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notesSlides/notesSlide1.xml" ContentType="application/vnd.openxmlformats-officedocument.presentationml.notesSlide+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43" autoAdjust="0"/>
  </p:normalViewPr>
  <p:slideViewPr>
    <p:cSldViewPr snapToGrid="0">
      <p:cViewPr>
        <p:scale>
          <a:sx n="76" d="100"/>
          <a:sy n="76" d="100"/>
        </p:scale>
        <p:origin x="2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51:49.708"/>
    </inkml:context>
    <inkml:brush xml:id="br0">
      <inkml:brushProperty name="width" value="0.05" units="cm"/>
      <inkml:brushProperty name="height" value="0.05" units="cm"/>
      <inkml:brushProperty name="color" value="#5B2D90"/>
    </inkml:brush>
  </inkml:definitions>
  <inkml:trace contextRef="#ctx0" brushRef="#br0">472 85 6224,'0'0'9665,"-12"12"-9220,0 0-335,1 1 0,0 0 0,0 0 0,2 1 0,0 1 0,0 0 0,-9 23 0,-112 361 1595,86-249-1030,-14 35 221,-59 197 1548,113-368-2287,0 0 143,0-1 1,1 1-1,1-1 0,-2 26 1,4-39-288,0-1 1,0 1-1,1 0 1,-1 0-1,0 0 1,0 0-1,0 0 1,0 0 0,0 0-1,0 0 1,1 0-1,-1 0 1,0 0-1,0 0 1,0 0-1,0 0 1,0 0 0,0 0-1,0 0 1,1 0-1,-1 0 1,0 0-1,0 1 1,0-1-1,0 0 1,0 0-1,0 0 1,0 0 0,1 0-1,-1 0 1,0 0-1,0 0 1,0 0-1,0 0 1,0 0-1,0 1 1,0-1 0,0 0-1,0 0 1,0 0-1,0 0 1,0 0-1,0 0 1,0 1-1,0-1 1,0 0 0,0 0-1,0 0 1,0 0-1,8-14 152,-6 10-111,28-64 348,36-119 1,4-81-32,-10 38-50,73-266 260,-131 485-561,25-83 101,-24 85-67,1-1 0,0 1-1,1 1 1,0-1 0,0 1-1,1-1 1,11-11 0,-9 27 6,7 11-44,-1 0 1,0 2-1,14 27 0,30 72 35,-51-104-38,43 97 100,59 195-1,1 69 246,-101-336-215,9 79 1,-11-65 18,-1 17 323,-5-56-197,-1-15-288,0 1-1,0-1 1,0 1 0,0-1 0,0 0 0,0 1 0,0-1 0,0 0 0,0 1-1,0-1 1,0 0 0,-1 0 0,1 1 0,0-1 0,0 0 0,0 1 0,0-1-1,0 0 1,-1 1 0,1-1 0,0 0 0,0 0 0,-1 1 0,1-1 0,0 0-1,0 0 1,-1 0 0,1 1 0,0-1 0,-1 0 0,1 0 0,0 0-1,-1 0 1,1 0 0,0 0 0,-1 0 0,1 1 0,0-1 0,-1 0 0,1 0-1,0 0 1,-1 0 0,1 0 0,0-1 0,-1 1 0,1 0 0,-1-1-148,0 1 1,1-1-1,-1 0 1,1 0-1,-1 0 1,1 1-1,0-1 0,-1 0 1,1 0-1,0 0 1,-1 0-1,1 0 1,0 0-1,0 0 1,0 0-1,0 0 1,0-1-1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5:59:47.394"/>
    </inkml:context>
    <inkml:brush xml:id="br0">
      <inkml:brushProperty name="width" value="0.05" units="cm"/>
      <inkml:brushProperty name="height" value="0.05" units="cm"/>
    </inkml:brush>
  </inkml:definitions>
  <inkml:trace contextRef="#ctx0" brushRef="#br0">0 196 9144,'0'0'1333,"13"-9"-914,7-6-197,0 2 1,1 1 0,1 0-1,25-9 1,33-6 657,0 4-1,2 3 1,0 3 0,157-9 0,-217 25-1011,1 2 0,0 0 1,35 7-1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28:50.017"/>
    </inkml:context>
    <inkml:brush xml:id="br0">
      <inkml:brushProperty name="width" value="0.05" units="cm"/>
      <inkml:brushProperty name="height" value="0.05" units="cm"/>
      <inkml:brushProperty name="color" value="#008C3A"/>
    </inkml:brush>
  </inkml:definitions>
  <inkml:trace contextRef="#ctx0" brushRef="#br0">0 34 6128,'0'0'2800,"13"-3"-2567,-3 1-201,24-7 320,1 2 0,-1 2-1,49-2 1,-61 8 140,41 10 1,3 0 723,-62-11-1276,1 0 1,-1 0-1,0-1 0,0 1 1,1-1-1,-1 0 0,0 0 1,0 0-1,0-1 1,0 0-1,0 0 0,-1 0 1,1 0-1,6-5 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10.910"/>
    </inkml:context>
    <inkml:brush xml:id="br0">
      <inkml:brushProperty name="width" value="0.05" units="cm"/>
      <inkml:brushProperty name="height" value="0.05" units="cm"/>
      <inkml:brushProperty name="color" value="#004F8B"/>
    </inkml:brush>
  </inkml:definitions>
  <inkml:trace contextRef="#ctx0" brushRef="#br0">0 32 7136,'0'0'2425,"13"-5"-2240,-10 4-170,8-4 49,0 1-1,-1 0 0,1 1 1,0 0-1,1 1 1,-1 0-1,0 1 0,18 0 1,-25 1-9,0 0 0,0 1 0,-1-1 0,1 1 0,0 0 0,0 0 1,0 1-1,-1-1 0,1 1 0,0-1 0,-1 1 0,0 0 0,1 1 0,2 2 1,-4-3-15,0 1 1,0-1 0,-1 0-1,1 1 1,-1-1 0,0 1 0,0 0-1,0-1 1,0 1 0,0 0-1,-1 0 1,1-1 0,-1 1-1,1 0 1,-1 0 0,0 0 0,0 0-1,-1 0 1,1-1 0,-2 6-1,-2 10 96,0-1-1,-2 1 1,0-1 0,-1 0-1,-1-1 1,0 0-1,-1 0 1,-16 21 0,22-35-85,1 1-1,0 0 1,0 0 0,1 0 0,-1 0 0,0 0 0,1 0 0,0 1 0,0-1 0,0 0 0,0 1 0,0-1 0,1 1-1,-1-1 1,1 0 0,0 5 0,0-8-35,1 1 0,-1 0-1,0-1 1,1 1 0,-1-1-1,0 1 1,1-1 0,-1 1-1,1-1 1,-1 1 0,1-1-1,-1 1 1,1-1 0,-1 0-1,1 1 1,-1-1 0,1 0-1,-1 1 1,1-1 0,0 0-1,-1 0 1,1 1 0,1-1-1,19 4 254,-15-3-176,123 9 1040,-97-9-832,-10 0-107,-14-2-588,-1 1-1,1 1 1,14 2 0</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12.117"/>
    </inkml:context>
    <inkml:brush xml:id="br0">
      <inkml:brushProperty name="width" value="0.05" units="cm"/>
      <inkml:brushProperty name="height" value="0.05" units="cm"/>
      <inkml:brushProperty name="color" value="#004F8B"/>
    </inkml:brush>
  </inkml:definitions>
  <inkml:trace contextRef="#ctx0" brushRef="#br0">104 0 6824,'0'0'3244,"-5"11"-2983,-5 15-45,0 0 0,2 1 0,1 0 0,-5 40 0,-8 180 1273,15-9 40,4-41 302,0-190-1715,-4 29 855,5-36-957,-1 1-1,1-1 1,0 0 0,0 0-1,0 0 1,0 0 0,0 0 0,0 0-1,0 0 1,0 0 0,0 0 0,-1 0-1,1 0 1,0 0 0,0 0-1,0 0 1,0 0 0,0 0 0,0 0-1,0 0 1,0 0 0,-1 0 0,1 0-1,0 0 1,0 0 0,0 0-1,0 0 1,0 0 0,0 0 0,0 0-1,0 0 1,-1-1 0,1 1 0,0 0-1,0 0 1,0 0 0,0 0-1,0 0 1,0 0 0,0 0 0,0 0-1,0 0 1,0 0 0,0-1 0,0 1-1,0 0 1,0 0 0,0 0-1,0 0 1,0 0 0,0 0 0,0 0-1,0 0 1,0-1 0,0 1 0,0 0-1,0 0 1,0 0 0,0 0-1,0 0 1,0 0 0,0 0 0,-6-16 400,-2-17-112,7 18-226,1 1 0,0-1 1,2 0-1,-1 0 0,2 1 0,0 0 0,0-1 0,2 1 1,7-18-1,1 3 32,2 1 1,1 0-1,23-30 1,-31 49-89,0 0 0,0 1 1,1 0-1,1 1 0,-1 0 0,1 0 0,0 1 0,11-5 0,-17 10-19,-1 0-1,0 0 1,0 0-1,1 0 1,-1 0-1,1 0 1,-1 1-1,0 0 0,1-1 1,-1 2-1,1-1 1,-1 0-1,6 2 1,-7-2-3,0 0 0,0 1 0,0-1 1,0 1-1,0 0 0,0 0 0,-1 0 1,1 0-1,0 0 0,-1 0 0,1 0 1,0 0-1,-1 1 0,0-1 0,1 1 1,-1-1-1,0 1 0,1 0 1,-1-1-1,0 1 0,0 0 0,-1 0 1,1-1-1,1 4 0,-2-3 1,0 0 1,0 0-1,0 0 0,-1 0 1,1-1-1,0 1 0,-1 0 1,1 0-1,-1-1 0,1 1 1,-1 0-1,0 0 0,0-1 1,-1 2-1,-18 25 0,14-20 1,-5 6 1,0 0 0,-22 20 0,28-30 18,1 0 1,-1 0-1,0-1 0,0 1 1,0-1-1,-1 0 0,1 0 1,-1-1-1,1 0 0,-1 0 1,-8 2-1,-1 1 161,14-5-173,1 0-1,0 0 0,0 1 0,0-1 0,0 0 0,-1 0 0,1 0 0,0 1 0,0-1 1,0 0-1,0 1 0,0-1 0,0 0 0,0 0 0,0 1 0,0-1 0,0 0 1,0 0-1,0 1 0,0-1 0,0 0 0,0 0 0,0 1 0,0-1 0,0 0 0,0 1 1,0-1-1,1 0 0,-1 0 0,0 1 0,21 18 189,-14-13-235,34 25 111,84 48 0,-123-78-61,-1 0 1,1 0 0,-1 0 0,1-1-1,-1 1 1,1 0 0,-1-1 0,1 1 0,0-1-1,-1 1 1,1-1 0,0 0 0,0 0-1,-1 0 1,1 0 0,0 0 0,-1 0-1,1-1 1,2 0 0,10-6-2896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12.820"/>
    </inkml:context>
    <inkml:brush xml:id="br0">
      <inkml:brushProperty name="width" value="0.05" units="cm"/>
      <inkml:brushProperty name="height" value="0.05" units="cm"/>
      <inkml:brushProperty name="color" value="#004F8B"/>
    </inkml:brush>
  </inkml:definitions>
  <inkml:trace contextRef="#ctx0" brushRef="#br0">0 1 6520,'0'0'6433,"13"7"-6153,0 1-197,-2-1 25,0-1 0,1 0 0,21 8 0,-31-13-56,1 0-1,0 0 1,0 1 0,0-1 0,-1 1 0,1 0 0,-1 0 0,1 0 0,-1 0 0,0 0 0,0 0 0,0 1 0,0-1 0,0 1 0,0 0 0,1 3 0,-1-1 4,0 0 1,-1 0-1,1 0 1,-1 0-1,0 0 1,-1 0 0,0 0-1,1 0 1,-2 7-1,-1 3 65,0 1-1,-2-1 0,0 0 1,0 0-1,-12 24 0,13-33-40,0 1 0,1-1 0,-1 1 0,1 0 0,1 0 0,-1-1 0,1 1 0,0 0 0,1 0 0,0 0 0,1 8 0,-1-13-54,1 0 1,-1 0-1,1 0 0,0 0 0,0 0 0,0 0 1,0-1-1,0 1 0,1 0 0,-1-1 0,0 1 0,1-1 1,-1 1-1,1-1 0,0 0 0,-1 0 0,1 1 1,0-1-1,0 0 0,0-1 0,0 1 0,0 0 1,0 0-1,2 0 0,6 2 62,0-1 0,1 0 0,11 1 0,-6-1 39,0-2 0,1 0 0,-1-1 0,1-1 0,21-5 0,9-6-2352</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15.049"/>
    </inkml:context>
    <inkml:brush xml:id="br0">
      <inkml:brushProperty name="width" value="0.05" units="cm"/>
      <inkml:brushProperty name="height" value="0.05" units="cm"/>
      <inkml:brushProperty name="color" value="#004F8B"/>
    </inkml:brush>
  </inkml:definitions>
  <inkml:trace contextRef="#ctx0" brushRef="#br0">0 205 3112,'0'0'6969,"14"8"-6757,-3-2-161,-4-1-15,1-1 1,0 0-1,0 0 0,0-1 1,1 0-1,-1 0 1,1-1-1,0 0 0,11 1 1,160 22 874,-82-10-513,199 1 716,-112-10-716,19-10-156,-61-2-37,-98 4-93,-1-3 0,72-15 0,-86 13-72,43-4 92,107-3 1,5 0 3,-22 4-39,-10 0-21,49 0 21,-85 6-71,240-11 93,-158-5 8,89-3 114,61 4 87,-135 4-183,169 22 101,-116 2-84,-32-8-35,240-3 130,99-38 363,-559 38-597,349-62 599,-313 53-503,-48 8-2400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16.633"/>
    </inkml:context>
    <inkml:brush xml:id="br0">
      <inkml:brushProperty name="width" value="0.05" units="cm"/>
      <inkml:brushProperty name="height" value="0.05" units="cm"/>
      <inkml:brushProperty name="color" value="#004F8B"/>
    </inkml:brush>
  </inkml:definitions>
  <inkml:trace contextRef="#ctx0" brushRef="#br0">117 0 4120,'0'0'12367,"-9"11"-12288,3-5-66,1-1-2,0 1 0,1-1 0,0 1 0,0 0 0,0 0 0,1 0 0,0 1 0,0-1 0,0 1 0,1 0 0,0 0 0,-2 11 0,-28 187 296,16-114-217,12-58-49,1 0 0,2 0 0,1 0 0,7 51-1,33 129 471,-31-171-303,-9-39-174,0-2 7,1 1 0,-1 0 0,0-1 0,0 1 0,1-1 0,-1 1 0,1 0 0,0-1 0,-1 1 0,1-1 1,0 0-1,0 1 0,0-1 0,0 0 0,2 3 0,-2-5-7,-1 0 0,1 0 0,0 0-1,0 0 1,-1 0 0,1 0 0,0 0 0,-1 0 0,0-1 0,1 1 0,-1 0 0,1 0 0,-1 0 0,0-3 0,1 1 19,3-8-5,1 0 0,0 0-1,8-13 1,-1 4-2544</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17.588"/>
    </inkml:context>
    <inkml:brush xml:id="br0">
      <inkml:brushProperty name="width" value="0.05" units="cm"/>
      <inkml:brushProperty name="height" value="0.05" units="cm"/>
      <inkml:brushProperty name="color" value="#004F8B"/>
    </inkml:brush>
  </inkml:definitions>
  <inkml:trace contextRef="#ctx0" brushRef="#br0">19 1 4512,'0'0'8778,"0"15"-8502,0 2-194,-1 85 384,-3-36-102,-9 283 1713,14-330-1784,5 31-1,-5-43-142,1-1 1,0 1-1,0 0 0,0-1 0,1 0 1,0 1-1,7 10 0,-9-17-141,0 0 0,-1 1 0,1-1 0,0 0 0,-1 0 0,1 0 0,0 1 1,0-1-1,0 0 0,-1 0 0,1 0 0,0-1 0,0 1 0,-1 0 0,1 0 0,0 0 0,0 0 0,-1-1 0,1 1 0,0 0 0,-1-1 0,1 1 0,0 0 0,-1-1 0,1 1 0,0-1 0,-1 1 1,1-1-1,-1 1 0,1-1 0,0-1 0,3-1-1910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17.997"/>
    </inkml:context>
    <inkml:brush xml:id="br0">
      <inkml:brushProperty name="width" value="0.05" units="cm"/>
      <inkml:brushProperty name="height" value="0.05" units="cm"/>
      <inkml:brushProperty name="color" value="#004F8B"/>
    </inkml:brush>
  </inkml:definitions>
  <inkml:trace contextRef="#ctx0" brushRef="#br0">1 62 8640,'0'0'2168,"15"-1"-1931,30 1-69,206-13 1524,-237 10-1566,202-38 2455,-215 40-2639,0 1 0,1-1 1,-1 1-1,1 0 0,-1-1 1,1 1-1,-1 0 0,0 0 1,1 0-1,-1 0 1,1 0-1,-1 0 0,1 0 1,-1 1-1,1-1 0,-1 0 1,0 1-1,1-1 0,-1 1 1,0 0-1,3 1 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19.728"/>
    </inkml:context>
    <inkml:brush xml:id="br0">
      <inkml:brushProperty name="width" value="0.05" units="cm"/>
      <inkml:brushProperty name="height" value="0.05" units="cm"/>
      <inkml:brushProperty name="color" value="#004F8B"/>
    </inkml:brush>
  </inkml:definitions>
  <inkml:trace contextRef="#ctx0" brushRef="#br0">0 705 4912,'0'0'5840,"3"-12"-5551,3-21-63,2 1 0,2 1 0,1 0-1,16-35 1,5 17 269,2 2-1,50-54 1,-51 62-243,-9 9 90,1 2-1,2 0 0,0 2 1,2 1-1,53-35 0,-65 49-157,1 2 0,0 0-1,1 1 1,-1 0-1,1 2 1,1 0 0,22-3-1,-35 8-145,0 1-1,0 0 1,0 1-1,0-1 1,0 1-1,0 1 1,0-1-1,0 1 1,-1 1-1,1-1 1,-1 1-1,1 0 0,-1 0 1,0 1-1,0 0 1,-1 0-1,10 9 1,-12-11-27,0 1 0,-1-1 0,1 1 0,-1 0 1,0 0-1,0 0 0,0 0 0,0 0 0,0 1 0,-1-1 1,1 1-1,-1-1 0,0 1 0,0-1 0,-1 1 0,1 0 1,-1-1-1,1 1 0,-1 0 0,0-1 0,-1 1 1,1 0-1,-1 0 0,1-1 0,-1 1 0,0-1 0,0 1 1,-1-1-1,1 1 0,-1-1 0,0 0 0,0 0 0,0 1 1,-4 4-1,-2 1 17,-1-1 1,0 1-1,0-2 1,-1 1 0,0-1-1,-1-1 1,1 1-1,-1-2 1,0 0-1,-20 7 1,-5-1 76,0-1 0,-43 5 0,77-15-100,-75 10 191,69-10-156,-1 0 1,1 0-1,0-1 0,0 0 0,0 0 0,0 0 1,-10-4-1,18 5-37,0-1 0,-1 1 0,1 0 0,-1 0 0,1 0 0,-1-1 0,1 1 0,0 0 0,-1 0 0,1-1 0,0 1 0,-1 0 0,1-1 0,0 1 0,0 0 0,-1-1 0,1 1 0,0-1 0,0 1 0,-1-1 0,1 1 0,0 0 0,0-1 0,0 1 0,0-1 1,0 0-1,0-4-2489</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20.744"/>
    </inkml:context>
    <inkml:brush xml:id="br0">
      <inkml:brushProperty name="width" value="0.05" units="cm"/>
      <inkml:brushProperty name="height" value="0.05" units="cm"/>
      <inkml:brushProperty name="color" value="#004F8B"/>
    </inkml:brush>
  </inkml:definitions>
  <inkml:trace contextRef="#ctx0" brushRef="#br0">0 377 6016,'0'0'5200,"10"-3"-4920,-1-1-260,1 0 187,0 0 1,0 0-1,1 1 0,-1 0 1,1 1-1,14-1 1,-11 2-32,0-1 1,0 0-1,0-1 1,14-5 0,11-1 38,75-19 210,112-22 117,484-43 599,-649 88-1040,255-36 602,-295 37-578,0-1 0,-1-2 0,0 0-1,0-1 1,-1 0 0,0-2 0,34-23 0,-43 20 274,-10 13-448,1 0 0,-1 0 0,0-1 0,0 1 0,0 0 1,0 0-1,1 0 0,-1 0 0,0-1 0,0 1 0,0 0 0,0 0 1,0 0-1,1-1 0,-1 1 0,0 0 0,0 0 0,0-1 0,0 1 0,0 0 1,0 0-1,0 0 0,0-1 0,0 1 0,0 0 0,0 0 0,0-1 1,0 1-1,0 0 0,0 0 0,0-1 0,0 1 0,-1 0 0,1 0 0,0 0 1,0-1-1,0 1 0,0 0 0,0 0 0,-1 0 0,1-1 0,0 1 1,0 0-1,0 0 0,0 0 0,-1 0 0,1-1 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21.696"/>
    </inkml:context>
    <inkml:brush xml:id="br0">
      <inkml:brushProperty name="width" value="0.05" units="cm"/>
      <inkml:brushProperty name="height" value="0.05" units="cm"/>
      <inkml:brushProperty name="color" value="#004F8B"/>
    </inkml:brush>
  </inkml:definitions>
  <inkml:trace contextRef="#ctx0" brushRef="#br0">579 12 5224,'0'0'4281,"-12"-3"-4033,-9 0-101,1 0-1,-1 1 0,1 2 1,-1 0-1,0 1 1,-21 3-1,5 5 269,1 1-1,0 2 1,1 2-1,-60 31 0,70-32-179,7-4 62,-24 16-1,37-21-226,0-1 0,1 1 0,-1 0-1,1 1 1,0-1 0,0 1-1,1 0 1,-1 0 0,-3 6 0,2 0 52,0 0 0,0 0 0,1 1 0,0 0 1,1 0-1,-2 12 0,5-18-72,-1 1-1,1 0 0,1-1 1,-1 1-1,1-1 1,0 1-1,0-1 1,1 1-1,0-1 1,0 0-1,1 0 1,5 11-1,-4-10 0,1 0 0,-1 0 0,1-1 0,1 1 0,-1-1-1,1 0 1,0-1 0,1 1 0,-1-1 0,1 0 0,0-1 0,8 4 0,-4-3 6,0-1 1,0 0 0,1 0 0,-1-2 0,1 1 0,-1-2 0,21 2-1,-1-4 90,1-1 0,-1-2 0,0-1 0,0-1 0,43-16 0,-52 15 114,0-2 0,31-17 0,-32 19-71,-19 7-189,0 0 1,0-1-1,0 1 1,0-1-1,0 1 1,0-1-1,0 0 1,0 0 0,-1 0-1,1 0 1,0 0-1,2-3 1,3-4-2379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28:58.129"/>
    </inkml:context>
    <inkml:brush xml:id="br0">
      <inkml:brushProperty name="width" value="0.05" units="cm"/>
      <inkml:brushProperty name="height" value="0.05" units="cm"/>
      <inkml:brushProperty name="color" value="#008C3A"/>
    </inkml:brush>
  </inkml:definitions>
  <inkml:trace contextRef="#ctx0" brushRef="#br0">157 792 3208,'0'0'7593,"-9"13"-7336,-3 4-169,-1-1 38,2 1-1,-18 32 0,17-21 46,0 0 0,3 1 0,0 0 0,-7 45 1,13-61-109,2-6-3,0 0 0,0-1 0,0 1 0,1 0 0,0 0 0,0 7 0,1-12-44,-1-1 0,0 0 0,0 1 0,1-1 0,-1 0 0,1 0 0,-1 1 1,1-1-1,0 0 0,-1 0 0,1 0 0,0 0 0,0 0 0,0 0 0,0 0 0,0 0 1,0 0-1,0 0 0,0 0 0,0-1 0,0 1 0,0 0 0,0-1 0,1 1 0,-1-1 0,0 1 1,0-1-1,1 0 0,-1 1 0,0-1 0,1 0 0,-1 0 0,0 0 0,1 0 0,-1 0 0,0 0 1,1 0-1,-1-1 0,2 0 0,2 0 17,0 0 0,0-1 0,0 1 0,0-1 0,0-1 0,-1 1 0,1-1 0,-1 0 0,0 0 0,6-5 0,2-2 36,-1-1 0,12-15 1,-8 7 24,-1 0 0,0-1 0,-1-1 0,-1 0 0,-1 0 0,8-25 0,-12 27 95,0 0 0,-2 0-1,0-1 1,-1 0 0,-1 0 0,1-24 0,-11 60 198,-2 18-416,-17 132 17,-3 16-36,8-79 17,9-43 1,-33 106 1,35-135 24,7-22 5,1 0-1,-1-1 1,0 1 0,-1-1 0,0 1 0,0-1 0,-1 0-1,0-1 1,-1 1 0,-5 6 0,10-13 4,0 0 1,-1 0 0,1 0-1,0-1 1,0 1 0,0 0-1,-1 0 1,1-1 0,0 1-1,0-1 1,-1 1 0,1-1-1,-1 0 1,1 0-1,0 1 1,-1-1 0,1 0-1,-1 0 1,1 0 0,-1 0-1,1-1 1,-2 1 0,1-1 4,0 0-1,-1 0 1,1 0 0,0-1 0,0 1 0,0 0 0,0-1 0,1 1 0,-1-1 0,0 0 0,1 0 0,-2-2 0,-1-1 7,1 0 0,-1 0 0,2-1 1,-1 1-1,0-1 0,1 0 0,0 0 1,1 0-1,-2-7 0,3 5-3,0 1 1,1-1-1,0 1 0,0 0 1,1-1-1,-1 1 0,2 0 0,-1 0 1,1 0-1,0 1 0,0-1 0,1 1 1,7-10-1,7-8 11,0 2 0,25-23 0,-27 28-11,15-11-4,1 0-1,69-43 1,-37 27-5,93-79-57,19-17-19,-44 39 61,-115 87 22,-21 23 14,-28 25 19,-68 68 3,75-74-44,16-16 12,0 0 0,1 0 0,0 1 0,1 1 0,0-1 0,1 1 0,0 0 0,-4 22-1,9-35-13,1 0-1,-1 0 1,1-1-1,-1 1 1,1 0-1,0 0 0,0 0 1,-1 0-1,1 0 1,0 0-1,0 0 1,0 0-1,0 0 0,0 0 1,0 0-1,1 0 1,-1 0-1,0 0 1,0 0-1,1 0 0,-1 0 1,0 0-1,1 0 1,-1 0-1,1 0 1,-1-1-1,1 1 0,0 0 1,-1 0-1,1 0 1,0-1-1,0 1 1,-1 0-1,1-1 0,0 1 1,0-1-1,0 1 1,0-1-1,0 0 1,0 1-1,0-1 0,0 0 1,0 1-1,0-1 1,0 0-1,0 0 0,0 0 1,1 0-1,3 0 6,0 0 0,0-1 0,0 0 0,0 0-1,0 0 1,0 0 0,0-1 0,5-2 0,13-8 41,-1-2 0,-1 0 0,0-2 0,0 0 0,-2-1 0,0-1 0,27-33 0,-35 34-5,0-1 1,-2 0-1,0 0 1,0 0-1,-2-1 1,7-27-1,-11 35-34,7-25 44,-2 1 1,-2-1-1,-2 0 0,1-69 0,-7 76-14,-1-1 0,-13-57 0,11 65-16,-4-9 22,-12-32 0,3 11-2,7 31-41,6 20-49,1 11-1,-8 92-58,2-12 44,2-34 7,-3 85 0,11-115 27,1 0 0,2-1 0,0 1 0,1-1 0,14 43 0,-10-41-8,7 47 1,-10-47-6,13 47 1,-11-54 43,1 0 0,0-1 1,12 20-1,-20-38-2,1 0 1,0 0-1,0 0 1,0 0-1,0 0 0,0 0 1,0 0-1,0 0 0,0 0 1,1-1-1,-1 1 0,0 0 1,0-1-1,1 1 0,-1-1 1,0 1-1,1-1 0,-1 0 1,1 1-1,-1-1 0,0 0 1,1 0-1,-1 0 0,1 0 1,-1 0-1,0-1 0,1 1 1,-1 0-1,1 0 0,0-1 1,3-1 2,-1 0 0,1 0 0,-1 0 0,0-1 0,0 0 0,0 1 0,5-5 0,142-140 111,-129 121-77,0 0-1,-2-2 0,-1 0 1,18-36-1,-35 62-26,-1 0 0,0-1 0,0 1 0,0 0 0,0 0 0,0-1 0,-1 1 0,1 0 0,-1-1 0,1 1 0,-1-1 0,0 1 0,0-1 0,0 1 0,0 0 0,-1-1 0,1 1 0,-1-4 0,1 6-6,-1 0 0,1-1 1,0 1-1,0 0 0,0-1 0,0 1 0,0-1 0,0 1 0,-1 0 0,1-1 0,0 1 0,0 0 0,-1 0 0,1-1 0,0 1 0,0 0 0,-1 0 0,1-1 0,0 1 0,-1 0 0,1 0 0,0 0 0,-1-1 0,1 1 0,-1 0 0,1 0 0,0 0 0,-1 0 0,1 0 0,0 0 0,-1 0 0,0 0 0,-11 8 103,11-7-103,0 0 1,0 0-1,1 1 0,-1-1 0,0 0 1,1 0-1,-1 1 0,1-1 0,-1 0 1,1 1-1,-1-1 0,1 1 0,0-1 0,0 0 1,0 1-1,0-1 0,0 1 0,0-1 1,0 1-1,0-1 0,0 1 0,1-1 1,0 2-1,9 15-2,0 0-1,0 1 1,-2-1 0,-1 2 0,8 28-1,-8-14-1,-4-16 0,1 0 0,9 24 0,-3-12 5,-8-21 0,1 0 0,0 0 0,6 10 1,-8-17-5,0 0 1,0 0-1,1 0 1,0 0-1,-1 0 1,1 0-1,0 0 1,0 0-1,-1-1 1,1 1-1,1-1 1,-1 0-1,0 1 1,0-1-1,0 0 1,5 1-1,-2-2 14,0 0 1,0-1-1,-1 0 0,1 0 0,0 0 1,0 0-1,0-1 0,0 0 0,-1 0 1,1 0-1,4-3 0,-9 5-13,13-7 47,0-1 0,-1 0-1,-1 0 1,1-1 0,14-15-1,-26 24-45,0 0 0,0 0 0,-1 1 0,1-1 0,0 0 0,0 0-1,0 0 1,0 1 0,0-1 0,0 0 0,0 0 0,1 0 0,-1 1-1,0-1 1,0 0 0,0 0 0,0 0 0,0 1 0,0-1 0,0 0 0,0 0-1,0 0 1,1 0 0,-1 1 0,0-1 0,0 0 0,0 0 0,0 0-1,0 0 1,1 0 0,-1 0 0,0 1 0,0-1 0,0 0 0,0 0-1,1 0 1,-1 0 0,0 0 0,0 0 0,0 0 0,1 0 0,-1 0-1,0 0 1,0 0 0,1 0 0,-1 0 0,0 0 0,0 0 0,0 0-1,1 0 1,-1 0 0,0 0 0,0 0 0,0 0 0,0-1 0,1 1 0,-1 0-1,0 0 1,0 0 0,0 0 0,1-1 0,-5 31-3,1-9 6,4-12-9,0 0-1,0 0 1,2 0-1,-1 0 0,1-1 1,0 1-1,1-1 1,-1 1-1,2-1 1,-1 0-1,1-1 0,6 8 1,-10-14 2,0 0-1,0 0 1,0 0 0,0 0 0,0 0-1,0 0 1,1 0 0,-1 0 0,0 0-1,0-1 1,1 1 0,-1 0 0,0-1-1,1 1 1,-1-1 0,1 0 0,-1 1 0,0-1-1,1 0 1,-1 0 0,1 0 0,-1 0-1,1 0 1,-1 0 0,1-1 0,-1 1-1,0 0 1,1-1 0,-1 1 0,0-1-1,1 1 1,-1-1 0,0 0 0,1 1 0,-1-1-1,1-1 1,2-1-2,0 0-1,-1 0 0,1 0 1,-1-1-1,0 1 1,0-1-1,0 0 1,0 0-1,3-7 0,2-6 25,-1-1-1,-1 0 1,5-22-1,-9 32-10,0-1-1,-1 1 1,-1 0-1,1-1 0,-2 1 1,1 0-1,-1-1 1,0 1-1,-4-16 0,3 20-3,0 0-1,0 1 0,0-1 0,0 1 1,0-1-1,-1 1 0,0 0 0,1 0 1,-1 0-1,0 0 0,-1 1 1,1-1-1,0 1 0,-1 0 0,1-1 1,-1 2-1,-5-3 0,5 3-4,-8 1-1,9 32 0,-21 24 0,21-52 9,0-1-1,-1 1 0,1-1 0,-1 0 0,0-1 0,0 1 0,0-1 1,-6 3-1,3-7 18,7 2-24,-1 0-1,1-1 1,-1 1-1,1 0 1,-1 0-1,1 0 1,-1 0-1,1 0 1,-1-1-1,1 1 1,-1 0-1,1 0 1,-1 0-1,1 0 1,-1 0 0,1 1-1,-1-1 1,1 0-1,-1 0 1,1 0-1,0 0 1,-1 0-1,1 1 1,-1-1-1,1 0 1,-1 0-1,1 1 1,-1-1-1,1 0-1,0 0 0,0 0-1,0 0 1,1 0-1,-1 0 1,0 0-1,0 0 1,0 0-1,0 0 1,0 0 0,0-1-1,0 1 1,0 0-1,0 0 1,0 0-1,0 0 1,0 0 0,0 0-1,0 0 1,0-1-1,0 1 1,0 0-1,0 0 1,0 0 0,0 0-1,0 0 1,0 0-1,0 0 1,0-1-1,0 1 1,0 0 0,0 0-1,0 0 1,0 0-1,0 0 1,0 0-1,0 0 1,0 0-1,0-1 1,0 1 0,0 0-1,-1 0 1,1 0-1,0 0 1,0 0-1,0 0 1,0 0 0,0 0-1,0 0 1,0 0-1,0 0 1,-1 0-1,1 0 1,0 0 0,0 0-1,0-1 1,0 1-1,0 0 1,0 0-1,0 0 1,-1 0 0,1 0-1,0 1 1,0-1-1,0 0 1,0 0-1,0 0 1,0 0-1,-1 0 1,8-13-40,3 5 31,1 1 1,-1 0-1,13-6 1,13-9 0,-35 21 8,35-25-5,3 2 0,71-35-1,-50 32 6,-38 16 0,1 1 0,0 0 0,0 2 0,1 1 0,30-5 0,-39 9 3,-13 2-1,0 1-1,0-1 1,0 1 0,0-1 0,0 1 0,0 0-1,0-1 1,0 1 0,0 0 0,0 0 0,0 1 0,0-1-1,0 0 1,0 1 0,0-1 0,0 1 0,0 0-1,0 0 1,2 1 0,-3-1 1,-1 0 0,1 0 0,-1 0 0,0 0 0,0 0 0,1 0 0,-1 0 0,0 0 0,0 1 1,0-1-1,0 0 0,0 0 0,0 0 0,-1 0 0,1 0 0,0 0 0,0 0 0,-1 2 0,-8 21 11,9-23-13,-8 14 19,0 1 0,-1-2 0,-17 22 0,-13 23 62,28-42-30,8-14-32,1 0 0,0 0-1,0 0 1,1 0-1,-1 1 1,0-1 0,1 0-1,0 1 1,0-1 0,0 1-1,0 3 1,-1-4 37,2-3-55,0 0 0,0 1 0,0-1 0,0 0 0,0 0 1,-1 0-1,1 0 0,0 0 0,0 0 0,0 1 0,0-1 0,0 0 0,0 0 0,0 0 0,0 0 0,-1 1 0,1-1 0,0 0 0,0 0 0,0 0 0,0 0 1,0 1-1,0-1 0,0 0 0,0 0 0,0 0 0,0 1 0,0-1 0,0 0 0,0 0 0,0 0 0,1 0 0,-1 1 0,0-1 0,0 0 0,0 0 0,0 0 0,0 0 1,0 1-1,0-1 0,0 0 0,1 0 0,-1 0 0,0 0 0,0 0 0,0 0 0,0 1 0,0-1 0,1 0 0,-1 0 0,0 0 0,0 0 0,0 0 0,0 0 1,1 0-1,-1 0 0,0 0 0,0 0 0,0 0 0,1 0 0,-1 0 0,0 0 0,0 0 0,0-2 9,0 0-1,-1 0 0,1 0 1,0 0-1,0 0 1,0 0-1,0 0 1,0-1-1,1 1 1,-1 0-1,1 0 1,0-2-1,8-13 19,0-1 0,1 2 1,0-1-1,2 2 0,0-1 0,0 2 0,27-25 0,-36 37-12,0-1 0,0 1-1,0-1 1,0 1-1,0 0 1,1 0 0,-1 0-1,0 1 1,1-1-1,0 1 1,-1 0-1,1 0 1,0 0 0,0 0-1,-1 1 1,1-1-1,0 1 1,0 0 0,0 0-1,0 1 1,-1-1-1,1 1 1,0 0 0,0 0-1,-1 0 1,8 3-1,-8-2-4,0 0-1,0 0 0,-1 0 0,1 0 0,0 0 1,-1 1-1,1-1 0,-1 1 0,0-1 0,0 1 1,0 0-1,0 0 0,0 0 0,1 5 1,2 2 19,-2 0 1,0 0 0,3 15 0,-4-13 18,-1 1 0,0 0-1,-3 23 1,1 0 167,0-36-210,1-1 0,0 1 0,0 0 0,-1 0 0,1 0 0,0-1 0,0 1 0,-1 0 0,1 0 0,0-1 0,0 1 0,0 0 0,0-1 0,-1 1 0,1 0 0,0-1 0,0 1 0,0 0 0,0-1 0,0 1 0,0 0 0,0-1 0,0 1 0,0 0 0,0-1 0,0 1 0,0 0 0,0-1 0,0 1 0,0 0 0,0-1 0,4-29 66,-3 19-44,0 0 0,1 0 0,0 1 0,0-1-1,1 1 1,1-1 0,-1 1 0,2 0 0,10-18 0,-7 15 38,-4 7-12,0 0 0,0 1 0,9-11 0,-12 15-53,-1 0-1,1 1 0,0-1 1,0 0-1,-1 1 1,1-1-1,0 1 1,0-1-1,0 1 0,0-1 1,0 1-1,0 0 1,0-1-1,0 1 1,0 0-1,0 0 0,0-1 1,0 1-1,0 0 1,0 0-1,0 0 1,0 1-1,0-1 0,0 0 1,0 0-1,0 0 1,0 1-1,0-1 1,0 0-1,0 1 0,0-1 1,1 2-1,7 4-8,-6-4 5,0 0 0,-1 0 0,1 0 0,0 0 0,-1 0 0,1 0 0,-1 1 0,0-1 0,0 1 0,0 0 0,0 0 0,2 5 0,5 13-18,-1 0-1,7 36 1,15 43-68,-30-99 88,1-1 0,-1 1-1,1 0 1,-1 0 0,1 0 0,-1 0 0,1-1 0,0 1 0,-1 0 0,1 0 0,0-1 0,0 1 0,0-1 0,-1 1 0,1-1 0,0 1 0,0-1 0,0 1 0,0-1 0,0 0 0,0 0-1,0 1 1,0-1 0,0 0 0,0 0 0,0 0 0,0 0 0,0 0 0,0 0 0,0 0 0,0 0 0,0-1 0,0 1 0,0 0 0,0 0 0,-1-1 0,3 0 0,5-2 2,-1-1 1,1 0-1,10-7 0,-11 6 7,5-4 6,0 0 0,-1-1 1,-1-1-1,0 1 0,13-19 1,18-18 50,-32 38-44,0 0 0,1 0 0,0 1 1,21-12-1,-26 17-15,0 1 1,0 0-1,0 0 1,1 0-1,-1 1 1,1 0-1,-1 0 1,1 0 0,-1 1-1,1 0 1,0 0-1,-1 0 1,11 2-1,-8-1-15,0 1 0,0 0 0,-1 0 0,1 1-1,0 0 1,-1 0 0,11 7 0,31 13-7,-62-30 62,-1 0-1,0 0 0,-1 1 0,0 1 0,0 0 1,0 1-1,0 1 0,-25-2 0,37 5-42,-1 0 0,1 1 0,0 0 0,0 0 0,0 0 0,0 0 0,0 0 0,0 0 0,0 1-1,1-1 1,-1 1 0,0 0 0,1 0 0,-1 0 0,1 0 0,-3 4 0,1-3-16,2 1 0,-1-1 0,0 1 0,1 0 0,0 0 0,-1 0 0,2 0 0,-1 0 0,0 0 0,-1 9 0,0 3-12,2-11 20,-1 1 1,1-1-1,1 0 0,-1 1 0,1-1 0,0 1 0,0-1 0,0 1 1,1-1-1,0 1 0,0-1 0,1 0 0,-1 0 0,1 1 0,4 7 1,-5-11 2,2 4-18,0 0 1,1 1 0,0-2-1,0 1 1,9 10 0,-12-15 13,1 0 1,-1 0 0,0 0 0,1 0 0,-1-1-1,0 1 1,1 0 0,-1-1 0,1 1 0,-1-1-1,1 1 1,-1-1 0,1 0 0,-1 0 0,1 0 0,-1 1-1,1-2 1,0 1 0,-1 0 0,1 0 0,-1 0-1,1-1 1,-1 1 0,1-1 0,-1 1 0,1-1-1,-1 1 1,0-1 0,1 0 0,-1 0 0,0 0-1,2-1 1,5-5 8,0-1-1,0 1 0,-1-1 0,0-1 1,0 0-1,8-14 0,10-14 21,-20 30-20,0 0 0,-1 0 0,0-1 1,5-15-1,-6 16 16,0-1 0,0 0 0,1 1 0,6-9 0,-9 20-23,0 1 0,0-1-1,1 1 1,-1-1-1,1 0 1,0 1 0,5 6-1,3 10-7,-4-4 1,-3-7 7,1 0 0,0 0 1,1 0-1,9 14 0,-11-21-1,-1 1 0,1-1 1,1 0-1,-1 0 0,0 0 0,1-1 1,0 1-1,-1-1 0,1 0 0,0 0 1,0 0-1,0 0 0,0-1 0,7 2 1,-5-2-2,0 0 0,0 0 1,-1 0-1,1-1 0,0 0 1,0 0-1,0-1 0,0 0 1,-1 0-1,1 0 0,0-1 1,-1 1-1,10-5 0,2-3 3,-1 0 0,29-23 0,4-2 30,-6 6 6,-26 16 3,0 1 1,27-12-1,-12 1-61,-16 10 7,-5 3-2,-11 4 35,-2 5-13,1-1 1,0 1-1,0 0 0,-1 0 1,1 0-1,0 0 0,-1 0 1,1 0-1,0 0 1,0 1-1,-1-1 0,1 0 1,0 1-1,0-1 0,-2 1 1,-24 9 16,14-6-4,1 0-1,-1 1 0,1 0 1,0 1-1,0 0 0,-19 15 1,26-16-18,1 0 1,-1 0-1,2 1 1,-1 0 0,0 0-1,1 0 1,0 0-1,1 0 1,-1 0 0,1 1-1,0-1 1,1 1-1,0 0 1,0 0 0,0-1-1,1 1 1,1 13-1,-1-19 2,1 1-1,-1-1 1,1 0-1,-1 0 1,1 0-1,0 1 1,0-1-1,0 0 1,-1 0-1,1 0 1,0 0-1,0 0 1,0-1-1,1 1 1,-1 0-1,0 0 1,0-1-1,0 1 1,0-1-1,1 1 1,-1-1-1,0 1 1,1-1-1,-1 0 1,0 0-1,1 1 1,1-1-1,4 0-1,0 0 0,-1 0 0,1 0 0,7-2 0,-8 1 5,1 0-1,-1-1 0,0 0 0,1 0 1,-1 0-1,0 0 0,0-1 0,0 0 0,0-1 1,-1 1-1,1-1 0,-1 0 0,0 0 1,0-1-1,0 1 0,-1-1 0,0 0 1,0-1-1,0 1 0,0-1 0,4-10 1,-3 5 22,-1-1 0,0 1 0,-1-1 0,2-14 1,-5 23-16,1 0 1,-1 0 0,0 0 0,0 0-1,0 0 1,0 0 0,-1 0 0,1 0-1,-1 0 1,1 0 0,-1 1 0,0-1-1,-1 0 1,1 0 0,0 1 0,-1-1-1,1 1 1,-1-1 0,0 1 0,0 0-1,0-1 1,-4-2 0,1-2 73,5 8-82,2 5-16,3 26-18,-2-6 3,53 145-104,-34-113 75,16 70 1,-30-94 48,-2-7 3,4 29-1,-9-47 5,0 0 0,-1 0 0,0 0 0,-1 0-1,0 0 1,0-1 0,-5 14 0,-6 19-15,7-20 9,-2 1 1,-1-1 0,-11 23 0,15-37 8,-1 0 0,1 0 0,-1-1 0,0 0 0,-1 1 0,0-1 0,0-1 0,0 1 0,0-1 0,-1-1 0,0 1 0,-10 4 0,-6 1 52,-1-1 1,-42 10-1,60-17-39,3-1-1,0 0 0,1-1 1,-1 1-1,0 0 0,0-1 0,0 0 0,0 0 0,0 0 0,0 0 0,0 0 0,0-1 0,1 1 0,-1-1 0,0 0 0,0 1 1,0-1-1,1-1 0,-1 1 0,1 0 0,-1-1 0,1 1 0,-1-1 0,1 0 0,0 0 0,0 0 0,0 0 0,0 0 0,-4-5 0,4 3-2,1 0 0,-1 0 0,0 0 0,1 0 0,0 0 0,0 0-1,0-1 1,1 1 0,-1 0 0,1-1 0,0 1 0,0 0 0,1-1-1,-1 1 1,1 0 0,0-1 0,0 1 0,3-6 0,8-21 1,3 1 0,0 0 0,25-35 0,67-79 46,-23 33-38,-4 14-21,-4 4 6,-67 82 8,1 1 1,1 0-1,0 0 0,0 1 0,1 0 1,0 1-1,16-8 0,-18 10-11,-5 3-10,1 1-1,-1-1 1,0 1 0,1 0-1,9-2 1,-14 4 6,0-1 1,1 1-1,-1 0 1,0-1-1,0 1 1,0 0-1,0 0 1,0 0-1,0 0 1,1 0-1,-1 0 0,0 1 1,0-1-1,0 0 1,0 0-1,0 1 1,0-1-1,0 1 1,0-1-1,0 1 1,0-1-1,0 1 1,0 0-1,0-1 0,0 1 1,0 0-1,-1 0 1,1 0-1,0 0 1,0 0-1,-1 0 1,1-1-1,0 4 1,3 7 2,-1 0 0,-1 0 1,1 1-1,-2-1 1,0 1-1,0-1 1,-1 1-1,-1 0 1,1-1-1,-2 1 0,-3 15 1,4-18 89,8-17-43,8-18-14,3-12 2,-10 20-5,0 0-1,2 1 1,20-30 0,-29 46-28,0 0 0,-1 0-1,1-1 1,0 1 0,0 0 0,0 0 0,1 0-1,-1 1 1,0-1 0,0 0 0,0 0 0,1 0-1,-1 1 1,0-1 0,1 1 0,-1-1 0,0 1-1,1 0 1,-1-1 0,1 1 0,-1 0 0,0 0-1,1 0 1,-1 0 0,1 0 0,-1 0 0,1 1 0,-1-1-1,1 0 1,-1 1 0,0-1 0,1 1 0,-1-1-1,0 1 1,0 0 0,3 1 0,2 3-13,0 0 0,-1 1 1,0-1-1,0 1 0,7 11 0,-2-4 0,-9-12 10,25 32-53,33 31 0,-49-55 44,0 0 0,1-1 0,0 0-1,0 0 1,1-1 0,0-1 0,20 8 0,-24-12 15,-1-1 0,1 0-1,0-1 1,0 1 0,-1-2 0,1 1 0,0-1-1,13-3 1,4 0 17,-19 3-16,0 0 0,1-1 0,-1 0 0,0 0 1,0 0-1,0-1 0,0 0 0,-1 0 0,1-1 0,-1 1 1,1-1-1,-1 0 0,-1-1 0,1 1 0,-1-1 1,1 0-1,-1 0 0,-1 0 0,6-10 0,-5 9 11,-1-1 0,0 0 0,0 0 0,0 0-1,-1 0 1,0 0 0,-1 0 0,0-1 0,0 1 0,0 0-1,-1-1 1,0 1 0,0-1 0,-1 1 0,0 0-1,-4-14 1,4 19-12,1 1 0,-1-1 0,1 1 0,-1-1-1,0 1 1,0-1 0,0 1 0,0 0 0,0 0-1,0-1 1,0 1 0,-1 0 0,1 0 0,0 0 0,-1 0-1,1 0 1,-1 1 0,1-1 0,-1 0 0,1 1 0,-1-1-1,1 1 1,-1-1 0,1 1 0,-1 0 0,0-1-1,1 1 1,-1 0 0,0 0 0,1 0 0,-1 1 0,0-1-1,1 0 1,-1 1 0,1-1 0,-1 1 0,-2 0-1,-7 3-6,0 1-1,1 0 1,-1 0-1,-9 8 1,15-10-5,2-1 4,0 0-1,0 0 1,0 0-1,0 1 1,0 0-1,1-1 1,-1 1-1,1 0 1,0 0 0,-1 1-1,1-1 1,1 0-1,-1 1 1,0-1-1,1 1 1,0 0-1,0-1 1,0 1-1,0 0 1,1 0-1,-1-1 1,1 1-1,0 0 1,0 0-1,0 0 1,1 0 0,-1-1-1,1 1 1,0 0-1,0 0 1,0-1-1,1 1 1,-1-1-1,1 1 1,0-1-1,0 0 1,0 0-1,1 1 1,-1-1-1,5 4 1,20 22-47,60 48-1,-83-74 49,0-1 1,0 0-1,0 0 0,0 0 0,0-1 1,0 1-1,1-1 0,-1 0 0,1 0 1,-1-1-1,0 1 0,1-1 0,-1 0 1,1 0-1,-1 0 0,1-1 0,-1 0 0,1 0 1,4-1-1,9-4 13,1 0 1,33-18 0,-50 23-12,15-8-5,-1-1 0,0-1 0,0 0 0,-1-1 0,-1-1 0,25-27 0,-12 7 17,-1-2 1,22-39-1,-35 50-4,-1 0-1,-1-1 0,-1 0 1,-1-1-1,-1-1 1,5-32-1,12-164 63,-24 206-66,5-56 34,-4 0 1,-13-144 0,10 210-41,-1 0 1,0 0 0,-1 1-1,1-1 1,-5-7 0,4 8-13,0 0 1,0 0-1,1 0 1,-3-12 0,5 18 10,0-1 0,0 1 1,0 0-1,0 0 1,0 0-1,0 0 0,0-1 1,0 1-1,0 0 1,0 0-1,0 0 0,0 0 1,0-1-1,0 1 1,0 0-1,-1 0 0,1 0 1,0 0-1,0 0 1,0-1-1,0 1 0,0 0 1,0 0-1,0 0 1,-1 0-1,1 0 0,0 0 1,0 0-1,0-1 1,0 1-1,0 0 1,-1 0-1,1 0 0,0 0 1,0 0-1,0 0 1,0 0-1,-1 0 0,1 0 1,0 0-1,0 0 1,0 0-1,-1 0 0,-6 6-56,-5 12-21,-40 131-180,45-124 218,2 0 0,1 1 0,0-1 0,1 31 0,-7 140-186,1-76 92,7-58 55,-6 74-117,6-124 188,1 1-1,1-1 1,0 0-1,1 0 1,0 1 0,1-1-1,0 0 1,1 0 0,6 17-1,-7-25 10,0 1-1,0-1 0,0 1 0,1-1 1,0 0-1,0 0 0,0 0 1,0 0-1,1-1 0,-1 1 1,1-1-1,0 0 0,0 0 0,0 0 1,0 0-1,1-1 0,-1 0 1,1 0-1,-1 0 0,1 0 0,0-1 1,0 0-1,0 0 0,0 0 1,8 0-1,-3-1 11,0-1 0,-1 0 0,1-1 0,0 0 0,0 0 0,-1-1 0,1 0 0,-1 0 0,15-9 0,8-6 41,36-28 0,-50 34-22,1-2 21,-1-2 0,0 0 1,-1 0-1,-1-2 1,24-32-1,-28 23 69,-11 25-100,-1-1 1,1 0-1,1 0 1,-1 1-1,0-1 0,0 1 1,1-1-1,1-1 1,-4 8-15,-1 0 0,1 0 0,0 0 0,1 0 0,-1 1 0,1-1 0,-1 0 0,1 1 0,0-1-1,2 8 1,-2-3-1,1 22-30,0-1-1,2 0 0,1 0 1,2 0-1,15 48 0,-20-75 26,1 0 0,-1 0 0,1 0 0,-1 0-1,1-1 1,0 1 0,1 0 0,-1-1 0,0 1-1,1-1 1,-1 0 0,1 0 0,0 0 0,-1 0-1,1 0 1,0-1 0,0 1 0,0-1 0,0 0 0,1 0-1,-1 0 1,0 0 0,0 0 0,6 0 0,5-1 16,1 0 1,0 0 0,-1-2-1,21-3 1,-21 2-5,13-3 16,0-2-1,0-1 1,40-20-1,-32 14 10,-26 11-27,-1-1 0,1 0 1,-1 0-1,11-10 0,7-5 78,-29 22-71,-23 15 21,0 2 1,-33 31 0,33-26-15,14-13-4,1-1 0,0 2 0,-11 14 0,20-22-11,0 0 0,-1 1 1,1 0-1,1-1 0,-1 1 0,1 0 1,0-1-1,0 1 0,0 0 1,1 0-1,-1 0 0,2 8 0,-1-10-5,0 0 0,0 0-1,1 0 1,0 0 0,-1 0 0,1 0-1,0-1 1,0 1 0,0 0-1,1-1 1,-1 1 0,1-1-1,-1 1 1,1-1 0,0 0-1,0 1 1,0-1 0,0 0-1,0 0 1,1-1 0,3 4 0,0-2 13,-1-1 0,1 0 1,-1 0-1,1 0 0,0-1 1,0 1-1,0-1 0,0-1 1,0 1-1,0-1 0,0 0 0,0 0 1,8-2-1,-10 1-24,1 0 1,-1-1-1,0 0 0,1 1 0,-1-1 0,0 0 0,0-1 1,0 1-1,-1-1 0,1 0 0,-1 0 0,1 0 0,-1 0 1,0-1-1,0 1 0,0-1 0,-1 0 0,3-4 1,27-58-393,-11 21-3323</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22.177"/>
    </inkml:context>
    <inkml:brush xml:id="br0">
      <inkml:brushProperty name="width" value="0.05" units="cm"/>
      <inkml:brushProperty name="height" value="0.05" units="cm"/>
      <inkml:brushProperty name="color" value="#004F8B"/>
    </inkml:brush>
  </inkml:definitions>
  <inkml:trace contextRef="#ctx0" brushRef="#br0">0 51 10112,'0'0'740,"14"0"-498,239-24 1130,-178 13-120,149-5 0,-209 16-2996</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22.633"/>
    </inkml:context>
    <inkml:brush xml:id="br0">
      <inkml:brushProperty name="width" value="0.05" units="cm"/>
      <inkml:brushProperty name="height" value="0.05" units="cm"/>
      <inkml:brushProperty name="color" value="#004F8B"/>
    </inkml:brush>
  </inkml:definitions>
  <inkml:trace contextRef="#ctx0" brushRef="#br0">88 0 7936,'0'0'1344,"-7"11"-912,-6 6-264,-30 46 441,40-57-528,-1 0 0,1 1 0,0-1 0,1 0 0,0 1 0,0 0-1,0-1 1,1 1 0,-1 9 0,2-13-40,0 0 1,1 1-1,-1-1 0,1 0 0,0 0 0,0 0 0,0 0 1,0 0-1,0 0 0,1-1 0,-1 1 0,1 0 0,0-1 0,0 1 1,0-1-1,0 1 0,0-1 0,1 0 0,-1 0 0,0 0 1,1 0-1,0 0 0,0-1 0,-1 1 0,1-1 0,0 0 0,5 2 1,-5-2 7,1 0-1,0 0 1,-1 0 0,1-1 0,-1 0 0,1 1 0,0-1 0,-1 0 0,1-1 0,0 1 0,-1-1 0,1 1 0,0-1 0,-1 0 0,1 0-1,-1-1 1,0 1 0,1-1 0,-1 0 0,0 0 0,0 0 0,0 0 0,4-4 0,-3 2 20,0 0-1,-1-1 1,1 1 0,-1-1 0,0 0-1,-1 0 1,1 0 0,-1 0 0,0 0-1,0-1 1,2-8 0,-3 6 41,-1 0 0,1 0 0,-2 0 0,1 1 0,-1-1 0,0 0 0,-4-13 0,5 19-69,-1 0 1,0 0-1,0 0 0,0 0 0,-1 0 0,1 0 0,0 0 1,-1 0-1,1 1 0,-1-1 0,0 1 0,1-1 0,-1 1 1,0-1-1,0 1 0,0 0 0,0 0 0,0 0 0,0 0 1,0 0-1,0 1 0,-1-1 0,-2 0 0,-13 6-1799</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23.981"/>
    </inkml:context>
    <inkml:brush xml:id="br0">
      <inkml:brushProperty name="width" value="0.05" units="cm"/>
      <inkml:brushProperty name="height" value="0.05" units="cm"/>
      <inkml:brushProperty name="color" value="#004F8B"/>
    </inkml:brush>
  </inkml:definitions>
  <inkml:trace contextRef="#ctx0" brushRef="#br0">81 59 6824,'0'0'3806,"-4"14"-3486,3-11-304,-5 17 177,2 1-1,0 1 1,1-1-1,-1 36 1,9 38 1486,31 167 1,-30-241-997,-4-29-12,-6-41 68,3 38-815,-2-36 263,2 13 57,-2 0 0,-14-62 1,8 55-22,7 30-162,0 0 0,-1 0 1,0 0-1,0 0 0,-7-12 0,-1 2 68,0-2-1,-9-31 1,20 53-128,0 0 1,0-1 0,0 1-1,0 0 1,0-1 0,0 1-1,0-1 1,1 1 0,-1 0-1,0-1 1,1 1 0,-1 0-1,1 0 1,0-1 0,-1 1-1,1 0 1,0 0 0,0 0-1,0 0 1,0 0 0,0 0-1,0 0 1,1-1 0,29-19-4,-29 20 2,12-7 0,0 1 0,0 1 0,0 1 0,1 0 0,0 1 0,0 0 0,0 1 0,1 1 0,-1 0 0,1 1 0,23 2 0,-37-1 0,1 0 0,-1 1 0,0-1 0,0 0 0,0 1 0,0 0 0,0-1 0,0 1 0,0 0 0,-1 0 0,1 0 0,0 0 0,0 1 0,-1-1 0,4 3 0,-5-3 0,1 0 0,0 0 0,-1 0 0,1 1 0,-1-1 0,1 0 0,-1 0 0,0 1 0,0-1 0,1 0 0,-1 1 0,0-1 0,0 0 0,0 1 0,0-1 0,0 0 0,-1 1 0,1-1 0,0 0 0,-1 0 0,1 1 0,-1-1 0,1 0 0,-1 0 0,0 2 0,-6 8 0,1-1 0,-1 1-1,-1-1 1,0-1 0,0 1-1,-14 10 1,-63 47 26,59-47 9,20-16-24,-12 11 58,18-15-66,-1 1-1,1-1 1,0 0-1,0 1 1,-1-1-1,1 1 1,0-1-1,0 1 1,0-1-1,0 1 1,-1-1-1,1 1 1,0-1-1,0 1 1,0-1-1,0 1 1,0-1-1,0 1 1,1-1-1,-1 1 1,0-1-1,0 1 1,0-1-1,0 1 1,0-1-1,1 1 1,-1-1-1,0 0 1,0 1-1,1-1 1,-1 1-1,0-1 1,1 0-1,-1 1 1,0-1-1,1 0 1,-1 1-1,1-1 1,-1 0-1,1 0 1,0 1-1,7 4 6,0-1-1,0 0 0,0-1 0,1 0 0,0 0 0,-1 0 1,15 1-1,69 4 45,-44-5-38,-1 3 47,49 12 0,-93-17-52,0-1 0,0 1 0,0 0 1,-1 0-1,1 0 0,0 0 0,-1 1 1,1-1-1,-1 1 0,1-1 0,-1 1 1,4 3-1,-5-3-3,0-1 1,-1 0-1,1 1 1,-1-1-1,1 0 1,-1 1-1,1-1 1,-1 1-1,0-1 1,0 1-1,0-1 0,0 1 1,0-1-1,0 1 1,0-1-1,0 0 1,0 1-1,-1-1 1,1 1-1,-1-1 1,1 0-1,-1 1 1,1-1-1,-1 0 0,0 1 1,-1 1-1,-6 9 26,0-1-1,-1 1 1,0-2-1,-1 1 0,0-1 1,-1-1-1,-22 16 1,-89 48 164,122-73-196,-38 17 121,36-16-111,0 0 1,0-1 0,0 1 0,1-1 0,-1 0-1,0 0 1,0 0 0,0 0 0,0 0-1,0 0 1,0 0 0,1 0 0,-1-1 0,0 1-1,0-1 1,0 0 0,1 1 0,-1-1 0,-2-1-1,4 2-11,0 0 0,0-1-1,0 1 1,-1 0-1,1 0 1,0 0 0,0-1-1,0 1 1,0 0-1,0 0 1,0 0 0,0-1-1,0 1 1,0 0-1,0 0 1,0-1 0,0 1-1,0 0 1,0 0-1,0 0 1,0-1 0,0 1-1,0 0 1,0 0-1,0-1 1,0 1-1,0 0 1,0 0 0,0 0-1,0-1 1,0 1-1,1 0 1,-1 0 0,0 0-1,0-1 1,0 1-1,0 0 1,0 0 0,1 0-1,-1 0 1,0 0-1,0-1 1,0 1 0,1 0-1,-1 0 1,0 0-1,0 0 1,1 0 0,-1 0-1,0 0 1,0 0-1,16-7-154,-15 6 139,20-5-2686</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24.395"/>
    </inkml:context>
    <inkml:brush xml:id="br0">
      <inkml:brushProperty name="width" value="0.05" units="cm"/>
      <inkml:brushProperty name="height" value="0.05" units="cm"/>
      <inkml:brushProperty name="color" value="#004F8B"/>
    </inkml:brush>
  </inkml:definitions>
  <inkml:trace contextRef="#ctx0" brushRef="#br0">78 64 11552,'0'0'1244,"-10"9"-1000,-4 2-166,8-7-43,0 1-1,0 1 1,0-1 0,0 1-1,1 0 1,-6 8 0,10-13-24,1-1-1,-1 1 1,0 0 0,1 0 0,-1 0-1,1 0 1,-1 0 0,1 0-1,-1 0 1,1 0 0,-1 0 0,1 0-1,0 0 1,0 0 0,-1 0 0,1 0-1,0 0 1,0 0 0,0 0-1,0 0 1,0 0 0,1 0 0,-1 0-1,1 2 1,-1-2 3,1 0-1,0 0 1,0-1 0,0 1-1,0 0 1,0 0 0,0-1-1,0 1 1,0-1 0,0 1-1,0-1 1,1 1 0,-1-1-1,0 0 1,0 1 0,0-1-1,2 0 1,6 1 51,-1-1 0,1 0 0,0 0 0,12-3 0,-14 2-4,-1 0 0,1-1 0,-1 0 0,0 0 0,1 0 0,-1-1 0,-1 0 0,1 0 0,0-1 0,-1 0 0,1 0 1,-1 0-1,0 0 0,-1-1 0,1 0 0,-1 0 0,0 0 0,0 0 0,0-1 0,-1 0 0,0 1 0,0-1 0,0 0 1,-1-1-1,0 1 0,2-12 0,-3 17-32,-1 0 1,0-1-1,0 1 0,0 0 1,0 0-1,0 0 1,0 0-1,0-1 0,-1 1 1,1 0-1,0 0 1,-1 0-1,1 0 0,0 0 1,-1 0-1,0 0 0,1 0 1,-1 0-1,0 0 1,1 0-1,-1 0 0,0 0 1,-1-1-1,-1 0 13,1 1 0,0-1 0,-1 1 1,0 0-1,1 0 0,-1 0 0,1 1 0,-1-1 0,0 1 0,-2-1 0,-6 0 48,1 1-1,-1 0 1,1 1-1,-15 2 1,-11 7 36,36-10-145,0 0 0,0 0 0,0 0 0,0 0 0,0 0 0,0 0 0,0 0 0,0 0 0,0 0 0,-1 0 0,1 0 0,0 0 0,0 0 0,0 0 0,0 0-1,0 0 1,0 0 0,0 0 0,0 0 0,0 0 0,-1 0 0,1 0 0,0 0 0,0 0 0,0 0 0,0 0 0,0 0 0,0 0 0,0 0 0,0 0-1,0 0 1,0 0 0,-1 0 0,1 0 0,0 0 0,0 0 0,0 0 0,0 0 0,0 0 0,0 0 0,0 0 0,0-1 0,0 1 0,0 0 0,0 0 0,0 0-1,0 0 1,0 0 0,0 0 0,0 0 0,0 0 0,0 0 0,0 0 0,0-1 0,0 1 0,0 0 0,0 0 0,0 0 0,0 0 0,0 0 0,0 0 0,0 0-1,0 0 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25.057"/>
    </inkml:context>
    <inkml:brush xml:id="br0">
      <inkml:brushProperty name="width" value="0.05" units="cm"/>
      <inkml:brushProperty name="height" value="0.05" units="cm"/>
      <inkml:brushProperty name="color" value="#004F8B"/>
    </inkml:brush>
  </inkml:definitions>
  <inkml:trace contextRef="#ctx0" brushRef="#br0">1 0 4912,'0'0'7017,"11"4"-6520,5 0-308,-6-1 0,-1 0 0,0 0 0,18 9-1,-26-12-143,0 1-1,0 0 1,1-1-1,-1 1 0,0 0 1,0 0-1,0 0 1,0 0-1,0 0 1,0 0-1,0 0 1,0 1-1,0-1 1,-1 0-1,1 0 0,0 1 1,-1-1-1,1 0 1,-1 1-1,0-1 1,1 2-1,-1 1 24,0-1 0,0 0 0,0 0 0,0 0 0,-1 0 0,0 1 0,1-1 0,-1 0 0,-2 4 0,-3 6 133,0-1 1,-1 0-1,-12 16 1,17-24-150,-6 6 75,5-5-7,-1-1 0,1 1-1,0 0 1,0 1 0,-3 7-1,5-12-108,1-1-1,0 0 0,0 0 0,0 1 0,0-1 0,0 0 0,0 1 0,0-1 0,0 0 0,0 1 0,0-1 0,0 0 0,0 0 0,0 1 0,0-1 0,0 0 0,0 1 0,0-1 0,0 0 0,1 0 0,-1 1 0,0-1 0,0 0 0,0 0 0,0 1 0,0-1 1,1 0-1,-1 0 0,0 1 0,0-1 0,1 0 0,-1 0 0,0 0 0,0 0 0,1 1 0,-1-1 0,0 0 0,0 0 0,1 0 0,-1 0 0,0 0 0,1 0 0,-1 0 0,0 0 0,0 0 0,1 0 0,0 0 0,17-2 231,-12 1-180,55-10 552,66-20 0,-35 7-2620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31.933"/>
    </inkml:context>
    <inkml:brush xml:id="br0">
      <inkml:brushProperty name="width" value="0.05" units="cm"/>
      <inkml:brushProperty name="height" value="0.05" units="cm"/>
      <inkml:brushProperty name="color" value="#AB008B"/>
    </inkml:brush>
  </inkml:definitions>
  <inkml:trace contextRef="#ctx0" brushRef="#br0">89 71 1896,'0'0'1888,"-4"-10"-1445,-13-34 41,10 29-58,3 14 368,2 1 309,-4 7 80,3 5-959,0 1 0,1-1 0,1 1 0,-1 17 0,0 4 16,-6 41 233,-10 175 999,14-18 110,-2-137 354,29-89-1080,-13-5-2794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32.570"/>
    </inkml:context>
    <inkml:brush xml:id="br0">
      <inkml:brushProperty name="width" value="0.05" units="cm"/>
      <inkml:brushProperty name="height" value="0.05" units="cm"/>
      <inkml:brushProperty name="color" value="#AB008B"/>
    </inkml:brush>
  </inkml:definitions>
  <inkml:trace contextRef="#ctx0" brushRef="#br0">1 92 6224,'0'0'4984,"9"-2"-4698,44-5 142,72-2-1,65 9 113,-79 2-236,30-2 108,143 0 389,-3-22 394,-272 20-1132,-3 2-13,0 0 0,-1-1 1,1 0-1,0 0 0,-1-1 1,0 1-1,1-1 1,-1 0-1,0-1 0,0 1 1,0-1-1,0 0 0,5-5 1,-2 1-55,-7 7-134,0-1 0,0 0-1,0 0 1,0 0 0,0 0-1,0 0 1,0 0 0,0 0-1,-1 0 1,1 0 0,0 0-1,-1 0 1,1-2 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33.508"/>
    </inkml:context>
    <inkml:brush xml:id="br0">
      <inkml:brushProperty name="width" value="0.05" units="cm"/>
      <inkml:brushProperty name="height" value="0.05" units="cm"/>
      <inkml:brushProperty name="color" value="#AB008B"/>
    </inkml:brush>
  </inkml:definitions>
  <inkml:trace contextRef="#ctx0" brushRef="#br0">560 20 6224,'0'0'3488,"-9"-4"-3119,4 2-316,1 0-16,1 0 0,-1 0 1,0 1-1,0-1 0,0 1 0,0 0 0,1 0 0,-1 0 0,-1 1 0,1 0 0,0 0 0,0 0 1,0 0-1,0 0 0,0 1 0,-7 1 0,-225 81 1714,232-82-1727,-111 54 596,103-48-522,1 0 0,0 1 1,0 0-1,0 1 0,1 0 0,1 0 0,-12 15 0,18-20-66,1-1-1,0 1 1,0 0 0,0 0-1,0 0 1,0 0 0,1 0-1,0 0 1,0 0 0,0 1-1,0-1 1,1 0 0,0 1-1,0-1 1,0 0 0,0 1-1,0-1 1,1 0 0,0 0-1,0 1 1,0-1 0,1 0-1,2 6 1,0-3 6,0 0 1,0-1-1,0 1 0,1-1 1,0 0-1,0 0 0,1-1 1,0 1-1,0-1 0,0 0 1,0-1-1,10 6 1,23 8 96,0-2 0,0-1 0,2-3 1,0 0-1,0-3 0,0-2 0,1-1 1,83 0-1,-104-5-4,-1-2 1,0 0 0,0-1-1,0-1 1,0 0 0,35-12-1,-54 14-118,0 0 1,1 0-1,-1 1 0,0-1 0,0 0 0,0 0 0,0 0 1,0 0-1,0 0 0,0-1 0,0 1 0,0 0 1,0 0-1,-1 0 0,1-1 0,0 1 0,-1-1 1,1 1-1,-1 0 0,0-1 0,1 1 0,-1-1 1,0 1-1,0-1 0,0-1 0,-5-14-2308</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33.902"/>
    </inkml:context>
    <inkml:brush xml:id="br0">
      <inkml:brushProperty name="width" value="0.05" units="cm"/>
      <inkml:brushProperty name="height" value="0.05" units="cm"/>
      <inkml:brushProperty name="color" value="#AB008B"/>
    </inkml:brush>
  </inkml:definitions>
  <inkml:trace contextRef="#ctx0" brushRef="#br0">1 59 7528,'0'0'260,"9"-2"-34,64-9 688,133-1 0,-131 9-444,-6 1 86,-11 1 291,0-3-1,89-16 1,-137 17-2422</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34.441"/>
    </inkml:context>
    <inkml:brush xml:id="br0">
      <inkml:brushProperty name="width" value="0.05" units="cm"/>
      <inkml:brushProperty name="height" value="0.05" units="cm"/>
      <inkml:brushProperty name="color" value="#AB008B"/>
    </inkml:brush>
  </inkml:definitions>
  <inkml:trace contextRef="#ctx0" brushRef="#br0">149 0 7328,'0'0'660,"-12"15"-359,-1-1-208,-17 20 361,-34 50-1,59-77-308,1 1-1,0-1 1,1 1-1,-1 0 1,-3 15 0,7-21-102,-1 0 0,0 0 0,1 0 0,0 0 0,0 0 0,-1 0 0,1 0 0,0 0 0,1 0 0,-1 0 0,0 0 0,0 0 0,1-1 0,-1 1 0,1 0 0,0 0 0,0 0 0,-1 0 0,1 0 0,0-1 0,0 1 0,1 0 0,-1-1 0,0 1 0,1-1 0,-1 0 0,1 1 0,-1-1 0,1 0 0,2 2 0,3 0 70,1 0 1,0 0-1,0-1 0,0 0 0,0 0 0,0-1 0,1 0 0,-1 0 0,0-1 0,0 0 1,1-1-1,-1 1 0,15-5 0,-17 4-51,-1-1 1,1 1-1,-1-2 1,1 1-1,-1 0 1,0-1-1,1 0 1,-2 0-1,1-1 1,0 1-1,-1-1 1,1 0-1,-1 0 1,0-1-1,0 1 1,-1-1-1,0 0 1,1 0-1,-2 0 1,4-7-1,-3 4 23,-1 1-1,1-1 0,-2 1 0,1-1 1,-1 0-1,0 1 0,-1-1 1,0 0-1,0 0 0,-3-13 1,3 18-52,-1 0 0,0 0 0,0 0 0,0 0 0,0 0 0,-1 0 0,1 0 0,-1 0 0,0 1 0,1-1 0,-1 0 1,-1 1-1,1 0 0,0-1 0,0 1 0,-1 0 0,1 0 0,-1 1 0,0-1 0,0 0 0,1 1 0,-1 0 0,0-1 0,0 1 1,0 1-1,0-1 0,-1 0 0,-4 0 0,0 0 22,1 1 1,-1-1-1,1 1 1,0 1-1,-1-1 1,1 1-1,0 1 1,-1-1-1,-7 4 1,12-4-334,-1 1 0,1 0 0,0 0 0,0 0 0,0 0 1,0 0-1,-3 4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28:58.376"/>
    </inkml:context>
    <inkml:brush xml:id="br0">
      <inkml:brushProperty name="width" value="0.05" units="cm"/>
      <inkml:brushProperty name="height" value="0.05" units="cm"/>
      <inkml:brushProperty name="color" value="#008C3A"/>
    </inkml:brush>
  </inkml:definitions>
  <inkml:trace contextRef="#ctx0" brushRef="#br0">0 1 8432,'0'0'1016</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37.949"/>
    </inkml:context>
    <inkml:brush xml:id="br0">
      <inkml:brushProperty name="width" value="0.05" units="cm"/>
      <inkml:brushProperty name="height" value="0.05" units="cm"/>
      <inkml:brushProperty name="color" value="#AB008B"/>
    </inkml:brush>
  </inkml:definitions>
  <inkml:trace contextRef="#ctx0" brushRef="#br0">86 1 4512,'0'0'5360,"-10"6"-5010,-54 35 553,63-41-863,0 0 1,1 1-1,-1-1 0,0 0 1,1 1-1,-1-1 1,0 1-1,1-1 0,-1 1 1,1-1-1,-1 1 0,1-1 1,-1 1-1,1 0 1,0-1-1,-1 1 0,1 0 1,-1-1-1,1 2 0,0-2-20,0 1 0,0-1 0,0 1 0,1-1 0,-1 0 0,0 1-1,0-1 1,0 0 0,1 1 0,-1-1 0,0 0 0,0 1-1,1-1 1,-1 0 0,0 1 0,1-1 0,-1 0 0,0 0 0,1 1-1,-1-1 1,1 0 0,-1 0 0,0 0 0,1 0 0,35 8 384,-29-7-356,28 3 198,1-1-1,0-3 1,60-5 0,-56 1 2,0 2 0,70 6 1,-43 2-1,-48-5-139,0 0 1,0 2 0,0 0 0,0 1 0,0 0 0,34 15 0,-43-15-24,-8-3-60,0 0 0,1 0 0,-1 0 0,0 0 0,0 0 0,0 0 0,0 1 0,-1-1 0,1 1 0,0 0 0,-1-1 0,3 3 0,1 5-93,4 4 1046,-9-13-1033,0 0 1,0 0-1,1 0 1,-1 0-1,0 0 1,1 0 0,-1 1-1,0-1 1,0 0-1,1 0 1,-1 0-1,0-1 1,1 1 0,-1 0-1,0 0 1,1 0-1,-1 0 1,0 0-1,0 0 1,1 0-1,-1 0 1,0-1 0,1 1-1,-1 0 1,0 0-1,0 0 1,0 0-1,1-1 1,-1 1-1,0 0 1,0 0 0,0-1-1,1 1 1,-1 0-1,0 0 1,0-1-1,0 1 1,0 0-1,0-1 1,0 1 0,0 0-1,1-1 1,-1 1-1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38.413"/>
    </inkml:context>
    <inkml:brush xml:id="br0">
      <inkml:brushProperty name="width" value="0.05" units="cm"/>
      <inkml:brushProperty name="height" value="0.05" units="cm"/>
      <inkml:brushProperty name="color" value="#AB008B"/>
    </inkml:brush>
  </inkml:definitions>
  <inkml:trace contextRef="#ctx0" brushRef="#br0">0 19 7936,'0'0'2474,"15"1"-2008,229-2 1112,51-9 710,-230 2-3602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41.076"/>
    </inkml:context>
    <inkml:brush xml:id="br0">
      <inkml:brushProperty name="width" value="0.05" units="cm"/>
      <inkml:brushProperty name="height" value="0.05" units="cm"/>
      <inkml:brushProperty name="color" value="#AB008B"/>
    </inkml:brush>
  </inkml:definitions>
  <inkml:trace contextRef="#ctx0" brushRef="#br0">1 904 5920,'0'0'3957,"6"-11"-3665,129-221 1273,-9 19-29,-48 47-593,-59 121-719,37-121 545,-40 110-378,-15 56-372,-1-1 0,0 1 0,1 0 0,-1-1 0,0 1-1,0-1 1,1 1 0,-1-1 0,0 1 0,0-1 0,0 1 0,0-1 0,0 0 0,1 1 0,-1-1 0,0 1 0,0-1 0,-1 1 0,1-1 0,0 1 0,0-1 0,0 1-1,0-1 1,0 1 0,0-1 0,-1 1 0,1-2 0,-8 22 215,-10 60-121,3-21-63,3 2 0,-8 115-1,19-138-27,0-5 22,5 63 1,6-60-2,-10-35-39,0 1-1,1-1 1,-1 0 0,1 0-1,-1 0 1,1 0-1,0 0 1,-1 0 0,1 0-1,0 0 1,0-1 0,-1 1-1,1 0 1,0 0 0,0 0-1,0-1 1,0 1-1,0-1 1,0 1 0,0-1-1,0 1 1,1-1 0,-1 1-1,0-1 1,0 0 0,0 0-1,0 0 1,0 1 0,2-1-1,3-2 13,-1 1-1,1-1 1,-1 0-1,0 0 1,1-1-1,-1 1 1,0-1-1,0 0 1,-1-1-1,1 1 1,5-6-1,5-6 41,23-31-1,-14 16 11,36-45 143,-4-1 1,-3-3 0,65-131-1,-110 196-52,-8 14-155,0 1 0,0-1 0,0 0 0,0 0 1,0 0-1,0 0 0,0 0 0,0 0 0,0 0 1,0 0-1,0 0 0,0 0 0,0 0 0,0 0 1,0 0-1,0 0 0,0 1 0,1-1 0,-1 0 1,0 0-1,0 0 0,0 0 0,0 0 0,0 0 1,0 0-1,0 0 0,0 0 0,0 0 1,0 0-1,0 0 0,0 0 0,0 0 0,0 0 1,0 0-1,0 0 0,0 0 0,0 0 0,0 0 1,0 0-1,1 0 0,-1 0 0,0 0 0,0 0 1,0 0-1,0 0 0,0 0 0,0 0 0,0 0 1,0 0-1,0 0 0,0 0 0,0 0 0,0 0 1,0 0-1,0 0 0,0 0 0,0 0 0,1 0 1,-7 28 154,2-8-150,-16 122 52,-34 292 37,50-404-76,3-21 3,-1 0 1,2 0-1,-1-1 1,1 1-1,0 0 1,1 0 0,0 0-1,2 10 1,-2-19-19,-1 1 1,0 0-1,1-1 1,-1 1-1,1-1 0,-1 1 1,1 0-1,0-1 1,-1 1-1,1-1 1,0 0-1,-1 1 1,1-1-1,0 0 1,-1 1-1,1-1 1,0 0-1,0 0 0,-1 1 1,1-1-1,0 0 1,0 0-1,-1 0 1,1 0-1,0 0 1,0 0-1,-1 0 1,1 0-1,0-1 0,0 1 1,-1 0-1,1 0 1,0-1-1,1 1 1,25-13-1394,-23 11 113</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41.421"/>
    </inkml:context>
    <inkml:brush xml:id="br0">
      <inkml:brushProperty name="width" value="0.05" units="cm"/>
      <inkml:brushProperty name="height" value="0.05" units="cm"/>
      <inkml:brushProperty name="color" value="#AB008B"/>
    </inkml:brush>
  </inkml:definitions>
  <inkml:trace contextRef="#ctx0" brushRef="#br0">106 28 9648,'0'0'1313,"-5"10"-1021,0 4-137,1-1-1,0 1 1,1-1-1,-3 21 1,6-30-84,-1-1 0,1 1-1,0 0 1,1 0 0,-1 0 0,1 0 0,-1 0-1,1-1 1,0 1 0,1 0 0,1 3 0,-2-5-29,0 0-1,0 0 1,1-1 0,-1 1 0,1-1 0,-1 1 0,1-1 0,-1 1 0,1-1 0,0 0 0,0 0 0,0 0-1,0 0 1,0 0 0,0 0 0,0-1 0,0 1 0,0-1 0,0 1 0,0-1 0,0 0 0,3 0 0,-1 0 23,1 0 0,-1-1 1,0 0-1,1 0 0,-1 0 1,0 0-1,0-1 0,0 0 1,0 1-1,0-2 0,0 1 1,0 0-1,-1-1 0,1 1 1,-1-1-1,0 0 0,0 0 1,0-1-1,0 1 0,0-1 1,-1 1-1,0-1 0,4-7 1,-3 7-11,-1-1 0,0 0 0,0 1 0,0-1 0,0 0 1,-1 0-1,0 0 0,0 0 0,0 0 0,-1-1 0,0 1 1,0 0-1,0 0 0,0 0 0,-1 0 0,0 0 0,0 0 1,0 0-1,-1 0 0,-2-6 0,2 9-15,0-1-1,0 1 1,0 0-1,-1 0 1,1 0-1,0 0 1,-1 0-1,1 1 1,-1-1-1,0 1 1,0 0-1,1 0 1,-1 0-1,0 0 1,0 0-1,0 0 1,0 1-1,0-1 1,0 1-1,0 0 1,0 0-1,-4 0 1,-1 1 30,-1-1 1,0 2-1,1-1 1,-1 1 0,1 0-1,-14 6 1,9-3 5,2-1 13,0 1 0,-15 9 0,24-13-82,0 0 0,0 1 0,1-1 0,-1 0 0,0 0 1,1 1-1,-1-1 0,1 1 0,0 0 0,-1-1 0,1 1 1,0 0-1,0 0 0,0-1 0,0 1 0,1 0 0,-1 0 1,0 0-1,1 0 0,-1 4 0,1-5-227,1 4-2030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42.286"/>
    </inkml:context>
    <inkml:brush xml:id="br0">
      <inkml:brushProperty name="width" value="0.05" units="cm"/>
      <inkml:brushProperty name="height" value="0.05" units="cm"/>
      <inkml:brushProperty name="color" value="#AB008B"/>
    </inkml:brush>
  </inkml:definitions>
  <inkml:trace contextRef="#ctx0" brushRef="#br0">411 97 6128,'0'0'4210,"-3"-10"-3784,-14-31 19,15 38-383,1 1 1,-1 0-1,0-1 0,0 1 1,0 0-1,0 0 0,0-1 0,0 2 1,0-1-1,-1 0 0,1 0 1,-1 1-1,1-1 0,-6-1 1,0 1 117,1-1 0,-2 1 0,-10-1 0,10 1-28,0 1-34,0 0 0,0 1 1,-1 0-1,1 1 0,0-1 1,0 2-1,0-1 1,0 1-1,0 1 0,0 0 1,0 0-1,1 0 1,-1 1-1,1 1 0,0-1 1,-12 10-1,8-5-2,1 1-1,0 0 1,1 1 0,0 0-1,1 0 1,0 1 0,1 0-1,0 0 1,-11 25 0,13-25-41,1 0-1,1 1 1,-1-1-1,2 1 1,0 0 0,1-1-1,0 1 1,0 0 0,2 1-1,0-1 1,0 0 0,1 0-1,1 0 1,6 25 0,-4-23-11,2 0 0,0 0 0,0-1-1,1 0 1,1 0 0,0 0 0,1-1 0,1-1 0,16 18 0,-20-25-18,0 1 1,0-1 0,0 0-1,1-1 1,0 1-1,0-1 1,0-1-1,0 1 1,0-1-1,1-1 1,0 1-1,-1-1 1,1-1-1,0 1 1,0-1-1,0-1 1,0 0-1,0 0 1,0 0-1,12-3 1,-9 1 14,0-1-1,-1 0 1,0-1 0,0 0 0,0 0-1,0-1 1,16-12 0,0-2 173,30-30 0,-33 28-66,41-31 0,-21 29-2730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42.905"/>
    </inkml:context>
    <inkml:brush xml:id="br0">
      <inkml:brushProperty name="width" value="0.05" units="cm"/>
      <inkml:brushProperty name="height" value="0.05" units="cm"/>
      <inkml:brushProperty name="color" value="#AB008B"/>
    </inkml:brush>
  </inkml:definitions>
  <inkml:trace contextRef="#ctx0" brushRef="#br0">0 32 7936,'0'0'3049,"15"-5"-2650,-5 2-315,2-2 67,1 1 1,-1 0-1,1 1 1,0 0-1,0 1 1,1 1-1,24 0 1,-36 1-103,1 0 0,-1 1 0,0-1 0,1 0 0,-1 1 0,0 0 0,0 0 0,0-1 1,0 1-1,0 1 0,0-1 0,0 0 0,0 0 0,0 1 0,0-1 0,0 1 0,-1-1 1,1 1-1,-1 0 0,3 3 0,-3-1 5,1-1 1,-1 0-1,0 1 1,-1-1-1,1 1 1,-1-1 0,1 1-1,-1 0 1,0-1-1,0 1 1,-1-1-1,1 1 1,-2 4-1,-1 6 49,-1 0-1,0-1 1,-1 1 0,0-1-1,-8 13 1,-41 61 576,53-86-664,-1 3 36,-1-1 0,1 0 1,0 1-1,1 0 1,-1-1-1,1 1 1,-1 0-1,1 0 1,0 0-1,1 0 0,-1 0 1,1 0-1,0 0 1,0 0-1,0 0 1,0 4-1,1-5-7,0 0-1,0 0 0,1 0 1,-1 0-1,0-1 1,1 1-1,0 0 1,0-1-1,-1 1 1,2-1-1,-1 0 1,0 1-1,0-1 0,1 0 1,-1 0-1,1-1 1,-1 1-1,1 0 1,0-1-1,0 0 1,4 2-1,11 4 130,0-2 0,0 0-1,0-1 1,1-1 0,32 1 0,9-7-2210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55.489"/>
    </inkml:context>
    <inkml:brush xml:id="br0">
      <inkml:brushProperty name="width" value="0.05" units="cm"/>
      <inkml:brushProperty name="height" value="0.05" units="cm"/>
      <inkml:brushProperty name="color" value="#004F8B"/>
    </inkml:brush>
  </inkml:definitions>
  <inkml:trace contextRef="#ctx0" brushRef="#br0">0 65 4416,'0'0'10297,"13"1"-10165,268 25 536,-77-16-48,-181-7-477,10 1 122,-31-4-231,-1 0 0,1-1 0,-1 1 0,1 0 0,-1-1 0,1 1 0,-1-1 0,0 0 0,1 1-1,-1-1 1,0 0 0,0 0 0,1 0 0,-1 0 0,0 0 0,0 0 0,0 0 0,0 0 0,1-3-1,-1 2 7,0-1 0,0 0 0,0 0 0,0 0 0,-1 0 0,1 0 0,-1-1 0,0 1-1,0 0 1,0 0 0,0 0 0,-2-4 0,2 2-111,-1-1 0,0 1 0,-1-1 0,0 1 0,1-1 0,-5-6 0,3 9-2285</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55.848"/>
    </inkml:context>
    <inkml:brush xml:id="br0">
      <inkml:brushProperty name="width" value="0.05" units="cm"/>
      <inkml:brushProperty name="height" value="0.05" units="cm"/>
      <inkml:brushProperty name="color" value="#004F8B"/>
    </inkml:brush>
  </inkml:definitions>
  <inkml:trace contextRef="#ctx0" brushRef="#br0">0 39 8240,'0'0'1288,"11"2"-999,76 10 820,154 0 1,-203-13-959,-1 0 0,1-3 0,-1-1 0,0-2 0,0-1 0,-1-2 0,44-18 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59.146"/>
    </inkml:context>
    <inkml:brush xml:id="br0">
      <inkml:brushProperty name="width" value="0.05" units="cm"/>
      <inkml:brushProperty name="height" value="0.05" units="cm"/>
      <inkml:brushProperty name="color" value="#004F8B"/>
    </inkml:brush>
  </inkml:definitions>
  <inkml:trace contextRef="#ctx0" brushRef="#br0">70 191 4616,'0'0'3458,"-10"4"-3252,-31 15 2,31-14 0,2 19 1122,8-17-988,0-5-290,0-1-1,0 1 1,-1 0-1,1-1 1,0 1-1,1-1 1,-1 1-1,0-1 1,0 1-1,1 0 1,-1-1-1,1 1 1,-1-1-1,1 0 1,0 1-1,0-1 1,-1 1-1,1-1 1,0 0-1,0 0 1,0 1-1,1-1 1,-1 0-1,2 1 1,5 4 19,1 0 0,0-1 0,0-1 0,0 1 1,0-1-1,1-1 0,-1 0 0,1 0 0,0-1 1,0 0-1,19 0 0,9-1 203,70-8 0,-75 4-148,14-3 104,65-17 1,-41 7-91,-11 7 31,93-2 1,-106 9-110,-12 0-28,-1 2 0,1 1 0,-1 2 0,0 1 0,67 17 0,-69-13 22,1-2 0,0-1 0,-1-1-1,2-2 1,38-3 0,381-39 245,-278 20-141,-38 13-64,-86 5-69,14 2 43,1 4 1,105 19-1,18 2 12,-106-19-38,114-6 0,82-34 45,-98 9-15,-35 7-38,224-17 175,-43 6-16,-227 16-157,261-23 159,-132 28-42,-76 4-47,37-4-12,498-34 1001,-678 41-1072,48-7 138,-52 7-139,-1-1 0,0 1 0,0-1 0,0 0 0,0 0 0,-1 0 0,1-1 0,8-6 0,-13 9-142,1 0 0,-1-1-1,1 1 1,-1-1 0,1 1 0,-1-1-1,0 1 1,1-1 0,-1 1 0,0-1-1,1 0 1,-1 1 0,0-1 0,1 1-1,-1-1 1,0 0 0,0 1 0,0-2 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6:01.822"/>
    </inkml:context>
    <inkml:brush xml:id="br0">
      <inkml:brushProperty name="width" value="0.05" units="cm"/>
      <inkml:brushProperty name="height" value="0.05" units="cm"/>
      <inkml:brushProperty name="color" value="#004F8B"/>
    </inkml:brush>
  </inkml:definitions>
  <inkml:trace contextRef="#ctx0" brushRef="#br0">484 44 4008,'0'0'6906,"-12"-7"-6555,-36-22-2,45 28-302,1 0-1,-1 0 0,0 0 0,0 0 1,0 0-1,0 0 0,0 1 1,0-1-1,0 1 0,0 0 0,0 0 1,0 0-1,0 0 0,0 1 1,0-1-1,0 1 0,1 0 0,-5 1 1,-4 1 123,-13 5 140,0 0 1,0 2-1,1 0 1,1 2-1,0 0 1,-28 21-1,31-20-115,7-5-67,0 1 0,0 1 0,1 0 1,1 0-1,-1 1 0,2 0 0,0 1 1,0 0-1,1 1 0,0 0 0,1 0 1,1 1-1,0-1 0,-7 29 0,12-36-87,0 1 0,1-1 0,0 0 0,0 0 0,1 0 0,-1 0-1,1 0 1,1 0 0,-1 0 0,1-1 0,0 1 0,0 0-1,1-1 1,0 1 0,0-1 0,0 0 0,0 0 0,1 0 0,0-1-1,0 1 1,8 7 0,-4-6-3,-1 1 1,1-1-1,0 0 0,1-1 0,0 0 1,-1 0-1,2-1 0,-1 0 0,0-1 1,1 0-1,-1 0 0,15 2 0,-9-5 68,0-1-1,0 0 0,0-1 0,28-7 0,0 0 36,-28 6-2494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28:58.758"/>
    </inkml:context>
    <inkml:brush xml:id="br0">
      <inkml:brushProperty name="width" value="0.05" units="cm"/>
      <inkml:brushProperty name="height" value="0.05" units="cm"/>
      <inkml:brushProperty name="color" value="#008C3A"/>
    </inkml:brush>
  </inkml:definitions>
  <inkml:trace contextRef="#ctx0" brushRef="#br0">0 10 8336,'0'0'-262,"21"-1"-266,242-7 1542,-203 9-664,255 14 2014,-225 1-1528,-74-11-581,1-1 0,-1-1-1,1-1 1,0-1 0,0 0-1,0-1 1,18-2 0,-25 2-1470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6:02.651"/>
    </inkml:context>
    <inkml:brush xml:id="br0">
      <inkml:brushProperty name="width" value="0.05" units="cm"/>
      <inkml:brushProperty name="height" value="0.05" units="cm"/>
      <inkml:brushProperty name="color" value="#004F8B"/>
    </inkml:brush>
  </inkml:definitions>
  <inkml:trace contextRef="#ctx0" brushRef="#br0">0 1 6128,'0'0'7228,"10"2"-6888,7 1-211,39 10 409,-50-12-395,0 1 1,-1 0 0,1 0-1,0 1 1,-1 0-1,0 0 1,9 6 0,-13-8-105,0 0 0,0 0 1,0 1-1,0-1 1,0 0-1,0 1 1,0-1-1,0 1 0,0-1 1,-1 1-1,1-1 1,-1 1-1,1 0 1,-1-1-1,0 1 1,1-1-1,-1 1 0,0 3 1,0-1 7,-1-1-1,0 1 1,1 0 0,-1-1 0,0 1-1,-1-1 1,1 1 0,-3 3 0,-4 6 63,0 0 1,-1 0 0,-13 13-1,18-21-56,-2 1 4,-19 25 189,23-29-206,1 0 1,-1 1-1,1-1 0,0 1 0,0-1 1,-1 1-1,1-1 0,1 1 0,-1 0 1,-1 4-1,3-6-35,-1-1 0,0 0 0,0 0 0,0 1 0,0-1 0,0 0 0,0 0 0,1 1 0,-1-1 0,0 0 0,0 0 0,0 1 0,1-1 0,-1 0 0,0 0 0,0 0 0,1 0 0,-1 1 0,0-1 0,0 0 0,1 0 0,-1 0 0,0 0 0,0 0 0,1 0 0,-1 0 1,0 0-1,0 0 0,1 0 0,-1 0 0,0 0 0,1 0 0,-1 0 0,0 0 0,0 0 0,1 0 0,16-3 69,-10 2-15,92-8 269,39-6 49,-129 13-346,-1 1 0,0 1 0,1 0 0,15 1 0,-3 4-2453</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6:06.377"/>
    </inkml:context>
    <inkml:brush xml:id="br0">
      <inkml:brushProperty name="width" value="0.05" units="cm"/>
      <inkml:brushProperty name="height" value="0.05" units="cm"/>
      <inkml:brushProperty name="color" value="#004F8B"/>
    </inkml:brush>
  </inkml:definitions>
  <inkml:trace contextRef="#ctx0" brushRef="#br0">115 0 3112,'0'0'7584,"-10"5"-7316,-6 2-150,6-2 96,1-1-1,0 1 1,-13 9 0,20-12-131,-1 1-1,1-1 1,0 1-1,0-1 1,1 1 0,-1 0-1,0 0 1,1-1-1,0 1 1,0 0 0,0 1-1,0-1 1,-1 5-1,-7 49 96,9-50-119,-7 263 558,8-261-596,4 266 707,-4-261-536,-1 0 0,2 0 0,0 0 0,5 16 0,-6-25-287,3 2 1261,4-8-3204</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6:06.976"/>
    </inkml:context>
    <inkml:brush xml:id="br0">
      <inkml:brushProperty name="width" value="0.05" units="cm"/>
      <inkml:brushProperty name="height" value="0.05" units="cm"/>
      <inkml:brushProperty name="color" value="#004F8B"/>
    </inkml:brush>
  </inkml:definitions>
  <inkml:trace contextRef="#ctx0" brushRef="#br0">28 1 5416,'0'0'4921,"0"10"-4597,-3 214 1057,5-123-306,-16 150 0,12-241-930,-5 59 1334,7-69-1505,0 0 1,0 0 0,0 0 0,0 1 0,0-1 0,0 0 0,0 0 0,0 0 0,0 0 0,0 0 0,0 0 0,0 1 0,0-1 0,0 0 0,0 0 0,0 0-1,0 0 1,0 0 0,0 0 0,0 1 0,0-1 0,0 0 0,0 0 0,0 0 0,0 0 0,0 0 0,0 0 0,-1 0 0,1 0 0,0 1 0,0-1 0,0 0 0,0 0-1,0 0 1,0 0 0,0 0 0,-1 0 0,1 0 0,0 0 0,0 0 0,0 0 0,0 0 0,0 0 0,-1 0 0,1 0 0,0 0 0,0 0 0,0 0 0,0 0-1,0 0 1,0 0 0,-1 0 0,1 0 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6:07.514"/>
    </inkml:context>
    <inkml:brush xml:id="br0">
      <inkml:brushProperty name="width" value="0.05" units="cm"/>
      <inkml:brushProperty name="height" value="0.05" units="cm"/>
      <inkml:brushProperty name="color" value="#004F8B"/>
    </inkml:brush>
  </inkml:definitions>
  <inkml:trace contextRef="#ctx0" brushRef="#br0">1 1 6328,'0'0'5985,"14"6"-5752,-5-2-185,-1 0-8,0 0 0,0 0 1,1-1-1,-1-1 0,1 1 1,-1-1-1,1-1 0,0 0 0,0 0 1,12-1-1,-11 0 19,68-6 626,101 6 0,-39 2 614,-75-3-2755</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6:10.883"/>
    </inkml:context>
    <inkml:brush xml:id="br0">
      <inkml:brushProperty name="width" value="0.05" units="cm"/>
      <inkml:brushProperty name="height" value="0.05" units="cm"/>
      <inkml:brushProperty name="color" value="#004F8B"/>
    </inkml:brush>
  </inkml:definitions>
  <inkml:trace contextRef="#ctx0" brushRef="#br0">1 913 4512,'0'0'5588,"5"-14"-5295,70-173 906,-38 96-619,47-104 406,-57 140-708,-6 10 188,49-75 1,-61 108-343,1 0 0,1 1-1,16-13 1,0-1 21,-12 12-71,1 0-1,0 1 1,1 0 0,0 1-1,0 1 1,30-12 0,-32 16 6,0 1 0,1 0 0,-1 1 0,1 1 0,0 0 1,0 1-1,1 1 0,26 1 0,-37 1-50,-1 0 1,0 1-1,1 0 0,-1 0 1,0 0-1,0 0 0,0 1 1,0 0-1,0 0 0,0 0 1,-1 0-1,0 1 0,0 0 0,0 0 1,0 0-1,0 0 0,-1 1 1,0-1-1,0 1 0,0 0 1,0 0-1,-1 0 0,0 0 1,0 0-1,0 1 0,-1-1 0,1 1 1,-1-1-1,-1 1 0,1-1 1,-1 1-1,0 0 0,0-1 1,-1 1-1,0-1 0,-2 9 0,0-5 6,-1-1-1,0 0 1,-1 0-1,0 0 0,0-1 1,-1 0-1,0 0 1,-6 7-1,1-4 2,-1 0 0,1 0 0,-1-1 0,-14 7 0,14-10-1,-1-1 0,0 0 0,1-1 0,-2-1 0,1 0 0,0-1 0,0 0 0,-1-1 0,1 0 0,-1-1 0,1-1 0,-1 0 0,-13-3 0,22 3-6,1 0-1,-1-1 0,1 1 0,0-1 0,0 0 0,-1 0 1,1 0-1,0-1 0,0 1 0,1-1 0,-1 0 1,1 0-1,-1 0 0,1-1 0,0 1 0,-5-8 0,8 11-23,0 0 0,0 0 0,0-1 0,0 1 0,0 0 0,0 0 0,0-1-1,0 1 1,0 0 0,0 0 0,0-1 0,0 1 0,0 0 0,0 0 0,0-1 0,0 1-1,0 0 1,0 0 0,0-1 0,0 1 0,0 0 0,0 0 0,0-1 0,0 1-1,1 0 1,-1 0 0,0-1 0,0 1 0,0 0 0,0 0 0,1 0 0,-1 0 0,0-1-1,0 1 1,0 0 0,1 0 0,-1 0 0,0 0 0,0 0 0,1 0 0,-1-1-1,0 1 1,0 0 0,1 0 0,12-3-1787,-12 3 1063</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6:12.294"/>
    </inkml:context>
    <inkml:brush xml:id="br0">
      <inkml:brushProperty name="width" value="0.05" units="cm"/>
      <inkml:brushProperty name="height" value="0.05" units="cm"/>
      <inkml:brushProperty name="color" value="#004F8B"/>
    </inkml:brush>
  </inkml:definitions>
  <inkml:trace contextRef="#ctx0" brushRef="#br0">0 835 6128,'0'0'4032,"3"-10"-3799,85-209 910,-34 94-597,-26 63-25,51-80 0,-55 101-197,-16 29-180,-6 9-79,0 1 0,-1-1 1,1 1-1,-1-1 0,1 0 0,-1 0 0,0 1 0,2-6 0,-26 52 454,9-7-452,1 0 0,2 1 0,2 0 1,-5 48-1,13-83-59,1-1 1,0 0 0,0 1-1,0-1 1,1 0-1,-1 1 1,0-1-1,1 0 1,0 0-1,-1 1 1,3 2 0,-3-4-6,0-1 1,0 0-1,1 1 1,-1-1-1,0 0 1,1 1-1,-1-1 1,0 0 0,1 1-1,-1-1 1,1 0-1,-1 1 1,0-1-1,1 0 1,-1 0-1,1 0 1,-1 1 0,1-1-1,-1 0 1,1 0-1,-1 0 1,1 0-1,0 0 1,0 0 0,0 0 1,0-1 0,0 1-1,0 0 1,0-1-1,0 1 1,0-1-1,0 0 1,0 1-1,0-1 1,0 1-1,-1-1 1,1 0-1,1-1 1,59-58 181,-3-2 0,94-131 1,-86 78 153,-43 71-218,-20 38-105,-2 5 0,0 0 0,0-1 1,0 1-1,-1 0 0,1-1 0,-1 1 0,1-1 0,-1 1 1,0-1-1,1 1 0,-1-1 0,0-3 0,0 5 26,-4 16 5,-3-5-58,1-1 1,1 1-1,0 0 1,0 0-1,1 1 1,0-1-1,-2 16 1,-9 87-32,13-97 39,0 6 23,2 1 0,0-1-1,6 42 1,-4-53 19,0 0-1,1 0 1,1 0-1,-1 0 1,2-1-1,0 0 1,0 0-1,13 19 1,-17-28-4,0-1 1,0 1-1,0-1 1,0 0-1,0 1 1,1-1-1,-1 0 1,1 1-1,-1-1 1,0 0-1,1 0 1,0 0-1,-1-1 1,1 1-1,0 0 1,-1-1-1,1 1 1,0-1 0,0 1-1,-1-1 1,1 0-1,0 1 1,0-1-1,0 0 1,0 0-1,-1-1 1,1 1-1,0 0 1,0-1-1,2 0 1,-1 0-300,-1 0 1,1-1-1,0 1 1,-1-1-1,0 0 1,1 0-1,1-2 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6:12.754"/>
    </inkml:context>
    <inkml:brush xml:id="br0">
      <inkml:brushProperty name="width" value="0.05" units="cm"/>
      <inkml:brushProperty name="height" value="0.05" units="cm"/>
      <inkml:brushProperty name="color" value="#004F8B"/>
    </inkml:brush>
  </inkml:definitions>
  <inkml:trace contextRef="#ctx0" brushRef="#br0">10 82 12376,'0'0'122,"0"11"-222,3 34 198,-3-43-75,0 0 0,0 0 0,1 0 0,-1 0 0,1 0 0,-1 0 0,1 0 0,0 0 0,0 0 0,0 0 0,0 0 0,0-1 0,0 1 0,0 0 0,1-1 1,-1 1-1,0-1 0,1 1 0,0-1 0,-1 0 0,1 0 0,0 0 0,0 0 0,-1 0 0,1 0 0,0 0 0,0 0 0,0-1 0,0 1 0,0-1 0,0 0 0,0 1 0,0-1 1,0 0-1,0 0 0,4-1 0,-1 1 55,0-1-1,0 1 1,0-1 0,0-1 0,-1 1 0,1-1 0,0 1 0,-1-1-1,1-1 1,-1 1 0,0-1 0,8-5 0,-10 5-24,1-1 1,-1 1 0,0 0-1,0 0 1,-1-1-1,1 1 1,-1-1-1,0 0 1,0 1-1,0-1 1,0 0 0,-1 0-1,1 0 1,-1 1-1,0-1 1,0 0-1,-1 0 1,1 0-1,-1 0 1,-1-5 0,1 5 2,0-1 0,0 1 0,-1-1 1,0 1-1,0-1 0,0 1 0,0 0 0,-1 0 1,1 0-1,-1 0 0,0 0 0,0 1 1,-1-1-1,1 1 0,-1 0 0,-4-4 0,6 6-33,0 1 0,0-1 0,0 1 0,0-1 0,0 1-1,-1 0 1,1-1 0,0 1 0,0 0 0,0 0 0,0 1-1,0-1 1,-1 0 0,1 1 0,0-1 0,0 1-1,0 0 1,0 0 0,0 0 0,0 0 0,1 0 0,-1 0-1,0 0 1,0 1 0,1-1 0,-1 0 0,1 1-1,-3 2 1,0 1 4,-1 0 0,0 1 0,1-1 0,0 1 0,0 0 0,1 0 0,-4 9 0,-3 33-2344</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6:14.568"/>
    </inkml:context>
    <inkml:brush xml:id="br0">
      <inkml:brushProperty name="width" value="0.05" units="cm"/>
      <inkml:brushProperty name="height" value="0.05" units="cm"/>
      <inkml:brushProperty name="color" value="#004F8B"/>
    </inkml:brush>
  </inkml:definitions>
  <inkml:trace contextRef="#ctx0" brushRef="#br0">487 42 4008,'0'0'7904,"-13"-6"-7622,-39-20-18,47 24-210,-1 0 0,0 1 0,0 0 1,1 0-1,-1 0 0,0 0 0,0 1 0,0 0 0,0 0 0,0 1 0,-10 2 0,4-2 52,-23 5 192,1 1-1,0 2 1,1 1 0,0 2 0,-54 27 0,81-36-252,1 1 1,0-1-1,0 1 1,0 0 0,0 0-1,1 1 1,-1-1-1,1 1 1,0 0 0,1 0-1,-1 0 1,1 1 0,-4 8-1,6-10-16,-1 0 1,1 0-1,-1 0 0,1 1 0,1-1 0,-1 0 0,0 1 1,1-1-1,0 1 0,0-1 0,1 0 0,-1 1 0,1-1 1,0 0-1,0 1 0,0-1 0,0 0 0,1 0 0,4 7 1,0-2 7,0-1 1,1 0-1,0-1 1,0 0 0,0 0-1,1 0 1,1-1-1,-1 0 1,1-1 0,0 0-1,0 0 1,0-1 0,1 0-1,-1 0 1,17 3-1,-6-3 75,1 0 0,1-1 0,-1 0 0,0-2 0,0-1 0,34-4-1,-39 2 10,-2-2 0,1 0-1,0 0 1,-1-2-1,0 1 1,18-11-1,2-4-1148,34-27-1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6:15.315"/>
    </inkml:context>
    <inkml:brush xml:id="br0">
      <inkml:brushProperty name="width" value="0.05" units="cm"/>
      <inkml:brushProperty name="height" value="0.05" units="cm"/>
      <inkml:brushProperty name="color" value="#004F8B"/>
    </inkml:brush>
  </inkml:definitions>
  <inkml:trace contextRef="#ctx0" brushRef="#br0">0 1 6824,'0'0'7446,"11"7"-7227,33 26-3,-43-31-195,1 0 0,-1 0 0,1 0 0,-1 0 0,0 0 0,0 1 0,0-1 0,0 0 0,0 1 0,0-1-1,-1 1 1,1-1 0,-1 1 0,0-1 0,0 1 0,1-1 0,-2 1 0,1-1 0,0 1 0,0-1 0,-1 1 0,-1 3 0,1 2 58,-2 6 54,-1 0 0,0 0 0,-1-1-1,-1 1 1,0-1 0,-14 22 0,16-29-57,4-5-58,-1 0 1,0-1-1,1 1 1,-1 0 0,0 0-1,1 0 1,-1 0-1,1 0 1,0 0 0,-1 0-1,1 0 1,0 0-1,0 0 1,-1 0 0,1 0-1,0 0 1,0 0 0,0 0-1,0 0 1,0 0-1,1 0 1,-1 0 0,0 0-1,0 0 1,1 0-1,-1 0 1,1 0 0,-1 0-1,0 0 1,2 1 0,0-1 26,1 1 1,-1-1-1,1 1 1,0-1-1,0 0 1,-1 0 0,1 0-1,6 1 1,1 0 0,60 13 304,-40-10-60,36 11-1,-64-15-268,0-1-1,-1 1 1,1-1 0,0 1 0,-1 0-1,1 0 1,0 0 0,-1-1-1,1 2 1,-1-1 0,0 0-1,1 0 1,-1 0 0,0 1-1,1-1 1,-1 0 0,0 1 0,0-1-1,0 1 1,-1 0 0,2 2-1,-1 13-2391</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6:17.012"/>
    </inkml:context>
    <inkml:brush xml:id="br0">
      <inkml:brushProperty name="width" value="0.05" units="cm"/>
      <inkml:brushProperty name="height" value="0.05" units="cm"/>
      <inkml:brushProperty name="color" value="#004F8B"/>
    </inkml:brush>
  </inkml:definitions>
  <inkml:trace contextRef="#ctx0" brushRef="#br0">0 195 3504,'0'0'8584,"13"-2"-8442,96-12 246,5-3-45,-54 6-155,111-4 0,111 9 99,299-29 117,-244 10-230,-299 23-160,325-9 184,-15 4 13,-1-25 197,-248 21-255,125 5 409,-165 6-126,-39 4 135,-20-4-603,0 0 0,0 0 0,0 0 0,-1 0 0,1 1 0,0-1 0,0 0 0,0 0 0,0 0 0,0 0 1,-1 0-1,1 0 0,0 0 0,0 1 0,0-1 0,0 0 0,0 0 0,0 0 0,0 0 0,0 1 0,-1-1 0,1 0 0,0 0 0,0 0 0,0 0 0,0 1 0,0-1 1,0 0-1,0 0 0,0 0 0,0 1 0,0-1 0,0 0 0,0 0 0,0 0 0,1 0 0,-1 1 0,0-1 0,0 0 0,0 0 0,0 0 0,0 0 0,0 1 0,0-1 1,0 0-1,1 0 0,-1 0 0,0 0 0,0 0 0,0 0 0,0 1 0,0-1 0,1 0 0,-1 0 0,0 0 0,0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29:00.599"/>
    </inkml:context>
    <inkml:brush xml:id="br0">
      <inkml:brushProperty name="width" value="0.05" units="cm"/>
      <inkml:brushProperty name="height" value="0.05" units="cm"/>
      <inkml:brushProperty name="color" value="#008C3A"/>
    </inkml:brush>
  </inkml:definitions>
  <inkml:trace contextRef="#ctx0" brushRef="#br0">218 262 4216,'0'0'10562,"-14"3"-10235,10-2-300,-5 1 55,-1 1 0,1-1 0,-1 2 0,1-1 0,0 1 0,0 1 0,1-1 0,-1 2 0,1-1 0,-10 9 0,9-3 39,0-1 0,1 1 0,0 1 0,1 0 0,0 0 0,1 0 0,1 0-1,0 1 1,0 0 0,-2 15 0,1-5 8,2 1 0,1-1 0,1 1 0,2 47 0,1-57-74,0 0 0,1 0-1,1 0 1,0 0 0,1-1 0,1 1 0,9 19 0,-11-27-30,1 0 0,-1 0-1,1-1 1,0 1 0,1-1 0,-1 0-1,1 0 1,0-1 0,0 1 0,1-1 0,-1 0-1,1-1 1,0 1 0,0-1 0,0 0 0,0-1-1,13 4 1,-13-4-7,1-1 1,-1 0-1,1-1 0,-1 1 0,1-1 0,0 0 1,-1-1-1,1 0 0,-1 0 0,1 0 1,-1-1-1,0 0 0,1 0 0,-1 0 0,0-1 1,0 0-1,9-7 0,-7 5 5,-1-1 0,-1 0 0,1 0 0,-1-1-1,0 0 1,-1 0 0,0 0 0,0-1 0,0 0 0,-1 0 0,0 0 0,5-16-1,-2 2 36,-1-1-1,5-41 0,-10 54-31,0 1 0,-1-1 0,0 0 0,0 0 0,-1 0 0,-1 0 0,0 1 0,0-1 0,-5-13 0,7 22-18,0 1-1,-1-1 0,1 0 0,0 1 0,-1-1 1,1 0-1,0 1 0,-1-1 0,1 0 0,-1 1 1,1-1-1,-1 1 0,1-1 0,-1 1 0,1-1 1,-1 1-1,0-1 0,1 1 0,-1 0 0,0-1 1,1 1-1,-1 0 0,0-1 0,1 1 0,-1 0 1,0 0-1,0 0 0,1 0 0,-2 0 0,-1 13 209,1 5-189,0 0 0,1 0-1,2 0 1,-1 0-1,2 0 1,1 0 0,7 28-1,-7-34-26,1-1 0,0-1-1,0 1 1,2-1 0,-1 0-1,1 0 1,0 0 0,1-1-1,1 0 1,-1 0-1,1-1 1,0 0 0,11 8-1,-3-4-3,0-1 0,1-1 0,0 0 0,1-1-1,20 7 1,-31-14 3,0 0 0,1 0-1,-1 0 1,0-1 0,0 0 0,1-1-1,-1 0 1,0 0 0,1 0 0,-1-1-1,0 0 1,1 0 0,-1-1-1,0 0 1,0 0 0,13-7 0,-3-1 23,-1-1 0,1-1 1,-2 0-1,0-1 0,-1 0 1,0-1-1,-1-1 0,0-1 0,-1 1 1,-1-2-1,-1 0 0,0 0 1,-1 0-1,10-32 0,-5 7 36,-1 0 0,-3-1 0,-2 0 0,-1-1 0,1-62 0,-8 95-45,2-119 150,-3 112-108,-1 0 1,0-1-1,-1 1 0,-12-34 0,14 49-40,0 1 0,0 0 1,0-1-1,-1 1 0,1 0 0,-1 0 0,0 0 0,0 0 0,0 1 0,0-1 0,-2-1 0,3 2-13,1 0 0,-1 1-1,0 0 1,0-1 0,1 1-1,-1-1 1,0 1 0,0 0 0,1 0-1,-1-1 1,0 1 0,0 0-1,0 0 1,1 0 0,-1 0 0,0 0-1,0 0 1,0 0 0,0 0 0,1 0-1,-1 0 1,0 1 0,0-1-1,0 0 1,1 1 0,-1-1 0,0 0-1,1 1 1,-1-1 0,0 1 0,0-1-1,1 1 1,-1-1 0,1 1-1,-1-1 1,1 1 0,-1 0 0,0 1-1,-3 5-21,1 0-1,-1 0 0,2 1 0,-1-1 0,1 1 1,0 0-1,1 0 0,0 0 0,0 0 0,1 14 1,0 0-104,2-1 1,7 36 0,3-9-2756</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6:18.985"/>
    </inkml:context>
    <inkml:brush xml:id="br0">
      <inkml:brushProperty name="width" value="0.05" units="cm"/>
      <inkml:brushProperty name="height" value="0.05" units="cm"/>
      <inkml:brushProperty name="color" value="#004F8B"/>
    </inkml:brush>
  </inkml:definitions>
  <inkml:trace contextRef="#ctx0" brushRef="#br0">91 216 4720,'0'0'5225,"-8"17"-4868,3-6-288,-2 3 22,0 0-1,1 1 0,1 0 1,0 0-1,1 0 0,-3 22 1,-4 51 474,0-12 162,1 82 1,6-51 1264,4-107-1762,6-23 618,2-9-624,-1-1 1,-2 0-1,-2-1 0,-1 1 0,-3-41 0,-11-110 611,11 168-755,0 0-1,1 1 1,1-1-1,3-22 1,-3 30-59,1 0 0,0 0 0,0 0 1,1 0-1,0 0 0,1 1 0,-1-1 0,1 1 0,9-12 0,-3 6-15,1 0-1,0 1 0,1 0 1,0 1-1,1 1 0,0 0 1,1 0-1,0 2 0,0-1 1,29-10-1,-29 14-4,6-3 8,1 2-1,39-8 1,-54 13-4,0 1 1,0-1-1,-1 1 1,1 0-1,0 1 1,0-1-1,0 1 1,-1 0-1,1 1 1,0-1-1,-1 1 1,1 0-1,-1 1 1,0-1-1,9 6 1,-13-7-3,0 0 0,0 0 0,0 0 0,0 0 0,0 0 0,0 0 0,-1 0 0,1 0 1,0 0-1,-1 0 0,1 1 0,0-1 0,-1 0 0,0 0 0,1 1 0,-1-1 0,0 0 0,1 1 0,-1-1 0,0 0 1,0 3-1,-1-1 1,1 1 1,-1 0 0,0-1-1,0 1 1,0-1-1,0 1 1,-4 5 0,0 1 1,-1-1 0,0 0 0,0 0 1,-12 11-1,-19 14 8,-2-3-1,-50 33 1,36-27 43,51-36-54,-12 12 83,14-13-84,-1 0 1,1 0-1,0 0 1,0 1-1,0-1 1,0 0-1,-1 0 1,1 1-1,0-1 1,0 0-1,0 0 1,0 1-1,0-1 1,0 0-1,0 0 1,0 1-1,0-1 0,0 0 1,0 0-1,0 1 1,0-1-1,0 0 1,0 1-1,0-1 1,0 0-1,0 0 1,0 1-1,0-1 1,0 0-1,0 0 1,1 1-1,-1-1 1,0 0-1,0 0 1,0 1-1,0-1 1,1 0-1,-1 0 1,0 0-1,0 0 0,0 1 1,1-1-1,-1 0 1,0 0-1,0 0 1,1 0-1,-1 0 1,0 0-1,0 0 1,1 1-1,-1-1 1,0 0-1,1 0 1,-1 0-1,0 0 1,0 0-1,1 0 1,-1-1-1,208 38 144,-175-33-119,-10 0-8,0 1 0,30 10 0,-46-13-15,0 0-1,-1 1 1,1 0-1,-1 0 0,0 1 1,0 0-1,0 0 1,0 0-1,-1 0 0,0 1 1,1 0-1,4 7 1,-10-11-4,1 1 1,0-1-1,0 1 1,0-1-1,-1 1 1,1 0 0,-1-1-1,0 1 1,1 0-1,-1 0 1,0-1-1,0 1 1,0 0-1,0 0 1,0-1 0,0 1-1,-1 0 1,1-1-1,0 1 1,-1 0-1,0-1 1,1 1-1,-1 0 1,0-1-1,0 1 1,0-1 0,0 1-1,0-1 1,0 0-1,0 1 1,0-1-1,-1 0 1,0 1-1,-7 6 8,0-2-1,0 1 1,-1-1-1,-10 5 1,8-4 5,-9 5 11,-1-2 1,0 0-1,0-2 0,-1 0 0,0-2 1,0 0-1,-1-2 0,1 0 0,-45 0 1,66-4-19,-15 0 32,0 0 1,1 1 0,-22 5 0,37-6-39,1 0-1,0 0 1,0 0-1,0-1 1,0 1 0,0 0-1,-1 0 1,1 0 0,0 0-1,0 0 1,0 0-1,0 0 1,0 0 0,-1 0-1,1 1 1,0-1-1,0 0 1,0 0 0,0 0-1,0 0 1,-1 0-1,1 0 1,0 0 0,0 0-1,0 0 1,0 0-1,0 0 1,0 0 0,0 1-1,-1-1 1,1 0-1,0 0 1,0 0 0,0 0-1,0 0 1,0 0 0,0 1-1,0-1 1,0 0-1,0 0 1,0 0 0,0 0-1,0 0 1,0 1-1,0-1 1,0 0 0,0 0-1,0 0 1,0 1-1,9 3-91,17 0-149,-3-3-2398</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6:19.440"/>
    </inkml:context>
    <inkml:brush xml:id="br0">
      <inkml:brushProperty name="width" value="0.05" units="cm"/>
      <inkml:brushProperty name="height" value="0.05" units="cm"/>
      <inkml:brushProperty name="color" value="#004F8B"/>
    </inkml:brush>
  </inkml:definitions>
  <inkml:trace contextRef="#ctx0" brushRef="#br0">83 29 8840,'0'0'720,"-10"11"-606,-1 2-61,1-3 34,2-1 0,-1 1 1,2 1-1,-1 0 0,-7 14 0,15-23-50,-1-1-1,0 1 0,1-1 1,-1 0-1,1 1 1,-1-1-1,1 1 0,0-1 1,0 1-1,0-1 0,0 1 1,0-1-1,0 1 1,0-1-1,0 1 0,0-1 1,1 1-1,-1-1 0,1 1 1,-1-1-1,1 0 1,-1 1-1,1-1 0,0 0 1,0 1-1,0-1 0,-1 0 1,1 0-1,0 0 1,1 0-1,-1 0 0,0 0 1,0 0-1,0 0 0,1 0 1,-1-1-1,0 1 1,1 0-1,-1-1 0,0 1 1,1-1-1,-1 1 0,3-1 1,1 1 44,-1 1 0,1-2 0,0 1 0,0 0 0,-1-1 0,1 0 0,0 0 1,0-1-1,0 1 0,-1-1 0,1 0 0,8-3 0,-9 2-23,0 0 0,0 0-1,0 0 1,-1-1 0,1 1 0,-1-1 0,1 0 0,-1 0 0,0 0-1,0 0 1,-1-1 0,1 1 0,0-1 0,-1 0 0,0 1-1,0-1 1,0 0 0,-1 0 0,1-1 0,-1 1 0,0 0 0,0 0-1,0-1 1,-1 1 0,0 0 0,1-1 0,-2 1 0,1-1-1,0 1 1,-1 0 0,0-1 0,0 1 0,0 0 0,0 0-1,-1 0 1,0 0 0,0 0 0,-3-6 0,2 7-10,1 1 0,-1 0-1,1-1 1,-1 1 0,0 0 0,0 0 0,0 0 0,0 1-1,0-1 1,0 1 0,-1 0 0,1 0 0,0 0 0,-1 0-1,-3 0 1,4 0-16,1 1 0,0-1-1,-1 1 1,1 0 0,0 0-1,0 0 1,-1 0 0,1 0-1,0 1 1,-1-1 0,1 1-1,0-1 1,0 1 0,0 0-1,-1 0 1,1 0 0,0 0-1,0 0 1,0 1 0,1-1-1,-1 0 1,0 1 0,-2 2-1,4-4-70,0 1-1,0-1 0,0 0 1,0 0-1,0 0 0,0 0 1,0 0-1,0 1 1,0-1-1,0 0 0,0 0 1,0 0-1,0 0 1,0 0-1,0 0 0,0 1 1,0-1-1,0 0 0,0 0 1,0 0-1,0 0 1,1 0-1,-1 0 0,0 0 1,0 1-1,0-1 1,0 0-1,0 0 0,0 0 1,0 0-1,0 0 1,1 0-1,-1 0 0,0 0 1,0 0-1,0 0 0,0 0 1,0 0-1,0 0 1,1 0-1,-1 0 0,0 0 1,0 0-1,0 0 1,0 0-1,0 0 0,1 0 1,-1 0-1,0 0 0,0 0 1,0 0-1</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6:20.345"/>
    </inkml:context>
    <inkml:brush xml:id="br0">
      <inkml:brushProperty name="width" value="0.05" units="cm"/>
      <inkml:brushProperty name="height" value="0.05" units="cm"/>
      <inkml:brushProperty name="color" value="#004F8B"/>
    </inkml:brush>
  </inkml:definitions>
  <inkml:trace contextRef="#ctx0" brushRef="#br0">0 37 6328,'0'0'7034,"14"-6"-6750,46-17-34,-56 22-197,0-1 0,1 1 1,0 0-1,-1 0 1,1 0-1,0 1 1,-1 0-1,1 0 1,0 0-1,0 0 0,-1 1 1,1 0-1,8 2 1,-11-2-26,-1 0 0,0-1 0,1 1 0,-1 0 1,0 0-1,1 0 0,-1 0 0,0 0 0,0 0 1,0 0-1,0 1 0,0-1 0,0 0 0,0 1 0,0-1 1,-1 1-1,1-1 0,0 0 0,-1 1 0,1 0 0,-1-1 1,0 1-1,1-1 0,-1 1 0,0-1 0,0 1 0,0 0 1,0-1-1,0 1 0,-1-1 0,1 1 0,0-1 0,-1 1 1,1 0-1,-1-1 0,-1 3 0,-2 9 44,-1-1-1,-1 0 1,0 0-1,-1 0 1,0-1 0,-1 0-1,0 0 1,-1-1-1,0 0 1,0 0-1,-1-1 1,0 0-1,-1-1 1,-15 9-1,6-2 191,14-10 12,10-6 128,17-7-287,0 1 1,0 1 0,28-5-1,-5 2 20,-27 6-40,1 0 1,-1 1-1,1 1 0,-1 1 1,1 0-1,17 3 0,5 4-1294,54 14 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6:27.530"/>
    </inkml:context>
    <inkml:brush xml:id="br0">
      <inkml:brushProperty name="width" value="0.05" units="cm"/>
      <inkml:brushProperty name="height" value="0.05" units="cm"/>
      <inkml:brushProperty name="color" value="#004F8B"/>
    </inkml:brush>
  </inkml:definitions>
  <inkml:trace contextRef="#ctx0" brushRef="#br0">100 151 3312,'0'0'2870,"0"-11"-2724,0-32 4,-1 37 42,1-1-1,-1 0 0,-1 1 0,1-1 0,-1 1 0,0-1 0,-1 1 0,1 0 0,-7-11 1,2 5 471,1 2 61,2 10 405,1 19 456,1-9-1890,-40 388 1895,35-297-1301,2-35 12,5 96 1,8-14 430,-7-135-583,-1-8-30,0 1 0,1-1 0,0 0 1,2 10-1,-3-8 463,0-5-210,0-4-325,0 1 57,0-6 119,0-70 159,4-145 294,-4 218-666,0-6 37,1-1 0,0 0 0,1 1-1,0-1 1,0 1 0,2-1 0,-1 1-1,7-12 1,-9 18-41,0 1 1,1 0-1,0 0 0,0 0 0,0 0 1,0 0-1,0 0 0,0 0 0,1 1 1,-1-1-1,1 1 0,0 0 0,0 0 1,0 0-1,6-3 0,13-8 6,-11 7-8,-1 0-1,1 1 0,0 0 0,14-4 0,-21 8-3,15-4 5,0 0-1,0 2 1,28-2-1,-41 4-10,-1 1-1,1 1 1,-1-1-1,1 1 1,-1 0 0,1 0-1,-1 1 1,0-1-1,0 1 1,0 0 0,0 1-1,0-1 1,0 1-1,0 0 1,-1 0 0,1 1-1,3 3 1,-7-6 3,0 0 0,-1 0 0,1 0 0,0 0 0,-1 0 1,1 0-1,-1 1 0,1-1 0,-1 0 0,1 0 0,-1 0 0,0 0 1,0 1-1,0-1 0,0 0 0,0 0 0,0 1 0,0-1 0,0 0 1,0 0-1,0 0 0,-1 1 0,1-1 0,0 0 0,-1 0 0,1 0 1,-1 0-1,1 0 0,-1 0 0,0 1 0,1-1 0,-1-1 0,0 1 1,0 0-1,0 0 0,-1 1 0,-2 2-3,0 0 1,0 0-1,-1-1 0,0 0 1,1 1-1,-9 2 0,-7 3 25,0 0-1,-1-2 0,0-1 0,0-1 0,-1 0 0,1-2 0,-1 0 0,-25-1 0,47-2-17,0 0 0,-1 0 0,1 0 0,0 0 0,0 0-1,0 0 1,0 0 0,0 0 0,-1 0 0,1 0 0,0 0 0,0 0 0,0 0 0,0 0-1,0 0 1,0 0 0,-1 0 0,1 0 0,0 0 0,0 1 0,0-1 0,0 0 0,0 0-1,0 0 1,-1 0 0,1 0 0,0 0 0,0 0 0,0 0 0,0 1 0,0-1 0,0 0-1,0 0 1,0 0 0,0 0 0,0 0 0,0 0 0,0 1 0,0-1 0,0 0 0,0 0-1,0 0 1,0 0 0,0 0 0,0 1 0,0-1 0,5 9 15,11 9-5,-14-17-7,9 9 21,1 0-1,1-1 1,19 11-1,22 16 54,-17-3 134,50 57-1,-86-88-195,0-1-1,0 1 0,1-1 1,-1 0-1,0 1 1,1-1-1,-1 0 1,1 0-1,0 0 1,-1 0-1,1 0 1,0 0-1,0-1 0,0 1 1,0-1-1,-1 1 1,1-1-1,0 1 1,0-1-1,0 0 1,0 0-1,0 0 1,0 0-1,0 0 0,0-1 1,0 1-1,0-1 1,3 0-1,15-12-2504</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6:28.693"/>
    </inkml:context>
    <inkml:brush xml:id="br0">
      <inkml:brushProperty name="width" value="0.05" units="cm"/>
      <inkml:brushProperty name="height" value="0.05" units="cm"/>
      <inkml:brushProperty name="color" value="#004F8B"/>
    </inkml:brush>
  </inkml:definitions>
  <inkml:trace contextRef="#ctx0" brushRef="#br0">78 59 5520,'0'0'4145,"-10"6"-3888,-31 15-19,21-13 146,14-10 673,6 1-998,0 0 1,1 1-1,-1-1 1,0 0-1,1 0 1,-1 0 0,1 1-1,-1-1 1,1 0-1,-1 1 1,1-1-1,0 0 1,-1 1-1,1-1 1,0 1-1,-1-1 1,1 1 0,0-1-1,1 1 1,24-16 411,-1 1 141,31-13 0,-46 24-477,-1 1 0,0 0 0,1 0 0,0 1 0,0 0-1,0 1 1,12 0 0,-20 1-114,-1-1 0,0 1-1,1 0 1,-1 0 0,1 1-1,-1-1 1,1 0 0,-1 0-1,0 1 1,1-1 0,-1 1-1,0-1 1,1 1 0,-1 0-1,0-1 1,0 1 0,1 0-1,-1 0 1,0 0 0,0 0-1,0 0 1,0 0 0,1 2-1,-1-1-1,0 0-1,-1 0 0,1-1 0,-1 1 1,0 0-1,1 0 0,-1 1 1,0-1-1,0 0 0,0 0 0,-1 0 1,1 0-1,0 0 0,-2 3 0,-1 5 12,-1 0 0,0 0 1,-1 0-1,0 0 0,-7 9 0,-52 62 73,40-53 3,-21 32-1,44-59-97,0 1 0,0-1 0,0 0 0,1 1 0,-1-1 0,0 0-1,0 1 1,1-1 0,-1 1 0,1-1 0,-1 1 0,1 0 0,0-1-1,0 1 1,-1-1 0,1 1 0,0 0 0,0-1 0,1 1 0,-1-1-1,0 1 1,0-1 0,1 1 0,-1 0 0,2 1 0,-1-2 0,1 0 0,-1 0 0,1 1 0,-1-1 0,1 0 0,0 0 0,-1-1 1,1 1-1,0 0 0,0 0 0,0-1 0,0 1 0,0-1 0,0 0 0,-1 0 1,1 1-1,0-1 0,0 0 0,0-1 0,3 1 0,50-5 217,0-2 0,88-23 0,-109 21 24,66-7 0,-44 13-2412</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8:30.007"/>
    </inkml:context>
    <inkml:brush xml:id="br0">
      <inkml:brushProperty name="width" value="0.05" units="cm"/>
      <inkml:brushProperty name="height" value="0.05" units="cm"/>
      <inkml:brushProperty name="color" value="#AB008B"/>
    </inkml:brush>
  </inkml:definitions>
  <inkml:trace contextRef="#ctx0" brushRef="#br0">90 767 4312,'0'0'3209,"-11"8"-2992,2-3-134,-2 2 93,1 1 0,-1 0 0,1 0 0,-18 20 0,35-33 1333,63-52-389,-23 6-542,-2-2 0,-2-2-1,38-65 1,-30 40 0,45-77 660,-81 128-942,-1-1 1,-1-1-1,14-47 0,-15 43-25,-9 27-124,0-1 1,0 0 0,2-13-1,-4 21-136,-1 1 0,0 0 0,0 0 0,0-1 0,0 1-1,0 0 1,0-1 0,0 1 0,0 0 0,0 0-1,0-1 1,0 1 0,0 0 0,0-1 0,0 1-1,0 0 1,0 0 0,0-1 0,0 1 0,0 0-1,0-1 1,0 1 0,-1 0 0,1 0 0,0-1-1,0 1 1,0 0 0,0 0 0,-1-1 0,1 1 0,0 0-1,0 0 1,-1-1 0,-7 7 182,-9 15-72,-13 29-1,1 2 0,-33 83 0,46-97-86,2 1 1,1 0 0,2 1-1,2 1 1,1 0 0,3 0-1,1 0 1,2 42 0,3-70-15,0-1 0,1 0 0,0 0 0,1 0 0,0-1 0,1 1 0,1-1 0,10 20 0,-13-28-11,0 1 0,0-1 0,0 1 0,1-1 0,0 0 0,-1 0 0,1 0 0,0 0 0,1-1 0,-1 1 0,0-1 0,1 0 0,-1 0 0,1 0 0,0 0 0,0 0 0,0-1 0,0 0 0,-1 0 0,2 0 0,-1 0 0,0-1 0,0 0 0,0 1 0,0-2 0,0 1 0,0 0 0,0-1 0,6-1 0,6-3 14,-1 0 0,0-1 0,0-1 0,-1 0 0,0-1 0,0 0 0,14-12 0,85-80 196,-75 64-136,-19 16 93,18-22 0,-36 40-154,4-6 154,-11 9-6,-14 14-5,6-1-88,1 0 0,0 1 0,-21 32 0,29-39-59,0 0 0,1 1 0,0 0 0,0-1 0,1 1 0,0 1 0,1-1 0,0 0 1,0 1-1,0 12 0,2-19-17,0-1 0,0 0 0,1 1 0,-1-1 0,1 1 0,-1-1 0,1 0 0,0 0 0,0 1 0,0-1 0,0 0 0,0 0 0,1 0 0,-1 0 0,1 0 0,-1 0 0,1-1 0,0 1 0,-1 0 0,1-1 0,0 1 0,0-1 0,0 0 0,0 0 0,1 0-1,-1 0 1,0 0 0,0 0 0,1 0 0,-1-1 0,0 1 0,1-1 0,-1 0 0,0 1 0,5-1 0,-1 0 7,0 0 0,1 0 1,-1-1-1,0 1 0,1-1 0,-1-1 0,0 1 0,0-1 0,0 0 0,0-1 0,0 1 0,8-6 0,-7 2 14,0 0 0,0-1-1,-1 0 1,0 0 0,0 0 0,-1-1 0,0 0 0,0 0 0,-1 0 0,0 0 0,3-11 0,-5 14-5,0 0 0,-1 0 0,0 0 0,0-1 0,-1 1 0,1 0 1,-1-1-1,0 1 0,-1-7 0,0 9-2,0-1 0,0 1 1,0 0-1,0 0 0,0 0 1,-1 0-1,1 0 0,-1 0 0,0 0 1,0 0-1,0 1 0,0-1 0,0 1 1,-1-1-1,-4-2 0,5 4-9,0 0 0,0 0-1,0 0 1,0 0-1,0 0 1,-1 1 0,1 0-1,0-1 1,0 1 0,0 0-1,-1 0 1,1 0-1,0 0 1,0 0 0,-1 1-1,1-1 1,0 1 0,0-1-1,0 1 1,0 0-1,0 0 1,0 0 0,0 0-1,0 0 1,0 0 0,0 0-1,0 1 1,1-1 0,-1 1-1,0 0 1,1-1-1,0 1 1,-1 0 0,-1 2-1,2-2-7,0-1 0,0 1 0,0-1 0,0 1 0,0-1 0,1 1 0,-1 0 0,0-1 0,1 1 0,-1 0 0,1-1 0,0 1 0,-1 0 0,1 0 0,0 0 0,0-1 0,0 1 0,0 0 0,1 0 0,-1-1 0,0 1 0,1 0 0,-1 0 0,1-1 0,0 1 0,-1 0 0,1-1 0,0 1 0,0-1 0,0 1 0,0-1 0,0 0 0,1 1 0,-1-1 0,0 0 0,1 0 0,-1 0 0,0 0 0,1 0 0,0 0 0,-1 0 0,1 0 0,-1 0 0,1-1 0,0 1 0,2 0 0,3 0-4,-1 1 0,1-1 0,0 0 0,0 0 0,1-1 0,-1 0 0,0 0 0,0-1 0,0 0 0,7-2 0,15-4-7,29-11 0,-34 10 10,7-5 29,1 0 0,45-29 0,-51 28 2,30-12 72,-56 26-97,1 0-1,-1 0 1,0-1 0,1 1 0,-1 0 0,0 0 0,1 0 0,-1 0 0,0 0 0,0 0-1,1 0 1,-1 0 0,0 0 0,1 0 0,-1 1 0,0-1 0,0 0 0,1 0 0,-1 0 0,0 0-1,0 0 1,1 0 0,-1 1 0,0-1 0,0 0 0,1 0 0,-1 0 0,0 1 0,0-1-1,0 0 1,1 0 0,-1 1 0,0-1 0,0 0 0,0 0 0,0 1 0,0-1 0,0 0-1,1 0 1,-1 1 0,0-1 0,0 0 0,0 1 0,0-1 0,0 0 0,0 0 0,0 1-1,0-1 1,0 0 0,0 1 0,0-1 0,-1 0 0,1 0 0,0 1 0,0 0 0,-3 17 84,-4 6 18,-1-1 0,-12 27 0,11-32-40,1 1 0,1 0-1,1 0 1,-4 25 0,9-40-39,0 0 0,1 0-1,0 1 1,-1-1 0,2 0 0,-1 0 0,1 5 0,-1-8-21,0-1 0,0 1 0,1-1 0,-1 0 1,0 1-1,0-1 0,1 1 0,-1-1 0,0 1 0,1-1 0,-1 0 0,0 1 0,1-1 0,-1 0 0,0 1 0,1-1 0,-1 0 0,1 1 1,-1-1-1,1 0 0,-1 0 0,1 0 0,-1 1 0,1-1 0,0 0 0,1 0 3,-1 0-1,1 0 1,0-1 0,-1 1-1,1 0 1,0-1-1,-1 1 1,1-1 0,-1 0-1,1 0 1,-1 1 0,2-2-1,14-9 36,-1 0-1,0-1 1,-1-1-1,0 0 0,13-16 1,60-81 140,-69 84-115,-18 24-53,1 0 0,-1 0 1,1 0-1,0 0 1,0 0-1,0 1 0,0-1 1,0 1-1,0-1 1,4-1-1,-5 5-1,-1 0 0,1 0 0,-1 1 0,1-1 0,-1 0 1,0 1-1,0-1 0,-1 4 0,1-4-8,1 15 9,0 0-1,7 31 0,-7-40-5,1-1-1,1 1 1,-1-1-1,1 1 1,0-1 0,1 0-1,0 0 1,7 9-1,-10-15-3,0 0-1,0 1 1,0-1 0,1-1-1,-1 1 1,0 0-1,1 0 1,-1 0 0,1-1-1,-1 1 1,1-1-1,-1 1 1,1-1 0,-1 1-1,1-1 1,-1 0 0,1 0-1,0 0 1,-1 0-1,1 0 1,-1 0 0,1 0-1,0-1 1,-1 1-1,1 0 1,-1-1 0,1 0-1,-1 1 1,0-1-1,1 0 1,-1 1 0,1-1-1,-1 0 1,0 0-1,0 0 1,2-2 0,3-2 9,0 0 1,0-1 0,-1 0-1,1 0 1,7-12 0,-1-4 30,-1 1 0,-2-2 0,12-34 0,8-20 106,-28 76-149,-1 0 0,1-1 1,0 1-1,0 0 0,0-1 1,0 1-1,1 0 0,-1 0 1,0 0-1,0 0 0,1 0 1,-1 0-1,0 1 0,1-1 1,-1 0-1,1 1 0,-1-1 1,1 1-1,-1-1 0,1 1 1,3 0-1,38 0 8,-23 1-3,51-1-132,127-16 0,-184 14-3099</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8:34.541"/>
    </inkml:context>
    <inkml:brush xml:id="br0">
      <inkml:brushProperty name="width" value="0.05" units="cm"/>
      <inkml:brushProperty name="height" value="0.05" units="cm"/>
      <inkml:brushProperty name="color" value="#AB008B"/>
    </inkml:brush>
  </inkml:definitions>
  <inkml:trace contextRef="#ctx0" brushRef="#br0">205 895 5824,'0'0'6093,"13"-15"-5778,-4 5-251,9-11 86,-2 0 0,0-1 1,17-32-1,191-417 2618,-183 353-2186,-4 12-3,-35 101-506,0 1 1,0-1-1,-1 0 0,1 1 0,-1-1 0,0 0 0,0 0 1,0-7-1,-1 11-64,0 1 1,0 0-1,0 0 1,0-1-1,0 1 1,0 0-1,0 0 1,0 0-1,0-1 1,0 1-1,-1 0 1,1 0-1,0-1 1,0 1 0,0 0-1,0 0 1,0 0-1,0 0 1,0-1-1,-1 1 1,1 0-1,0 0 1,0 0-1,0 0 1,0-1-1,-1 1 1,1 0-1,0 0 1,0 0-1,0 0 1,-1 0-1,1 0 1,0 0-1,0 0 1,0 0-1,-1 0 1,1 0-1,0-1 1,-12 5 194,-8 11 26,1 13-107,2 1 1,1 1-1,1 0 0,-21 64 0,3-7 34,24-65-127,-155 363 429,-19-9-22,167-347-390,-6 11 67,2 0 0,-17 49 0,39-94-85,1-1 0,0 1-1,1 0 1,-1 0 0,1 1 0,0-1-1,0 1 1,0 0 0,7-5 0,1-3 8,371-389 559,-254 259-390,25-17 2,-141 144-157,1 1-1,0 0 1,0 1 0,1 1 0,32-20 0,-41 26 84,-9 10 26,0 1-130,-2 4 2,0-1 1,0 0-1,1 1 0,0 0 0,-3 13 1,0 2 14,4-16-25,1-1 1,0 1 0,0-1 0,1 1-1,0 0 1,0 0 0,1 0 0,0 0-1,1 13 1,2-5 9,-1-4-23,0 0 0,0 0 1,1-1-1,1 1 0,0-1 1,1 0-1,0 0 0,0 0 1,12 17-1,-10-20-6,0-1-1,0 0 1,0 0 0,1 0 0,0-1-1,0 0 1,0-1 0,13 7 0,-14-10 1,0 1 0,0-1 0,0 0 1,1-1-1,-1 0 0,0 0 1,1-1-1,-1 1 0,0-1 1,1-1-1,-1 0 0,9-2 1,-1 0 0,0-2-1,0 0 1,-1 0 0,0-1 0,0-1 0,-1-1 0,1 0 0,-2 0 0,17-15 0,-15 11 4,-1 0 0,-1-1 1,0 0-1,-1-1 0,0 0 0,-1-1 1,15-29-1,-22 37-1,-1 1 0,0 0 0,0 0 0,0-1 0,1-10 0,-3 14-5,0 1 0,0-1 1,0 1-1,0-1 0,0 1 1,0 0-1,-1-1 0,1 1 1,-1-1-1,0 1 0,1 0 1,-1-1-1,0 1 0,-1 0 1,1 0-1,0-1 0,0 1 1,-3-2-1,4 4-1,-1-1 1,0 1-1,0-1 0,0 1 0,1 0 1,-1-1-1,0 1 0,0 0 0,0-1 1,0 1-1,0 0 0,0 0 1,0 0-1,1 0 0,-1 0 0,0 0 1,0 0-1,0 0 0,0 0 1,0 0-1,0 1 0,0-1 0,0 0 1,1 0-1,-1 1 0,-1 0 0,-24 16 45,13-6-21,1 1-1,0 0 1,1 1-1,-17 24 1,13-16-11,12-17-17,1-1 1,-1 0-1,1 1 0,0 0 0,0-1 0,1 1 0,-1 0 1,1 0-1,0 0 0,0 0 0,0 0 0,1 0 0,-1 0 1,1 0-1,0 7 0,1-9 1,-1 1 1,1-1-1,0 0 1,-1 0-1,1 1 0,0-1 1,0 0-1,1 0 1,-1 0-1,0 0 1,1-1-1,-1 1 0,1 0 1,0 0-1,-1-1 1,1 1-1,0-1 1,0 0-1,0 0 0,0 1 1,0-1-1,0 0 1,0-1-1,1 1 1,-1 0-1,0-1 1,5 2-1,6-1 3,0 1 1,1-1-1,-1-1 1,1-1-1,-1 0 1,0 0-1,1-1 1,16-5-1,102-40-26,-118 42 16,53-24 9,0-3 1,114-76-1,-169 98 8,-11 9-5,1 0 0,-1-1 0,0 1 1,1 0-1,-1 0 0,1 0 0,-1 0 1,1 0-1,-1 0 0,1 1 0,0-1 0,-1 1 1,1-1-1,0 1 0,2-1 0,-9 8 37,-53 52 25,36-39-37,1 1 0,-34 46 0,51-60-26,0 0 0,0 0 0,1 1-1,0-1 1,1 1 0,0 0 0,0 0 0,0 0 0,1 9 0,0-16-4,1 0 0,0 0 1,0 0-1,0 0 0,0 0 0,0 0 1,0 0-1,1-1 0,-1 1 1,0 0-1,0 0 0,1 0 1,-1 0-1,0 0 0,1 0 1,-1 0-1,1-1 0,-1 1 0,1 0 1,0 0-1,-1-1 0,1 1 1,0 0-1,-1-1 0,1 1 1,0-1-1,0 1 0,-1-1 0,1 1 1,0-1-1,0 1 0,0-1 1,0 0-1,0 0 0,0 1 1,0-1-1,0 0 0,0 0 1,0 0-1,-1 0 0,1 0 0,0 0 1,0 0-1,0 0 0,2-1 1,2 0 2,0 0 1,0 0 0,0-1 0,0 1-1,0-1 1,9-5 0,-1-2 27,0 0 1,-1-2 0,0 1-1,0-2 1,-1 1-1,-1-2 1,15-21 0,-20 28-7,13-14 94,-10 16-28,-11 16 14,-24 42-35,-2-1-1,-52 71 1,28-45-15,17-29-21,-43 47 0,-8 10 3,48-61 46,103-92 68,191-205-1,-49 6 11,-161 189-102,-32 38-29,18-32 0,-24 35-16,1 2 1,1-1-1,1 1 1,13-16-1,-28 37 5,0 0 0,1 0 0,0 0-1,0 0 1,1 0 0,-3 11 0,-20 67-16,26-85-3,-5 15-8,-1 2-11,2 0 1,0 1-1,-2 23 0,2-18 1,3-20 16,0 0 0,0 0 0,1 0 0,-1 0 1,1 7-1,0-11 3,1 1 0,-1-1 0,0 0 0,0 1 0,0-1 0,1 0 0,-1 1 0,0-1 0,1 1 0,-1-1 0,0 0 0,0 0 0,1 1 0,-1-1 0,1 0 0,-1 0 0,0 1 0,1-1 0,-1 0-1,1 0 1,-1 0 0,0 0 0,1 0 0,-1 1 0,1-1 0,-1 0 0,1 0 0,-1 0 0,0 0 0,1 0 0,-1 0 0,1 0 0,-1-1 0,1 1 0,-1 0 0,0 0 0,1 0 0,-1 0 0,1-1 0,-1 1 0,0 0 0,1 0 0,-1 0 0,0-1 0,1 1 0,-1 0 0,1-1 0,20-13 23,23-22 50,-2-3 1,-1-1 0,-2-2-1,54-75 1,-91 114-63,1-1 1,-1 1-1,1 0 1,0 0-1,0 1 1,0-1 0,4-2-1,-6 5-12,-1-1 1,1 1-1,0-1 1,0 1-1,-1 0 1,1-1-1,0 1 0,0 0 1,-1-1-1,1 1 1,0 0-1,0 0 0,0 0 1,0 0-1,-1 0 1,1 0-1,0 0 1,0 0-1,0 0 0,0 0 1,-1 0-1,1 1 1,0-1-1,0 0 0,0 1 1,-1-1-1,1 0 1,0 1-1,-1-1 1,1 1-1,0-1 0,-1 1 1,1-1-1,0 1 1,-1 0-1,1-1 0,0 2 1,14 32-4,-13-29 3,0 1-1,0-1 0,0 0 1,1 1-1,4 4 0,-1-1-4,2 0 1,-1 0-1,1-1 0,1 0 0,-1 0 0,1-1 0,1 0 0,15 8 1,-20-12 8,0-1 0,0 0 0,0 0 0,1 0 1,-1-1-1,1 1 0,-1-1 0,1-1 0,0 1 0,-1-1 1,1 0-1,0 0 0,-1-1 0,1 0 0,0 0 0,-1 0 1,1 0-1,-1-1 0,7-3 0,1-1 14,-1 0 1,0-1-1,-1-1 0,1 0 0,-1 0 0,16-18 0,-23 22-7,0 0-1,0-1 1,-1 1-1,1-1 1,-1 0-1,0 0 1,0 0-1,-1-1 1,0 1-1,0-1 1,0 1-1,0-1 1,-1 1-1,0-1 1,0 0-1,-1 0 1,1 0-1,-2-7 1,1 12-9,0 1 0,0 0 0,0-1 1,0 1-1,0-1 0,0 1 0,0 0 1,0-1-1,0 1 0,0 0 0,-1-1 0,1 1 1,0 0-1,0-1 0,0 1 0,0 0 1,-1 0-1,1-1 0,0 1 0,0 0 0,-1 0 1,1-1-1,0 1 0,-1 0 0,1 0 0,0 0 1,0-1-1,-1 1 0,1 0 0,0 0 1,-1 0-1,1 0 0,0 0 0,-1 0 0,1 0 1,-1 0-1,1 0 0,0 0 0,-1 0 1,1 0-1,0 0 0,-1 0 0,1 0 0,0 0 1,-1 0-1,1 0 0,0 0 0,-1 0 0,1 1 1,0-1-1,-1 0 0,1 0 0,-1 1 1,-15 12 28,6-2-26,2 0 0,-1 0 1,1 1-1,1 1 0,-7 13 1,12-21-5,-1 1 1,2-1-1,-1 1 0,1 0 1,-1 0-1,2 0 1,-1 0-1,1-1 0,-1 1 1,2 0-1,-1 0 1,1 0-1,0 0 0,0 0 1,2 6-1,-1-6-1,0-1 0,0 1 0,1 0 0,0-1 0,0 0-1,0 0 1,6 7 0,-8-10 0,1-1 1,-1 1-1,0-1 0,1 0 0,0 0 0,-1 0 0,1 0 1,0 0-1,-1 0 0,1 0 0,0-1 0,0 1 0,0 0 1,-1-1-1,1 0 0,0 1 0,0-1 0,0 0 1,0 0-1,0 0 0,0 0 0,0 0 0,0-1 0,0 1 1,0 0-1,-1-1 0,3 0 0,16-8 18,0-1 0,-1-1 0,26-18 0,-12 7-7,-5 2 6,36-32 0,-45 34 8,1 2 1,1 0-1,41-23 1,-61 38-24,0 0 0,0 1 0,0-1-1,1 1 1,-1-1 0,0 1 0,0-1 0,0 1 0,1 0 0,-1 0 0,0-1 0,0 1 0,1 0 0,-1 0-1,0 0 1,0 1 0,1-1 0,-1 0 0,0 0 0,2 1 0,-2 0 0,-1-1 1,1 1-1,0 0 0,-1 0 1,1-1-1,0 1 0,-1 0 1,1 0-1,-1 0 0,1 0 1,-1 0-1,1-1 0,-1 1 1,0 0-1,1 0 0,-1 0 1,0 0-1,0 0 0,0 2 1,0 5 8,0 1 1,-1 0-1,0-1 0,-3 13 1,4-19-12,-29 117 16,28-102 5,1-17-19,0 1-1,0-1 0,0 0 0,0 0 1,0 0-1,0 0 0,0 1 0,0-1 1,0 0-1,0 0 0,0 0 0,0 0 1,0 0-1,0 1 0,1-1 0,-1 0 1,0 0-1,0 0 0,0 0 0,0 0 1,0 0-1,0 0 0,1 1 0,-1-1 1,0 0-1,0 0 0,0 0 0,0 0 1,0 0-1,1 0 0,-1 0 0,0 0 1,0 0-1,0 0 0,0 0 0,1 0 1,-1 0-1,0 0 0,0 0 0,21-15 95,-14 8-90,80-79 105,-64 59-46,2 2 0,1 1 0,44-32 0,-68 55-62,-1 0 0,1 0-1,-1 0 1,0 0 0,1 0 0,0 1 0,-1-1 0,1 1 0,-1-1-1,1 1 1,0 0 0,-1-1 0,1 1 0,0 0 0,0 0-1,-1 0 1,1 0 0,1 1 0,-1-1-2,-1 1 0,0 0 0,0 0 0,0-1-1,0 1 1,0 0 0,0 0 0,0 0 0,0 0 0,0 0 0,0 0 0,0 1 0,0-1-1,-1 0 1,1 0 0,-1 1 0,1-1 0,-1 0 0,1 1 0,-1-1 0,0 0 0,1 2-1,5 41 6,-6-35-17,1-1 1,0 1-1,0-1 0,1 1 0,1-1 0,-1 0 0,1 1 1,0-1-1,6 9 0,-7-15 10,-1 0-1,1 0 1,0-1 0,0 1 0,0-1 0,0 1 0,0-1 0,1 0-1,-1 0 1,0 0 0,0 0 0,1 0 0,-1-1 0,1 1-1,-1 0 1,1-1 0,-1 0 0,1 0 0,-1 0 0,1 0-1,3 0 1,6-2 6,-1 0-1,1 0 0,11-4 1,21-7-8,-1-2 1,-1-2 0,52-28-1,-72 34 1,0 1 0,45-12 0,10-5-1,-53 20 51,-18 9-13,-12 10-14,-79 78 11,76-80-20,0 1-1,1 0 0,-12 23 1,18-30-9,0 0 0,1 0 0,-1 0 0,1 0 0,0 0 0,0 0 0,1 0 0,-1 0 0,1 1 0,0-1 0,0 0 0,1 0 0,-1 1 0,1-1 0,0 0 0,2 8 0,-1-9-1,-1-1 0,1 1-1,-1-1 1,1 0 0,0 1-1,0-1 1,0 0-1,1 0 1,-1 0 0,0 0-1,1-1 1,-1 1 0,1-1-1,-1 1 1,1-1-1,0 0 1,0 0 0,0 0-1,-1 0 1,1-1 0,5 1-1,5 1 0,-1-1 0,1 0 0,19-2 0,-17 0-10,0-1-1,0-1 0,0-1 0,-1 0 0,1 0 1,22-12-1,79-48-33,-81 43 34,-19 11 9,0-1-1,-1 0 0,0 0 0,0-2 0,-2 0 0,15-17 0,-26 28 3,-1-1 3,1 1 1,-1 0-1,1 1 1,0-1 0,0 0-1,-1 0 1,1 1-1,0-1 1,1 1 0,-1 0-1,0-1 1,0 1-1,4-1 1,-6 3-1,1 0 0,-1 1 1,0-1-1,-1 0 0,1 0 0,0 1 0,0-1 1,0 0-1,-1 0 0,1 0 0,-1 1 1,1-1-1,-1 0 0,1 0 0,-1 0 0,-1 2 1,1 0-1,-15 30 33,-18 44-6,31-67-24,0 0 0,0 0 0,1 1 1,0-1-1,-1 20 0,3-29-7,0 0-1,0-1 1,0 1 0,0 0-1,-1 0 1,1-1-1,0 1 1,0 0 0,1 0-1,-1-1 1,0 1-1,0 0 1,0 0 0,0-1-1,1 1 1,-1 0-1,0 0 1,1-1 0,-1 1-1,0 0 1,1-1 0,-1 1-1,1-1 1,-1 1-1,1-1 1,-1 1 0,1 0-1,0-1 1,-1 0-1,1 1 1,-1-1 0,1 1-1,0-1 1,0 0-1,-1 0 1,1 1 0,0-1-1,-1 0 1,1 0-1,0 0 1,0 0 0,0 0-1,-1 0 1,1 0-1,0 0 1,0 0 0,-1 0-1,1 0 1,0 0 0,0 0-1,-1-1 1,1 1-1,0 0 1,-1-1 0,2 1-1,6-4 6,-1 0 0,1-1 0,-1 0 0,7-5 0,-7 4-5,193-145 210,-199 150-207,0 0 0,0 0 0,0 0 0,0 0 1,0 1-1,1-1 0,-1 0 0,0 1 0,1-1 0,-1 1 0,1-1 0,-1 1 0,0 0 0,1-1 0,-1 1 1,3 0-1,-3 0-1,-1 1 0,1-1 0,-1 0 0,1 1 0,-1-1 0,1 0 1,-1 1-1,0-1 0,1 1 0,-1-1 0,0 0 0,1 1 0,-1-1 0,0 1 0,1-1 1,-1 1-1,0 0 0,0-1 0,1 1 0,-1-1 0,0 1 0,0-1 0,0 1 1,0 0-1,0-1 0,0 2 0,0 6 15,-1 0 0,0 0 0,0 0 0,-4 12 0,-19 52 1,-2-2 1,-47 88-1,44-97 10,8-16-9,-1-1 0,-2 0 0,-37 47 0,60-88-18,-1-1 1,0 0 0,1 0-1,-1 0 1,0 0-1,0 0 1,-1-1-1,1 1 1,0-1 0,0 1-1,-1-1 1,1 0-1,-1 0 1,1 0 0,-1 0-1,1 0 1,-1 0-1,-4 0 1,5-2 0,0 1 0,1-1 1,-1 1-1,0-1 0,0 1 0,0-1 0,1 0 0,-1 0 1,0 0-1,1 0 0,-1 0 0,1 0 0,-1-1 1,1 1-1,0 0 0,-1-1 0,1 1 0,0-1 1,0 1-1,0-1 0,0 0 0,0 0 0,0 1 1,1-1-1,-1 0 0,0 0 0,1-2 0,-3-4 10,1-1-1,0 1 0,0-1 1,1 1-1,1-1 0,-1 0 0,1 0 1,1 1-1,0-1 0,0 0 1,0 1-1,1-1 0,1 1 0,-1-1 1,1 1-1,1 0 0,0 0 1,0 0-1,0 1 0,1 0 0,0-1 1,0 1-1,1 1 0,0-1 1,0 1-1,1 0 0,13-9 0,-4 4-11,0 2-1,1 0 0,0 0 1,1 2-1,-1 0 0,28-6 1,115-18-20,-146 29 17,64-12-14,-33 5-68,52-3 0,-97 12 50,20 0 154,-19 0-289,-1 0 1,1 0-1,-1 0 0,1 0 0,0 0 0,-1 0 0,1 0 0,-1 0 0,1 0 0,0 0 0,-1 0 1,1 1-1,-1-1 0,1 0 0,-1 0 0,1 1 0,-1-1 0,1 0 0,-1 1 0,1-1 1,-1 1-1,1-1 0,-1 0 0,0 1 0,1-1 0,-1 1 0,1 0 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8:07.405"/>
    </inkml:context>
    <inkml:brush xml:id="br0">
      <inkml:brushProperty name="width" value="0.05" units="cm"/>
      <inkml:brushProperty name="height" value="0.05" units="cm"/>
      <inkml:brushProperty name="color" value="#AB008B"/>
    </inkml:brush>
  </inkml:definitions>
  <inkml:trace contextRef="#ctx0" brushRef="#br0">376 807 3208,'0'0'5662,"-13"-8"-5478,-1-1-96,-29-14-1,40 22-73,0 0 0,0 0 0,0 1 0,0-1 0,0 1 0,0-1 0,0 1-1,0 0 1,0 1 0,0-1 0,0 0 0,0 1 0,1 0 0,-1-1 0,0 1 0,0 0 0,0 0 0,1 1 0,-4 1-1,-5 2 44,-8 3 24,0 0 1,1 2 0,0 0 0,1 1 0,0 0-1,1 2 1,0 0 0,1 1 0,1 0-1,0 1 1,-18 26 0,29-36-47,0-1 1,1 1-1,0 0 1,0 0-1,0 0 0,1 1 1,0-1-1,0 0 1,0 0-1,1 1 1,-1-1-1,1 0 0,0 1 1,1-1-1,0 0 1,-1 1-1,2-1 0,2 9 1,-3-10-12,0-1-1,1 0 1,-1 0 0,1-1 0,-1 1-1,1 0 1,0 0 0,0-1 0,1 1-1,-1-1 1,0 0 0,1 1 0,-1-1-1,1-1 1,0 1 0,0 0 0,0 0-1,0-1 1,0 0 0,0 0 0,0 1-1,0-2 1,0 1 0,0 0 0,1-1 0,-1 1-1,0-1 1,1 0 0,-1 0 0,7-1-1,-1-1 30,0 0-1,0-1 1,0 0-1,0-1 1,0 1-1,-1-2 1,1 1-1,-1-1 0,0 0 1,-1-1-1,1 0 1,-1 0-1,0-1 1,-1 1-1,0-2 1,6-7-1,3-6 60,-2 0 0,0-2-1,-1 1 1,14-42 0,-10 17 49,-3-1 0,-1 0-1,-3 0 1,-2-1 0,-2 0 0,-2-1 0,-5-69 0,-4 68-85,1 40 13,5 11-88,0 0 0,0 0 0,-1 0 0,1 0 0,0 0 0,0-1 0,0 1-1,0 0 1,0 0 0,-1 0 0,1 0 0,0 0 0,0 0 0,0 0 0,0 0 0,0 0 0,-1 0-1,1 0 1,0 0 0,0 0 0,0 0 0,0 0 0,-1 0 0,1 0 0,0 0 0,0 0-1,0 0 1,0 0 0,0 0 0,-1 0 0,1 0 0,0 0 0,0 0 0,0 1 0,0-1 0,0 0-1,0 0 1,-1 0 0,1 0 0,0 0 0,0 0 0,0 0 0,0 1 0,0-1 0,0 0 0,0 0-1,0 0 1,0 0 0,0 0 0,0 1 0,-1-1 0,1 0 0,-31 59 17,23-45-38,-1 0 0,2 1 0,-10 26 1,10-11-18,1-1 1,2 1-1,0 0 1,2 0-1,2 0 1,1 1-1,6 44 1,-5-59 38,1-1 0,0-1 0,1 1 0,1 0 0,0-1 0,1 0 0,1 0 0,0-1 0,1 0 0,0 0 0,19 22 0,-22-30 20,0-1 1,0 1 0,1-1 0,-1 0 0,1 0 0,0 0-1,1-1 1,-1 0 0,0 0 0,1-1 0,0 0 0,-1 0 0,1 0-1,0-1 1,0 0 0,0 0 0,0-1 0,9 0 0,-8-1 6,1 0 1,-1 0 0,1-1 0,-1 0-1,0 0 1,0-1 0,0 0-1,0 0 1,0-1 0,-1 0 0,0 0-1,1-1 1,-1 0 0,10-10 0,-5 3 28,0-2 0,-2 1 0,0-1 0,0-1 0,-1 0 0,-1 0 0,-1-1 0,0 0 0,-1 0 0,0 0 1,-2-1-1,0 0 0,4-33 0,-8 47-38,0 0 0,1 0 0,-1 0-1,0 0 1,-1 0 0,1 1 0,0-1 0,-1 0 0,0 0 0,0 0 0,1 0 0,-1 1 0,-1-1 0,1 0-1,0 1 1,-1-1 0,-3-4 0,3 5-7,-1 1 0,0-1 0,1 1 0,-1 0 0,0-1 0,1 1 0,-1 0 0,0 1 0,0-1 0,0 0 0,0 1 0,0 0 0,0-1 0,0 1 0,0 1 0,-5-1-1,3 1-6,1 0 0,0 0-1,0 1 1,0-1 0,0 1-1,0 0 1,0 0-1,1 0 1,-1 1 0,0-1-1,1 1 1,0 0 0,-5 4-1,1 1-2,-1 0 1,1 1-1,0 0 0,-5 10 0,7-7-10,1-1 0,0 1 0,1 0 0,0 0 0,1 0 0,0 0 0,1 1 0,0-1 0,1 15-1,0-22-3,0-1-1,1 1 0,-1 0 0,1 0 0,0 0 0,0-1 0,0 1 1,1-1-1,-1 1 0,1-1 0,0 1 0,4 4 0,-4-7 9,-1 0 1,1 0-1,-1-1 0,1 1 1,0-1-1,0 1 0,0-1 0,0 0 1,0 0-1,0 0 0,0 0 0,1 0 1,-1 0-1,0-1 0,0 1 1,1-1-1,-1 1 0,0-1 0,1 0 1,-1 0-1,0 0 0,1 0 0,-1 0 1,0-1-1,1 1 0,3-2 0,17-5 61,0-1-1,-1-1 0,0-1 0,29-17 0,84-39 283,-128 63-354,0 1 0,0 0 1,1 0-1,-1 1 0,0 0 1,1 0-1,-1 1 0,1 0 1,-1 0-1,8 2 0,-14-2 16,0 1 0,0-1 0,-1 1 0,1-1 1,0 1-1,-1 0 0,1-1 0,-1 1 0,1 0 0,-1 0 0,1-1 0,-1 1 0,0 0 0,1 0 0,-1 0 0,0-1 1,1 1-1,-1 0 0,0 0 0,0 0 0,0 0 0,0 0 0,0 1 0,-1 25 27,1-21-19,-4 27 74,-1 0 0,-16 56-1,21-89-77,0 0 0,0 1 0,-1-1 0,1 0-1,0 1 1,0-1 0,0 1 0,0-1 0,0 0 0,0 1-1,0-1 1,0 1 0,0-1 0,0 1 0,0-1 0,0 0 0,0 1-1,0-1 1,0 1 0,0-1 0,0 0 0,0 1 0,0-1-1,1 1 1,-1-1 0,0 1 0,9-5 116,14-19 17,-20 21-127,70-79 325,26-27 151,-98 107-481,0-1 0,0 1 1,0 0-1,1 0 0,-1 0 0,0 0 0,0 0 0,1 0 1,-1 1-1,1-1 0,-1 0 0,1 1 0,-1-1 0,1 1 0,-1 0 1,1-1-1,0 1 0,-1 0 0,1 0 0,-1 0 0,1 0 1,0 0-1,2 1 0,-3-1-5,0 1-1,1 0 1,-1 0-1,0-1 1,0 1 0,0 0-1,-1 0 1,1 0-1,0 0 1,0 0 0,0 0-1,-1 0 1,1 1-1,-1-1 1,1 0 0,-1 0-1,1 0 1,-1 1-1,1-1 1,-1 0 0,0 1-1,0-1 1,0 0-1,0 0 1,0 1 0,0-1-1,0 0 1,0 1-1,-1 1 1,-1 10-1,-1 18 7,-1-1 0,-14 48 0,16-73-8,1 0 0,1 0 0,-1 0 0,1 0 0,0 0 0,0 0 0,0 0 0,2 8 0,-2-12 2,1 0 0,-1-1-1,1 1 1,-1 0-1,1 0 1,-1-1-1,1 1 1,0 0-1,-1-1 1,1 1 0,0 0-1,0-1 1,0 1-1,-1-1 1,1 1-1,0-1 1,0 0 0,0 1-1,0-1 1,0 0-1,0 1 1,0-1-1,0 0 1,0 0-1,0 0 1,0 0 0,-1 0-1,1 0 1,0 0-1,1-1 1,35-7 70,-27 5-62,3-2-1,0-1 0,0 0-1,-1-1 1,0-1 0,0 0 0,11-10-1,19-16 88,-2-2-1,54-62 0,-88 91-60,-5 6-26,1 0 0,-1 0 0,0 0 1,-1 0-1,1-1 0,0 1 0,0 0 0,0 0 0,-1-1 0,1 1 0,-1 0 0,1-1 1,-1 1-1,1-1 0,-1 1 0,0 0 0,0-1 0,0 1 0,0-1 0,0-2 0,-13 9-1,4 3-17,0 0 0,1 1 0,-1 0 0,2 0 0,-1 1 0,1 0 0,1 0-1,0 0 1,0 1 0,1 0 0,1 0 0,-5 16 0,8-24 5,1-1 0,-1 1 0,1 0 1,0-1-1,0 1 0,0 0 0,0-1 1,0 1-1,1 0 0,-1-1 0,1 1 0,0 0 1,0-1-1,0 1 0,0-1 0,0 0 1,0 1-1,1-1 0,-1 0 0,1 1 0,0-1 1,-1 0-1,1 0 0,0-1 0,0 1 1,0 0-1,0-1 0,3 2 0,0 1 1,0-2 0,0 1 0,0-1 0,0 1 0,0-2 0,0 1 0,1 0 0,-1-1 0,1 0 0,-1 0 0,1-1 0,-1 0 0,7 0 0,-5 0 14,0-1 0,0 0 0,0 0 1,-1-1-1,1 0 0,0 0 0,-1-1 1,1 0-1,-1 0 0,0 0 0,0-1 0,0 0 1,0 0-1,-1 0 0,1-1 0,-1 0 1,-1 0-1,1 0 0,0 0 0,-1-1 0,0 0 1,-1 0-1,5-9 0,-7 12-1,1-1 0,-1 1-1,0-1 1,0 0 0,-1 1 0,1-1-1,-1 0 1,0 0 0,1 1 0,-2-1-1,1 0 1,0 0 0,-1 1-1,0-1 1,0 0 0,0 1 0,0-1-1,0 1 1,-1-1 0,0 1 0,0 0-1,0 0 1,0-1 0,0 1 0,0 1-1,-1-1 1,0 0 0,1 0 0,-1 1-1,0 0 1,0 0 0,0-1 0,-1 2-1,1-1 1,0 0 0,-1 1 0,1-1-1,-5 0 1,-9-2 10,1 1 1,-1 0-1,0 2 0,-19-1 0,36 2-20,0 0-1,0 0 0,0 0 1,0 0-1,0 0 1,0-1-1,0 1 0,0 0 1,0 0-1,0 0 0,0 0 1,0 0-1,0 0 0,0 0 1,0-1-1,0 1 1,0 0-1,0 0 0,0 0 1,0 0-1,0 0 0,0 0 1,0 0-1,0-1 0,0 1 1,0 0-1,0 0 1,0 0-1,0 0 0,0 0 1,0 0-1,0 0 0,-1 0 1,1 0-1,0-1 0,0 1 1,0 0-1,0 0 0,0 0 1,0 0-1,0 0 1,0 0-1,-1 0 0,1 0 1,17-8-8,-11 5 6,57-31 0,-36 18 1,1 2 0,0 0 0,30-9 0,-40 18-23,0 1-1,0 1 0,31-2 1,-47 5 20,-1 0 1,1 0-1,0 0 1,0 1-1,-1-1 1,1 0 0,0 1-1,-1 0 1,1-1-1,0 1 1,-1 0-1,1 0 1,-1 0-1,1 0 1,-1 0 0,0 0-1,1 1 1,-1-1-1,0 0 1,0 1-1,0-1 1,0 1-1,0-1 1,0 1 0,0-1-1,-1 1 1,1 0-1,0-1 1,-1 1-1,1 0 1,-1-1-1,0 1 1,0 0 0,0 2-1,1 8-7,0-1-1,-2 1 1,1-1 0,-3 13-1,1-16-2,-19 110-104,21-117 119,0-1 1,0 0-1,0 0 0,0 0 0,0 0 0,-1 1 0,1-1 0,0 0 0,0 0 0,0 1 0,0-1 0,0 0 0,0 0 0,0 0 0,0 1 1,0-1-1,0 0 0,0 0 0,0 1 0,0-1 0,0 0 0,0 0 0,0 0 0,0 1 0,0-1 0,1 0 0,-1 0 0,0 0 0,0 1 1,0-1-1,0 0 0,0 0 0,0 0 0,1 0 0,-1 1 0,0-1 0,0 0 0,0 0 0,0 0 0,1 0 0,-1 0 0,0 0 0,0 1 0,0-1 1,1 0-1,-1 0 0,13-6 44,11-12 6,41-55 85,-47 50-80,1 1 1,1 1-1,37-29 0,-56 49-53,-1 1 0,1-1 0,0 0 0,0 1-1,0-1 1,-1 0 0,1 1 0,0-1 0,0 1-1,0 0 1,0-1 0,0 1 0,0 0-1,0-1 1,0 1 0,0 0 0,0 0 0,0 0-1,0 0 1,0 0 0,0 0 0,0 0 0,0 0-1,0 1 1,2-1 0,-2 1 0,0 0-1,0 0 1,0 0 0,-1 0-1,1 0 1,0 1 0,-1-1-1,1 0 1,-1 0 0,1 0 0,-1 0-1,0 1 1,1-1 0,-1 0-1,0 0 1,0 1 0,0 1-1,0 7 8,0 0 0,-1 1 0,-3 16-1,-10 24 4,10-40 9,0 0 0,1 1 0,1-1 0,0 1 0,-1 14-1,3-25-20,0-1 1,0 0-1,0 1 0,0-1 0,0 0 0,0 1 0,0-1 0,0 0 0,0 1 0,0-1 0,0 0 0,0 1 1,0-1-1,1 0 0,-1 0 0,0 1 0,0-1 0,0 0 0,0 1 0,0-1 0,1 0 0,-1 0 1,0 1-1,0-1 0,1 0 0,-1 0 0,0 0 0,0 1 0,1-1 0,-1 0 0,0 0 0,1 0 0,-1 0 1,12-3 17,10-16 8,-21 19-24,84-78 60,42-41 147,-124 116-191,0-1 0,0 1 0,1 0-1,-1 0 1,1 1 0,0-1 0,0 1 0,0 0-1,0 0 1,0 0 0,0 0 0,7-1-1,-11 3-15,1 0-1,-1 0 1,1 1-1,0-1 0,-1 0 1,1 1-1,-1-1 1,1 0-1,0 1 0,-1-1 1,1 0-1,-1 1 1,1-1-1,-1 1 0,0-1 1,1 1-1,-1 0 1,1-1-1,-1 1 0,0-1 1,0 1-1,1 0 1,-1-1-1,0 1 0,0-1 1,0 1-1,1 0 1,-1-1-1,0 1 0,0 0 1,0 0-1,0 28 16,0-22-10,0 13 4,-1 18 1,7 48 0,-5-74-13,1-1 0,1 0 0,0 0 0,0 0 0,1-1 0,0 1-1,1-1 1,11 19 0,-14-27 3,0 0-1,1 0 1,-1 0-1,0 0 1,1-1-1,-1 1 0,1-1 1,0 1-1,-1-1 1,1 0-1,0 0 1,0 0-1,0 0 0,0 0 1,0-1-1,0 0 1,0 1-1,0-1 1,0 0-1,0 0 0,0-1 1,0 1-1,3-1 1,1 0 2,1-1 0,-1 0 0,0 0 0,0 0 0,0-1 0,-1 0 0,1 0 0,9-7 0,36-36 24,-39 33-7,0 0-1,20-13 1,-24 23 7,-9 3-27,1 0-1,-1 0 1,0 0-1,1 0 1,-1 0-1,1-1 0,-1 1 1,0 0-1,1 0 1,-1 0-1,1 0 1,-1-1-1,0 1 0,1 0 1,-1 0-1,0-1 1,0 1-1,1 0 1,-1-1-1,0 1 0,1 0 1,-1-1-1,0 1 1,0 0-1,0-1 1,0 1-1,1 0 0,-1-1 1,0 1-1,0-1 1,0 1-1,0 0 1,0-1-1,0 1 0,0-1 1,0 1-1,0-1 1,6-10 72,-5 4-66,0-1 0,1 1 0,0 0 0,0 0 0,7-14 0,2-10-1,9-49-24,-29 99 30,0 0-1,-10 39 1,17-52-13,-3 21-21,-3 54 0,7-74 16,1 0 1,1-1 0,-1 1 0,1 0 0,0 0-1,1 0 1,-1-1 0,1 1 0,1-1 0,-1 1 0,1-1-1,0 0 1,6 8 0,-8-13 1,0 1 0,1-1-1,-1 0 1,1 1 0,-1-1 0,1 0 0,-1 0-1,1 0 1,0-1 0,-1 1 0,1 0 0,0-1 0,0 1-1,0-1 1,0 1 0,0-1 0,-1 0 0,1 0-1,0 0 1,0 0 0,0 0 0,0 0 0,0 0-1,0-1 1,0 1 0,-1-1 0,1 0 0,0 1 0,0-1-1,-1 0 1,4-2 0,6-3 14,0-1 0,0 0 0,15-14 0,-18 14-4,32-28 78,50-54 0,-90 88-82,1-1 1,0 1-1,0 0 1,0 0-1,1 0 1,-1 1 0,0-1-1,0 0 1,0 0-1,1 1 1,-1-1-1,0 0 1,1 1 0,-1-1-1,0 1 1,4-1-1,-5 1-2,1 1 1,-1-1-1,1 0 0,0 1 0,-1-1 0,1 0 0,-1 1 1,1-1-1,-1 0 0,1 1 0,-1-1 0,1 1 0,-1-1 1,0 1-1,1-1 0,-1 1 0,0-1 0,1 1 1,-1 0-1,0-1 0,0 1 0,1-1 0,-1 1 0,0 0 1,0-1-1,0 1 0,0 0 0,0-1 0,0 1 0,0-1 1,0 1-1,0 0 0,0-1 0,0 1 0,0 0 0,-1 0 1,-7 66 5,4-39-59,-2 39-1,6-66 54,0-1-1,0 0 0,0 1 1,0-1-1,0 1 0,0-1 0,0 0 1,0 1-1,0-1 0,0 1 1,0-1-1,0 0 0,0 1 0,0-1 1,0 1-1,0-1 0,1 0 1,-1 1-1,0-1 0,0 0 1,0 1-1,1-1 0,-1 0 0,0 1 1,0-1-1,1 0 0,-1 0 1,0 1-1,1-1 0,-1 0 0,0 0 1,1 1-1,-1-1 0,0 0 1,1 0-1,-1 0 0,0 0 1,1 0-1,-1 0 0,1 1 0,-1-1 1,0 0-1,1 0 0,-1 0 1,1 0-1,-1 0 0,0 0 1,1-1-1,-1 1 0,1 0 0,-1 0 1,0 0-1,1 0 0,-1 0 1,0-1-1,1 1 0,-1 0 0,0 0 1,1 0-1,-1-1 0,0 1 1,1 0-1,-1-1 0,24-20 54,-23 20-52,139-151 293,-109 124-141,-30 27-148,1 0 1,-1 0 0,1 0-1,0 0 1,-1 0-1,1 0 1,0 1-1,0-1 1,0 0-1,-1 1 1,1 0-1,0-1 1,0 1 0,0 0-1,0 0 1,0 0-1,0 0 1,2 1-1,-3 0-4,0-1 0,0 1-1,0 0 1,0 0-1,0 0 1,-1-1-1,1 1 1,0 0 0,-1 0-1,1 0 1,0 0-1,-1 1 1,0-1 0,1 0-1,-1 0 1,1 0-1,-1 0 1,0 2 0,5 26 3,-4-23-2,2 20-2,4 23 67,-7-46-64,1 0 0,0-1 0,-1 1 0,2-1 0,-1 1 0,0-1 0,0 0 0,1 1 0,-1-1 0,1 0 0,-1 0 0,1 0 0,0 0 0,4 3 0,-5-5-3,1 1-1,-1 0 1,1-1-1,-1 1 1,1-1-1,0 0 1,-1 1-1,1-1 1,-1 0-1,1 0 0,0 0 1,-1 0-1,1-1 1,0 1-1,-1 0 1,1-1-1,-1 1 1,3-2-1,29-13 7,-28 12-7,28-17 10,-1-1-1,-1-2 0,-1-1 0,30-32 1,36-28 17,-25 39 37,-71 45-64,0 0 0,0 0 0,0-1 0,0 1 0,0 0 0,0 0 0,0 0 0,1 0-1,-1 0 1,0 0 0,0 0 0,0 0 0,0 0 0,0 0 0,0-1 0,1 1 0,-1 0 0,0 0 0,0 0 0,0 0 0,0 0 0,0 0 0,1 0 0,-1 0 0,0 0 0,0 0 0,0 0 0,0 0 0,0 0 0,0 0 0,1 0 0,-1 1 0,0-1 0,0 0 0,0 0 0,0 0 0,0 0 0,0 0 0,1 0 0,-1 0 0,0 0 0,0 0 0,0 0 0,0 1 0,0-1 0,0 0 0,0 0 0,0 0 0,0 0 0,0 0 0,1 0 0,-1 0 0,0 1 0,0-1 0,0 0 0,0 0 0,0 0 0,0 0 0,0 1 0,-2 13-21,-9 17 9,-12 12 21,16-32-6,0 0-1,1 1 0,1 0 1,0 0-1,0 0 0,-3 18 1,7-23-2,0-1 10,0-1-1,0 1 1,1-1 0,0 1 0,0 7 0,0-12-10,0 0 0,0 0 1,1 0-1,-1-1 0,0 1 1,0 0-1,1 0 1,-1 0-1,1-1 0,-1 1 1,1 0-1,-1-1 1,1 1-1,-1 0 0,1-1 1,-1 1-1,1 0 0,0-1 1,-1 1-1,1-1 1,0 1-1,-1-1 0,1 0 1,0 1-1,0-1 0,0 0 1,-1 1-1,1-1 1,0 0-1,0 0 0,0 0 1,0 0-1,-1 0 1,1 0-1,0 0 0,0 0 1,0 0-1,0 0 0,0 0 1,-1-1-1,1 1 1,1-1-1,1 0 0,0 0 1,0-1-1,0 1 1,-1-1-1,1 0 1,0 1-1,-1-1 1,0-1-1,1 1 1,-1 0-1,0 0 1,0-1-1,2-3 1,23-41 36,-22 37-17,-3 6-15,-1 1-1,1 0 1,0 0 0,0-1-1,0 1 1,0 1-1,1-1 1,-1 0 0,1 0-1,0 1 1,0 0 0,4-3-1,-5 26 0,-1-15-16,-1 8-14,2 0 1,0-1 0,1 1 0,0-1-1,10 25 1,-11-34 16,-1 0 0,1-1 1,0 1-1,0-1 0,1 0 0,-1 0 0,1 0 1,0 0-1,-1 0 0,1-1 0,5 4 0,-6-5 6,0 0 0,1 0 0,-1 0 0,1 0 0,-1 0 0,1-1 0,-1 1 0,1-1-1,-1 1 1,1-1 0,-1 0 0,1 0 0,0 0 0,-1-1 0,1 1 0,-1-1 0,1 1 0,-1-1-1,3-1 1,4-2 3,0 0 0,0 0 0,0-1 0,-1-1 0,0 1-1,0-1 1,-1-1 0,13-13 0,2-5 4,23-35 0,-20 20 6,0-1 1,-3-2-1,-2 0 1,-1-1-1,13-48 1,48-236 202,-67 266-164,9-49 114,-21 111-162,-1 0-1,0-1 1,0 1 0,0 0-1,0 0 1,0 0-1,0-1 1,1 1 0,-1 0-1,0 0 1,0-1 0,0 1-1,0 0 1,0 0 0,0 0-1,0-1 1,0 1-1,0 0 1,0 0 0,0-1-1,0 1 1,0 0 0,0 0-1,-1-1 1,1 1 0,0 0-1,0 0 1,0 0 0,0-1-1,0 1 1,0 0-1,0 0 1,-1 0 0,1 0-1,0-1 1,0 1 0,0 0-1,-1 0 1,1 0 0,0 0-1,0 0 1,-1-1-1,-6 11 46,-12 36-52,3 2-1,-11 53 0,12-36-98,2 1 0,4 1 0,-3 106 0,9-97 40,1-34 35,3 47 1,0-77 20,0 0 1,1 0-1,0-1 1,1 1 0,1-1-1,0 1 1,0-1-1,9 16 1,-11-24 7,0-1 1,0 1 0,0-1-1,0 0 1,0 0-1,1 0 1,-1 0-1,1-1 1,-1 1-1,1-1 1,-1 1-1,1-1 1,0 0-1,0 0 1,0 0-1,-1 0 1,1-1-1,0 1 1,0-1-1,0 0 1,0 1-1,0-1 1,0-1-1,0 1 1,0 0-1,0-1 1,0 0-1,3 0 1,4-2 9,0 0 0,1-1 0,-2 0 0,1 0 0,0-1 0,15-11 0,14-15 82,58-60-1,-92 85-80,-6 7-2,-10 13-2,4 1-10,1-6-13,2 0 0,-1 1 0,2 0 0,-6 18 0,8-25 16,1 0 1,0 0-1,-1 0 0,1 0 1,0 0-1,1 0 0,-1 0 0,1 0 1,-1 0-1,1 0 0,0 0 1,0 0-1,0 0 0,0 0 1,1-1-1,-1 1 0,1-1 0,0 1 1,-1-1-1,1 1 0,4 2 1,-5-4 0,0 0 1,0 0 0,0-1 0,0 1 0,0 0 0,0-1-1,0 1 1,1-1 0,-1 1 0,0-1 0,0 0 0,1 1-1,-1-1 1,0 0 0,1 0 0,-1 0 0,0 0 0,0 0-1,1 0 1,-1 0 0,0-1 0,1 1 0,-1 0 0,0-1-1,0 1 1,1-1 0,-1 1 0,0-1 0,0 0 0,0 1-1,0-1 1,0 0 0,2-1 0,2-3 3,1 0 0,-1 0 0,0-1-1,7-8 1,-11 12 1,1-1-1,0 1 0,0-1 1,-1 1-1,1-1 0,-1 0 1,0 1-1,0-1 0,0 0 1,0 0-1,0 0 0,-1 0 1,1 0-1,-1 0 0,0 0 1,0 0-1,0 0 0,0 0 1,0 0-1,-1 0 0,1 0 1,-1 0-1,0 0 0,-1-3 1,1 5-6,1 1 1,0-1-1,0 1 1,-1 0 0,1-1-1,0 1 1,0-1-1,0 1 1,0-1 0,-1 1-1,1-1 1,0 1-1,0-1 1,0 1 0,0-1-1,0 1 1,0-1-1,1 1 1,-1-1 0,0 1-1,0-1 1,0 1-1,0-1 1,1 1-1,-1-1 1,0 1 0,0-1-1,1 1 1,-1-1-1,0 1 1,1 0 0,-1-1-1,1 0 1,15-3 30,-9 3-21,13-7 11,1 0-1,-1-1 1,-1-2 0,0 0 0,0-1 0,26-22-1,-43 33-21,-1-1-1,0 1 0,1 0 0,-1 0 1,0 0-1,1 0 0,0 0 1,-1 0-1,1 0 0,-1 1 1,1-1-1,0 0 0,0 1 1,-1-1-1,1 1 0,0 0 0,0 0 1,0 0-1,2 0 0,-3 0 0,0 1 0,0 0-1,0 0 1,0 0 0,0 0 0,0-1-1,0 1 1,0 0 0,0 0-1,-1 1 1,1-1 0,0 0-1,-1 0 1,1 0 0,-1 0 0,1 1-1,-1-1 1,0 0 0,0 0-1,1 1 1,-1-1 0,0 0-1,0 0 1,0 1 0,0-1 0,-1 3-1,1 2 0,0 1-1,1-1 0,0 0 0,0 1 1,0-1-1,1 0 0,-1 1 0,2-1 1,-1 0-1,1 0 0,0-1 0,0 1 1,0-1-1,1 1 0,0-1 0,9 9 1,-7-8 7,0-1 1,1-1 0,0 1 0,0-1 0,0 0 0,1 0 0,-1-1 0,1 0 0,0 0 0,0-1-1,0 0 1,16 1 0,-5-1-34,0-1-1,0-1 0,0-1 0,0-1 1,-1 0-1,1-1 0,0-1 0,-1-1 1,25-10-1,-30 6-330,-11 3-2461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8:07.701"/>
    </inkml:context>
    <inkml:brush xml:id="br0">
      <inkml:brushProperty name="width" value="0.05" units="cm"/>
      <inkml:brushProperty name="height" value="0.05" units="cm"/>
      <inkml:brushProperty name="color" value="#AB008B"/>
    </inkml:brush>
  </inkml:definitions>
  <inkml:trace contextRef="#ctx0" brushRef="#br0">1 116 10952,'0'0'824,"74"-16"-464,-13 4 0,17-5-32,1 3 8,-7-2-184,-9 4 8,-9 2-88,-5 4 0,-13 4-40,-12-2 16,-12 2-56,-12-2 8,-10 4-40,-4 4 16</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8:07.924"/>
    </inkml:context>
    <inkml:brush xml:id="br0">
      <inkml:brushProperty name="width" value="0.05" units="cm"/>
      <inkml:brushProperty name="height" value="0.05" units="cm"/>
      <inkml:brushProperty name="color" value="#AB008B"/>
    </inkml:brush>
  </inkml:definitions>
  <inkml:trace contextRef="#ctx0" brushRef="#br0">0 18 7528,'0'0'272,"113"-12"-416,-75 6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29:02.651"/>
    </inkml:context>
    <inkml:brush xml:id="br0">
      <inkml:brushProperty name="width" value="0.05" units="cm"/>
      <inkml:brushProperty name="height" value="0.05" units="cm"/>
      <inkml:brushProperty name="color" value="#008C3A"/>
    </inkml:brush>
  </inkml:definitions>
  <inkml:trace contextRef="#ctx0" brushRef="#br0">497 160 7528,'0'0'1438,"-11"1"-1080,-21 3 62,1 3 1,-50 15-1,54-13-175,-14 5 466,-71 36 0,100-44-579,1 1 1,0 0 0,0 1 0,1 0-1,0 0 1,1 1 0,-1 1-1,2 0 1,-1 0 0,-9 17 0,10-14 28,-20 38 441,27-49-546,0 0 0,0 0 0,0 1-1,1-1 1,-1 0 0,1 1 0,-1-1-1,1 0 1,0 1 0,0-1-1,0 0 1,0 1 0,0-1 0,0 1-1,1-1 1,-1 0 0,1 0 0,0 1-1,1 2 1,-1-3-9,1-1-1,0 1 1,0-1-1,0 1 1,0-1-1,1 0 1,-1 0-1,0 0 1,0 0-1,1 0 1,-1 0-1,1-1 1,-1 1-1,0-1 1,1 1-1,-1-1 1,5 0-1,47-2 325,-39 0-280,0-1 0,-1 0 0,1 0 0,-1-2 0,28-11 1,-33 11-39,0 0 0,-1 0 0,1-1 0,-1 0 0,0 0 0,0-1-1,-1 0 1,0-1 0,0 1 0,5-10 0,6-10 193,24-47 0,-38 65-155,0 0 0,0 0 0,-1 0 1,0-1-1,-1 1 0,0-1 0,-1 0 0,0 1 0,0-19 0,-4 14 268,3 14-352,0 0 0,0 0 0,-1 0 0,1 0 0,0 0 1,0 0-1,0 0 0,0 0 0,0 0 0,0 0 0,0 0 1,-1 0-1,1 0 0,0 0 0,0 0 0,0 0 0,0 0 0,0 0 1,0 0-1,-1 0 0,1 0 0,0 0 0,0 0 0,0 0 1,0 0-1,0 0 0,0 0 0,0 0 0,0 0 0,-1 0 1,1 0-1,0 1 0,0-1 0,0 0 0,0 0 0,0 0 1,0 0-1,0 0 0,0 0 0,0 0 0,0 0 0,0 1 0,0-1 1,0 0-1,0 0 0,0 0 0,0 0 0,0 1 0,-7 24 267,6-15-251,0 0 0,1 0 1,1 1-1,0-1 1,0 0-1,1-1 0,0 1 1,1 0-1,0 0 0,0-1 1,9 16-1,-9-19-15,0 0 0,0 0 0,1 0 0,0 0 0,0-1 0,1 1 0,0-1 0,0 0 0,0-1 0,0 1 0,1-1 0,-1 0 0,1 0 0,0-1 0,1 0 0,-1 0 0,13 4 0,-16-7-3,0 1 0,1-1 0,-1 0 0,0 0 1,0 0-1,0-1 0,0 1 0,1-1 0,-1 0 0,0 0 0,0 0 1,0 0-1,0 0 0,4-3 0,4-3 11,0 0 1,12-12-1,-14 11-9,5-3 10,-1-2-1,-1 1 1,0-2 0,0 0 0,-2 0-1,1-1 1,10-22 0,-8 9 77,-1 0 1,-1-1-1,11-44 1,-17 59 39,-4 14-131,-1-1 0,0 1-1,0 0 1,0 0-1,0 0 1,0 0 0,0 0-1,1 0 1,-1 0-1,0 0 1,0 0 0,0 0-1,0 0 1,0 0-1,0 0 1,1 0 0,-1 0-1,0 0 1,0 0-1,0 0 1,0 0 0,0 0-1,1 0 1,-1 1-1,0-1 1,0 0 0,0 0-1,0 0 1,0 0-1,0 0 1,0 0 0,0 0-1,1 0 1,-1 0-1,0 1 1,0-1 0,0 0-1,0 0 1,0 0-1,0 0 1,0 0 0,0 0-1,0 1 1,0-1-1,0 0 1,0 0 0,8 30 143,-5-14-154,11 64 84,-12-62-55,0-1 1,1 0 0,1 0-1,1 0 1,0 0 0,1-1-1,13 25 1,-18-40-20,-1 1 0,1-1-1,0 0 1,-1 0 0,1 0 0,0-1 0,0 1-1,0 0 1,0 0 0,0 0 0,0-1 0,0 1-1,0 0 1,0-1 0,0 1 0,0-1 0,0 1-1,1-1 1,-1 0 0,0 1 0,0-1 0,0 0-1,1 0 1,-1 0 0,0 0 0,0 0 0,1 0-1,-1 0 1,0 0 0,0-1 0,1 1 0,-1 0-1,0-1 1,0 1 0,0-1 0,0 1 0,0-1-1,0 0 1,2-1 0,2-1 3,0-1 0,-1 0 0,0 0 1,0 0-1,0-1 0,6-8 0,5-10 26,-1-1 1,-1 0-1,-1-1 0,-1-1 1,13-49-1,-24 75-30,2-7 28,-1 0 1,1 0 0,1 1-1,-1-1 1,1 1-1,4-7 1,-6 12-24,0 0 0,0 1 0,0-1 0,0 1 0,0-1-1,0 1 1,0-1 0,0 1 0,0 0 0,0-1 0,0 1 0,0 0 0,0 0 0,0 0 0,0 0-1,0 0 1,0 0 0,1 0 0,1 1 0,21 4-7,-8 2-14,0 0 0,-1 1 0,19 14-1,15 7-36,-33-21 52,-1 0 0,2-1 0,-1-1 0,26 6 0,-32-11 1,-1 1-1,0-2 1,1 1 0,-1-1 0,0-1 0,1 1 0,-1-2 0,0 1 0,0-1-1,10-4 1,-17 6 0,-1-1 0,0 1 0,1-1 0,-1 0-1,0 1 1,0-1 0,0 0 0,1 0 0,-1 0-1,0 0 1,0 0 0,0 0 0,-1 0 0,1 0-1,0 0 1,0 0 0,0 0 0,-1-1 0,1 1-1,0-2 1,0 0 3,-1-1 0,1 1 0,-1 0 0,0 0 0,0 0-1,0 0 1,0 0 0,0 0 0,-1-4 0,-2-3 11,1 0-1,-2 1 1,1-1 0,-10-17 0,13 27-15,-4-6 11,1-1 0,-1 1 0,-1 0 1,1 0-1,-1 0 0,-7-7 0,11 12-8,0 1-1,0-1 0,0 0 0,0 0 1,0 1-1,-1-1 0,1 1 0,0-1 1,0 1-1,-1-1 0,1 1 1,-1 0-1,1 0 0,0-1 0,-1 1 1,1 0-1,-2 1 0,1-1-1,0 1 0,0-1 1,0 1-1,1 0 0,-1 0 0,0 0 0,0 0 0,1 0 0,-1 0 0,0 1 0,1-1 1,-1 0-1,1 1 0,0-1 0,-2 3 0,-4 5-9,0 1 1,1 0-1,0 1 0,0-1 0,1 1 1,0 0-1,1 1 0,1-1 1,0 1-1,0-1 0,1 1 1,1 0-1,0 0 0,0 0 1,1 0-1,1 0 0,2 13 0,-2-15 3,1 0 0,1-1 0,-1 1 0,2-1-1,-1 0 1,2 1 0,-1-2 0,1 1 0,0 0-1,1-1 1,0 0 0,0 0 0,1-1-1,-1 0 1,2 0 0,-1 0 0,1-1 0,0 0-1,0-1 1,17 8 0,-13-8-2,0-1 0,0-1 0,0 0 0,1 0 0,-1-1 0,1-1 0,-1 0 0,1-1 0,-1-1 0,1 0 1,-1 0-1,1-1 0,-1 0 0,0-2 0,0 1 0,0-1 0,14-7 0,-13 5 14,0-1 0,0 0 1,-1 0-1,0-1 0,-1-1 1,0 0-1,0 0 0,-1-1 0,0-1 1,0 0-1,-1 0 0,-1 0 0,0-1 1,12-25-1,-13 20 38,-1 1 1,6-33-1,-10 44-17,-1-1 0,-1 0 0,1 1-1,-1-1 1,0 0 0,0 0 0,-1 0-1,0 1 1,0-1 0,0 0 0,0 1 0,-4-9-1,-2 2 163,8 20-69,2 10-112,2 30-20,-2 1-1,-2-1 0,-2 1 0,-8 59 1,7-98 8,-1-1 0,0 0 0,0-1 0,0 1 0,-1 0 0,0-1 0,-1 0 0,0 0 0,-12 14 0,16-20 7,0-1 0,0 0 0,0 1 0,-1-1 0,1 0 0,0 0 0,-1 0 0,1 0 0,-1 0 0,0-1 0,1 1-1,-1 0 1,0-1 0,1 1 0,-1-1 0,0 1 0,-3-1 0,1 0 3,0 0 1,0 0-1,0-1 0,0 1 1,0-1-1,1 0 1,-8-3-1,2 0 10,-1 0 1,1-1-1,0-1 1,0 1-1,-10-10 1,11 7 13,1 1 0,1-1 0,-1-1 0,1 1 0,1-1 0,-1 0 0,-5-14 0,9 19-11,2 3-16,-1 1-1,1 0 1,0-1 0,-1 1 0,1 0-1,0-1 1,0 1 0,-1-1 0,1 1-1,0 0 1,0-1 0,0 1 0,-1-1-1,1 1 1,0-1 0,0 1 0,0-1-1,0 1 1,0 0 0,0-1 0,0 1-1,0-1 1,0 1 0,0-1-1,0 1 1,0-1 0,0 1 0,1-1-1,-1 1 1,0 0 0,0-1 0,0 1-1,1-1 1,-1 1 0,0 0 0,1-1-1,-1 1 1,0 0 0,0-1 0,1 1-1,-1 0 1,1-1 0,-1 1 0,0 0-1,2-1 1,23 2 24,-13 1-12,108 2 45,-10-2-13,231 21 212,-189-20-35,-121-5-112,1 0 0,55-13 0,-76 12-91,1 0 0,-1-1-1,0-1 1,0 1 0,0-2 0,-1 0-1,1 0 1,-1 0 0,-1-2-1,0 1 1,0-1 0,0 0 0,-1-1-1,0 0 1,0 0 0,11-21 0,12-26-3174</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8:09.281"/>
    </inkml:context>
    <inkml:brush xml:id="br0">
      <inkml:brushProperty name="width" value="0.05" units="cm"/>
      <inkml:brushProperty name="height" value="0.05" units="cm"/>
      <inkml:brushProperty name="color" value="#AB008B"/>
    </inkml:brush>
  </inkml:definitions>
  <inkml:trace contextRef="#ctx0" brushRef="#br0">26 111 6224,'0'0'8704,"-5"-10"-8584,-13-31 1,18 41-119,-1 0 1,1-1-1,0 1 1,0 0-1,0-1 1,0 1-1,-1 0 1,1-1-1,0 1 1,0 0-1,0-1 1,0 1-1,0 0 1,0-1-1,0 1 0,0-1 1,0 1-1,0 0 1,0-1-1,0 1 1,0 0-1,0-1 1,0 1-1,1 0 1,-1-1-1,0 1 1,0-1-1,0 1 1,1 0-1,-1 0 1,0-1-1,0 1 1,0 0-1,1-1 1,-1 1-1,0 0 1,1 0-1,-1 0 0,0-1 1,1 1-1,-1 0 1,0 0-1,1 0 1,-1 0-1,0 0 1,1-1-1,-1 1 1,1 0-1,36-10 117,1 2 1,0 2-1,48-2 0,1-1 27,-47 6 11,-1 1 1,74 8-1,8 1 369,-95-5-397,-22-1-100,0-1 0,0 1 0,0-1 0,0 0 0,0 0-1,0 0 1,0-1 0,0 0 0,5-1 0,16-3 210,-16 4-2490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8:09.707"/>
    </inkml:context>
    <inkml:brush xml:id="br0">
      <inkml:brushProperty name="width" value="0.05" units="cm"/>
      <inkml:brushProperty name="height" value="0.05" units="cm"/>
      <inkml:brushProperty name="color" value="#AB008B"/>
    </inkml:brush>
  </inkml:definitions>
  <inkml:trace contextRef="#ctx0" brushRef="#br0">18 10 7024,'0'0'2384,"-4"11"-2235,1-6-111,1-2-25,0 0 1,1 1-1,0-1 0,-1 0 0,1 0 0,-1 7 0,2-10-6,0 1-1,0 0 0,0 0 0,0 0 0,0 0 0,1-1 0,-1 1 0,0 0 0,0 0 1,1 0-1,-1-1 0,0 1 0,1 0 0,-1 0 0,1-1 0,-1 1 0,1 0 0,-1-1 1,1 1-1,-1-1 0,1 1 0,0-1 0,-1 1 0,1-1 0,0 1 0,0-1 0,-1 1 1,1-1-1,0 0 0,0 0 0,-1 1 0,1-1 0,0 0 0,0 0 0,0 0 0,0 0 1,1 0-1,46 6 412,0-3 0,84-5 1,98-24 930,-164 16-1407,119-36 1</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8:23.663"/>
    </inkml:context>
    <inkml:brush xml:id="br0">
      <inkml:brushProperty name="width" value="0.05" units="cm"/>
      <inkml:brushProperty name="height" value="0.05" units="cm"/>
      <inkml:brushProperty name="color" value="#AB008B"/>
    </inkml:brush>
  </inkml:definitions>
  <inkml:trace contextRef="#ctx0" brushRef="#br0">280 925 4816,'0'0'8182,"-9"0"-7755,6 0-398,0 0 0,0 1 1,0-1-1,0 1 0,0-1 0,0 1 0,0 0 0,0 0 1,1 0-1,-1 1 0,0-1 0,0 0 0,1 1 1,-1 0-1,1 0 0,0 0 0,-1 0 0,1 0 1,0 0-1,0 0 0,0 1 0,1-1 0,-1 1 1,1 0-1,-1-1 0,1 1 0,0 0 0,-2 4 1,-36 101 1130,-38 167-1,61-212-820,1 11 114,11-50-82,0-2 0,-2 1 0,0-1 0,-14 31 0,20-53-353,0 0 0,0-1-1,0 1 1,0 0 0,0 0 0,0 0-1,0-1 1,-1 1 0,1 0 0,0 0 0,0-1-1,0 1 1,0 0 0,0 0 0,0 0-1,0-1 1,-1 1 0,1 0 0,0 0-1,0 0 1,0 0 0,0 0 0,-1-1-1,1 1 1,0 0 0,0 0 0,0 0 0,-1 0-1,1 0 1,0 0 0,0 0 0,-1 0-1,1 0 1,0 0 0,0 0 0,0 0-1,-1 0 1,1 0 0,0 0 0,0 0 0,-1 0-1,1 0 1,0 0 0,0 0 0,0 0-1,-1 0 1,1 0 0,0 0 0,0 0-1,0 1 1,-1-1 0,1 0 0,0 0 0,0 0-1,0 0 1,0 1 0,-1-1 0,1 0-1,0 0 1,0 0 0,0 1 0,0-1-1,-4-23 225,3-17-80,2 0 0,8-46-1,20-81 117,-23 137-227,-5 24-44,10-55 114,3-1 1,32-89 0,-20 82-49,-14 34-45,2 1 1,31-57-1,-38 80-25,0-2-11,1 0 0,0 1-1,1 0 1,0 1 0,1 0-1,0 0 1,14-11-1,-21 20 7,0 1 0,0 0-1,0 0 1,-1 0 0,1 1 0,0-1-1,0 1 1,0-1 0,0 1-1,1 0 1,-1 0 0,0 0 0,0 1-1,0-1 1,0 1 0,0-1-1,-1 1 1,1 0 0,0 0-1,0 1 1,0-1 0,2 2 0,5 2-16,-1 1 0,1 0 0,-1 0 0,14 14 0,-15-12 10,0 0 0,-1 1 0,0 0 0,0 0 0,-1 1 0,0 0 0,0 0 0,-2 1 0,1-1 0,-1 1 0,4 14 0,-7-19 15,0 1-1,0-1 1,0 0 0,-1 0-1,0 0 1,0 0 0,-1 0-1,1 1 1,-1-1 0,-1 0-1,1 0 1,-1 0 0,0-1-1,0 1 1,-1 0-1,0-1 1,0 1 0,0-1-1,0 0 1,-1 0 0,0 0-1,-6 5 1,0-1 21,-1 0 0,1-2 0,-1 1 0,-1-1 0,-18 8 0,-65 21 174,70-28-120,-10-2 65,31-5-98,-1-1 0,1 1 1,-1-1-1,1 1 0,0 1 1,-7 2-1,10-4 4,2-1-44,0 0 0,0 0-1,0 0 1,0 0-1,0 1 1,0-1 0,0 0-1,0 0 1,0 1 0,1-1-1,-1 1 1,0-1 0,0 1-1,1 0 1,-1-1-1,0 1 1,1 0 0,1 0-1,4-1 4,-6 0-12,220-40-77,-147 31-100,132-33 1,-191 37 143,0 0 1,-1-1-1,0 0 1,0-1-1,23-17 0,-11 7 26,-24 17 13,0 0 1,-1 0-1,1 0 0,0-1 1,-1 1-1,1 0 0,-1-1 1,0 1-1,1-1 0,-1 1 1,0-1-1,0 0 0,0 0 1,0 1-1,0-1 0,0 0 1,0 0-1,-1 0 0,1 0 1,-1 0-1,1 0 0,-1 0 1,0 0-1,0 0 0,0 0 1,0 0-1,0 0 0,0 0 1,-1 0-1,1 0 0,-1 0 1,1 0-1,-1 0 0,0 0 1,0 0-1,0 0 0,0 1 1,-2-4-1,1 2 14,-1 0 0,1 0 0,-1 0 0,0 0-1,0 0 1,0 1 0,-1-1 0,1 1 0,-1 0 0,1 0 0,-1 0 0,1 1 0,-1-1 0,0 1 0,0 0 0,0 0-1,0 0 1,-7 0 0,6 1-10,0 0 0,0 1-1,-1 0 1,1 0 0,0 0-1,1 0 1,-1 1 0,0 0-1,0 0 1,1 0-1,-1 1 1,1 0 0,0 0-1,0 0 1,0 0 0,0 0-1,0 1 1,1 0 0,-1-1-1,-2 6 1,1-2-22,1-1 0,0 1 0,1 1 0,-1-1 1,1 0-1,1 1 0,-1 0 0,2-1 0,-1 1 0,1 0 0,0 0 0,0 9 0,1-2-9,2-1 0,-1 1 0,2-1 0,0 0 0,1 1 0,0-1 0,8 15 0,-9-21 13,1 1-1,0-2 0,0 1 1,1 0-1,0-1 1,1 0-1,-1 0 0,1-1 1,1 1-1,-1-1 1,1-1-1,15 11 0,-18-15 8,-1 1 0,1-1 0,0 0 0,0 0-1,0-1 1,0 1 0,0-1 0,0 0 0,0 0-1,0 0 1,0 0 0,0-1 0,-1 0 0,1 0 0,0 0-1,0 0 1,0 0 0,6-4 0,6-3 11,0-1-1,25-19 1,-35 23-2,15-10 31,0-2 0,-1 0 0,-2-1-1,1-1 1,-2-1 0,25-36 0,-31 39 4,-4 5 10,1-1 0,1 1 1,14-14-1,-18 20-41,2 0-1,-1 1 1,1 0-1,-1 0 1,2 1-1,-1-1 1,0 2 0,1-1-1,8-2 1,-13 5-9,0 0 1,-1 1-1,1-1 0,0 1 1,-1-1-1,1 1 1,0 0-1,0 0 1,0 0-1,-1 1 0,1-1 1,0 1-1,-1 0 1,1-1-1,0 1 1,-1 0-1,1 0 0,-1 1 1,1-1-1,-1 0 1,0 1-1,0 0 0,1-1 1,-1 1-1,0 0 1,-1 0-1,1 0 1,0 0-1,0 1 0,-1-1 1,2 3-1,1 3 12,-1 0 0,1 1 0,-2-1-1,1 1 1,-1-1 0,-1 1 0,2 13 0,-3-14 4,1 0 0,1 0 0,-1 0 0,1 0 0,0 0 0,1-1 0,0 1 0,8 13 0,-10-19-17,1 2 9,1 0-1,0 0 1,0 0-1,0 0 1,0-1-1,0 1 1,6 4-1,-7-7-3,0-1-1,0 1 1,0 0-1,0-1 0,0 1 1,1-1-1,-1 1 1,0-1-1,0 0 1,0 0-1,0 0 1,0 0-1,1-1 1,-1 1-1,0 0 1,0-1-1,0 0 1,0 1-1,3-2 1,4-2 16,0 0 0,0-1 0,0 0 0,-1 0 1,0-1-1,11-10 0,43-45 84,-20 17-42,-1 2 9,-22 22-36,1 0-1,34-25 1,-53 44-35,0 0 0,1 0 0,-1 0 0,0 0 0,0 0 1,0 1-1,1-1 0,-1 0 0,0 1 0,1-1 0,-1 1 0,0-1 0,1 1 0,-1 0 0,1 0 1,-1 0-1,1 0 0,-1 0 0,0 0 0,1 0 0,-1 0 0,1 0 0,-1 0 0,1 1 0,-1-1 1,0 1-1,1-1 0,-1 1 0,0 0 0,1-1 0,-1 1 0,0 0 0,2 2 0,-1-1 0,0 0 0,-1 1 0,0-1 0,1 1 0,-1 0-1,0 0 1,0-1 0,0 1 0,-1 0 0,1 0-1,-1 0 1,1 0 0,-1-1 0,0 1 0,-1 6 0,-2 17 17,-1-1 1,-1 1-1,-1-1 1,-19 47-1,17-58-3,7-12-7,0 0-1,0 0 1,-1 0 0,1 0-1,1 1 1,-1-1-1,0 0 1,1 1 0,-1-1-1,0 4 1,22-19 47,105-96 82,-119 103-133,0 1 0,1-1 0,14-7 0,-18 11-5,0 0 1,0 0-1,-1 1 0,1 0 1,0 0-1,0 0 1,0 0-1,0 0 1,0 1-1,0 0 1,5 0-1,-8 0 0,-1 0 0,1 0 0,0 1 0,0-1 0,0 0 0,-1 1 0,1-1 0,0 1 0,-1-1 0,1 1 1,0-1-1,-1 1 0,1-1 0,-1 1 0,1 0 0,-1-1 0,1 1 0,-1 0 0,1-1 0,-1 1 0,1 0 0,-1 0 0,0-1 0,0 1 0,1 0 0,-1 0 0,0 0 0,0-1 0,0 1 0,0 0 0,0 0 0,0 0 0,0 1 0,-4 31 52,2-24-43,-18 75-84,20-84 74,0 1 0,0-1-1,-1 0 1,1 0 0,0 0-1,0 0 1,0 0 0,0 1-1,0-1 1,0 0 0,0 0-1,0 0 1,0 0 0,0 0-1,0 1 1,0-1 0,0 0-1,0 0 1,1 0 0,-1 0-1,0 0 1,0 1 0,0-1-1,0 0 1,0 0 0,0 0-1,0 0 1,0 0-1,0 0 1,0 1 0,1-1-1,-1 0 1,0 0 0,0 0-1,0 0 1,0 0 0,0 0-1,0 0 1,1 0 0,-1 0-1,0 0 1,0 0 0,0 0-1,10-2 8,9-9 28,-4-2-4,1 0 0,-2-1 0,1 0 0,17-24 0,27-28 25,-42 46-51,5-5 10,-21 24-15,0 0 0,0 0 1,1 0-1,-1 0 1,0 0-1,1 0 1,-1 0-1,1 0 1,-1 1-1,1-1 0,-1 1 1,1-1-1,-1 1 1,4-1-1,-4 1 0,0 1 0,0-1 0,0 0 0,0 1 0,-1-1 0,1 1 0,0-1 0,0 1 0,-1-1 0,1 1 0,0 0 0,-1-1 0,1 1 0,-1 0 0,1-1 0,-1 1 0,1 0 0,-1 0 0,1 0 0,-1-1 0,0 1 0,1 0 0,-1 0 0,0 0 0,0 0 0,0 1 0,6 30 0,-5-24 0,3 27-14,-2-15-23,8 34 0,-9-49 33,0 0 1,1 0-1,0 0 0,0-1 1,0 1-1,1-1 0,-1 1 1,1-1-1,0 0 0,0 0 1,0 0-1,5 3 0,-7-6 5,1-1 0,-1 1 1,0-1-1,1 1 0,-1-1 0,1 0 0,-1 0 0,0 0 0,1 0 0,-1 0 0,1 0 0,-1 0 1,1 0-1,-1-1 0,0 1 0,1 0 0,-1-1 0,0 1 0,1-1 0,-1 0 0,0 1 0,1-1 0,0-1 1,30-21 34,-20 13-13,-2-1 1,0-1-1,13-17 1,19-22 103,-31 38-85,2-2 1,-8 11 0,-4 6 27,1 21-48,1-1 0,8 37 0,-6-37-16,-3-15-14,0 0 1,0 1 0,1-2 0,0 1 0,1 0 0,-1 0 0,1-1 0,9 11 0,-12-16 5,0 0 0,0-1 0,0 1 1,0-1-1,1 1 0,-1-1 0,0 1 0,1-1 1,-1 0-1,0 0 0,0 0 0,1 0 1,-1 0-1,0 0 0,1 0 0,-1 0 1,0 0-1,1 0 0,-1-1 0,0 1 1,0 0-1,1-1 0,-1 1 0,2-2 1,29-17-2,-19 9 19,-1-1-1,0 0 1,0-1 0,-2 0-1,1-1 1,11-20 0,46-89 88,-63 113-98,116-265 147,-102 227-127,0-6 18,16-73 1,2-8 2,-36 130-46,0 2 0,0-1 0,0 1-1,-1-1 1,1 1 0,-1-1 0,1 1 0,-1-1-1,0 1 1,0-5 0,-7 18-55,-1 10 19,-6 28-9,2 1 1,1 1-1,-3 62 1,6 158-205,16-125 62,-7-141 176,-1-1 1,1 1-1,0-1 0,0 1 1,0-1-1,1 0 1,-1 0-1,1 1 1,4 6-1,-5-10 10,0 0-1,0 0 1,0 0-1,0 0 1,0 0-1,0 0 1,0-1-1,0 1 1,0 0 0,0-1-1,0 1 1,0 0-1,0-1 1,0 0-1,1 1 1,-1-1-1,0 0 1,0 1-1,1-1 1,-1 0-1,0 0 1,1 0-1,-1 0 1,0 0-1,0 0 1,1-1-1,-1 1 1,0 0-1,0-1 1,1 1 0,-1-1-1,0 1 1,0-1-1,0 1 1,0-1-1,0 0 1,2-1-1,4-3 11,0-1 0,0 1-1,0-2 1,-1 1-1,0-1 1,0 0 0,-1 0-1,0-1 1,0 0 0,4-9-1,5-13 19,15-46 0,-19 45-19,49-140 94,54-263 1,-112 427-102,1 2 9,-1-1 0,0 1 0,-1 0 0,1-1 0,-1 1 0,0-7 1,-18 58-55,-3 26-84,-22 146 1,13 80-34,28-106 128,2-186 32,1 1 1,-1-1 0,1 1-1,0-1 1,1 0 0,0 0-1,0 0 1,4 8 0,-5-12 3,0 0 0,0-1 0,0 1 1,0-1-1,0 0 0,0 1 0,0-1 1,1 0-1,-1 0 0,1 0 0,-1 0 1,1 0-1,-1 0 0,1 0 0,0 0 1,-1 0-1,1-1 0,0 1 0,-1-1 1,1 1-1,0-1 0,0 0 0,0 0 1,-1 0-1,1 0 0,0 0 0,0 0 1,0 0-1,-1-1 0,1 1 0,0-1 1,0 1-1,2-2 0,9-4 14,-1 0 0,1-2-1,-1 1 1,0-2 0,-1 1-1,0-2 1,0 1 0,-1-1-1,-1-1 1,16-21 0,-5 3 113,18-36 1,-38 69-132,-1 0 1,1 0 0,1 0 0,-1 0 0,0 0 0,1-1 0,1 5-1,2 18-16,-4-20 16,-1-1 4,1 0 0,0 1 0,0-1 0,0 0 0,1 0 0,0 1 0,0-1 0,0 0 0,0 0 0,1 0 0,0 0 0,0-1 0,5 9 0,-6-12 3,0-1-1,0 1 1,0-1-1,-1 0 1,1 1 0,0-1-1,0 0 1,0 0-1,0 1 1,0-1-1,0 0 1,0 0 0,0 0-1,0 0 1,0 0-1,0 0 1,0 0 0,0-1-1,-1 1 1,1 0-1,0-1 1,0 1-1,0 0 1,0-1 0,0 1-1,0-1 1,-1 1-1,1-1 1,0 1-1,0-1 1,-1 0 0,2-1-1,24-23 97,8-24 96,39-76-1,-62 106-173,-4 8-13,-7 18-1,-1 8-8,7 151 124,0-141-56,0-14-29,-6-11-40,0 0 0,0 0 0,0 0 0,1 0 0,-1 0 0,0 0 0,0 0 0,0 1 0,0-1 0,1 0 0,-1 0 0,0 0 0,0 0 0,0 0 0,1 0 0,-1 0 0,0 0 0,0 0 0,0 0 0,1 0 0,-1 0 0,0 0 0,0 0 0,0-1 0,1 1 0,-1 0 0,0 0 0,0 0 0,0 0 1,1 0-1,-1 0 0,0 0 0,0 0 0,0-1 0,0 1 0,0 0 0,1 0 0,-1 0 0,0 0 0,0-1 0,10-14 34,0-1 0,-2 0 0,1-1 0,-2 0 0,-1 0 1,6-22-1,14-34 112,-20 52-100,-6 17-42,1 1 1,-1 0-1,1 0 1,0 0-1,0 0 1,0 1-1,0-1 1,1 0-1,-1 0 1,1 1-1,2-4 0,-4 6-5,0 0-1,1 0 0,-1 0 1,1 1-1,-1-1 0,1 0 0,-1 0 1,1 0-1,-1 0 0,0 1 1,1-1-1,-1 0 0,1 1 0,-1-1 1,0 0-1,1 1 0,-1-1 0,0 0 1,0 1-1,1-1 0,-1 0 1,0 1-1,0-1 0,1 1 0,-1-1 1,0 1-1,8 15 7,-8-15-7,6 9-7,1 0 1,0 0-1,0-1 0,1 0 1,13 12-1,-12-13 6,-8-6-2,1 0 0,1 0 1,-1 0-1,0-1 1,0 1-1,1 0 0,-1-1 1,1 0-1,-1 0 0,1 1 1,0-1-1,0-1 0,-1 1 1,1 0-1,0-1 0,0 1 1,0-1-1,-1 0 0,1 0 1,0 0-1,0-1 0,0 1 1,0 0-1,4-3 0,-1 1 7,0 0-1,-1-1 0,0 0 1,1 0-1,-1-1 1,0 0-1,-1 0 0,1 0 1,-1 0-1,7-9 0,-7 8 6,1 0 0,-1-1 0,1 2 0,0-1 0,0 0-1,1 1 1,6-4 0,-10 45 23,-1-17-37,0 0 1,2 0-1,0 0 0,8 27 0,-11-45 5,1 0 0,-1 0 0,0 0 0,1-1 0,0 1 0,-1 0 0,1 0 0,0-1 0,0 1 0,0-1 0,0 1 0,0-1 0,0 1 0,1-1 0,-1 1 0,0-1 0,1 0 0,-1 0 0,1 0 0,-1 0 0,1 0 0,-1 0 0,1 0 0,0 0 0,0-1 0,-1 1 0,1-1 0,0 1 0,0-1 0,0 0 0,0 1 0,0-1 0,-1 0 0,1 0 0,0 0 0,0-1 0,0 1 0,3-1 0,1-1 0,0-1 0,-1 1 0,1-1 0,-1 0 0,1 0 0,-1-1 0,0 0 0,0 0 0,0 0 0,5-6 0,5-9 18,-1 0 0,0 0 0,-2-1 1,0-1-1,16-40 0,31-114 119,-56 165-134,46-194 118,-19 68-88,-25 119-25,-3 12-16,0-1-1,-1 1 1,1-1 0,-1 1-1,0-1 1,-1 1-1,1-1 1,-1 0-1,-1-11 1,1 17 6,0 0 0,0 0 0,0 0 1,0 0-1,0-1 0,0 1 0,0 0 0,0 0 1,0 0-1,0 0 0,-1-1 0,1 1 1,0 0-1,0 0 0,0 0 0,0 0 0,0 0 1,0 0-1,0-1 0,0 1 0,-1 0 0,1 0 1,0 0-1,0 0 0,0 0 0,0 0 0,0 0 1,-1 0-1,1 0 0,0 0 0,0-1 0,0 1 1,0 0-1,-1 0 0,1 0 0,0 0 0,0 0 1,0 0-1,0 0 0,-1 0 0,1 0 1,0 1-1,0-1 0,0 0 0,0 0 0,0 0 1,-1 0-1,-6 9-52,-4 14-5,-4 18 1,2 1 0,2 1 0,2 0 0,1 1 0,-2 76 0,9-90 29,2 0 0,1 0 0,1 0 0,1 0 0,2 0 0,15 44 0,-21-71 29,1-1 0,0 1-1,0-1 1,0 0 0,0 1-1,1-1 1,-1 0-1,1 0 1,-1 0 0,1 0-1,0 0 1,0 0 0,-1-1-1,1 1 1,0 0-1,1-1 1,-1 0 0,0 1-1,0-1 1,1 0 0,-1 0-1,4 1 1,-2-2 4,0 1 0,0-1 1,-1 0-1,1-1 0,0 1 0,0-1 0,-1 1 1,1-1-1,-1 0 0,1 0 0,0-1 0,-1 1 1,0-1-1,7-3 0,-1-1 13,0 1 0,0-1 0,-1-1 1,1 0-1,7-8 0,-15 13-10,0 1 0,1-1-1,-1 0 1,1 1 0,-1-1 0,1 1 0,0 0 0,-1-1-1,1 1 1,0 0 0,0 0 0,2-1 0,-3 2-5,-1 0 0,0 0 0,1 0 0,-1 0 0,0 0 0,0 1 0,1-1 0,-1 0 0,0 0 0,0 0 0,1 0 1,-1 0-1,0 0 0,0 1 0,1-1 0,-1 0 0,0 0 0,0 0 0,1 0 0,-1 1 0,0-1 0,0 0 0,0 0 0,0 1 0,0-1 0,1 0 0,-1 0 0,0 1 0,0-1 1,2 18 36,-4 38-1,1-28-22,3 39 0,-2-65-11,0-1 1,0 0 0,0 1-1,0-1 1,0 0 0,1 0-1,-1 1 1,1-1 0,-1 0-1,1 0 1,-1 1-1,1-1 1,0 0 0,-1 0-1,1 0 1,1 1 0,-1-1-3,0-1 0,-1 0 0,1 1 1,0-1-1,-1 0 0,1 0 1,0 1-1,-1-1 0,1 0 0,0 0 1,0 0-1,-1 0 0,1 0 1,0 0-1,-1 0 0,1 0 0,0-1 1,0 1-1,-1 0 0,1 0 0,1-1 1,3-2 11,1 0 0,-1-1 1,0 1-1,0-1 0,6-6 0,-1 1 7,5-4 12,0-1-1,-2-1 0,15-18 1,-7 7 43,-15 20-41,0-1 0,0 1 1,12-9-1,-14 16 3,-4 5-12,-4 9 6,-14 40-33,-2-2 0,-3 0 1,-2-2-1,-47 74 0,-3-21 120,73-101-111,0-1-1,-1 1 0,1-1 1,0 0-1,-1 0 1,1 0-1,-1 0 0,0 0 1,0-1-1,1 1 1,-5 1-1,6-3-5,1 0 0,-1 0 0,1 1 1,-1-1-1,1 0 0,-1 0 0,1 0 0,-1 0 0,0 0 1,1 0-1,-1 0 0,1 0 0,-1 0 0,1-1 0,-1 1 0,0 0 1,1 0-1,-1 0 0,1-1 0,-1 1 0,1 0 0,-1 0 1,1-1-1,-1 0 0,0 0 0,1 0-1,-1 0 1,0 0 0,1 0 0,0-1-1,-1 1 1,1 0 0,0 0 0,0-1-1,-1 1 1,1 0 0,0 0 0,0-1 0,1 1-1,-1 0 1,0-2 0,2-5 6,0 1 0,0 0-1,0 0 1,1 0 0,0 0 0,0 0 0,1 0 0,0 1 0,0 0 0,1 0-1,-1 0 1,1 0 0,1 1 0,-1-1 0,11-7 0,3 0 1,0 0 1,0 1-1,41-18 1,-37 21-10,198-81 11,-173 77-42,18-8-605,-46 19-982,-16 2-1441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8:23.963"/>
    </inkml:context>
    <inkml:brush xml:id="br0">
      <inkml:brushProperty name="width" value="0.05" units="cm"/>
      <inkml:brushProperty name="height" value="0.05" units="cm"/>
      <inkml:brushProperty name="color" value="#AB008B"/>
    </inkml:brush>
  </inkml:definitions>
  <inkml:trace contextRef="#ctx0" brushRef="#br0">1 1 13560,'0'0'562,"12"3"-267,79 14 103,135 8-1,45 6 357,-271-30-750,6-1 63,0 1 1,0 0 0,-1 0 0,1 1 0,0 0 0,-1 0 0,1 0 0,-1 1 0,0-1 0,6 6 0,-7 3-2048</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8:24.213"/>
    </inkml:context>
    <inkml:brush xml:id="br0">
      <inkml:brushProperty name="width" value="0.05" units="cm"/>
      <inkml:brushProperty name="height" value="0.05" units="cm"/>
      <inkml:brushProperty name="color" value="#AB008B"/>
    </inkml:brush>
  </inkml:definitions>
  <inkml:trace contextRef="#ctx0" brushRef="#br0">0 19 9240,'0'0'2088,"69"-18"-2144,-57 18 8</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8:24.548"/>
    </inkml:context>
    <inkml:brush xml:id="br0">
      <inkml:brushProperty name="width" value="0.05" units="cm"/>
      <inkml:brushProperty name="height" value="0.05" units="cm"/>
      <inkml:brushProperty name="color" value="#AB008B"/>
    </inkml:brush>
  </inkml:definitions>
  <inkml:trace contextRef="#ctx0" brushRef="#br0">0 23 8840,'0'0'1424,"61"-16"-1072,-49 14-40,-6-2 8</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8:24.816"/>
    </inkml:context>
    <inkml:brush xml:id="br0">
      <inkml:brushProperty name="width" value="0.05" units="cm"/>
      <inkml:brushProperty name="height" value="0.05" units="cm"/>
      <inkml:brushProperty name="color" value="#AB008B"/>
    </inkml:brush>
  </inkml:definitions>
  <inkml:trace contextRef="#ctx0" brushRef="#br0">0 84 8936,'0'0'280,"87"-17"0,8 3 104,21-4 8,19 0 8,4 8 0,-16 4 0,-14 6 0,-14 6 0,-25-2 0,-11 2-88,-17 0 16,-18-4-104,-11 4 8,-11 0-72,-4 0 8</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8:25.019"/>
    </inkml:context>
    <inkml:brush xml:id="br0">
      <inkml:brushProperty name="width" value="0.05" units="cm"/>
      <inkml:brushProperty name="height" value="0.05" units="cm"/>
      <inkml:brushProperty name="color" value="#AB008B"/>
    </inkml:brush>
  </inkml:definitions>
  <inkml:trace contextRef="#ctx0" brushRef="#br0">1 73 8432,'0'0'280,"90"-26"0,29 2-152,6 2-8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8:26.629"/>
    </inkml:context>
    <inkml:brush xml:id="br0">
      <inkml:brushProperty name="width" value="0.05" units="cm"/>
      <inkml:brushProperty name="height" value="0.05" units="cm"/>
      <inkml:brushProperty name="color" value="#AB008B"/>
    </inkml:brush>
  </inkml:definitions>
  <inkml:trace contextRef="#ctx0" brushRef="#br0">265 878 7328,'0'0'3440,"8"-11"-2719,41-57 383,-4-2 0,39-82 0,146-290 2261,-175 315-1876,-53 120-1000,-6 11-198,-8 14-105,-138 320 539,94-199-537,-86 181 184,103-242-253,-3-2 0,-54 72 0,70-112-75,-19 26 139,-56 60 0,82-106 0,19-16-178,0 0 0,0 0 0,-1 0 0,1 1 0,0-1 0,0 0 0,0 0 0,0 0 0,0 0 0,-1 0 0,1 0 0,0 0 0,0 0 0,0 0 0,0-1 0,-1 1 0,1 0 0,0 0 0,0 0 0,0 0 0,0 0 0,0 0 0,-1 0 0,1 0 0,0 0 0,0 0 0,0 0 0,0-1 0,0 1 0,0 0 0,0 0 0,-1 0 0,1 0 0,0 0 0,0-1 0,0 1 0,0 0 0,0 0 0,0 0 0,0 0 0,0 0 0,0-1 0,0 1 0,0 0 0,0 0 0,0 0 0,0 0 0,0-1 0,0 1 0,0 0 0,0 0 0,0 0-1,0 0 1,0 0 0,0-1 0,0 1 0,0 0 0,2-8 63,1 0 0,0 0 0,5-11 0,4-7-4,2 1 0,0 0 0,2 1 0,1 1 1,1 0-1,0 2 0,28-25 0,-16 20 15,1 0-1,1 3 1,1 0 0,60-29-1,217-92 444,-303 140-493,0 1 0,0 0 0,1 1 0,-1 0 0,1 0 0,-1 0 0,13 0 0,-33 27 19,-14 9-42,19-26-8,1 0-1,0 1 0,0-1 1,1 2-1,0-1 0,1 1 1,0-1-1,1 1 0,-7 21 1,11-30 1,0 0 0,-1 1 0,1-1 0,0 0-1,0 1 1,0-1 0,0 0 0,0 0 0,0 1 0,0-1 0,1 0 0,-1 1 0,0-1 0,1 0 0,-1 0 0,1 0 0,-1 1 0,1-1 0,0 0 0,-1 0 0,1 0 0,0 0 0,1 1 0,0-1-1,0 0 0,-1 0-1,1 0 1,0 0-1,0-1 1,-1 1 0,1-1-1,0 1 1,0-1 0,0 0-1,0 0 1,0 0 0,-1 0-1,4 0 1,2-1-5,0 0 1,0 0-1,0-1 1,0 0-1,0 0 1,13-7-1,-17 7 13,0 0 0,0 0 0,-1 0 0,1-1 0,0 1 0,-1-1 0,0 0 0,1 0 0,-1 1 0,0-1 0,-1-1 0,1 1 0,0 0 0,-1 0 0,0-1 0,0 1 0,0-1 1,0 1-1,0-1 0,0-4 0,-1 2 4,0 1 1,0 0 0,0-1 0,-1 1 0,1 0 0,-1 0 0,-1 0 0,1-1-1,-1 1 1,0 0 0,0 1 0,0-1 0,-4-5 0,-3-6 56,8 13-40,-1 1-1,1-1 1,-1 0-1,0 0 0,0 1 1,0-1-1,-1 1 1,-3-4-1,6 6-22,-1-1-1,1 1 0,0 0 0,0-1 1,-1 1-1,1 0 0,0-1 0,0 1 1,-1 0-1,1-1 0,0 1 1,0-1-1,0 1 0,0 0 0,0-1 1,0 1-1,0-1 0,0 1 0,-1-1 1,2 1-1,-1 0 0,0-1 1,0 1-1,0-1 0,0 1 0,0-1 1,0 1-1,0 0 0,0-1 1,1 1-1,-1 0 0,0-1 0,0 1 1,1-1-1,-1 1 0,0 0 0,0 0 1,1-1-1,-1 1 0,0 0 1,1-1-1,0 1 0,16-12 34,4 3-22,0 1 0,0 0 0,1 2 0,0 1 0,0 0 0,1 2 0,-1 0 0,1 2 1,-1 1-1,1 0 0,35 6 0,-53-5-10,-1 0 1,0 0-1,1 1 1,-1-1-1,0 1 1,0 0 0,1 0-1,-2 0 1,1 1-1,0-1 1,0 1-1,-1 0 1,1 0-1,-1 1 1,0-1-1,0 1 1,0-1-1,-1 1 1,1 0-1,2 6 1,-1-3 50,1 0 1,0-1-1,0 1 1,1-1-1,0-1 1,0 1-1,0-1 1,1 0-1,-1 0 1,1-1-1,0 0 1,1 0 0,11 4-1,0-1-757,-1-2 0,1 0 0,0-1-1,28 3 1</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9:18.564"/>
    </inkml:context>
    <inkml:brush xml:id="br0">
      <inkml:brushProperty name="width" value="0.05" units="cm"/>
      <inkml:brushProperty name="height" value="0.05" units="cm"/>
      <inkml:brushProperty name="color" value="#AB008B"/>
    </inkml:brush>
  </inkml:definitions>
  <inkml:trace contextRef="#ctx0" brushRef="#br0">238 1054 4616,'0'0'8296,"-11"-1"-8084,4 0-166,5 1-34,0-1 1,-1 0-1,1 1 0,0 0 1,-1-1-1,1 1 0,0 0 1,-1 0-1,1 1 0,0-1 0,-1 0 1,1 1-1,0-1 0,-1 1 1,1 0-1,0 0 0,0 0 0,0 0 1,0 0-1,0 0 0,0 1 1,0-1-1,0 0 0,0 1 0,1 0 1,-1-1-1,-1 3 0,-12 23 180,0 1 0,2 1 0,-15 49-1,-18 94 376,41-149-487,-25 150 592,28-165-598,0 1 0,1 0 0,0 0 0,0 0 0,1 0 0,0-1 0,1 1 0,0 0 1,0 0-1,1 0 0,6 16 0,-6-28-17,0 0 0,0 0 0,-1 1 0,1-1 1,-1-1-1,2-4 0,4-19 101,6-43-1,-4 13-32,40-286 487,-28 170-344,-14 132-182,2 0 0,2 0 1,17-42-1,-24 73-71,1 0 0,0 0 0,0 1-1,9-13 1,-12 19-13,-1 1 0,1-1 0,1 1 0,-1 0-1,0-1 1,1 1 0,-1 0 0,1 0 0,-1 0 0,1 1-1,0-1 1,0 1 0,0-1 0,0 1 0,0 0-1,0 0 1,0 0 0,0 1 0,4-1 0,-1 1-12,1 0 0,0 0 0,-1 1 0,1 0 0,0 1 0,-1-1 1,1 1-1,7 4 0,-10-4 4,0 0 0,-1 0 0,0 0 1,1 1-1,-1-1 0,0 1 0,0 0 0,0 0 1,-1 0-1,1 1 0,-1-1 0,1 1 0,-1-1 1,3 8-1,0 6 10,0-1 0,-1 0 0,0 1 0,-2 0 0,0 0 0,-1 0 0,0 0 0,-2 0 1,0 0-1,-1 0 0,0 0 0,-2 0 0,0 0 0,0-1 0,-15 31 0,17-41 16,-1 0 1,0 0-1,0 0 0,-1 0 1,0 0-1,0-1 0,0 0 1,-1 0-1,1 0 0,-1 0 0,0-1 1,-1 1-1,1-1 0,-1-1 1,0 1-1,0-1 0,0 0 1,0 0-1,0-1 0,-1 0 0,-7 2 1,-34 4 300,32-5-189,14-1-86,11-2-67,46 2-33,-26-1-11,53-4 0,-47-3 39,-1-2-1,0-1 0,0-2 1,-1-2-1,61-31 0,-85 39 31,0 0-1,-1 0 0,0-1 1,0-1-1,0 1 1,-1-1-1,0 0 0,9-12 1,-5 3 48,0 0 1,-2 0 0,12-27 0,-19 38-27,-1 0 0,1 0-1,-1 0 1,-1 0 0,1 1 0,-1-1 0,0 0 0,0 0 0,0 0 0,0 0 0,-1 0 0,0 0 0,0 0-1,-1 0 1,-2-7 0,3 9-10,0 0-1,-1 1 0,1-1 0,0 0 1,-1 0-1,0 1 0,0-1 1,0 1-1,0-1 0,0 1 0,0 0 1,0 0-1,-1 0 0,1 0 1,-1 1-1,0-1 0,1 0 0,-1 1 1,0 0-1,0 0 0,0 0 1,0 0-1,0 0 0,0 0 0,-5 1 1,0 0 0,1 0 0,-1 1 0,0 0-1,0 0 1,1 1 0,-1 0 0,1 0 0,-1 1 0,-11 6 0,14-6-27,1 0 1,0 0-1,0 0 1,0 0-1,0 1 0,0-1 1,1 1-1,-1 0 0,1 0 1,0 0-1,0 1 1,1-1-1,-1 1 0,1 0 1,-3 7-1,2-4-15,1 1 1,-1 0-1,2-1 0,-1 1 0,1 0 1,0 0-1,1 0 0,0 0 0,0 0 1,1 0-1,0 0 0,1 0 0,0 0 1,0-1-1,7 15 0,-6-16 15,0 0 0,0 0 0,1-1 0,0 0 0,0 0 0,1 0 0,0 0 0,0-1 0,0 1 0,1-1 0,-1-1 0,1 1 0,0-1 0,9 5 0,-9-6 14,0-1 0,0 1 0,0-1 0,0 0 0,0 0 0,0-1 0,1 0 0,-1 0 0,0 0 0,1-1 0,-1 0 0,1 0 0,-1-1 0,0 0 0,1 0 0,-1 0 0,0-1 0,0 0 0,11-4 0,3-4 48,-1 0 0,0 0 0,0-2 0,25-20-1,-27 17 41,0 0-1,-1-1 0,0-1 1,-1 0-1,-1-1 0,-1-1 1,18-33-1,-26 42-28,0 0-1,0-1 1,-1 1-1,0-1 1,-1 0-1,0-1 1,2-20-1,-5 30-60,1 0 1,-1 0-1,0 1 1,1-1-1,-1 0 1,1 0-1,-1 0 0,1 1 1,0-1-1,0 1 1,0-1-1,0 0 0,0 1 1,0-1-1,0 1 1,0 0-1,1-1 1,1 0-1,-3 1-6,1 1 0,0-1 0,0 1-1,0-1 1,0 0 0,0 1 0,0 0 0,0-1 0,0 1 0,0 0 0,0-1-1,0 1 1,0 0 0,0 0 0,0 0 0,0 0 0,0 0 0,0 0 0,0 0-1,0 0 1,0 0 0,0 1 0,0-1 0,0 0 0,0 1 0,0-1 0,0 1-1,0-1 1,0 1 0,2 1 0,0 1-1,1 2 0,-1-1 0,0 0 0,0 1 0,0-1 0,-1 1 0,1 0 0,-1 0 0,0 0 0,-1 0 0,1 0 0,-1 0 0,1 7 0,1 12-35,1 36 1,-3-52 38,-1 14 7,1 1 24,4 31 0,-4-48-23,0 0 1,0 0-1,1 0 0,0 0 0,0-1 0,1 1 0,-1-1 0,1 1 0,0-1 0,5 6 0,-6-9 2,-1-1 0,0 0 0,1 0 0,-1 0 0,1 0 0,-1-1 0,1 1 0,0 0 0,-1-1 0,1 1 0,0-1 0,0 1 0,-1-1 0,1 0 0,0 0 0,0 0 0,-1 0 0,1 0 0,0 0 0,0 0 0,-1 0 0,1-1 0,0 1 0,0-1 0,-1 1 0,1-1 0,0 0 0,-1 0 0,1 0 0,-1 0 0,3-1 1,6-5 35,0 0 0,-1 0 0,12-12 1,-21 19-42,17-17 95,17-24-1,12-11 120,-39 43-170,0 0 1,-1 0-1,0 0 1,-1 0-1,8-19 1,-3 8-9,-8 14 0,-4 9-23,-5 15-28,-13 55-13,-37 149-44,2 41-47,49-240 124,4-16 1,0-1 0,1 1 0,0 0 0,-1 10-1,-2 1 112,3-15 3,3-13-46,48-205 201,-22 84-176,34-97 121,-51 197-207,1 1 1,1 1-1,27-46 0,-39 73-22,1-1-1,-1 1 0,0 0 0,1 0 1,-1 0-1,1 0 0,0 0 0,-1 0 0,1 1 1,0-1-1,0 1 0,0-1 0,0 1 1,1 0-1,-1-1 0,0 1 0,0 0 1,1 0-1,-1 1 0,1-1 0,-1 1 1,1-1-1,-1 1 0,1 0 0,-1-1 1,1 1-1,-1 1 0,1-1 0,-1 0 1,1 1-1,-1-1 0,1 1 0,-1 0 1,0-1-1,1 1 0,-1 0 0,0 1 1,0-1-1,1 0 0,-1 1 0,0-1 0,3 4 1,1 1-5,0-1 1,0 1 0,-1 0 0,0 1-1,0 0 1,0-1 0,-1 1 0,0 1-1,-1-1 1,1 1 0,-1-1 0,2 10-1,-4-2 8,0-1-1,0 1 1,-1 0 0,-1 0-1,-1-1 1,-6 27-1,7-38 8,0 0 0,0-1 0,0 0 0,0 1 0,0-1-1,-1 0 1,1 0 0,-1 1 0,1-1 0,-1 0 0,0 0-1,0-1 1,0 1 0,0 0 0,0-1 0,0 1 0,-1-1-1,1 0 1,0 0 0,-1 0 0,1 0 0,-1 0 0,1 0 0,-1 0-1,1-1 1,-1 0 0,0 1 0,1-1 0,-5 0 0,-2 0 10,1 0 0,-1-1 0,1 0 0,-1 0 0,1-1 1,-1 0-1,1 0 0,-9-5 0,1-5 50,15 10-58,0 0 0,-1 1 0,1 0 0,-1-1 0,1 1 0,-1 0 0,0 0 1,1 0-1,-1 0 0,0 0 0,0 0 0,0 0 0,-2 0 0,-2-9 12,8 12-38,0 1 1,1-1 0,-1 0 0,1 0 0,-1 0-1,1 0 1,0 0 0,0 0 0,5 1-1,5 5-49,-1 0 17,1 0-1,-1-1 1,1-1-1,19 7 1,-27-11 62,0-1 1,0 1-1,1-1 1,-1-1-1,0 1 1,1-1-1,-1 1 1,0-2-1,1 1 1,-1 0-1,1-1 1,-1 0-1,0-1 0,10-3 1,-4 0 16,-1 0-18,1 1 0,17-6 1,-14 8-22,-8 1 5,-1 0 0,0 0 0,1 0-1,-1-1 1,0 1 0,0-1 0,0 0 0,0-1 0,0 0 0,-1 1-1,6-5 1,4-5 12,1 0 20,1-1-1,-2 0 1,0-2 0,21-27-1,-32 38-21,0 0 0,0 0 0,-1 0 0,0 0-1,0-1 1,0 1 0,0-1 0,-1 1 0,0-1 0,0 0-1,0 1 1,-1-1 0,1 0 0,-1 0 0,0 0-1,0 1 1,-1-1 0,1 0 0,-1 0 0,0 1 0,-1-1-1,1 0 1,-1 1 0,0 0 0,-2-6 0,3 10-2,0-1 1,1 1 0,-1 0-1,1-1 1,-1 1 0,0 0-1,1-1 1,-1 1 0,0 0-1,0-1 1,1 1 0,-1 0-1,0 0 1,0 0-1,1 0 1,-1 0 0,0 0-1,0 0 1,1 0 0,-1 0-1,0 0 1,1 0 0,-1 1-1,0-1 1,0 0 0,1 0-1,-1 1 1,0-1 0,1 0-1,-1 1 1,0-1 0,1 1-1,-2 0 1,-22 17 11,20-13-24,-1 0 1,1 0-1,0 0 1,1 1-1,-1-1 0,1 1 1,0 0-1,1 0 0,0 0 1,-1 0-1,2 1 1,-1-1-1,1 0 0,0 1 1,0-1-1,1 1 1,0 0-1,0-1 0,0 1 1,1-1-1,0 1 1,1-1-1,1 7 0,0-5-4,-1 0 0,1 0-1,1-1 1,-1 0-1,1 0 1,0 0 0,6 7-1,-8-12 15,-1-1 0,1 1-1,0 0 1,0 0 0,1-1-1,-1 0 1,0 1-1,0-1 1,1 0 0,-1 0-1,1 0 1,-1 0 0,1 0-1,-1-1 1,1 1-1,-1-1 1,1 0 0,0 0-1,-1 0 1,1 0 0,-1 0-1,1 0 1,0-1-1,-1 1 1,5-2 0,5-3 0,-1 0 1,1-1 0,-1 0 0,0 0 0,15-13-1,-7 5 1,156-96 103,-173 109-102,-1 0 1,1 0-1,-1 0 0,0 1 0,1-1 1,-1 0-1,1 1 0,0-1 1,-1 1-1,1 0 0,-1-1 0,1 1 1,0 0-1,-1 0 0,1 0 1,0 0-1,-1 0 0,4 1 1,-4 0-1,0 0 1,-1-1 0,1 1-1,0-1 1,-1 1 0,1 0-1,-1-1 1,1 1 0,-1 0-1,1 0 1,-1-1 0,1 1-1,-1 0 1,0 0 0,1 0-1,-1 0 1,0 0 0,0-1-1,0 1 1,0 0 0,1 0 0,-1 0-1,-1 0 1,1 0 0,0 0-1,0 0 1,0 0 0,0-1-1,0 1 1,-1 0 0,1 0-1,-1 1 1,-25 105 118,58-137-29,-16 14-69,44-41 111,-53 51-113,1 0 0,0 1 0,0-1 0,0 2 0,1-1-1,12-4 1,-21 9-20,0 0 0,0 0-1,1 0 1,-1 0 0,0 0-1,0 0 1,1 0 0,-1 0-1,0 0 1,0 0-1,1 0 1,-1 0 0,0 0-1,0 0 1,1 0 0,-1 0-1,0 0 1,0 0 0,1 0-1,-1 1 1,0-1 0,0 0-1,1 0 1,-1 0 0,0 0-1,0 1 1,0-1 0,1 0-1,-1 0 1,0 0 0,0 1-1,0-1 1,0 0 0,0 0-1,1 1 1,1 12-24,-4 14-12,-2-8 23,1 0 0,-1 29 0,4-42 20,0 0 0,1 0 0,-1-1-1,1 1 1,0 0 0,1 0 0,-1-1 0,1 1-1,0-1 1,0 1 0,1-1 0,5 8 0,-7-12-7,0 1 1,1-1 0,-1 0 0,1 0 0,-1 0 0,1 0-1,0-1 1,-1 1 0,1 0 0,0-1 0,0 1 0,-1-1-1,1 1 1,0-1 0,0 0 0,0 0 0,0 0 0,-1 0-1,1 0 1,0 0 0,0-1 0,0 1 0,-1-1 0,1 1-1,0-1 1,2 0 0,6-3 4,0 0 1,18-11-1,220-117 1,-232 125 24,31-11 1,-36 15-19,1-1 0,0-1 0,-1 0 0,0-1 0,16-10 0,-9 8 43,-15 9-17,-13 4-6,-10 5-18,0 1-1,1 1 0,0 1 1,1 0-1,1 2 0,0 0 1,1 1-1,1 0 0,-23 32 1,34-44-17,1 1 0,0-1 0,0 1-1,0 0 1,1 0 0,0 0 0,0 1 0,0-1 0,0 0 0,1 1 0,0 0 0,0-1 0,1 1 0,-1-1 0,1 1 0,0 0 0,2 7 0,-2-11 1,1-1 0,0 0-1,-1 1 1,1-1 0,0 0 0,0 1 0,0-1 0,0 0-1,0 0 1,0 0 0,0 0 0,0 0 0,0 0 0,1 0-1,-1 0 1,0-1 0,0 1 0,1 0 0,-1-1-1,1 1 1,-1-1 0,1 0 0,-1 1 0,1-1 0,-1 0-1,1 0 1,-1 0 0,1 0 0,-1 0 0,1 0 0,-1 0-1,0-1 1,3 1 0,2-1 2,0-1-1,0 1 1,0-1-1,-1 0 1,1 0-1,10-6 1,4-7 9,0-1-1,-1-1 1,0-1 0,-2-1 0,28-36 0,-30 36 6,-1-1 0,0 0 0,-2-1 0,0-1 0,-1 1 0,-1-2-1,-2 0 1,0 0 0,9-46 0,-8 17 5,0 6 14,-3 0 1,2-85 0,-13 75-59,5 52 21,-1 0 0,0 0-1,0 0 1,0 0 0,0 0 0,-1 1 0,0-1 0,0 0 0,0 1 0,0-1 0,-3-3 0,4 6 1,0 0-1,0 1 1,0-1-1,0 0 1,0 0 0,0 1-1,0-1 1,0 0 0,0 1-1,0-1 1,0 1 0,0 0-1,0-1 1,-1 1-1,1 0 1,0 0 0,0 0-1,0-1 1,-1 1 0,1 1-1,0-1 1,-2 0 0,1 1-5,0-1 0,0 1 0,0 0 0,0 0 0,0 0 0,0 1 0,0-1 0,0 0 0,0 1 1,-3 3-1,0 0-11,0 1-1,0 0 1,1 1 0,0-1 0,0 1 0,-2 7 0,-3 7-29,1 1 0,2-1 0,0 1 0,-5 43 0,7-28-2,-1-6 22,2 0 0,2 0 0,2 37 0,5-34 19,11 39 0,-10-45 6,2 17 20,-7-33-9,0 1 1,0-1-1,2 0 1,-1 0-1,1 0 1,1-1-1,7 13 1,-11-22-11,0 0 0,1 0 1,-1 0-1,0 0 1,1-1-1,0 1 0,-1-1 1,1 1-1,0-1 1,0 1-1,0-1 0,0 0 1,0 0-1,0 0 1,0 0-1,1 0 0,-1-1 1,0 1-1,0 0 1,1-1-1,-1 0 0,0 0 1,1 0-1,-1 0 0,0 0 1,1 0-1,-1 0 1,0-1-1,1 1 0,-1-1 1,0 1-1,0-1 1,0 0-1,0 0 0,0 0 1,1 0-1,-2-1 1,4-1-1,6-5 22,-1 0-1,0-1 1,0 0-1,-1-1 1,10-13 0,-7 9 17,-2 0 0,0-1 0,0 0 0,-1 0 0,-1-1 0,11-32 0,-16 40-34,-1 0-1,-1 0 0,0 0 1,0 0-1,0-13 0,-1 21-17,-3 25-20,-2-10 14,-1 0 0,2 1-1,0 0 1,1 0-1,1 0 1,-1 26 0,2-40 20,1 0-1,0 0 1,0 0 0,0 0 0,1 0 0,-1 0 0,0 0 0,1 0 0,0 0 0,-1 0 0,1-1 0,0 1 0,0 0-1,0 0 1,0 0 0,0-1 0,0 1 0,0-1 0,2 3 0,-1-4 0,0 1 0,-1 0 0,1 0 0,0-1 0,-1 1 0,1-1 0,0 1 0,0-1 0,-1 0 0,1 0 0,0 0 0,0 0 0,-1 0 0,1 0 0,0 0 0,0-1 0,0 1 0,-1-1 0,1 1 0,2-2 0,15-6 13,0 0 0,0-2-1,-1 0 1,0-2-1,18-14 1,6-3 7,-34 24-18,-1 0-1,1 1 1,0 0-1,0 1 1,0-1-1,0 2 1,1-1-1,-1 1 0,17-2 1,7-1-55,-28 3 48,1 1 1,-1 0-1,1 0 0,0 1 0,0-1 1,-1 1-1,1 0 0,0 0 1,0 1-1,-1-1 0,6 2 1,20 1 98,-30-3-76,-1-1-12,0 0 1,0 0-1,0 0 1,0 0 0,-1 0-1,1 0 1,0 1-1,0-1 1,-1 0 0,1 1-1,0-1 1,-1 1-1,1 0 1,0-1-1,-1 1 1,1 0 0,-1 0-1,1 0 1,-2 0-1,-3-1 5,-1 0-2,0 1 0,0 0 0,0 0 0,0 0 0,-1 1 0,1 0 0,0 1 0,0 0 0,0 0 0,1 0 0,-1 0 0,0 1 0,1 1 0,0-1 0,-1 1 0,1 0 0,1 0 0,-1 1 0,-7 7 0,12-10-14,-1 0-1,1-1 1,0 1-1,-1 1 1,1-1-1,0 0 0,1 0 1,-1 0-1,0 0 1,1 1-1,-1-1 1,1 0-1,-1 1 1,1-1-1,0 0 1,0 1-1,1 2 1,-1-1-2,1 0 0,0 0 0,1 1 0,-1-1 1,1 0-1,0 0 0,0 0 0,4 6 0,-1-3 5,0-1 0,0 0 0,1 0 0,-1 0 0,1-1 0,1 0 0,-1 0 0,1-1 0,13 8 0,-14-10 4,0 0 0,0 0 0,0 0 0,0-1 0,0 0-1,1 0 1,-1-1 0,0 0 0,1 0 0,-1 0 0,0-1 0,7-1 0,-2 0 8,-1-1-1,0-1 1,0 0 0,0 0-1,-1-1 1,16-10 0,-8 3 1,0-1 0,-1-1 1,-1 0-1,0-1 0,-1-1 1,22-31-1,-11 4 114,33-74 0,-46 91-59,-8 18-44,-1 0 0,0 0 0,0 0 1,-1-1-1,0 1 0,0 0 0,0-16 0,-2 24-30,0-2-99,-1 0 43,-3 6 35,2-1 15,1 0 0,0 0 0,0 0-1,0 0 1,1 0 0,-1 0 0,0 4 0,0 3-15,-1-1 22,-1 2-10,0 1 1,1-1 0,0 0-1,1 1 1,0-1 0,1 1 0,2 20-1,0 10 17,-3-35 0,1 0 0,1 0 0,-1 0 0,1 1 0,2 7 0,1-1 2,-4-10 1,1 1 0,1-1 0,-1 0-1,1 1 1,0-1 0,3 6 0,-4-9-3,-1 0 1,1 0 0,0-1-1,0 1 1,-1 0 0,1-1-1,0 1 1,0-1 0,0 1-1,0-1 1,0 1 0,0-1-1,0 0 1,0 1 0,0-1 0,0 0-1,0 0 1,0 0 0,0 0-1,0 0 1,0 0 0,0 0-1,0 0 1,0 0 0,0 0-1,0 0 1,0-1 0,0 1-1,0 0 1,0-1 0,0 1 0,0-1-1,0 1 1,1-2 0,5-1 14,0 0 1,0-1 0,-1 0-1,1 0 1,-1-1-1,0 0 1,0 0 0,-1 0-1,1-1 1,-1 0 0,0 0-1,-1 0 1,1-1 0,4-9-1,17-40 62,22-40-11,-43 88-65,-7 13-27,-7 15-20,4 0 40,1-1 0,1 1-1,-1 24 1,4-39 15,-1 0-1,1 0 1,1 0-1,-1 0 1,1 0-1,0 0 1,0 0-1,0-1 1,1 1-1,0 0 0,0-1 1,0 1-1,0-1 1,1 0-1,-1 0 1,1 0-1,0 0 1,6 6-1,-7-10-4,0 1 0,0 0 0,0-1 0,0 1-1,0-1 1,0 1 0,0-1 0,0 0 0,0 0 0,0 0-1,0 0 1,0 0 0,0-1 0,0 1 0,0-1 0,0 1 0,2-2-1,35-13 64,-24 6-37,1-1 0,-1-1 0,-1-1 0,0 0 0,21-25 0,-11 13-19,-13 11-5,0 0 0,0-1 0,-2 0 0,1 0 1,-2-1-1,0-1 0,-1 0 0,10-28 0,-1-13 35,10-72 0,-8 35 6,-11 62 0,-2 0 0,3-39 0,-8 60-35,0 0-1,0 0 1,-1 0-1,0 0 1,-1 0-1,0 0 1,-1 1-1,0-1 1,-1 1-1,-5-11 1,8 19-12,0 0 0,1 1-1,-1-1 1,0 1 0,0-1 0,0 1 0,0 0-1,0-1 1,0 1 0,-1 0 0,1 0 0,0-1-1,-1 1 1,1 0 0,0 0 0,-1 1 0,0-1-1,1 0 1,-1 0 0,1 1 0,-1-1 0,0 1-1,1 0 1,-1-1 0,0 1 0,0 0 0,1 0-1,-1 0 1,0 0 0,1 0 0,-1 0 0,0 1-1,0-1 1,1 1 0,-1-1 0,-2 2 0,-1 0-12,0 2 1,0-1-1,0 1 1,0-1 0,0 1-1,1 1 1,-1-1-1,1 1 1,-5 6 0,4-3-2,1-1 0,0 1 1,0 0-1,1 0 1,0 1-1,0-1 1,1 1-1,-2 16 1,0 4-35,2 41 1,13 148-164,0-51 96,-10-152 111,-1 8-11,1 0 1,1 0 0,1 0-1,10 40 1,-7-52 23,-1 0 0,1 0 0,1-1 1,0 0-1,12 12 0,-12-12 42,-6-9-46,0-1 0,0 1-1,0 0 1,0-1 0,0 1 0,0 0 0,1-1-1,-1 1 1,0-1 0,0 0 0,0 1 0,1-1-1,-1 0 1,0 0 0,0 0 0,1 1 0,-1-1 0,0-1-1,0 1 1,1 0 0,-1 0 0,0 0 0,0-1-1,1 1 1,0-1 0,34-15 90,-31 14-82,10-6 23,-1 0 0,0-1 0,-1-1-1,0 0 1,-1-1 0,15-16 0,-24 23-34,1 0 1,-1 1 0,1-1 0,-1 1 0,1 0-1,0 0 1,0 1 0,1-1 0,-1 1 0,0 0 0,1 0-1,-1 0 1,1 0 0,0 1 0,-1 0 0,1 0-1,0 0 1,0 1 0,0 0 0,0 0 0,0 0 0,-1 0-1,1 1 1,0-1 0,0 1 0,0 1 0,-1-1-1,8 4 1,5 1-4,-10-3 0,0 0 1,0-1 0,0 1-1,0-2 1,1 1 0,10 0-1,-39-18 94,14 13-91,1 1 0,-1-1 0,0 1 1,0 0-1,0 0 0,0 1 1,-1 0-1,1 1 0,0-1 0,0 1 1,-1 1-1,1-1 0,0 1 1,0 0-1,0 1 0,0 0 1,0 0-1,0 0 0,0 1 0,1 0 1,-1 1-1,1-1 0,0 1 1,0 0-1,0 1 0,0-1 0,1 1 1,0 0-1,0 1 0,0-1 1,-7 13-1,10-15-5,1 0 0,-1 0-1,1 1 1,0-1 0,0 1 0,0 0 0,0-1 0,1 1-1,0-1 1,-1 1 0,1 0 0,0-1 0,1 1 0,-1 0-1,1-1 1,0 5 0,1-2-6,1 0 1,-1 0-1,1 0 1,0 0-1,0 0 0,1-1 1,0 1-1,5 5 1,-7-9 4,-1-1 1,1 1-1,0 0 1,-1-1-1,1 1 1,0-1-1,0 0 1,0 0-1,0 1 1,0-1-1,1-1 1,-1 1-1,0 0 1,0 0-1,1-1 1,-1 1-1,0-1 1,3 0-1,-1 0 3,1 0 1,-1-1-1,0 0 0,0 0 0,0 0 1,0 0-1,-1 0 0,1-1 0,6-3 1,0-1 15,0-1 0,0 0 0,-1-1 0,0 0 0,0 0 0,9-13 1,-8 6 32,-1 1 0,-1-1 0,13-29 0,-22 46-54,1 0 0,0 1 0,0-1 0,0 0 1,1 0-1,-1 1 0,0-1 0,1 0 1,-1 0-1,1 0 0,0 0 0,0 0 0,1 3 1,20 38-63,-11-22 37,-8-16 19,0 0 1,0 0 0,0 0 0,0 0-1,1 0 1,0-1 0,0 0-1,0 0 1,1 0 0,-1 0 0,7 3-1,-8-5 11,1 0 0,-1-1 0,1 1-1,-1-1 1,1 0 0,0 0 0,-1 0-1,1-1 1,0 1 0,0-1 0,0 0-1,0 0 1,-1 0 0,1-1 0,0 1-1,0-1 1,-1 0 0,7-2 0,7-4 23,1-1 1,19-13 0,7-3 22,53-19 154,-97 43-197,1 0 1,-1 0 0,1-1-1,-1 1 1,1 0-1,-1 0 1,1 0-1,-1-1 1,1 1-1,-1 0 1,1 0 0,-1 0-1,1 0 1,-1 0-1,1 0 1,-1 0-1,1 0 1,0 0 0,-1 0-1,1 0 1,-1 1-1,1-1 1,0 0-1,4 13 46,-4-10-50,4 19 47,1-1-1,1 0 1,1 0-1,1 0 1,12 19-1,-16-32-20,0-1 0,0 1 0,1-1 0,0 0-1,0-1 1,1 0 0,0 0 0,0 0 0,0 0 0,1-1 0,0-1-1,0 1 1,0-1 0,0-1 0,10 4 0,-6-4 9,0 0 0,1-1 0,-1 0 0,1-1 1,-1 0-1,1-1 0,0 0 0,-1-1 0,1-1 0,16-4 1,-13 2-1218,-1-1 0,16-7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29:10.782"/>
    </inkml:context>
    <inkml:brush xml:id="br0">
      <inkml:brushProperty name="width" value="0.05" units="cm"/>
      <inkml:brushProperty name="height" value="0.05" units="cm"/>
      <inkml:brushProperty name="color" value="#008C3A"/>
    </inkml:brush>
  </inkml:definitions>
  <inkml:trace contextRef="#ctx0" brushRef="#br0">622 89 1896,'0'0'7512,"-6"-10"-7064,-20-32-30,24 40-337,1 0-1,0 1 0,-1-1 1,1 1-1,-1-1 0,0 1 0,1-1 1,-1 1-1,0 0 0,0 0 1,0-1-1,0 1 0,0 1 1,0-1-1,0 0 0,0 1 0,0-1 1,-1 1-1,-1-1 0,-4 0 221,-8-3 85,0 1 0,-1 0 0,0 2 0,1 0 0,-32 3 0,19-3-43,23 1-276,1-1 1,-1 1-1,0 0 0,1 1 0,-1-1 0,0 1 0,1 1 0,-1-1 0,-5 3 1,-23 10 231,12-5-129,2 0 1,-1 1 0,2 1 0,-34 24 0,32-19-56,13-10-64,0 1 0,0-1 0,1 1 0,0 1 0,0 0 0,-8 10 0,0 5 76,7-13-41,2 0 0,-1 1 0,-5 13 1,8-14-23,0 1 0,0-1 0,1 1 0,0 0 0,1 0 0,0 0 0,1 0 0,0 19 0,2-11-1,1 0-1,1 0 1,0 0 0,2-1 0,0 1 0,1-1 0,16 35-1,-15-40-10,0 0 0,1-1 1,15 20-1,-19-27-32,1 0 1,0 0 0,0-1-1,1 1 1,-1-1-1,1 0 1,0-1 0,0 1-1,11 3 1,11 2 63,1-2-1,0 0 1,30 1 0,22 5 130,-72-11-184,16 3 99,0 0-1,-1 2 0,46 19 0,-67-24-243,18 6 381,-20-8-391,0 0-1,-1 0 1,1 0-1,0 0 1,0 0-1,-1-1 1,1 1-1,0 0 1,0 0 0,-1-1-1,1 1 1,0 0-1,-1-1 1,1 1-1,0-1 1,-1 1-1,1-1 1,-1 1-1,1-1 1,0 1-1,-1-1 1,1 0-1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9:18.971"/>
    </inkml:context>
    <inkml:brush xml:id="br0">
      <inkml:brushProperty name="width" value="0.05" units="cm"/>
      <inkml:brushProperty name="height" value="0.05" units="cm"/>
      <inkml:brushProperty name="color" value="#AB008B"/>
    </inkml:brush>
  </inkml:definitions>
  <inkml:trace contextRef="#ctx0" brushRef="#br0">1 41 10752,'0'0'3560,"80"-30"-3504,-25 20 8</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9:23.480"/>
    </inkml:context>
    <inkml:brush xml:id="br0">
      <inkml:brushProperty name="width" value="0.05" units="cm"/>
      <inkml:brushProperty name="height" value="0.05" units="cm"/>
      <inkml:brushProperty name="color" value="#AB008B"/>
    </inkml:brush>
  </inkml:definitions>
  <inkml:trace contextRef="#ctx0" brushRef="#br0">0 1267 6328,'0'0'3188,"11"-7"-2858,3-1-209,-5 3-29,-1 1 0,0-2 0,0 1 0,0-1-1,12-13 1,9-12 499,-2-2-1,-1-1 0,31-51 1,-18 28 140,3 1 0,53-54 0,-72 85-536,4-7 43,40-42 336,-56 64-422,0 0-1,0 0 1,1 2-1,20-13 1,-30 20-128,0 0 1,0 0-1,0 0 1,0 0-1,0 0 0,1 0 1,-1 1-1,0-1 0,0 1 1,1-1-1,-1 1 0,0 0 1,1 0-1,-1 0 0,0 0 1,1 1-1,-1-1 0,0 1 1,0-1-1,0 1 0,1 0 1,-1-1-1,0 1 0,0 1 1,0-1-1,0 0 0,0 0 1,1 2-1,1 1 14,0 0 0,-1 1-1,0-1 1,1 1 0,-2-1 0,1 1-1,-1 0 1,1 0 0,-1 0 0,2 11-1,-2-6 1,0 0 0,-1 1-1,0-1 1,-1 0-1,0 1 1,0-1-1,-1 0 1,-3 12 0,0-3 68,-1-1 0,-1 1 0,-12 26 0,8-27 26,0 0 342,22-30-61,13-14-301,2 1 0,1 2 0,40-27 0,-57 42-86,19-12 88,53-25 0,-53 30-36,-24 12-41,0 1 1,0 0 0,-1 0 0,2 0 0,-1 1-1,0 0 1,0 0 0,0 1 0,0-1-1,1 1 1,8 2 0,-14-2-29,0 1-1,0-1 0,0 0 1,0 1-1,0-1 1,0 1-1,-1 0 1,1-1-1,0 1 1,0 0-1,-1-1 1,1 1-1,-1 0 1,1 0-1,0 0 1,-1-1-1,0 1 1,1 0-1,-1 0 1,1 0-1,-1 0 1,0 0-1,0 0 1,1 0-1,-1 0 1,0 0-1,0 0 1,0 0-1,0 0 1,0 1-1,-3 33 102,3-31-103,-3 12 33,-1 1 0,0-1 0,-1 0 0,-1 0 0,0-1 0,-1 0 0,-1 0 0,-15 22 0,23-37-39,0 0 1,0 0-1,0 0 0,0 0 0,0 0 1,1 0-1,-1 0 0,0 0 0,0 0 1,0 0-1,0 0 0,0 0 1,0 0-1,0 0 0,0 0 0,0 0 1,0 0-1,0 0 0,0 0 1,0 0-1,0 0 0,1 0 0,-1 0 1,0 0-1,0 0 0,0 0 0,0 0 1,0 0-1,0 0 0,0 0 1,0 0-1,0 1 0,0-1 0,0 0 1,0 0-1,0 0 0,0 0 0,0 0 1,0 0-1,0 0 0,0 0 1,0 0-1,0 0 0,0 0 0,0 0 1,0 0-1,0 1 0,0-1 0,0 0 1,0 0-1,0 0 0,0 0 1,0 0-1,0 0 0,0 0 0,0 0 1,0 0-1,11-5 25,16-13-9,-24 16-9,9-6 4,115-83 130,-113 79-104,1 1 0,1 1 0,18-10 0,-33 20-36,-1 0-1,1-1 1,0 1 0,-1 0 0,1 0 0,0 0 0,0 0 0,-1 0 0,1-1-1,0 1 1,0 0 0,-1 1 0,1-1 0,0 0 0,-1 0 0,1 0 0,0 0 0,-1 1-1,1-1 1,0 0 0,-1 0 0,1 1 0,0-1 0,-1 1 0,1-1 0,-1 1-1,1-1 1,0 1 0,-1-1 0,1 1 0,-1-1 0,0 1 0,1-1 0,-1 1-1,0 0 1,1-1 0,-1 1 0,0 0 0,1-1 0,-1 1 0,0 0 0,0 0 0,0 1-1,6 34 12,-6-34-12,0 62 11,-1-38-6,4 33 1,-3-52-1,1 0 1,1 0 0,-1 0 0,1 0 0,1-1 0,-1 1-1,1 0 1,0-1 0,5 9 0,-6-13-2,0-1 1,0 1-1,0 0 0,0-1 1,0 1-1,0-1 1,1 0-1,-1 1 0,0-1 1,1 0-1,-1 0 0,0-1 1,1 1-1,-1-1 0,1 1 1,-1-1-1,1 0 1,0 1-1,-1-1 0,1-1 1,-1 1-1,1 0 0,-1-1 1,1 1-1,-1-1 0,5-1 1,7-3 14,0 0-1,0-1 1,15-8 0,19-13 47,0-2 1,-3-2-1,0-2 1,43-42-1,-82 70-36,-5 4-24,0 1 1,0-1 0,0 1 0,0-1 0,-1 1-1,1-1 1,0 0 0,-1 1 0,1-1 0,0 0-1,-1 0 1,1 1 0,-1-1 0,1 0 0,-1 0-1,1 0 1,-1-1 0,-18 12 173,7-2-184,0 0 0,1 1 0,0 1 0,1-1 0,0 1 0,1 1 0,-10 15 0,16-22-5,-1 1 0,1 0 0,0 0 1,1 0-1,0 0 0,-1 0 0,2 1 0,-1-1 0,0 0 0,1 1 0,0-1 0,0 0 0,1 0 0,0 1 0,0-1 0,0 0 0,0 0 0,1 0 0,0 0 0,0 0 0,0 0 0,0 0 1,1-1-1,6 8 0,-8-11 9,0 0 1,0-1-1,0 1 1,0-1 0,0 0-1,0 1 1,0-1 0,0 0-1,0 0 1,0 0-1,0 1 1,1-1 0,-1 0-1,0 0 1,0-1 0,0 1-1,0 0 1,0 0-1,0-1 1,0 1 0,1 0-1,-1-1 1,0 1-1,0-1 1,0 1 0,0-1-1,-1 0 1,3-1 0,24-21 101,-23 18-84,0 0 0,-1 0 1,1 0-1,-1 0 0,-1 0 0,1 0 0,-1-1 0,0 1 0,0-1 0,0 0 0,-1 0 0,0 0 0,0-6 0,-1 9-9,0-1-1,0 1 1,-1 0-1,1 0 0,-1-1 1,0 1-1,0 0 0,0 0 1,0 0-1,0 0 0,-1 0 1,1 0-1,-1 1 1,0-1-1,0 0 0,0 1 1,0 0-1,-1-1 0,1 1 1,0 0-1,-1 0 0,0 0 1,1 0-1,-1 1 1,-4-3-1,17 6-40,0-1 1,0 0-1,1-1 1,-1 0-1,17-3 1,3 0-25,47-11 0,-54 7 46,0-2 1,0 0-1,-1-1 1,-1-1-1,0-1 1,0-1-1,-1-1 1,20-18-1,-16 10 22,-1 0-1,-1-1 1,-2-2-1,0 0 1,28-48-1,-35 47-3,-1 0-1,-1-1 1,15-54-1,6-89 165,-30 152-134,-2 0 0,0-1 0,-1 1 0,-1 0 0,0 0 0,-2 0 0,-6-23 0,9 40-37,1 0 1,0 0-1,0 0 1,0 1-1,-1-1 1,1 0-1,0 0 1,-1 0-1,1 1 1,-1-1-1,1 0 1,-1 1-1,1-1 1,-1 0-1,1 1 1,-1-1-1,0 0 1,1 1-1,-1-1 1,-1 0-1,1 1-1,1 0-1,-1 0 0,0 0 1,0 0-1,1 0 1,-1 0-1,0 0 1,1 1-1,-1-1 0,0 0 1,1 0-1,-1 1 1,0-1-1,1 0 1,-1 0-1,1 1 1,-1-1-1,1 1 0,-1-1 1,0 1-1,-4 4-7,0 1 0,1-1-1,0 1 1,-4 6 0,4-7 1,-9 17-11,0 1 0,2-1 0,0 2 0,2 0 0,-11 40 0,-17 130-65,26-104 17,-1 101 0,12-175 51,1 1-1,5 28 1,-5-40 14,0 0 1,0 0-1,1 0 1,0-1-1,0 1 1,0-1-1,0 1 0,1-1 1,-1 0-1,1 0 1,0 0-1,1 0 1,4 5-1,-5-7 6,1-1 0,-1 1 0,0-1 1,1 0-1,-1 0 0,0 0 0,1 0 0,-1-1 0,1 1 0,-1-1 1,1 0-1,0 0 0,-1 0 0,7-2 0,51-11 94,-45 8-26,28-14 0,-10 4 75,-32 14-140,0 1 0,0-1 0,0 1 0,0-1 0,0 1-1,0 0 1,1 0 0,-1 0 0,0 0 0,0 0 0,0 0 0,0 0 0,0 1-1,0-1 1,0 1 0,0 0 0,0-1 0,3 3 0,1 1 20,0 0 0,0 0-1,11 11 1,-2-2-6,-12-11-21,0-1 0,0 1 0,0-1-1,0 0 1,0 0 0,0 0 0,1 0 0,-1-1 0,0 1 0,0-1-1,1 0 1,-1 0 0,0 0 0,1 0 0,3-2 0,6 0 2,-1 0 1,20-7 0,-16 3 28,1-1-1,-2 0 1,1-1 0,-1-1 0,0 0-1,15-14 1,-24 21-12,-6 2-20,0 0-1,1 0 0,-1 0 1,0 0-1,0 0 0,0 0 1,0 0-1,0 0 0,0 0 1,1 0-1,-1 0 1,0 0-1,0 0 0,0 0 1,0 0-1,0 0 0,0 0 1,1 0-1,-1 0 1,0 0-1,0 0 0,0 0 1,0-1-1,0 1 0,0 0 1,0 0-1,1 0 1,-1 0-1,0 0 0,0 0 1,0 0-1,0 0 0,0 0 1,0-1-1,0 1 1,0 0-1,0 0 0,0 0 1,0 0-1,0 0 0,0 0 1,0 0-1,0-1 0,0 1 1,0 0-1,0 0 1,0 0-1,0 0 0,0 0 1,0-1-1,0 1 0,0 0 1,0 0-1,0 0 1,-29 34-17,27-31 10,1 0 0,-1-1 0,1 2 0,0-1 1,0 0-1,0 0 0,0 0 0,1 0 0,-1 1 0,1-1 1,0 0-1,0 6 0,0-7 5,1 0-1,-1 0 1,1 0 0,0 0 0,0 0-1,0-1 1,0 1 0,0 0-1,0 0 1,0 0 0,0-1-1,1 1 1,-1-1 0,1 1 0,-1-1-1,1 1 1,-1-1 0,1 0-1,0 0 1,0 0 0,2 1 0,-2-1 1,-1 0 1,1 0-1,0 0 1,0 0-1,0-1 1,0 1-1,0-1 1,0 1-1,0-1 1,0 0-1,0 1 1,0-1-1,0 0 1,0 0-1,0-1 1,0 1-1,0 0 1,0-1-1,0 1 0,-1-1 1,1 0-1,0 1 1,0-1-1,0 0 1,0 0-1,-1 0 1,1-1-1,-1 1 1,1 0-1,0 0 1,-1-1-1,0 1 1,3-4-1,-2 2 9,0-1-1,0 0 1,0 0 0,-1 0-1,1 0 1,-1 0-1,0 0 1,0 0-1,0-1 1,-1 1-1,0 0 1,0 0-1,0-1 1,0 1-1,-1-5 1,0 2 9,-1 1 0,0-1 1,0 0-1,-1 0 0,0 1 0,0 0 1,-7-10-1,8 12-11,-1 1 0,1-1 1,-1 1-1,0 0 0,0 0 1,0 0-1,-1 0 0,1 0 0,-1 1 1,0 0-1,1 0 0,-1 0 1,-7-3-1,9 5-6,-14-6 11,14 3-6,11 1-4,227-27-75,-230 28 70,0 1 0,0 0 0,0 0 0,0 1 0,0 0 0,0 0 0,0 0 0,0 0 0,0 1 0,-1 0 0,7 4 0,-9-5 1,0 1 1,0 0 0,-1-1 0,1 1 0,-1 1-1,1-1 1,-1 0 0,0 1 0,0-1 0,0 1-1,0-1 1,-1 1 0,1 0 0,-1 0 0,1 0-1,-1 0 1,0 0 0,0 0 0,-1 0 0,1 0-1,0 7 1,-3 16 46,2-23-35,-1 1 0,1-1 0,0 1 0,0 0 0,0 0 0,0-1 0,2 8 1,-2-11-11,1 1 0,-1-1 1,0 0-1,1 1 1,-1-1-1,1 0 0,-1 0 1,1 0-1,-1 1 1,1-1-1,0 0 0,-1 0 1,1 0-1,-1 0 0,1 0 1,-1 0-1,1 0 1,-1 0-1,1 0 0,-1 0 1,1 0-1,-1-1 1,1 1-1,-1 0 0,1 0 1,0-1-1,14-4 4,108-68 208,-100 59-194,-17 9-11,-1 1 0,1 1 0,0-1 0,9-3 0,-14 7-6,1-1 0,0 1 0,-1-1 0,1 1 0,0 0-1,-1 0 1,1-1 0,0 1 0,-1 0 0,1 1-1,0-1 1,-1 0 0,1 0 0,0 1 0,-1-1 0,1 1-1,-1-1 1,1 1 0,-1 0 0,1 0 0,-1-1-1,3 3 1,35 32 47,-31-26-16,1 0 0,0-1 0,1-1 0,0 1 0,10 5 0,-16-11-25,0-1 0,0 1 0,0-1 0,0 0 1,0 0-1,0 0 0,0 0 0,0-1 1,0 0-1,0 0 0,0 0 0,0 0 1,1 0-1,-1-1 0,0 0 0,0 0 1,0 0-1,-1 0 0,7-3 0,-2-1 23,0 1-1,0-1 1,-1 0-1,1 0 1,-1-1-1,0 0 1,8-10-1,39-53 193,-3 3 38,-45 59-226,-6 6-26,1 0-1,0-1 1,0 1-1,-1 0 0,1 0 1,0 0-1,0 0 1,0 0-1,0 0 1,1 0-1,-1 1 0,0-1 1,0 0-1,0 1 1,1-1-1,-1 1 1,0-1-1,1 1 0,-1-1 1,0 1-1,1 0 1,-1 0-1,1 0 1,-1-1-1,0 2 0,1-1 1,1 0-1,-3 0-5,1 1 0,-1-1 0,1 0 0,-1 1 0,1-1 0,-1 1 0,0-1 0,1 1 0,-1-1 0,0 1 0,1-1 0,-1 1 0,0 0 0,0-1 0,1 1 0,-1-1 0,0 1 0,0 0 0,0-1 0,0 1 0,0-1 0,0 1 0,0 1 0,0 15 16,-2 1 7,-1 15 21,-9 42-1,9-66-31,1 0-1,-1 0 0,0 0 0,-1 0 1,0 0-1,-1-1 0,1 0 0,-1 0 1,-9 10-1,12-16 0,0 1 0,0-1 0,-1 0-1,1 0 1,-1 0 0,0 0 0,1 0 0,-1-1 0,0 1 0,0-1 0,0 0 0,0 0 0,0 0 0,0 0-1,-1 0 1,-4 0 0,3-1 26,-1-1 1,1 1-1,0-1 0,0 0 1,0 0-1,0 0 0,0-1 0,1 0 1,-9-4-1,11 5-24,1 0 0,-1-1 1,0 1-1,1 0 0,0-1 1,-1 1-1,1-1 0,0 0 1,-2-2-1,3 4-13,0 0-1,0 0 1,0-1 0,0 1 0,-1 0 0,1 0-1,0-1 1,0 1 0,0 0 0,0-1 0,0 1 0,0 0-1,0-1 1,0 1 0,0 0 0,0 0 0,0-1-1,0 1 1,0 0 0,0-1 0,0 1 0,0 0-1,0-1 1,0 1 0,0 0 0,0 0 0,0-1-1,0 1 1,1 0 0,-1-1 0,0 1 0,0 0 0,0 0-1,1-1 1,-1 1 0,0 0 0,0 0 0,0 0-1,1-1 1,-1 1 0,0 0 0,1 0 0,-1 0-1,0 0 1,0 0 0,1 0 0,-1-1 0,0 1-1,1 0 1,-1 0 0,0 0 0,1 0 0,-1 0-1,0 0 1,1 0 0,-1 0 0,0 0 0,0 1 0,1-1-1,-1 0 1,0 0 0,1 0 0,-1 0 0,0 0-1,0 0 1,1 1 0,-1-1 0,17 3-4,53 8-59,101 30 0,-170-40-20,16 6 231,-16-7-254,-1 0 0,0 1 0,1-1 0,-1 0 0,0 0 0,0 0 0,1 1 0,-1-1 0,0 0 0,0 0 0,1 0 0,-1 1 0,0-1 0,0 0 0,0 1 0,1-1 0,-1 0 0,0 1 0,0-1 0,0 0 0,0 0 0,0 1 0,0-1 0,0 0 0,0 1 0,0-1 0,0 1 0,0-1 0,0 0 0,0 1 0,0-1 0,0 0 0,0 1 0,0-1 0,0 0 0,0 0 0,0 1 0,-1-1 0,1 0 0,0 1 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9:23.642"/>
    </inkml:context>
    <inkml:brush xml:id="br0">
      <inkml:brushProperty name="width" value="0.05" units="cm"/>
      <inkml:brushProperty name="height" value="0.05" units="cm"/>
      <inkml:brushProperty name="color" value="#AB008B"/>
    </inkml:brush>
  </inkml:definitions>
  <inkml:trace contextRef="#ctx0" brushRef="#br0">1 49 11856,'0'0'1744,"68"-34"-1624,-45 26-320,-9 2-8</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9:23.860"/>
    </inkml:context>
    <inkml:brush xml:id="br0">
      <inkml:brushProperty name="width" value="0.05" units="cm"/>
      <inkml:brushProperty name="height" value="0.05" units="cm"/>
      <inkml:brushProperty name="color" value="#AB008B"/>
    </inkml:brush>
  </inkml:definitions>
  <inkml:trace contextRef="#ctx0" brushRef="#br0">1 57 9440,'0'0'280,"93"-4"8,9 2-40,158 4 8,20 8 312,-94-14 16,-71-18-64,-6 4 16,13 6-128,-13 6 16,-18 6-16,-18 0-8,-11 4-96,-32-2 0,-6-2-224,7 0 16</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9:24.353"/>
    </inkml:context>
    <inkml:brush xml:id="br0">
      <inkml:brushProperty name="width" value="0.05" units="cm"/>
      <inkml:brushProperty name="height" value="0.05" units="cm"/>
      <inkml:brushProperty name="color" value="#AB008B"/>
    </inkml:brush>
  </inkml:definitions>
  <inkml:trace contextRef="#ctx0" brushRef="#br0">0 18 13768,'0'0'3279,"97"-18"-2815</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35:01.947"/>
    </inkml:context>
    <inkml:brush xml:id="br0">
      <inkml:brushProperty name="width" value="0.05" units="cm"/>
      <inkml:brushProperty name="height" value="0.05" units="cm"/>
      <inkml:brushProperty name="color" value="#AB008B"/>
    </inkml:brush>
  </inkml:definitions>
  <inkml:trace contextRef="#ctx0" brushRef="#br0">0 429 10368,'0'0'6846,"13"-2"-6555,-3 1-213,-7 1-54,1 0-1,0 0 1,0-1 0,-1 1 0,1-1-1,0 0 1,-1 0 0,1 0 0,-1-1-1,1 0 1,-1 1 0,0-1 0,1 0 0,-1 0-1,0-1 1,0 1 0,0-1 0,-1 0-1,4-3 1,12-22 377,-2-1-1,-1 0 0,-1-1 1,-1-1-1,16-56 1,-21 42-79,-6 36-201,-1-1-1,1 0 1,0 1 0,1 0-1,0-1 1,0 1-1,1 0 1,8-13 0,18 7 344,-28 15-454,0-1 1,0 1-1,0 0 1,0-1-1,0 1 0,0 0 1,0 0-1,0 1 0,0-1 1,0 0-1,0 1 1,0-1-1,0 1 0,0 0 1,-1-1-1,1 1 0,0 0 1,0 0-1,-1 1 1,1-1-1,0 0 0,-1 0 1,1 1-1,-1-1 1,0 1-1,1-1 0,-1 1 1,0 0-1,0-1 0,0 1 1,0 0-1,1 3 1,3 7 5,0-1 1,-1 1 0,5 23 0,-9-35-17,3 15 23,-1 1 0,0-1 0,-1 0 0,-1 1 0,0-1 0,-1 1 0,-1-1 0,-4 18 0,4-24 25,-2-1-1,1 0 1,-1 0 0,0 0 0,0-1-1,-1 1 1,0-1 0,-1 0-1,1-1 1,-10 10 0,13-16-29,0 1 0,1-1 0,-1 1 0,1-1 0,-1 1 0,0-1 0,0 0 0,1 0 1,-1 0-1,0 0 0,1 0 0,-1 0 0,0-1 0,1 1 0,-1 0 0,0-1 0,-1 0 0,-34-13 214,31 11-180,-7-2 43,6 3-23,1 0 1,-1-1 0,1 0-1,0 0 1,0-1-1,-7-5 1,15 9-83,0 1 0,0-1 1,1 1-1,-1 0 0,0 0 0,0 0 0,0 0 0,0 0 1,3 2-1,0 0-13,14 5 5,0 0 0,0-2 0,0 0 0,1-2 0,-1 0 0,1-1 1,0-1-1,0-1 0,0 0 0,30-5 0,-23 1 32,1-2 1,-1-1 0,-1-2 0,1 0 0,-1-2-1,-1-1 1,28-15 0,-46 21 2,0 0 0,0 0 0,-1 0 0,1-1 0,-1 0 0,-1-1 0,1 1 0,-1-1 0,0 0 0,6-12 0,-8 15-2,-1-1 0,1 0-1,-1 0 1,0 0-1,-1 0 1,1-1-1,-1 1 1,0 0 0,-1-1-1,1 1 1,-1-1-1,0 1 1,0-1 0,0 1-1,-1 0 1,0-1-1,-2-8 1,2 13-10,1 0 0,-1 0 0,1 0 1,-1 0-1,0 0 0,0 1 0,1-1 0,-1 0 0,0 0 0,0 0 1,0 1-1,0-1 0,0 1 0,0-1 0,0 0 0,0 1 0,0 0 1,0-1-1,0 1 0,0 0 0,0-1 0,0 1 0,0 0 1,0 0-1,0 0 0,0 0 0,-1 0 0,1 0 0,0 0 0,0 1 1,0-1-1,0 0 0,0 1 0,-2 0 0,-3 1 5,-1 1 0,1-1 0,0 1 0,-7 5 1,6-4-20,0 1 1,1 0 0,-1 0-1,1 0 1,-7 9 0,11-11 5,0-1 0,0 1 0,0 0 0,0-1 0,1 1 0,-1 0 0,1 0 0,0 0 0,0 1 0,0-1 0,0 0 0,0 0 0,1 1 0,0-1 0,-1 0 0,1 7 0,1-7-5,0 0 0,0-1 0,-1 1 0,2 0 0,-1 0 0,0-1 0,0 1 0,1 0 0,0-1 0,-1 1 0,1-1 0,0 0 0,3 3-1,32 26-28,-33-28 32,5 2 4,-1 0 0,1 0 0,0-1 0,1 0 0,-1-1 1,1 1-1,-1-2 0,1 0 0,0 0 0,0-1 0,0 0 0,0-1 0,19-1 0,-16-1 19,0 1 1,0-2-1,-1 0 0,0-1 1,1 0-1,-1 0 0,-1-2 1,1 1-1,-1-2 1,16-10-1,-19 10-1,-1 1 1,0-2-1,-1 1 1,1-1-1,6-11 0,-9 14 2,-1 0 0,0 0 0,-1-1 0,1 1 0,-1 0 0,0-1 0,0 0 0,-1 1 0,0-1 0,1-8 0,-2 10-4,0 1 1,0 0 0,0 0-1,-1 0 1,0 0 0,1 0-1,-1 0 1,0 0 0,-1 0-1,1 0 1,0 0 0,-1 0-1,1 1 1,-1-1 0,0 1-1,-2-3 1,3 4-10,0 0-1,0 1 1,0-1 0,0 0 0,0 1 0,0-1-1,0 1 1,0-1 0,0 1 0,0 0-1,0-1 1,0 1 0,0 0 0,0 0-1,0 0 1,0 0 0,0 0 0,-2 0-1,1 0-3,0 1-1,0 0 0,1-1 0,-1 1 0,0 0 0,1 0 0,-1 0 0,1 0 0,-1 0 1,1 1-1,-1-1 0,1 0 0,0 1 0,-2 2 0,-15 16 15,14-16-21,0 1 0,0 0 0,0-1 0,0 1 0,1 1-1,0-1 1,0 0 0,0 1 0,-3 10 0,5-12-2,0 1 1,0-1-1,0 0 0,1 1 0,-1-1 1,1 0-1,0 1 0,1-1 1,-1 1-1,1-1 0,-1 0 1,1 1-1,0-1 0,4 8 1,-3-7 3,1 1 1,1-1-1,-1 0 1,1 0-1,0 0 1,0-1 0,0 1-1,0-1 1,9 6-1,-1-1 20,1-1-1,0-1 0,1 0 1,0-1-1,0-1 0,0 0 1,27 5-1,-33-8 9,1-2 0,0 1 1,0-1-1,0-1 0,15-2 0,-13 1 9,0 1 0,19 0 0,-3 9-127,-19-4-3229</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35:04.487"/>
    </inkml:context>
    <inkml:brush xml:id="br0">
      <inkml:brushProperty name="width" value="0.05" units="cm"/>
      <inkml:brushProperty name="height" value="0.05" units="cm"/>
      <inkml:brushProperty name="color" value="#AB008B"/>
    </inkml:brush>
  </inkml:definitions>
  <inkml:trace contextRef="#ctx0" brushRef="#br0">1 514 7232,'0'0'5674,"10"-5"-5200,-7 3-426,11-4 357,-1-2 0,1 0 0,-1 0 0,16-16 0,-21 16-139,0-1 0,-1 0 0,-1 0 0,1-1 0,-1 0 0,-1 0 0,0-1 0,0 1 0,-1-1 0,3-13 0,3-17 551,8-60 1,-13 67-393,1-7 27,-3 10 235,13-43 0,-16 74-674,0-1 0,0 1 0,0-1 0,0 1 0,0-1 0,0 1 0,1-1 0,-1 1 0,0 0 0,0-1 0,1 1 0,-1-1 0,0 1 0,0 0 0,1-1 0,-1 1 0,0 0 0,1-1 0,-1 1 0,1 0 0,-1 0 0,0-1 0,1 1 0,-1 0 0,1 0 1,-1 0-1,1-1 0,-1 1 0,1 0 0,-1 0 0,0 0 0,1 0 0,-1 0 0,1 0 0,-1 0 0,1 0 0,-1 0 0,1 0 0,-1 0 0,1 1 0,-1-1 0,0 0 0,1 0 0,-1 0 0,1 1 0,-1-1 0,1 0 0,-1 0 0,0 1 0,1-1 0,-1 0 0,0 1 0,1-1 0,-1 1 0,0-1 0,0 0 1,1 1-1,-1 0 0,21 27 154,-6-3-97,-1 1 1,0 0-1,-2 2 1,-1-1-1,-2 2 1,0-1 0,-2 1-1,-1 0 1,-1 1-1,-1 0 1,-1 56-1,-3-83-53,0-1 0,0 1-1,0 0 1,-1 0 0,1-1-1,-1 1 1,0 0 0,0-1-1,0 1 1,0-1 0,0 1-1,0-1 1,-1 0 0,1 1-1,-1-1 1,0 0-1,1 0 1,-1 0 0,-3 3-1,2-3 6,0-1 0,0 1-1,-1-1 1,1 0-1,0 0 1,0 0 0,0 0-1,-1-1 1,1 1 0,0-1-1,-1 0 1,1 0-1,-6 0 1,-3-2 37,-1-1 0,1 0 1,0-1-1,0 0 0,0 0 1,-21-13-1,20 9 16,1-1 1,0 0-1,-13-14 1,-14-10 125,37 32-193,1-1 0,-1 1 0,1 0 0,0 0 0,0-1 0,-1 1 0,1 0 0,0-1 0,0 1 0,0-1 0,1 0 0,-1 1 0,0-1 0,0 0 1,1 1-1,-1-1 0,1 0 0,0 0 0,-1 0 0,1-1 0,0 2 9,0 1-17,0 0 0,1 1-1,-1-1 1,0 0 0,0 0 0,1 0-1,-1 0 1,0 0 0,0 0 0,1 0-1,-1 0 1,0 0 0,0 0 0,1 0-1,-1 0 1,0 0 0,0 0-1,1 0 1,-1 0 0,0 0 0,0 0-1,1 0 1,-1-1 0,0 1 0,0 0-1,0 0 1,1 0 0,-1 0 0,0 0-1,0-1 1,0 1 0,1 0 0,-1 0-1,0 0 1,0-1 0,0 1-1,0 0 1,0 0 0,1-1 0,-1 1-1,0 0 1,0 0 0,0-1 0,0 1-1,0 0 1,0 0 0,0-1 0,0 1-1,0 0 1,0 0 0,0-1 0,0 1-1,0 0 1,0 0 0,0-1 0,0 1-1,0 0 1,-1 0 0,1-1-1,0 1 1,0 0 0,0 0 0,0-1-1,0 1 1,-1 0 0,52 24-78,113 46-183,-146-64 260,1 0 0,0-2 0,0 0 1,0-1-1,0-1 0,0-1 0,1-1 0,-1-1 0,0 0 0,0-2 0,0 0 0,27-8 0,-40 8 19,-1-1-1,1 1 0,0-1 1,-1 0-1,0 0 1,0-1-1,0 0 1,0 0-1,-1 0 0,1 0 1,-2-1-1,1 1 1,0-1-1,-1 0 0,0 0 1,0-1-1,-1 1 1,0-1-1,2-7 1,-1 5 14,-1 1 0,-1-1 0,1 0 0,-1 1 0,0-1 0,-1 0 0,0 1 0,-1-1 0,0 0 0,0 0 0,0 1 0,-1-1 0,0 1 0,-7-15 1,8 20-22,0 1 0,0 0 1,0 0-1,-1-1 0,1 1 1,-1 0-1,1 1 0,-1-1 1,0 0-1,0 0 0,0 1 1,0-1-1,0 1 1,0 0-1,0-1 0,0 1 1,-1 0-1,1 0 0,0 1 1,-1-1-1,1 0 0,0 1 1,-1-1-1,1 1 1,-1 0-1,1 0 0,-1 0 1,-4 1-1,4 0-8,0 0 0,0 0 0,-1 0 0,1 1 0,0-1 0,0 1 0,0 0 0,0 0 1,1 0-1,-1 1 0,1-1 0,-1 0 0,1 1 0,0 0 0,-1 0 0,1-1 0,1 1 0,-1 1 0,-2 5 0,1-3-12,1 0 0,0 0-1,0 0 1,0 1 0,1-1-1,0 0 1,1 1 0,-1-1-1,1 1 1,1 8 0,0-5-21,1 0 0,1-1 0,0 1 1,0 0-1,1-1 0,5 9 1,-6-12 3,0-1 0,0 1 1,1-1-1,0 0 1,0 0-1,0 0 0,1 0 1,-1-1-1,9 6 1,-7-6 25,-1-1 0,0 0 0,1 0 0,-1 0 1,1-1-1,0 0 0,0 0 0,0-1 1,0 0-1,0 0 0,0 0 0,0-1 1,0 0-1,0 0 0,0 0 0,0-1 0,0 0 1,0 0-1,9-3 0,2-2 10,0 0-1,0-1 1,0-1-1,-1 0 0,21-16 1,34-29 27,-50 35 0,1 1 0,1 1 0,0 1 0,1 1 0,27-10 0,-42 21-31,-1 1 0,1 1 0,-1 0 0,1 0 0,0 1 0,12 1 0,-1-1 54,-20 0-40,-7-4 102,7 3-117,-1 0 0,0 1 0,1-1 0,-1 1 0,0-1-1,1 1 1,-1 0 0,0-1 0,0 1 0,1 0 0,-1-1 0,0 1 0,0 0 0,0 0 0,1 0 0,-2 0 0,-11 1 20,0 1 0,0 1 0,1 0 1,0 0-1,-1 2 0,1-1 1,1 2-1,-19 10 0,-10 4 8,35-18-36,1 0 1,-1 1 0,1-1 0,0 1 0,0 0-1,0 1 1,0-1 0,0 1 0,1 0 0,-1 0-1,1 0 1,0 0 0,0 0 0,1 1 0,-1-1 0,1 1-1,-3 7 1,4-8-5,0 0 0,1 0 0,-1 0-1,1 0 1,-1 0 0,1 0 0,1 0-1,-1 0 1,0 0 0,1 0 0,0 1 0,0-2-1,0 1 1,0 0 0,1 0 0,0 0-1,-1-1 1,1 1 0,1-1 0,-1 1 0,0-1-1,6 6 1,-3-3 7,0 0 1,1 0-1,0-1 0,0 0 0,0 0 0,0 0 0,1-1 0,0 0 1,0 0-1,0-1 0,0 0 0,1 0 0,-1-1 0,1 0 1,0 0-1,0 0 0,-1-1 0,1-1 0,0 1 0,0-2 1,0 1-1,0-1 0,0 0 0,9-3 0,21-7 223,-2 0-354,-11 9-3315</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35:04.705"/>
    </inkml:context>
    <inkml:brush xml:id="br0">
      <inkml:brushProperty name="width" value="0.05" units="cm"/>
      <inkml:brushProperty name="height" value="0.05" units="cm"/>
      <inkml:brushProperty name="color" value="#AB008B"/>
    </inkml:brush>
  </inkml:definitions>
  <inkml:trace contextRef="#ctx0" brushRef="#br0">57 1 15680,'0'0'3951,"-36"66"-3583,28-53 8,2-1-128,6-1 8,-4-3-112,2 3 8,4-3-64,2 2 0,-2 1-72,4-9 16</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35:06.260"/>
    </inkml:context>
    <inkml:brush xml:id="br0">
      <inkml:brushProperty name="width" value="0.05" units="cm"/>
      <inkml:brushProperty name="height" value="0.05" units="cm"/>
      <inkml:brushProperty name="color" value="#AB008B"/>
    </inkml:brush>
  </inkml:definitions>
  <inkml:trace contextRef="#ctx0" brushRef="#br0">1 135 5120,'0'0'13527,"13"-9"-13155,34-21 522,88-40 0,-121 64-676,0 1-1,1 0 0,20-3 0,-27 7-131,0 1 0,-1-1-1,1 1 1,0 1 0,-1 0-1,1 0 1,-1 0 0,14 5-1,-17-5-46,0 1-1,0-1 0,0 1 1,0 0-1,0 0 0,0 1 1,-1-1-1,1 1 0,-1 0 1,0 0-1,0 0 0,6 7 1,-8-8-20,1 1 1,-1 0-1,0 0 0,0 0 1,0 0-1,0 0 1,0 0-1,-1 0 1,1 0-1,-1 0 1,0 0-1,0 0 0,0 0 1,0 0-1,-1 0 1,1 0-1,-1 0 1,0 0-1,1 0 0,-3 4 1,-3 7 46,-1 1 1,0-1-1,-1 0 1,0-1-1,-1 0 0,-1-1 1,-17 19-1,6-9 101,-2-2 1,0-1-1,-26 17 0,47-34-150,-1 0 25,0 0 1,0 0-1,0 0 1,0-1-1,0 1 1,0-1-1,0 1 1,-1-1-1,1 0 1,0-1-1,-6 2 1,9-2 42,17-2 74,0 1 0,20 2 0,-24 0-157,-1 0-1,1 1 0,0 0 1,-1 1-1,0 1 0,1 0 0,-1 1 1,14 8-1,-21-11-3,-1 1 0,1-1-1,-1 1 1,0 0 0,0 1-1,0-1 1,-1 1 0,1-1 0,-1 1-1,0 0 1,0 1 0,0-1 0,0 0-1,-1 1 1,0 0 0,0-1-1,0 1 1,0 0 0,-1 0 0,0 0-1,0 0 1,0 0 0,0 7 0,-1-7 9,-1 0 1,1 0 0,-1 0 0,0 0 0,-1 0 0,1-1 0,-1 1 0,0 0-1,0-1 1,0 1 0,-1-1 0,1 0 0,-1 0 0,0 0 0,0 0 0,-1 0-1,1-1 1,-1 0 0,0 0 0,0 0 0,0 0 0,0 0 0,-7 3-1,3-2 23,-1 0-1,1-1 1,-1 0-1,0 0 1,0-1-1,0 0 1,0 0-1,0-1 1,0-1-1,-1 0 1,-16-1-1,5-3 72,0 0 0,1-1 0,-1-1 0,-23-11 1,36 14-315,2 0 551,8 6-1266,2 3-2324</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35:07.102"/>
    </inkml:context>
    <inkml:brush xml:id="br0">
      <inkml:brushProperty name="width" value="0.05" units="cm"/>
      <inkml:brushProperty name="height" value="0.05" units="cm"/>
      <inkml:brushProperty name="color" value="#AB008B"/>
    </inkml:brush>
  </inkml:definitions>
  <inkml:trace contextRef="#ctx0" brushRef="#br0">8 118 13360,'0'0'13023,"8"-11"-13008,-1 3-13,-1 1 1,1 0 0,-1 0-1,-1-1 1,0 0 0,0-1-1,0 1 1,5-17 0,-9 25-3,-1-1 0,0 0 0,0 0 0,1 0 0,-1 1 0,0-1 0,0 0 0,0 0 0,0 0 1,0 0-1,0 0 0,0 1 0,0-1 0,0 0 0,-1 0 0,1 0 0,0 0 0,0 1 0,-1-1 0,1 0 0,-1-1 0,0 2 0,1 0 0,-1 0 0,1 0 0,-1 0 0,1 0 0,-1 0 0,1 0 0,-1 0 0,1 0 0,-1 0 0,0 0 0,1 0 0,-1 0 0,1 1 0,-1-1 0,1 0 0,-1 0 0,1 1 0,-1-1 0,1 0 0,0 1 0,-1-1 0,1 0 0,-1 1 0,1-1 0,0 1 0,-1-1 0,0 1 0,-4 5-10,-1 0 0,1 0 1,-1 1-1,2 0 0,-1 0 0,1 0 0,0 0 0,0 1 0,1-1 0,0 1 0,-3 14 1,6-22 7,-1 0-1,1 1 1,0-1 0,0 0 0,0 1 0,0-1 0,0 0 0,0 1 0,0-1 0,0 0 0,0 0 0,0 1 0,0-1 0,0 0 0,1 1 0,-1-1 0,0 0 0,0 1 0,0-1 0,0 0 0,0 0 0,0 1 0,1-1 0,-1 0 0,0 0 0,0 1 0,0-1 0,1 0 0,-1 0 0,0 0 0,0 1 0,1-1 0,-1 0 0,1 0 0,11-2-105,15-13-46,20-18-1147,-41 28-844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29:12.148"/>
    </inkml:context>
    <inkml:brush xml:id="br0">
      <inkml:brushProperty name="width" value="0.05" units="cm"/>
      <inkml:brushProperty name="height" value="0.05" units="cm"/>
      <inkml:brushProperty name="color" value="#008C3A"/>
    </inkml:brush>
  </inkml:definitions>
  <inkml:trace contextRef="#ctx0" brushRef="#br0">133 0 3504,'0'0'4654,"-3"10"-4122,-12 49 670,-9 73 0,11 27-18,11-102-506,-20 108 0,-27 97 1161,50-225-1394,0-32-366,0-1 0,-1 1-1,0-1 1,0 1 0,0 0-1,-1-1 1,1 1 0,-3 6-1,-1 27 2031,5-45-1989,3-11-51,1 2 0,13-31 0,0 1-2,-14 37-50,1-1 0,-1 0 0,1 1 0,1 0 0,0 1 1,0-1-1,1 1 0,0 0 0,0 0 0,1 1 0,-1 0 0,2 1 1,9-7-1,-15 11-16,1-1 1,0-1-1,1 1 1,-1 1 0,1-1 0,0 0-1,5-1 1,-9 4-2,1-1 0,-1 1 0,0 0 0,0 0 0,1 0 0,-1 0 0,0 0 0,0 0 0,0 0 1,1 0-1,-1 0 0,0 1 0,0-1 0,0 0 0,1 1 0,-1-1 0,0 1 0,0-1 0,0 1 0,0 0 0,0-1 0,0 1 0,0 0 0,0 0 0,0 0 0,-1 0 0,1 0 0,0 0 0,0 0 0,-1 0 0,1 0 0,-1 0 0,2 2 0,14 34 23,-2 0 0,-1 1-1,13 66 1,-23-91-11,-1-5 13,0-1 1,1 1-1,1-1 0,-1 0 0,1 0 0,6 9 1,1 1 46,-3 9 287,-9-25-458,1-1 0,0 1 0,0-1 0,0 1 0,0-1 0,0 1 0,0-1 0,0 1 0,0-1 0,1 1 0,-1-1 0,0 1 0,0-1 0,0 1 0,0-1 0,1 1 0,-1-1 0,0 1 0,1-1 0,-1 1 1,0-1-1,1 0 0,-1 1 0,0-1 0,1 1 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35:08.471"/>
    </inkml:context>
    <inkml:brush xml:id="br0">
      <inkml:brushProperty name="width" value="0.05" units="cm"/>
      <inkml:brushProperty name="height" value="0.05" units="cm"/>
      <inkml:brushProperty name="color" value="#AB008B"/>
    </inkml:brush>
  </inkml:definitions>
  <inkml:trace contextRef="#ctx0" brushRef="#br0">71 180 7024,'0'0'5961,"-3"-11"-5521,-13-30 11,3 20 1256,12 21-1602,1 0 1,-1-1 0,1 1 0,-1-1 0,1 1-1,-1 0 1,1-1 0,-1 1 0,1-1 0,-1 1-1,1-1 1,0 1 0,-1-1 0,1 1 0,0-1-1,0 0 1,-1 1 0,1-1 0,0 1 0,0-1-1,0 0 1,0 1 0,0-1 0,0 0-1,0 1 1,0-1 0,0 0 0,0 1 0,0-1-1,0 1 1,0-1 0,0 0 0,0 1 0,1-1-1,-1 0 1,0 1 0,1-1 0,-1 1 0,0-1-1,1 1 1,-1-1 0,0 1 0,1-1 0,-1 1-1,1-1 1,-1 1 0,1-1 0,16-14 582,-14 11-580,0 0 1,1 1-1,0-1 1,0 1-1,7-4 0,6-2 93,-7 3-40,0 1-1,0 0 1,0 1 0,20-6-1,-26 10-128,-1-1-1,1 1 0,-1 0 1,1 0-1,-1 0 1,1 0-1,-1 1 0,0-1 1,1 1-1,-1 0 0,0 0 1,1 0-1,-1 1 0,0-1 1,0 1-1,0 0 1,0-1-1,0 2 0,0-1 1,2 2-1,-2-1-7,-1-1 0,1 1 0,-1-1 0,0 1 0,1 0 0,-1 0 0,0 0 0,-1 0 0,1 0 0,-1 0 0,1 1 1,-1-1-1,0 0 0,0 1 0,0-1 0,0 1 0,-1-1 0,0 1 0,1 0 0,-1-1 0,0 1 0,-1-1 0,1 1 0,-1-1 0,0 6 0,-3 9 36,0-1 0,-1 1 0,-1-1 0,-14 31 0,-41 59 260,40-72-228,14-23-40,-1-2-1,0 1 1,0-1-1,-1 0 0,0-1 1,-20 16-1,13-11 45,14-12-79,0 0 0,0 0 0,0 0 0,0 0 0,0-1 0,0 1 0,-1 0 0,1-1 0,-1 0 0,1 1 0,-1-1 0,0 0 0,-2 0 0,-12 4 183,15-3-42,12-4-123,20-4 26,-16 2-40,0 0 0,0 2 0,0 0 0,0 0 0,0 1 0,1 1 0,-1 1 1,25 4-1,-22-1 23,-10-2-7,-1 0 1,1-1-1,0 0 1,9 1 0,-16-2-33,0 0 1,0 1 0,0-1 0,0 0 0,0 0 0,0 1-1,0-1 1,0 0 0,0 0 0,0 1 0,0-1 0,0 0 0,0 0-1,1 0 1,-1 1 0,0-1 0,0 0 0,0 0 0,0 1-1,0-1 1,0 0 0,1 0 0,-1 0 0,0 1 0,0-1 0,0 0-1,0 0 1,1 0 0,-1 0 0,0 0 0,0 1 0,0-1-1,1 0 1,-1 0 0,1 0 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35:09.043"/>
    </inkml:context>
    <inkml:brush xml:id="br0">
      <inkml:brushProperty name="width" value="0.05" units="cm"/>
      <inkml:brushProperty name="height" value="0.05" units="cm"/>
      <inkml:brushProperty name="color" value="#AB008B"/>
    </inkml:brush>
  </inkml:definitions>
  <inkml:trace contextRef="#ctx0" brushRef="#br0">0 0 11352,'0'0'13681,"11"4"-14012,33 13-2893</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35:09.334"/>
    </inkml:context>
    <inkml:brush xml:id="br0">
      <inkml:brushProperty name="width" value="0.05" units="cm"/>
      <inkml:brushProperty name="height" value="0.05" units="cm"/>
      <inkml:brushProperty name="color" value="#AB008B"/>
    </inkml:brush>
  </inkml:definitions>
  <inkml:trace contextRef="#ctx0" brushRef="#br0">0 0 7936,'0'0'192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35:10.970"/>
    </inkml:context>
    <inkml:brush xml:id="br0">
      <inkml:brushProperty name="width" value="0.05" units="cm"/>
      <inkml:brushProperty name="height" value="0.05" units="cm"/>
      <inkml:brushProperty name="color" value="#AB008B"/>
    </inkml:brush>
  </inkml:definitions>
  <inkml:trace contextRef="#ctx0" brushRef="#br0">326 173 6328,'0'0'8806,"6"-11"-8463,18-35-14,-23 46-296,-1-1-1,1 0 1,-1 0 0,1 0-1,-1 0 1,1 1 0,-1-1-1,0 0 1,0 0 0,1 0-1,-1 0 1,0 0 0,0 0-1,0 0 1,0 0 0,0 0-1,0 0 1,0 0 0,0 0-1,-1 0 1,1 1 0,0-1-1,-1 0 1,1 0 0,0 0-1,-1 0 1,1 0-1,-1 0 1,1 1 0,-1-1-1,1 0 1,-1 1 0,0-1-1,0-1 1,-1 0 1117,1 5-832,-9 25 124,2 0 0,-9 49 0,9-32-158,-20 133 930,22-130-761,4-31-61,2 33-1,-1 14 1307,5-67-925,-4 3-760,0-1-1,1 1 1,-1 0-1,0 0 1,0-1-1,0 1 1,0 0-1,0 0 1,0 0-1,0-1 0,1 1 1,-1 0-1,0 0 1,0 0-1,0-1 1,1 1-1,-1 0 1,0 0-1,0 0 1,0 0-1,1 0 0,-1-1 1,0 1-1,0 0 1,1 0-1,-1 0 1,0 0-1,0 0 1,1 0-1,-1 0 1,0 0-1,0 0 1,1 0-1,-1 0 0,0 0 1,0 0-1,1 0 1,0 5 26,-1-1 0,0 1 1,0-1-1,-1 1 0,1-1 1,-1 1-1,0-1 0,0 0 0,0 1 1,-1-1-1,1 0 0,-1 0 1,0 0-1,-5 8 0,7-12-11,-1 0-22,1 0 0,-1-1 0,1 1 0,-1 0 0,1 0 0,-1-1 0,1 1 0,-1 0 0,1-1-1,0 1 1,-1 0 0,1-1 0,-1 1 0,1 0 0,0-1 0,-1 1 0,1-1 0,0 1 0,0-1 0,-1 1 0,1-1 0,0 1-1,0-1 1,0 0 0,-1 1 0,1-2 0,-2-13 25,1-1 0,0 0 0,2-20 0,-1-13 11,-9-116 70,1-146 208,10 292-300,-1 16-17,-1 0 0,1 0-1,-1 1 1,0-1 0,0 0 0,0 0-1,0 0 1,-2-4 0,1-8-133,2 13 2,-1 11 25,6 18-121,-5-25 217,0 0-1,0 0 0,0 0 0,0 1 1,-1-1-1,1 0 0,-1 0 1,0 1-1,1-1 0,-1 0 0,0 0 1,0 1-1,0-1 0,-1 0 1,1 1-1,0-1 0,-1 0 1,1 0-1,-1 1 0,0-1 0,0 0 1,0 0-1,0 0 0,-2 3 1,-177 195 77,144-158-48,33-39-19,1 1 0,0-1 0,0 0 0,0 1 0,0-1 0,0 1 0,1 0 0,0 0 1,0-1-1,0 1 0,-1 7 0,1-3 52,1-2 24,10-1-25,28 3 17,1-1 0,57 2 0,81-8 112,-100-2-50,-8 1 154,-69 0-284,0 0 1,0 0 0,0 0-1,0 0 1,0 0-1,0 0 1,-1 0-1,1 0 1,0 0 0,0 0-1,0 0 1,0 0-1,0 0 1,0 0 0,0 0-1,0 0 1,0 0-1,0 0 1,0 0-1,0-1 1,0 1 0,-1 0-1,1 0 1,0 0-1,0 0 1,0 0-1,0 0 1,0 0 0,0 0-1,0 0 1,0-1-1,0 1 1,0 0-1,0 0 1,0 0 0,0 0-1,0 0 1,0 0-1,0 0 1,0 0 0,0 0-1,0-1 1,0 1-1,1 0 1,-1 0-1,0 0 1,0 0 0,0 0-1,0 0 1,0 0-1,0 0 1,0 0-1,0 0 1,0 0 0,0 0-1,0 0 1,0-1-1,0 1 1,1 0 0,-1 0-1,-8-4-3906</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35:11.859"/>
    </inkml:context>
    <inkml:brush xml:id="br0">
      <inkml:brushProperty name="width" value="0.05" units="cm"/>
      <inkml:brushProperty name="height" value="0.05" units="cm"/>
      <inkml:brushProperty name="color" value="#AB008B"/>
    </inkml:brush>
  </inkml:definitions>
  <inkml:trace contextRef="#ctx0" brushRef="#br0">113 65 5920,'0'0'4489,"1"-11"-4256,3-30 15,-4 40-214,0 1-1,0 0 1,0-1-1,0 1 1,1 0-1,-1-1 1,0 1-1,0 0 1,0-1-1,0 1 0,0-1 1,0 1-1,0 0 1,0-1-1,0 1 1,0 0-1,-1-1 1,1 1-1,0 0 1,0-1-1,0 1 1,0-1-1,0 1 0,-1 0 1,1 0-1,0-1 1,0 1-1,-1 0 1,1-1-1,0 1 1,0 0-1,-1 0 1,1 0-1,0-1 1,-1 1-1,1 0 1,0 0-1,0 0 0,-1-1 1,-10 7 1238,8-4-988,2-2-228,-19 9 1737,20-9-1741,0 0 0,-1 0-1,1 0 1,0 1 0,-1-1 0,1 0-1,0 0 1,-1 0 0,1 0 0,0 1-1,-1-1 1,1 0 0,0 0 0,0 1-1,-1-1 1,1 0 0,0 1 0,0-1-1,0 0 1,-1 1 0,1-1 0,0 0-1,0 1 1,0-1 0,0 0 0,0 1-1,0-1 1,-1 1 0,1-1 0,0 0-1,0 1 1,0-1 0,0 1 0,0-1-1,1 0 1,-1 1 0,0-1 0,0 0-1,0 1 1,0-1 0,0 0 0,0 1-1,1-1 1,-1 0 0,0 1 0,0-1-1,0 0 1,1 1 0,-1-1 0,0 0 0,0 0-1,1 1 1,-1-1 0,20 3 5392,-30-3-4479,5 0-893,1 1 0,0 0 0,0 0 0,1 1 0,-1-1 0,0 1 0,0 0 0,1 0 0,-1 0 0,1 0 0,-1 1 0,1-1 0,0 1 0,-3 4 0,-20 13 249,26-20-316,0 1-1,0-1 1,0 0 0,0 0-1,1 0 1,-1 0 0,0 0-1,0 0 1,0 0 0,0 0-1,0 0 1,1 1 0,-1-1-1,0 0 1,0 0-1,0 0 1,0 0 0,0 0-1,0 1 1,0-1 0,0 0-1,0 0 1,1 0 0,-1 0-1,0 1 1,0-1 0,0 0-1,0 0 1,0 0-1,0 1 1,0-1 0,0 0-1,0 0 1,0 0 0,0 0-1,0 1 1,0-1 0,-1 0-1,1 0 1,0 0 0,0 1-1,0-1 1,0 0-1,0 0 1,0 0 0,0 0-1,0 0 1,0 1 0,-1-1-1,1 0 1,19-2 118,-13 1-99,-1-1 1,1 0-1,-1 0 0,1 0 0,-1-1 0,0 0 1,5-4-1,-7 5-19,-1 0 1,0-1-1,0 1 1,0-1 0,0 0-1,0 0 1,0 1-1,-1-1 1,1 0-1,-1 0 1,0-1 0,0 1-1,0 0 1,0 0-1,0-4 1,2-14-3358</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35:42.899"/>
    </inkml:context>
    <inkml:brush xml:id="br0">
      <inkml:brushProperty name="width" value="0.05" units="cm"/>
      <inkml:brushProperty name="height" value="0.05" units="cm"/>
      <inkml:brushProperty name="color" value="#AB008B"/>
    </inkml:brush>
  </inkml:definitions>
  <inkml:trace contextRef="#ctx0" brushRef="#br0">1 991 4120,'0'0'7737,"11"4"-7310,-3-1-347,-6-1-50,1-1 0,0 0 0,0 0-1,0 0 1,1 0 0,-1 0 0,0 0 0,0-1 0,0 0 0,1 1 0,-1-1 0,0 0 0,0-1 0,1 1-1,-1-1 1,0 1 0,0-1 0,0 0 0,0 0 0,0 0 0,0-1 0,0 1 0,0-1 0,4-2 0,8-9 157,0 0 0,-1-1 0,-1 0 0,0-1 0,-1 0 1,13-22-1,-19 27-77,0-1 0,-1 0 1,0 0-1,-1 0 0,0-1 0,-1 0 1,0 1-1,-1-1 0,0 0 0,-1 0 1,0-19-1,-1 18 58,-2 1 0,1-1 0,-1 1 1,-5-16-1,5 23-81,1 1 1,-1 0-1,0-1 0,-1 1 1,1 0-1,-1 0 1,1 1-1,-1-1 0,0 0 1,-1 1-1,1 0 1,-1 0-1,1 0 0,-7-4 1,-2-2 587,12 5-8,23 2-104,-20 2-599,4 1 60,0 0 1,-1 0-1,1 0 0,-1 1 1,1 0-1,-1 0 1,1 0-1,-1 1 0,0 0 1,-1 0-1,1 1 0,9 7 1,-3-1 23,-1-1 1,-1 2 0,0 0-1,16 21 1,-22-25-17,1-1 0,-2 1 0,1 0-1,-1 0 1,0 1 0,0-1 0,-1 1 0,2 12-1,-2-2 76,0 1 0,-2 22-1,-1-13 1,1-23-76,0-1 0,0 0 0,1 1 0,-1-1 0,1 1 0,0-1 0,0 0-1,1 0 1,2 6 0,-3-8-5,0 0 0,0 0 0,1-1 0,-1 1 0,1 0 0,0 0 0,-1-1 0,1 1 0,0-1 0,0 0 0,0 1 0,0-1 0,0 0 0,0 0 0,1 0 0,-1-1 0,0 1 0,4 0 0,8 2 33,0-1 1,1-1-1,0-1 0,-1 0 1,1 0-1,-1-2 0,1 0 1,-1 0-1,1-2 0,-1 1 1,0-2-1,-1 0 0,23-12 1,-25 10 2,1 0 1,-2-2 0,1 1-1,-1-1 1,-1-1 0,17-20-1,-25 29-46,0-1-1,0 0 1,0 1-1,-1-1 1,1 0 0,0 0-1,-1 0 1,1 0-1,-1 0 1,0 0-1,0 0 1,0 0-1,0 0 1,0 0-1,0 0 1,0 0 0,-1 0-1,1 0 1,0 0-1,-1 1 1,0-1-1,0 0 1,1 0-1,-1 0 1,-3-3-1,2 1 12,-1 0 0,0 0-1,0 0 1,-1 0 0,1 1-1,-1-1 1,0 1 0,-8-6-1,9 8-15,0 0 0,0-1 0,-1 1 0,1 1 1,-1-1-1,1 0 0,-1 1 0,1-1 0,-1 1 0,1 0 0,-1 0 0,1 1 0,0-1 0,-1 1 0,1 0 0,-1-1 0,1 1 0,0 1 0,-1-1 0,1 1 0,0-1 0,0 1 0,0 0 0,-4 3 0,-3 2-8,0 1 1,1 0-1,0 1 0,0 0 0,-11 16 0,18-23-9,1 1 0,-1 0 0,1 0-1,0 0 1,0 0 0,0 0 0,0 0 0,1 1 0,-1-1 0,1 0-1,-1 0 1,1 0 0,0 1 0,1-1 0,-1 0 0,0 0 0,2 5-1,0-2-4,-1 0 0,1-1 0,0 1-1,1-1 1,-1 1 0,1-1-1,0 0 1,6 7 0,-3-5-3,0-1 1,1 0-1,-1-1 1,1 1-1,1-1 0,-1-1 1,1 1-1,-1-1 0,1-1 1,1 1-1,-1-2 1,0 1-1,17 2 0,-17-3 10,-1-1-1,1-1 1,-1 1-1,1-1 0,0-1 1,-1 0-1,1 0 0,-1 0 1,1-1-1,-1 0 0,0 0 1,1-1-1,-1 0 1,-1 0-1,1 0 0,8-6 1,-3-1 17,-1-1 1,0 0 0,-1 0-1,0-1 1,-1 0 0,0 0-1,-1-1 1,0-1 0,-1 1 0,0-1-1,-1-1 1,4-16 0,5-22 40,-3-1 1,5-54-1,-16 106-53,6-57 92,-3 0 0,-2 0 0,-2 0-1,-11-76 1,-7 49 72,6 31 33,9 48-151,1 7-22,-2 15-20,-25 356-339,20-215 77,-48 261 0,46-355 179,3-16-16,-20 71 0,20-99 151,8-18-55,1 0 0,-1 0 0,0 0 0,0 0 0,0 0 0,0 0 0,0-1 0,0 1 0,0 0 0,0 0 0,0 0 0,0 0 0,0 0 0,0 0 0,0 0 0,0 0 0,0 0-1,0 0 1,0-1 0,0 1 0,0 0 0,0 0 0,0 0 0,0 0 0,0 0 0,0 0 0,0 0 0,0 0 0,0 0 0,0-1 0,0 1 0,0 0 0,0 0 0,0 0 0,-1 0 0,1 0 0,0 0 0,0 0 0,0 0 0,0 0 0,0 0 0,0 0 0,0 0 0,0 0 0,0 0 0,0 0 0,0 0 0,-1 0 0,1 0 0,0 0 0,0-1 0,0 1 0,0 0 0,0 0 0,0 0 0,0 0-1,0 1 1,0-1 0,-1 0 0,1 0 0,0 0 0,0 0 0,0 0 0,0 0 0,0 0 0,5-37 228,4 6-171,1 1 0,1 0 0,2 1-1,0 0 1,3 1 0,30-43 0,-20 33 4,-2 2-5,2 1 0,33-34 0,81-76 188,-131 129-186,-8 14-57,-1 1-1,1 0 1,-1-1-1,1 1 1,-1 0-1,1-1 1,0 1 0,-1 0-1,1 0 1,0 0-1,0 0 1,0 0-1,0 0 1,0 0-1,1-1 1,0 0 2,1-4 6,-3 6-11,0 0 0,0 0 0,0 0 0,1 0 0,-1 0 0,0 0 0,0 0 0,0 0 0,0 0 0,0 0 0,0 0 0,0 0 1,0 0-1,1 0 0,-1 0 0,0 0 0,0 0 0,0 0 0,0 0 0,0 0 0,0 0 0,0 0 0,0 0 0,1 0 1,-1 1-1,0-1 0,0 0 0,0 0 0,0 0 0,0 0 0,0 0 0,0 0 0,0 0 0,0 0 0,0 0 0,0 0 1,0 1-1,0-1 0,0 0 0,0 0 0,0 0 0,0 0 0,0 0 0,0 0 0,0 0 0,0 0 0,0 1 0,0-1 1,0 0-1,0 0 0,0 0 0,0 0 0,0 0 0,0 0 0,0 0 0,0 0 0,0 1 0,0-1 0,0 0 0,0 0 1,0 0-1,0 0 0,0 0 0,0 0 0,0 0 0,0 0 0,-1 0 0,1 0 0,8 74 0,-13-15 0,3-43 0,0 0 0,2 1 0,-1-1 0,2 1 0,0-1 0,6 28 0,-6-41 4,1 0-1,-1 1 1,1-1 0,0 0-1,0 0 1,0-1-1,0 1 1,0 0-1,0-1 1,1 1 0,0-1-1,-1 0 1,1 0-1,0 0 1,0 0-1,0 0 1,0-1 0,0 1-1,1-1 1,-1 0-1,0 0 1,1 0-1,-1 0 1,5 0 0,-1 0 5,0-1 0,0 1 1,0-1-1,0 0 1,0-1-1,0 0 1,-1 0-1,1-1 1,0 1-1,-1-1 0,12-5 1,4-7 31,-1-1 0,0 0 0,-2-1-1,0-1 1,0-1 0,-2-1 0,0 0 0,22-36 0,-27 35 53,17-42 1,-8 18 51,-26 45 40,-10 10-146,-18 16-45,21-14 6,0-1 1,1 2 0,1 0-1,0 0 1,-11 23 0,18-33-2,1 1 0,-1 0 1,1 0-1,1 0 0,-1 0 1,1 0-1,-1 0 0,2 0 1,-1 1-1,0-1 0,1 0 1,0 1-1,1-1 0,-1 0 1,1 0-1,0 1 0,0-1 1,0 0-1,1 0 0,0 0 1,0 0-1,3 6 0,-4-10 2,0 0 1,-1 0-1,1 0 0,0 0 1,-1 0-1,1 0 0,0 0 1,0 0-1,0 0 0,0 0 0,0-1 1,0 1-1,0 0 0,0-1 1,0 1-1,0-1 0,0 1 0,0-1 1,1 0-1,-1 1 0,0-1 1,0 0-1,0 0 0,1 0 0,-1 0 1,0 0-1,0 0 0,1 0 1,-1 0-1,0 0 0,0-1 1,0 1-1,0 0 0,1-1 0,-1 1 1,0-1-1,0 1 0,0-1 1,1-1-1,1 0 9,0 0-1,0-1 1,0 0 0,0 1-1,-1-1 1,1 0 0,-1-1-1,0 1 1,0 0 0,2-6 0,7-16 64,-7 18-32,0-1-1,0-1 1,-1 1 0,-1 0 0,1-1 0,-1 0 0,1-16 0,0 22 35,4 6-45,8 12-33,-11-10-1,1-1-2,0 1 1,0-1-1,0 0 1,1 0 0,-1 0-1,1-1 1,0 0 0,0 0-1,0 0 1,0-1 0,1 0-1,-1 0 1,1-1-1,-1 1 1,1-1 0,0-1-1,-1 1 1,1-1 0,0-1-1,0 1 1,8-3 0,8-2 5,-1 0 1,0-2 0,36-16-1,60-38 13,-64 31-8,-29 21 22,-22 9-22,1-1 0,0-1 0,-1 1 0,1-1 1,-1 1-1,1-1 0,5-4 0,-5 0 25,-10 8-7,-12 10 14,-16 16-17,16-15-7,-23 24 0,37-33-13,-1 1 0,1 0 0,0 1-1,0-1 1,1 1 0,0-1 0,0 1 0,0 0 0,-3 10-1,5-11-1,0-1-1,0 1 1,0 0-1,1-1 1,0 1-1,0 0 1,0-1-1,1 9 1,0-11-1,-1 1 0,1-1 0,0 0 0,0 1 0,0-1 1,0 0-1,0 0 0,1 0 0,-1 0 0,1 0 0,-1 0 0,1 0 0,0-1 1,0 1-1,0-1 0,0 1 0,0-1 0,4 3 0,-3-3 2,1 1 0,0-1 0,0 0 0,-1 0 1,1 0-1,0-1 0,0 1 0,0-1 0,0 0 0,0 0 0,0-1 0,0 1 0,0-1 0,0 0 0,0 0 0,0 0 1,-1 0-1,1 0 0,0-1 0,5-3 0,6-4 11,0-1 1,-1 0-1,16-14 1,-27 21-13,14-12 17,-2 0 0,0-1 0,0-1 1,-2 0-1,0-1 0,-1-1 0,16-34 0,-6 4 18,-3-1 0,12-54 0,-19 53 7,7-66 0,-6 33 24,-8 56-28,-2 0 0,-1 0 0,-2-57 0,-3 70-22,-4 29-37,4-5 10,-8 24-28,1 1-1,3-1 0,0 2 1,2-1-1,2 0 1,0 41-1,22 212-288,-13-227 267,-4-39 5,9 35-1,-9-48 40,0-1 0,1 1 0,0 0 0,1-1-1,-1 0 1,1 0 0,8 11 0,-11-17 16,0-1 0,0 1 1,0 0-1,1-1 0,-1 1 1,0 0-1,0-1 0,1 1 1,-1-1-1,0 0 0,1 1 1,-1-1-1,0 0 0,1 0 1,-1 0-1,0 0 0,1 0 1,-1 0-1,0 0 0,1-1 0,-1 1 1,0 0-1,1-1 0,-1 1 1,0-1-1,0 1 0,1-1 1,1-1-1,2 0 6,-1-1 1,0 0-1,0 0 0,0 0 1,0 0-1,6-7 0,15-23 57,37-69 0,-45 72-30,-5 2 11,-10 23-16,0-1 1,1 1-1,-1 0 0,6-7 0,-8 12-26,0 0 1,0 0-1,0 0 0,0 0 0,0 0 1,0 0-1,0 0 0,0 0 0,0 0 1,0 1-1,0-1 0,0 0 0,0 0 1,0 0-1,0 0 0,0 0 0,0 0 0,0 0 1,0 0-1,0 0 0,0 0 0,0 0 1,0 0-1,0 1 0,0-1 0,0 0 1,0 0-1,0 0 0,0 0 0,0 0 1,0 0-1,0 0 0,0 0 0,1 0 1,-1 0-1,0 0 0,0 0 0,0 0 0,0 0 1,0 0-1,0 0 0,0 0 0,0 0 1,0 0-1,0 0 0,0 0 0,0 0 1,1 0-1,-1 0 0,0 0 0,0 0 1,0 0-1,0 0 0,0 0 0,0 0 1,0 0-1,0 0 0,0 0 0,0 0 0,0 0 1,0 0-1,0 0 0,1 0 0,-1 0 1,0 0-1,0 0 0,0-1 0,1 15 72,-3 31-58,0-2-5,9 61-17,-7-98 4,0 0 0,1 0 1,0-1-1,0 1 0,4 9 1,-4-13 4,-1 0 0,1 0 0,0 0 0,0-1 0,0 1 0,1 0 0,-1 0 0,0-1 0,1 1 0,-1 0 0,1-1 0,0 0 0,-1 1 0,1-1 0,0 0 0,0 0 0,0 0 0,2 1-1,-1-2 12,-1 0-1,0-1 0,1 1 0,-1-1 0,0 0 0,0 0 0,1 0 0,-1 0 0,0 0 0,0 0 0,0 0 0,0-1 0,-1 1 0,4-4 1,1 1 5,1-2 3,0 0 0,0-1 0,0 0-1,-1 0 1,0 0 0,-1 0-1,0-1 1,0 0 0,5-12-1,2-6 152,13-49-1,-22 61-116,1 0 135,-4 13-189,1 1 1,-1 0-1,1 0 0,-1 0 1,0 0-1,1 0 1,-1 0-1,1 0 0,-1 0 1,0 0-1,1 0 1,-1 1-1,1-1 1,-1 0-1,0 0 0,1 0 1,-1 0-1,0 0 1,1 1-1,-1-1 0,0 0 1,1 0-1,-1 1 1,0-1-1,1 0 1,-1 1-1,0-1 0,0 0 1,0 1-1,1-1 1,-1 0-1,0 1 0,0-1 1,0 0-1,0 1 1,1-1-1,-1 1 0,2 3-1,0-1-1,0 1 0,-1 0 1,1 0-1,-1 1 0,0-1 0,1 8 1,3 9-16,57 141-75,-60-158 80,10 19 32,-12-23-22,0 0 1,1 0 0,-1 0 0,0 1 0,0-1 0,0 0 0,0 0 0,0 0 0,1 0 0,-1 0 0,0 0-1,0 0 1,0 0 0,0 1 0,1-1 0,-1 0 0,0 0 0,0 0 0,0 0 0,1 0 0,-1 0-1,0 0 1,0 0 0,0 0 0,0 0 0,1 0 0,-1 0 0,0 0 0,0 0 0,0-1 0,0 1 0,1 0-1,-1 0 1,0 0 0,0 0 0,0 0 0,0 0 0,1-1 0,5-14 34,12-117 74,-6 30-34,-11 98-64,-1 0-1,1 1 0,0-1 0,0 1 0,0 0 0,0-1 0,1 1 0,0 0 0,-1 0 1,1 0-1,3-4 0,-4 7-13,0 0 1,0-1-1,-1 1 0,1 0 1,0 0-1,0 0 0,0 0 1,0 0-1,0 0 1,-1 0-1,1 0 0,0 0 1,0 0-1,0 1 0,0-1 1,-1 0-1,1 1 0,0-1 1,0 0-1,0 1 1,18 10-25,18 16 18,-24-17 6,0-1-1,0 0 1,1 0 0,16 6 0,-28-15 3,1-1 0,0 1 1,-1-1-1,1 0 0,0 0 0,-1 0 0,1 0 0,-1 0 0,0 0 1,1-1-1,-1 1 0,0-1 0,0 0 0,0 1 0,0-1 0,0 0 1,2-3-1,1-3 10,-1-1 0,-1 1 0,1-1 0,-1 0 0,-1 0 0,1 0 0,0-11 0,-1-7 50,0-31 0,-2 47-40,-3 3 46,-3 12-52,-4 12-24,6-3 9,0 0 0,0-1-1,1 1 1,1 0-1,0 0 1,1 1-1,1 16 1,1 0-17,1-1 0,8 35 0,-8-57 5,0 0 0,1 0 0,0 0 0,0-1 0,1 1 0,-1-1 0,1 0 0,1 0 0,-1 0 0,1 0 0,0-1 0,1 0 0,-1 0 0,1 0 0,8 4 0,-12-7 20,0-1-1,1 1 1,0-1-1,-1 0 1,1 0 0,0 0-1,-1 0 1,1-1-1,0 1 1,5 0-1,-7-1-20,0 0-1,1 0 1,-1 0 0,1 0-1,-1 0 1,1-1-1,-1 1 1,0 0-1,1-1 1,-1 1 0,1-1-1,-1 1 1,0-1-1,0 1 1,1-1-1,-1 0 1,0 0 0,0 0-1,0 0 1,0 0-1,2-2 1,-4 0-581</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35:43.180"/>
    </inkml:context>
    <inkml:brush xml:id="br0">
      <inkml:brushProperty name="width" value="0.05" units="cm"/>
      <inkml:brushProperty name="height" value="0.05" units="cm"/>
      <inkml:brushProperty name="color" value="#AB008B"/>
    </inkml:brush>
  </inkml:definitions>
  <inkml:trace contextRef="#ctx0" brushRef="#br0">1 18 12960,'0'0'2360,"68"-18"-2944,-52 20 384,-4 2 16</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35:43.356"/>
    </inkml:context>
    <inkml:brush xml:id="br0">
      <inkml:brushProperty name="width" value="0.05" units="cm"/>
      <inkml:brushProperty name="height" value="0.05" units="cm"/>
      <inkml:brushProperty name="color" value="#AB008B"/>
    </inkml:brush>
  </inkml:definitions>
  <inkml:trace contextRef="#ctx0" brushRef="#br0">1 125 9744,'0'0'744,"119"-42"-320,-33 16 8,11 5-208,8 3 0,-2 6 8,-5 6 16,-3 14-16,-4 8 0,-11 2-104,-13-10 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35:46.450"/>
    </inkml:context>
    <inkml:brush xml:id="br0">
      <inkml:brushProperty name="width" value="0.05" units="cm"/>
      <inkml:brushProperty name="height" value="0.05" units="cm"/>
      <inkml:brushProperty name="color" value="#AB008B"/>
    </inkml:brush>
  </inkml:definitions>
  <inkml:trace contextRef="#ctx0" brushRef="#br0">1 1094 5016,'0'0'5821,"6"-12"-5368,-3 6-379,7-10 157,-1-1 0,2 1 1,12-15-1,5-6 929,33-57 1,-7 8 174,-43 70-989,0-1 0,-1 0 0,-1 0 0,0-1 0,-2 0 0,11-35 0,-16 48 104,-1 3-78,-4 5-126,1-1-185,0 1 0,1 0 0,-1 0 0,0 0-1,1 0 1,0 0 0,0 0 0,-2 4-1,-3 12 40,-2-1 16,1 0 0,1 1 0,0 0 0,-4 33 0,8-40-33,1 0-1,0 0 0,1 0 0,0 0 1,1 0-1,1 0 0,-1 0 0,2 0 0,4 14 1,-6-23-53,0 0-1,1 0 1,-1 0 0,0-1 0,1 1 0,0 0 0,-1-1 0,1 1 0,0-1 0,1 1 0,-1-1-1,0 0 1,1 0 0,-1 0 0,1 0 0,-1-1 0,1 1 0,0-1 0,0 1 0,0-1 0,0 0-1,0 0 1,0 0 0,0-1 0,0 1 0,0-1 0,6 1 0,-2-2 21,1 0 1,-1 0-1,0 0 0,1-1 1,-1 0-1,0-1 1,0 1-1,-1-1 0,1-1 1,10-6-1,1-4 30,-2 0 0,0 0-1,-1-2 1,0 0-1,-2-1 1,17-25 0,9-9 162,-22 26-79,10-13 55,-25 36-195,-1 0 0,1 0 1,0 0-1,0 1 1,0-1-1,0 1 0,0-1 1,0 1-1,0 0 1,0-1-1,0 1 0,1 0 1,4-1-1,-6 2-11,0 0 0,0 0-1,0 1 1,0-1 0,0 0 0,0 0-1,0 0 1,0 1 0,0-1-1,0 0 1,0 1 0,-1-1 0,1 1-1,0-1 1,0 1 0,0 0-1,0-1 1,-1 1 0,1 0 0,0-1-1,-1 1 1,1 0 0,0 0-1,-1 0 1,1 0 0,-1 0 0,1 0-1,-1 1 1,9 29 102,-1 32-16,6 37 130,-14-100-222,0 0-1,0 1 1,0-1 0,0 0-1,0 0 1,0 1 0,0-1-1,0 0 1,0 0-1,0 0 1,0 1 0,0-1-1,0 0 1,0 0 0,0 0-1,0 1 1,0-1-1,1 0 1,-1 0 0,0 0-1,0 1 1,0-1 0,0 0-1,1 0 1,-1 0-1,0 0 1,0 0 0,0 1-1,0-1 1,1 0-1,-1 0 1,0 0 0,0 0-1,1 0 1,-1 0 0,0 0-1,0 0 1,0 0-1,1 0 1,-1 0 0,0 0-1,0 0 1,1 0 0,-1 0-1,0 0 1,0 0-1,1 0 1,11-12 113,13-28-97,-21 33 12,10-17 23,1 1-1,0 0 1,2 2-1,1 0 1,29-28 0,-47 49-52,1-1 0,-1 1 0,1-1 0,0 1 0,-1-1 0,1 1 0,-1 0 0,1-1 0,-1 1 0,1 0 0,0 0 0,-1-1 0,1 1 0,0 0 0,-1 0 1,1 0-1,0 0 0,-1 0 0,1 0 0,0 0 0,-1 0 0,1 0 0,0 0 0,-1 0 0,1 1 0,0-1 0,-1 0 0,1 0 0,-1 1 0,2-1 0,-1 1 2,1 1 0,-1-1 0,0 1-1,0-1 1,1 1 0,-1-1 0,0 1-1,0 0 1,-1-1 0,3 5 0,1 6 6,-1 0 1,3 20-1,-5-26-5,2 10-7,-2-7 9,1 1 0,0-1 0,0 0 0,1 0 0,6 13 0,-8-20-6,0 1-1,1-1 0,0 0 0,-1 1 1,1-1-1,0 0 0,0 0 0,0-1 1,1 1-1,-1 0 0,0-1 0,1 1 1,-1-1-1,1 0 0,-1 0 0,1 0 1,0 0-1,-1 0 0,1 0 0,0-1 1,0 1-1,0-1 0,3 0 1,3 0 6,1 0 1,-1-1 0,1-1 0,-1 0 0,0 0 0,1 0 0,-1-1 0,0-1 0,12-5 0,9-8 32,34-23 0,-56 35-38,106-79 150,-105 73-76,-8 10-28,-4 8-12,2-5-37,-8 14 22,-2 0 0,0 0 1,-19 21-1,15-19-8,-25 36-1,35-45-13,-1 1 0,1 0 0,1 0 0,0 0 1,0 0-1,1 1 0,0 0 0,1-1 0,-1 17 0,3-25-4,0 0 1,0 0-1,0 0 0,0 0 1,0 0-1,1 0 0,-1 0 1,1 0-1,0 0 0,-1 0 1,1 0-1,0 0 0,0 0 1,0-1-1,0 1 0,0 0 1,1-1-1,-1 1 0,0-1 1,1 1-1,0-1 0,-1 1 1,1-1-1,0 0 0,-1 0 1,1 0-1,0 0 0,0 0 1,0 0-1,0-1 0,0 1 1,0-1-1,0 1 0,0-1 1,0 0-1,4 1 0,-1-1 2,1 0-1,0-1 1,0 1 0,0-1-1,-1-1 1,1 1-1,-1-1 1,1 1 0,-1-2-1,1 1 1,8-6 0,-7 3 1,-1 0 0,0 0 0,-1-1 0,1 0 0,-1 0 0,0-1 0,0 1 0,-1-1 0,7-13 0,1-7 21,10-37 0,-19 56-19,7-23 11,-2-1 1,0 0-1,-3 0 0,3-43 0,-4 14 20,4-241 141,-11 227-80,-18-102 0,21 176-97,0 0 0,0 0 0,-1-1 0,1 1-1,0 0 1,0 0 0,-1 0 0,1 0 0,-1 0 0,1 0 0,-1 0 0,1 0 0,-1 0 0,0 0 0,-1-1 0,2 2-1,-1 0 1,1 0-1,0 0 1,-1 0 0,1 0-1,0 0 1,-1 1 0,1-1-1,0 0 1,-1 0-1,1 0 1,0 1 0,-1-1-1,1 0 1,0 0 0,0 1-1,-1-1 1,1 0 0,0 1-1,0-1 1,-1 0-1,1 1 1,0-1 0,0 0-1,0 1 1,0-1 0,0 0-1,-1 1 1,-10 40-74,5 3 15,2-1-1,2 80 1,18 91-141,-11-159 137,-2-34 19,10 38 0,1 8-16,-10-48 47,0 0 1,2 0 0,0-1-1,14 30 1,-17-44 18,-1 0 0,1 0 0,-1 0 0,1 0 0,1-1 0,-1 1 0,0-1 0,1 0 0,0 1 0,0-2 0,0 1 0,0 0 0,0-1 0,0 0 0,1 0 0,-1 0 0,1 0 0,-1-1 0,1 0 0,0 0 0,-1 0 0,1-1 0,0 1 0,0-1 0,0 0 0,0 0 0,-1-1 0,1 0 0,0 1 0,0-2 0,-1 1 0,1 0 0,-1-1 0,1 0 0,-1 0 0,6-4 0,4-3 21,-8 6-14,-1-1 0,1 1 0,-1-1 0,0-1 0,0 1 0,0-1 1,-1 1-1,7-10 0,-3 3 7,-1-1 0,-1 0 0,0 0-1,0 0 1,4-15 0,-9 22-12,0 0-1,0 0 1,0-1 0,-1 1-1,1 0 1,-1 0-1,0-1 1,-1 1 0,0 0-1,1 0 1,-1 0-1,-1-1 1,1 1-1,-1 0 1,0 1 0,-3-7-1,4 9 2,0 0 0,0 1 0,0-1 0,0 0 0,0 1 1,-1-1-1,1 1 0,-1-1 0,1 1 0,-1-1 0,-2-1 0,3 3-4,0 0 0,0 0-1,1 0 1,-1-1 0,0 1 0,0 0 0,0 0 0,0 1 0,0-1-1,0 0 1,0 0 0,0 0 0,0 0 0,1 1 0,-1-1-1,0 1 1,0-1 0,0 0 0,0 1 0,1-1 0,-1 1-1,0 0 1,1-1 0,-1 1 0,0 0 0,1-1 0,-1 1-1,1 0 1,-2 1 0,-2 4 0,0 0-1,0 0 1,0 0 0,1 0-1,0 1 1,0 0 0,1-1-1,0 1 1,0 0 0,0 0-1,1 0 1,0 0 0,0 1-1,1-1 1,0 0 0,0 0-1,1 0 1,2 12 0,0-8-10,0 0 0,0 0 1,1-1-1,0 1 1,1-1-1,0 0 1,0-1-1,1 1 1,1-1-1,-1 0 0,11 10 1,-13-16 4,-1-1 0,0 1-1,0-1 1,1 0 0,-1 0 0,1 0 0,0 0 0,0-1 0,0 0-1,-1 0 1,1 0 0,0 0 0,0 0 0,0-1 0,1 1 0,-1-1 0,0-1-1,0 1 1,0 0 0,0-1 0,0 0 0,0 0 0,0 0 0,4-2-1,7-3-1,0 0-1,0-1 0,-1-1 1,21-14-1,-1-1 4,70-52 3,-96 69 0,19-15 23,-26 20-23,0 0-1,1 0 1,-1 0 0,1 1-1,-1-1 1,0 0-1,1 1 1,-1 0 0,1-1-1,-1 1 1,1 0-1,-1-1 1,1 1 0,-1 0-1,1 0 1,0 0-1,1 1 1,0 1 2,0 0 1,-1 1 0,1-1-1,-1 1 1,0-1 0,0 1-1,0 0 1,0 0 0,0 0-1,0 0 1,-1 0 0,2 6-1,16 40 42,-5-9 33,24 45 0,-24-56-29,-9-18 49,0-1 0,0 0-1,1 0 1,0-1 0,13 16-1,-18-25-197,-1 1-1,1-1 1,-1 0-1,0 0 0,1 0 1,-1 0-1,1 0 1,-1 1-1,1-1 1,-1 0-1,1 0 1,-1 0-1,0 0 1,1 0-1,-1-1 1,1 1-1,-1 0 1,1 0-1,-1 0 1,1 0-1,-1 0 0,0-1 1,1 1-1,-1 0 1,0 0-1,1-1 1,-1 1-1,1 0 1,-1-1-1,0 1 1,0 0-1,1-1 1,-1 1-1,1-1 1</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35:46.765"/>
    </inkml:context>
    <inkml:brush xml:id="br0">
      <inkml:brushProperty name="width" value="0.05" units="cm"/>
      <inkml:brushProperty name="height" value="0.05" units="cm"/>
      <inkml:brushProperty name="color" value="#AB008B"/>
    </inkml:brush>
  </inkml:definitions>
  <inkml:trace contextRef="#ctx0" brushRef="#br0">313 1 12552,'0'0'1744,"-11"15"-1522,3-3-157,-10 15 139,0-1-1,-26 26 1,-149 149 3419,192-199-3553,-1-1 1,0 1 0,0-1-1,1 1 1,-1 0 0,1 0-1,0 0 1,0 0 0,-1 0-1,1 0 1,0 0 0,1 0-1,-1 0 1,0 0 0,1 1-1,-1-1 1,1 0 0,-1 4-1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29:13.658"/>
    </inkml:context>
    <inkml:brush xml:id="br0">
      <inkml:brushProperty name="width" value="0.05" units="cm"/>
      <inkml:brushProperty name="height" value="0.05" units="cm"/>
      <inkml:brushProperty name="color" value="#008C3A"/>
    </inkml:brush>
  </inkml:definitions>
  <inkml:trace contextRef="#ctx0" brushRef="#br0">0 104 4008,'0'0'12297,"5"10"-11961,1 3-222,25 45 388,-28-53-418,0 1 0,-1 0 0,1 0 0,-1 0 0,0 0 1,1 9-1,5 18 184,17 28 309,34 62-1,12 26 198,-61-125-636,1-1 0,1 0 0,18 27 0,-24-41-83,-1 0 1,0 1-1,7 17 1,-9-16 2,2-1-1,0 0 1,8 14 0,-10-19-3,0 0 0,0 0 0,-1 0 1,0 0-1,0 1 0,1 7 0,5 10 178,-6-17-52,3 8-71,-2-13 71,-1-8 243,22-175-157,-11 79-133,28-116-1,19-31 113,-55 226-200,1 0 0,2 1 1,15-35-1,-17 34-66,-6 19-93,-3 16-42,-3 17-196,-3 32-1,9-28-2753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35:47.175"/>
    </inkml:context>
    <inkml:brush xml:id="br0">
      <inkml:brushProperty name="width" value="0.05" units="cm"/>
      <inkml:brushProperty name="height" value="0.05" units="cm"/>
      <inkml:brushProperty name="color" value="#AB008B"/>
    </inkml:brush>
  </inkml:definitions>
  <inkml:trace contextRef="#ctx0" brushRef="#br0">0 0 11256,'0'0'1736</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39:46.886"/>
    </inkml:context>
    <inkml:brush xml:id="br0">
      <inkml:brushProperty name="width" value="0.05" units="cm"/>
      <inkml:brushProperty name="height" value="0.05" units="cm"/>
      <inkml:brushProperty name="color" value="#AB008B"/>
    </inkml:brush>
  </inkml:definitions>
  <inkml:trace contextRef="#ctx0" brushRef="#br0">0 14 5016,'0'0'17305,"11"6"-17033,-4-1-213,-3-4-34,0 1-1,-1 0 1,1 1 0,-1-1-1,1 1 1,-1-1 0,0 1-1,0 0 1,0 0 0,0 0-1,-1 1 1,1-1 0,-1 1-1,0-1 1,0 1 0,0 0-1,-1 0 1,2 4 0,39 178 1165,-33-128-778,-7-44-184,-1-1-1,2 1 1,3 14 0,-5-27-198,-1 1 1,0-1-1,1 1 1,-1 0 0,0-1-1,0 1 1,0 0-1,-1-1 1,1 1-1,0-1 1,-1 1-1,1 0 1,-2 2-1,-2 15 558,4-19-460,0 4 312,2-35-227,1 0 1,11-48-1,1-7 1,-12 62-140,2 0-1,0 1 1,2 0 0,16-38-1,-21 57-67,0 0 0,0 0 1,1 1-1,0-1 0,0 1 0,0-1 0,0 1 0,0 0 0,1 0 1,-1 1-1,1-1 0,0 1 0,0 0 0,-1 0 0,8-3 0,-2 2-21,0 0-1,0 1 0,0 0 0,0 1 0,1 0 0,12 0 0,-18 1 11,1 1-1,-1-1 1,0 1 0,0 0 0,0 1 0,-1-1-1,1 1 1,0 0 0,0 0 0,-1 0 0,1 0-1,-1 1 1,0-1 0,0 1 0,0 0 0,0 0-1,0 0 1,0 0 0,-1 0 0,0 1 0,0-1-1,0 1 1,2 4 0,4 8-2,-1 1 0,0 0 0,7 34-1,-1 22-37,-9-45 123,15 51 0,-19-79-78,2 12 7,-2-11-12,1-1 0,-1 0 1,0 0-1,0 1 0,0-1 1,-1 0-1,1 0 0,0 0 1,0 1-1,0-1 0,0 0 1,0 0-1,0 1 0,0-1 1,0 0-1,0 0 0,0 0 1,-1 1-1,1-1 0,0 0 1,0 0-1,0 0 0,0 0 1,-1 1-1,1-1 0,0 0 1,0 0-1,0 0 0,-1 0 1,1 0-1,0 0 0,0 0 1,0 0-1,-1 0 0,1 1 1,0-1-1,0 0 0,-1 0 1,1 0-1,0 0 0,-1 0 1,-7-14-766,-5-3-2908</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39:47.833"/>
    </inkml:context>
    <inkml:brush xml:id="br0">
      <inkml:brushProperty name="width" value="0.05" units="cm"/>
      <inkml:brushProperty name="height" value="0.05" units="cm"/>
      <inkml:brushProperty name="color" value="#AB008B"/>
    </inkml:brush>
  </inkml:definitions>
  <inkml:trace contextRef="#ctx0" brushRef="#br0">0 131 6424,'0'0'9784,"7"-9"-9278,53-76 1382,-58 82-1762,1 0 0,-1 0-1,1 0 1,-1 1 0,1-1 0,0 1 0,0-1-1,0 1 1,1 0 0,-1 1 0,0-1-1,1 1 1,-1-1 0,1 1 0,-1 0 0,1 0-1,0 0 1,-1 1 0,7-1 0,-7 1-31,0 1 1,0-1-1,0 0 0,1 1 1,-1 0-1,-1 0 1,1 0-1,0 0 1,0 1-1,0-1 1,0 1-1,-1-1 1,1 1-1,-1 0 0,1 0 1,-1 0-1,0 0 1,0 1-1,0-1 1,0 0-1,0 1 1,-1 0-1,4 5 1,-2-3 51,0 0 0,0 0 1,1-1-1,7 8 0,5 6 305,-15-16-411,1-1 1,-1 1 0,0-1 0,1 0 0,-1 0 0,1 0 0,0 0 0,-1 0 0,1 0 0,0 0-1,0 0 1,0-1 0,-1 1 0,1-1 0,0 1 0,0-1 0,0 0 0,0 0 0,0 0-1,0 0 1,0 0 0,0 0 0,0 0 0,0-1 0,0 1 0,-1-1 0,1 1 0,0-1-1,0 0 1,0 0 0,-1 0 0,4-2 0,5-3 139,0 0-1,-1-1 1,17-15 0,-24 21-147,-1 0-1,0-1 1,0 1 0,0-1-1,1 1 1,-1-1 0,0 1-1,-1-1 1,1 0 0,0 1 0,0-1-1,-1 0 1,1 0 0,-1 0-1,0 1 1,1-1 0,-1-4 0,0 5-110,0 0-208</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39:48.899"/>
    </inkml:context>
    <inkml:brush xml:id="br0">
      <inkml:brushProperty name="width" value="0.05" units="cm"/>
      <inkml:brushProperty name="height" value="0.05" units="cm"/>
      <inkml:brushProperty name="color" value="#AB008B"/>
    </inkml:brush>
  </inkml:definitions>
  <inkml:trace contextRef="#ctx0" brushRef="#br0">1 63 7736,'0'0'13134,"11"-8"-12845,-9 7-277,8-6 91,0 0 0,1 1 0,0 0 0,0 1-1,1 0 1,-1 1 0,1 0 0,17-3 0,-24 6-26,1 0 0,-1 1 1,0-1-1,1 1 0,-1 0 1,1 1-1,-1 0 0,1 0 1,-1 0-1,0 0 0,0 1 1,1-1-1,-1 2 0,0-1 1,8 5-1,-12-6-52,0 0 0,0 1 1,0-1-1,0 0 0,-1 0 0,1 0 0,0 1 0,-1-1 1,1 0-1,-1 1 0,1-1 0,-1 1 0,0-1 1,1 1-1,-1-1 0,0 3 0,-2 27 222,0-15-82,1-10-124,0 0-1,-1 0 1,0 1 0,0-1 0,0 0-1,-1 0 1,0-1 0,0 1 0,-1-1 0,1 1-1,-7 5 1,1 1 69,-2 0 1,0-1-1,-20 16 1,28-26-84,1 0 1,0 1-1,0 0 1,1 0 0,-1-1-1,0 1 1,1 0-1,-1 0 1,-2 5 0,4-7-23,0 1 0,0-1 1,0 0-1,0 1 1,0-1-1,0 0 0,0 1 1,0-1-1,0 0 1,0 1-1,0-1 0,0 0 1,0 1-1,0-1 1,0 0-1,0 1 0,0-1 1,0 0-1,1 1 1,-1-1-1,0 0 0,0 1 1,0-1-1,1 0 1,-1 0-1,0 1 1,0-1-1,1 0 0,18 5 45,-14-4-43,15 1 43,-1-2-1,0 0 1,28-3 0,-34 1 49,0 1 0,0 0 0,0 1 0,0 0 1,0 1-1,23 5 0,-22-1 2,-2-2-677,-4-2-2607</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39:51.069"/>
    </inkml:context>
    <inkml:brush xml:id="br0">
      <inkml:brushProperty name="width" value="0.05" units="cm"/>
      <inkml:brushProperty name="height" value="0.05" units="cm"/>
      <inkml:brushProperty name="color" value="#AB008B"/>
    </inkml:brush>
  </inkml:definitions>
  <inkml:trace contextRef="#ctx0" brushRef="#br0">0 79 6824,'0'0'13379,"12"-3"-13135,200-44 1203,-138 39-869,-49 6-226,1-1-1,42-11 0,-65 13-304,-1 1 0,1 0 0,0 0-1,0 0 1,0 0 0,0 0 0,0 0 0,0 1 0,0 0 0,-1-1-1,1 1 1,0 0 0,2 2 0,0-2-205,-14-1-956,-3 6-2659</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39:51.977"/>
    </inkml:context>
    <inkml:brush xml:id="br0">
      <inkml:brushProperty name="width" value="0.05" units="cm"/>
      <inkml:brushProperty name="height" value="0.05" units="cm"/>
      <inkml:brushProperty name="color" value="#AB008B"/>
    </inkml:brush>
  </inkml:definitions>
  <inkml:trace contextRef="#ctx0" brushRef="#br0">0 92 6016,'0'0'13926,"12"3"-13635,-1-1-200,-1 1-1,1-2 1,-1 0 0,1 0 0,0-1 0,0 0-1,-1-1 1,21-3 0,187-45 1689,-157 37-1131,-38 8-448,-13 3-59,0-1 0,0 0 1,0 0-1,-1-1 0,1 0 0,-1-1 1,11-6-1,-13 8 427,-7 2-714,1 0 0,-1 0 1,0 0-1,1 0 0,-1 0 1,0 0-1,0 0 0,1 0 1,-1 0-1,0 0 0,1 0 0,-1 0 1,0-1-1,0 1 0,1 0 1,-1 0-1,0 0 0,0 0 1,0-1-1,1 1 0,-1 0 0,0 0 1,0 0-1,0-1 0,1 1 1,-1 0-1,0-1 0</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39:57.349"/>
    </inkml:context>
    <inkml:brush xml:id="br0">
      <inkml:brushProperty name="width" value="0.05" units="cm"/>
      <inkml:brushProperty name="height" value="0.05" units="cm"/>
      <inkml:brushProperty name="color" value="#AB008B"/>
    </inkml:brush>
  </inkml:definitions>
  <inkml:trace contextRef="#ctx0" brushRef="#br0">350 10 5824,'0'0'16378,"-11"-2"-16147,-32-6 2,39 8-176,0 0-1,-1 0 1,1 0-1,0 1 1,0-1-1,0 1 1,0 0-1,0 0 1,0 1 0,0-1-1,0 1 1,1 0-1,-1 0 1,0 0-1,1 0 1,-4 3 0,2-1 5,-15 10 214,1 1 0,0 1 0,2 1 0,0 0 0,0 1 0,2 1 0,0 1 0,-15 27 0,23-32-127,1-1 1,1 2 0,-5 16-1,9-27-127,-1 1 15,-3 8 61,1 0 1,0 1-1,1-1 0,1 1 1,0-1-1,1 1 0,2 26 1,2-13 42,-2-22-101,-1 0 1,1 0 0,0 0-1,0 0 1,1 0 0,0 0-1,0-1 1,0 1 0,1 0-1,0-1 1,0 0 0,5 8-1,0-5-14,-1 0 0,1 0 0,1-1 0,-1 0-1,1-1 1,0 0 0,1 0 0,-1-1 0,1 0 0,0 0-1,19 4 1,-1-1 12,1-2-1,-1-1 1,39 1-1,-42-4 7,-1-1 1,0-2-1,0 0 1,0-2-1,0 0 0,26-8 1,-32 3 26,-15 6-57,-1 1 0,0 0 0,1 0 0,-1 0 1,1 0-1,-1 0 0,1 1 0,-1-1 0,1 1 0,4-1 0,-6 1-39,0 0 0,-1-1-1,1 1 1,0 0 0,-1-1-1,1 1 1,0-1 0,-1 1-1,1-1 1,0 1 0,-1-1-1,1 0 1,-1 1 0,1-1-1,-1 0 1,1 1 0,-1-1-1,0 0 1,1 0 0,-1 0-1,0 1 1,0-1 0,1 0-1,-1 0 1,0 0-1,0 0 1,4-27-2678,-4 24 499</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39:57.902"/>
    </inkml:context>
    <inkml:brush xml:id="br0">
      <inkml:brushProperty name="width" value="0.05" units="cm"/>
      <inkml:brushProperty name="height" value="0.05" units="cm"/>
      <inkml:brushProperty name="color" value="#AB008B"/>
    </inkml:brush>
  </inkml:definitions>
  <inkml:trace contextRef="#ctx0" brushRef="#br0">1 0 7832,'0'0'8313,"12"10"-7652,-3-4-528,-4-2-65,0 0 0,0 0 0,0-1 0,1 1 0,-1-1 0,1-1 0,0 1 0,-1-1 0,1 0 0,1 0 0,-1 0 0,0-1 0,0 0 0,1-1 0,7 1 0,15-5 397,0 0 0,30-10 0,17-2 688,-59 14-721,-1 0 0,0 2 0,1 0 0,-1 1 0,1 0 0,-1 1 0,0 1 0,0 1 0,21 7 0,0 0-49,-10-2-3954</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39:58.565"/>
    </inkml:context>
    <inkml:brush xml:id="br0">
      <inkml:brushProperty name="width" value="0.05" units="cm"/>
      <inkml:brushProperty name="height" value="0.05" units="cm"/>
      <inkml:brushProperty name="color" value="#AB008B"/>
    </inkml:brush>
  </inkml:definitions>
  <inkml:trace contextRef="#ctx0" brushRef="#br0">4 59 10448,'0'0'7378,"-1"13"-6841,-2 30 473,5 74-1,2-84 316,12 47-1,-16-80-1300,0-1-1,0 1 1,0 0-1,0 0 1,0 0 0,0 0-1,0 0 1,0 0-1,0 0 1,0 0-1,0 0 1,0 0-1,0-1 1,0 1 0,0 0-1,0 0 1,0 0-1,0 0 1,1 0-1,-1 0 1,0 0-1,0 0 1,0 0-1,0 0 1,0 0 0,0 0-1,0 0 1,0-1-1,0 1 1,0 0-1,0 0 1,0 0-1,1 0 1,-1 0-1,0 0 1,0 0 0,0 0-1,0 0 1,0 0-1,0 0 1,0 0-1,0 0 1,0 0-1,0 0 1,1 0 0,-1 0-1,0 0 1,0 0-1,0 0 1,0 0-1,0 0 1,0 0-1,0 0 1,0 1-1,0-1 1,0 0 0,0 0-1,1 0 1,-1 0-1,0 0 1,0 0-1,0 0 1,5-15 456,4-18-281,5-71 350,-10 64-76,9-41 1,-13 79-427,1 0 0,0 0 0,0 0 1,-1 0-1,2 0 0,-1 0 0,0 0 0,0 0 1,1 0-1,-1 1 0,1-1 0,-1 0 0,1 1 1,0-1-1,-1 1 0,1 0 0,0 0 0,0-1 1,0 1-1,0 1 0,0-1 0,0 0 0,0 0 1,4 0-1,6-1 22,-1 0 1,1 1-1,20 1 1,-1 0 93,27-1 116,-42 2-218,0-1-1,-1 0 1,21-4-1,24-12-645,-40 9-3235</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0:50.296"/>
    </inkml:context>
    <inkml:brush xml:id="br0">
      <inkml:brushProperty name="width" value="0.05" units="cm"/>
      <inkml:brushProperty name="height" value="0.05" units="cm"/>
      <inkml:brushProperty name="color" value="#004F8B"/>
    </inkml:brush>
  </inkml:definitions>
  <inkml:trace contextRef="#ctx0" brushRef="#br0">83 69 3712,'0'0'6648,"-10"4"-6318,-31 14 10,18-13 2738,19-4-1043,3 7-1531,1-8-520,-2 8 1037,1-6-247,0-6-209,1 4-434,14-13 336,0 5-376,1 1 0,1 0 0,-1 1 1,1 1-1,0 0 0,1 1 0,-1 1 0,1 0 1,23 0-1,5 1 91,75-1 345,201-32 0,-296 31-216,0 2 1,31 1 0,-52 1-233,-1 0 313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29:14.561"/>
    </inkml:context>
    <inkml:brush xml:id="br0">
      <inkml:brushProperty name="width" value="0.05" units="cm"/>
      <inkml:brushProperty name="height" value="0.05" units="cm"/>
      <inkml:brushProperty name="color" value="#008C3A"/>
    </inkml:brush>
  </inkml:definitions>
  <inkml:trace contextRef="#ctx0" brushRef="#br0">0 1 5224,'0'0'9550,"4"15"-9188,29 153 638,-20-81-508,-5-47-78,3 79-1,-6 88 625,-3-183-864,-1-20-116,-1 0 0,1 0-1,-1 0 1,0 0 0,0 0 0,-1 1 0,1-1 0,-2 5-1,-6 61 834,4-58-779,-2 20 153,5-40-2979</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0:51.494"/>
    </inkml:context>
    <inkml:brush xml:id="br0">
      <inkml:brushProperty name="width" value="0.05" units="cm"/>
      <inkml:brushProperty name="height" value="0.05" units="cm"/>
      <inkml:brushProperty name="color" value="#004F8B"/>
    </inkml:brush>
  </inkml:definitions>
  <inkml:trace contextRef="#ctx0" brushRef="#br0">1 48 5320,'0'0'14487,"12"4"-14343,42 12 0,-48-15-109,1 0 0,0 0-1,-1 0 1,1-1 0,0 0-1,-1 0 1,1 0 0,9-3-1,12 0 86,324-25 1019,-311 22-994,129-21 843,-162 25-926,1 1 1,0 0-1,0 0 0,15 2 0,-2 5-3079</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1:06.976"/>
    </inkml:context>
    <inkml:brush xml:id="br0">
      <inkml:brushProperty name="width" value="0.05" units="cm"/>
      <inkml:brushProperty name="height" value="0.05" units="cm"/>
      <inkml:brushProperty name="color" value="#004F8B"/>
    </inkml:brush>
  </inkml:definitions>
  <inkml:trace contextRef="#ctx0" brushRef="#br0">0 324 5720,'0'0'9030,"4"-11"-8644,8-16 140,2 0 0,0 1-1,35-48 1,-34 55-230,-10 12-164,0 0 1,0 1-1,1-1 0,0 2 0,13-12 1,5-1 156,-17 12-153,-1 1-1,1 0 1,1 0-1,7-4 0,-14 9-100,0-1 0,1 1 0,-1 0 0,0 0 0,0 0 0,0 0 0,0 0-1,0 0 1,0 1 0,0-1 0,0 0 0,0 0 0,0 1 0,0-1 0,0 1 0,0-1-1,0 1 1,0-1 0,-1 1 0,1 0 0,0-1 0,0 1 0,-1 0 0,1-1-1,0 1 1,1 2 0,0 0 43,0 0-1,1 0 1,-1 1 0,0-1-1,0 1 1,1 4 0,4 19 122,-2 1 1,0 0 0,-2 0 0,-1 38 0,1-6-3,-1-33-91,1 0 0,10 40 0,-10-54-65,2 0 0,-1 0 0,2-1 0,-1 0 0,2 0 0,0 0 1,10 13-1,-1-3 42,-10-13-49,1 0 1,-1 0-1,2-1 0,-1 0 1,1 0-1,0 0 1,0-1-1,14 8 0,-20-14-15,1 0 0,-1-1 0,1 1 0,0 0 1,0-1-1,-1 0 0,1 1 0,0-1 0,0 0 0,0-1 0,-1 1 0,1 0 0,0-1 0,0 1 0,-1-1 0,1 0 0,-1 0 0,1 0 0,0 0 0,2-2 0,1-1 15,0-1-1,1 1 1,-1-1-1,-1 0 1,10-11-1,-4 4 1,-1-1-1,-1-1 1,0 0-1,-1 0 1,0-1-1,-1 1 1,-1-2-1,0 1 0,-1-1 1,-1 0-1,-1 0 1,4-32-1,-2-3 50,-1 14 32,-1 0 0,-4-64 0,0 91-83,0 0 0,0 0-1,1 0 1,0-1 0,1 1-1,0 0 1,1 0 0,0 0-1,0 0 1,1 0 0,8-17-1,-10 25-31,1 0-1,-1 1 1,1-1-1,-1 0 1,1 1-1,0-1 0,0 1 1,0-1-1,0 1 1,0 0-1,0 0 1,0 0-1,0 0 1,0 0-1,1 1 1,-1-1-1,0 0 1,0 1-1,1 0 1,-1 0-1,0-1 0,1 1 1,-1 1-1,0-1 1,1 0-1,-1 0 1,4 2-1,6 1-12,-1 0 0,-1 1 0,1 0 0,13 7 1,0 3 1,-1 1-1,29 23 1,-16-11 51,-34-26-18,0 1 0,1 0 0,-1 0 0,0 0 0,0 1 0,0-1-1,0 0 1,0 1 0,-1-1 0,1 1 0,-1 0 0,1-1 0,-1 1 0,0 0 0,0 0-1,0 0 1,0 4 0,1 17-3555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1:08.263"/>
    </inkml:context>
    <inkml:brush xml:id="br0">
      <inkml:brushProperty name="width" value="0.05" units="cm"/>
      <inkml:brushProperty name="height" value="0.05" units="cm"/>
      <inkml:brushProperty name="color" value="#004F8B"/>
    </inkml:brush>
  </inkml:definitions>
  <inkml:trace contextRef="#ctx0" brushRef="#br0">137 106 5120,'0'0'12255,"-11"-2"-11940,-35-3-22,43 5-248,1 0 0,0 0 0,0 0-1,-1 1 1,1 0 0,0-1 0,0 1-1,0 0 1,-1 0 0,1 0 0,0 0-1,1 0 1,-1 0 0,0 1-1,0-1 1,0 1 0,1-1 0,-1 1-1,1 0 1,-1 0 0,1-1 0,0 1-1,-1 0 1,0 4 0,-6 5 200,5-7-173,1 0 0,-1 0 0,1 0 0,0 1 0,0-1 0,0 1 0,0 0 0,1 0 0,0-1 0,0 1 0,0 0 1,0 7-1,1-5-9,0-1 0,0 1 1,0-1-1,1 0 1,0 1-1,0-1 1,1 0-1,-1 1 1,5 7-1,-3-8-18,0 0 0,1 0 0,0 0 1,0 0-1,1-1 0,0 1 0,-1-1 0,2 0 0,-1-1 0,1 1 0,-1-1 1,1 0-1,0-1 0,12 6 0,-9-6-17,-1 0 1,1-1-1,0 0 1,0 0-1,0-1 1,0 0-1,0-1 1,0 0-1,0-1 1,15-2-1,-12 1-2,-1 0-1,1-1 1,-1-1 0,0 0-1,0-1 1,0 0-1,-1 0 1,0-1-1,0-1 1,0 1 0,-1-2-1,0 1 1,0-1-1,-1-1 1,0 1-1,0-2 1,12-18 0,-16 20 6,-1 0 0,1 0 0,-1 0 0,-1-1 1,1 1-1,-2-1 0,1 0 0,-1 1 0,0-1 1,-1 0-1,0-10 0,-1 14-9,0-1-1,0 1 1,0-1-1,0 1 1,-1-1 0,0 1-1,0 0 1,0 0-1,-1 0 1,0 0 0,0 0-1,0 0 1,0 1 0,-1 0-1,0-1 1,0 1-1,0 1 1,-5-5 0,2 3 12,0 1 1,0-1 0,0 1 0,0 1 0,-1-1-1,-12-3 1,16 6-19,0 1-1,-1-1 0,1 0 1,0 1-1,-1 0 0,1 0 1,-1 1-1,1-1 0,0 1 1,-1 0-1,1 0 1,0 0-1,0 1 0,-4 1 1,-10 5 37,1 0 7,0 0-1,-28 17 1,42-22-70,0-1 1,0 0-1,0 1 1,1 0-1,-1 0 1,1 0 0,-1 0-1,1 0 1,0 0-1,0 1 1,1-1-1,-1 1 1,0-1-1,0 7 1,1-8-389,1 1 0,0-1 0,-1 1 0,1-1 1,1 1-1,-1 0 0,0-1 0,1 4 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1:08.855"/>
    </inkml:context>
    <inkml:brush xml:id="br0">
      <inkml:brushProperty name="width" value="0.05" units="cm"/>
      <inkml:brushProperty name="height" value="0.05" units="cm"/>
      <inkml:brushProperty name="color" value="#004F8B"/>
    </inkml:brush>
  </inkml:definitions>
  <inkml:trace contextRef="#ctx0" brushRef="#br0">19 0 7328,'0'0'5729,"3"12"-5302,0 2-300,-2 0 1,1 0 0,-2 0 0,0 0 0,0 0-1,-4 22 1,-5 24 626,0 65 0,5-56-135,3-50-262,1 0 0,1 1 0,1-1 0,8 34 0,-10-52-310,1 1-1,-1 0 1,1 0-1,-1 0 1,1-1-1,0 1 1,0 0 0,0-1-1,0 1 1,0-1-1,0 1 1,1-1-1,-1 1 1,0-1-1,1 0 1,-1 0-1,1 0 1,-1 0 0,1 0-1,-1 0 1,1 0-1,0 0 1,0 0-1,2 0 1,16 1-2351</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1:31.771"/>
    </inkml:context>
    <inkml:brush xml:id="br0">
      <inkml:brushProperty name="width" value="0.05" units="cm"/>
      <inkml:brushProperty name="height" value="0.05" units="cm"/>
      <inkml:brushProperty name="color" value="#004F8B"/>
    </inkml:brush>
  </inkml:definitions>
  <inkml:trace contextRef="#ctx0" brushRef="#br0">356 31 6328,'0'0'12773,"-11"-5"-12473,3 1-232,-1 0 0,0 0 0,1 1 0,-1 1 0,0-1 0,-1 1 0,1 1 0,0 0 0,0 0 0,-1 1 0,-8 1 0,5 1 50,1 2 0,0 0 0,0 0 0,1 1 0,-1 1 0,1-1 1,0 2-1,-10 7 0,-15 8 247,31-19-298,0 1 0,0-1 1,1 1-1,-1-1 0,1 1 1,0 0-1,0 1 0,0-1 1,-6 11-1,5-5 48,0 0-1,1 0 1,0 0 0,-3 14-1,6-20-87,1 0 0,-1-1-1,1 1 1,0-1-1,0 1 1,1 0 0,-1-1-1,1 1 1,0 0 0,0-1-1,0 1 1,0-1 0,0 0-1,1 1 1,0-1-1,-1 0 1,1 0 0,0 0-1,1 0 1,-1 0 0,1 0-1,-1-1 1,5 4-1,3 3 17,0-1-1,1 0 1,0-1-1,0 0 0,16 6 1,-3-4 15,0-1 0,1-1 0,0-1 0,0-1 0,33 2 1,33 6 126,-89-13-198,-1 0 1,0 0-1,1 1 0,-1-1 0,0 0 0,1 1 1,-1-1-1,0 1 0,0-1 0,0 1 0,0 0 1,1-1-1,-1 1 0,0 0 0,0 0 0,0 0 1,0 0-1,-1 0 0,1 0 0,0 0 0,0 0 1,-1 0-1,1 0 0,0 0 0,-1 1 0,1-1 1,-1 0-1,1 0 0,-1 1 0,0-1 0,1 3 1,-5 15-3319</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1:32.628"/>
    </inkml:context>
    <inkml:brush xml:id="br0">
      <inkml:brushProperty name="width" value="0.05" units="cm"/>
      <inkml:brushProperty name="height" value="0.05" units="cm"/>
      <inkml:brushProperty name="color" value="#004F8B"/>
    </inkml:brush>
  </inkml:definitions>
  <inkml:trace contextRef="#ctx0" brushRef="#br0">1 83 5416,'0'0'11473,"10"-9"-11092,35-28-33,-42 35-303,1 0-1,-1 0 1,0 0 0,1 1-1,-1 0 1,1-1 0,-1 1-1,1 0 1,0 1 0,-1-1-1,1 1 1,0-1 0,0 1-1,0 0 1,-1 1 0,7 0-1,11 0 125,57-3 268,142-2 326,-54-5-359,-10 0-5,-22 16 538,-133-7-896,0 0-1,-1 0 1,1 0 0,0 0-1,0 0 1,0 1 0,0-1-1,-1 0 1,1 1 0,0-1-1,0 0 1,-1 1 0,1-1-1,0 1 1,-1-1 0,1 1-1,1 1 1,-2-2-134,0 1-1,0-1 1,0 1-1,0-1 1,1 1-1,-1-1 1,0 1-1,0-1 0,0 1 1,0-1-1,0 0 1,0 1-1,-1-1 1,1 1-1,0-1 1,0 1-1,0-1 1,0 1-1,0-1 1,-1 1-1,1-1 1,0 0-1,0 1 1,-1-1-1,1 1 1,0-1-1,-1 0 1,1 1-1,0-1 1,-1 1-1</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1:34.127"/>
    </inkml:context>
    <inkml:brush xml:id="br0">
      <inkml:brushProperty name="width" value="0.05" units="cm"/>
      <inkml:brushProperty name="height" value="0.05" units="cm"/>
      <inkml:brushProperty name="color" value="#004F8B"/>
    </inkml:brush>
  </inkml:definitions>
  <inkml:trace contextRef="#ctx0" brushRef="#br0">1 88 7024,'0'0'5070,"4"-10"-4643,0 2-297,-1 1 39,0 1 0,0-1 0,1 1-1,0-1 1,0 1 0,0 0 0,1 1-1,8-10 1,-12 15-98,-1 0-1,1-1 1,-1 1-1,1-1 1,-1 1-1,0 0 1,1-1-1,-1 1 1,1 0-1,-1 0 1,1-1-1,0 1 1,-1 0-1,1 0 1,-1 0-1,1 0 1,-1 0-1,1 0 1,0 0-1,0 0 1,5 10 860,-4-5-855,17 50 721,-2 0 0,10 63 0,6 14 580,-25-104-985,-3 0 504,-6-25-53,-3-16-494,1 2-292,2 0 0,-1 1 0,1-1 0,1 0 0,1-18 0,11-56 173,-9 66-165,1 1-9,1 0-1,2 1 0,15-34 0,-20 47-46,3-6 11,1 1 1,0 0-1,1 0 1,0 0-1,0 1 1,15-13 0,28-13-23,-48 32 8,1 0-1,0 1 1,0-1-1,-1 1 1,1-1-1,0 1 1,0 0-1,6-1 1,-8 2-1,1 0 1,-1 0 0,0-1 0,0 1 0,0 1-1,1-1 1,-1 0 0,0 0 0,0 0-1,0 1 1,0-1 0,1 0 0,-1 1-1,0-1 1,0 1 0,0-1 0,0 1 0,0 0-1,0 0 1,0-1 0,0 1 0,0 0-1,1 1 1,4 7 27,-1 0 0,0 0 0,0 0 0,-1 0 0,0 1-1,4 14 1,9 60 153,-14-62-68,1-1 0,1 1 0,11 29 0,-14-45-28,-1-1 0,0 0 1,0 1-1,0-1 0,-1 1 0,0 10 0,0-15-79,0 1-27,0-1 1,0 1 0,-1-1 0,1 1 0,-1-1 0,1 1-1,-1-1 1,0 0 0,1 1 0,-1-1 0,0 0 0,0 1-1,0-1 1,0 0 0,0 0 0,0 0 0,-2 2 0,-6 7-3899</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1:35.251"/>
    </inkml:context>
    <inkml:brush xml:id="br0">
      <inkml:brushProperty name="width" value="0.05" units="cm"/>
      <inkml:brushProperty name="height" value="0.05" units="cm"/>
      <inkml:brushProperty name="color" value="#004F8B"/>
    </inkml:brush>
  </inkml:definitions>
  <inkml:trace contextRef="#ctx0" brushRef="#br0">0 184 5416,'0'0'11511,"11"-9"-11096,67-62 772,-12 19 203,-61 48-1266,0 0-1,0 1 0,0-1 0,1 1 0,0 1 1,-1-1-1,1 1 0,0 0 0,0 0 1,0 1-1,8-2 0,-7 4-56,-1 0-1,1 1 1,0-1-1,-1 1 1,1 1-1,-1-1 1,0 1-1,0 0 1,0 0-1,0 1 1,7 5 0,33 17 319,-36-22-271,-1-1-1,1 0 0,0 0 1,0-1-1,0 0 1,18 0-1,-22-2-56,1 0 0,-1-1 0,1 0-1,-1 0 1,1-1 0,-1 0 0,0 0 0,1 0-1,-1-1 1,0 0 0,9-6 0,8-8 94,-13 10-31,-1 1 0,1-1-1,0 2 1,12-6 0,-22 11-107,1 0 13,1-1 1,-1 1 0,0 0 0,0-1-1,0 1 1,0-1 0,0 1 0,1-1-1,-1 0 1,0 1 0,0-1-1,-1 0 1,1 0 0,0 0 0,0 0-1,0 0 1,0 0 0,-1 0 0,1 0-1,0 0 1,0-2 0,-1 3 89,-2-1 14,-7 2-126,-9 8-160,8-5-3004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0:55.447"/>
    </inkml:context>
    <inkml:brush xml:id="br0">
      <inkml:brushProperty name="width" value="0.05" units="cm"/>
      <inkml:brushProperty name="height" value="0.05" units="cm"/>
      <inkml:brushProperty name="color" value="#004F8B"/>
    </inkml:brush>
  </inkml:definitions>
  <inkml:trace contextRef="#ctx0" brushRef="#br0">394 3 4216,'0'0'9362,"-10"0"-9048,-10-1-219,5 0 289,0 0 0,0 1 0,0 1 0,0 0 0,0 1 0,-18 5 0,-46 23 816,59-21-930,14-6-195,0 0 0,-1 0 0,1 0 0,0 1 1,1 0-1,-1 0 0,-5 5 0,-1 4 77,0 0 1,0 0-1,-15 24 0,23-31-112,1 1 1,-1 0 0,2 0-1,-1 0 1,1 0-1,0 1 1,0-1-1,1 1 1,0-1-1,0 15 1,1-13-4,0 1 1,1-1-1,0 0 0,1 1 1,0-1-1,1 0 1,-1 0-1,7 12 1,-6-16-17,0 1 1,0-1-1,1 0 1,-1 0-1,1 0 1,1 0-1,-1 0 1,1-1 0,0 0-1,0 0 1,0 0-1,0-1 1,7 4-1,-6-4 7,14 7 167,36 13 0,-48-20-155,0-1 0,0-1-1,0 1 1,0-1 0,0-1 0,0 1 0,0-1 0,12-2-1,18-4 106,0-2-1,-1-2 1,0-1-1,50-22 1,-77 28 207,5-3-618,-4 7-2732</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0:56.474"/>
    </inkml:context>
    <inkml:brush xml:id="br0">
      <inkml:brushProperty name="width" value="0.05" units="cm"/>
      <inkml:brushProperty name="height" value="0.05" units="cm"/>
      <inkml:brushProperty name="color" value="#004F8B"/>
    </inkml:brush>
  </inkml:definitions>
  <inkml:trace contextRef="#ctx0" brushRef="#br0">1 68 5720,'0'0'10897,"11"-8"-10525,36-25-8,-40 29-235,1 0-1,-1 1 1,1-1 0,-1 2 0,1-1 0,0 1-1,0 1 1,0-1 0,0 1 0,0 1 0,0-1-1,1 1 1,-1 1 0,0-1 0,0 2 0,0-1-1,0 1 1,0 0 0,9 4 0,-14-5-94,0 0 1,-1 1 0,1-1-1,-1 1 1,1-1 0,-1 1-1,0 0 1,0 0 0,0 0-1,0 0 1,0 0 0,0 0-1,0 0 1,-1 1 0,1-1-1,-1 1 1,0-1 0,0 1-1,2 4 1,-2-3-3,0-1 1,0 1-1,-1 0 1,1-1 0,-1 1-1,0 0 1,0-1-1,0 1 1,0 0-1,-1-1 1,0 1-1,1 0 1,-1-1-1,-3 6 1,-2 2 54,-1 0-1,0-1 1,-1 0 0,0 0 0,-1-1 0,1 0 0,-2 0-1,-19 13 1,24-19-53,3-1-1,0 0-1,0-1 0,-1 1 0,1-1 1,-1 0-1,1 0 0,-1 0 1,-3 1-1,6-2 19,4 9 172,6-5-176,-1-1-1,1 0 1,0 0 0,-1-1-1,1 0 1,1 0 0,-1-1 0,0-1-1,0 0 1,0 0 0,0-1-1,17-3 1,-12 1 36,-11 1-59,0 1 0,0 0 0,0 0 0,0 1-1,1-1 1,-1 1 0,0 0 0,0 0 0,1 0 0,-1 0 0,0 1 0,6 1 0,-6 2-240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5:59:52.377"/>
    </inkml:context>
    <inkml:brush xml:id="br0">
      <inkml:brushProperty name="width" value="0.05" units="cm"/>
      <inkml:brushProperty name="height" value="0.05" units="cm"/>
    </inkml:brush>
  </inkml:definitions>
  <inkml:trace contextRef="#ctx0" brushRef="#br0">96 174 3312,'0'0'14410,"-11"9"-14245,-30 32-1,38-38-101,-1 1-1,1 0 1,0-1-1,0 1 0,1 1 1,-1-1-1,1 0 0,0 1 1,0-1-1,0 1 1,1 0-1,-1-1 0,1 1 1,0 0-1,1 0 0,-1 9 1,-3 15 312,2-20-302,1 1-1,0-1 0,0 1 0,1-1 1,1 15-1,0-21-50,-1 0 0,0 0 1,1 1-1,0-1 0,0 0 1,0 0-1,0 0 0,0 0 1,1 0-1,-1 0 0,1 0 1,0 0-1,0-1 0,0 1 1,0-1-1,0 1 0,1-1 1,-1 0-1,5 4 0,-5-6-5,0 1 1,0 0-1,0-1 0,0 1 0,0-1 0,0 0 0,0 1 0,0-1 0,-1 0 0,1 0 1,0 0-1,0-1 0,0 1 0,0 0 0,0-1 0,0 1 0,0-1 0,0 0 0,0 0 0,2-1 1,34-23 208,-32 19-193,7-4 73,-2-1 0,1 0 1,-2-1-1,1-1 0,8-14 0,-16 22-31,-1 0 1,0 0-1,0 0 0,-1 0 0,1-1 0,-1 1 0,0 0 1,-1-1-1,1 1 0,-2-11 0,1 15-20,17 36 234,-13-25-258,0-3-15,-1 0 1,1 0 0,0 0-1,1-1 1,6 9-1,-9-13-7,1 0 0,-1 0-1,0 0 1,1-1 0,-1 1-1,1-1 1,-1 0 0,1 1-1,0-1 1,-1-1-1,1 1 1,0 0 0,0-1-1,0 1 1,0-1 0,0 0-1,-1 0 1,6 0 0,2-1 28,1 0 1,-1-1 0,0 0-1,0 0 1,0-1 0,-1-1 0,1 0-1,-1 0 1,0-1 0,0 0-1,0 0 1,-1-1 0,1 0-1,-1 0 1,-1-1 0,1-1 0,9-12-1,-15 18-24,0-1-1,-1 1 1,0-1-1,1 1 1,-1-1-1,0 0 0,0 0 1,0 0-1,-1 1 1,1-1-1,-1 0 1,1 0-1,-1 0 1,0 0-1,0 0 1,0 0-1,-1 0 0,1 0 1,-2-3-1,0-3 36,-1 1 0,0 0 0,-1 0 1,0 0-1,-5-8 0,2 8 19,2 0-133,8 8 63,-1 0 1,1 0-1,-1 0 1,1 0-1,-1-1 0,1 1 1,-1-1-1,5-1 0,3 0 0,24-2 3,0 1 0,48 3 0,25-1 0,-84-2 19,-14 2-3,-1 0 1,0 0 0,1 1-1,-1 0 1,1 1 0,-1-1 0,14 4-1,9-2 47,-31-2-58,1 0 0,0 0 0,0 0 1,0 0-1,0 0 0,0 0 0,0 0 0,0-1 0,0 1 0,0 0 0,0 0 0,-1-1 0,1 1 0,0-1 0,0 1 0,0 0 0,-1-1 0,1 0 0,0 1 0,0-1 0,-1 1 0,1-1 0,0 0 0,-1 0 0,1 1 0,-1-1 1,1 0-1,0-1 0,-3 0 6,1 1 1,-1-1 0,0 1 0,0-1-1,1 1 1,-1 0 0,0 0 0,0 0 0,0 0-1,0 0 1,-1 1 0,1-1 0,-3 0-1,2 0-1,0 0-9,-1 1 0,0-1 0,0 1 0,1 0 0,-1 0 0,0 0 0,0 0 0,1 1 0,-1 0 0,0 0 0,1 0 0,-1 0 0,1 0 0,-1 1 0,1-1 0,0 1 0,-6 4 0,3-2 1,-1 0 0,1 1-1,1 0 1,-1 0 0,1 1 0,0-1-1,-9 13 1,12-13 0,0-1 0,0 1 1,1 0-1,-1 0 0,1-1 0,0 1 0,1 0 0,-1 0 0,1 0 1,0 0-1,0 0 0,2 10 0,-1-6 1,1 0 0,0 0 0,0 0 0,1 0 0,0 0 0,6 9 1,-8-16-2,0 0 0,0 0 1,0 0-1,1 0 0,-1 0 1,1 0-1,0 0 0,-1-1 1,1 1-1,0 0 0,0-1 1,0 1-1,0-1 0,0 0 1,0 0-1,0 0 0,1 0 1,-1 0-1,0 0 0,1-1 1,-1 1-1,1-1 0,-1 1 1,0-1-1,1 0 1,-1 0-1,5-1 0,-4 1 9,-1-1 0,1 0-1,-1 0 1,1 0 0,-1 0-1,1-1 1,-1 1 0,0-1 0,0 1-1,0-1 1,0 0 0,0 0-1,0 0 1,0 0 0,0 0 0,-1 0-1,1-1 1,-1 1 0,0 0-1,0-1 1,0 1 0,0-1-1,0 1 1,0-1 0,0-3 0,0 0 15,0 0 0,0 0 1,-1 0-1,1 0 1,-2 1-1,1-1 0,-1 0 1,1 0-1,-2 0 1,1 0-1,-1 0 1,1 1-1,-2-1 0,1 1 1,-4-8-1,6 13-23,-1 0-1,1-1 1,0 1-1,0 0 0,0 0 1,0-1-1,0 1 1,-1 0-1,1-1 1,0 1-1,0 0 1,-1 0-1,1 0 0,0-1 1,0 1-1,-1 0 1,1 0-1,0 0 1,0 0-1,-1-1 0,1 1 1,0 0-1,-1 0 1,1 0-1,0 0 1,-1 0-1,1 0 1,0 0-1,-1 0 0,1 0 1,0 0-1,-1 0 1,1 0-1,0 0 1,0 0-1,-1 0 1,1 0-1,0 1 0,-1-1 1,1 0-1,0 0 1,-1 0-1,1 0 1,0 0-1,0 1 1,-1-1-1,1 0 0,0 0 1,0 1-1,0-1 1,-1 0-1,1 0 1,0 1-1,0-1 0,0 1 1,-1 0-1,0 0 1,0 0-1,1 1 1,-1-1-1,1 0 1,-1 1-1,1-1 1,-1 1-1,1-1 1,0 1-1,0 1 1,0 1-3,2 0 0,-1 0 1,0 0-1,1-1 0,0 1 0,0 0 1,0-1-1,0 0 0,0 1 0,1-1 0,-1 0 1,1 0-1,4 3 0,43 35-65,-47-40 60,0 2 14,0-1 1,1 0-1,0 0 0,-1 0 1,1 0-1,0 0 0,0-1 0,0 0 1,0 0-1,1 0 0,-1 0 1,0-1-1,0 1 0,0-1 0,1 0 1,-1-1-1,0 1 0,0-1 1,0 1-1,0-1 0,1-1 0,-1 1 1,-1 0-1,1-1 0,0 0 1,0 0-1,0 0 0,4-4 0,0 0 33,0-1-1,0 0 0,-1 0 0,0-1 1,0 0-1,-1 0 0,0-1 0,0 0 0,-1 0 1,6-13-1,-7 11 3,3-3 30,-1 0-1,0 0 1,-1-1 0,-1 0-1,-1 0 1,4-26 0,-7 42-73,0-1 0,0 0 0,0 0 0,0 0 0,0 0 0,0 0 1,0 0-1,0 1 0,0-1 0,1 0 0,-1 0 0,0 0 0,0 0 0,0 0 0,0 0 0,0 0 1,1 0-1,-1 0 0,0 1 0,0-1 0,0 0 0,0 0 0,0 0 0,1 0 0,-1 0 0,0 0 1,0 0-1,0 0 0,0 0 0,1 0 0,-1 0 0,0 0 0,0 0 0,0 0 0,0 0 0,0-1 1,1 1-1,-1 0 0,0 0 0,0 0 0,0 0 0,0 0 0,0 0 0,1 0 0,-1 0 0,0 0 1,0-1-1,0 1 0,0 0 0,0 0 0,0 0 0,0 0 0,0 0 0,0 0 0,0-1 0,1 1 1,-1 0-1,0 0 0,0 0 0,8 13 13,-3 3-11,0 0-13,0-1 0,2 1 1,13 25-1,31 39-71,-50-79 83,-1 0 1,1 0 0,-1-1 0,1 1-1,0 0 1,-1 0 0,1 0 0,0 0-1,-1-1 1,1 1 0,0 0 0,0-1-1,-1 1 1,1-1 0,0 1 0,0-1-1,0 1 1,0-1 0,0 0 0,0 1-1,0-1 1,0 0 0,0 0 0,0 0-1,0 0 1,0 1 0,0-2 0,0 1-1,0 0 1,0 0 0,0 0 0,0 0-1,0-1 1,0 1 0,0 0 0,0-1-1,0 1 1,0-1 0,0 1 0,1-2-1,2-2 23,0 0 1,0 0-1,-1-1 0,1 0 0,-1 0 0,3-5 0,4-5-8,1-4 51,0 0 1,-1 0-1,8-22 1,-13 29-13,-5 11-56,1 0 0,0 0-1,0 0 1,-1 1-1,1-1 1,0 0-1,0 0 1,0 1-1,0-1 1,0 0-1,0 1 1,0-1-1,0 1 1,0 0-1,0-1 1,0 1-1,0 0 1,0-1-1,1 1 1,-1 0 0,0 0-1,0 0 1,0 0-1,0 0 1,0 0-1,1 0 1,-1 1-1,0-1 1,0 0-1,1 1 1,41 14-48,-33-12 56,15 6-13,0-1 1,40 8 0,-53-14 13,0-1 1,-1 0-1,1-1 1,-1 0-1,1 0 0,0-2 1,-1 1-1,16-5 1,-23 4-2,0 1 0,0-1 0,0 0 0,-1 0 1,1 0-1,-1-1 0,1 1 0,-1-1 0,0 0 0,0 0 1,0 0-1,-1-1 0,1 1 0,-1 0 0,1-1 0,-1 0 1,0 1-1,-1-1 0,1 0 0,-1 0 0,2-8 0,-2 9-1,0-1-1,0 1 1,-1-1-1,0 1 1,0-1-1,0 0 0,0 1 1,-1-1-1,1 1 1,-1-1-1,0 1 1,0 0-1,0-1 1,0 1-1,-1 0 0,1 0 1,-1-1-1,0 1 1,0 0-1,0 1 1,0-1-1,0 0 0,-1 1 1,1-1-1,-1 1 1,-5-4-1,6 5-7,0 0 0,-1-1 0,0 1 0,1 0 1,-1 0-1,0 0 0,0 1 0,1-1 0,-1 1 0,0-1 0,0 1 0,0 0 0,0 0 0,1 0 0,-1 0 0,-5 2 1,3-1-4,0 1 1,0 0-1,0 0 1,1 0-1,-1 1 1,1-1-1,-1 1 0,1 0 1,-4 4-1,3-2 1,0 0-1,0-1 0,0 2 0,1-1 0,0 0 0,0 1 0,1 0 0,-1 0 0,1 0 0,1 0 0,-1 1 1,1-1-1,0 1 0,-2 11 0,4-10 3,-1 0-1,2 0 1,-1 0 0,1-1-1,0 1 1,1 0 0,-1 0 0,2-1-1,-1 1 1,1-1 0,0 0-1,1 1 1,-1-2 0,1 1 0,1 0-1,-1-1 1,1 0 0,0 0 0,1 0-1,0 0 1,0-1 0,0 0-1,0 0 1,9 4 0,-9-6 23,0 0 1,1 0-1,0-1 1,0 0-1,0 0 1,0 0-1,0-1 1,0 0-1,0-1 1,0 0-1,0 0 1,0 0-1,0-1 1,0 0-1,0 0 1,0-1 0,0 1-1,0-2 1,0 1-1,-1-1 1,1 0-1,-1 0 1,9-7-1,0 0 62,0-1 0,-1-1 0,-1 0 1,0-1-1,-1 0 0,0-1 0,-1 0 0,12-20 0,19-39 249,-39 66-288,-2 6-36,-1-1 0,1 1 0,0 0 0,0-1 0,-1 1 0,1 0 0,0 0 0,0 0 0,0-1 0,0 1 0,2-1 0,-2 2-10,0 0 0,-1 0 0,1 1 0,0-1 1,0 0-1,-1 0 0,1 1 0,0-1 0,-1 0 0,1 1 0,0-1 0,-1 1 0,1-1 0,-1 1 0,1-1 0,-1 1 0,1-1 0,-1 1 0,1-1 1,-1 1-1,1 0 0,-1-1 0,0 1 0,1 0 0,-1-1 0,0 1 0,0 1 0,5 9-4,0 1 0,-1 0 0,-1 0 0,0 1 0,-1-1 0,0 1 0,0 24 0,0-7 5,-1-18 0,-1 0 0,-1 0 0,-2 15 0,3-22 0,-1 0 1,0 1-1,-1-1 0,1 0 1,-1 0-1,0 0 1,0 0-1,-1 0 1,-4 7-1,6-11 7,-1 0-1,1 1 1,-1-1-1,1 0 1,-1 0-1,0 0 1,0 0-1,0 0 1,1 0 0,-1-1-1,0 1 1,0-1-1,0 1 1,0-1-1,0 0 1,0 0-1,0 1 1,0-2-1,0 1 1,-4 0 0,-5-2 22,-1-1 1,-17-5 0,-7-2 4,-2 10-14,37 0 104,22 2-22,4 5-78,0-2 1,0-1 0,0-1-1,41 0 1,-22-4 149,79-12 1,-112 11-477,23-4 822,-15 1-4645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29:15.338"/>
    </inkml:context>
    <inkml:brush xml:id="br0">
      <inkml:brushProperty name="width" value="0.05" units="cm"/>
      <inkml:brushProperty name="height" value="0.05" units="cm"/>
      <inkml:brushProperty name="color" value="#008C3A"/>
    </inkml:brush>
  </inkml:definitions>
  <inkml:trace contextRef="#ctx0" brushRef="#br0">0 1 6728,'0'0'6626,"8"11"-6268,24 37-12,-30-44-298,0-1 0,0 1-1,0 0 1,-1 0 0,1 1 0,-1-1-1,0 0 1,0 0 0,0 1 0,0 6-1,0 6 78,20 425 1664,-13-295-1259,-1 36 178,-6-133-492,0-38-120,-1 0-1,0 1 1,0-1 0,-1 0-1,0 0 1,-5 16 0,1-19 309,0-5-2752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0:58.045"/>
    </inkml:context>
    <inkml:brush xml:id="br0">
      <inkml:brushProperty name="width" value="0.05" units="cm"/>
      <inkml:brushProperty name="height" value="0.05" units="cm"/>
      <inkml:brushProperty name="color" value="#004F8B"/>
    </inkml:brush>
  </inkml:definitions>
  <inkml:trace contextRef="#ctx0" brushRef="#br0">1 51 5912,'0'0'9256,"9"4"-9026,1 0-155,-7-2-50,0 0-1,0-1 1,0 0-1,1 1 1,-1-1 0,0 0-1,1-1 1,-1 1-1,1-1 1,-1 1 0,1-1-1,-1 0 1,1 0 0,6-2-1,69-7 856,-47 7-611,145-4 629,8-1-37,-87 3-451,-22 3-121,-16-2-150,-25 2-9,49-8-1,-3-2 95,1 3-1,97 5 1,-151 2-170,1 1 9,1 1 1,29 4-1,45 4 182,-73-8-131,-23-1-72,-1 0 0,1-1 0,-1 0 1,0-1-1,1 1 0,-1-2 1,8-2-1,-7 2 4,-8 3-44,0 0-1,0 0 1,0 0 0,0 0 0,0 0 0,0 0 0,0 0-1,-1 0 1,1 0 0,0 0 0,0-1 0,0 1 0,0 0 0,0 0-1,0 0 1,0 0 0,0 0 0,0 0 0,0 0 0,0 0 0,0 0-1,0-1 1,0 1 0,0 0 0,0 0 0,0 0 0,0 0-1,0 0 1,0 0 0,0 0 0,0 0 0,0 0 0,0-1 0,0 1-1,1 0 1,-1 0 0,0 0 0,0 0 0,0 0 0,0 0 0,0 0-1,0 0 1,0 0 0,0 0 0,0 0 0,0 0 0,0 0-1,0 0 1,1 0 0,-1 0 0,0-1 0,0 1 0,0 0 0,0 0-1,0 0 1,0 0 0,0 0 0,0 0 0,0 0 0,1 0 0,-1 0-1,0 0 1,0 0 0,0 1 0,0-1 0,0 0 0,0 0-1,0 0 1,0 0 0,-7 1-3019</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0:59.330"/>
    </inkml:context>
    <inkml:brush xml:id="br0">
      <inkml:brushProperty name="width" value="0.05" units="cm"/>
      <inkml:brushProperty name="height" value="0.05" units="cm"/>
      <inkml:brushProperty name="color" value="#004F8B"/>
    </inkml:brush>
  </inkml:definitions>
  <inkml:trace contextRef="#ctx0" brushRef="#br0">413 59 5224,'0'0'11551,"-11"-9"-11212,-38-28-22,46 35-261,0 1 0,0-1 0,0 1 0,0 0 0,-1 0 0,1 0 0,0 0 0,-1 0 0,1 1 0,-1-1 0,1 1 0,-1 0 0,1 0 0,-1 0 0,1 1-1,-1-1 1,1 1 0,0 0 0,-1 0 0,1 0 0,0 0 0,-5 3 0,-2 0 109,-10 2 113,9-3-145,1 0-1,0 0 1,1 1 0,-1 0-1,1 1 1,-1 0 0,1 1-1,1-1 1,-9 9-1,-4 6 118,9-9-108,0 1 0,1 0 0,0 0 0,1 2 0,-12 18 0,15-18-29,0 0 0,1 0 0,-9 29 0,13-37-88,1 1 0,0 0 0,1 0 0,0 0 0,0 0 0,0-1 0,1 1 0,0 0 0,0 0 0,1-1 0,2 10 0,-1-7 9,1 1-1,-1-2 1,2 1 0,-1 0 0,11 15 0,-12-21-20,0 0 0,1 1 0,-1-1 0,1 0 0,0-1 1,0 1-1,0-1 0,0 1 0,0-1 0,0 0 0,0-1 0,1 1 0,-1-1 0,9 2 0,32 2 94,2-1 0,78-4 0,-90-3 50,61-11-1,-74 12-94,-21 2-58,-1 0 0,1 0 1,0 0-1,-1 0 0,1 0 0,0 0 1,-1 0-1,1 0 0,0 0 1,-1 0-1,1 0 0,0 0 0,-1 1 1,1-1-1,0 0 0,-1 1 0,1-1 1,-1 0-1,1 1 0,-1-1 1,1 0-1,-1 1 0,1-1 0,-1 1 1,1-1-1,0 2 0,-23 25-333,14-18-2674</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0:59.920"/>
    </inkml:context>
    <inkml:brush xml:id="br0">
      <inkml:brushProperty name="width" value="0.05" units="cm"/>
      <inkml:brushProperty name="height" value="0.05" units="cm"/>
      <inkml:brushProperty name="color" value="#004F8B"/>
    </inkml:brush>
  </inkml:definitions>
  <inkml:trace contextRef="#ctx0" brushRef="#br0">0 44 7024,'0'0'5006,"12"1"-4499,0 1-415,5 0 379,0-1 0,1-1 1,29-2-1,218-44 2852,-257 45-3203,0 1 1,-1-1 0,1 1-1,0 0 1,-1 1 0,12 2-1,-9-2 26,14-2 293,-22 0-518,-1 1 0,1 0 0,-1-1 0,1 1 0,-1 0 0,1 0 0,-1 0 0,1 0 0,-1 0 0,1 0 0,-1 0 0,1 1 0,0-1 0,-1 1 0,0-1 0,1 1 0,-1-1 0,1 1 0,-1 0 0,0 0 0,1-1 0,-1 1 0,1 1 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1:02.858"/>
    </inkml:context>
    <inkml:brush xml:id="br0">
      <inkml:brushProperty name="width" value="0.05" units="cm"/>
      <inkml:brushProperty name="height" value="0.05" units="cm"/>
      <inkml:brushProperty name="color" value="#004F8B"/>
    </inkml:brush>
  </inkml:definitions>
  <inkml:trace contextRef="#ctx0" brushRef="#br0">1 0 5224,'0'0'9128,"3"14"-8623,34 202 1364,-28-149-1416,27 294 1918,-32-237-1278,-4-54-206,-4-40 248,4-29-743,-3-12-2,-12-40-97,3-1 0,-8-61 0,19 101-248,0-1-1,1 0 1,1 1 0,0-1-1,0 1 1,1-1 0,1 1-1,0 0 1,1-1 0,0 2-1,11-23 1,-8 25-34,1 0 1,0 0 0,1 1-1,0 0 1,0 1-1,0 0 1,1 0 0,21-10-1,-21 11-7,-6 3-3,0 1 1,1-1-1,-1 1 0,0-1 1,1 1-1,0 1 0,-1-1 1,1 1-1,0 0 0,0 0 1,0 0-1,-1 0 0,1 1 1,0 0-1,6 1 0,19 1-6,-23-2 3,0 0-1,-1 1 0,1 0 1,0 0-1,-1 0 0,8 3 1,-12-3 1,0 0 1,-1 0 0,1 0-1,0 0 1,-1 0 0,1 0-1,-1 1 1,0-1 0,1 0-1,-1 1 1,0-1 0,0 1-1,0-1 1,0 1-1,0 0 1,0 0 0,0-1-1,-1 1 1,1 0 0,-1 0-1,1 0 1,-1-1 0,0 1-1,1 0 1,-1 0 0,0 0-1,-1 2 1,1 0 1,-1 0 0,1 0 0,-1 0 0,0 0 1,-1 0-1,1-1 0,-1 1 0,1 0 0,-5 5 0,-24 34 12,15-23-10,9-12 10,0 1 1,0-2 0,-1 1-1,0-1 1,0 0 0,-1-1 0,0 1-1,0-2 1,-1 1 0,1-1-1,-1 0 1,0-1 0,-12 4 0,20-8 0,0 0 1,0 0-1,0 1 1,0-1-1,0 0 1,0 0-1,0 1 1,0-1-1,0 1 1,0-1-1,0 1 1,0-1-1,0 1 1,1-1-1,-1 1 1,0 0-1,0-1 1,1 1-1,-2 1 1,2-1-6,1 0 0,-1 0 0,1 0 0,-1 0 0,1 0-1,-1 0 1,1-1 0,-1 1 0,1 0 0,0 0 0,-1 0 0,1-1 0,0 1 0,1 1 0,10 9-43,20 22 64,3-1-1,54 39 0,-73-59 167,22 23 0,-38-35-192,0 0 0,1 0 0,-1 1 0,0-1 0,0 0-1,0 0 1,0 0 0,0 0 0,0 1 0,0-1 0,1 0 0,-1 0 0,0 0-1,0 0 1,0 0 0,0 0 0,1 1 0,-1-1 0,0 0 0,0 0 0,0 0-1,0 0 1,1 0 0,-1 0 0,0 0 0,0 0 0,0 0 0,1 0 0,-1 0-1,0 0 1,0 0 0,0 0 0,1 0 0,-1 0 0,0 0 0,0 0 0,0 0-1,0 0 1,1 0 0,-1 0 0,0-1 0,0 1 0,0 0 0,0 0-1,1 0 1,-1 0 0,0 0 0,0 0 0,0-1 0,0 1 0,0 0 0,1 0-1,-1 0 1,0 0 0,0-1 0,0 1 0,0-1-4,0 0 0,0 1 1,0-1-1,0 0 0,0 0 0,0 1 1,0-1-1,0 0 0,0 0 0,-1 1 1,1-1-1,0 0 0,0 1 0,-1-1 1,1 0-1,0 1 0,-2-2 1,-4-7-3344</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1:04.020"/>
    </inkml:context>
    <inkml:brush xml:id="br0">
      <inkml:brushProperty name="width" value="0.05" units="cm"/>
      <inkml:brushProperty name="height" value="0.05" units="cm"/>
      <inkml:brushProperty name="color" value="#004F8B"/>
    </inkml:brush>
  </inkml:definitions>
  <inkml:trace contextRef="#ctx0" brushRef="#br0">1 91 6328,'0'0'10794,"10"-6"-10477,11-7-99,1 1 0,1 1-1,0 2 1,29-10-1,-30 14-43,-4 0 38,1 1 0,29-2 0,-43 6-147,-1-1 1,0 1 0,0 1-1,1-1 1,-1 0 0,0 1-1,0 0 1,0 0-1,0 0 1,0 1 0,0-1-1,0 1 1,0 0 0,-1 0-1,1 0 1,0 1-1,3 3 1,-7-5-32,1 0-1,0 1 1,-1-1 0,1 0 0,-1 1-1,1-1 1,-1 1 0,0-1 0,1 1-1,-1-1 1,0 1 0,0-1-1,0 1 1,0-1 0,-1 1 0,1-1-1,0 1 1,-1-1 0,1 1-1,-1-1 1,1 1 0,-2 2 0,-17 30 311,2-13-140,0-2 0,-1 0 0,-1-1 0,-37 27-1,41-36-38,13-8-133,0 0-1,0 0 0,0 0 0,0 0 1,0 0-1,1 0 0,-1 1 1,0-1-1,1 0 0,-3 4 1,4-5 96,0 1 11,0-1-131,0 0-1,0 1 1,0-1-1,0 1 1,0-1 0,0 0-1,0 1 1,1-1-1,-1 0 1,0 1 0,0-1-1,0 0 1,0 1-1,1-1 1,-1 0-1,0 1 1,0-1 0,1 0-1,-1 0 1,0 1-1,0-1 1,1 0 0,-1 0-1,0 0 1,1 1-1,-1-1 1,0 0 0,1 0-1,-1 0 1,0 0-1,1 0 1,-1 1 0,1-1-1,-1 0 1,1 0-1,66 15 438,50 8 386,-117-23-833,1 0 0,-1 0 1,1 0-1,-1 1 1,1-1-1,-1 0 0,1 0 1,-1 0-1,1 0 0,-1 1 1,1-1-1,-1 0 1,1 0-1,-1 1 0,0-1 1,1 0-1,-1 1 1,0-1-1,1 0 0,-1 1 1,0-1-1,1 1 0,-1-1 1,0 1-1,0-1 1,1 0-1,-1 1 0,0-1 1,0 1-1,0-1 1,0 1-1,1 0 0,-6 20 308,-15 12-3997</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1:51.694"/>
    </inkml:context>
    <inkml:brush xml:id="br0">
      <inkml:brushProperty name="width" value="0.05" units="cm"/>
      <inkml:brushProperty name="height" value="0.05" units="cm"/>
      <inkml:brushProperty name="color" value="#004F8B"/>
    </inkml:brush>
  </inkml:definitions>
  <inkml:trace contextRef="#ctx0" brushRef="#br0">0 40 4216,'0'0'14039,"4"12"-13864,-1-1-141,5 13 249,7 46-1,-13-38 51,-2 42 0,-1-28 575,1-45-521,14-77 302,-9 59-595,1 1 0,1-1-1,0 1 1,1 1 0,1 0 0,15-22-1,-17 26-29,10-11 104,1 2-26,-17 18-130,1-1 0,0 1 0,0-1 0,0 1 0,0 0 0,1 0 0,-1 0 0,1 0 0,-1 0 0,1 0 0,0 1 0,-1-1 0,1 1 0,4-1 0,12-8 56,-18 10-60,-1-1 0,1 0-1,0 0 1,0 1-1,0-1 1,-1 1 0,1-1-1,0 1 1,0-1 0,0 1-1,0-1 1,0 1-1,0 0 1,0 0 0,0-1-1,0 1 1,0 0 0,0 0-1,0 0 1,0 0-1,0 0 1,1 0 0,-1 1-1,0-1 1,0 0-1,0 0 1,0 1 0,-1-1-1,3 1 1,42 20 292,-42-20-284,-1 0 20,1 0 0,0 1 1,0-1-1,-1 1 0,1 0 1,-1-1-1,1 1 0,-1 1 1,0-1-1,1 0 0,-1 0 1,-1 1-1,1-1 0,0 1 1,0 0-1,1 4 0,0 0 61,-3-7-110,0 1 1,0-1-1,1 1 0,-1-1 1,0 1-1,0-1 0,0 1 1,0-1-1,0 1 1,0-1-1,0 1 0,0-1 1,0 1-1,0-1 0,0 1 1,0-1-1,0 1 0,0-1 1,-1 1-1,1-1 1,0 1-1,-1 4-3102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1:11.311"/>
    </inkml:context>
    <inkml:brush xml:id="br0">
      <inkml:brushProperty name="width" value="0.05" units="cm"/>
      <inkml:brushProperty name="height" value="0.05" units="cm"/>
      <inkml:brushProperty name="color" value="#004F8B"/>
    </inkml:brush>
  </inkml:definitions>
  <inkml:trace contextRef="#ctx0" brushRef="#br0">1 25 6824,'0'0'10982,"11"-2"-10781,120-2 337,-9 1-48,-37-3-171,-30 1-51,1 2 1,63 5-1,-100-1-71,37-3 1,-10-1 383,-36 6-269,-10-2-294,1-1 0,-1 0 0,1 0 0,-1 1 0,1-1 0,-1 0 0,1 0 0,-1 0 0,1 0 0,-1 0 0,1 1 0,-1-1 0,1 0 1,-1 0-1,1 0 0,-1 0 0,1-1 0,-1 1 0,1 0 0,0 0 0,-1 0-8,0 0 0,0 0 0,0 0 0,0 0 0,0 0 0,0 0 0,0 0 0,0 0 0,0 0 0,0 0 0,0 0 0,0 1 0,0-1 0,0 0 0,0 0 0,0 0 0,0 0 0,0 0 0,0 0 0,0 0 0,0 0 0,0 0 0,0 0 0,0 0 0,0 1 1,0-1-1,0 0 0,0 0 0,0 0 0,0 0 0,0 0 0,0 0 0,0 0 0,0 0 0,0 0 0,0 0 0,0 0 0,0 0 0,1 0 0,-1 0 0,0 0 0,0 0 0,0 1 0,0-1 0,0 0 0,0 0 0,0 0 0,0 0 0,0 0 0,0 0 0,0 0 0,0 0 0,0 0 0,1 0 0,-1 0 0,0 0 0,0 0 0,0 0 0,0 0 0,0 0 0,0 0 0,0 0 0,0 0 0,0 0 0,0 0 0,0-1 0,0 1 0,0 0 0,1 0 0,-7 9 274,-6 7-225,-78 67-320,70-63-2726</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1:11.816"/>
    </inkml:context>
    <inkml:brush xml:id="br0">
      <inkml:brushProperty name="width" value="0.05" units="cm"/>
      <inkml:brushProperty name="height" value="0.05" units="cm"/>
      <inkml:brushProperty name="color" value="#004F8B"/>
    </inkml:brush>
  </inkml:definitions>
  <inkml:trace contextRef="#ctx0" brushRef="#br0">1 148 8840,'0'0'5258,"7"-11"-4766,26-36-33,-32 44-357,1 0 0,1 0 1,-1 0-1,0 1 0,1-1 0,-1 1 0,1-1 1,0 1-1,0 0 0,0 0 0,0 0 1,3-1-1,9-5 569,-10 5-556,0 0 0,1 1 0,-1 0 0,1 0 0,-1 0 0,1 1 0,-1-1 1,7 1-1,51-3 492,-36 3-376,49-1 265,65-7 158,-121 6-782,88-8 820,-95 10-1111,-1 1 1,1 1 0,0 0 0,-1 0 0,1 1 0,14 5 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1:16.442"/>
    </inkml:context>
    <inkml:brush xml:id="br0">
      <inkml:brushProperty name="width" value="0.05" units="cm"/>
      <inkml:brushProperty name="height" value="0.05" units="cm"/>
      <inkml:brushProperty name="color" value="#004F8B"/>
    </inkml:brush>
  </inkml:definitions>
  <inkml:trace contextRef="#ctx0" brushRef="#br0">227 1 5720,'0'0'12315,"-11"7"-12120,-101 62 488,104-64-627,0 1 0,1 0 0,0 0 0,0 0 0,0 1 0,1 0 0,0 0 0,0 1 0,1 0 0,0 0 0,0 0 0,1 0 0,0 1 0,0 0 0,1 0 0,0 0 0,-2 18 0,4-21-29,0 0 0,0 0 0,1 0 1,0 0-1,0 0 0,0 0 0,1 0 0,0-1 1,0 1-1,1 0 0,0 0 0,0-1 0,0 1 1,0-1-1,1 1 0,0-1 0,0 0 0,1 0 1,-1 0-1,1-1 0,0 1 0,0-1 0,1 0 1,-1 0-1,1 0 0,0-1 0,0 0 0,0 0 1,6 3-1,-7-4-7,1 0 1,-1-1-1,0 0 1,1 1-1,-1-2 1,0 1-1,1 0 1,-1-1-1,1 0 1,0 0-1,-1 0 1,1-1 0,-1 1-1,0-1 1,1 0-1,-1 0 1,7-3-1,2-3 62,0 0-1,0 0 0,-1-1 1,12-10-1,-16 11-41,-2 2 3,1-1 0,-1 0 0,0 0 0,-1 0 0,7-10 0,-10 13 25,1-1 1,-1 0 0,1-1 0,-1 1 0,0 0-1,-1 0 1,1-1 0,-1 1 0,0-1 0,1-9-1,11 43 118,-7-15-173,5 9 23,19 31 0,-27-48-30,1-1 1,0 0-1,0 0 0,0-1 1,0 1-1,1-1 0,0 0 1,0 0-1,0 0 0,0-1 1,8 4-1,-8-5 5,1 0 1,-1-1-1,1 0 1,0 0-1,0-1 1,-1 1-1,1-1 1,0-1-1,0 1 1,0-1-1,-1 0 1,1 0-1,0 0 1,-1-1-1,1 0 1,-1 0-1,1-1 1,-1 1-1,0-1 1,5-4-1,1 0 20,-1-1 0,0 0 0,0 0 0,-1-1-1,0 0 1,-1-1 0,0 0 0,8-13 0,-10 12-6,0 1 0,-1-1 0,-1-1 0,1 1 0,-2-1 0,0 0 0,0 0 0,-1 0 0,0-15 0,-1 19 4,-1 0 1,0 0-1,-1 1 0,0-1 1,0 0-1,-1 1 0,0-1 1,0 1-1,0-1 0,-1 1 1,0 0-1,-1 0 1,0 1-1,0-1 0,-9-11 1,12 17-19,0 0 0,0-1 0,0 1 1,0 0-1,-1 0 0,1 0 0,0 0 1,-1 0-1,1 0 0,-1 0 1,1 0-1,-1 0 0,1 0 0,-1 1 1,1-1-1,-1 1 0,0 0 0,0-1 1,1 1-1,-1 0 0,0 0 0,1 0 1,-1 0-1,0 0 0,0 0 0,1 0 1,-1 1-1,0-1 0,1 1 1,-1-1-1,-1 2 0,-1 0-23,0 1 0,1 0 0,0-1-1,-1 2 1,1-1 0,0 0 0,0 0 0,1 1 0,-1 0 0,1-1-1,-2 6 1,-24 52-615,21-41-2202</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1:17.287"/>
    </inkml:context>
    <inkml:brush xml:id="br0">
      <inkml:brushProperty name="width" value="0.05" units="cm"/>
      <inkml:brushProperty name="height" value="0.05" units="cm"/>
      <inkml:brushProperty name="color" value="#004F8B"/>
    </inkml:brush>
  </inkml:definitions>
  <inkml:trace contextRef="#ctx0" brushRef="#br0">1 58 6016,'0'0'11878,"12"-2"-11459,3 0-319,300-29 2134,-200 22-1539,0 0-143,-45 7-265,-26-1 7,68 6 0,-94-1-217,-13-3-30,-1 1 1,1 1 0,0-1-1,0 1 1,-1-1-1,1 1 1,-1 1 0,1-1-1,-1 1 1,1-1-1,-1 1 1,7 4 0,-10-4-58,0 0 1,0 0 0,0 0 0,0 1-1,0-1 1,-1 0 0,1 0 0,-1 0-1,1 1 1,-1-1 0,0 0 0,0 0-1,0 1 1,0-1 0,0 0 0,0 1 0,-1-1-1,1 0 1,-1 0 0,0 0 0,-1 3-1,0 7-2814</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29:18.024"/>
    </inkml:context>
    <inkml:brush xml:id="br0">
      <inkml:brushProperty name="width" value="0.05" units="cm"/>
      <inkml:brushProperty name="height" value="0.05" units="cm"/>
      <inkml:brushProperty name="color" value="#008C3A"/>
    </inkml:brush>
  </inkml:definitions>
  <inkml:trace contextRef="#ctx0" brushRef="#br0">9 98 4512,'0'0'6257,"2"-10"-6074,1-2-111,-1 7 1,0 0 0,-1 0 0,0-1 0,-1 1 0,1-1 1,-1-6-1,0 12 124,0-26 2518,-1 26-2562,1-1 0,0 1 0,-1 0 0,1-1 1,0 1-1,-1 0 0,1-1 0,0 1 0,-1 0 1,1-1-1,-1 1 0,1 0 0,0 0 0,-1-1 1,1 1-1,-1 0 0,1 0 0,-1 0 0,1 0 1,-1-1-1,0 1 0,0 1-75,1 0-1,-1 1 1,0-1-1,1 0 1,-1 0 0,1 0-1,0 0 1,-1 1 0,1-1-1,0 0 1,0 0-1,-1 1 1,1 1 0,-3 51 79,2 1-1,2-1 1,8 57 0,3 74 174,-16-54-114,0-75-44,3 0 0,8 74 0,-6-125-125,0 0 0,0 0-1,0 0 1,1 0-1,0 0 1,0 0-1,0 0 1,0-1 0,1 1-1,0-1 1,0 0-1,7 8 1,-10-12-45,0 0 1,0 0-1,1 0 0,-1 0 1,0 0-1,0 0 1,1 0-1,-1 0 0,0-1 1,0 1-1,1 0 0,-1 0 1,0 0-1,0 0 0,0 0 1,1 0-1,-1 0 0,0-1 1,0 1-1,0 0 0,1 0 1,-1 0-1,0-1 1,0 1-1,0 0 0,0 0 1,0 0-1,0-1 0,0 1 1,1 0-1,-1 0 0,0-1 1,0 1-1,0 0 0,0 0 1,0-1-1,0 1 1,0 0-1,0 0 0,0-1 1,0 1-1,0 0 0,0 0 1,-1 0-1,1-1 0,0 1 1,0-11-2637</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1:18.443"/>
    </inkml:context>
    <inkml:brush xml:id="br0">
      <inkml:brushProperty name="width" value="0.05" units="cm"/>
      <inkml:brushProperty name="height" value="0.05" units="cm"/>
      <inkml:brushProperty name="color" value="#004F8B"/>
    </inkml:brush>
  </inkml:definitions>
  <inkml:trace contextRef="#ctx0" brushRef="#br0">1 0 8136,'0'0'6762,"5"12"-6259,17 44 247,-3 0-1,13 69 1,-5 71 1337,-26-190-2013,0 0 64,-1-1-1,1 1 0,-1-1 1,0 1-1,-1-1 0,1 0 1,-1 1-1,-3 9 0,3-6 146,-2 2 356,3-11-623,0 0 1,0 0-1,0 0 0,0 0 1,0 0-1,0 0 1,0 1-1,0-1 1,0 0-1,0 0 1,0 0-1,0 0 0,0 0 1,0 0-1,-1 0 1,1 0-1,0 1 1,0-1-1,0 0 1,0 0-1,0 0 0,0 0 1,0 0-1,0 0 1,0 0-1,-1 0 1,1 0-1,0 0 1,0 0-1,0 0 0,0 0 1,0 0-1,0 0 1,0 0-1,-1 0 1,1 0-1,0 0 1,0 0-1,0 0 0,0 0 1,0 0-1,0 0 1,0 0-1,-1 0 1,1 0-1,0 0 1,0 0-1,0 0 0,0 0 1,0 0-1,0 0 1,0 0-1,0 0 1,-1-1-1,1 1 1,0 0-1,0-1 117,-15-22 351,12 19-458,0-1-1,1 1 0,0 0 1,0-1-1,0 1 0,0-1 1,1 0-1,0 0 0,0 1 1,0-1-1,0 0 0,1 0 1,0 0-1,0-8 0,1 1 0,0 0-1,1 1 0,0-1 0,1 0 0,4-11 1,-1 7-4,2 1 1,0 0-1,1 0 1,0 1-1,1 0 1,1 1-1,0 0 1,0 1-1,2 0 1,-1 1 0,2 0-1,17-11 1,-4 3-21,-21 14 3,0 0 0,0 1 0,0 0 0,1 0 1,0 1-1,0-1 0,0 1 0,10-2 0,-11 3 1,1 1-1,0 0 1,0 1-1,0-1 1,0 1-1,0 0 0,7 2 1,-11-1-4,0-1-1,0 1 1,0 1 0,0-1 0,0 0-1,0 1 1,0-1 0,0 1-1,-1 0 1,1 0 0,-1 0 0,1 0-1,-1 1 1,0-1 0,0 1 0,3 4-1,-4-6 1,-1 0-1,1 0 1,-1 1-1,0-1 1,0 0-1,0 0 1,0 0 0,0 0-1,0 0 1,0 0-1,0 1 1,0-1-1,0 0 1,-1 0-1,1 0 1,0 0-1,-1 0 1,1 0-1,-1 0 1,1 0-1,-1 0 1,1 0-1,-1 0 1,0 0 0,0 0-1,-1 1 1,-23 23 37,25-25-37,-17 13 24,-1-1 1,-22 12-1,-4 3 53,18-15 11,22-11-60,1 0 1,-1 0-1,1 1 1,0-1-1,0 1 1,0 0-1,0 0 1,0 0 0,0 0-1,-4 4 1,7-5-28,0-1 1,0 1-1,0-1 1,0 1 0,0-1-1,0 1 1,0-1-1,0 1 1,0-1-1,0 1 1,1-1 0,-1 1-1,0-1 1,0 0-1,0 1 1,1-1 0,-1 1-1,0-1 1,0 0-1,1 1 1,-1-1 0,0 0-1,1 1 1,-1-1-1,0 0 1,2 1-1,12 11 2,-11-10 0,18 11 6,0 0-1,1-1 1,26 10 0,-20-10 25,30 19 0,-40-21 37,0 0 0,21 7 0,12 14 344,-49-30-216,7 3-199,-3-5-3758</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1:22.674"/>
    </inkml:context>
    <inkml:brush xml:id="br0">
      <inkml:brushProperty name="width" value="0.05" units="cm"/>
      <inkml:brushProperty name="height" value="0.05" units="cm"/>
      <inkml:brushProperty name="color" value="#004F8B"/>
    </inkml:brush>
  </inkml:definitions>
  <inkml:trace contextRef="#ctx0" brushRef="#br0">0 53 3712,'0'0'13455,"13"-4"-13228,-3 1-201,21-7 195,0 1-1,1 1 1,47-4-1,-28 9-9,-29 1-95,1 1-1,-1 1 1,30 3-1,15 2 250,-22-3-119,16 6 391,-44-4-307,-17-4-230,-12 10-3044</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1:23.326"/>
    </inkml:context>
    <inkml:brush xml:id="br0">
      <inkml:brushProperty name="width" value="0.05" units="cm"/>
      <inkml:brushProperty name="height" value="0.05" units="cm"/>
      <inkml:brushProperty name="color" value="#004F8B"/>
    </inkml:brush>
  </inkml:definitions>
  <inkml:trace contextRef="#ctx0" brushRef="#br0">1 148 6728,'0'0'8696,"11"-6"-8351,4-3-154,2 1 0,-1 1 0,1 0 0,0 1 0,0 1 0,30-5 0,62-2 749,0-5 0,107-31 0,-203 46-820,-10 2-73,-1-1 1,0 1 0,0-1-1,0 1 1,0-1 0,-1 0-1,1 1 1,0-1-1,2-1 1,12-1-795</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1:24.868"/>
    </inkml:context>
    <inkml:brush xml:id="br0">
      <inkml:brushProperty name="width" value="0.05" units="cm"/>
      <inkml:brushProperty name="height" value="0.05" units="cm"/>
      <inkml:brushProperty name="color" value="#004F8B"/>
    </inkml:brush>
  </inkml:definitions>
  <inkml:trace contextRef="#ctx0" brushRef="#br0">418 25 4416,'0'0'11348,"-12"-1"-11072,-93-13 534,85 10-480,0 1 0,-1 2 0,1 0 0,0 1 1,-1 1-1,-24 4 0,38-3-230,0 1 1,1 1-1,-1-1 1,0 1-1,1 0 1,0 0-1,0 1 1,0-1-1,-6 9 1,3-5-1,1 1 1,0 0-1,1 1 1,0 0-1,-6 11 1,11-17-73,1 0 0,-1 1 0,1-1 0,-1 0 0,1 1 0,0-1 0,1 1 0,-1-1 0,1 1 0,0-1 0,0 1 0,0 0 0,1-1 0,1 6 0,0-3 18,0 0 0,1 0 0,-1-1 0,2 1 0,-1-1 0,1 1 0,0-1 0,6 7 0,-1-2 2,2 0 0,0-1-1,0 0 1,0 0 0,1-1 0,1-1-1,0 0 1,14 7 0,-17-12-25,0 0 0,0 0 0,0-1 0,1 0 0,-1-1 0,0 0 0,13-1 0,-8 1 22,0 0 0,20 4-1,-7-1-64,-24-4 42,0 0 0,0 1 1,0 0-1,0 0 1,0 0-1,0 0 0,4 2 1,-5-2-329,-1 1 0,0-1 0,-1 1 1,1-1-1,0 1 0,0-1 1,-1 1-1,1 0 0,2 3 1</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1:25.711"/>
    </inkml:context>
    <inkml:brush xml:id="br0">
      <inkml:brushProperty name="width" value="0.05" units="cm"/>
      <inkml:brushProperty name="height" value="0.05" units="cm"/>
      <inkml:brushProperty name="color" value="#004F8B"/>
    </inkml:brush>
  </inkml:definitions>
  <inkml:trace contextRef="#ctx0" brushRef="#br0">0 89 5824,'0'0'5305,"10"-2"-4906,3-1-249,-7 2-29,0-1 0,0 1 0,1 0 1,-1 1-1,7 0 0,25 6 2590,53-1-951,20-1-939,-57-6-520,317-26 924,-251 10-935,159-21 376,-82 33-104,-160 6-446,-30-1-49,1 1 1,-1 1-1,0-1 1,1 1-1,-1 1 1,0-1 0,0 1-1,0 1 1,0-1-1,0 1 1,-1 0-1,1 0 1,-1 1-1,10 7 1,-13-8 291,-5-6 27,-7-6-3431</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1:27.445"/>
    </inkml:context>
    <inkml:brush xml:id="br0">
      <inkml:brushProperty name="width" value="0.05" units="cm"/>
      <inkml:brushProperty name="height" value="0.05" units="cm"/>
      <inkml:brushProperty name="color" value="#004F8B"/>
    </inkml:brush>
  </inkml:definitions>
  <inkml:trace contextRef="#ctx0" brushRef="#br0">1 371 5320,'0'0'8081,"11"-9"-7660,-3 4-336,10-10 317,1 2 1,40-22-1,34-14 1311,-45 22-703,-18 18-372,-25 8-474,0 0 1,0-1 0,0 1 0,-1-1 0,6-3-1,-9 5-142,-1 0 0,1 0 0,-1 0 0,1 0 0,0 0-1,-1 0 1,1 0 0,0 0 0,-1 0 0,1 0 0,-1 0-1,1 1 1,0-1 0,-1 0 0,1 0 0,-1 1-1,1-1 1,-1 0 0,1 1 0,0-1 0,-1 1 0,0-1-1,1 0 1,-1 1 0,1-1 0,-1 1 0,1-1 0,-1 1-1,0-1 1,0 1 0,1 0 0,-1-1 0,0 1 0,1 1-1,9 24 207,39 163 359,-32-121-489,-11-42-19,17 48 0,-9-28 32,-11-33-41,1 0-1,7 17 1,-5-13-16,-5-14-34,0 1-1,0-1 1,1 0-1,-1 0 1,1 0-1,-1 0 0,1 0 1,3 4-1,-5-7-11,1 1-1,-1-1 1,0 0 0,0 0-1,0 0 1,1 0-1,-1 0 1,0 0-1,0 0 1,0 0 0,1 0-1,-1 0 1,0 0-1,0 0 1,0 0-1,1 0 1,-1 0-1,0 0 1,0-1 0,0 1-1,0 0 1,1 0-1,-1 0 1,0 0-1,0 0 1,0 0 0,0 0-1,0-1 1,1 1-1,-1 0 1,0 0-1,0 0 1,0 0-1,0-1 1,0 1 0,0 0-1,0 0 1,1 0-1,-1 0 1,0-1-1,0 1 1,0 0 0,0 0-1,0 0 1,0-1-1,0 1 1,0 0-1,0 0 1,0 0-1,0-1 1,0 1 0,4-23 112,-1-31-50,-11-82 107,-1 7-26,6 55-58,1 34 5,4-61 1,-1 82-21,0-1 0,-4-23 0,1-12-139,8 24-266,-6 30 313,2 1 7,0-1 0,1 1 0,-1 0 1,0 0-1,1 0 0,-1 0 1,0 1-1,1-1 0,-1 0 0,0 1 1,5 1-1,-4-1-6,30 5-61,1-1 0,47 1 0,15 1-33,50-2-51,-44-3 84,-58-2 62,1-3-1,-1-1 1,57-13-1,61-5-20,-94 24 20,-20 0 53,-31 0-4,-15-2-23,0 1 0,1-1 0,-1 1 0,0-1 0,0 0-1,0 0 1,0 0 0,0 0 0,0-1 0,0 1 0,2-1 0,9-2 332,-23 6-244,0 0-137,1 1-1,0 0 0,-15 9 0,-1 0-3045</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1:28.364"/>
    </inkml:context>
    <inkml:brush xml:id="br0">
      <inkml:brushProperty name="width" value="0.05" units="cm"/>
      <inkml:brushProperty name="height" value="0.05" units="cm"/>
      <inkml:brushProperty name="color" value="#004F8B"/>
    </inkml:brush>
  </inkml:definitions>
  <inkml:trace contextRef="#ctx0" brushRef="#br0">378 64 8240,'0'0'6974,"-6"-10"-6479,-24-31-11,28 40-442,0-1 1,0 1-1,0 0 1,0 0 0,0 0-1,0 0 1,0 0-1,0 0 1,0 0-1,0 1 1,-1-1-1,1 1 1,0-1-1,0 1 1,-1 0-1,1 0 1,0 0-1,0 0 1,-1 1 0,1-1-1,0 1 1,0-1-1,-1 1 1,1 0-1,0-1 1,0 1-1,0 0 1,-3 2-1,-2 0 127,-13 4 309,1 1 0,0 1-1,-31 19 1,41-22-331,0 1 1,1 0-1,0 1 1,0 0 0,0 0-1,1 0 1,0 1-1,-9 17 1,-3 7 166,7-14-89,1 0 0,1 1-1,-11 31 1,20-46-192,-1 0-1,1 0 1,-1 0-1,2 0 1,-1 0-1,0 1 1,1-1-1,0 0 1,0 0-1,1 0 1,-1 0-1,1 1 1,0-1-1,1 0 1,-1 0-1,1 0 1,0-1-1,0 1 1,0 0-1,1-1 1,0 1-1,0-1 1,0 0-1,0 0 1,1 0 0,-1 0-1,1-1 1,0 1-1,0-1 1,0 0-1,1 0 1,-1-1-1,1 1 1,-1-1-1,1 0 1,0 0-1,0 0 1,0-1-1,0 0 1,0 0-1,7 0 1,8 0 5,0-2 1,0 0-1,0-1 1,0-1 0,36-11-1,-30 8 40,-21 5-52,0 0 1,0 0-1,0 0 1,0 1-1,0-1 1,0 2-1,0-1 1,0 0-1,0 1 1,0 0-1,0 0 0,6 2 1,-6-4 39,-5 1-65,0 0-1,0 0 1,0 0-1,0 0 1,0 0 0,0 0-1,0 0 1,0 0-1,0 0 1,0 0 0,0 0-1,0 0 1,0 0-1,0 0 1,0 0 0,0-1-1,1 1 1,-1 0-1,0 0 1,0 0 0,0 0-1,0 0 1,0 0-1,0 0 1,0 0 0,0 0-1,0 0 1,0 0-1,0 0 1,1 0 0,-1 0-1,0 0 1,0 0-1,0 0 1,0 0 0,0 1-1,0-1 1,0 0-1,0 0 1,0 0 0,0 0-1,0 0 1,0 0-1,0 0 1,1 0 0,-1 0-1,0 0 1,0 0-1,0 0 1,0 0 0,0 0-1,0 0 1,0 0-1,0 1 1,0-1 0,0 0-1,0 0 1,0 0-1,0 0 1,0 0 0,0 0-1,0 0 1,0 0-1,0 0 1,0 0 0,0 0-1,0 1 1,0-1-1,0 0 1,5 2 115</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1:28.771"/>
    </inkml:context>
    <inkml:brush xml:id="br0">
      <inkml:brushProperty name="width" value="0.05" units="cm"/>
      <inkml:brushProperty name="height" value="0.05" units="cm"/>
      <inkml:brushProperty name="color" value="#004F8B"/>
    </inkml:brush>
  </inkml:definitions>
  <inkml:trace contextRef="#ctx0" brushRef="#br0">1 52 9040,'0'0'2713,"13"-2"-2314,227-32 1983,-195 29-928,63 0-1,-93 2-660,-14 3-885,0-1 0,0 1 0,0-1 0,0 1 0,0 0 0,0 0 0,0 0 1,0 0-1,0 0 0,0 0 0,0 0 0,0 0 0,0 0 0,0 0 0,1 0 0,-1 0 0,0 1 0,1 0 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1:30.334"/>
    </inkml:context>
    <inkml:brush xml:id="br0">
      <inkml:brushProperty name="width" value="0.05" units="cm"/>
      <inkml:brushProperty name="height" value="0.05" units="cm"/>
      <inkml:brushProperty name="color" value="#004F8B"/>
    </inkml:brush>
  </inkml:definitions>
  <inkml:trace contextRef="#ctx0" brushRef="#br0">24 169 5624,'0'0'3558,"-4"-10"-2931,-12-29 37,15 38-486,1-1 0,-1 1 0,1 0-1,0 0 1,-1-1 0,1 1 0,0 0 0,0 0 0,0-1-1,0 1 1,0 0 0,0 0 0,0-1 0,0 1 0,1 0-1,-1 0 1,1-1 0,-1 1 0,0 0 0,1 0 0,0 0-1,-1 0 1,1 0 0,0 0 0,1-2 0,1 0 70,0 1 0,0 0-1,0-1 1,0 1 0,0 1 0,5-3 0,-2 1-117,9-3 236,0 0-1,1 1 1,-1 1-1,32-4 0,-25 4-160,119-9 920,-95 11-755,32 2 261,-57 2-444,0-2 0,35-3 0,-47 2-80,-1 0 0,0-1 1,0 0-1,1-1 0,8-4 0,-13 5 418,-12 6-140,-12 4-2954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1:30.664"/>
    </inkml:context>
    <inkml:brush xml:id="br0">
      <inkml:brushProperty name="width" value="0.05" units="cm"/>
      <inkml:brushProperty name="height" value="0.05" units="cm"/>
      <inkml:brushProperty name="color" value="#004F8B"/>
    </inkml:brush>
  </inkml:definitions>
  <inkml:trace contextRef="#ctx0" brushRef="#br0">1 101 8744,'0'0'3265,"11"-3"-2800,244-58 1985,-203 49-1857,1 2 1,79-4 0,-123 14-657,1 0 0,-1 1-1,1 0 1,-1 1 0,0 0 0,1 0 0,8 4 0,-7-2-1200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29:55.253"/>
    </inkml:context>
    <inkml:brush xml:id="br0">
      <inkml:brushProperty name="width" value="0.05" units="cm"/>
      <inkml:brushProperty name="height" value="0.05" units="cm"/>
      <inkml:brushProperty name="color" value="#008C3A"/>
    </inkml:brush>
  </inkml:definitions>
  <inkml:trace contextRef="#ctx0" brushRef="#br0">319 210 4216,'0'0'7589,"-4"12"-7332,2-6-238,-29 83 514,24-73-301,0 1 1,-1-1 0,-20 29 0,6-13 44,17-24-190,0 1 0,-1-1 0,0 0 1,-12 11-1,15-17-53,0 1 1,0-1 0,0 0 0,0 0-1,-1-1 1,1 1 0,-1-1-1,1 1 1,-1-1 0,1 0-1,-1 0 1,0-1 0,1 1-1,-1-1 1,0 0 0,-6 0 0,6 0-9,0-1 0,-1 0 0,1 0 0,0 0 0,0 0 0,0-1 0,-1 0 0,1 1 0,1-1 1,-1-1-1,0 1 0,0-1 0,1 1 0,0-1 0,-1 0 0,1 0 0,0-1 0,1 1 0,-6-7 0,4 3 7,1 1-1,0-1 0,0 1 1,0-1-1,1 0 0,0 0 0,0 0 1,1 0-1,0 0 0,0-1 1,0-12-1,2 11 3,0-1 0,0 1 0,1-1 0,0 1 0,0 0 1,1 0-1,0 0 0,1 0 0,0 0 0,0 1 0,1 0 0,0-1 0,1 2 0,10-13 1,1-1 65,-12 14-41,0 0 1,1 1-1,-1 0 1,10-8-1,-13 13-37,-1 0-1,1 0 0,0 0 0,0 0 1,0 0-1,0 0 0,0 0 0,0 0 1,0 1-1,0-1 0,0 1 0,0 0 1,1 0-1,-1-1 0,0 1 0,0 1 1,0-1-1,0 0 0,0 0 0,0 1 1,4 0-1,-3 1 2,0 0 1,0 0-1,0 0 1,0 0-1,0 1 0,0-1 1,0 1-1,-1-1 1,0 1-1,1 0 1,-1 0-1,0 0 1,0 1-1,0-1 1,-1 0-1,1 1 0,-1-1 1,0 1-1,0-1 1,1 6-1,0 2 18,0 1 1,0-1-1,-1 1 0,0 0 0,-2 17 0,-5 19 107,-2-1 0,-20 67 0,10-53-19,-3 0 0,-28 57-1,34-83-58,2 1 0,1 0 0,-12 70 0,20-93-19,4-12-41,-1 0-1,1 0 0,-1 0 0,1 0 0,-1 0 1,1 0-1,0 1 0,-1-1 0,1 0 0,0 0 1,0 0-1,0 0 0,0 1 0,0-1 0,0 0 1,0 0-1,0 0 0,1 0 0,-1 0 0,0 0 1,1 1-1,-1-1 0,1 0 0,-1 0 1,1 1-1,13-25 176,69-191-4,-38 102-67,25-56 79,-61 148-179,58-113 104,-55 112-90,1 1 0,1 0 0,1 1 0,18-17 0,-32 35-31,-1 0 1,1 0 0,0 0-1,0 1 1,-1-1-1,1 0 1,0 1 0,0-1-1,0 0 1,0 1-1,0-1 1,0 1 0,0 0-1,0-1 1,0 1-1,0 0 1,0 0 0,2-1-1,-3 2-1,1-1 1,0 0-1,-1 0 0,1 1 1,-1-1-1,1 0 0,-1 1 0,1-1 1,-1 0-1,1 1 0,-1-1 1,1 1-1,-1-1 0,1 1 0,-1-1 1,0 1-1,1-1 0,-1 1 1,0-1-1,1 1 0,-1 0 0,0 0 1,2 5-14,0 0 0,-1 0 0,0 0 1,0 12-1,-1-14 22,1 20-12,-2 0-1,0 0 0,-2-1 0,0 1 1,-12 39-1,-47 114 57,18-58 31,19-36 6,14-42-25,-19 45 0,24-71-8,6-14 0,1-2 5,10-27 42,16-60-13,21-55 56,-29 94-88,6-12 64,63-115 1,-48 100-66,-33 60-46,0 0 0,1 1-1,1 0 1,0 1 0,1 0-1,23-24 1,-11 23-40,-21 15 29,-1 0-1,0 0 1,1 0-1,-1 0 1,0 0 0,1-1-1,-1 1 1,0 0-1,1 0 1,-1 0-1,1 0 1,-1 0-1,0 0 1,1 0-1,-1 0 1,0 0-1,1 0 1,-1 1-1,1-1 1,-1 0-1,0 0 1,1 0 0,-1 0-1,0 1 1,1-1-1,-1 0 1,0 0-1,0 0 1,1 1-1,-1-1 1,0 0-1,0 0 1,1 1-1,-1-1 1,0 0-1,0 1 1,0-1 0,1 0-1,-1 1 1,0-1-1,0 0 1,0 1-1,0-1 1,0 1-1,0-1 1,0 0-1,0 1 1,0-1-1,0 0 1,0 1-1,0-1 1,0 1-1,0-1 1,0 0 0,0 1-1,0-1 1,-1 0-1,1 1 1,0-1-1,0 1 1,-11 66-57,7-34 52,-2 0-1,-1 0 0,-17 46 0,-5 0-7,4 1-1,-20 106 1,42-171 1,1 0 1,0 0-1,1 0 0,0 0 1,4 29-1,-3-40 14,1 0 0,0-1 0,0 1 0,0 0 0,1 0 0,-1 0 1,1-1-1,0 1 0,0 0 0,0-1 0,0 0 0,1 0 0,0 0 0,-1 0 0,1 0 0,5 3 0,-6-4 7,1-1 1,0 0 0,0 0-1,-1 0 1,1 0 0,0-1-1,0 1 1,0-1-1,0 1 1,0-1 0,0 0-1,0-1 1,0 1 0,0 0-1,0-1 1,0 1 0,0-1-1,0 0 1,0 0-1,-1 0 1,1-1 0,3-1-1,2-1 7,-1 0-1,-1-1 0,1 0 0,-1 0 1,0 0-1,0-1 0,0 1 1,-1-1-1,1-1 0,-2 1 0,1-1 1,-1 0-1,7-14 0,-1-4 23,-2 0-1,11-51 1,2-5 31,-7 26-8,-14 53-57,1 1 0,-1 0 0,0 0 1,1 0-1,-1 0 0,0 0 0,1 0 0,-1-1 0,1 1 1,0 0-1,-1 0 0,1 1 0,0-1 0,-1 0 0,1 0 1,0 0-1,0 0 0,0 1 0,0-1 0,0 0 0,0 1 1,0-1-1,0 1 0,0-1 0,0 1 0,0-1 0,0 1 0,1 0 1,-1-1-1,0 1 0,0 0 0,0 0 0,0 0 0,1 0 1,1 0-1,1 1-4,0 0 0,0 0 1,0 0-1,0 0 0,0 1 0,0 0 1,7 4-1,-3-1-11,0 1 1,0 0-1,-1 1 1,0 0-1,-1 0 1,11 13-1,30 55-64,-18-27-3,-26-44 87,0 1 0,-1-1 0,0 1 0,0 0 0,2 5 0,-3-5 20,-34-45 342,20 20-325,-2-3 43,-20-23 1,31 41-68,0 0 1,-1 0 0,0 1-1,1 0 1,-2 0 0,1 0-1,0 0 1,-1 1-1,0 0 1,-8-4 0,10 6-14,1 0 0,0 1 1,-1-1-1,1 1 0,-1-1 0,1 1 1,-1 0-1,1 0 0,-1 1 0,1-1 1,-1 1-1,1 0 0,-1 0 1,1 0-1,0 0 0,0 0 0,-1 1 1,1 0-1,0-1 0,0 1 1,0 0-1,1 1 0,-4 2 0,-2 3-5,1 0-1,0 1 1,1-1-1,0 2 1,0-1-1,-5 13 1,8-15-5,0 0-1,1 1 1,0-1-1,0 1 1,0 0 0,1-1-1,1 1 1,-1 0-1,1 0 1,0 0-1,3 13 1,-1-11 1,0 1 0,0-1 0,1 0 0,1 0 0,0-1 0,0 1 0,1-1 0,8 12 0,-9-15 2,0-1 0,1 0 0,0-1 0,0 1 0,0-1 0,1 0 0,-1 0 0,1-1 0,0 1 0,0-1 0,11 3 0,-13-4 0,1 0 0,-1-1 0,1 0 0,0 0 0,-1 0 0,1-1 0,0 0 0,0 0 0,-1 0 0,1 0 0,0-1 0,-1 1 0,1-1 0,0-1 0,-1 1 0,1-1 0,5-2 0,5-4 5,-2-1-1,1-1 0,-1 0 1,14-13-1,-22 17 4,0 1 1,0-1-1,0 0 1,-1 0-1,0 0 0,0 0 1,-1-1-1,0 0 1,0 0-1,0 1 1,2-16-1,-1 2 39,-2-1-1,1-39 1,-3 52-21,-1 0 1,1 1 0,-1-1 0,-1 1 0,0 0-1,0-1 1,0 1 0,-1 0 0,0 0 0,0 1-1,-7-12 1,10 18-22,-1-1-1,1 1 1,0-1 0,0 1-1,0 0 1,-1-1-1,1 1 1,0-1-1,-1 1 1,1 0 0,0-1-1,-1 1 1,1 0-1,-1-1 1,1 1-1,0 0 1,-1 0-1,1-1 1,-1 1 0,1 0-1,-1 0 1,1 0-1,-1 0 1,1-1-1,-1 1 1,1 0 0,-1 0-1,1 0 1,-1 0-1,1 0 1,0 0-1,-1 0 1,1 1 0,-2-1-1,1 1-3,0 0 1,1 0-1,-1 0 0,0 0 1,1 0-1,-1 0 0,0 0 0,1 0 1,-1 1-1,1-1 0,0 0 1,-1 3-1,-4 39-55,4-25 24,0 0 0,2 0-1,0 0 1,1 0 0,1 0 0,1-1 0,8 28 0,-4-25 3,-5-11 7,0 0 0,0-1 0,1 0 0,0 0 0,10 14 0,-12-20 16,0 0 0,0 0 0,0 0 0,0 0 0,0 0-1,0-1 1,1 0 0,-1 1 0,1-1 0,-1 0-1,1 0 1,-1 0 0,1 0 0,-1 0 0,1-1 0,0 0-1,-1 1 1,1-1 0,0 0 0,0 0 0,-1 0 0,1 0-1,0-1 1,4 0 0,0-2 8,1 0 0,0 0 1,-1-1-1,0 0 0,0 0 0,0-1 1,0 0-1,-1 0 0,0 0 0,0-1 1,0 0-1,7-10 0,12-10 26,22-26 6,-35 36-7,1 2-1,1-1 1,0 2-1,20-16 1,-19 18-18,-1 0 1,14-16-1,-20 18-6,0 1 0,0 1 1,1-1-1,0 2 0,0-1 0,1 1 1,0 0-1,10-4 0,-33 14 33,-16 8 20,-12 17-12,2 0 1,1 3-1,2 1 0,-33 39 0,61-64-48,1 0-1,0 1 1,1 0 0,-10 19-1,14-25 2,0 1 0,0 0 0,1 0 0,0 0 0,0 0 0,0 0 0,0 1-1,0-1 1,1 0 0,0 0 0,0 1 0,0-1 0,1 0 0,-1 0 0,3 7 0,-2-8 1,0 0-1,1-1 1,-1 1 0,1-1 0,0 1 0,0-1 0,0 0 0,0 1 0,0-1 0,0 0 0,1-1 0,-1 1 0,1 0 0,-1-1 0,1 1-1,0-1 1,-1 0 0,1 0 0,0 0 0,0 0 0,0 0 0,5 0 0,-2 0 0,1 0 0,0-1 0,0 1 0,-1-2 0,1 1 0,0-1 0,-1 0 0,1 0 0,7-2 0,-6 0 2,1-1 0,-2 0 0,1 0 1,0 0-1,-1-1 0,0 0 0,0 0 0,0-1 0,0 0 0,-1 0 0,0-1 0,-1 0 0,1 0 0,-1 0 0,-1 0 0,6-13 0,-4 7 3,-1 0 0,0-1 0,-1 0 0,-1 0 0,0 0 0,-1 0 0,-1 0-1,0-1 1,-1-17 0,-3 1 57,3 30-52,-1-1-1,1 0 1,0 1-1,-1-1 1,1 1-1,-1-1 1,1 1 0,-1-1-1,0 1 1,0-1-1,0 1 1,0 0-1,0-1 1,-1 0 0,2 1-6,-1 1 0,1 0 0,0 0 1,0 0-1,0 0 0,-1 0 0,1 0 1,0 0-1,0 0 0,0 1 0,-1-1 1,1 0-1,0 0 0,0 0 0,0 0 0,-1 0 1,1 0-1,0 0 0,0 0 0,0 0 1,0 1-1,-1-1 0,1 0 0,0 0 1,0 0-1,0 0 0,0 1 0,0-1 1,-1 0-1,1 0 0,0 0 0,0 0 1,0 1-1,0-1 0,0 0 0,0 0 1,0 1-1,0-1 0,0 0 0,0 0 0,-4 13 0,4-10 13,-4 15-15,1 1-1,1 0 1,1 0 0,1 0-1,1 0 1,3 21-1,-1 22-14,6 93 29,-4-94-1,-3 1 0,-2 0 1,-10 72-1,9-126-11,0 0 0,-1-1-1,0 1 1,0-1 0,-1 1 0,0-1 0,-6 11-1,8-17 8,0 1-1,0-1 1,0 1-1,-1-1 1,1 0-1,0 1 0,-1-1 1,1 0-1,-1 0 1,1 0-1,-1 0 0,1 0 1,-1 0-1,0 0 1,1-1-1,-1 1 1,0-1-1,0 1 0,0-1 1,0 0-1,1 0 1,-1 1-1,0-1 0,0 0 1,0-1-1,0 1 1,1 0-1,-1-1 1,0 1-1,0-1 0,0 1 1,1-1-1,-1 0 1,0 1-1,1-1 0,-4-2 1,-4-3 33,0 0 0,1 0 1,0-1-1,0 0 0,0-1 0,1 1 0,0-1 1,-10-15-1,6 4 46,0 0 0,1-1 0,-10-27 1,17 40-72,1 0 1,0-1 0,0 1 0,1-1-1,0 1 1,1-1 0,-1 1 0,1-1 0,1 1-1,0-1 1,2-14 0,1 11-11,-1 0-1,2 0 1,-1 0 0,1 1 0,1 0-1,0 0 1,8-11 0,2 2-17,0 1 0,1 0 1,1 1-1,0 1 0,2 1 1,37-22-1,81-43-216,-125 71 194,-1 0 0,0 0 0,0-1 1,-1-1-1,0 0 0,10-13 0,2-7-75,24-41 0,-17 35 59,-30 37 45,0 0 1,0-1-1,0 1 1,1 0-1,-1 0 1,0 0-1,0 0 1,0-1-1,1 1 1,-1 0-1,0 0 1,0 0-1,0 0 1,1 0-1,-1 0 0,0 0 1,0 0-1,0 0 1,1 0-1,-1-1 1,0 1-1,0 0 1,1 0-1,-1 1 1,0-1-1,0 0 1,1 0-1,-1 0 1,0 0-1,0 0 1,0 0-1,1 0 1,-1 0-1,0 0 1,0 0-1,1 0 1,-1 1-1,0-1 1,0 0-1,0 0 1,0 0-1,1 0 1,-1 1-1,0-1 1,0 0-1,0 0 1,0 0-1,0 1 1,0-1-1,0 0 1,1 0-1,-1 1 1,0-1-1,9 17-47,-6-11 50,2 7-8,0-1 0,-1 1 0,-1 0-1,0 0 1,-1 0 0,0 1 0,-1-1 0,0 17-1,2 24-7,-5-24 5,-1-15 106,11-50-56,1-1 0,17-41 1,-17 55-18,1 1 0,1 0 1,20-28-1,-28 46-19,-1 0-1,0 0 1,1 0 0,0 0 0,0 0-1,0 0 1,6-4 0,-8 7-7,0 0 0,-1-1-1,1 1 1,0 0 0,0-1 0,-1 1 0,1 0-1,0 0 1,0 0 0,0 0 0,0 0 0,-1-1 0,1 2-1,0-1 1,0 0 0,0 0 0,-1 0 0,1 0 0,0 0-1,0 1 1,0-1 0,-1 0 0,1 1 0,0-1-1,0 1 1,-1-1 0,1 0 0,0 1 0,-1 0 0,1-1-1,-1 1 1,1-1 0,-1 1 0,1 0 0,-1-1-1,1 1 1,-1 0 0,0 0 0,1-1 0,-1 1 0,0 0-1,1 0 1,-1-1 0,0 2 0,14 38-56,13 64 0,3 11-42,-29-111 97,1 0 0,0-1 0,0 1-1,0-1 1,0 1 0,0-1 0,1 0 0,-1 0 0,1 0 0,0 0-1,5 4 1,-6-6-1,0 0 0,0 1 0,0-1 0,0 0 0,0 0 0,0 0 0,0 0 0,0-1 0,1 1 0,-1-1 0,0 1 0,0-1 0,1 1 0,-1-1 0,0 0 0,1 0-1,-1-1 1,0 1 0,0 0 0,4-1 0,-1-1 1,0 0 0,0-1 0,0 1 0,-1-1 0,1 0 0,-1 0 0,0 0 0,0-1 0,0 0 0,0 1 0,6-9 0,-5 4 10,0 1-1,-1-1 1,0 0-1,-1 0 1,0 0-1,4-14 1,3-7 4,-6 19 1,0 0 0,-1-1 0,2-12 0,-5 21-7,1-1 0,-1 1 1,0-1-1,0 1 0,0-1 1,0 1-1,-1-1 0,1 0 0,-1 1 1,1-1-1,-1 1 0,0 0 1,0-1-1,0 1 0,0 0 1,0-1-1,-1 1 0,-1-3 1,0 3 4,1-1 0,0 0 0,-1 1 0,0-1 0,1 1 0,-1 0 0,0 0 0,0 0 0,0 0 0,-5-1 1,7 3-9,0-1 0,-1 1 0,1 0 0,0 0 0,-1 0 0,1 0 1,-1 0-1,1 1 0,0-1 0,-1 0 0,1 1 0,0-1 1,0 1-1,-1-1 0,1 1 0,0-1 0,0 1 0,0 0 1,-1 0-1,1 0 0,0 0 0,0 0 0,0 0 0,0 0 0,1 0 1,-1 0-1,0 0 0,0 0 0,1 0 0,-1 1 0,0 1 1,-3 3-7,0 0 0,0 1 0,1 0 0,0 0 1,1 0-1,0 0 0,0 0 0,0 1 1,1-1-1,0 0 0,0 1 0,1-1 0,-1 1 1,2-1-1,-1 1 0,1-1 0,1 1 1,-1-1-1,1 0 0,0 0 0,1 0 0,0 0 1,6 12-1,-1-8-1,-1 0 0,1 0 0,14 12-1,-18-19 6,0-1-1,0 0 0,0 0 0,1 0 0,-1 0 0,1-1 0,0 0 1,0 0-1,-1 0 0,1 0 0,10 1 0,-5-2-5,1 0 0,-1 0 0,1-1 0,-1 0 0,1-1 0,0 0 0,-1 0 0,0-1 1,1-1-1,-1 0 0,0 0 0,0-1 0,0 0 0,-1-1 0,11-7 0,-5 2 12,-1-2-1,0 1 1,0-2 0,-1 0 0,-1 0 0,0-1 0,-1-1 0,10-17 0,-7 8 25,-1 0 1,-1-1 0,-1-1-1,-1 0 1,-2-1 0,6-28 0,-3-2 81,4-107 0,-16 49-17,0-5-26,1 114-69,2-10 0,-1-1 0,-1 0 0,0 0 0,-1 0 0,-1 0 0,-7-29 0,1 31-18,8 15 16,-1 0 0,1 0-1,0 0 1,0 0 0,-1 0 0,1 0 0,0 0 0,0 0 0,-1 0 0,1 0 0,0 0 0,0 0-1,0 0 1,-1 0 0,1 0 0,0 0 0,0 0 0,-1 0 0,1 0 0,0 0 0,0 0 0,0 0-1,-1 0 1,1 1 0,0-1 0,0 0 0,0 0 0,0 0 0,-1 0 0,1 1 0,0-1 0,0 0 0,0 0-1,0 0 1,0 1 0,-2 3-10,0-1 0,1 1 0,-1 0 0,1 0-1,-1 7 1,-21 87-58,12-57 19,2 0 0,-5 52 1,7 18-59,-25 272-199,31-373 302,-5 66-43,6-69 46,0 0 1,0 1-1,1-1 0,0 0 1,0 0-1,1 0 0,0-1 1,4 11-1,-5-16 5,0 0-1,0 1 1,0-1-1,0 0 1,0 0 0,0 0-1,0 0 1,0 0-1,0 0 1,1 0 0,-1 0-1,0-1 1,1 1 0,-1 0-1,0-1 1,1 1-1,-1-1 1,1 1 0,-1-1-1,1 0 1,-1 0 0,1 1-1,0-1 1,-1 0-1,1-1 1,-1 1 0,1 0-1,-1 0 1,1-1-1,-1 1 1,1 0 0,-1-1-1,0 0 1,2 0 0,6-3 6,0 0 0,-1 0 0,0-1 0,10-7 0,-2-2 4,0 0 0,-1-2 0,-1 1 0,0-2 0,20-31 0,4-5 69,-29 40-37,-7 10-16,-6 13 1,1 1-21,0 0 0,1 0-1,1 0 1,0 1 0,0-1 0,1 1-1,0-1 1,1 0 0,0 1 0,5 14-1,-5-19-3,1 0 0,0 0-1,0 0 1,6 10 0,-8-16-5,1 1 0,-1-1 1,1 0-1,0 0 1,0 1-1,0-1 1,0 0-1,0 0 1,0 0-1,0 0 1,0 0-1,0 0 0,0 0 1,0 0-1,1 0 1,-1 0-1,0-1 1,1 1-1,-1-1 1,1 1-1,-1-1 1,0 1-1,1-1 0,-1 0 1,1 0-1,-1 0 1,3 0-1,-3 0 5,-1 0-1,1-1 1,0 1-1,0-1 1,-1 1-1,1 0 0,0-1 1,-1 0-1,1 1 1,-1-1-1,1 1 1,-1-1-1,1 0 1,-1 1-1,1-1 1,-1 0-1,0 0 1,1 1-1,-1-1 1,0-1-1,6-20 51,-5 16-46,1-1 5,-1-1 1,-1 1 0,1 0-1,-1-1 1,-1 1 0,1 0-1,-1-1 1,-1 1 0,1 0 0,-1 0-1,-1 0 1,-2-7 0,3 8 10,0 1 1,-1 0-1,0 0 1,1 0-1,-2 1 0,1-1 1,0 0-1,-1 1 1,0 0-1,0 0 1,0 0-1,-1 1 1,1-1-1,-1 1 1,0 0-1,-6-3 1,-5-5 170,16 6-83,10 3-64,1 3-49,0 0 0,0 1 0,20 5 0,21 4 0,-32-9 6,-2 0 21,1 0-1,-1-1 1,0-1-1,1-1 1,-1 0 0,34-8-1,-38 6-6,26-10 85,-38 13-102,-1-1 1,1 0-1,-1 1 0,1-1 1,-1 0-1,1 0 0,-1 0 1,1 0-1,-1-1 1,0 1-1,0 0 0,1 0 1,-1-1-1,0 1 0,0-1 1,-1 1-1,1-1 0,0 1 1,1-4-1,-2 4 24,0-1 0,0 1 0,-1-1 0,1 1 0,0-1-1,-1 1 1,1-1 0,0 1 0,-1 0 0,0-1 0,1 1 0,-1 0-1,0-1 1,0 1 0,1 0 0,-1 0 0,-2-2 0,-19-17-2339,18 16 182</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1:54.845"/>
    </inkml:context>
    <inkml:brush xml:id="br0">
      <inkml:brushProperty name="width" value="0.05" units="cm"/>
      <inkml:brushProperty name="height" value="0.05" units="cm"/>
      <inkml:brushProperty name="color" value="#004F8B"/>
    </inkml:brush>
  </inkml:definitions>
  <inkml:trace contextRef="#ctx0" brushRef="#br0">6 77 5224,'0'0'10544,"-1"10"-10250,-1 0-196,1-6-68,1-1 1,-1 0-1,0 1 0,1-1 1,0 0-1,0 1 1,0-1-1,0 1 0,1-1 1,-1 0-1,1 1 1,0-1-1,0 0 0,0 0 1,2 5-1,7 10 259,-2-1 82,0-1 0,-1 1 0,-1 1 0,8 31 0,-8-19 674,-3-25-325,0-21-333,-2-16-192,-1-1 0,-2 1 0,-7-45 0,8 68-138,1 1 1,0-1-1,0 0 0,1 0 1,0 0-1,1 0 0,0 1 1,0-1-1,5-10 0,-6 18-39,0-1-1,0 1 1,0 0-1,0 0 1,0-1-1,1 1 1,-1 0-1,0 0 1,1 0-1,-1 0 1,0 0-1,1 1 1,0-1-1,-1 0 1,3 0-1,27-9 202,-25 9-182,6-2 21,0 1-1,1 1 0,-1 0 1,0 1-1,1 0 0,20 4 1,-30-4-107,0 0 0,0 0 0,0 0 0,0-1 0,0 1 0,6-2 0,-1 0-2743</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2:15.515"/>
    </inkml:context>
    <inkml:brush xml:id="br0">
      <inkml:brushProperty name="width" value="0.05" units="cm"/>
      <inkml:brushProperty name="height" value="0.05" units="cm"/>
      <inkml:brushProperty name="color" value="#AB008B"/>
    </inkml:brush>
  </inkml:definitions>
  <inkml:trace contextRef="#ctx0" brushRef="#br0">103 0 5416,'0'0'9348,"0"11"-9062,0 65 377,1 74 941,-26 215 1,21-329-1189,-4 22 563,7-53-906,0-1 0,-1 1 0,1-1 0,-1 0 0,0 0 0,-1 0 0,1 0 0,-1 0-1,1 0 1,-6 4 0,-16 28 447,15-18-357,2-6 186,8-24-186,5-16-109,2 1 0,1-1 0,14-29 0,-18 44-29,8-17 5,1 1-1,18-28 1,-24 45 1,0 1-1,0 0 1,1 0 0,1 1 0,0 0-1,0 0 1,16-10 0,-25 19-21,0 0 0,0 1 0,0-1 1,0 1-1,0-1 0,0 1 0,0-1 0,0 1 0,0 0 0,1-1 1,-1 1-1,0 0 0,0 0 0,0 0 0,0 0 0,1 0 1,-1 0-1,0 0 0,0 0 0,0 1 0,0-1 0,0 0 0,2 1 1,-1 0 1,0 1 0,0-1 0,0 1 0,-1-1 1,1 1-1,0 0 0,-1-1 0,1 1 1,-1 0-1,1 0 0,0 2 0,4 8 33,-1-1 0,-1 1 0,6 18 0,-9-26-30,10 40 83,-4-19 21,0 1 0,13 29 0,-14-45-67,-1 0 0,13 17 0,-10-17-31,-6-7-12,0 0-1,0-1 0,0 1 1,0-1-1,1 0 0,-1 0 1,1 1-1,-1-2 0,1 1 1,0 0-1,0 0 0,4 1 1,-6-3-4,0 0 0,1 0 0,-1 1 0,1-1 0,-1 0 0,0 0 0,1 0 0,-1-1 0,1 1 0,-1 0 0,1 0 1,-1-1-1,0 1 0,1-1 0,-1 1 0,0-1 0,0 0 0,1 1 0,-1-1 0,0 0 0,0 0 0,0 0 0,0 0 0,0 0 0,0 0 0,0 0 1,0 0-1,0 0 0,-1-1 0,1 1 0,0-2 0,6-9 72,-1-1 1,-1 0 0,0 0-1,4-20 1,-6 20-15,0 0 0,2 1 1,-1-1-1,2 1 1,6-12-1,-9 20-63,0 0 1,0 1-1,0-1 0,1 1 1,-1 0-1,1 0 0,0 0 0,0 0 1,0 1-1,0-1 0,0 1 1,0 0-1,1 1 0,-1-1 1,1 1-1,0-1 0,-1 1 1,1 1-1,0-1 0,-1 1 1,1 0-1,0 0 0,0 0 1,-1 0-1,1 1 0,5 1 1,4 1-3,0 1 1,0 0-1,0 1 1,0 1-1,-1 0 1,0 0 0,16 12-1,-2 4 85,-27-22-52,-21-13 143,12 6-137,-1 1 0,0 0 0,-1 0 0,1 1 0,-1 0-1,0 1 1,0 0 0,-1 1 0,1 0 0,-17-1 0,23 3-29,-1 1-1,1 0 1,-1 0 0,1 0 0,-1 1 0,1 0 0,-1 0 0,1 0 0,0 1-1,-10 4 1,11-4-9,1 0 0,0 0 0,-1 1 0,1-1 0,0 1 0,0 0 0,0 0-1,1 0 1,-1 0 0,1 0 0,0 1 0,0-1 0,0 1 0,0-1 0,0 1 0,-1 5 0,2-3-8,0 0 1,0 0-1,1-1 1,-1 1 0,1 0-1,1 0 1,-1 0-1,1 0 1,0 0 0,0 0-1,1-1 1,0 1 0,0 0-1,3 5 1,2 4-4,0-2 1,1 1-1,0-1 0,13 15 1,-20-26 17,1 0 0,0 0 0,-1 0 0,1 0 1,0-1-1,0 1 0,0-1 0,0 1 0,0-1 1,0 0-1,1 1 0,-1-1 0,0 0 0,1-1 1,-1 1-1,1 0 0,-1-1 0,1 1 0,-1-1 0,4 0 1,-3 0 4,-1-1 0,1 1 0,-1-1 0,1 0 0,-1 0 0,1 0 0,-1 0 0,0-1 1,1 1-1,-1-1 0,0 1 0,0-1 0,0 0 0,0 1 0,-1-1 0,1 0 0,0 0 0,-1-1 0,3-2 1,4-10 51,0-1 1,0 0-1,6-20 1,-12 31-20,0-1 0,0 0 0,-1 0 1,1 0-1,-1 0 0,0 0 0,-1 0 0,0 0 0,0-10 1,8 36-75,1 0 1,1 0 0,1-1 0,21 27 0,-28-41 25,-1-1-1,1 0 0,0 0 1,0-1-1,0 1 1,0-1-1,1 0 1,0 0-1,6 3 0,-9-5 7,0 0 0,0 0 0,1-1 0,-1 1 0,0 0 0,1-1 0,-1 0 0,1 0 0,-1 0 0,0 0 0,1 0 0,-1 0 0,0 0-1,1-1 1,-1 0 0,0 1 0,1-1 0,-1 0 0,0 0 0,0 0 0,0 0 0,4-3 0,2-2 9,0-1 0,-1 0 0,0 0 0,0 0 1,-1-1-1,0 0 0,0-1 0,7-14 0,0-4 65,14-45-1,-20 51-45,2-7 51,4-33 0,2-2 59,-15 61-140,0 1 1,1-1 0,-1 1 0,1-1 0,-1 1 0,1-1 0,0 1 0,-1 0 0,1-1 0,0 1 0,0 0 0,0 0 0,0-1 0,0 1 0,1 0 0,-1 0 0,2-1 0,-2 2 0,0-1 0,0 1 1,1-1-1,-1 1 1,0 0-1,0 0 0,1 0 1,-1 0-1,0 0 0,0 0 1,1 0-1,-1 0 0,0 0 1,0 1-1,1-1 1,-1 1-1,1 0 0,6 2 6,-1 2-1,0-1 1,-1 1-1,1 0 1,7 8-1,-6-6-4,6 5-2,-1 0 0,0 1 0,-1 1 0,0 0 0,17 27 0,-24-32 3,-1-3 5,0 1 1,0-1 0,-1 1-1,5 14 1,-8-20-8,1 0 0,-1 0 0,0 0 0,0 0 1,0 0-1,1 0 0,-1 1 0,0-1 0,-1 0 0,1 0 0,0 0 0,0 0 0,0 0 0,-1 0 1,1 0-1,0 0 0,-1 0 0,1 0 0,-1 0 0,1 0 0,-1 0 0,0 0 0,1 0 0,-1-1 0,0 1 1,1 0-1,-1 0 0,0-1 0,0 1 0,0 0 0,0-1 0,0 1 0,0-1 0,0 1 0,0-1 1,0 0-1,0 1 0,0-1 0,0 0 0,0 0 0,-1 1 0,-7 0 26,-1-1 0,1 0 0,0 0 0,0 0 1,0-1-1,-1-1 0,1 1 0,-12-5 0,9 2 44,-1 2-1,0-1 1,-19 0 0,17 2 49,0 1-6,16 1-117,-1 0 1,1 0-1,-1 0 1,1-1 0,-1 1-1,1 0 1,0 0-1,-1 0 1,1-1 0,0 1-1,0 0 1,0-1-1,-1 1 1,1 0 0,0-1-1,0 1 1,2 0-1,14 9 0,0 0 0,2 0 0,-1-2 0,1 0 0,0-2-1,0 0 1,1 0 0,0-2 0,0-1 0,0 0 0,0-2-1,1 0 1,-1-1 0,0-1 0,25-5 0,-36 5 7,12-1 27,-1-2 0,0 0 1,0-1-1,25-10 0,-40 13-18,0 0 0,0 0-1,-1-1 1,1 0-1,-1 0 1,0 0 0,0 0-1,0-1 1,0 0-1,0 0 1,-1 0 0,0 0-1,1 0 1,-2-1 0,1 1-1,0-1 1,-1 0-1,0 1 1,0-1 0,-1 0-1,1-1 1,0-5-1,-1 2 11,-1 0-1,0 0 0,0 0 0,-1 0 0,0 1 0,-1-1 0,1 0 0,-2 0 0,1 1 0,-2-1 1,1 1-1,-1 0 0,-8-13 0,11 19-20,-1 0 0,1 0 0,-1 0-1,0 1 1,0-1 0,0 1 0,0-1 0,0 1 0,0-1 0,0 1 0,0 0 0,0 0 0,-1 0-1,1 1 1,0-1 0,-1 0 0,1 1 0,0 0 0,-1-1 0,1 1 0,-1 0 0,1 0 0,-1 0-1,1 1 1,0-1 0,-1 0 0,1 1 0,0 0 0,-5 1 0,2 0-5,1 0 0,0 0-1,0 1 1,0-1 0,0 1 0,0 0 0,0 0-1,1 0 1,-1 1 0,1-1 0,0 1 0,0 0 0,0 0-1,-2 4 1,3-3-3,0 0 0,0 1 0,1-1-1,0 1 1,0-1 0,0 0 0,1 1 0,0 0 0,0-1-1,0 1 1,1-1 0,-1 1 0,2-1 0,-1 1-1,4 9 1,0-1-25,1 0 0,1 0 1,0-1-1,14 20 0,-15-25 23,0-1 1,0-1-1,1 1 1,0-1-1,1 0 1,-1-1-1,1 0 1,0 0-1,0 0 1,1-1 0,-1-1-1,13 5 1,-7-4 17,0 0 0,1-1 0,-1-1 0,1 0 0,0 0 0,0-2 1,15-1-1,-19 1-74,0-1-1,20 3 1,-11 2-3839</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2:04.429"/>
    </inkml:context>
    <inkml:brush xml:id="br0">
      <inkml:brushProperty name="width" value="0.05" units="cm"/>
      <inkml:brushProperty name="height" value="0.05" units="cm"/>
      <inkml:brushProperty name="color" value="#AB008B"/>
    </inkml:brush>
  </inkml:definitions>
  <inkml:trace contextRef="#ctx0" brushRef="#br0">129 85 4216,'0'0'10268,"-7"14"-9887,-2 3-244,3-7-35,0 1 1,1 0-1,1 0 0,0 1 0,-4 15 1,-11 59 729,3 1 1,-6 137 0,19-171-513,-7 95 632,8-112-623,3-27-170,-2 1 0,1-1-1,-4 11 1,2-11 454,2-13 297,0-11-769,-1-49 130,11-112 1,-1 77-158,-1 2 1,2-41-4,-8 112-94,2-1 0,0 2 0,1-1 0,2 1 0,0-1 0,21-43 1,-25 62-21,0 1 1,1-1 0,0 1-1,0 0 1,8-9 0,-10 12 4,0 1 0,0 0 0,0 0 0,0 1 0,0-1 0,1 0 0,-1 1 0,1-1 0,-1 1 0,1 0 0,0 0 0,-1 0 0,1 0 0,0 0 0,0 0 0,4 0 0,0 2 5,0-1 0,-1 1 0,1 1 0,-1-1 1,1 1-1,-1 0 0,0 0 0,0 1 0,1 0 1,-2 0-1,1 0 0,0 1 0,6 5 1,6 6 6,-1 1 1,21 25 0,-22-23 4,-8-6 2,0 0 0,-1 0 0,0 1 0,-1 0 1,0 0-1,-1 1 0,-1-1 0,5 23 0,-8-31-2,0 0-1,-1-1 0,1 1 1,-1 0-1,0 0 0,0-1 1,0 1-1,-1 0 0,0 0 1,0-1-1,-1 6 0,1-8-7,0 0 0,0 0 0,0 0 0,1 0 0,-2-1-1,1 1 1,0 0 0,0-1 0,0 1 0,-1-1 0,1 1 0,-1-1-1,1 0 1,-1 1 0,0-1 0,1 0 0,-1 0 0,0 0 0,0-1-1,0 1 1,0 0 0,0-1 0,0 1 0,0-1 0,0 1 0,0-1-1,-3 0 1,-110-10 377,40 2-78,42 8-4,40 0-484,-3 0-2946</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2:04.766"/>
    </inkml:context>
    <inkml:brush xml:id="br0">
      <inkml:brushProperty name="width" value="0.05" units="cm"/>
      <inkml:brushProperty name="height" value="0.05" units="cm"/>
      <inkml:brushProperty name="color" value="#AB008B"/>
    </inkml:brush>
  </inkml:definitions>
  <inkml:trace contextRef="#ctx0" brushRef="#br0">0 1 15376,'0'0'0</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2:07.013"/>
    </inkml:context>
    <inkml:brush xml:id="br0">
      <inkml:brushProperty name="width" value="0.05" units="cm"/>
      <inkml:brushProperty name="height" value="0.05" units="cm"/>
      <inkml:brushProperty name="color" value="#AB008B"/>
    </inkml:brush>
  </inkml:definitions>
  <inkml:trace contextRef="#ctx0" brushRef="#br0">0 0 12456,'0'0'0</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2:20.677"/>
    </inkml:context>
    <inkml:brush xml:id="br0">
      <inkml:brushProperty name="width" value="0.05" units="cm"/>
      <inkml:brushProperty name="height" value="0.05" units="cm"/>
      <inkml:brushProperty name="color" value="#AB008B"/>
    </inkml:brush>
  </inkml:definitions>
  <inkml:trace contextRef="#ctx0" brushRef="#br0">5 786 5320,'0'0'10154,"-2"-11"-9732,-1-34-17,4 41-319,-1 0 0,0 0 1,1 0-1,0 0 0,0 0 1,0 0-1,0 1 0,1-1 1,-1 0-1,1 1 0,0-1 1,0 1-1,4-5 0,1 0 194,0 1 0,0-1 0,11-7 0,-13 11-120,-4 3-125,-1 1 1,1-1 0,0 1-1,-1-1 1,1 1-1,0-1 1,0 1 0,-1-1-1,1 1 1,0 0-1,0-1 1,0 1 0,0 0-1,-1 0 1,1 0-1,0 0 1,0-1 0,0 1-1,0 0 1,0 0-1,0 1 1,-1-1 0,1 0-1,0 0 1,0 0 0,0 1-1,1 0 1,0 0 10,-1 0 1,1 0 0,0 1-1,-1-1 1,0 1 0,1-1-1,-1 1 1,0 0-1,0 0 1,0-1 0,1 4-1,2 4 64,-1 0-1,0 0 1,-1 0-1,2 11 1,5 83 600,-6-58-44,18 88-1,-21-132-646,0 0 0,0 0 0,1 0 0,-1 0-1,0 0 1,1 0 0,-1 0 0,1 0 0,-1 0 0,1-1 0,-1 1 0,1 0-1,-1 0 1,1 0 0,0-1 0,-1 1 0,1 0 0,0-1 0,0 1 0,0 0 0,0-1-1,-1 1 1,1-1 0,0 1 0,0-1 0,0 0 0,0 1 0,0-1 0,0 0 0,0 0-1,0 0 1,0 0 0,0 0 0,0 0 0,0 0 0,2 0 0,-1 0-2,-1-1 0,1 0 0,0 1 0,0-1 0,-1 0 0,1 0 1,-1 0-1,1 0 0,-1 0 0,1 0 0,-1 0 0,1-1 0,-1 1 0,0 0 1,0-1-1,0 1 0,0-1 0,0 0 0,1-2 0,7-21 91,-2 0 0,0-1 0,-2-1 0,4-48-1,0 4 146,-9 51-138,0 17-100,0 1 1,0 0-1,0-1 1,0 1-1,0 0 1,1 0-1,-1-1 0,1 1 1,-1 0-1,1 0 1,2-5-1,-2 6-14,-1 1 0,1-1 1,0 0-1,0 1 0,0-1 0,0 0 0,0 1 0,0-1 0,0 1 0,0 0 0,0-1 1,0 1-1,0 0 0,0-1 0,0 1 0,0 0 0,0 0 0,0 0 0,0 0 0,0 0 1,0 0-1,0 0 0,0 1 0,0-1 0,1 0 0,-1 0 0,0 1 0,0-1 0,0 1 1,1 0-1,34 19 29,-28-15-27,7 4 9,0 0 0,0-2 1,0 0-1,1 0 0,0-2 0,1 0 0,-1-1 0,1 0 0,30 2 1,-18-3 48,-25-2-43,1 0-1,-1-1 1,0 1-1,1-1 1,-1 0-1,1 0 0,-1 0 1,7-2-1,-6 1 4,-1-1 1,0 1-1,1-1 0,-1 0 0,0 0 1,0 0-1,0 0 0,0-1 0,-1 0 1,1 1-1,-1-1 0,5-5 0,-7 6-12,0 0 0,0 0 0,0 0 0,0 0 0,0 0 0,0-1 0,-1 1 0,1 0 0,-1 0 0,1-1 0,-1 1 0,0 0 0,0-1-1,0 1 1,0 0 0,0-1 0,-1 1 0,1 0 0,0 0 0,-1-1 0,0 1 0,0 0 0,0 0 0,0 0 0,0 0 0,-2-4 0,-2-2 28,0 0 1,0-1-1,-1 2 1,0-1-1,-1 1 1,-9-9-1,14 14-27,0 0 0,-1 1 0,1-1 0,-1 0 0,1 1 0,-1 0 0,0-1 0,1 1 0,-1 0 1,0 1-1,0-1 0,0 0 0,0 1 0,0 0 0,0-1 0,0 1 0,0 0 0,1 1 0,-1-1 0,0 0 0,0 1 0,0 0 0,0-1 0,0 1 0,1 1 0,-4 0 0,2 1-9,0 0-1,0-1 1,1 2 0,-1-1-1,1 0 1,0 1 0,0-1 0,0 1-1,0 0 1,1 0 0,0 0 0,-1 0-1,1 0 1,1 1 0,-1-1 0,1 1-1,0-1 1,0 1 0,0 0-1,0-1 1,1 10 0,1-7-7,0-1 1,1 1 0,0-1-1,0 1 1,1-1 0,0 0-1,0 0 1,0 0-1,1-1 1,-1 1 0,1-1-1,1 1 1,-1-2 0,1 1-1,0 0 1,0-1-1,0 0 1,8 5 0,-2-3 4,0 0 0,0 0 0,0-1 0,1-1 0,0 0 1,0 0-1,0-1 0,0-1 0,15 2 0,-13-4 12,1 0 0,-1 0 1,0-1-1,0-1 0,0 0 0,0-2 0,0 1 0,-1-1 0,0-1 0,1-1 0,-2 1 0,1-2 1,-1 0-1,0-1 0,0 0 0,15-14 0,-12 9 6,-1-1 0,-1-1 0,-1 0 0,0-1 0,-1 0 0,0 0 0,-2-1-1,0-1 1,0 0 0,-2 0 0,8-27 0,-3-2 24,-2 0-1,-2-1 1,-3 0-1,-1 0 0,-2-1 1,-3 1-1,-1 0 1,-16-83-1,18 129-38,-1 0 0,1 0 0,-1 0 0,0 1 0,1-1 0,-1 0 0,0 0 0,0 1 0,0-1 0,0 1 0,-1-1 0,1 1 0,-3-3 0,4 3-4,-1 1 0,0 0-1,1 0 1,-1-1 0,0 1 0,1 0 0,-1 0 0,0 0-1,0-1 1,1 1 0,-1 0 0,0 0 0,0 0 0,1 0 0,-1 1-1,0-1 1,0 0 0,1 0 0,-1 0 0,0 0 0,1 1 0,-1-1-1,0 0 1,1 1 0,-1-1 0,0 1 0,1-1 0,-1 1 0,1-1-1,-1 1 1,1-1 0,-1 1 0,1-1 0,-1 1 0,1-1 0,0 1-1,-1 0 1,0 1 0,-7 11-38,1 0 0,0 1 0,1 0 0,0 1 1,1-1-1,1 1 0,0 0 0,-3 29 0,2 11-99,3 62-1,2-85 89,-1 29-67,4 0-1,19 118 1,-10-113 93,7 27 95,-16-82-48,1 0 0,0-1 0,0 0 0,1 1 0,1-2 0,8 14 0,-12-21-14,0 0 1,0 1 0,0-1-1,0 0 1,0 0-1,0 0 1,1-1 0,-1 1-1,1 0 1,0-1-1,-1 0 1,1 1 0,0-1-1,0 0 1,0 0-1,5 0 1,-3 0 6,0-1-1,0 0 1,0-1-1,0 1 1,-1-1 0,1 0-1,0 0 1,0 0 0,6-3-1,4-3 56,1-1 0,-2 0 0,1-1 0,22-19 1,-31 23-38,0-1 0,0 0 0,-1 0 1,0 0-1,0-1 0,0 1 0,-1-1 1,0 0-1,0-1 0,-1 1 0,0-1 1,0 0-1,0 0 0,-1 1 0,-1-1 1,1-1-1,-1-12 0,-1 20-24,1-1-1,-1 1 0,0-1 1,-1 1-1,1 0 0,0-1 1,0 1-1,-1-1 1,1 1-1,-1 0 0,1-1 1,-1 1-1,1 0 0,-1 0 1,0-1-1,1 1 1,-1 0-1,0 0 0,0 0 1,0 0-1,0 0 1,0 0-1,0 0 0,-1 1 1,1-1-1,0 0 0,0 0 1,0 1-1,-1-1 1,1 1-1,0-1 0,-1 1 1,1 0-1,0-1 0,-1 1 1,1 0-1,-1 0 1,1 0-1,0 0 0,-1 0 1,1 0-1,-1 0 1,-2 1-1,1 0-3,0 1 0,-1-1 1,1 0-1,0 1 0,0 0 1,0-1-1,0 1 0,0 1 0,0-1 1,1 0-1,-1 1 0,1-1 1,-1 1-1,1-1 0,0 1 1,-3 6-1,3-3-3,0-1-1,1 1 1,-1 0 0,1 0 0,1 0-1,-1 0 1,1 0 0,0 0 0,0 0 0,1 0-1,0 0 1,0 0 0,0 0 0,1 0-1,0-1 1,0 1 0,0 0 0,1-1 0,0 0-1,0 1 1,0-1 0,0 0 0,1-1-1,0 1 1,0-1 0,0 1 0,1-1 0,0-1-1,9 8 1,-3-5-21,-1-1 0,1 1 0,0-2 0,0 1 0,0-2 0,16 5 0,-25-8 18,-1 0 0,1 1 0,-1-1 0,0 0 0,1 0 1,-1 0-1,0 0 0,1 0 0,-1 0 0,1-1 0,-1 1 0,0 0 0,1-1 0,-1 1 1,0 0-1,1-1 0,-1 0 0,0 1 0,0-1 0,0 0 0,1 0 0,-1 0 1,0 1-1,0-1 0,0 0 0,0 0 0,-1-1 0,1 1 0,0 0 0,0 0 1,1-3-1,-2 2 7,1-1 0,0 1 0,-1-1 1,1 0-1,-1 1 0,0-1 0,1 0 1,-1 1-1,-1-1 0,1 0 0,0 1 1,-1-1-1,1 0 0,-1 1 1,-2-5-1,-4-10 34,-1 0 0,-1 1 0,0 0 0,-2 1 0,0 0 0,0 0 0,-1 2 0,-1-1 0,0 1 0,-1 1 0,0 1 0,-17-11 0,-2 7 10,31 14-48,0 0 1,0 0-1,0 1 1,-1-1-1,1 1 1,0 0 0,0-1-1,0 1 1,0 0-1,0 0 1,-1 0-1,1 1 1,-4 0-1,9 3-12,1 1 0,-1-1 0,1 0 0,0 0 0,7 6 0,-5-4 1,1-1 0,0 0 0,1 0 1,-1-1-1,1 0 0,0 0 0,0 0 0,0-1 0,0-1 0,1 1 0,-1-1 0,1-1 1,-1 0-1,1 0 0,0 0 0,-1-1 0,1 0 0,0-1 0,-1 0 0,1-1 0,0 1 1,-1-2-1,13-4 0,28-14 5,63-39 0,-43 21 45,-62 36-30,1-1 0,0 1-1,0 0 1,0 1 0,0 0-1,12-1 1,-16 2-9,0 1-1,1 0 1,-1-1-1,0 2 1,1-1-1,-1 0 1,0 1-1,1 0 1,-1 0-1,0 0 1,0 1-1,0-1 1,7 5-1,-2-1 0,0 0 1,18 8-1,-33-14 26,0-1 0,0 1 0,-1 0 0,1 1 0,0-1 0,-1 1 0,1 0 0,0 1 0,0 0 0,-1 0 0,1 0 0,0 1 0,0-1 0,0 1 0,-10 6 0,8-5-26,1 1 0,0 0 0,0 1 1,1-1-1,-1 1 0,1 1 0,0-1 0,0 1 0,-6 7 0,10-10-1,1 0 0,-1 0-1,0 0 1,1 0 0,0 1-1,0-1 1,0 0 0,0 1 0,0-1-1,1 0 1,-1 1 0,1-1-1,0 1 1,0-1 0,0 1 0,1-1-1,-1 1 1,1-1 0,0 0 0,0 1-1,0-1 1,0 0 0,1 0-1,1 4 1,1-1 0,-1 0 0,1-1 0,0 1 0,1-1 0,-1 0 0,1 0 0,0-1 0,1 1 0,-1-1 0,1 0 0,-1 0 0,1-1 0,0 0 0,1 0 0,-1 0 0,0-1 0,1 0 0,0 0 0,-1-1 0,1 0 0,0 0 0,0 0 0,-1-1 0,1 0 0,0 0 0,9-2 0,9-4 15,0 0 0,-1-2 0,1-1 0,-2 0 0,45-27-1,-58 30 9,0-1 0,-1 0 0,0 0 0,0-1 0,-1 0 0,0-1-1,-1 0 1,0 0 0,0-1 0,-1 0 0,0 0 0,0 0 0,5-17-1,-8 20 14,-2 7-32,-1-1-1,0 1 0,1-1 0,-1 0 1,0 1-1,1-1 0,-1 0 0,0 1 0,0-1 1,1 0-1,-1 1 0,0-1 0,0 0 1,0 1-1,0-1 0,0 0 0,0 1 1,0-1-1,0 0 0,0 1 0,-1-1 0,1 0 1,0 1-1,0-1 0,0 0 0,-1 1 1,1-1-1,0 0 0,-1 1 0,0-2 0,0 4 5,-1 0-1,1 0 0,0 0 1,0 0-1,0 0 0,0 0 1,0 0-1,0 0 0,0 1 1,1-1-1,-1 3 0,-1 3 0,0 1-1,1 0 1,0-1-1,1 1 1,0 0-1,0 0 1,1 0-1,0 0 1,0-1-1,1 1 1,0-1-1,1 1 1,0-1-1,0 0 1,9 15-1,-8-17-10,-4-4 3,1 0 1,0-1-1,0 1 0,0-1 1,0 1-1,0-1 0,0 1 0,0-1 1,0 1-1,0-1 0,1 0 1,-1 0-1,1 0 0,-1 0 1,1 0-1,-1 0 0,1 0 0,0 0 1,-1-1-1,1 1 0,0 0 1,0-1-1,-1 0 0,1 1 1,0-1-1,0 0 0,0 0 0,-1 0 1,3 0-1,5-3 4,-1 1 0,1-1 1,-1-1-1,0 1 0,0-1 0,0-1 0,0 0 1,-1 0-1,0 0 0,0-1 0,0 0 0,-1 0 1,0-1-1,0 0 0,0 0 0,5-9 0,3-7 11,0 0-1,-2-1 0,-1 0 0,10-29 0,-8 13 9,-2 0 0,-2-1 0,-2 0 0,-1-1 0,-2 1 0,-3-79-1,-7 84-3,6 34-17,0 1 0,-1-1 1,1 0-1,-1 1 0,1-1 0,-1 1 0,0-1 1,0 0-1,0 1 0,1 0 0,-1-1 0,-1 1 0,1 0 1,0-1-1,0 1 0,0 0 0,-1 0 0,-1-1 0,2 2-6,0-1 0,0 1 0,1 1 0,-1-1 0,0 0 0,0 0 0,0 0 0,0 0 0,0 1 0,0-1 0,0 0 0,1 1 0,-1-1-1,0 0 1,0 1 0,0-1 0,1 1 0,-1 0 0,0-1 0,1 1 0,-1-1 0,1 1 0,-1 0 0,0 1 0,-14 19-58,14-19 55,-10 18-36,2 0-1,0 1 1,1-1 0,1 2-1,1-1 1,0 1 0,2 0-1,-1 23 1,2-1-27,2 0 0,2 0-1,7 48 1,-4-62 30,15 53 0,-14-69 31,-1 0-1,2 0 1,0-1 0,0 0-1,16 22 1,-21-34 12,-1 0 0,1 0 0,0-1-1,0 1 1,0 0 0,1 0 0,-1-1 0,0 1 0,0-1-1,0 1 1,0-1 0,1 1 0,-1-1 0,0 0 0,0 0-1,1 1 1,-1-1 0,0 0 0,0 0 0,1 0 0,-1 0-1,0-1 1,0 1 0,1 0 0,-1 0 0,0-1 0,0 1-1,1-1 1,-1 1 0,0-1 0,0 1 0,0-1 0,0 0-1,0 0 1,1-1 0,4-2 15,0 0 1,0-1-1,-1 0 0,9-10 0,2-7 80,-1-1 0,21-41-1,11-19 238,-43 77-299,6-9 75,-5 14-68,0 11-28,1 19 54,3 45-1,-7-50-3,0 1 1,2-1 0,9 30 0,-13-53-60,1 0 0,-1 0 0,0 0 0,0 0 0,1 0 0,-1-1 0,1 1 0,-1 0 0,1 0 1,-1 0-1,1-1 0,-1 1 0,1 0 0,0 0 0,-1-1 0,1 1 0,0-1 0,-1 1 0,2 0 0,-1-1-2,0 0 1,1 0-1,-1 0 0,0 0 0,0-1 0,0 1 0,0 0 0,0-1 0,0 1 0,0 0 0,0-1 0,0 0 0,0 1 0,0-1 0,-1 1 1,1-1-1,0 0 0,1-1 0,4-4 25,0-1 0,-1 0 0,0 0 0,0-1-1,0 1 1,3-10 0,8-11 54,0 1-5,-12 18-31,2 0 0,-1 0 0,1 1 0,0-1 0,1 1 0,7-8 0,-13 16-40,0-1 1,-1 0 0,1 1 0,0-1 0,-1 0-1,1 1 1,0-1 0,-1 1 0,1-1-1,0 1 1,0 0 0,0-1 0,0 1 0,-1 0-1,1-1 1,0 1 0,0 0 0,0 0-1,0 0 1,0 0 0,0 0 0,0 0 0,0 0-1,0 0 1,-1 0 0,1 0 0,0 1-1,0-1 1,0 0 0,0 1 0,0-1 0,-1 0-1,1 1 1,0-1 0,0 1 0,0-1-1,-1 1 1,1 0 0,0-1 0,-1 1 0,1 0-1,-1-1 1,1 1 0,-1 0 0,1 1-1,2 3 13,-1 1-1,0-1 0,-1 1 1,1-1-1,-1 1 0,0 7 1,2 20 2,-1 0 0,-2 0 0,-2 1 0,-1-1 1,-1 0-1,-2-1 0,-1 1 0,-2-1 0,-17 41 1,23-65-25,-1 0 1,0-1-1,0 0 0,-1 1 1,0-2-1,0 1 1,-1 0-1,0-1 0,0 0 1,0-1-1,-10 7 1,13-10 12,0 0 0,-1 0 1,1 0-1,0 0 0,-1-1 0,0 0 1,1 0-1,-1 0 0,0 0 1,0 0-1,1-1 0,-1 1 0,0-1 1,0 0-1,0-1 0,0 1 1,0 0-1,1-1 0,-1 0 0,0 0 1,1 0-1,-1-1 0,0 1 1,1-1-1,0 0 0,-7-4 0,-1-1 58,1-1 0,0 0-1,-17-19 1,23 23-36,1-1 0,-1 0 0,1 0 0,0 0 0,0-1 0,1 1 0,0-1 0,0 1 0,0-1 0,-2-10 0,3 12-26,0-1-1,1 1 1,-1 0 0,1 0-1,0-1 1,0 1-1,0 0 1,0 0 0,1-1-1,-1 1 1,1 0 0,1 0-1,-1 0 1,0 0-1,1 0 1,0 0 0,0 0-1,0 1 1,0-1 0,1 0-1,-1 1 1,1 0-1,0 0 1,0 0 0,0 0-1,6-4 1,6-3-6,0 1 0,0 1 0,1 1 0,0 0 0,1 1 0,18-5 0,7-2 0,31-5-309,-73 18 256,1 0 0,0 0-1,-1 0 1,1-1 0,0 1 0,0 0 0,-1 0 0,1 0 0,0 0 0,0 0 0,-1 1 0,1-1 0,0 0 0,-1 0 0,1 0 0,0 1 0,-1-1 0,1 0 0,0 1-1,-1-1 1,2 1 0,0 5-4903</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2:20.870"/>
    </inkml:context>
    <inkml:brush xml:id="br0">
      <inkml:brushProperty name="width" value="0.05" units="cm"/>
      <inkml:brushProperty name="height" value="0.05" units="cm"/>
      <inkml:brushProperty name="color" value="#AB008B"/>
    </inkml:brush>
  </inkml:definitions>
  <inkml:trace contextRef="#ctx0" brushRef="#br0">0 45 16072,'0'0'2311,"61"-45"-2287</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2:22.209"/>
    </inkml:context>
    <inkml:brush xml:id="br0">
      <inkml:brushProperty name="width" value="0.05" units="cm"/>
      <inkml:brushProperty name="height" value="0.05" units="cm"/>
      <inkml:brushProperty name="color" value="#AB008B"/>
    </inkml:brush>
  </inkml:definitions>
  <inkml:trace contextRef="#ctx0" brushRef="#br0">1 220 5520,'0'0'9217,"9"-5"-8806,8-3-225,-1 0 0,1 2 0,1 0 0,-1 1 1,26-4-1,203-16 1077,85-11-9,-132 5-703,273-38 322,-380 61-790,0 5-1,172 15 1,-91 10-2760,-154-19-10028</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2:22.855"/>
    </inkml:context>
    <inkml:brush xml:id="br0">
      <inkml:brushProperty name="width" value="0.05" units="cm"/>
      <inkml:brushProperty name="height" value="0.05" units="cm"/>
      <inkml:brushProperty name="color" value="#AB008B"/>
    </inkml:brush>
  </inkml:definitions>
  <inkml:trace contextRef="#ctx0" brushRef="#br0">0 148 6328,'0'0'5680,"17"-2"-5114,154-11 186,-171 13-751,461-9 1137,248-32 514,-52 4-51,-107-1-446,-460 32-3421,-72 5-9597</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5:15.383"/>
    </inkml:context>
    <inkml:brush xml:id="br0">
      <inkml:brushProperty name="width" value="0.05" units="cm"/>
      <inkml:brushProperty name="height" value="0.05" units="cm"/>
      <inkml:brushProperty name="color" value="#AB008B"/>
    </inkml:brush>
  </inkml:definitions>
  <inkml:trace contextRef="#ctx0" brushRef="#br0">301 0 4816,'0'0'9464,"-10"11"-9306,3-2-128,-17 18 266,-32 30 0,41-43-159,0 2 0,0 0 1,2 1-1,0 0 0,-18 33 1,11-11 176,-28 74 1,40-93-229,2 0 0,1 0 1,0 1-1,1 0 0,2 0 1,0 0-1,1 0 0,1 0 0,1 0 1,1 0-1,1 0 0,0 0 1,2 0-1,0-1 0,2 0 1,0 0-1,12 22 0,-8-20 71,1 0 0,0-1 0,2-1 0,1 0 0,21 22-1,-35-41-137,-1 0 0,0 0 0,1-1 0,-1 1 0,1-1 0,-1 1-1,1 0 1,0-1 0,-1 1 0,1-1 0,-1 1 0,1-1-1,0 0 1,0 1 0,-1-1 0,1 0 0,0 1 0,0-1 0,-1 0-1,1 0 1,0 1 0,0-1 0,-1 0 0,1 0 0,0 0-1,0 0 1,0 0 0,-1 0 0,2-1 0,-1 0-2,0 0 1,-1 0-1,1 0 1,-1 0-1,1 0 1,-1-1-1,1 1 1,-1 0-1,0 0 1,0 0-1,1-1 1,-1 1-1,0 0 1,0 0-1,0-1 1,-1 0-1,0-11 40,-1 0 0,-4-17 0,-1 8-29,-1 1 0,-10-20 0,3 12-2606</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29:55.569"/>
    </inkml:context>
    <inkml:brush xml:id="br0">
      <inkml:brushProperty name="width" value="0.05" units="cm"/>
      <inkml:brushProperty name="height" value="0.05" units="cm"/>
      <inkml:brushProperty name="color" value="#008C3A"/>
    </inkml:brush>
  </inkml:definitions>
  <inkml:trace contextRef="#ctx0" brushRef="#br0">1 63 11448,'0'0'328,"105"-12"-272,-33 6 352,21-4 16,12 0 96,10 4 8,-9 4-48,-11-2 0,-6 2-120,-15-8 8</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5:18.040"/>
    </inkml:context>
    <inkml:brush xml:id="br0">
      <inkml:brushProperty name="width" value="0.05" units="cm"/>
      <inkml:brushProperty name="height" value="0.05" units="cm"/>
      <inkml:brushProperty name="color" value="#AB008B"/>
    </inkml:brush>
  </inkml:definitions>
  <inkml:trace contextRef="#ctx0" brushRef="#br0">110 397 6224,'0'0'6401,"-9"13"-6118,-8 11-15,2 0 0,-21 45 1,27-47 33,-7 28 0,14-42-178,0 1 0,0-1 0,1 1-1,1 0 1,-1-1 0,2 18 0,0-25-95,-1 1 1,0 0 0,0-1-1,1 1 1,-1 0 0,1-1 0,-1 1-1,1-1 1,-1 1 0,1-1-1,0 1 1,0-1 0,0 0-1,0 1 1,0-1 0,0 0 0,0 0-1,1 1 1,-1-1 0,0 0-1,1 0 1,-1-1 0,0 1 0,1 0-1,-1 0 1,1-1 0,0 1-1,-1-1 1,1 1 0,-1-1 0,1 1-1,0-1 1,-1 0 0,1 0-1,0 0 1,-1 0 0,1 0 0,0-1-1,-1 1 1,1 0 0,0-1-1,-1 1 1,1-1 0,-1 1-1,1-1 1,-1 0 0,1 0 0,-1 0-1,0 0 1,1 0 0,-1 0-1,2-1 1,8-7 129,1 0 1,-1-1-1,-1-1 0,0 1 1,0-2-1,-1 1 0,10-18 1,-11 19 8,-7 9-141,0 0 0,0 0 0,0 0 0,-1 0 1,1 0-1,0 0 0,0 0 0,-1 0 0,1 0 0,-1 0 0,1 0 0,-1-1 0,0 1 0,1-1 0,10 21 269,-6-11-291,0 0-1,1 0 0,0-1 1,0 0-1,1 0 0,0 0 0,0-1 1,11 8-1,-7-7 2,-9-4-5,1-1 0,-1 0 1,1 0-1,0-1 0,0 1 1,0-1-1,3 2 1,-5-3-2,0 0 0,0 0 0,0 1 0,0-1 0,0 0 1,0-1-1,0 1 0,0 0 0,0 0 0,0 0 0,0-1 1,0 1-1,0 0 0,0-1 0,0 1 0,-1-1 0,1 1 1,0-1-1,0 1 0,0-1 0,-1 0 0,1 1 0,0-1 1,-1 0-1,1 1 0,0-1 0,-1 0 0,2-1 0,2-5 14,1-1-1,-1 1 1,0-1-1,0 0 1,-1 0-1,0 0 0,-1 0 1,0 0-1,2-17 1,-3 13 5,-1-1 0,0 0 1,-1 0-1,0 1 0,-1-1 0,-4-12 1,-1 9 34,6 14-45,0 0 0,0 0-1,0 0 1,0-1 0,0 1 0,1 0 0,-1 0 0,1-1 0,-1-2-1,4 5-20,-1 0-1,0 0 1,1 0-1,-1 0 0,1 0 1,-1 1-1,0-1 1,4 2-1,0 1 3,1 0 1,0 0-1,-1 0 0,1-1 1,0 0-1,0-1 0,0 1 1,0-1-1,1-1 0,-1 1 1,0-1-1,0 0 0,0-1 1,1 0-1,-1 0 0,0-1 1,0 1-1,0-2 0,-1 1 0,1-1 1,0 0-1,-1 0 0,0-1 1,0 1-1,0-2 0,6-4 1,5-6 4,-2-2 1,0 0-1,0 0 0,-2-1 1,22-38-1,-28 44 15,-1-1 0,-1 0-1,0 0 1,-1 0 0,0-1 0,-1 1 0,0-1-1,-2 0 1,1 0 0,-2-24 0,-1 29 2,-1-1 1,0 1-1,0 0 1,-1 0-1,0 1 1,-1-1-1,0 1 1,0 0 0,-6-8-1,10 15-10,-1 0 0,1 0-1,-1 0 1,1 0 0,-1 0 0,0 1-1,1-1 1,-1 0 0,0 0-1,1 1 1,-1-1 0,0 1 0,0-1-1,0 0 1,0 1 0,0-1 0,0 1-1,0 0 1,1-1 0,-1 1 0,0 0-1,-2-1 1,2 2 1,0-1 0,0 0 0,0 1 0,0-1 0,0 0 0,1 1 1,-1-1-1,0 1 0,0-1 0,0 1 0,0 0 0,1-1 0,-1 1 0,0 0 0,1 0 0,-1-1 0,0 1 0,0 1 0,-3 5 6,1 0 1,-1 0-1,1 0 0,-3 13 0,-8 40 0,2 1-1,-3 63 1,3-28-2,6-38-7,3-28 24,-1 0 0,-1 0 0,-10 29 0,12-44 23,3-14-28,0 1 1,-1-1-1,1 0 0,0 1 0,-1-1 0,1 1 0,-1-1 0,1 0 0,-1 1 0,1-1 0,-1 0 0,0 1 0,0-1 0,0 0 0,0 0 1,1 0-1,-2 0 0,0 1 0,2-1-15,0-1 1,-1 0 0,1 0-1,0 0 1,0 0 0,0 0-1,0 0 1,-1 0 0,1 0 0,0 0-1,0 0 1,0 0 0,0 0-1,-1 0 1,1 0 0,0 0-1,0 0 1,0 0 0,0 0-1,-1 0 1,1 0 0,0 0-1,0-1 1,0 1 0,0 0-1,0 0 1,-1 0 0,1 0-1,0 0 1,0 0 0,0 0 0,0-1-1,0 1 1,0 0 0,0 0-1,0 0 1,-1 0 0,1 0-1,0-1 1,0 1 0,0 0-1,0 0 1,0 0 0,0 0-1,0-1 1,0 1 0,0 0-1,0 0 1,0 0 0,0 0-1,0-1 1,0 1 0,0-13 150,0 13-149,1-29 63,1 0 1,2 0-1,11-40 0,-12 60-43,0 1-1,0-1 0,1 1 0,0 0 0,0 0 1,1 1-1,0-1 0,1 1 0,-1 0 1,1 0-1,8-6 0,-12 12-25,-1-1-1,1 1 1,-1 0-1,1 1 1,0-1-1,-1 0 1,1 0 0,0 1-1,0-1 1,-1 1-1,1-1 1,0 1-1,0 0 1,0 0-1,0 0 1,-1 0 0,1 0-1,0 0 1,0 0-1,0 1 1,-1-1-1,1 0 1,0 1-1,0 0 1,-1-1 0,1 1-1,0 0 1,-1 0-1,1 0 1,-1 0-1,1 0 1,-1 0-1,0 1 1,1-1 0,-1 0-1,1 2 1,2 1-3,0 1 1,-1-1-1,0 0 1,1 1-1,-2 0 1,1-1-1,0 1 0,-1 1 1,0-1-1,0 0 1,1 6-1,1 21 7,-3-18 2,1 0-1,0 0 0,1 0 1,0 0-1,2-1 0,7 20 1,-3-16-14,-9-14 10,1-1 0,0 1 1,0-1-1,0 0 0,0 1 1,1-1-1,-1 0 0,1 0 1,-1 0-1,1 0 0,0 0 1,0 0-1,0 0 0,0 0 1,0-1-1,0 1 0,0-1 0,1 0 1,-1 1-1,0-1 0,1 0 1,4 1-1,1 0 14,1-1 0,0 0 0,0 0 0,1-1 0,-1 0 0,0 0 0,0-1 0,0-1 0,0 1 0,-1-1 0,1-1 0,0 0 0,-1 0 0,12-6 0,-17 7-9,0-1 1,0 0-1,0 1 0,-1-1 0,1 0 1,-1 0-1,0-1 0,0 1 0,0 0 1,0-1-1,-1 1 0,1-1 0,-1 0 1,0 1-1,0-1 0,0 0 0,0 0 1,-1 0-1,1 1 0,-1-1 0,0 0 1,-1-5-1,0-1 22,0-1 0,-1 0 0,0 1 0,-1 0-1,0-1 1,-8-16 0,11 25-25,-1 0 0,-1 0 0,1 0 0,0 0 0,0 0 0,-1 0 0,1 0 0,-1 1 0,1-1 0,-1 1 0,0-1 0,1 1-1,-1-1 1,0 1 0,0 0 0,0 0 0,0 0 0,0 0 0,0 1 0,-1-1 0,1 0 0,0 1 0,0-1 0,-1 1 0,1 0 0,0 0-1,0 0 1,-1 0 0,1 0 0,0 1 0,0-1 0,-1 0 0,1 1 0,0 0 0,0-1 0,0 1 0,0 0 0,0 0 0,0 1 0,0-1 0,0 0-1,0 0 1,1 1 0,-1-1 0,0 1 0,1 0 0,-1-1 0,1 1 0,0 0 0,0 0 0,-1 0 0,1 0 0,0 0 0,1 0 0,-1 0 0,0 1-1,1-1 1,-1 3 0,-1 5-14,1-1-1,0 1 0,0 0 0,1 0 1,1 0-1,0 0 0,0-1 0,1 1 1,0 0-1,0-1 0,1 1 0,1-1 1,0 0-1,0 0 0,0 0 0,1-1 1,9 12-1,-10-15 10,1 2-8,1 0 0,0 0 0,0-1 0,0 1 0,8 4 0,-11-9 9,-1 0 0,1-1-1,0 0 1,0 1-1,0-1 1,0 0-1,0-1 1,0 1 0,0 0-1,0-1 1,0 0-1,0 1 1,0-1-1,0-1 1,0 1 0,0 0-1,0-1 1,5-1-1,0 0 10,-1-1-1,0 1 1,0-2-1,0 1 0,0-1 1,-1 0-1,1 0 1,-1-1-1,0 0 0,0 0 1,-1 0-1,0-1 1,6-7-1,-1-2 20,1-1-1,-2 0 1,0 0 0,8-22-1,-14 31 16,1-1-1,0 1 0,10-11 0,-3 2 95,-10 17-125,-1 0 0,1 0 0,0 0 0,-1 0 1,1 0-1,-1 0 0,1 0 0,-1 0 1,1 0-1,-1 0 0,0 0 0,1 2 0,7 144 214,-8-147-221,-1 1-1,1-1 1,0 0 0,0 1 0,0-1 0,0 1 0,0-1 0,0 0 0,0 1-1,0-1 1,0 1 0,0-1 0,0 0 0,1 1 0,-1-1 0,0 1 0,0-1-1,0 0 1,0 1 0,1-1 0,-1 0 0,0 1 0,0-1 0,1 0 0,-1 1-1,0-1 1,0 0 0,1 0 0,-1 1 0,0-1 0,1 0 0,-1 0 0,0 0-1,1 1 1,12-8 107,11-22-10,36-72 171,-59 100-268,0 0-1,0 0 1,0 0-1,0 0 1,0 0 0,0 0-1,0 0 1,0 1-1,0-1 1,0 0 0,0 1-1,0-1 1,1 1-1,-1-1 1,0 1 0,0 0-1,1-1 1,-1 1-1,0 0 1,0 0 0,1 0-1,-1 0 1,0 0-1,1 0 1,-1 0 0,0 1-1,0-1 1,1 0-1,-1 1 1,0-1 0,0 1-1,0-1 1,0 1-1,1 0 1,-1-1 0,0 1-1,0 0 1,0 0-1,0 0 1,-1 0 0,3 2-1,2 8 12,-1 1 0,0 0 0,3 13 0,-5-15-1,0-1-1,1 0 1,0 1-1,0-1 1,1-1-1,9 16 1,-2-8 9,-8-11-6,0 0-1,0 0 0,1-1 0,0 0 0,-1 1 0,8 4 0,-9-7-5,0-1-1,0 0 0,0 0 1,1 0-1,-1-1 1,0 1-1,0 0 1,1-1-1,-1 0 1,0 1-1,1-1 0,-1 0 1,1 0-1,-1 0 1,0 0-1,1-1 1,-1 1-1,0-1 0,4-1 1,3-1 61,0-1 1,0 0-1,0 0 1,0-1 0,15-12-1,-19 13-320,0 0 0,1 0 0,0 0 1,0 0-1,0 1 0,1 0 0,-1 0 0,1 1 0,-1 0 1,1 0-1,0 1 0,11-2 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5:20.464"/>
    </inkml:context>
    <inkml:brush xml:id="br0">
      <inkml:brushProperty name="width" value="0.05" units="cm"/>
      <inkml:brushProperty name="height" value="0.05" units="cm"/>
      <inkml:brushProperty name="color" value="#AB008B"/>
    </inkml:brush>
  </inkml:definitions>
  <inkml:trace contextRef="#ctx0" brushRef="#br0">1 621 4512,'0'0'7846,"9"-13"-7452,-4 8-347,74-103 948,104-185 1243,-153 250-1883,-22 33-199,0-1 1,0-1-1,10-23 1,-6 17 38,-10 17-145,-1-1 0,1 0 0,-1 0 0,0 0 0,1 0 0,-1 1 0,0-1 0,0-1 0,-1 1 1,1 0-1,0-3 0,-1 5 67,-2 10 196,-15 34-33,4-12-117,1 1 0,2 0-1,-13 69 1,19-76-26,2-22-102,1 1 0,0 0-1,0 0 1,0-1 0,0 1-1,1 0 1,0 0 0,0 0-1,0 0 1,1 0 0,0-1-1,0 1 1,1 5 0,-1-10-26,-1 1 0,0 0-1,1-1 1,-1 1 0,0-1 0,1 0 0,-1 1 0,0-1 0,1 1 0,-1-1 0,1 1 0,-1-1 0,1 0 0,-1 1-1,1-1 1,-1 0 0,1 0 0,0 1 0,-1-1 0,1 0 0,-1 0 0,1 0 0,-1 0 0,1 0 0,0 0 0,-1 0-1,1 0 1,-1 0 0,1 0 0,0 0 0,-1 0 0,1 0 0,-1 0 0,1-1 0,0 1 0,0-1 0,21-16 122,-14 9-120,26-23 79,-2-3 0,-1 0 1,32-48-1,-41 53 5,-12 16-62,8-10 41,-1-1 0,15-29 1,-26 43 10,-2-1 0,1 0 0,2-11 0,-7 22-83,0 0-1,0 0 1,0 0 0,0 0 0,-1 0 0,1 0 0,0 0 0,0 0 0,0 0 0,0 0 0,0 0-1,0 0 1,0 0 0,0 0 0,0 0 0,0-1 0,0 1 0,-1 0 0,1 0 0,0 0 0,0 0-1,0 0 1,0 0 0,0 0 0,0 0 0,0 0 0,0 0 0,0 0 0,0 0 0,0 0 0,0 0-1,0 0 1,0 0 0,0-1 0,0 1 0,0 0 0,0 0 0,0 0 0,0 0 0,0 0 0,0 0-1,0 0 1,0 0 0,0 0 0,0 0 0,0 0 0,0-1 0,0 1 0,0 0 0,-4 9 55,3-4-51,1 1 1,-2 0-1,1 0 1,-1-1-1,0 1 1,-4 8-1,-4 10 9,0 10 40,-12 65 1,21-86-31,-1 1 1,2 0-1,0-1 1,0 1-1,1 0 0,1-1 1,6 27-1,-6-37-17,0 1 0,0-1 0,0 0 0,0 1 0,0-1 0,1 0 0,-1 0 0,1 0 0,5 4 0,10 11 43,-17-16-38,1-1 0,-1 1 0,1-1 0,-1 0 1,1 0-1,0 1 0,-1-1 0,1 0 0,0-1 0,0 1 0,0 0 0,0 0 1,-1-1-1,1 1 0,0-1 0,0 0 0,0 1 0,1-1 0,-1 0 0,0 0 0,0 0 1,0-1-1,0 1 0,2-1 0,3-1 58,0 0 0,0 0 0,0 0 0,-1-1 1,13-7-1,-16 7-60,3 0-2928</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5:22.975"/>
    </inkml:context>
    <inkml:brush xml:id="br0">
      <inkml:brushProperty name="width" value="0.05" units="cm"/>
      <inkml:brushProperty name="height" value="0.05" units="cm"/>
      <inkml:brushProperty name="color" value="#AB008B"/>
    </inkml:brush>
  </inkml:definitions>
  <inkml:trace contextRef="#ctx0" brushRef="#br0">1 85 3616,'0'0'8178,"4"13"-7830,5 15-49,-1 1 0,-2 0 0,5 47 0,-2-12 388,-6-48-314,0 0 0,0 23 0,-3-36 425,-1-5-318,-3-14-180,-3-23-247,1-1 95,2 13-18,-1 0-1,-9-30 0,10 44-47,2 0-1,-1 0 0,2-1 1,-1-24-1,3 35-58,-1-1 0,0 0-1,1 0 1,0 0 0,0 1 0,0-1-1,1 1 1,-1-1 0,1 1 0,0-1 0,0 1-1,0 0 1,0 0 0,0 0 0,1 0-1,0 0 1,2-2 0,0 1-8,1-1 1,-1 1-1,1 1 1,-1-1-1,1 1 0,0 0 1,0 1-1,0-1 1,8-1-1,-11 4-6,1 0 0,-1-1 0,1 1-1,-1 1 1,0-1 0,1 0 0,6 3 0,6 0 51,-14-3-55,-1 1 0,1-1 0,-1 1 0,1 0 0,-1 0 0,1 0-1,-1 0 1,0 0 0,0 0 0,1 0 0,-1 0 0,0 0 0,0 1 0,0-1 0,0 0 0,0 1 0,-1-1 0,1 1 0,0-1 0,-1 1 0,1-1 0,-1 1 0,1 0 0,-1-1 0,0 1 0,0-1 0,1 1 0,-1 0 0,0-1-1,-1 1 1,1 0 0,0-1 0,0 1 0,-1 0 0,1-1 0,-1 1 0,1-1 0,-2 3 0,-7 12 95,-1 0-1,0-1 0,-1-1 1,-17 19-1,25-30-81,0 0 12,1-1 0,-1 1 0,1 0 0,0 0 0,-1 0 0,-1 3 0,4-5-25,0-1 0,0 1 0,-1 0 0,1-1 0,0 1 0,0 0 0,0-1 0,0 1 0,0-1 0,0 1 0,0 0 0,0-1 1,0 1-1,0 0 0,1-1 0,-1 1 0,0 0 0,0-1 0,0 1 0,1-1 0,-1 1 0,0 0 0,1-1 0,-1 1 0,1-1 0,-1 1 0,0-1 0,1 1 1,-1-1-1,1 0 0,-1 1 0,1-1 0,0 1 0,-1-1 0,1 0 0,-1 0 0,1 1 0,0-1 0,-1 0 0,1 0 0,0 0 0,11 7 33,-1 0-1,1 0 1,-2 1 0,1 0-1,-1 1 1,11 12-1,2 1 90,-8-2 4,-14-18-84,1 1 1,0 0-1,-1-1 0,1 1 0,1-1 1,-1 0-1,4 4 0,-5-6-105,8 5 675,-9-4-669,0-1 1,0 0-1,0 0 0,0 0 1,0 0-1,0 0 1,0 0-1,1 0 1,-1 0-1,0 0 0,0 0 1,0 0-1,0 0 1,0 0-1,0 0 0,1 0 1,-1 0-1,0 0 1,0 0-1,0 0 1,0 0-1,0 0 0,0 0 1,1 0-1,-1 0 1,0 0-1,0 0 1,0 0-1,0 0 0,0 0 1,0 0-1,1 0 1,-1 0-1,0 0 0,0 0 1,0 0-1,0 0 1,0-1-1,0 1 1,0 0-1,0 0 0,0 0 1,0 0-1,1 0 1,-1 0-1,0 0 1,0-1-1,0 1 0,0 0 1,0 0-1,0 0 1,0 0-1,0-1 0</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5:24.103"/>
    </inkml:context>
    <inkml:brush xml:id="br0">
      <inkml:brushProperty name="width" value="0.05" units="cm"/>
      <inkml:brushProperty name="height" value="0.05" units="cm"/>
      <inkml:brushProperty name="color" value="#AB008B"/>
    </inkml:brush>
  </inkml:definitions>
  <inkml:trace contextRef="#ctx0" brushRef="#br0">1 82 5624,'0'0'11337,"11"-6"-11051,8-3-68,0 1 0,1 1-1,0 0 1,36-6-1,2 0 312,-45 9-387,0 1 1,1 1 0,-1 0-1,17-1 1,-12 1 102,-17 1-211,1 1 0,0-1 0,0 1 0,0 0 0,0-1 0,0 1 0,0 0 0,0 0 0,0 0 1,0 1-1,0-1 0,0 0 0,0 1 0,0-1 0,0 1 0,2 1 0,8-2 346,-12-1-374,1 1 0,-1 0 0,0 0 0,1 0 0,-1 0 0,0-1 0,1 1 0,-1 0 0,0 0 0,1 0 0,-1 0 0,0 0 0,1 0 0,-1 0 0,1 0 0,-1 0 0,0 0 0,1 0 0,-1 0 0,0 0 0,1 0-1,-1 0 1,0 0 0,1 1 0,-1-1 0,0 0 0,1 0 0,-1 0 0,0 0 0,1 1 0,-1-1 0,0 0 0,0 0 0,1 1 0,-1-1 0,0 1 0,-4 7-2743</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5:24.845"/>
    </inkml:context>
    <inkml:brush xml:id="br0">
      <inkml:brushProperty name="width" value="0.05" units="cm"/>
      <inkml:brushProperty name="height" value="0.05" units="cm"/>
      <inkml:brushProperty name="color" value="#AB008B"/>
    </inkml:brush>
  </inkml:definitions>
  <inkml:trace contextRef="#ctx0" brushRef="#br0">0 102 8032,'0'0'7434,"6"-10"-7187,19-32-4,-19 31 415,6 6 850,-8 4-1425,-1-1 0,1 1 0,0 1 0,0-1 0,0 1 0,4-1 0,-2 1-11,0-1-32,46-6 357,52 0 1,-21 11 310,-19-2 456,-64-2-1060,4-9 250,-1 0-3301</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5:26.624"/>
    </inkml:context>
    <inkml:brush xml:id="br0">
      <inkml:brushProperty name="width" value="0.05" units="cm"/>
      <inkml:brushProperty name="height" value="0.05" units="cm"/>
      <inkml:brushProperty name="color" value="#AB008B"/>
    </inkml:brush>
  </inkml:definitions>
  <inkml:trace contextRef="#ctx0" brushRef="#br0">1 164 5920,'0'0'10472,"12"0"-10083,39-3-9,-48 2-327,0 0-1,0-1 1,0 1 0,0-1-1,0 1 1,0-1 0,0 0-1,-1 0 1,1 0 0,0-1 0,-1 1-1,0-1 1,0 1 0,3-5-1,5-5 231,-6 8-141,0 0 0,-1-1 0,1 0 0,-1 1 0,0-1 0,0-1 0,-1 1 0,0 0 0,3-9 0,-1 3 93,-2 6-66,0 1 1,-1-1-1,1 1 1,-1-1-1,0 0 1,-1 0-1,1-9 1,-1 14 224,-4 17-228,-1 23-86,1 1 1,1 61-1,1 9 51,1-77-58,1 0 1,8 43 0,-4-33 41,-5-16-30,0-24-59,1 0 0,0 0 0,-1 1 1,1-1-1,1 0 0,-1 0 0,1 0 1,1 5-1,-1-2 84,0 0 0,-1 0 0,1 0 0,-1 1-1,-1-1 1,-1 13 0,1-19-93,1 0-1,-1 1 1,0-1-1,1 0 1,-1 1-1,0-1 1,0 0-1,0 0 1,0 0-1,0 0 1,0 0-1,0 0 1,-1 0-1,1 0 1,0 0-1,0-1 1,-1 1-1,1 0 1,0-1-1,-3 1 1,-36 8 186,16-4-131,-3-2-32,13 3-74,14-6 35,0 0-1,0 0 1,0 0-1,0 0 0,0 0 1,0 0-1,0 0 1,0 0-1,0-1 1,0 1-1,0 0 1,0 0-1,0 0 0,0 0 1,0 0-1,0 0 1,0 0-1,0 0 1,0 0-1,0 0 1,0 0-1,0 0 0,0 0 1,0 0-1,0 0 1,0 0-1,0 0 1,0 0-1,0 0 1,0 0-1,0 0 0,0-1 1,0 1-1,-1 0 1,1 0-1,0 0 1,0 0-1,0 0 1,0 0-1,0 0 0,0 0 1,0 0-1,0 0 1,0 0-1,0 0 1,0 0-1,0 0 0,0 0 1,0 0-1,0 0 1,0 0-1,2-1-1,0 0 1,0-1-1,0 1 0,0 0 0,0 0 0,0 0 0,1 1 1,-1-1-1,3 0 0,20-2 8,1 1 0,-1 1 0,48 5 1,-54-3 72,50-2 391,-69 0-471,1 1 0,-1 0 0,0 0-1,0-1 1,0 1 0,1 0 0,-1-1 0,0 1 0,0 0 0,0 0 0,0-1 0,0 1-1,0 0 1,0-1 0,0 1 0,0 0 0,0-1 0,0 1 0,0-1 0,0 1 0,0 0-1,0-1 1,0 1 0,0 0 0,0 0 0,0-1 0,-1 1 0,1 0 0,0-1 0,0 1-1,0 0 1,0 0 0,-1-1 0,1 1 0,0 0 0,0 0 0,-1-1 0,-8-14-2381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5:27.377"/>
    </inkml:context>
    <inkml:brush xml:id="br0">
      <inkml:brushProperty name="width" value="0.05" units="cm"/>
      <inkml:brushProperty name="height" value="0.05" units="cm"/>
      <inkml:brushProperty name="color" value="#AB008B"/>
    </inkml:brush>
  </inkml:definitions>
  <inkml:trace contextRef="#ctx0" brushRef="#br0">11 1 7432,'0'0'-31,"-2"10"276,-1 4-39,1-6 89,1 0 0,0 0 0,0 0 0,0 12-1,2-16-64,-1 0-1,1 0 0,0 0 1,0 0-1,0-1 0,0 1 1,1 0-1,-1-1 0,1 1 1,3 4-1,27 34 648,-20-28-578,268 330 2938,-266-326-3099,-2 0-1,0 1 1,-1 0-1,-1 1 1,0 1-1,-2-1 1,10 40-1,-12-32 32,-1 0-1,-2 0 0,0 0 1,-2 0-1,-5 49 1,1-56-64,0-1 0,-2-1 0,0 1 0,-1-1 0,-10 22 0,-50 89 546,39-80-398,-29 48 249,-31 62 16,64-109-3083</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6:20.315"/>
    </inkml:context>
    <inkml:brush xml:id="br0">
      <inkml:brushProperty name="width" value="0.05" units="cm"/>
      <inkml:brushProperty name="height" value="0.05" units="cm"/>
      <inkml:brushProperty name="color" value="#AB008B"/>
    </inkml:brush>
  </inkml:definitions>
  <inkml:trace contextRef="#ctx0" brushRef="#br0">193 165 5016,'0'0'8642,"-10"6"-8388,-33 20-1,39-24-185,-1 0 1,1-1-1,0 0 1,0 0 0,-1 0-1,1 0 1,0-1-1,-1 0 1,1 1-1,-1-2 1,1 1-1,0 0 1,-1-1-1,1 0 1,0 0-1,0 0 1,-1-1-1,1 1 1,0-1 0,0 0-1,0 0 1,1-1-1,-1 1 1,-5-5-1,6 3-16,0 0 0,0-1 0,0 1 0,0-1-1,1 1 1,0-1 0,0 0 0,0 0 0,0 0 0,1 0 0,0 0-1,0 0 1,0 0 0,1 0 0,-1 0 0,2-1 0,-1 1 0,0 0-1,1 0 1,0 0 0,0 0 0,0-1 0,1 2 0,0-1 0,0 0-1,0 0 1,4-5 0,21-17 158,-25 25-196,-1 1-1,0 0 1,1 0 0,-1 0-1,1 0 1,-1 1 0,1-1-1,-1 0 1,1 1-1,0-1 1,-1 1 0,1-1-1,0 1 1,0 0 0,-1 0-1,1 0 1,0 0 0,-1 0-1,4 0 1,14 8 45,-1 1 0,0 0 0,-1 2 0,0 0 0,-1 0 0,0 2 0,-1 0-1,25 27 1,-32-32 2,0 0 0,1-1 0,14 11 0,8 5 102,-26-18-103,1-1-1,0 0 1,1 0 0,-1-1 0,0 0-1,1 0 1,0 0 0,0-1-1,0 0 1,0-1 0,0 1-1,0-1 1,0-1 0,0 1-1,1-1 1,-1 0 0,0-1-1,0 0 1,0 0 0,0 0-1,0-1 1,0 0 0,0-1 0,0 1-1,0-1 1,-1 0 0,0-1-1,0 0 1,0 0 0,0 0-1,0-1 1,-1 0 0,6-6-1,22-19 793,-22 27-44,-7 3-1073,-9 0-2575</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6:21.103"/>
    </inkml:context>
    <inkml:brush xml:id="br0">
      <inkml:brushProperty name="width" value="0.05" units="cm"/>
      <inkml:brushProperty name="height" value="0.05" units="cm"/>
      <inkml:brushProperty name="color" value="#AB008B"/>
    </inkml:brush>
  </inkml:definitions>
  <inkml:trace contextRef="#ctx0" brushRef="#br0">145 0 8936,'0'0'7400,"6"16"-7227,-1-4-130,3 9 48,0 1-1,-1 0 1,5 28-1,66 301 1330,-36-142 279,-41-208-1661,-1 0 1,0 0-1,0 0 0,0 0 1,0 0-1,0 0 1,0 0-1,0 0 1,0 0-1,0 0 0,0 0 1,-1 0-1,1 0 1,0 0-1,-1 0 1,1 0-1,0 0 0,-1 0 1,0 1-1,0-1-9,1-1 0,-1 0-1,0 1 1,1-1 0,-1 0-1,0 1 1,1-1 0,-1 0-1,0 0 1,1 0 0,-1 0-1,0 0 1,1 0 0,-1 0-1,0 0 1,0 0 0,1 0 0,-1 0-1,0 0 1,1 0 0,-2-1-1,-4-1 89,0-1 0,0 1-1,1-1 1,-10-7 0,13 9-120,-20-15 218,0-1 0,0-1-1,2-1 1,-19-23 0,33 37-150,1 0-1,-1 1 1,0-1 0,0 1-1,-10-5 1,-10-7 246,25 15-284,0 0 1,0 0-1,0 0 1,0 1-1,0-1 0,0 1 1,0-1-1,0 1 1,0-1-1,-1 1 0,1-1 1,0 1-1,0 0 1,-1 0-1,1 0 1,0 0-1,0 0 0,-1 0 1,1 0-1,0 0 1,0 0-1,-1 0 0,1 1 1,-1 0-1,0 0 2,1 0 0,-1 0 0,1 0 0,-1 0 0,1 1 0,0-1 1,0 1-1,0-1 0,0 1 0,0-1 0,0 1 0,0 0 0,0-1 0,0 4 0,-1 0 15,0 0 0,1 1 1,0-1-1,0 1 0,0 0 1,1-1-1,0 1 0,0-1 1,2 11-1,6 1-20,-4-12-3159</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6:21.490"/>
    </inkml:context>
    <inkml:brush xml:id="br0">
      <inkml:brushProperty name="width" value="0.05" units="cm"/>
      <inkml:brushProperty name="height" value="0.05" units="cm"/>
      <inkml:brushProperty name="color" value="#AB008B"/>
    </inkml:brush>
  </inkml:definitions>
  <inkml:trace contextRef="#ctx0" brushRef="#br0">0 73 17079,'0'0'4208,"18"-4"-3532,254-44 512,-249 46-1119,137-10 485,-137 9-401,13 0 188,-35 3-310,0 0 0,1 0 0,-1 0-1,1 0 1,-1 1 0,0-1 0,0 0-1,1 1 1,-1-1 0,0 1-1,0-1 1,1 1 0,-1 0 0,0-1-1,0 1 1,0 0 0,0 0 0,0 0-1,2 2 1,-6 2-3037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30:29.106"/>
    </inkml:context>
    <inkml:brush xml:id="br0">
      <inkml:brushProperty name="width" value="0.05" units="cm"/>
      <inkml:brushProperty name="height" value="0.05" units="cm"/>
      <inkml:brushProperty name="color" value="#008C3A"/>
    </inkml:brush>
  </inkml:definitions>
  <inkml:trace contextRef="#ctx0" brushRef="#br0">381 58 3712,'0'0'10002,"-10"-7"-9760,0 0-133,2 0 99,-1 0 0,0 1 0,-1 0 0,-17-8 0,25 13-103,0 1 0,-1-1 0,1 0 1,0 1-1,-1 0 0,1 0 0,-1-1 0,1 1 1,0 1-1,-1-1 0,1 0 0,-1 0 1,1 1-1,-4 1 0,-31 17 595,4-2-4,30-16-664,0 1-1,0-1 0,0 1 1,0 0-1,1 0 0,-1 0 1,1 0-1,-1 0 0,1 1 1,0-1-1,0 1 0,0-1 1,-2 4-1,-11 13 145,-18 7 352,6 14 88,32-12-268,-5-25-317,-1 0 0,1 0 0,0 0 0,1 0 0,-1 1 0,0-1 0,1 0 0,0 0 0,-1 0 0,1 0 0,1 0 0,-1 0 0,0-1 0,1 1 0,-1 0 0,1-1 0,0 1 0,0-1 0,0 1 0,0-1 0,0 0 0,4 3 0,-2-2-13,-1-1 1,0 1 0,1-1 0,0 0 0,-1-1 0,1 1 0,0 0 0,0-1-1,0 0 1,0 0 0,0 0 0,0-1 0,0 1 0,0-1 0,0 0 0,9-1-1,124-11 234,-86 2-2,-50 10-239,-1 0-1,1 0 1,-1 0 0,1 0 0,0 0 0,-1 0 0,1 1 0,-1-1-1,1 0 1,-1 0 0,1 0 0,-1 0 0,1 1 0,0-1 0,-1 0 0,1 1-1,-1-1 1,0 0 0,1 1 0,-1-1 0,1 1 0,-1-1 0,0 0 0,1 1-1,-1-1 1,0 1 0,1-1 0,-1 1 0,0-1 0,0 1 0,1 0-1,-1 0 1,-2 2 5,0-1 0,-1 1 0,1-1-1,-1 1 1,0-1 0,1 0 0,-1 0 0,0 0-1,0 0 1,0 0 0,0-1 0,-5 2-1,-46 13 17,31-10-6,-3 1 4,1-2 0,-1-1 0,0-1 0,0-1 0,-41-2 0,62-1-17,0 1 0,-1-1-1,1 0 1,0 0 0,0 0 0,0-1 0,-8-3-1,12 4-7,-1 0 1,0 0-1,1 0 0,-1 0 0,1 0 0,-1 0 0,1-1 0,0 1 1,-1 0-1,1-1 0,0 1 0,0-1 0,0 0 0,0 1 0,0-1 0,1 0 1,-1 1-1,0-1 0,1 0 0,-1 0 0,1 0 0,0 0 0,-1 1 1,1-4-1,1 1 4,0-1 1,0 1-1,1 0 1,-1 0 0,1 0-1,0 0 1,0 0 0,1 0-1,-1 1 1,1-1-1,-1 1 1,5-4 0,6-10 15,-2 2 13,1 0 0,1 2 0,0-1 1,29-21-1,-40 33-33,5-3 13,0 0 1,0 1-1,14-7 0,18-10 69,-25 12-53,39-26 11,-48 32-26,0 1 0,0-1 0,0 1 1,1 0-1,-1 1 0,0 0 0,1-1 0,0 2 1,5-1-1,-9 1 14,0 0 0,0 1 0,0-1-1,0 1 1,0 0 0,0-1 0,-1 1 0,1 0 0,0 0 0,0 0-1,-1 1 1,3 1 0,-2-2-276,-1 0 0,1 1-1,-1-1 1,1 0 0,-1 0 0,1 0 0,0-1-1,-1 1 1,1 0 0,0-1 0,0 1 0,2 0-1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6:22.298"/>
    </inkml:context>
    <inkml:brush xml:id="br0">
      <inkml:brushProperty name="width" value="0.05" units="cm"/>
      <inkml:brushProperty name="height" value="0.05" units="cm"/>
      <inkml:brushProperty name="color" value="#AB008B"/>
    </inkml:brush>
  </inkml:definitions>
  <inkml:trace contextRef="#ctx0" brushRef="#br0">241 40 16479,'0'0'4440,"-11"3"-4062,6-1-331,-5 0 18,0 1 0,1 1 0,-1 0 1,1 0-1,0 1 0,-12 8 1,4-1 40,0 2 0,1 0 0,0 1 0,-25 33 0,36-43-70,1 1 0,0 0 0,0 0 0,1 0 0,-1 1 0,1-1 0,1 1 0,-1 0 0,1 0 0,1 0 0,-1 0 0,1 0 0,0 0 0,1 0 0,0 1 0,0-1 0,0 0 0,3 11 0,-2-13-5,1-1-1,-1 0 0,1 0 0,1 1 1,-1-1-1,1-1 0,-1 1 0,1 0 1,0 0-1,0-1 0,1 0 1,-1 0-1,1 0 0,-1 0 0,1 0 1,0-1-1,0 1 0,0-1 0,6 2 1,-6-3-4,-1 0 0,1 1 0,-1-1 0,1-1 0,0 1 0,0 0 0,0-1 1,-1 0-1,1 0 0,0 0 0,0 0 0,0-1 0,-1 1 0,1-1 0,0 0 0,0 0 1,-1-1-1,1 1 0,-1-1 0,1 1 0,-1-1 0,0 0 0,5-4 0,2-3 45,-1 0-1,0-1 1,0 0-1,-1 0 1,0-1-1,9-16 0,-14 21-30,-1 0 0,1 0 0,-1 0-1,0 0 1,0 0 0,-1-1 0,0 1-1,0 0 1,-1-1 0,1 1 0,-1-1-1,-1 1 1,1-1 0,-1 1-1,-2-8 1,2 12-17,1 0-1,-1 1 1,0-1-1,0 0 1,0 0-1,0 1 0,0-1 1,0 0-1,0 1 1,0 0-1,-1-1 1,1 1-1,-1-1 1,1 1-1,-1 0 1,1 0-1,-1 0 1,0 0-1,-3-1 1,0 0 113,1 1 1,-1 0-1,0 0 1,1 0-1,-1 0 1,-9 1-1,22-8 529,16-8-518,-6 5-46,6-7-21,1 2-1,1 0 0,1 2 1,0 1-1,1 1 0,29-8 1,-55 19-70,0 1 0,-1-1 0,1 1 0,0 0 0,0-1 0,0 1 0,-1 0 0,1 0 0,0 0 0,0 0 0,0 1 0,0-1 0,-1 0 1,1 1-1,0-1 0,0 1 0,-1 0 0,1-1 0,0 1 0,-1 0 0,1 0 0,-1 0 0,1 0 0,-1 0 0,1 1 0,-1-1 0,2 3 0,0 1 17,0 1 1,0-1-1,-1 1 0,0 0 1,0 0-1,2 10 0,-1-1 17,14 73 201,-14-64-119,0-1 0,2 0 0,13 37 0,-15-56-90,-1-1 0,0 1 0,1 0 0,0-1 0,0 0 0,0 0-1,0 1 1,0-2 0,1 1 0,-1 0 0,1-1 0,0 0-1,0 1 1,0-1 0,0-1 0,0 1 0,0-1 0,0 0 0,1 0-1,5 1 1,0 0-604,1-1 0,-1 0 0,1 0 1,-1-1-1,1-1 0,18-2 0</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6:24.877"/>
    </inkml:context>
    <inkml:brush xml:id="br0">
      <inkml:brushProperty name="width" value="0.05" units="cm"/>
      <inkml:brushProperty name="height" value="0.05" units="cm"/>
      <inkml:brushProperty name="color" value="#AB008B"/>
    </inkml:brush>
  </inkml:definitions>
  <inkml:trace contextRef="#ctx0" brushRef="#br0">1 1024 16575,'0'0'3240,"11"-4"-3102,7-3-114,-1-1 1,0-1-1,-1-1 1,0 0-1,28-25 0,-18 6 83,0-1 0,-3-1 0,0-1 0,30-58 0,-20 32 133,-19 33-109,-1-1-1,-1 0 1,-2-1 0,0 0-1,6-36 1,-8 22 47,-1 1-1,-3-1 1,-1-43 0,-3 56-38,-2-1 1,-1 1-1,-1 0 1,-2 0-1,-1 0 1,-18-47 0,25 73-121,-1 1 1,1-1 0,-1 1 0,1-1-1,-1 1 1,0-1 0,0 1-1,0-1 1,0 1 0,0 0 0,0-1-1,0 1 1,-1 0 0,1 0 0,0 0-1,-1 0 1,1 0 0,-1 0-1,-1 0 1,2 0-6,0 1 0,-1 0 0,1 0-1,0 0 1,0 0 0,-1 1 0,1-1-1,0 0 1,0 0 0,-1 1 0,1-1 0,0 1-1,0-1 1,0 1 0,0-1 0,0 1-1,-1 0 1,1-1 0,-1 2 0,-3 4 20,-1-1 1,1 1-1,0 0 1,0 0-1,1 1 1,-6 10-1,3 0-31,0 0 0,1 0 0,1 0 1,0 1-1,1 0 0,1 0 0,1 0 0,0 21 0,3 24-155,7 62 0,-2-74 12,1-1 0,3-1 0,2 0 0,3 0-1,36 85 1,-49-131 136,-1 0 0,1-1-1,-1 1 1,1 0 0,0-1-1,0 1 1,0-1 0,1 0 0,-1 1-1,0-1 1,1 0 0,0-1-1,-1 1 1,1 0 0,0-1-1,5 3 1,-3-3-5,0 0-1,0 0 1,0 0-1,0-1 1,0 1-1,0-1 1,0 0-1,1-1 1,7-1-1,3-2-9,0-1-1,0 0 1,-1-1-1,0-1 1,20-11-1,58-42 65,-28 17-12,-34 18-14,-27 21-15,0 0 1,1 0-1,-1 0 1,1 1-1,0 0 0,0 0 1,8-4-1,-12 7-5,-1 0 1,1 0-1,-1 0 1,0 0-1,1 0 1,-1 0-1,1-1 1,-1 1-1,0 0 1,1 0-1,-1-1 1,0 1-1,1 0 1,-1 0-1,0-1 1,0 1-1,1 0 1,-1-1-1,0 1 1,0 0-1,1-1 1,-1 1-1,0 0 1,0-1-1,0 1 0,0-1 1,0 1-1,1 0 1,-1-1-1,0 1 1,0-1-1,0 0 1,-1 1 1,1-1-1,0 1 1,-1 0-1,1 0 1,-1-1 0,1 1-1,0 0 1,-1 0 0,1-1-1,-1 1 1,1 0 0,-1 0-1,1 0 1,-1 0 0,1 0-1,-1 0 1,1-1 0,-1 1-1,1 0 1,-1 1 0,1-1-1,-1 0 1,1 0-1,-1 0 1,1 0 0,-1 0-1,1 0 1,-1 1 0,1-1-1,-1 0 1,1 0 0,-1 1-1,1-1 1,-13 6 5,1 0 1,0 1-1,0 0 0,1 1 1,0 0-1,0 0 1,1 2-1,-17 18 0,14-12 5,0 1 0,1 0 0,1 1 1,1 0-1,-9 23 0,15-32 2,1 0 0,0 0 0,0 1 0,1-1 0,1 1 0,-1 12 1,1-19-7,1 1 0,0 0 1,0 0-1,1-1 0,-1 1 1,1 0-1,0-1 0,0 1 0,0 0 1,0-1-1,1 1 0,-1-1 1,1 0-1,0 0 0,0 1 1,0-1-1,1 0 0,-1-1 1,4 4-1,-5-5-4,0-1-1,0 0 1,0 1 0,0-1-1,0 1 1,0-1 0,0 0 0,0 0-1,0 0 1,0 0 0,1 0-1,-1 0 1,0 0 0,0 0-1,0 0 1,0 0 0,0-1 0,0 1-1,0 0 1,1-1 0,-1 1-1,0-1 1,0 1 0,1-2-1,24-17 45,-19 10-37,0 1 0,-1-1 1,0-1-1,-1 1 0,0-1 1,5-13-1,9-18 38,8-30 122,-26 71-139,22 32 194,-7-12-187,1-1-1,21 20 0,-1-3 21,-34-31-48,1-2 1,1 1-1,-1 0 1,0-1-1,1 0 1,-1 0-1,1 0 1,0-1-1,0 1 1,0-1-1,9 2 1,-10-3-3,-1-1 1,1 1-1,0-1 0,-1 0 1,1 0-1,0-1 1,-1 1-1,1-1 1,0 1-1,-1-1 0,1 0 1,-1-1-1,1 1 1,-1 0-1,0-1 1,0 0-1,1 0 0,4-4 1,2-2 9,-1-1 1,0-1-1,-1 1 1,0-1 0,-1-1-1,0 1 1,0-1-1,-1 0 1,7-18-1,3-13 53,13-56-1,-26 86-62,8-38 69,-2-1 0,-2 0 0,-2-1 0,-3 1 0,-2-1 0,-2 0 0,-15-87 0,10 109 80,7 29-152,-1 1-1,1 0 0,0-1 1,0 1-1,0 0 0,0-1 0,0 1 1,0 0-1,-1-1 0,1 1 1,0 0-1,0 0 0,0-1 1,-1 1-1,1 0 0,0 0 0,0-1 1,-1 1-1,1 0 0,0 0 1,0 0-1,-1-1 0,1 1 0,0 0 1,-1 0-1,1 0 0,-1 0 1,1 0-3,-1 1 0,0 0 0,1-1 0,-1 1 0,1 0 0,-1-1 0,1 1 1,-1 0-1,1 0 0,0-1 0,-1 1 0,1 0 0,0 0 0,-1 0 0,1-1 0,0 3 1,-13 63 48,2 1 1,-3 131 0,10-111-43,1-41-8,-1 16 4,5 91 0,0-120 15,1 20 44,-1-49-61,-1-1-1,1 1 1,0-1-1,0 1 1,0-1-1,1 0 1,-1 1-1,1-1 1,0 0-1,-1 0 1,4 4-1,-3-6 0,-1 1-1,1-1 1,0 1 0,0-1-1,0 0 1,0 1 0,0-1-1,0 0 1,0 0 0,0-1-1,0 1 1,0 0-1,1-1 1,-1 1 0,0-1-1,0 0 1,1 0 0,-1 0-1,0 0 1,1 0-1,-1 0 1,0 0 0,0-1-1,1 1 1,-1-1 0,0 0-1,0 0 1,0 0 0,0 0-1,0 0 1,2-1-1,3-2 7,-1 0 0,0-1 0,0 1-1,-1-1 1,1 0 0,-1 0-1,0-1 1,6-8 0,-7 7 1,-1 0 0,0 0 0,0 0 1,0 0-1,-1-1 0,0 1 0,2-16 0,-3 18 2,-1-1-1,1 0 0,-1 1 0,0-1 0,-1 0 1,0 0-1,1 1 0,-2-1 0,1 1 0,-1-1 1,-2-7-1,-2 4 31,4 6-21,0 0 0,0 0 0,1 0 0,-1 0 0,1-1 0,0 1 0,0 0 0,0 0 0,-1-6 0,2 8 3,2 2-18,0-1 0,-1 1 1,1-1-1,-1 1 0,1-1 1,-1 1-1,1 0 0,-1 0 0,1 0 1,-1 0-1,0 0 0,1 0 0,-1 0 1,0 0-1,0 1 0,1 1 1,11 8 11,40 23 12,-34-22 4,0 1-1,21 17 1,-31-20-5,-8-9-25,0 0-1,0 1 0,0-1 1,0 0-1,0 0 1,0 0-1,0 0 1,1 0-1,-1 0 1,0 0-1,1-1 1,-1 1-1,0 0 1,1-1-1,-1 1 1,1-1-1,-1 1 1,1-1-1,1 0 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6:29.858"/>
    </inkml:context>
    <inkml:brush xml:id="br0">
      <inkml:brushProperty name="width" value="0.05" units="cm"/>
      <inkml:brushProperty name="height" value="0.05" units="cm"/>
      <inkml:brushProperty name="color" value="#AB008B"/>
    </inkml:brush>
  </inkml:definitions>
  <inkml:trace contextRef="#ctx0" brushRef="#br0">125 684 12456,'0'0'3445,"-5"17"-3298,-44 200-78,40-163-36,-4 105-1,13-154-27,0 55 243,-2 1 0,-14 89 0,12-135 16,4-15-256,0 0 0,0 0 1,0 1-1,0-1 0,0 0 1,0 0-1,0 0 0,0 0 1,0 0-1,0 0 0,0 0 1,0 0-1,-1 0 1,1 0-1,0 0 0,0 0 1,0 1-1,0-1 0,0 0 1,0 0-1,0 0 0,0 0 1,0 0-1,0 0 1,0 0-1,0 0 0,0 0 1,0 0-1,0 0 0,0 0 1,0 0-1,-1 0 0,1 0 1,0 0-1,0 0 1,0 0-1,0 0 0,0 0 1,0 0-1,0 0 0,0 0 1,0 0-1,0 0 0,0 0 1,0 0-1,0 0 0,-1 0 1,1 0-1,0 0 1,0 0-1,0 0 0,0 0 1,0 0-1,0 0 0,0 0 1,0 0-1,0 0 0,0 0 1,0 0-1,0 0 1,0 0-1,0-1 0,0 1 1,0 0-1,0 0 0,-1 0 1,1 0-1,0 0 0,-4-28 571,-1-14-396,-3-29 261,3 0 0,5-80 0,0 139-376,14-113 659,-11 109-580,1 0 1,1 0-1,0 1 0,1 0 0,15-27 0,-6 14 127,-7 11-80,1 2 0,0-1 0,20-23 0,-27 36-148,0 0 0,0 1 0,1-1 0,-1 1 0,1 0 0,0-1 0,0 1 0,0 0 0,0 1 1,0-1-1,0 1 0,1-1 0,-1 1 0,0 0 0,1 0 0,-1 0 0,1 1 0,-1-1 0,1 1 0,-1 0 0,1 0 0,-1 0 0,1 0 1,5 2-1,-3 0 9,0 0 0,0 1 1,-1 0-1,1 0 0,-1 0 1,1 0-1,-1 1 0,-1 0 1,1 0-1,0 1 0,-1-1 1,0 1-1,0 0 0,5 8 1,-6-8-13,0-1 0,-1 1 1,1 0-1,-1 0 0,0 0 1,0 0-1,-1 0 0,0 0 0,0 1 1,0-1-1,0 0 0,-1 1 0,0-1 1,0 0-1,0 1 0,-1-1 1,-1 7-1,1-9-17,-1 1 0,1-1 0,-1 0 0,1 1 0,-1-1 0,0 0 0,-1 0 0,1 0 0,0-1-1,-1 1 1,0-1 0,1 1 0,-1-1 0,0 0 0,0 0 0,0 0 0,-1 0 0,1 0 0,0-1 0,-1 0 0,1 1 0,-6 0 0,-6 1 172,0-1-1,0 0 1,0-1 0,-15-1-1,23 0-38,6 0 6,4 2-72,-1-1-1,1 0 1,-1 1 0,1-1-1,0 0 1,0 0-1,-1 0 1,7 0-1,46 6 117,1-3 0,63-3 0,-105-2-173,-1-1-1,1-1 1,-1 0-1,0 0 1,0-2-1,-1 1 1,1-2-1,-1 0 1,0 0-1,0-1 1,-1-1-1,0 0 1,14-12-1,-3-1 51,-1 0 0,-1-2 0,-1 0 0,29-48 0,-34 48-14,-1-1 1,-1-1-1,-1 0 1,-1-1-1,-1 0 1,-1 0-1,-2 0 1,-1-1-1,0 0 1,-1-28-1,-1 14 79,-3 1 0,-1 0 0,-1-1 0,-3 1 0,-1 0 0,-13-41 0,19 79-130,-1 0 0,0 0 0,0 0 0,0 0 0,0 0 0,0 0 0,0 1 0,-1-1 0,1 0 0,-2-1 0,-5-7 235,-11 65 283,11-8-505,2 0 1,2 0 0,2 47-1,17 146 57,-13-213-91,1 1 0,1-1 0,2 1 0,9 26 0,-14-51 0,1 1 0,-1-1 0,1 0 0,0 0 0,0 0 0,0 0 0,0 0 0,0-1 0,1 1 0,-1-1 0,1 1 0,0-1 0,-1 0 0,1 0 0,0 0 0,0 0 0,1-1 0,5 3 0,-4-3 0,0 0 0,0 0 0,0 0 0,0-1 0,0 0 0,0 0 0,0 0 0,0 0 0,0-1 0,0 0 0,0 0 0,7-3 0,4-2 0,0-1 0,0-1 0,-1 0 0,-1-1 0,1 0 0,-2-1 0,20-18 0,-16 13 0,-3 3 0,0 0 0,-1-1 0,14-18 0,-25 29 0,14-24 0,-13 14 0,-3 12 0,0-1 0,0 1 0,0 0 0,-1-1 0,1 1 0,0 0 0,0-1 0,0 1 0,-1 0 0,1 0 0,0-1 0,0 1 0,-1 0 0,1 0 0,0 0 0,-1-1 0,1 1 0,0 0 0,-1 0 0,1 0 0,0 0 0,-1 0 0,1-1 0,0 1 0,-1 0 0,1 0 0,0 0 0,-1 0 0,1 0 0,-1 0 0,1 1 0,-4-1 0,1 1 0,0 0 0,-1 0 0,1 1 0,0-1 0,0 1 0,0 0 0,0-1 0,1 1 0,-1 1 0,0-1 0,-4 5 0,-1 0 0,-2 2 0,0 1 0,1 0 0,0 0 0,0 1 0,1 0 0,0 1 0,1 0 0,1 0 0,0 0 0,-5 16 0,8-20 0,0 1 0,1-1 0,0 1 0,0 0 0,1 0 0,0 0 0,1 0 0,0 0 0,0 0 0,1 0 0,0 0 0,1-1 0,0 1 0,0 0 0,1-1 0,7 15 0,-8-19 0,1 0 0,-1 0 0,1 0 0,0 0 0,1-1 0,-1 0 0,0 1 0,1-1 0,0 0 0,7 4 0,-9-6 0,-1 0 0,1-1 0,-1 1 0,1 0 0,0-1 0,-1 1 0,1-1 0,0 1 0,-1-1 0,1 0 0,0 0 0,-1 0 0,1 0 0,0 0 0,0 0 0,-1 0 0,1 0 0,0-1 0,-1 1 0,1-1 0,0 1 0,-1-1 0,1 0 0,-1 1 0,1-1 0,-1 0 0,1 0 0,-1 0 0,0 0 0,1-1 0,-1 1 0,2-3 0,2-4 0,0 0 0,0 0 0,-1 0 0,0-1 0,-1 0 0,3-11 0,12-59 0,-17 73 0,3-31 0,-4 28 0,1-1 0,0 1 0,5-17 0,-6 26 0,0-1 0,0 1 0,0 0 0,1-1 0,-1 1 0,0 0 0,0-1 0,0 1 0,0 0 0,0 0 0,0-1 0,1 1 0,-1 0 0,0-1 0,0 1 0,0 0 0,1 0 0,-1-1 0,0 1 0,0 0 0,1 0 0,-1 0 0,0-1 0,0 1 0,1 0 0,-1 0 0,0 0 0,1 0 0,-1 0 0,0 0 0,1-1 0,-1 1 0,0 0 0,1 0 0,-1 0 0,0 0 0,1 0 0,-1 0 0,0 0 0,1 0 0,-1 1 0,0-1 0,1 0 0,-1 0 0,0 0 0,0 0 0,1 0 0,-1 0 0,0 1 0,1-1 0,-1 0 0,0 0 0,0 0 0,1 1 0,-1-1 0,0 0 0,0 0 0,0 1 0,1-1 0,-1 0 0,0 1 0,0-1 0,0 1 0,18 28 0,-9-14 0,1-1 0,0-1 0,0-1 0,2 0 0,-1 0 0,20 13 0,-29-23 0,0-1 0,1 0 0,-1-1 0,0 1 0,0 0 0,0 0 0,1-1 0,-1 0 0,0 1 0,0-1 0,1 0 0,-1 0 0,0 0 0,1 0 0,-1-1 0,0 1 0,1-1 0,-1 1 0,0-1 0,0 0 0,0 0 0,0 0 0,0 0 0,0 0 0,0 0 0,0 0 0,0-1 0,0 1 0,0-1 0,1-2 0,5-4 0,0 0 0,-1 0 0,0-1 0,10-16 0,4-21 0,-18 38 0,0 0 0,1 0 0,0 0 0,0 1 0,0-1 0,1 1 0,11-12 0,-14 17 0,1-1 0,-1 1 0,0-1 0,0 1 0,0-1 0,0 0 0,-1 0 0,1 0 0,1-3 0,-3 6 0,0-1 0,0 1 0,0 0 0,0 0 0,0 0 0,0 0 0,0-1 0,0 1 0,0 0 0,0 0 0,0 0 0,0 0 0,1 0 0,-1 0 0,0-1 0,0 1 0,0 0 0,0 0 0,0 0 0,1 0 0,-1 0 0,0 0 0,0 0 0,0 0 0,0 0 0,0 0 0,1 0 0,-1 0 0,0 0 0,0 0 0,0 0 0,0 0 0,1 0 0,-1 0 0,0 0 0,0 0 0,0 0 0,0 0 0,1 0 0,-1 0 0,0 0 0,0 0 0,1 0 0,7 8 0,4 14 0,-4 11 0,0 0 0,5 65 0,-12-86 0,-1 0 0,0 0 0,-1-1 0,-1 1 0,0 0 0,0 0 0,-1-1 0,0 1 0,-8 16 0,10-27 0,1 0 0,-1 1 0,0-1 0,1 0 0,-1 0 0,0 0 0,0 0 0,0-1 0,0 1 0,0 0 0,0 0 0,0 0 0,0-1 0,0 1 0,0-1 0,0 1 0,-1-1 0,1 1 0,0-1 0,0 1 0,-3-1 0,1 0 0,0 0 0,0 0 0,0 0 0,0 0 0,0-1 0,0 0 0,0 1 0,-5-3 0,0-1 0,0 0 0,0 0 0,1 0 0,0-1 0,-12-9 0,4-5 0,-4-2 0,19 21 0,0 0 0,0 0 0,0 0 0,0 0 0,-1 0 0,1 0 0,0-1 0,0 1 0,0 0 0,0 0 0,0 0 0,0 0 0,0 0 0,0 0 0,0 0 0,0 0 0,0-1 0,0 1 0,0 0 0,0 0 0,0 0 0,0 0 0,0 0 0,0 0 0,0 0 0,0-1 0,0 1 0,0 0 0,0 0 0,0 0 0,0 0 0,0 0 0,0 0 0,0 0 0,0 0 0,0-1 0,0 1 0,0 0 0,1 0 0,-1 0 0,0 0 0,0 0 0,0 0 0,0 0 0,0 0 0,0 0 0,0 0 0,0 0 0,0 0 0,1 0 0,-1 0 0,0 0 0,0-1 0,0 1 0,11-4 0,12-2 0,104-6 0,-116 9 0,0 0 0,0 0 0,0-1 0,0 0 0,-1 0 0,1-2 0,-1 1 0,-1-1 0,1-1 0,-1 0 0,0 0 0,0 0 0,-1-1 0,0-1 0,0 1 0,-1-1 0,8-13 0,31-31 0,-45 53 0,-1-1 0,1 0 0,-1 1 0,1-1 0,-1 1 0,1-1 0,0 1 0,-1-1 0,1 1 0,0 0 0,0-1 0,-1 1 0,1 0 0,0-1 0,-1 1 0,1 0 0,0 0 0,0 0 0,0 0 0,-1 0 0,1 0 0,0 0 0,0 0 0,0 0 0,-1 0 0,1 0 0,0 0 0,0 0 0,-1 1 0,1-1 0,1 1 0,0 0 0,1 0 0,-1 0 0,0 0 0,0 1 0,1-1 0,-1 1 0,0-1 0,3 4 0,1 3 0,0 0 0,0 0 0,0 1 0,6 14 0,-10-19 0,-1 0 0,1-1 0,-1 1 0,0 0 0,0 0 0,0 0 0,-1 0 0,1 0 0,-1 0 0,0 0 0,0 0 0,-1 0 0,1 0 0,-2 6 0,-1 18 0,27-66 0,-20 32 0,0-5 0,1 1 0,0-1 0,0 1 0,1 1 0,1-1 0,0 1 0,0 0 0,12-11 0,-15 16 0,-1 1 0,1-1 0,-1 1 0,0 0 0,1 1 0,0-1 0,0 0 0,0 1 0,0 0 0,0 0 0,0 0 0,0 1 0,5-2 0,-8 3 0,0 1 0,0-1 0,0 1 0,0 0 0,0-1 0,-1 1 0,1-1 0,0 1 0,-1 0 0,1 0 0,0-1 0,-1 1 0,1 0 0,-1 0 0,1 0 0,-1 0 0,0 0 0,1 0 0,0 1 0,6 22 0,-5-15 0,-1 0 0,0 0 0,-1 1 0,0-1 0,0 0 0,-1 0 0,0 0 0,-1 0 0,0 0 0,0 0 0,-6 13 0,8-22 0,0 0 0,0 0 0,0 0 0,0-1 0,1 1 0,-1 0 0,0 0 0,0 0 0,0 0 0,0 0 0,0 0 0,0 0 0,0 0 0,0 0 0,1 0 0,-1-1 0,0 1 0,0 0 0,0 0 0,0 0 0,0 0 0,0 0 0,0 0 0,1 0 0,-1 0 0,0 0 0,0 0 0,0 0 0,0 0 0,0 0 0,1 0 0,-1 0 0,0 0 0,0 0 0,0 0 0,0 1 0,0-1 0,0 0 0,0 0 0,1 0 0,-1 0 0,0 0 0,0 0 0,0 0 0,0 0 0,0 0 0,0 0 0,0 1 0,0-1 0,0 0 0,1 0 0,-1-1 0,0-1 0,1 1 0,-1 0 0,1-1 0,0 1 0,0 0 0,-1 0 0,1 0 0,0 0 0,0 0 0,2-2 0,3-5 0,57-86 0,-57 85 0,0 1 0,16-15 0,-20 21 0,0 0 0,0 0 0,1 0 0,-1 0 0,1 0 0,0 0 0,0 0 0,0 1 0,-1 0 0,1-1 0,0 1 0,1 0 0,4 0 0,-6 1 0,-1 0 0,0 1 0,1-1 0,-1 1 0,1 0 0,-1-1 0,0 1 0,1 0 0,-1 0 0,0 0 0,0 0 0,1 0 0,-1 0 0,0 0 0,0 0 0,0 0 0,0 1 0,-1-1 0,1 0 0,0 1 0,-1-1 0,1 0 0,0 3 0,12 36 0,-10-23 0,1-1 0,0 1 0,2-1 0,0 0 0,0-1 0,12 20 0,-16-33 0,0 0 0,0 0 0,1 0 0,-1-1 0,0 1 0,1 0 0,-1-1 0,1 0 0,-1 0 0,1 1 0,-1-1 0,1-1 0,0 1 0,0 0 0,-1-1 0,1 1 0,0-1 0,0 0 0,0 0 0,0 0 0,-1 0 0,1-1 0,0 1 0,3-2 0,4 0 0,0 0 0,0-1 0,0 0 0,0-1 0,12-6 0,-5-1 0,-1 0 0,-1-2 0,0 1 0,-1-2 0,22-26 0,-12 14 0,-7 2 0,0-2 0,-16 25 0,0 0 0,0 0 0,0 0 0,0 0 0,0 0 0,0 1 0,1-1 0,-1 0 0,0 1 0,0-1 0,1 1 0,-1-1 0,0 1 0,1-1 0,-1 1 0,1 0 0,1 0 0,-2 1 0,0 1 0,-1 0 0,1-1 0,0 1 0,-1 0 0,0 0 0,1-1 0,-1 1 0,0 0 0,0 0 0,0 0 0,0 0 0,0-1 0,-1 3 0,1-2 0,0-1 0,0 0 0,0 1 0,0-1 0,0 0 0,0 1 0,0-1 0,0 0 0,0 1 0,0-1 0,-1 0 0,1 0 0,-1 1 0,1-1 0,-1 0 0,1 0 0,-1 0 0,0 0 0,0 0 0,1 0 0,-1 0 0,0 0 0,0 0 0,0 0 0,0 0 0,0 0 0,0-1 0,0 1 0,0 0 0,-1-1 0,1 1 0,0-1 0,0 1 0,0-1 0,-1 1 0,1-1 0,0 0 0,-1 0 0,1 0 0,0 0 0,0 0 0,-1 0 0,1 0 0,0 0 0,-1 0 0,1-1 0,-2 1 0,-6-3 0,0 0 0,0 0 0,0 0 0,-16-9 0,15 6 0,0 1 0,-1 1 0,-18-6 0,26 9 0,0 1 0,-1-1 0,1 0 0,0 1 0,0 0 0,0 0 0,0 0 0,0 0 0,0 1 0,-1-1 0,1 1 0,0 0 0,0-1 0,0 1 0,0 1 0,1-1 0,-1 0 0,-4 3 0,5-2 0,1 0 0,-1 0 0,1 0 0,-1 0 0,1 0 0,0 0 0,-1 0 0,1 0 0,1 1 0,-1-1 0,0 0 0,0 1 0,1-1 0,-1 5 0,0 35 0,1-35 0,1 1 0,0-1 0,0 0 0,1 1 0,0-1 0,0 0 0,1 0 0,0 0 0,0-1 0,0 1 0,1 0 0,0-1 0,0 0 0,1 0 0,0-1 0,0 1 0,0-1 0,0 0 0,8 5 0,-13-10 0,1 1 0,0 0 0,0 0 0,1 0 0,-1-1 0,0 1 0,0 0 0,0-1 0,0 1 0,1-1 0,-1 0 0,0 1 0,2-1 0,-2 0 0,1-1 0,-1 1 0,0-1 0,1 0 0,-1 1 0,0-1 0,1 0 0,-1 0 0,0 0 0,0 0 0,0 0 0,1-1 0,2-2 0,0-1 0,-1 1 0,0-1 0,0 1 0,0-1 0,-1 0 0,1 0 0,-1 0 0,0 0 0,2-10 0,1-8 0,2-28 0,-5 37 0,-1 2 0,0 0 0,0-1 0,-1 1 0,-2-15 0,2 2 0,2 17 0,2 9 0,30 59 0,-14-24 0,40 56 0,-57-89 0,-1 0 0,1 0 0,0-1 0,0 1 0,0-1 0,0 0 0,0 1 0,0-1 0,0-1 0,1 1 0,-1 0 0,1-1 0,-1 0 0,1 0 0,0 0 0,5 1 0,-6-2 0,0 0 0,-1 0 0,1 0 0,-1 0 0,1-1 0,-1 1 0,1-1 0,-1 0 0,0 0 0,1 0 0,-1 0 0,0 0 0,0 0 0,1 0 0,-1-1 0,0 1 0,0-1 0,0 0 0,-1 1 0,1-1 0,0 0 0,-1 0 0,1 0 0,-1 0 0,0 0 0,2-3 0,15-34 0,18-57 0,-1 3 0,-12 30 0,-19 64 0,2 8 0,5 11 0,-1 5 0,-1 1 0,-1 0 0,6 33 0,-11-44 0,-1 1 0,0 0 0,-1 0 0,-1-1 0,-1 1 0,0 0 0,-4 17 0,5-32 0,-1 1 0,1-1 0,0 0 0,-1 1 0,1-1 0,-1 0 0,1 1 0,-1-1 0,0 0 0,1 0 0,-1 0 0,0 1 0,0-1 0,0 0 0,0 0 0,0 0 0,0 0 0,0-1 0,0 1 0,0 0 0,0 0 0,-1-1 0,1 1 0,-2 0 0,0 0 0,1-1 0,-1 0 0,1 0 0,-1 0 0,1 0 0,0-1 0,-1 1 0,1-1 0,-1 1 0,1-1 0,0 0 0,-5-2 0,-3-2 0,0-1 0,0-1 0,1 1 0,-15-15 0,-25-27 0,46 43 0,6 6 0,10 5 0,-12-6 0,37 29 0,-7-5 0,31 13 0,46 32 0,-103-65 0,1-1 0,-1 0 0,1 0 0,0 0 0,-1-1 0,1 0 0,10 3 0,-16-5 24,0 0 0,1 0 0,-1 0 1,0 0-1,1-1 0,-1 1 0,0 0 0,1 0 0,-1 0 1,0 0-1,0 0 0,1 0 0,-1 0 0,0-1 0,1 1 1,-1 0-1,0 0 0,0 0 0,0 0 0,1-1 0,-1 1 1,0 0-1,0 0 0,0-1 0,1 1 0,-1 0 0,0 0 1,0-1-1,0 1 0,0 0 0,0-1 0,0 1 0,1 0 1,-1-1-1,0 1 0,4-7-4829</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6:30.804"/>
    </inkml:context>
    <inkml:brush xml:id="br0">
      <inkml:brushProperty name="width" value="0.05" units="cm"/>
      <inkml:brushProperty name="height" value="0.05" units="cm"/>
      <inkml:brushProperty name="color" value="#AB008B"/>
    </inkml:brush>
  </inkml:definitions>
  <inkml:trace contextRef="#ctx0" brushRef="#br0">176 1 21503,'0'0'4326,"10"1"-4213,-3-1-89,-5-1-17,0 1 0,0-1-1,1 1 1,-1 0 0,0 0 0,0 0 0,1 1 0,-1-1 0,0 0 0,0 1 0,0-1 0,0 1-1,1 0 1,-1 0 0,0 0 0,0 0 0,0 0 0,-1 0 0,1 0 0,0 1 0,0-1 0,-1 1-1,1-1 1,-1 1 0,1 0 0,-1-1 0,1 1 0,0 3 0,2 6 68,0 0 1,0 1 0,-2-1-1,1 1 1,-1 0 0,-1 0-1,0 0 1,-1 0 0,0-1-1,-1 1 1,0 0-1,-1 0 1,-1 0 0,1-1-1,-2 1 1,0-1 0,0 0-1,-1 0 1,0 0-1,-1 0 1,0-1 0,-1 0-1,0-1 1,0 1 0,-1-1-1,0-1 1,-1 1 0,-17 12-1,0-5 111,-1 0 0,-1-2 0,-33 13 0,48-24-3751</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7:07.566"/>
    </inkml:context>
    <inkml:brush xml:id="br0">
      <inkml:brushProperty name="width" value="0.05" units="cm"/>
      <inkml:brushProperty name="height" value="0.05" units="cm"/>
      <inkml:brushProperty name="color" value="#AB008B"/>
    </inkml:brush>
  </inkml:definitions>
  <inkml:trace contextRef="#ctx0" brushRef="#br0">1 558 9848,'0'0'7081,"11"3"-6609,36 9 8,-43-12-392,0 1 0,0-1 0,0 0 0,0-1 0,0 1 0,0-1 0,0 1 0,0-1 0,-1 0 0,1-1 0,0 1 0,-1-1 0,1 0 0,-1 1 0,1-2 0,-1 1 0,0 0 0,0-1 0,0 1 0,3-4 0,8-5 206,9-6 331,-1 0-1,0-2 1,-2 0-1,23-28 1,-22 21 12,-5 8 47,0-2-1,16-28 1,-3-5 1029,25-63 0,-44 71-792,-10 39-678,1 0-1,0-1 0,1 1 1,-1 0-1,1 0 0,0 0 0,1 1 1,-1-1-1,7-9 0,-1 0-139,-5 12-63,0 12-28,-1-2-12,5 16 0,-2 0 0,-1 1 0,-1-1 0,-1 1 0,-1 0 0,-1 0 0,-1 0 0,-1 0 0,-6 28 0,4-39 0,0-1 0,0-1 0,-1 1 0,-1-1 0,0 0 0,0 0 0,-1 0 0,0-1 0,-1 0 0,-17 16 0,22-23 0,0-1 0,-1 1 0,1-1 0,-1 0 0,0-1 0,0 1 0,1 0 0,-1-1 0,0 0 0,0 0 0,0 0 0,0-1 0,-1 1 0,-4-1 0,3 0 0,-1-1 0,0 1 0,0-1 0,0 0 0,1-1 0,-1 0 0,-9-3 0,16 5 0,-1-1 0,1 1 0,0 0 0,-1 0 0,1 0 0,-1 0 0,1 0 0,0 0 0,-1-1 0,1 1 0,0 0 0,-1 0 0,1 0 0,0-1 0,-1 1 0,1 0 0,0-1 0,0 1 0,-1 0 0,1 0 0,0-1 0,0 1 0,0 0 0,-1-1 0,1 1 0,0-1 0,0 1 0,0 0 0,0-1 0,9-6 0,26 0 0,-30 7 0,84-11 0,-54 8 0,1-2 0,-1-1 0,37-12 0,122-55 0,-152 57 0,-20 7 0,37-24 0,-8 5 0,-51 28 0,3-1 0,-1-1 0,0 1 0,0 0 0,1 0 0,-1-1 0,0 0 0,0 1 0,0-1 0,0 0 0,-1 0 0,1 0 0,0 0 0,2-4 0,-5 2 0,-6 5 0,-8 5 0,-2 7 0,0 1 0,1 0 0,-18 21 0,32-33 0,0 0 0,1 0 0,-1 1 0,1-1 0,-1 1 0,1-1 0,0 1 0,0-1 0,0 1 0,1 0 0,-1-1 0,1 1 0,-1 0 0,1 0 0,0 0 0,0-1 0,0 1 0,0 0 0,1 0 0,-1-1 0,1 1 0,0 0 0,-1 0 0,3 2 0,-2 0 0,1-1 0,1 0 0,-1 0 0,0 0 0,1 0 0,0 0 0,0 0 0,0-1 0,0 0 0,1 1 0,-1-1 0,1 0 0,5 3 0,-2-3 0,0 0 0,0 0 0,0 0 0,0-1 0,0 0 0,1 0 0,-1-1 0,0 0 0,1 0 0,-1-1 0,1 0 0,-1 0 0,1-1 0,-1 0 0,12-3 0,-15 3 0,0-1 0,-1 1 0,1-1 0,0 0 0,-1 0 0,1 0 0,-1 0 0,0-1 0,0 1 0,0-1 0,0 0 0,0 0 0,0 0 0,-1 0 0,0 0 0,1-1 0,-1 1 0,0-1 0,-1 1 0,1-1 0,-1 0 0,1 0 0,-1 1 0,0-1 0,-1 0 0,1 0 0,-1 0 0,0 0 0,1-1 0,-2-5 0,0 4 0,0 1 0,0 0 0,0-1 0,0 1 0,-1 0 0,0-1 0,0 1 0,-1 0 0,1 1 0,-1-1 0,0 0 0,-1 1 0,1 0 0,-1-1 0,1 1 0,-10-6 0,-1-2 0,-1 2 0,-1 0 0,-28-15 0,33 20 0,5 2 0,18 1 0,-3 1 0,247-23 0,44-18 0,-297 42 0,1-1 0,-1 1 0,1 0 0,-1 1 0,1-1 0,-1 1 0,4 0 0,14 2 0,-21-3 16,1 0 0,-1 0 0,0 0 0,0 0 0,0 0 0,0 0 0,0 0 0,0 0 0,1 0 0,-1 0 0,0 0 0,0 0 0,0 0 0,0 0 1,0 0-1,0 0 0,0 0 0,1 0 0,-1 0 0,0 0 0,0 0 0,0 0 0,0 0 0,0 0 0,0 0 0,0 0 0,0 0 0,1 0 0,-1 0 0,0-1 0,0 1 0,0 0 0,0 0 0,0 0 0,0 0 0,0 0 0,0 0 0,0 0 0,0 0 0,0-1 0,0 1 0,0 0 0,0 0 1,0 0-1,0 0 0,0 0 0,0 0 0,0-1 0,0 1 0,0 0 0,0 0 0,0 0 0</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54:02.537"/>
    </inkml:context>
    <inkml:brush xml:id="br0">
      <inkml:brushProperty name="width" value="0.05" units="cm"/>
      <inkml:brushProperty name="height" value="0.05" units="cm"/>
      <inkml:brushProperty name="color" value="#AB008B"/>
    </inkml:brush>
  </inkml:definitions>
  <inkml:trace contextRef="#ctx0" brushRef="#br0">107 78 9144,'0'0'11506,"-10"4"-11277,-29 13 2,38-17-214,0 0 1,0 0-1,1 0 0,-1 0 0,0 0 1,0 0-1,1 0 0,-1 0 0,0 0 1,0 0-1,0-1 0,1 1 1,-1 0-1,0-1 0,1 1 0,-1 0 1,0-1-1,1 1 0,-1-1 1,0 1-1,1-1 0,-1 1 0,1-1 1,-1 1-1,1-1 0,-1 0 0,1 1 1,-1-2-1,-8-15 339,9 15-327,0 1 0,0-1 0,0 0 0,0 1 0,0-1-1,0 1 1,1-1 0,-1 1 0,1-1 0,-1 0 0,1 1 0,-1 0-1,1-1 1,0 1 0,0-1 0,0 1 0,-1 0 0,1 0 0,1-1-1,1-1 1,27-24 530,-25 23-372,-5 3-156,1 1-1,0-1 0,-1 0 0,1 1 0,0-1 1,-1 1-1,1-1 0,0 1 0,0-1 0,0 1 1,0 0-1,-1-1 0,1 1 0,0 0 0,0 0 1,0-1-1,0 1 0,0 0 0,0 0 1,0 0-1,0 0 0,0 0 0,0 1 0,-1-1 1,3 0-1,12 3 502,-15-4-523,1 1 0,-1 0 0,0 0 0,0 0 0,0 0 0,0 0 0,1 0 1,-1 0-1,0 0 0,0 0 0,0 0 0,0 0 0,1 0 0,-1 0 0,0 0 0,0 0 1,0 0-1,0 0 0,1 0 0,-1 0 0,0 0 0,0 0 0,0 0 0,0 1 1,1-1-1,-1 0 0,0 0 0,0 0 0,0 0 0,0 0 0,0 0 0,0 1 0,1-1 1,-1 0-1,0 0 0,0 0 0,0 0 0,0 0 0,0 1 0,0-1 0,0 0 0,0 0 1,0 0-1,0 0 0,0 1 0,-6 6 309,-12 5 43,13-9-237,-1 0-1,1-1 1,-1 1-1,1-1 1,-1-1-1,0 1 1,0-1-1,0 0 1,0 0-1,-9 0 1,16 0-93,0 0 0,1 0 1,-1 0-1,0 1 0,1-1 0,-1 0 1,0 1-1,0-1 0,0 1 0,0-1 1,0 1-1,0-1 0,-1 1 0,1 0 1,0-1-1,-1 1 0,0 0 0,1 0 1,-1-1-1,0 5 0,1-5-23,-1 1 1,1-1-1,-1 1 0,0-1 0,0 1 1,0-1-1,0 1 0,0-1 0,0 1 1,0-1-1,0 1 0,0-1 0,-1 1 1,1-1-1,-1 1 0,1-1 0,-1 1 1,0-1-1,1 1 0,-1-1 1,0 0-1,0 0 0,0 1 0,0-1 1,0 0-1,0 0 0,0 0 0,-1 0 1,-1 1-1,-7 5 156,7-6 68,-5-5-28,7 3-122,6-8 304,-1 8-336,1-1 0,-1 2 1,1-1-1,0 1 1,-1-1-1,1 1 0,-1 1 1,6 0-1,5-1 399,-14 0-165,1 0-198,-1 0-78,0 0-1,-1 0 1,1 0-1,0 0 1,0 0-1,0 0 1,0 0-1,0 0 1,0 0-1,0 1 1,-1-1-1,1 0 1,0 0-1,0 1 1,0-1-1,0 1 1,-1 0 4,0 1 1,0-1-1,0 1 1,-1-1-1,1 0 1,0 1-1,-1-1 1,1 0-1,-1 1 1,0-1-1,1 0 1,-1 0-1,0 1 1,0-1 0,0 0-1,0 0 1,0 0-1,0 0 1,0 0-1,0 0 1,0-1-1,0 1 1,0 0-1,-1-1 1,1 1-1,0 0 1,-1-1-1,0 1 1,1-1-10,0 1 0,0-1 0,1 0-1,-1 1 1,0-1 0,0 0 0,0 0 0,1 1 0,-1-1 0,0 0 0,0 0 0,0 0-1,0 0 1,0 0 0,1 0 0,-1 0 0,0-1 0,0 1 0,0 0 0,1 0 0,-1-1-1,0 1 1,0 0 0,1-1 0,-1 1 0,0-1 0,0 1 0,1-1 0,-1 1 0,1-1 0,-1 0-1,0 1 1,1-1 0,-1 0 0,1 1 0,0-1 0,-1 0 0,1 1 0,-1-1 0,1 0-1,0 0 1,0 0 0,-1 1 0,1-1 0,0 0 0,0 0 0,0 0 0,0 0 0,0 1-1,0-3 1,0 3-2,0-1 0,0 0 0,0 0 0,0 0 0,0 0 0,0 0 0,0 0 0,0 0 0,0 0 0,1 0 0,-1 0-1,0 0 1,1 1 0,-1-1 0,1 0 0,-1 0 0,1 0 0,-1 0 0,1 0 0,15 0 21,-1 2-16,-12 0 0,-1-1-1,0 1 1,0 0-1,1 0 1,-1 0 0,0 0-1,0 0 1,0 1-1,3 1 1,-6-2 7,1-1 0,-1 0 0,0 0 0,1 0 0,-1 0 0,0-1 0,0 1-1,1 0 1,-1 0 0,0 0 0,1 0 0,-1-1 0,0 1 0,1 0 0,-1-1 0,1 1 0,-1 0 0,0-1 0,1 1 0,-1-1 0,1 1-1,-1-1 1,1 1 0,-1-1 0,1 0 0,0 1 0,-1-1 0,1 1 0,0-1 0,-1 0 0,1 1 0,0-1 0,0 0 0,0 1 0,-1-1 0,1 0-1,0 1 1,0-1 0,0 0 0,0 0 0,0 1 0,1-2 0,-1 1 47,10-3-25,-9 5-41,0-1 1,0 0-1,0 1 0,0-1 1,0 1-1,0 0 1,0-1-1,0 1 1,0 0-1,0 0 0,0-1 1,-1 1-1,1 0 1,1 1-1,-2-2 5,0 1 1,0-1-1,0 0 1,1 0-1,-1 0 1,0 1-1,0-1 0,0 0 1,0 0-1,1 1 1,-1-1-1,0 0 0,0 0 1,0 1-1,0-1 1,0 0-1,0 1 0,0-1 1,0 0-1,0 0 1,0 1-1,0-1 0,0 0 1,0 1-1,0-1 1,0 0-1,0 0 1,0 1-1,0-1 0,0 0 1,0 0-1,-1 1 1,1-1-1,0 0 0,0 0 1,0 1-1,0-1 1,-1 0-1,1 0 0,0 0 1,0 1-1,0-1 1,-1 0-1,1 0 0,0 0 1,0 0-1,-1 0 1,1 1-1,0-1 0,0 0 1,-1 0-1,1 0 1,0 0-1,-1 0 1,1 0-1,0 0 0,0 0 1,-1 0-1,1 0 1,0 0-1,-1 0 0,1 0 1,0 0-1,0 0 1,-1-1-1,-41-9-394,36 10 280,4 0 79,0 0-1,0 0 0,0 0 1,0 0-1,0 0 0,0 0 1,0 0-1,0 1 1,0-1-1,1 1 0,-1-1 1,0 1-1,0 0 0,0 0 1,1 0-1,-1 0 0,-2 2 1,3-3-106,-10 8-1162,40-7 1220,1 2-1,-1 0 0,41 11 1,-65-13 100,-1 0 0,1 1 0,-1 0 0,1-1 0,-1 1 0,1 1 1,-1-1-1,0 1 0,0 0 0,0 0 0,-1 0 0,1 0 0,3 5 0,-5-5 1,0 1 0,0-1 0,0 0 0,0 1 0,-1 0 0,0-1-1,0 1 1,0 0 0,0-1 0,0 1 0,-1 0 0,0 0 0,0 0 0,0 0-1,0-1 1,0 1 0,-2 4 0,1-2 1,0-1-1,-1 1 1,0 0-1,0-1 1,0 0-1,-1 1 1,0-1 0,0 0-1,0 0 1,-5 5-1,-5 5 82,-26 22 1,-1 2 52,12-16-48,23-20-78,1 0-1,-1 1 0,1-1 0,0 1 0,0-1 1,0 1-1,1 1 0,-1-1 0,1 0 0,0 1 1,-2 4-1,5-8-19,0 0-1,0 0 1,0-1 0,0 1 0,0 0 0,0-1-1,0 1 1,0 0 0,0-1 0,0 1 0,0 0-1,0-1 1,1 1 0,-1 0 0,0-1 0,1 1 0,-1 0-1,0-1 1,1 1 0,-1-1 0,1 1 0,-1-1-1,1 1 1,-1-1 0,1 1 0,-1-1 0,1 1-1,-1-1 1,1 0 0,0 1 0,-1-1 0,1 0 0,0 0-1,-1 1 1,1-1 0,0 0 0,-1 0 0,1 0-1,1 0 1,27 2-2675,-27-2 1306</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0:26.098"/>
    </inkml:context>
    <inkml:brush xml:id="br0">
      <inkml:brushProperty name="width" value="0.05" units="cm"/>
      <inkml:brushProperty name="height" value="0.05" units="cm"/>
      <inkml:brushProperty name="color" value="#004F8B"/>
    </inkml:brush>
  </inkml:definitions>
  <inkml:trace contextRef="#ctx0" brushRef="#br0">1 310 9144,'0'0'12534,"3"-11"-12071,0-2-367,6-19 588,1 0 1,19-41-1,-25 67-471,1 0 1,-1 0-1,1 1 0,0-1 1,0 1-1,1 0 0,0 0 1,0 1-1,0-1 0,0 2 1,1-1-1,8-4 0,-14 8-181,0 0 0,-1 0 0,1 0 0,0 0 0,-1 0 0,1 0 0,-1 0 0,1 0 0,0 0 0,-1 0 0,1 1 0,0-1 0,-1 0 0,1 0 0,-1 1 0,1-1 0,0 0 0,-1 1 0,1-1 0,-1 1 0,1-1 0,-1 0 1,1 1-1,-1-1 0,0 1 0,1-1 0,-1 1 0,0 0 0,1-1 0,-1 1 0,0-1 0,1 1 0,-1 1 0,7 25 343,-6-21-262,3 15 160,-2 1 0,0 21-1,3 26 484,-2-45-501,-2-11-28,1 0 0,0 0 0,1-1 0,0 1 0,1-1 0,6 15 0,-4-16-151,-5-6-27,1-1 0,0 0 0,1 0 1,-1 0-1,1-1 0,-1 1 0,5 4 1,-6-7-41,1 0 0,-1-1-1,0 1 1,1 0 0,-1-1 0,1 1 0,-1 0 0,1-1 0,-1 0 0,1 1 0,-1-1-1,1 0 1,-1 0 0,1 0 0,0 0 0,-1 0 0,1 0 0,-1 0 0,1-1 0,-1 1 0,1 0-1,-1-1 1,1 1 0,-1-1 0,3-1 0,11-4-9,-1-1 0,28-16 0,-37 19 0,0 1 0,-1-1 0,1 0 0,-1 0 0,0-1 0,0 1 0,-1-1 0,1 0 0,-1 0 0,0 0 0,3-8 0,6-24 0,-1 0 0,-2-1 0,7-63 0,-4 21 0,-11 77 0,-1 0 0,1-1 0,-1 1 0,1 0 0,0 0 0,0 0 0,1 0 0,-1 0 0,1 1 0,-1-1 0,1 0 0,0 1 0,0-1 0,0 1 0,0-1 0,0 1 0,1 0 0,-1 0 0,1 0 0,-1 0 0,6-2 0,-3 2 0,0 1 0,0 0 0,1 0 0,-1 0 0,0 0 0,1 1 0,-1 0 0,1 0 0,-1 1 0,0-1 0,11 4 0,110 18 0,-116-20 0,-9-1 0,-1-1 0,1 0 0,-1 0 0,0 0 0,1 1 0,-1-1 0,1 0 0,-1 0 0,1 0 0,-1 0 0,0 0 0,1 0 0,-1 0 0,1 0 0,-1 0 0,1 0 0,-1 0 0,1 0 0,-1 0 0,0-1 0,1 1 0,-1 0 0,1 0 0,-1 0 0,0-1 0,1 1 0,-1 0 0,1 0 0,-1-1 0,0 1 0,0 0 0,1-1 0,-1 1 0,1-1 0,8-3 960,-3 3-1727</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0:27.155"/>
    </inkml:context>
    <inkml:brush xml:id="br0">
      <inkml:brushProperty name="width" value="0.05" units="cm"/>
      <inkml:brushProperty name="height" value="0.05" units="cm"/>
      <inkml:brushProperty name="color" value="#004F8B"/>
    </inkml:brush>
  </inkml:definitions>
  <inkml:trace contextRef="#ctx0" brushRef="#br0">255 135 11152,'0'0'6270,"-12"1"-5731,-102 16 2219,107-16-2497,1 0 0,0 0-1,0 1 1,0 0-1,0 1 1,1-1 0,-1 1-1,0 0 1,1 0 0,0 1-1,0 0 1,0-1-1,0 2 1,1-1 0,-1 1-1,1-1 1,0 1 0,-6 10-1,3-2 344,5-12-518,0 1 0,1 0-1,0 0 1,-1 0-1,1 1 1,0-1 0,0 0-1,0 0 1,0 1 0,1-1-1,-1 0 1,1 1 0,-1-1-1,1 1 1,0-1 0,0 1-1,0-1 1,0 1 0,0-1-1,1 0 1,-1 1 0,1-1-1,-1 1 1,3 3-1,-2-3-15,0 0-1,0-1 1,0 1-1,1 0 1,-1-1-1,1 1 1,0-1-1,0 1 1,0-1-1,0 0 1,0 0-1,0 0 0,1 0 1,-1 0-1,1 0 1,-1-1-1,4 2 1,1 0 72,0-1 1,0 0-1,1 0 1,-1 0-1,1-1 1,9 0-1,-1 0-19,0-1 0,-1 0 0,1-1 0,0-1 0,0 0 1,0-1-1,-1-1 0,0 0 0,0-1 0,0-1 0,0 0 0,-1-1 0,0-1 0,23-16 0,-11 4-54,47-39 63,-65 51-125,0 0 0,0 0-1,-1-1 1,0 0 0,-1 0 0,6-11 0,-11 18-7,-1 0 0,1 1 0,0-1 0,-1 0 0,1 0 0,-1 0 0,0 0 0,1 0 0,-1 0 0,0 1 0,0-1 0,0 0 0,-1 0 0,1 0 0,0 0 0,-1 0 0,1 0 0,-2-2 0,0 0 0,0 0 0,0 1 0,0-1 0,-1 1 0,1 0 0,-1 0 0,0 0 0,-4-4 0,-4-1 0,0 0 0,-1 0 0,0 1 0,-15-6 0,20 10 0,0 0 0,-1 1 0,1 0 0,-1 0 0,0 1 0,0 0 0,0 0 0,0 1 0,1 0 0,-1 1 0,0-1 0,0 1 0,0 1 0,1 0 0,-13 4 0,11-3 0,0 1 0,1 0 0,-1 0 0,1 1 0,0 0 0,0 1 0,0-1 0,1 2 0,0-1 0,0 1 0,1 0 0,-9 12 0,15-19 21,-1 1 0,1-1 0,-1 1-1,1-1 1,0 1 0,0-1 0,-1 1 0,1 0 0,0-1 0,0 1-1,0-1 1,-1 1 0,1 0 0,0-1 0,0 1 0,0 0-1,0-1 1,0 1 0,1 0 0,-1-1 0,0 1 0,0 0 0,0-1-1,0 1 1,1-1 0,-1 1 0,0-1 0,1 1 0,-1 0 0,0-1-1,1 1 1,-1-1 0,1 1 0,-1-1 0,0 0 0,1 1-1,-1-1 1,1 1 0,0-1 0,-1 0 0,1 1 0,-1-1 0,1 0-1,-1 0 1,1 0 0,0 1 0,-1-1 0,2 0 0,26 5-5130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0:27.919"/>
    </inkml:context>
    <inkml:brush xml:id="br0">
      <inkml:brushProperty name="width" value="0.05" units="cm"/>
      <inkml:brushProperty name="height" value="0.05" units="cm"/>
      <inkml:brushProperty name="color" value="#004F8B"/>
    </inkml:brush>
  </inkml:definitions>
  <inkml:trace contextRef="#ctx0" brushRef="#br0">4 75 10544,'0'0'10647,"4"-10"-10383,17-50 284,-21 60-526,0 0-1,0 0 0,0-1 1,0 1-1,0 0 0,0 0 0,0 0 1,0 0-1,0-1 0,0 1 1,0 0-1,0 0 0,0 0 1,0 0-1,0-1 0,0 1 1,0 0-1,1 0 0,-1 0 0,0 0 1,0 0-1,0-1 0,0 1 1,0 0-1,0 0 0,1 0 1,-1 0-1,0 0 0,0 0 1,0 0-1,0 0 0,1 0 0,-1-1 1,0 1-1,0 0 0,0 0 1,0 0-1,1 0 0,-1 0 1,0 0-1,0 0 0,0 0 1,1 0-1,-1 0 0,0 0 0,0 1 1,0-1-1,5 10 732,0 18-235,0 48 314,-4-1 0,-3 1 0,-3-1-1,-4 0 1,-23 97 0,30-149-93,3-14 10,2-11 179</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1:17.958"/>
    </inkml:context>
    <inkml:brush xml:id="br0">
      <inkml:brushProperty name="width" value="0.05" units="cm"/>
      <inkml:brushProperty name="height" value="0.05" units="cm"/>
      <inkml:brushProperty name="color" value="#004F8B"/>
    </inkml:brush>
  </inkml:definitions>
  <inkml:trace contextRef="#ctx0" brushRef="#br0">71 6 9440,'0'0'10191,"-10"6"-9779,-31 20 18,41-26-221,-1 1 0,0 0 0,1 0 0,-1-1 0,0 1 0,0-1 0,0 1 0,1-1 0,-1 1 0,0-1 0,0 0 0,0 1 0,0-1 0,0 0 0,0 0 0,0 1 0,0-1 0,0 0 0,0 0 0,-2 0 0,8-8 3141,2 5-3110,0 0 0,0 1 0,0 0 0,0 1-1,0-1 1,0 1 0,9 0 0,-11 1-136,174-13 1544,69 3-772,-184 10-876,-29 1 0,-31-1 0,0 1 0,1-1 0,-1 1 0,0 0 0,0 0 0,8 3 0,-12-4 0,0 0 0,0 0 0,0 1 0,0-1 0,1 0 0,-1 0 0,0 0 0,0 0 0,0 0 0,0 0 0,1 0 0,-1 0 0,0 0 0,0 0 0,0 0 0,0 0 0,0 0 0,1 0 0,-1 0 0,0 0 0,0 0 0,0-1 0,0 1 0,1 0 0,-1 0 0,0 0 0,0 0 0,0 0 0,0 0 0,0 0 0,0 0 0,0 0 0,1-1 0,-1 1 0,0 0 0,0 0 0,0 0 0,0 0 0,0 0 0,0-1 0,-1 0 0,-4 5 0,-6 5 90,0 0-1,-1 0 1,-21 11 0,10-7-4482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0:08.357"/>
    </inkml:context>
    <inkml:brush xml:id="br0">
      <inkml:brushProperty name="width" value="0.05" units="cm"/>
      <inkml:brushProperty name="height" value="0.05" units="cm"/>
      <inkml:brushProperty name="color" value="#004F8B"/>
    </inkml:brush>
  </inkml:definitions>
  <inkml:trace contextRef="#ctx0" brushRef="#br0">260 105 8432,'0'0'6054,"-4"11"-5863,0 0-102,0 0-1,0-1 1,-2 0 0,1 0-1,-1 0 1,-1-1 0,-12 16-1,14-20 1,0-1-1,0 1 1,-1-1 0,1 0-1,-1 0 1,0-1 0,0 0-1,0 0 1,0 0-1,-9 2 1,11-4-44,1 0-1,-1-1 1,1 0-1,-1 1 1,1-1 0,-1 0-1,1-1 1,-1 1-1,1-1 1,0 1 0,-1-1-1,1 0 1,-1 0-1,1-1 1,0 1 0,0-1-1,0 0 1,0 1-1,0-1 1,0-1 0,-4-3-1,2 2 12,1 0 0,-1 0-1,1 0 1,0 0 0,1-1-1,-1 0 1,1 0 0,0 0 0,0 0-1,1 0 1,-1-1 0,1 1-1,0-1 1,1 1 0,-1-1-1,1 0 1,0 1 0,1-1 0,-1 0-1,1 0 1,0 0 0,2-8-1,-2 10-13,1-1-1,-1 0 0,1 0 0,1 1 0,-1-1 1,1 0-1,-1 1 0,1-1 0,1 1 0,-1 0 1,1 0-1,-1 0 0,1 0 0,0 0 0,1 1 1,-1-1-1,1 1 0,-1 0 0,1 0 0,0 0 1,0 0-1,0 1 0,1-1 0,-1 1 0,0 0 0,1 1 1,0-1-1,7-1 0,-9 2-7,1 0 0,0 1 0,0-1 0,0 1 0,0-1-1,0 1 1,0 0 0,0 1 0,0-1 0,0 1 0,0-1 0,0 1 0,-1 0 0,1 1-1,0-1 1,3 3 0,-2-1 13,0 0-1,-1 1 0,0 0 1,0 0-1,0 0 1,0 0-1,-1 0 0,1 1 1,-1 0-1,5 10 1,-3-5 18,-1 1 0,0 0 1,-1 1-1,0-1 0,0 1 0,-1-1 1,-1 1-1,0 0 0,-1 16 1,-2 5 121,-1-1 0,-8 38 0,-6 1 492,-43 113 0,59-182-653,1-1 1,-1 1 0,0 0 0,1 0 0,-1-1 0,0 1 0,0-1-1,0 1 1,-1-1 0,-1 3 0,-3-5 272,0-12-72,4 5-174,1 0 0,0-1 0,0 1 0,1-1 0,0 1 0,1-1 0,0 1 0,0 0 0,1-1 0,2-8 0,2-4 33,1 1 0,18-36 0,-5 21 25,2 2-1,32-39 0,-27 37-35,-4 7 36,30-27 0,-50 52-101,-3 2-8,1 0 1,0 0-1,0 0 1,-1 0-1,1 0 1,0 0-1,0 1 1,0-1-1,0 0 1,0 0-1,0 1 1,0-1-1,1 1 1,-1-1-1,0 1 1,0-1-1,0 1 1,1 0-1,-1 0 1,0-1-1,0 1 1,1 0-1,-1 0 1,0 0-1,0 0 1,1 1-1,-1-1 1,0 0-1,0 0 1,0 1-1,1-1 1,-1 1-1,0-1 1,0 1-1,0-1 1,0 1-1,0 0 1,0 0-1,0-1 1,0 1-1,0 0 1,0 0-1,0 0 1,-1 0-1,1 0 1,0 0-1,-1 0 1,1 0-1,0 3 1,3 2-6,-2 1 0,1-1 0,-1 1 1,0 0-1,0 0 0,-1 0 0,1 11 0,0 7 6,-2 1-1,0-1 1,-2 1-1,-1-1 1,-1 0-1,-1 0 1,-1 0-1,-11 26 1,16-49 6,1 0 2,-1-1-1,1 1 1,-1 0-1,0 0 1,0-1-1,0 1 1,0-1-1,0 1 1,0-1-1,-1 1 0,1-1 1,0 1-1,-3 0 1,4-3 9,0 0 0,0-1 0,0 1-1,0-1 1,0 1 0,0 0 0,1-1 0,-1 1 0,0 0 0,1-1 0,-1 1-1,1 0 1,0-2 0,0 0 6,9-27 86,2 2 1,1-1-1,1 2 1,1-1-1,32-41 1,-10 16 27,-15 19-41,33-37 0,-54 70-99,0-1-1,0 1 1,1 0 0,-1-1-1,0 1 1,1 0 0,-1 0-1,1 0 1,-1 0-1,1 0 1,-1 1 0,1-1-1,-1 0 1,1 1-1,0-1 1,-1 1 0,1 0-1,0-1 1,0 1 0,-1 0-1,1 0 1,3 0-1,-4 1-1,1-1 0,-1 1 0,0 0 0,0 0-1,0-1 1,0 1 0,0 0 0,0 0-1,0 0 1,0 0 0,0 0 0,0 1-1,0-1 1,-1 0 0,1 0 0,0 0 0,-1 1-1,1-1 1,-1 0 0,0 1 0,1-1-1,-1 0 1,0 1 0,0-1 0,0 0 0,0 1-1,0-1 1,0 3 0,-2 20-44,0 0 1,-10 40 0,4-26 31,5-20 36,1 1-1,0 0 0,2 0 0,0-1 1,1 1-1,0 0 0,2 0 0,1-1 0,0 0 1,12 33-1,-11-37-3,-4-9-8,0 0 0,0 0-1,1 0 1,0 0 0,0 0-1,1 0 1,-1-1 0,1 1-1,0-1 1,0 0 0,5 5 0,-6-8-4,-1 0 1,0-1 0,1 1 0,-1-1 0,1 0 0,-1 1 0,1-1 0,-1 0 0,1 0 0,-1 0 0,1 0 0,-1 0-1,1 0 1,-1 0 0,1-1 0,-1 1 0,1-1 0,-1 1 0,0-1 0,1 1 0,-1-1 0,3-1 0,30-23 102,-23 17-72,13-12 79,0-1 0,23-26 0,33-29 216,-74 71-306,1 0 0,0 0 1,0 0-1,1 1 0,14-7 0,-19 10-27,0 0-1,1 1 0,-1-1 1,0 1-1,1-1 0,-1 1 1,0 0-1,1 0 1,-1 1-1,0-1 0,1 1 1,-1-1-1,0 1 0,0 0 1,1 0-1,-1 1 0,5 2 1,70 34-41,-68-36 42,-9-9-3,-9-10 22,7 16-11,-1 0 0,1 0-1,0 0 1,-1 0-1,1 0 1,-1 0-1,0 0 1,1 0-1,-1 1 1,0-1-1,1 0 1,-1 1-1,0 0 1,0-1-1,0 1 1,1 0-1,-1 0 1,0 0-1,0 0 1,0 0-1,1 1 1,-1-1-1,0 0 1,0 1-1,1-1 1,-1 1-1,0 0 1,-2 1-1,-2 0-3,0 1 0,0 0 0,0 1 0,1 0 0,-1-1 0,-8 9 0,7-5-11,0 0 0,0 0 0,0 1 0,1 0 0,1 0 0,-1 0 0,1 1 0,0-1 0,1 1 0,0 0 0,1 1 0,0-1 0,0 1 0,1 0 0,-2 14 0,3-13-8,-1-2-4,1 1-1,0-1 0,2 18 1,-1-25 17,0 0 0,0 0 0,0 0-1,1-1 1,-1 1 0,1 0 0,-1-1 0,1 1 0,0 0 0,-1-1 0,1 1 0,0 0 0,0-1 0,0 0 0,1 1-1,-1-1 1,0 0 0,0 1 0,1-1 0,-1 0 0,1 0 0,-1 0 0,1 0 0,-1 0 0,1 0 0,3 1-1,-3-2 5,0 0 0,0 0 0,0 0 0,-1 0 0,1-1 0,0 1 0,0 0 0,0-1 0,0 0 0,0 1 0,-1-1-1,1 0 1,0 0 0,-1 0 0,1 0 0,0 0 0,-1 0 0,1 0 0,-1 0 0,0-1 0,1 1 0,1-3 0,2-2 17,1-1 0,-1 0 0,6-12 1,14-25 100,21-40 197,-46 84-316,2-7 43,1 1-1,0 0 1,0 0-1,0 0 1,9-10 0,-12 16-44,0 0 1,1 0 0,-1 0-1,1 0 1,-1 0 0,0 0-1,1 0 1,-1 0 0,0 0-1,1 0 1,-1 0 0,1 0-1,-1 0 1,0 0 0,1 0-1,-1 0 1,0 0 0,1 0-1,-1 0 1,0 1 0,1-1-1,-1 0 1,0 0 0,1 0-1,-1 1 1,0-1 0,0 0-1,1 0 1,-1 1 0,0-1-1,0 0 1,1 1 0,-1-1-1,0 0 1,0 0 0,1 1-1,10 17 0,-8-13 1,8 10 2,16 21-59,-25-34 51,0 1 1,0-1-1,0 0 0,0 0 1,1 0-1,-1-1 1,1 1-1,-1-1 1,1 1-1,-1-1 1,5 2-1,-3-3 10,-1 0 0,1 0 0,-1 0-1,1 0 1,-1-1 0,0 1 0,1-1 0,-1 0 0,1 0-1,-1 0 1,0 0 0,0-1 0,5-3 0,2 0 24,0-2 1,15-12-1,7-13 27,-21 20-2,1 0 1,19-14-1,-28 24-47,0-1-1,1 1 0,-1 0 1,1 0-1,0 0 1,0 1-1,0-1 0,0 1 1,0 0-1,0 0 0,0 1 1,0-1-1,0 1 0,6 0 1,-4 1-3,0 1 0,0-1 0,0 2 0,0-1 0,-1 0 0,1 1 0,-1 0 0,9 7 0,14 6 16,-15-9 11,-1 1 0,1 0 1,15 13-1,18 13 120,-25-21-89,-14-8-15,0 0 0,0-1 1,0 0-1,12 4 1,-16-7-31,0-1 1,-1 1-1,1-1 1,0 1-1,0-1 1,0 0-1,0 0 1,0 0 0,0 0-1,0-1 1,0 1-1,0-1 1,-1 0-1,1 0 1,0 0-1,4-2 1,-5 2 3,0 0-1,0 0 1,0 0 0,0 0 0,0-1-1,-1 1 1,1-1 0,0 1 0,-1-1-1,1 0 1,-1 1 0,1-1-1,-1 0 1,0 0 0,0 0 0,0 0-1,0 0 1,1-3 0,0-14-5068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1:18.606"/>
    </inkml:context>
    <inkml:brush xml:id="br0">
      <inkml:brushProperty name="width" value="0.05" units="cm"/>
      <inkml:brushProperty name="height" value="0.05" units="cm"/>
      <inkml:brushProperty name="color" value="#004F8B"/>
    </inkml:brush>
  </inkml:definitions>
  <inkml:trace contextRef="#ctx0" brushRef="#br0">12 74 13768,'0'0'12345,"-3"-10"-11944,-5-29 7,8 39-380,0-1 0,0 1 0,0-1-1,0 1 1,0-1 0,0 1 0,0 0 0,1-1 0,-1 1 0,0-1 0,0 1 0,0-1-1,1 1 1,-1 0 0,0-1 0,0 1 0,1-1 0,-1 1 0,0 0 0,1-1 0,-1 1-1,0 0 1,1 0 0,-1-1 0,1 1 0,-1 0 0,0 0 0,1-1 0,-1 1 0,1 0 0,16-4 590,-14 4-508,23-4 339,-1 1 0,1 1 0,0 2 0,42 4-1,102 22 1158,-167-26-1559,7 1 1,-1 0 0,1 0 0,-1-2 0,11 0 1,-14 0-39,1 0 1,-1 1-1,0 0 1,1 0 0,-1 1-1,1-1 1,-1 1 0,0 1-1,9 2 1,-14-3-11,0-1 0,0 1 0,0-1 0,0 0 0,0 1 0,0-1 0,0 0 0,0 0 0,0 1 0,0-1 0,0 0 0,0 0 0,0 0 0,0 0 0,0 0 0,0-1 0,0 1 0,0 0 0,0 0 0,0-1 0,0 1 0,0 0 0,1-2 0</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1:19.160"/>
    </inkml:context>
    <inkml:brush xml:id="br0">
      <inkml:brushProperty name="width" value="0.05" units="cm"/>
      <inkml:brushProperty name="height" value="0.05" units="cm"/>
      <inkml:brushProperty name="color" value="#004F8B"/>
    </inkml:brush>
  </inkml:definitions>
  <inkml:trace contextRef="#ctx0" brushRef="#br0">0 4 10952,'0'0'10681,"12"3"-10099,29 2 185,0-2-1,67-2 0,72-4 1305,-21-9 927,-130 11-1363</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1:21.366"/>
    </inkml:context>
    <inkml:brush xml:id="br0">
      <inkml:brushProperty name="width" value="0.05" units="cm"/>
      <inkml:brushProperty name="height" value="0.05" units="cm"/>
      <inkml:brushProperty name="color" value="#004F8B"/>
    </inkml:brush>
  </inkml:definitions>
  <inkml:trace contextRef="#ctx0" brushRef="#br0">3 255 10752,'0'0'12065,"-1"-10"-11488,-1-32-20,3 40-515,-1 1-1,0-1 0,1 0 0,-1 1 1,1-1-1,0 1 0,0 0 0,-1-1 1,1 1-1,0-1 0,0 1 1,0 0-1,0 0 0,0 0 0,1 0 1,-1 0-1,0 0 0,1 0 0,-1 0 1,3-1-1,3-3 175,-2 0-51,15-12 712,1 1 0,0 1 0,25-14 0,-43 28-763,1-1 0,-1 1-1,1 0 1,-1 0 0,1 1 0,-1-1-1,1 1 1,0-1 0,-1 1-1,1 0 1,0 1 0,-1-1 0,1 0-1,-1 1 1,1 0 0,-1 0 0,1 0-1,3 2 1,-1 0 96,0 0 0,-1 0 0,1 1 0,-1-1 1,1 1-1,-1 1 0,0-1 0,8 10 0,-10-8-210,0-1 0,-1 1 0,0 0 0,0 0 0,0-1 0,-1 1 0,0 0 0,0 0 0,0 1 0,-1 5 0,4 14 0,-3-11 0,1 0 0,-2 0 0,-2 27 0,1-27 0,0 0 0,1 0 0,4 28 0,8 45 0,-10-80 0,0 0 0,0 0 0,1 0 0,0-1 0,0 1 0,1-1 0,0 1 0,0-1 0,1 0 0,0-1 0,0 1 0,10 9 0,-11-13 0,-1 0 0,1 0 0,0-1 0,0 1 0,0-1 0,1 0 0,-1 0 0,1 0 0,-1 0 0,1-1 0,-1 0 0,1 0 0,0 0 0,-1 0 0,1-1 0,0 0 0,0 0 0,0 0 0,-1-1 0,10-1 0,0-2 0,1 0 0,-1 0 0,0-2 0,0 0 0,21-12 0,-26 12 0,-1 0 0,1-1 0,-1 0 0,-1 0 0,1 0 0,-1-1 0,0 0 0,-1-1 0,0 0 0,0 0 0,-1 0 0,0 0 0,-1-1 0,5-14 0,-1-2 0,-1-1 0,-1 0 0,-1 0 0,1-38 0,-6 47 0,-1 0 0,-5-32 0,4 36 0,0-1 0,0 0 0,2 1 0,0-1 0,2-16 0,-1 28 0,0 0 0,0-1 0,0 1 0,1 0 0,0 0 0,0 0 0,0 0 0,0 0 0,0 0 0,0 0 0,1 1 0,-1-1 0,1 1 0,0 0 0,0 0 0,0 0 0,0 0 0,0 0 0,0 0 0,5-1 0,4-2 0,0 1 0,1 0 0,0 0 0,13-1 0,0 3 0,-1 0 0,0 2 0,1 1 0,-1 1 0,32 6 0,-48-7 0,-6 0 0,0-1 0,1 1 0,-1 0 0,0 0 0,0 0 0,1 0 0,-1 1 0,0-1 0,0 1 0,-1 0 0,1 0 0,0 0 0,2 3 0,0-2 550,2 3-768,-9 3-4049</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1:23.190"/>
    </inkml:context>
    <inkml:brush xml:id="br0">
      <inkml:brushProperty name="width" value="0.05" units="cm"/>
      <inkml:brushProperty name="height" value="0.05" units="cm"/>
      <inkml:brushProperty name="color" value="#004F8B"/>
    </inkml:brush>
  </inkml:definitions>
  <inkml:trace contextRef="#ctx0" brushRef="#br0">216 96 10952,'0'0'21686,"-9"14"-21573,-79 170-105,56-122-8,24-47 0,0 0 0,-9 24 0,-8 13 0,24-50 0,-1 1 0,0-1 0,0 0 0,0 1 0,0-1 0,-1 0 0,1 0 0,-5 3 0,4-5 0,2-1 0,1 1 0,0-1 0,0 1 0,-1-1 0,1 1 0,0-1 0,0 1 0,0-1 0,0 1 0,0-1 0,0 0 0,0 1 0,0-1 0,0 1 0,0-1 0,0 1 0,0-1 0,0 1 0,1-1 0,-1 0 0,1-1 0,3-18 0,1 0 0,1 0 0,1 0 0,13-25 0,-9 20 0,16-53 0,18-88 0,-39 146 0,1-1 0,11-21 0,-16 35 0,-2 7 0,0 0 0,0 0 0,0 0 0,0 0 0,0 0 0,0 1 0,0-1 0,0 0 0,1 0 0,-1 0 0,0 0 0,0 0 0,0 0 0,0 0 0,0 0 0,1 1 0,-1-1 0,0 0 0,0 0 0,0 0 0,0 0 0,0 0 0,1 0 0,-1 0 0,0 0 0,0 0 0,0 0 0,0 0 0,1 0 0,-1 0 0,0 0 0,0 0 0,0 0 0,0 0 0,1 0 0,-1-1 0,0 1 0,0 0 0,0 0 0,0 0 0,0 0 0,1 0 0,-1 0 0,0 0 0,0 0 0,0-1 0,0 1 0,0 0 0,0 0 0,0 0 0,0 0 0,0 0 0,1-1 0,-1 1 0,0 0 0,0 0 0,0 0 0,0 0 0,0 0 0,0-1 0,7 6 0,-6-4 0,-1-1 0,1 1 0,0 0 0,-1-1 0,1 1 0,-1-1 0,1 1 0,-1 0 0,1 0 0,-1-1 0,1 1 0,-1 0 0,0 0 0,1-1 0,-1 1 0,0 0 0,0 0 0,0 0 0,1 1 0,10 17 0,-9-17 0,0 1 0,0-1 0,-1 1 0,1-1 0,-1 1 0,1 0 0,-1-1 0,1 4 0,2 8 0,1-1 0,9 18 0,-8-18 0,0 0 0,4 18 0,-4-5 0,1 1 0,2-1 0,0 0 0,2-1 0,16 29 0,-13-31 0,15 36 0,-18-35 0,-6-15 0,0-1 0,0-1 0,1 1 0,0-1 0,0 0 0,1 0 0,0-1 0,13 10 0,-19-16 0,-1 1 0,1-1 0,0 0 0,0 0 0,-1 0 0,1 0 0,0-1 0,0 1 0,-1 0 0,1 0 0,0 0 0,0-1 0,-1 1 0,1 0 0,0 0 0,-1-1 0,1 1 0,0-1 0,-1 1 0,1-1 0,-1 1 0,1-1 0,-1 1 0,1-1 0,-1 1 0,1-1 0,-1 0 0,1 1 0,-1-1 0,0 0 0,1 1 0,-1-3 0,12-21 0,-10 18 142,-1 0-1,1-1 1,-1 1 0,-1 0-1,1-10 1,-3-13-4927</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1:23.791"/>
    </inkml:context>
    <inkml:brush xml:id="br0">
      <inkml:brushProperty name="width" value="0.05" units="cm"/>
      <inkml:brushProperty name="height" value="0.05" units="cm"/>
      <inkml:brushProperty name="color" value="#004F8B"/>
    </inkml:brush>
  </inkml:definitions>
  <inkml:trace contextRef="#ctx0" brushRef="#br0">0 0 11952,'0'0'11537,"14"4"-10943,-5-1-467,2 0 31,0 0 0,0-1-1,1 0 1,-1-1 0,0 0-1,18-1 1,24-1 631,-25 1 343,1-2-1,-1 0 1,43-9 0,-61 10-45,-8 1-1131</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1:28.467"/>
    </inkml:context>
    <inkml:brush xml:id="br0">
      <inkml:brushProperty name="width" value="0.05" units="cm"/>
      <inkml:brushProperty name="height" value="0.05" units="cm"/>
      <inkml:brushProperty name="color" value="#004F8B"/>
    </inkml:brush>
  </inkml:definitions>
  <inkml:trace contextRef="#ctx0" brushRef="#br0">445 257 8744,'0'0'11785,"-12"13"-11256,-16 20-25,-47 70 0,44-53-154,-218 383 2369,234-405-2436,8-17 33,1 1 0,1 1 1,-1-1-1,-5 23 0,13-35-208,1-1 0,-1 0 0,0 0 0,0-1 0,0 1 0,0 0-1,0 0 1,-1-1 0,1 0 0,0 1 0,-1-1 0,3-3 0,24-33 379,-2-1-1,40-82 1,24-90 539,-52 117-504,-4 9-11,30-67 327,-48 121-838,-1-1 0,-2 0 0,0-1 0,9-45 0,-21 73 0,-1 2 0,1 1 0,-1-1 0,1 1 0,0 0 0,-1-1 0,1 1 0,0 0 0,1-1 0,1-3 0,-2 6 0,-1 0 0,0 0 0,1 0 0,-1 0 0,0 0 0,1 0 0,-1 0 0,0 0 0,1 0 0,-1 0 0,1 0 0,-1 0 0,0 0 0,1 0 0,-1 0 0,0 0 0,1 0 0,-1 0 0,0 0 0,1 1 0,-1-1 0,0 0 0,0 0 0,1 0 0,-1 1 0,0-1 0,1 0 0,-1 0 0,0 1 0,0-1 0,0 0 0,1 1 0,-1-1 0,0 0 0,0 0 0,0 1 0,0-1 0,1 0 0,-1 1 0,0-1 0,0 1 0,9 17 0,49 141 0,-29-72 0,17 35 0,37 114 0,-65-167 0,14 121 0,-26-146 0,-5-38 0,2-11 0,1-12 0,-10-45 835,2 27-5622</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1:28.737"/>
    </inkml:context>
    <inkml:brush xml:id="br0">
      <inkml:brushProperty name="width" value="0.05" units="cm"/>
      <inkml:brushProperty name="height" value="0.05" units="cm"/>
      <inkml:brushProperty name="color" value="#004F8B"/>
    </inkml:brush>
  </inkml:definitions>
  <inkml:trace contextRef="#ctx0" brushRef="#br0">0 37 17791,'0'0'3848,"12"-3"-3182,63-9 937,135-6 0,-79 15 717,-77 3-4415,-48 0 1505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1:32.790"/>
    </inkml:context>
    <inkml:brush xml:id="br0">
      <inkml:brushProperty name="width" value="0.05" units="cm"/>
      <inkml:brushProperty name="height" value="0.05" units="cm"/>
      <inkml:brushProperty name="color" value="#004F8B"/>
    </inkml:brush>
  </inkml:definitions>
  <inkml:trace contextRef="#ctx0" brushRef="#br0">0 1022 10248,'0'0'15818,"10"-4"-15541,31-12 3,-34 13-46,-1 0 0,1 0 0,-1 0-1,0-1 1,8-6 0,-10 7-69,-1 0 1,1 1-1,0-1 0,0 1 0,0 0 1,5-2-1,-6 3-127,0-1 1,-1 1-1,0-1 0,1 0 1,-1 0-1,0 0 0,0 0 1,0 0-1,0 0 0,-1 0 1,1-1-1,2-4 0,13-15 171,-7 11-42,0-2 1,0 0-1,-1 0 1,-1 0-1,0-1 1,-1 0-1,6-16 1,17-42 1,-8 20-72,-2 0-1,22-90 0,-35 108-25,-1 0-1,-2 0 0,-1-1 0,-2 1 0,-6-61 1,2 62 12,2-47 1,1 45-121,0 29 2,-2 5-11,-4 3-399,6-2 419,0-1 24,0 1 0,0 0 0,-1 0 0,1 0 0,0 0 0,0 0 0,0 0-1,-1 0 1,1-1 0,0 1 0,0 0 0,0 0 0,0 0 0,-1 0 0,1 0 0,0 0-1,0 0 1,0 0 0,-1 0 0,1 0 0,0 0 0,0 0 0,0 0 0,-1 0-1,1 0 1,0 0 0,0 0 0,0 0 0,-1 1 0,1-1 0,0 0 0,0 0 0,0 0-1,0 0 1,-1 0 0,1 0 0,0 1 0,0-1 0,0 0 0,0 0 0,0 0 0,-1 0-1,1 1 1,0-1 0,-8 7-73,-4 8 21,-1-1 1,-19 17 0,-10 11 30,25-23 18,2 1-1,-16 24 1,26-35 14,0 0 0,1 0 0,0 0 0,0 1 0,1 0 0,0 0 0,1 0 0,-2 12 0,0 18 118,1 0 0,2 1 0,2-1 0,1 0 0,3 0-1,9 42 1,-7-48-46,16 64 170,-20-88-234,0 0 1,1 0-1,1 0 0,0 0 1,0-1-1,0 0 1,12 14-1,-6-10-17,-8-8 0,0-1 0,1 0 0,0 0 0,0 0 0,6 4 0,-8-7 0,-1 0 0,1 0 0,-1 0 0,1-1 0,0 1 0,-1 0 0,1-1 0,0 0 0,0 1 0,-1-1 0,1 0 0,0 0 0,0 0 0,-1 0 0,1 0 0,0 0 0,0-1 0,-1 1 0,1-1 0,0 1 0,2-2 0,5-2 0,-1-1 0,1 0 0,-1-1 0,-1 1 0,14-13 0,32-38 0,-46 48 0,15-19 0,30-48 0,-15 20 0,18-37 0,-45 73 0,13-29 0,-18 38 0,0 0 0,-1 0 0,4-14 0,3-7 0,11-31 0,-4-2 0,21-119 0,-34 155 0,10-55 0,-47 243 0,-162 528 0,109-469 0,53-150 0,19-43 0,-12 33 0,24-58 0,1 0 0,0 0 0,-1 0 0,1 0 0,-1 0 0,0 0 0,1 0 0,-1 0 0,0-1 0,1 1 0,-1 0 0,0-1 0,0 1 0,-1 0 0,-3 3 0,25-25 0,18-26 0,-20 23 0,29-29 0,7 0 0,-1-3 0,-4-1 0,-2-3 0,64-107 0,-82 112 0,-10 19 0,30-45 0,-35 63 0,23-26 0,-36 42 0,0 1 0,0 0 0,0 0 0,1 0 0,-1 0 0,0 0 0,1 0 0,-1 0 0,0 0 0,1 0 0,-1 1 0,1-1 0,0 0 0,-1 1 0,1-1 0,-1 1 0,1 0 0,0 0 0,-1-1 0,1 1 0,0 0 0,-1 1 0,1-1 0,0 0 0,1 1 0,-1 0 0,0 0 0,-1 0 0,1 0 0,-1 0 0,1 0 0,-1 1 0,0-1 0,1 1 0,-1-1 0,0 1 0,0-1 0,0 1 0,0-1 0,0 1 0,0 0 0,-1 0 0,1 0 0,-1-1 0,1 1 0,-1 0 0,1 2 0,2 24 0,-1 0 0,-2 41 0,1 21 0,-1-61 0,-1-24 0,1 0 0,0-1 0,1 1 0,-1 0 0,2 9 0,-1-14 0,-1 0 0,0 0 0,0 1 0,1-1 0,-1 0 0,0 0 0,0 1 0,1-1 0,-1 0 0,0 0 0,0 0 0,1 0 0,-1 0 0,0 0 0,1 1 0,-1-1 0,0 0 0,1 0 0,-1 0 0,0 0 0,1 0 0,-1 0 0,0 0 0,1 0 0,-1 0 0,0-1 0,1 1 0,-1 0 0,0 0 0,0 0 0,1 0 0,-1 0 0,0 0 0,1-1 0,-1 1 0,0 0 0,16-8 0,-12 5 0,3-1 0,1 0 0,-1 0 0,-1-1 0,1 0 0,-1 0 0,1 0 0,-1-1 0,-1 0 0,1-1 0,-1 1 0,0-1 0,-1 0 0,6-11 0,2-4 0,-1-1 0,-2-1 0,0 0 0,-2 0 0,9-45 0,-11 44 0,-3 18 0,-1-1 0,1 1 0,0-14 0,0 12 0,3 9 0,10 13 0,-7-5 0,44 43 0,-28-26 0,34 28 0,-50-47 0,0-1 0,0 0 0,0 0 0,0 0 0,1-1 0,0 0 0,0 0 0,0-1 0,13 2 0,-18-5 0,0 1 0,0-1 0,0-1 0,0 1 0,1-1 0,-1 1 0,0-1 0,0 0 0,0-1 0,0 1 0,0-1 0,0 1 0,-1-1 0,1 0 0,-1-1 0,1 1 0,-1-1 0,0 1 0,0-1 0,0 0 0,0 0 0,0-1 0,3-5 0,-2 4 0,0-1 0,0 0 0,-1 0 0,0 0 0,0 0 0,-1-1 0,1 1 0,-1-1 0,-1 0 0,0 0 0,1 1 0,-2-1 0,1-10 0,-1 10 0,-1 0 0,1 1 0,-2-1 0,1 0 0,0 0 0,-1 0 0,-1 1 0,1-1 0,-6-10 0,7 16 0,0-1 0,0 1 0,0 0 0,0-1 0,0 1 0,0 0 0,0 0 0,0 0 0,0 0 0,-1 0 0,1 0 0,0 0 0,-3-1 0,3 2 0,1 0 0,-1 0 0,0 0 0,0 0 0,0 1 0,0-1 0,0 0 0,0 0 0,0 1 0,0-1 0,0 0 0,0 1 0,1-1 0,-1 1 0,0-1 0,0 1 0,0-1 0,1 1 0,-1 0 0,0-1 0,1 1 0,-1 0 0,0 1 0,-7 7 0,1 1 0,0 0 0,1 0 0,0 1 0,1 0 0,0 0 0,0 0 0,1 1 0,1-1 0,0 1 0,1 0 0,-2 12 0,1 13 0,2-1 0,4 59 0,-2-86 0,3 29 0,-3-36 0,-1-1 0,0 0 0,1 0 0,-1 1 0,1-1 0,-1 0 0,1 0 0,0 0 0,-1 0 0,1 1 0,0-1 0,0 0 0,0-1 0,0 1 0,0 0 0,0 0 0,0 0 0,0 0 0,0-1 0,0 1 0,0-1 0,1 1 0,-1-1 0,2 1 0,0 0 0,0-1 0,0 0 0,0 0 0,0-1 0,0 1 0,0-1 0,0 1 0,0-1 0,0 0 0,-1 0 0,1 0 0,0-1 0,0 1 0,-1-1 0,5-3 0,5-4 0,-1-1 0,11-10 0,-3 1 0,6-4 0,-2-2 0,27-36 0,23-25 0,-73 86 0,0 0 0,0-1 0,0 1 0,1 0 0,-1 0 0,0-1 0,0 1 0,1 0 0,-1 0 0,0-1 0,1 1 0,-1 0 0,0 0 0,1 0 0,-1-1 0,0 1 0,1 0 0,-1 0 0,0 0 0,1 0 0,-1 0 0,0 0 0,1 0 0,-1 0 0,1 0 0,-1 0 0,0 0 0,1 0 0,-1 0 0,0 0 0,1 0 0,-1 0 0,0 0 0,1 1 0,-1-1 0,0 0 0,1 0 0,-1 0 0,0 1 0,1-1 0,-1 0 0,0 0 0,0 1 0,1-1 0,-1 0 0,0 0 0,0 1 0,1-1 0,-1 0 0,0 1 0,0-1 0,0 0 0,0 1 0,0-1 0,1 0 0,-1 1 0,0-1 0,0 1 0,2 20 0,-5-2 0,1-2 0,-1-1 0,-1 1 0,-7 22 0,50-81 0,25-26 0,-63 67 0,-1 1 0,1-1 0,-1 1 0,0-1 0,1 0 0,-1 1 0,1 0 0,0-1 0,-1 1 0,1-1 0,-1 1 0,1 0 0,0-1 0,-1 1 0,1 0 0,0-1 0,-1 1 0,1 0 0,0 0 0,-1 0 0,1 0 0,0 0 0,-1 0 0,1 0 0,0 0 0,0 0 0,-1 0 0,1 0 0,0 0 0,-1 1 0,1-1 0,0 0 0,-1 0 0,1 1 0,0-1 0,-1 0 0,1 1 0,-1-1 0,1 1 0,-1-1 0,1 1 0,-1-1 0,1 1 0,-1-1 0,1 1 0,2 4 0,-1 0 0,0 0 0,0 0 0,0 1 0,1 6 0,5 13 0,-6-22 0,0 0 0,0 0 0,0 0 0,0 0 0,0 0 0,1-1 0,-1 1 0,1-1 0,-1 0 0,1 0 0,0 0 0,0 0 0,0 0 0,1-1 0,-1 1 0,0-1 0,0 0 0,1 0 0,-1 0 0,1 0 0,-1-1 0,1 1 0,-1-1 0,1 0 0,-1 0 0,1 0 0,-1-1 0,7-1 0,8 0 0,0-2 0,-1 0 0,0 0 0,20-10 0,-36 14 56,0 0 0,0-1 0,0 1 0,-1-1 0,1 1 1,0-1-1,0 1 0,-1-1 0,1 0 0,0 0 0,-1 1 0,1-1 0,-1 0 0,1 0 0,-1 1 0,1-2 0,1-6-3183</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1:36.202"/>
    </inkml:context>
    <inkml:brush xml:id="br0">
      <inkml:brushProperty name="width" value="0.05" units="cm"/>
      <inkml:brushProperty name="height" value="0.05" units="cm"/>
      <inkml:brushProperty name="color" value="#004F8B"/>
    </inkml:brush>
  </inkml:definitions>
  <inkml:trace contextRef="#ctx0" brushRef="#br0">236 96 9944,'0'0'10954,"-10"-1"-10491,-32-2 9,39 3-393,0 0 1,0 0-1,1 0 1,-1 1-1,0 0 1,0-1-1,0 1 1,1 0 0,-1 0-1,0 1 1,1-1-1,-1 0 1,1 1-1,0 0 1,-1-1-1,1 1 1,0 0-1,-2 3 1,-7 5 311,0-1-37,0 1-1,1 0 1,0 1-1,1 0 1,0 0-1,1 1 1,0 0-1,1 1 1,1 0-1,-1 0 1,2 0-1,0 1 1,1 0-1,0 0 1,-3 24-1,7-36-322,0-1 0,0 1 0,-1 0 0,1-1 0,0 1 0,1 0 0,-1-1 0,0 1 0,0 0 0,1-1 0,-1 1 0,1-1 0,-1 1 0,1 0 0,0-1 0,0 0 0,0 1 0,-1-1 0,1 1 0,1-1 0,0 2 0,0-2 56,1 1 1,-1-1 0,0 0 0,0 0-1,0 0 1,1 0 0,-1 0-1,1-1 1,-1 1 0,0-1 0,1 0-1,4 1 1,5-2 221,-1 1 0,1-2 1,-1 0-1,21-6 0,-26 6-309,0 0 0,0 0 0,0-1 0,-1 0 0,1 0 0,-1 0 0,0-1 0,7-6 0,33-39 0,-36 38 0,-2-1 0,5-5 0,-5 17 0,0 10 0,2 11 0,1-1 0,23 35 0,-31-53 0,0 1 0,0-1 0,0 0 0,1 0 0,-1 0 0,1 0 0,0 0 0,0 0 0,-1-1 0,1 0 0,0 1 0,0-1 0,0 0 0,0 0 0,0-1 0,1 1 0,-1-1 0,0 1 0,0-1 0,0 0 0,1 0 0,-1-1 0,0 1 0,0-1 0,0 1 0,4-2 0,0 0 0,-1 0 0,1-1 0,-1 0 0,0 0 0,0 0 0,0 0 0,-1-1 0,1 0 0,-1-1 0,0 1 0,8-10 0,5-7 0,-2-2 0,19-33 0,-28 43 0,-1 0 0,0-1 0,-1 1 0,-1-1 0,0 0 0,3-20 0,-7 28 0,0-1 0,0 0 0,-1 1 0,1-1 0,-2 1 0,1-1 0,-1 1 0,-2-8 0,1 7 0,1 0 0,0-1 0,1 1 0,-1 0 0,1-8 0,1 14 0,0 1 0,0 0 0,0 0 0,0 0 0,0-1 0,1 1 0,-1 0 0,0 0 0,0 0 0,0 0 0,0 0 0,0-1 0,1 1 0,-1 0 0,0 0 0,0 0 0,0 0 0,1 0 0,-1 0 0,0 0 0,0 0 0,0 0 0,1-1 0,-1 1 0,0 0 0,0 0 0,0 0 0,1 0 0,-1 0 0,0 0 0,0 0 0,0 1 0,1-1 0,-1 0 0,0 0 0,0 0 0,0 0 0,1 0 0,-1 0 0,0 0 0,0 0 0,0 0 0,1 1 0,-1-1 0,0 0 0,11 5 0,-10-4 0,28 14 0,1 0 0,1-2 0,47 14 0,-28-11 0,-33-10 0,-1-1 0,1 0 0,0-2 0,27 4 0,-17-6 0,50 8 0,-57-7 0,-20-2 0,1 0 0,-1 0 0,0 0 0,1 0 0,-1 0 0,0 0 0,1 1 0,-1-1 0,0 0 0,1 0 0,-1 0 0,1 0 0,-1-1 0,0 1 0,1 0 0,-1 0 0,0 0 0,1 0 0,-1 0 0,0 0 0,1-1 0,-1 1 0,0 0 0,1 0 0,-1 0 0,0-1 0,1 1 0,-1 0 0,0 0 0,0-1 0,1 1 0,-1 0 0,0-1 0,0 1 0,0 0 0,1-1 0,-1 1 0,0 0 0,0-1 0,0 1 0,0 0 0,0-1 0,0 1 0,0-1 0,0 0 0,-1 1 0,1 0 0,-1-1 0,1 1 0,-1-1 0,1 1 0,-1 0 0,1 0 0,-1-1 0,1 1 0,-1 0 0,1 0 0,-1 0 0,1-1 0,-1 1 0,0 0 0,1 0 0,-1 0 0,1 0 0,-1 0 0,0 0 0,1 0 0,-1 1 0,1-1 0,-1 0 0,0 0 0,1 0 0,-1 0 0,1 1 0,-1-1 0,1 0 0,-1 1 0,-22 9 0,22-9 0,-23 11 0,1 1 0,0 1 0,-35 29 0,52-38 0,1 0 0,0 1 0,-1-1 0,2 1 0,-1 0 0,1 1 0,0-1 0,0 1 0,0-1 0,1 1 0,0 0 0,1 1 0,0-1 0,0 0 0,0 1 0,1-1 0,-1 15 0,3-18 0,-1 1 0,1-1 0,0 1 0,0-1 0,1 0 0,-1 1 0,1-1 0,0 0 0,0 0 0,1 0 0,-1 0 0,1-1 0,0 1 0,3 4 0,-1-3 0,-5-4 0,1 0 0,0 0 0,0 0 0,0 0 0,0 0 0,0 0 0,0-1 0,0 1 0,0 0 0,1 0 0,-1-1 0,0 1 0,0-1 0,1 0 0,-1 1 0,0-1 0,0 0 0,1 1 0,-1-1 0,0 0 0,2 0 0,0-1 0,0 1 0,-1-1 0,1 1 0,0-1 0,-1 0 0,1 0 0,-1 0 0,1 0 0,3-4 0,0 1 0,0 0 0,-1-1 0,0 0 0,0 0 0,0 0 0,0 0 0,5-11 0,0-1 0,-2 1 0,-1-2 0,0 1 0,6-26 0,-11 33 0,0 0 0,0 0 0,-1 0 0,0 0 0,-1 0 0,0-1 0,-1 1 0,0 0 0,-4-19 0,-2 15 0,7 14 0,0 0 0,0 0 0,-1 0 0,1 0 0,0 0 0,0 0 0,0 0 0,0 0 0,-1 0 0,1 0 0,0 0 0,0 0 0,0 0 0,-1 0 0,1 0 0,0 0 0,0 0 0,0 1 0,0-1 0,0 0 0,-1 0 0,1 0 0,0 0 0,0 0 0,0 0 0,0 0 0,0 0 0,0 1 0,-1-1 0,1 0 0,0 0 0,0 0 0,0 0 0,0 1 0,0-1 0,0 0 0,0 0 0,0 0 0,0 0 0,0 1 0,-6 28 0,6-19 0,1 0 0,0 0 0,0 0 0,1 0 0,1-1 0,-1 1 0,8 17 0,2-1 0,23 36 0,-33-58 0,0-1 0,0 0 0,1 0 0,-1 0 0,1 0 0,0 0 0,0-1 0,0 1 0,0-1 0,0 0 0,0 0 0,1 0 0,-1 0 0,1-1 0,0 1 0,-1-1 0,1 0 0,0 0 0,0 0 0,-1-1 0,1 1 0,0-1 0,0 0 0,0 0 0,0 0 0,0-1 0,0 1 0,0-1 0,6-2 0,0 0 0,0-1 0,-1 0 0,1 0 0,-1-1 0,0 0 0,0-1 0,0 0 0,-1 0 0,0-1 0,9-9 0,1-4 0,0-1 0,27-43 0,-38 52 0,-1-1 0,1 1 0,-2-1 0,0-1 0,0 1 0,-2-1 0,4-19 0,-2 8 0,-4 21 0,0 0 0,0 0 0,0-1 0,0 1 0,-1 0 0,0-1 0,0 1 0,0 0 0,0-1 0,-2-5 0,-5 95 0,14 129 0,4-161 0,-6-36 0,-5-17 0,0 1 0,0-1 0,0 0 0,0 0 0,0 1 0,0-1 0,0 0 0,0 0 0,0 1 0,0-1 0,0 0 0,1 0 0,-1 1 0,0-1 0,0 0 0,0 0 0,0 0 0,1 1 0,-1-1 0,0 0 0,0 0 0,0 0 0,1 0 0,-1 1 0,0-1 0,0 0 0,1 0 0,-1 0 0,0 0 0,0 0 0,1 0 0,-1 0 0,0 0 0,0 0 0,1 0 0,9-6 0,7-15 0,2-13 0,25-65 0,-1 3 0,-26 50 0,-3 6 0,-14 40 0,0 0 0,0 0 0,1 0 0,-1-1 0,0 1 0,0 0 0,0 0 0,0 0 0,0 0 0,0 0 0,0-1 0,1 1 0,-1 0 0,0 0 0,0 0 0,0 0 0,0 0 0,0 0 0,1 0 0,-1 0 0,0 0 0,0-1 0,0 1 0,0 0 0,1 0 0,-1 0 0,0 0 0,0 0 0,0 0 0,1 0 0,-1 0 0,0 0 0,0 0 0,0 0 0,0 0 0,1 1 0,-1-1 0,0 0 0,0 0 0,9 8 0,12 24 0,-7-9 0,19 28 0,-23-33 0,2-1 0,19 25 0,-29-40 0,0-1 0,-1 0 0,1 1 0,0-1 0,0 0 0,1 0 0,-1 0 0,0 0 0,0 0 0,0 0 0,1-1 0,-1 1 0,0-1 0,1 0 0,-1 0 0,0 1 0,1-2 0,-1 1 0,0 0 0,1 0 0,-1-1 0,0 1 0,1-1 0,-1 0 0,0 1 0,0-1 0,4-2 0,-1 0 0,0 1 0,1-1 0,-1-1 0,0 1 0,0-1 0,-1 0 0,1 0 0,-1 0 0,7-9 0,-9 10 0,8-11 0,-1 0 0,11-25 0,-18 36 0,0-1 0,-1 1 0,0-1 0,0 1 0,0-1 0,0 1 0,0-1 0,-1 1 0,0-1 0,0 0 0,0 1 0,0-1 0,0 0 0,-1 1 0,1-1 0,-1 1 0,0-1 0,-2-5 0,2 8 0,1 0 0,-1 0 0,0 0 0,1 0 0,-1 0 0,0 0 0,1 1 0,-1-1 0,0 0 0,0 1 0,0-1 0,1 0 0,-1 1 0,0-1 0,0 1 0,0-1 0,0 1 0,0 0 0,0-1 0,0 1 0,0 0 0,0 0 0,0 0 0,-1 0 0,1 0 0,0 0 0,0 0 0,-2 0 0,1 1 0,0-1 0,1 1 0,-1 0 0,0-1 0,0 1 0,0 0 0,1 0 0,-1 0 0,0 1 0,1-1 0,-1 0 0,1 0 0,0 1 0,-2 1 0,-2 4 0,0 0 0,0 0 0,0 1 0,1-1 0,1 1 0,-1 0 0,1 0 0,1 0 0,-1 1 0,2-1 0,-1 1 0,0 9 0,2-11 0,1 1 0,-1-1 0,2 0 0,-1 1 0,1-1 0,0 0 0,0 0 0,1 0 0,0 0 0,0-1 0,1 1 0,0-1 0,0 0 0,0 0 0,1 0 0,5 5 0,0 1 0,1-1 0,0 0 0,1-1 0,0-1 0,0 0 0,1 0 0,0-1 0,0-1 0,1 0 0,0-1 0,1-1 0,-1 0 0,1 0 0,0-2 0,0 0 0,0-1 0,0 0 0,20-1 0,0-4 0,0-2 0,-1-2 0,0-1 0,0-1 0,0-2 0,62-31 0,-92 41 0,0-1 0,0-1 0,0 1 0,-1 0 0,1-1 0,-1 0 0,1 0 0,4-6 0,-7 7 0,1 0 0,-1 0 0,0 0 0,0-1 0,0 1 0,0-1 0,0 1 0,0-1 0,-1 1 0,1-1 0,-1 1 0,0-1 0,0 1 0,0-1 0,0-3 0,-4-13-3935</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1:41.625"/>
    </inkml:context>
    <inkml:brush xml:id="br0">
      <inkml:brushProperty name="width" value="0.05" units="cm"/>
      <inkml:brushProperty name="height" value="0.05" units="cm"/>
      <inkml:brushProperty name="color" value="#004F8B"/>
    </inkml:brush>
  </inkml:definitions>
  <inkml:trace contextRef="#ctx0" brushRef="#br0">432 770 7528,'0'0'12865,"-10"-10"-12363,-33-29 2,39 35-372,-1 0-1,0 0 1,0 1-1,0 0 0,0 0 1,-1 1-1,1-1 1,-1 1-1,1 0 0,-1 1 1,0-1-1,0 1 1,0 0-1,0 0 0,0 1 1,0 0-1,0 0 1,0 1-1,-10 1 0,-3 3 155,1 0 0,1 1-1,-1 1 1,-24 14-1,40-20-262,-11 5 182,1 1 0,-1 0 0,1 1 0,1 1 1,0 0-1,-13 13 0,19-17-96,0 1 1,1-1-1,0 1 0,0 0 1,1 0-1,0 0 1,0 0-1,0 1 1,1-1-1,-1 1 0,2 0 1,-1 0-1,1 0 1,-1 12-1,2-4 286,0 1-1,3 29 1,-2-40-312,0 0 0,1 0 1,-1 0-1,1 0 0,0 0 1,0-1-1,0 1 1,0-1-1,1 0 0,0 1 1,0-1-1,0 0 0,6 5 1,-2-4-32,0 1 1,1-1-1,-1 0 0,1-1 1,0 0-1,0 0 1,0-1-1,1 0 1,-1 0-1,1-1 0,0 0 1,-1-1-1,1 0 1,0 0-1,0-1 1,0 0-1,0 0 1,0-1-1,9-2 0,0-1 38,0-1-1,-1 0 1,0-1-1,0-1 0,-1-1 1,1 0-1,-2-1 1,22-16-1,96-82-89,-131 106 0,0-1 0,-1 1 0,0-1 0,1 1 0,-1-1 0,0 0 0,0 0 0,0 0 0,0 0 0,0 1 0,0-1 0,-1-1 0,1 1 0,0 0 0,-1 0 0,0 0 0,1-3 0,-2 5 0,0 0 0,1 0 0,-1 0 0,0 0 0,0 0 0,1 1 0,-1-1 0,0 0 0,1 1 0,-1-1 0,1 0 0,-1 1 0,0-1 0,1 0 0,-1 1 0,1-1 0,-1 1 0,1-1 0,-1 1 0,1 0 0,0-1 0,-1 1 0,1-1 0,-1 2 0,-17 19 0,14-15 0,0 0 0,1 0 0,0 0 0,0 1 0,0 0 0,1-1 0,-1 1 0,2 0 0,-1 0 0,1 0 0,0 0 0,0 0 0,1 0 0,0 8 0,1-11 0,-1 0 0,1 0 0,0 0 0,0 0 0,0 0 0,1-1 0,-1 1 0,1 0 0,0-1 0,0 1 0,0-1 0,0 1 0,1-1 0,0 0 0,-1 0 0,1 0 0,0 0 0,0-1 0,1 1 0,-1-1 0,0 0 0,1 0 0,0 0 0,-1 0 0,1-1 0,5 2 0,-3-1 0,1 0 0,0 0 0,0-1 0,0 0 0,0-1 0,0 1 0,0-1 0,0-1 0,0 1 0,0-1 0,0 0 0,-1-1 0,1 0 0,0 0 0,-1 0 0,1-1 0,-1 0 0,0 0 0,0-1 0,0 1 0,0-1 0,0-1 0,-1 1 0,0-1 0,0 0 0,0 0 0,-1 0 0,1-1 0,-1 0 0,-1 1 0,1-1 0,4-12 0,-2 4 0,-2-1 0,0 0 0,0 0 0,1-19 0,-4 29 0,-1 0 0,0 1 0,1-1 0,-2 0 0,1 0 0,-1 1 0,1-1 0,-1 0 0,-1 1 0,1-1 0,0 1 0,-1-1 0,0 1 0,0 0 0,-1 0 0,1-1 0,-7-6 0,9 11 0,-1-1 0,0 0 0,1 1 0,-1-1 0,0 0 0,0 1 0,1-1 0,-1 1 0,0-1 0,0 1 0,0 0 0,0-1 0,0 1 0,0 0 0,0-1 0,0 1 0,0 0 0,0 0 0,0 0 0,0 0 0,0 0 0,0 0 0,0 0 0,0 0 0,0 1 0,0-1 0,1 0 0,-1 1 0,0-1 0,0 0 0,0 1 0,0-1 0,0 1 0,0-1 0,1 1 0,-1 0 0,0-1 0,0 1 0,1 0 0,-1 0 0,1-1 0,-1 1 0,0 0 0,0 1 0,1 0 0,-1-1 0,0 0 0,1 0 0,-1 0 0,1 0 0,0 1 0,-1-1 0,1 0 0,0 1 0,0-1 0,0 0 0,0 0 0,0 1 0,0-1 0,0 0 0,0 1 0,0-1 0,1 0 0,-1 0 0,0 1 0,1-1 0,-1 0 0,1 0 0,0 0 0,-1 0 0,1 0 0,0 0 0,0 0 0,-1 0 0,1 0 0,0 0 0,0 0 0,0 0 0,0 0 0,0-1 0,2 2 0,2 0 0,-1 0 0,1 0 0,0 0 0,0-1 0,0 0 0,0 0 0,0 0 0,0-1 0,0 1 0,0-1 0,0 0 0,0-1 0,8 0 0,4-3 0,1-1 0,25-10 0,-27 8 0,1 2 0,25-6 0,-12 6 0,-3 0 0,49-3 0,-75 8 0,1 0 0,-1 0 0,1 0 0,0 1 0,-1-1 0,1 0 0,-1 1 0,1-1 0,-1 1 0,1-1 0,-1 1 0,0 0 0,1 0 0,-1-1 0,0 1 0,1 0 0,-1 0 0,0 0 0,0 0 0,0 1 0,0-1 0,2 2 0,-2 0 0,0 0 0,1 0 0,-1 1 0,0-1 0,0 0 0,-1 0 0,1 0 0,-1 1 0,0-1 0,0 5 0,0 2 0,-1-1 0,0 0 0,-1 0 0,0 1 0,0-1 0,-1 0 0,-5 9 0,7-15 0,0-3 0,0 1 0,1 0 0,-1 0 0,1 0 0,-1 0 0,1 1 0,-1-1 0,1 0 0,0 0 0,0 0 0,-1 0 0,1 0 0,0 0 0,0 1 0,0-1 0,0 0 0,0 0 0,0 0 0,1 0 0,-1 0 0,1 2 0,18-15 0,25-29 0,-32 29 0,0 0 0,1 1 0,15-11 0,-7 9 0,-13 6 0,2 1 0,-1 0 0,1 1 0,0 0 0,0 0 0,0 1 0,13-3 0,-21 6 0,0 1 0,0 0 0,0 0 0,0 1 0,0-1 0,0 0 0,0 1 0,0-1 0,0 1 0,0-1 0,0 1 0,0 0 0,-1 0 0,1 0 0,0 0 0,0 0 0,-1 0 0,1 1 0,-1-1 0,1 0 0,-1 1 0,3 2 0,2 5 0,0-1 0,0 2 0,6 10 0,-1 0 0,-4-9 0,-3-3 0,1-1 0,-1 1 0,2-1 0,-1 0 0,12 10 0,-15-16 0,-1 0 0,1 1 0,0-1 0,0 0 0,-1 0 0,1-1 0,0 1 0,0 0 0,0 0 0,0-1 0,0 0 0,0 1 0,0-1 0,0 0 0,1 0 0,-1 0 0,0 0 0,0 0 0,0 0 0,0-1 0,0 1 0,0-1 0,0 1 0,0-1 0,0 0 0,0 0 0,-1 0 0,1 0 0,3-2 0,7-6 0,0-1 0,-1 0 0,0-1 0,-1 0 0,13-17 0,13-15 0,-30 36 0,0 0 0,-1-1 0,0 0 0,0 0 0,-1 0 0,6-14 0,2-5 0,-13 31 0,1-1 0,0 1 0,0-1 0,0 1 0,0-1 0,0 1 0,1-1 0,1 6 0,-1 1 0,1 13 0,-1 1 0,-1 24 0,-1-37 0,0 1 0,-1 0 0,0-1 0,-1 1 0,-1-1 0,-4 13 0,7-23 0,0 1 0,1-1 0,-1 0 0,0 0 0,0 1 0,0-1 0,0 0 0,0 0 0,0 0 0,0 0 0,0 0 0,0 0 0,0-1 0,-1 1 0,1 0 0,0 0 0,-1-1 0,1 1 0,0-1 0,-1 1 0,1-1 0,-1 0 0,1 0 0,-1 1 0,1-1 0,0 0 0,-1 0 0,-2-1 0,0 1 0,-1-1 0,0-1 0,1 1 0,-1-1 0,1 1 0,0-1 0,-9-5 0,12 7 0,0-1 0,0 1 0,1-1 0,-1 1 0,0-1 0,0 0 0,0 1 0,0-1 0,1 0 0,-1 1 0,0-1 0,0 0 0,1 0 0,-1 0 0,1 0 0,-1 0 0,1 0 0,-1-1 0,1 2 0,0-1 0,0 1 0,1-1 0,-1 1 0,0 0 0,0-1 0,0 1 0,1-1 0,-1 1 0,0 0 0,1-1 0,-1 1 0,0 0 0,1-1 0,-1 1 0,0 0 0,1-1 0,-1 1 0,1 0 0,-1 0 0,1-1 0,-1 1 0,1 0 0,-1 0 0,0 0 0,2 0 0,42-7 0,-35 7 0,35-4 0,-12 1 0,43-9 0,-63 9 0,-1 0 0,0-1 0,0-1 0,0 1 0,0-2 0,-1 1 0,14-11 0,-3 1 0,-1-2 0,0-1 0,-1 0 0,22-28 0,-24 23 0,-1-1 0,-1-1 0,-1 0 0,-1-1 0,-2 0 0,11-34 0,-5 4 0,-3-1 0,12-86 0,-11 57 0,4-22 0,-18 93 0,0 1 0,-1-1 0,0 0 0,-1 0 0,-4-17 0,5 31 0,0 0 0,0 0 0,-1 0 0,1-1 0,0 1 0,-1 0 0,1 0 0,-1 0 0,1 0 0,-1 0 0,1 0 0,-1 0 0,0 0 0,0 0 0,-1-1 0,2 2 0,-1 0 0,1-1 0,0 1 0,-1 0 0,1 0 0,-1 0 0,1 0 0,0 0 0,-1 0 0,1 0 0,-1 1 0,1-1 0,0 0 0,-1 0 0,1 0 0,0 0 0,-1 0 0,1 1 0,0-1 0,-1 0 0,1 0 0,0 0 0,-1 1 0,1-1 0,0 0 0,-1 1 0,1-1 0,0 0 0,-1 1 0,-2 4 0,-1 1 0,1 0 0,-1-1 0,-1 8 0,1-5 0,-8 16 0,2 0 0,0 2 0,-12 49 0,-4 82 0,22-108 0,1 0 0,3 1 0,2-1 0,2 0 0,2 0 0,15 58 0,-20-104 0,-1 0 0,1 1 0,0-1 0,1 0 0,-1 0 0,1 0 0,-1 0 0,1 0 0,0 0 0,0-1 0,0 1 0,0 0 0,3 2 0,-3-4 0,0 0 0,1 0 0,-1 0 0,0 0 0,0 0 0,0 0 0,0-1 0,1 1 0,-1-1 0,0 0 0,1 1 0,-1-1 0,0 0 0,1 0 0,-1-1 0,0 1 0,1 0 0,3-2 0,3 0 0,-1-1 0,1 0 0,-1 0 0,0-1 0,0 0 0,0 0 0,8-7 0,1-2 0,27-28 0,-16 21 0,-24 17 0,0 1 0,0-1 0,0 0 0,0-1 0,0 1 0,4-5 0,-4 4 0,-1 1 0,-4 4 0,-18 11 0,1 1 0,0 2 0,1-1 0,-27 31 0,39-38 0,-1 0 0,2-1 0,-1 2 0,1-1 0,0 0 0,0 1 0,1 0 0,0 0 0,0 0 0,1 0 0,0 0 0,0 1 0,1-1 0,0 0 0,1 1 0,0 8 0,0-15 0,0-1 0,0 0 0,0 0 0,1 1 0,-1-1 0,0 0 0,0 0 0,1 0 0,-1 1 0,1-1 0,-1 0 0,1 0 0,0 0 0,-1 0 0,1 0 0,0 0 0,0 0 0,0 0 0,0 0 0,0 0 0,0-1 0,0 1 0,0 0 0,0-1 0,0 1 0,0-1 0,0 1 0,0-1 0,0 1 0,1-1 0,-1 0 0,0 1 0,0-1 0,1 0 0,-1 0 0,0 0 0,2 0 0,1-1 0,-1 1 0,1-1 0,-1 0 0,0 0 0,0 0 0,1 0 0,-1 0 0,0-1 0,0 1 0,0-1 0,0 0 0,-1 0 0,4-3 0,4-7 0,0 0 0,0 0 0,-1-1 0,-1-1 0,-1 1 0,0-1 0,0-1 0,-1 1 0,5-24 0,-8 31 0,-4 9 0,1-1 0,0 0 0,0 0 0,0 0 0,0 1 0,0-1 0,0 0 0,0 0 0,0 1 0,1-1 0,-1 0 0,0 0 0,1 2 0,45 63 0,-45-65 0,0 1 0,1-1 0,-1 0 0,1 0 0,-1 1 0,1-1 0,-1 0 0,1 0 0,0-1 0,0 1 0,-1 0 0,1 0 0,0-1 0,0 0 0,0 1 0,0-1 0,0 0 0,0 0 0,0 1 0,0-2 0,-1 1 0,1 0 0,0 0 0,0-1 0,0 1 0,2-1 0,6-2 0,1-1 0,-1 0 0,13-7 0,-16 8 0,25-15 0,-24 13 0,0 0 0,1 1 0,-1 0 0,1 0 0,17-4 0,-26 8 0,1 0 0,-1 0 0,0 0 0,1 0 0,-1 0 0,1 0 0,-1 0 0,1 1 0,-1-1 0,0 0 0,1 0 0,-1 0 0,1 1 0,-1-1 0,0 0 0,1 0 0,-1 1 0,0-1 0,1 0 0,-1 1 0,0-1 0,1 0 0,-1 1 0,0-1 0,0 1 0,0-1 0,1 0 0,-1 1 0,0-1 0,0 1 0,0-1 0,0 1 0,0-1 0,0 0 0,0 1 0,0-1 0,0 1 0,0-1 0,0 1 0,0-1 0,0 1 0,0-1 0,0 0 0,0 1 0,0-1 0,-1 1 0,-5 24 0,6-23 0,-20 52 0,20-54 0,0 0 0,0 0 0,0 1 0,0-1 0,0 0 0,0 0 0,0 0 0,0 0 0,0 0 0,0 1 0,0-1 0,0 0 0,0 0 0,0 0 0,0 0 0,0 0 0,0 1 0,0-1 0,0 0 0,0 0 0,0 0 0,0 0 0,0 0 0,0 1 0,0-1 0,0 0 0,0 0 0,0 0 0,0 0 0,0 0 0,1 0 0,-1 0 0,0 1 0,0-1 0,0 0 0,0 0 0,0 0 0,0 0 0,1 0 0,-1 0 0,0 0 0,0 0 0,0 0 0,0 0 0,0 0 0,1 0 0,8-3 0,9-11 0,-17 14 0,22-20 0,-14 12 0,0 1 0,0-1 0,0 2 0,1-1 0,21-9 0,-30 16 0,0-1 0,0 1 0,0 0 0,0-1 0,0 1 0,1 0 0,-1 0 0,0 0 0,0 0 0,0 0 0,1 0 0,-1 1 0,0-1 0,0 0 0,0 0 0,0 1 0,1-1 0,-1 1 0,0-1 0,0 1 0,0-1 0,0 1 0,0 0 0,0 0 0,0-1 0,-1 1 0,1 0 0,0 0 0,0 0 0,0 0 0,-1 0 0,1 0 0,-1 0 0,2 2 0,2 5 0,-1 1 0,0-1 0,4 18 0,0-2 0,-2-9 0,9 19 0,-13-32 0,0-1 0,0 1 0,-1-1 0,1 0 0,0 0 0,0 1 0,0-1 0,0 0 0,0 0 0,1 0 0,-1 0 0,0 0 0,1 0 0,-1-1 0,0 1 0,1 0 0,-1-1 0,3 2 0,-3-2 0,0 0 0,0-1 0,1 1 0,-1 0 0,0 0 0,0-1 0,1 1 0,-1 0 0,0-1 0,0 1 0,0-1 0,0 0 0,0 1 0,1-1 0,-1 0 0,-1 0 0,1 0 0,0 0 0,1-1 0,18-24 0,-13 17 0,13-20 0,0-2 0,-2 0 0,20-49 0,33-109 0,-58 146 0,-1 0 0,-1 0 0,7-84 0,-18 125 0,0-24 0,0 25 0,0 1 0,0-1 0,0 0 0,0 0 0,0 0 0,0 0 0,0 0 0,-1 1 0,1-1 0,0 0 0,-1 0 0,1 0 0,0 1 0,-1-1 0,1 0 0,-1 1 0,1-1 0,-1 0 0,0 1 0,1-1 0,-1 1 0,0-1 0,0 0 0,0 1 0,0 0 0,1 1 0,-1-1 0,0 0 0,0 1 0,1-1 0,-1 0 0,0 1 0,1-1 0,-1 1 0,0-1 0,1 1 0,-1-1 0,1 1 0,-1 0 0,1-1 0,-1 1 0,1 0 0,-1-1 0,1 1 0,0 0 0,-1 1 0,-11 22 0,11-21 0,-14 33 0,1 1 0,3 1 0,1 0 0,1 1 0,3 0 0,1 0 0,1 1 0,3-1 0,1 1 0,6 39 0,-5-69 0,0-1 0,1 0 0,1 0 0,0 0 0,0 0 0,0 0 0,1-1 0,1 1 0,-1-1 0,1 0 0,10 11 0,-13-17 0,1 1 0,0-1 0,1 0 0,-1 0 0,0 0 0,1-1 0,-1 1 0,1-1 0,-1 0 0,1 1 0,0-2 0,-1 1 0,8 0 0,54 0 0,-55-2 0,-2 0 0,-1-1 0,1 0 0,-1 0 0,0-1 0,1 0 0,-1 0 0,-1-1 0,1 1 0,0-2 0,8-6 0,-4 3 0,-10 8 49,0-1 0,0-1 1,0 1-1,0 0 0,0 0 0,0 0 0,-1 0 0,1-1 1,0 1-1,-1 0 0,1-1 0,-1 1 0,1 0 1,-1-1-1,0 1 0,1-1 0,-1 1 0,0-1 0,0-1 1,-4-25-4969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0:08.642"/>
    </inkml:context>
    <inkml:brush xml:id="br0">
      <inkml:brushProperty name="width" value="0.05" units="cm"/>
      <inkml:brushProperty name="height" value="0.05" units="cm"/>
      <inkml:brushProperty name="color" value="#004F8B"/>
    </inkml:brush>
  </inkml:definitions>
  <inkml:trace contextRef="#ctx0" brushRef="#br0">365 0 14272,'0'0'1752,"-8"12"-1335,-157 196 1189,143-177-1193,2 1-1,-26 52 1,-8 15 873,41-75-749,12-20-420,-1 1 1,0-1-1,0 0 1,0 0-1,-1 1 0,1-2 1,-1 1-1,0 0 0,0-1 1,-1 1-1,-5 4 1,9-8-4</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1:41.885"/>
    </inkml:context>
    <inkml:brush xml:id="br0">
      <inkml:brushProperty name="width" value="0.05" units="cm"/>
      <inkml:brushProperty name="height" value="0.05" units="cm"/>
      <inkml:brushProperty name="color" value="#004F8B"/>
    </inkml:brush>
  </inkml:definitions>
  <inkml:trace contextRef="#ctx0" brushRef="#br0">0 0 19591,'0'0'4442,"14"4"-3604,49 13 184,1-2-1,70 5 0,-100-17-543,0-2 1,0-1-1,43-7 0,-65 4 50,-12 3-621,0 0 1,0 0 0,1 0-1,-1 0 1,0 0-1,0 0 1,0 0-1,0 0 1,1 0-1,-1 0 1,0 0-1,0 0 1,0 0 0,0 0-1,0 0 1,1 0-1,-1-1 1,0 1-1,0 0 1,0 0-1,0 0 1,0 0 0,1 0-1,-1 0 1,0 0-1,0-1 1,0 1-1,0 0 1,0 0-1,0 0 1,0 0 0,0 0-1,0-1 1,0 1-1,0 0 1,0 0-1,0 0 1,0 0-1,0-1 1,0 1-1,0 0 1,0 0 0,0 0-1,0 0 1,0-1-1</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1:42.134"/>
    </inkml:context>
    <inkml:brush xml:id="br0">
      <inkml:brushProperty name="width" value="0.05" units="cm"/>
      <inkml:brushProperty name="height" value="0.05" units="cm"/>
      <inkml:brushProperty name="color" value="#004F8B"/>
    </inkml:brush>
  </inkml:definitions>
  <inkml:trace contextRef="#ctx0" brushRef="#br0">0 29 19087,'0'0'1152,"89"-6"-488,1 2 8,43 2-80,21-2 0,21 8-192,8-2-8,7-2-152,-39 0 8,-58-2-232,-11-15 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1:48.402"/>
    </inkml:context>
    <inkml:brush xml:id="br0">
      <inkml:brushProperty name="width" value="0.05" units="cm"/>
      <inkml:brushProperty name="height" value="0.05" units="cm"/>
      <inkml:brushProperty name="color" value="#004F8B"/>
    </inkml:brush>
  </inkml:definitions>
  <inkml:trace contextRef="#ctx0" brushRef="#br0">168 649 13056,'0'0'3010,"-5"15"-1862,2-4-943,-9 26 781,-26 55-1,24-66-608,0 1-1,2 1 0,2 0 1,0 1-1,-5 30 1,0 40 1679,-4 199 0,27-311-754,0-21-977,-1 1 0,-3-1 0,2-47 0,-1 8-8,2-12 24,-4 34 5,2 0 0,2 1 0,26-93-1,-13 80 82,35-84 1220,-52 140-1620,1 0 1,0 0-1,0 1 1,1-1-1,-1 1 0,2 0 1,9-10-1,-13 15-25,-1 0-1,0 0 1,1 0-1,-1 0 1,1 0-1,-1 0 1,1 0-1,-1 1 1,1-1-1,0 1 0,-1-1 1,1 1-1,0 0 1,-1-1-1,1 1 1,0 0-1,0 0 1,-1 0-1,1 0 1,0 1-1,-1-1 1,1 0-1,0 1 1,-1-1-1,1 1 1,0-1-1,-1 1 0,1 0 1,-1 0-1,1 0 1,-1 0-1,0 0 1,1 0-1,-1 0 1,0 0-1,0 1 1,1-1-1,-1 0 1,0 1-1,0-1 1,1 3-1,13 19-1,-1 1 0,-1 0 0,0 0 0,13 41 0,-21-49 0,-1 0 0,0 0 0,-1 0 0,0 0 0,-1 1 0,-1-1 0,-1 1 0,-3 31 0,2-45 0,0-1 0,1 0 0,-1 1 0,0-1 0,0 0 0,0 0 0,-1 0 0,1 0 0,0 0 0,-1 0 0,0 0 0,1 0 0,-1 0 0,0-1 0,0 1 0,0 0 0,0-1 0,0 0 0,0 0 0,0 1 0,0-1 0,-1 0 0,1-1 0,0 1 0,-1 0 0,1-1 0,-1 1 0,1-1 0,0 0 0,-1 0 0,-3 0 0,-4 0 0,1 0 0,-1-1 0,0 0 0,0-1 0,1 0 0,-15-5 0,-12-12 0,34 18 0,30 3 0,12 0 0,0-2 0,76-9 0,-100 6 0,0 0 0,1-2 0,-1 1 0,-1-2 0,1 0 0,-1-1 0,0-1 0,0 0 0,23-18 0,-15 6 0,-2 0 0,0-1 0,0-1 0,-2 0 0,-1-2 0,-1 0 0,25-50 0,-24 36 0,-2 0 0,-1-2 0,-3 0 0,16-81 0,-20 79 0,-3 19 0,4-46 0,-8 62 0,-1 0 0,-1 1 0,1-1 0,-1 0 0,0 0 0,-1 1 0,1-1 0,-1 1 0,-1-1 0,1 1 0,-5-8 0,3 5 0,-7-12 0,11 21 0,-1-1 0,1 1 0,0 0 0,0 0 0,-1-1 0,1 1 0,0 0 0,-1 0 0,1-1 0,0 1 0,-1 0 0,1 0 0,0 0 0,-1 0 0,1 0 0,-1 0 0,1 0 0,0-1 0,-1 1 0,1 0 0,0 0 0,-1 0 0,1 0 0,-1 1 0,1-1 0,0 0 0,-1 0 0,1 0 0,-1 0 0,1 0 0,0 0 0,-1 1 0,1-1 0,0 0 0,-1 0 0,1 0 0,0 1 0,0-1 0,-1 0 0,1 0 0,0 1 0,0-1 0,-1 0 0,1 1 0,0-1 0,0 0 0,0 1 0,-1-1 0,1 0 0,0 1 0,0 0 0,-6 9 0,1 1 0,1 0 0,0 0 0,0 1 0,-3 18 0,1-4 0,-59 328 0,55-286 0,-24 106 0,27-143 0,7-30 0,0-1 0,0 0 0,-1 1 0,1-1 0,0 1 0,0-1 0,0 1 0,0-1 0,0 1 0,0-1 0,0 1 0,0-1 0,0 1 0,0-1 0,0 1 0,0-1 0,0 0 0,0 1 0,0-1 0,0 1 0,0-1 0,1 1 0,-1-1 0,0 1 0,0-1 0,1 0 0,-1 1 0,0-1 0,1 0 0,-1 1 0,0-1 0,1 0 0,-1 1 0,0-1 0,1 0 0,-1 1 0,1-1 0,-1 0 0,1 0 0,20-32 0,0-1 0,45-53 0,-58 77 0,0 1 0,1 0 0,-1 0 0,2 1 0,-1 0 0,1 0 0,0 1 0,0 1 0,1 0 0,16-6 0,-26 11 0,0 0 0,-1 0 0,1 0 0,-1 0 0,1-1 0,0 1 0,-1 0 0,1 0 0,0 1 0,-1-1 0,1 0 0,-1 0 0,1 0 0,0 0 0,-1 0 0,1 1 0,-1-1 0,1 0 0,-1 1 0,1-1 0,0 0 0,-1 1 0,0-1 0,1 0 0,-1 1 0,1 0 0,9 19 0,-3 32 0,-6-42 0,-1-7 0,1 11 0,1 0 0,0 0 0,1 0 0,9 23 0,-12-35 0,1 1 0,0-1 0,0 0 0,0 0 0,0 0 0,0 0 0,0 0 0,1-1 0,-1 1 0,1 0 0,-1 0 0,1-1 0,-1 1 0,1-1 0,0 0 0,0 1 0,0-1 0,0 0 0,0 0 0,0 0 0,0 0 0,0-1 0,1 1 0,-1 0 0,0-1 0,0 0 0,1 1 0,-1-1 0,0 0 0,0 0 0,1 0 0,-1-1 0,0 1 0,0 0 0,1-1 0,-1 0 0,0 1 0,4-3 0,18-8 0,1-1 0,-1 0 0,-1-2 0,0-1 0,-2-1 0,1-1 0,26-28 0,-41 39 0,-6 5 0,0 1 0,0 0 0,-1-1 0,1 1 0,0-1 0,-1 1 0,1-1 0,0 1 0,-1-1 0,1 1 0,0-1 0,-1 0 0,1 1 0,-1-1 0,1 0 0,-1 0 0,0 1 0,1-1 0,-1 0 0,0 0 0,0 0 0,1 1 0,-1-1 0,0 0 0,0 0 0,0 0 0,0 0 0,0 0 0,0 1 0,0-1 0,0 0 0,0 0 0,-1 0 0,1 0 0,0 1 0,-1-2 0,1 1 0,-1 1 0,1 0 0,0 0 0,-1 0 0,1-1 0,-1 1 0,1 0 0,0 0 0,-1 0 0,1 0 0,-1 0 0,1 0 0,0 0 0,-1 0 0,1 0 0,-1 0 0,1 0 0,0 0 0,-1 0 0,1 0 0,-1 0 0,1 1 0,0-1 0,-1 0 0,1 0 0,-1 0 0,1 1 0,0-1 0,0 0 0,-1 1 0,-15 10 0,12-9 0,-18 15 0,-36 33 0,52-44 0,0 0 0,1 1 0,-1 0 0,2-1 0,-1 2 0,1-1 0,0 0 0,0 1 0,1 0 0,-3 10 0,5-16 0,1-1 0,-1 1 0,1-1 0,0 0 0,-1 1 0,1-1 0,0 1 0,0-1 0,0 0 0,0 1 0,0-1 0,0 1 0,1-1 0,-1 1 0,0-1 0,1 0 0,-1 1 0,1-1 0,-1 0 0,1 1 0,0-1 0,-1 0 0,1 0 0,0 0 0,0 1 0,0-1 0,0 0 0,0 0 0,2 1 0,0-1 0,0 0 0,-1 0 0,1 0 0,0-1 0,0 1 0,0-1 0,-1 0 0,1 0 0,0 0 0,0 0 0,0 0 0,0 0 0,0-1 0,3-1 0,1 0 0,0 0 0,0-1 0,0 0 0,0-1 0,0 1 0,0-1 0,11-10 0,39-38 0,-56 51 0,3-3 0,0 0 0,0-1 0,-1 1 0,1-1 0,-1 1 0,0-1 0,0 0 0,0 0 0,-1-1 0,0 1 0,2-7 0,-2 10 0,1 8 0,2 10 0,-3-5 0,1 0 0,0 0 0,1 0 0,1-1 0,-1 1 0,1-1 0,1 0 0,0 0 0,1-1 0,8 11 0,-13-19 0,-1 0 0,0 0 0,1 0 0,-1 0 0,1 0 0,-1-1 0,1 1 0,0 0 0,-1-1 0,1 1 0,-1-1 0,1 1 0,0-1 0,0 0 0,-1 0 0,1 0 0,0 0 0,0 0 0,-1 0 0,1 0 0,0-1 0,-1 1 0,1 0 0,0-1 0,-1 0 0,1 1 0,-1-1 0,1 0 0,-1 0 0,1 0 0,-1 0 0,3-2 0,3-2 0,0-1 0,-1 0 0,1-1 0,9-12 0,5-11 0,22-39 0,-28 42 0,1 0 0,35-42 0,-50 68 0,-1 1 0,0-1 0,1 0 0,-1 1 0,1-1 0,-1 1 0,1-1 0,0 1 0,-1-1 0,1 1 0,0-1 0,-1 1 0,1-1 0,0 1 0,-1 0 0,1-1 0,0 1 0,0 0 0,-1 0 0,1 0 0,0-1 0,0 1 0,0 0 0,-1 0 0,1 0 0,1 1 0,-1-1 0,0 1 0,0 0 0,0-1 0,-1 1 0,1 0 0,0 0 0,-1 0 0,1-1 0,-1 1 0,1 0 0,-1 0 0,1 0 0,-1 0 0,0 0 0,1 0 0,-1 0 0,0 2 0,2 7 0,-1 1 0,0 19 0,-1-26 0,-12 173 0,12-175 0,0 0 0,0 0 0,-1 0 0,1 0 0,0 0 0,-1 0 0,0-1 0,1 1 0,-1 0 0,0 0 0,0-1 0,0 1 0,0 0 0,0-1 0,0 1 0,-1-1 0,1 1 0,0-1 0,-1 0 0,1 0 0,-1 0 0,1 1 0,-1-1 0,0-1 0,1 1 0,-1 0 0,0 0 0,0-1 0,0 1 0,0-1 0,1 1 0,-1-1 0,0 0 0,0 0 0,-2 0 0,-1 0 0,0 0 0,0-1 0,0 0 0,0 0 0,0-1 0,1 1 0,-1-1 0,0 0 0,1 0 0,0-1 0,-1 1 0,-5-5 0,-23-27 0,14 13 0,19 21 0,0-1 0,0 1 0,-1 0 0,1 0 0,0 0 0,0-1 0,-1 1 0,1 0 0,0 0 0,0 0 0,-1 0 0,1 0 0,0-1 0,0 1 0,-1 0 0,1 0 0,0 0 0,-1 0 0,1 0 0,0 0 0,-1 0 0,1 0 0,0 0 0,0 0 0,-1 0 0,1 0 0,0 0 0,-1 0 0,1 0 0,0 1 0,0-1 0,-1 0 0,1 0 0,0 0 0,0 0 0,-1 0 0,1 1 0,0-1 0,0 0 0,-1 0 0,1 0 0,0 1 0,0-1 0,0 0 0,0 0 0,-1 1 0,1-1 0,0 0 0,0 1 0,0-1 0,0 0 0,0 0 0,0 1 0,0-1 0,0 0 0,0 1 0,0-1 0,0 0 0,0 0 0,0 1 0,0-1 0,0 0 0,0 1 0,0-1 0,0 1 0,0 20 0,1-16 0,1 1 0,0-1 0,0 0 0,1 0 0,0 0 0,-1 0 0,1 0 0,1-1 0,-1 1 0,1-1 0,0 0 0,0 0 0,0 0 0,0-1 0,1 1 0,0-1 0,-1 0 0,1 0 0,0-1 0,0 0 0,1 1 0,-1-2 0,0 1 0,7 1 0,-1-1 0,0 0 0,0-1 0,0 0 0,0-1 0,0 0 0,0 0 0,0-1 0,0-1 0,0 0 0,0-1 0,15-5 0,-12 2 0,0 0 0,0-2 0,0 0 0,-1 0 0,0-2 0,22-20 0,-29 25 0,0-2 0,0 1 0,0-1 0,-1 0 0,0 0 0,-1 0 0,1-1 0,-1 1 0,-1-1 0,0 0 0,0-1 0,0 1 0,2-17 0,-5 25 0,0-1 0,0 1 0,0-1 0,0 1 0,0-1 0,0 1 0,0-1 0,0 0 0,0 1 0,0-1 0,0 1 0,0-1 0,-1 1 0,1-1 0,0 1 0,0-1 0,-1 1 0,1 0 0,0-1 0,-1 1 0,1-1 0,0 1 0,-1 0 0,1-1 0,-1 1 0,1 0 0,-1-1 0,1 1 0,0 0 0,-1 0 0,1-1 0,-1 1 0,1 0 0,-1 0 0,0 0 0,1 0 0,-1 0 0,1 0 0,-1 0 0,1 0 0,-1 0 0,1 0 0,-1 0 0,1 0 0,-1 0 0,1 0 0,-2 1 0,0-1 0,-1 1 0,1-1 0,-1 1 0,1 0 0,-1 0 0,1 0 0,0 0 0,-4 3 0,1 0 0,1-1 0,0 1 0,0 0 0,0 1 0,0-1 0,1 1 0,-1-1 0,-2 7 0,5-8 0,0-1 0,1 0 0,-1 1 0,0-1 0,1 1 0,0 0 0,0-1 0,0 1 0,0-1 0,0 1 0,0-1 0,0 1 0,1-1 0,0 1 0,-1-1 0,1 1 0,0-1 0,0 1 0,0-1 0,0 0 0,3 3 0,1 3 0,1 0 0,1 0 0,0-1 0,0 0 0,0 0 0,1 0 0,-1-1 0,18 9 0,-8-5 0,1-1 0,0-1 0,29 10 0,-35-15 109,0 0 1,1-1-1,-1 0 0,1-1 0,-1 0 1,1-1-1,-1 0 0,22-4 1,-28 3-324,-1 0 0,0 0 0,1 0 0,-1-1 0,0 0 1,0 0-1,0-1 0,0 1 0,0-1 0,-1 0 0,1 0 1,-1 0-1,0-1 0,0 0 0,0 0 0,0 0 0,-1 0 1,0 0-1,0-1 0,0 1 0,0-1 0,2-6 0</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1:52.082"/>
    </inkml:context>
    <inkml:brush xml:id="br0">
      <inkml:brushProperty name="width" value="0.05" units="cm"/>
      <inkml:brushProperty name="height" value="0.05" units="cm"/>
      <inkml:brushProperty name="color" value="#004F8B"/>
    </inkml:brush>
  </inkml:definitions>
  <inkml:trace contextRef="#ctx0" brushRef="#br0">0 996 12256,'0'0'8882,"5"-13"-8343,36-80 465,-37 83-742,0-1 1,4-18 0,-6 18 197,1 0 1,1 1 0,5-13-1,-8 21-170,0 1 0,0-1 0,0 0 0,0 1 0,1-1-1,-1 1 1,0-1 0,1 1 0,0 0 0,-1-1 0,3 0 0,-2 8-77,-1 0 0,0-1 0,1 1 0,-2 0 0,1 0 0,-1 0 0,0 0 0,-1 9 1,1 9 110,2 10 166,12 55-1,-11-74-365,1-1 1,1 1 0,0-1 0,1 1-1,15 25 1,-20-38-125,0-1 0,0 1 0,1-1 0,-1 1 0,0-1 0,1 1 0,-1-1 0,1 0 0,0 0 0,-1 0 0,1 0 0,0 0 0,-1 0 0,1 0 0,0-1 0,0 1 0,0-1 0,4 1 0,-2 0 0,0-1 0,0 0 0,0-1 0,0 1 0,0-1 0,0 0 0,0 0 0,6-2 0,2-2 0,-1-1 0,1 0 0,-1 0 0,17-14 0,-16 10 0,-1-1 0,0 0 0,-1-1 0,0 0 0,0-1 0,-2 0 0,9-14 0,-7 6 0,0 0 0,-1 0 0,-1 0 0,5-27 0,-10 8 0,-2 43 0,0 1 0,0-1 0,0 0 0,1 1 0,-1-1 0,1 0 0,0 0 0,0 0 0,0-1 0,0 1 0,0 0 0,5 3 0,34 33 0,-32-32 0,0 0 0,1 0 0,0 0 0,0-1 0,0-1 0,16 6 0,-23-9 0,0-1 0,0 0 0,0 0 0,0-1 0,0 1 0,1-1 0,-1 1 0,0-1 0,0 0 0,1 0 0,-1-1 0,0 1 0,0-1 0,0 1 0,1-1 0,-1 0 0,0 0 0,0 0 0,0-1 0,0 1 0,-1-1 0,1 0 0,0 1 0,-1-1 0,1 0 0,-1-1 0,1 1 0,1-3 0,-1 1 0,8-9 0,-2 0 0,10-16 0,-17 26 0,0-1 0,0 0 0,0-1 0,-1 1 0,1 0 0,-1 0 0,0-1 0,0 1 0,-1-1 0,1 1 0,-1-1 0,-1-8 0,1 12 0,0-1 0,-1 1 0,1 0 0,0-1 0,-1 1 0,0 0 0,1 0 0,-1-1 0,0 1 0,0 0 0,1 0 0,-1 0 0,0 0 0,0 0 0,0 0 0,0 0 0,-1 0 0,1 0 0,0 1 0,0-1 0,0 0 0,-1 1 0,1-1 0,0 1 0,-1-1 0,1 1 0,0 0 0,-1-1 0,1 1 0,-1 0 0,1 0 0,0 0 0,-1 0 0,1 0 0,-1 1 0,1-1 0,0 0 0,-1 1 0,1-1 0,0 0 0,-1 1 0,1 0 0,0-1 0,0 1 0,-1 0 0,1 0 0,-1 0 0,-7 6 0,1 1 0,0 0 0,1 0 0,-1 0 0,1 1 0,-10 18 0,14-22 0,1 0 0,0 0 0,0 0 0,1 0 0,-1 0 0,1 1 0,0-1 0,1 0 0,-1 1 0,1-1 0,0 1 0,1-1 0,-1 0 0,1 1 0,0-1 0,2 8 0,3 0 0,0 1 0,1-1 0,0-1 0,1 1 0,0-1 0,1 0 0,0-1 0,1 0 0,0-1 0,15 12 0,-22-19 0,0-1 0,-1 0 0,2 0 0,-1 0 0,0 0 0,0 0 0,1-1 0,-1 1 0,1-1 0,-1 0 0,1 0 0,-1 0 0,1 0 0,0-1 0,-1 0 0,1 1 0,0-2 0,-1 1 0,1 0 0,0-1 0,0 1 0,5-3 0,5-2 0,-1 0 0,0-1 0,0-1 0,18-11 0,-13 7 0,-1-1 0,-1 0 0,0 0 0,-1-2 0,-1 0 0,0 0 0,-1-1 0,0-1 0,-1 0 0,18-34 0,0-10 0,36-99 0,-14 13 0,36-171 0,-77 255 0,-11 61 0,0 1 0,0 0 0,0-1 0,0 1 0,1 0 0,-1-1 0,0 1 0,0 0 0,0 0 0,0-1 0,0 1 0,0 0 0,0-1 0,0 1 0,0 0 0,0-1 0,0 1 0,0 0 0,0-1 0,-1 1 0,1 0 0,0-1 0,0 1 0,0 0 0,0 0 0,0-1 0,-1 1 0,1 0 0,0-1 0,0 1 0,-1 0 0,1 0 0,0 0 0,0-1 0,-1 1 0,1 0 0,0 0 0,0 0 0,-1 0 0,1-1 0,0 1 0,-1 0 0,1 0 0,0 0 0,-1 0 0,1 0 0,0 0 0,-1 0 0,1 0 0,0 0 0,-1 0 0,1 0 0,0 0 0,-1 0 0,1 0 0,0 1 0,-1-1 0,1 0 0,-3 1 0,1 0 0,0 0 0,0 0 0,0 0 0,-1 0 0,1 1 0,0-1 0,-1 3 0,-8 7 0,1 0 0,1 1 0,0 1 0,1-1 0,-12 25 0,-28 77 0,27-54 0,3 2 0,3-1 0,2 2 0,3 0 0,3 0 0,3 0 0,4 78 0,0-124 0,2 0 0,0 0 0,1 0 0,0 0 0,1-1 0,2 1 0,-1-1 0,9 15 0,-13-28 0,0-1 0,1 1 0,-1-1 0,1 0 0,-1 0 0,1 0 0,0 0 0,-1 0 0,1 0 0,0 0 0,1-1 0,-1 1 0,0-1 0,0 1 0,1-1 0,-1 0 0,1 0 0,-1 0 0,1 0 0,-1 0 0,1-1 0,-1 1 0,1-1 0,0 0 0,-1 1 0,1-1 0,0 0 0,-1-1 0,1 1 0,0 0 0,-1-1 0,1 0 0,0 1 0,-1-1 0,1 0 0,3-2 0,7-5 0,0 1 0,0-2 0,0 1 0,-1-2 0,11-10 0,-15 12 0,-6 7 0,0 0 0,0-1 0,0 1 0,0-1 0,-1 0 0,1 1 0,-1-1 0,1 0 0,-1 0 0,0 0 0,0 0 0,1 0 0,-1 0 0,-1-1 0,1 1 0,0 0 0,-1 0 0,2-5 0,-1 3 0,-7 12 0,3-4 0,0 0 0,0 0 0,0 0 0,0 0 0,1 1 0,-1-1 0,1 1 0,0-1 0,1 1 0,-1 0 0,1 0 0,0 0 0,-1 5 0,2-8 0,0-1 0,0 1 0,0 0 0,0-1 0,0 1 0,1 0 0,-1-1 0,0 1 0,1 0 0,0-1 0,-1 1 0,1-1 0,0 1 0,-1-1 0,1 1 0,0-1 0,2 2 0,-2-2 0,1 1 0,0-1 0,-1 0 0,1 0 0,0 0 0,0 0 0,0-1 0,0 1 0,0 0 0,0-1 0,0 0 0,0 1 0,0-1 0,0 0 0,0 0 0,0 0 0,0 0 0,2-1 0,2 0 0,-1 0 0,1 0 0,0-1 0,-1 0 0,1 0 0,-1-1 0,0 0 0,0 1 0,0-2 0,0 1 0,0 0 0,-1-1 0,0 0 0,0 0 0,0-1 0,0 1 0,0-1 0,-1 1 0,0-1 0,0 0 0,0-1 0,-1 1 0,1 0 0,-1-1 0,-1 1 0,1-1 0,-1 0 0,0 0 0,0 1 0,0-12 0,-2 9 0,0 0 0,0 0 0,-1 0 0,0 0 0,0 0 0,-1 0 0,0 1 0,0-1 0,-6-8 0,7 13 0,0 0 0,-1 0 0,1 0 0,-1 0 0,1 0 0,-1 1 0,0-1 0,0 1 0,0 0 0,0 0 0,0 0 0,-1 0 0,1 0 0,-1 1 0,1-1 0,-1 1 0,1 0 0,-1 0 0,0 1 0,0-1 0,-6 1 0,6 0 0,-19 0 0,19 4 0,13 2 0,-4-3 0,1-1 0,1 0 0,-1 0 0,0-1 0,0 0 0,1 0 0,-1 0 0,8-1 0,55-4 0,-45 1 0,86-14 0,-73 10 0,0 1 0,48 0 0,13 11 0,-58-8 0,-40 5 0,-7 3 0,-11 4 0,9-4 0,0 0 0,-1 1 0,2 0 0,-1 0 0,1 1 0,0 0 0,0 0 0,1 1 0,0 0 0,-7 10 0,11-14 0,0 1 0,0-1 0,1 1 0,-1 0 0,1-1 0,0 1 0,1 0 0,-1 0 0,1 0 0,0 1 0,0-1 0,0 0 0,1 0 0,0 1 0,0-1 0,0 0 0,0 0 0,1 1 0,0-1 0,0 0 0,1 0 0,3 9 0,-4-12 0,0 0 0,1 0 0,-1 0 0,1-1 0,-1 1 0,1 0 0,-1-1 0,1 1 0,0-1 0,0 0 0,0 1 0,-1-1 0,1 0 0,0 0 0,1 0 0,-1-1 0,0 1 0,0 0 0,0-1 0,0 1 0,1-1 0,-1 0 0,0 0 0,0 0 0,1 0 0,2-1 0,7 0 0,0-1 0,-1-1 0,21-7 0,-19 6 0,2-1 0,0-1 0,0 0 0,-1-1 0,0-1 0,20-15 0,-7 2 0,38-39 0,-56 51 0,-6 6 0,-4 6 0,-3 8 0,2-6 0,-16 53 0,17-55 0,0 0 0,1 1 0,-1-1 0,1 1 0,0-1 0,0 1 0,0-1 0,1 1 0,-1-1 0,1 0 0,0 1 0,0-1 0,0 1 0,3 5 0,-3-8 0,0-1 0,0 1 0,0 0 0,0 0 0,0 0 0,0-1 0,1 1 0,-1 0 0,0-1 0,0 1 0,1-1 0,-1 0 0,0 1 0,1-1 0,-1 0 0,1 0 0,-1 0 0,0 0 0,3 0 0,29-3 0,-30 3 0,7-3 0,1 0 0,0 0 0,-1-1 0,0 0 0,0-1 0,0 0 0,-1-1 0,0 0 0,0 0 0,15-13 0,-3-1 0,-1-1 0,35-45 0,-30 29 0,-2 0 0,-2-2 0,18-42 0,42-128 0,-42 102 0,-21 54 0,-3-1 0,-2-1 0,9-76 0,-21 126 0,-1 0 0,1 0 0,-1 0 0,-1 0 0,1-1 0,-1 1 0,0 0 0,0 0 0,-3-8 0,4 13 0,0-1 0,0 1 0,0 0 0,-1 0 0,1 0 0,0 0 0,0 0 0,0-1 0,0 1 0,0 0 0,0 0 0,-1 0 0,1 0 0,0 0 0,0 0 0,0 0 0,0-1 0,-1 1 0,1 0 0,0 0 0,0 0 0,0 0 0,0 0 0,-1 0 0,1 0 0,0 0 0,0 0 0,0 0 0,-1 0 0,1 0 0,0 0 0,0 0 0,0 0 0,-1 0 0,1 0 0,0 1 0,0-1 0,0 0 0,0 0 0,-1 0 0,1 0 0,-12 9 0,-10 15 0,8-5 0,1 2 0,0 0 0,2 0 0,-9 24 0,-29 94 0,36-91 0,-11 82 0,10-48 0,4-24 0,-5 114 0,13-123 0,1-29 0,0 0 0,1-1 0,0 1 0,2 0 0,0-1 0,9 31 0,-11-49 0,0 0 0,0 0 0,1-1 0,-1 1 0,1 0 0,-1 0 0,1-1 0,-1 1 0,1 0 0,0-1 0,-1 1 0,1 0 0,0-1 0,-1 1 0,1-1 0,0 1 0,0-1 0,-1 1 0,1-1 0,0 0 0,0 1 0,0-1 0,0 0 0,-1 0 0,1 0 0,0 0 0,0 1 0,0-1 0,0 0 0,0-1 0,0 1 0,0 0 0,-1 0 0,1 0 0,0 0 0,0-1 0,0 1 0,0 0 0,0-1 0,-1 1 0,1-1 0,0 1 0,0-1 0,0 0 0,7-3 0,-1-1 0,0 0 0,10-9 0,-12 10 0,92-90 0,-56 51 0,-36 37 0,-7 6 0,1 0 0,1 1 0,-1 0 0,0-1 0,1 1 0,-1 0 0,1 0 0,-1-1 0,0 1 0,1 0 0,0 0 0,-1 0 0,1 0 0,-1-1 0,1 3 0,-12 55 0,12-57 0,0-1 0,-1 1 0,1-1 0,0 1 0,0-1 0,0 1 0,0-1 0,0 1 0,-1-1 0,1 1 0,0-1 0,0 1 0,0-1 0,1 1 0,-1-1 0,0 1 0,0-1 0,0 1 0,0-1 0,0 1 0,0-1 0,1 0 0,-1 1 0,0-1 0,0 1 0,1-1 0,-1 1 0,0-1 0,1 0 0,-1 1 0,0-1 0,1 0 0,-1 1 0,1-1 0,-1 0 0,1 0 0,-1 1 0,0-1 0,1 0 0,-1 0 0,1 0 0,-1 0 0,1 1 0,-1-1 0,1 0 0,-1 0 0,1 0 0,-1 0 0,1 0 0,-1 0 0,1 0 0,-1 0 0,1-1 0,-1 1 0,1 0 0,-1 0 0,1 0 0,-1 0 0,1-1 0,32-14 0,-29 14 0,7-7 0,1 1 0,17-17 0,-9 8 0,-19 15 0,-1 1 0,0 0 0,0 0 0,0-1 0,1 1 0,-1 0 0,0 0 0,0-1 0,1 1 0,-1 0 0,0 0 0,1 0 0,-1 0 0,0 0 0,0 0 0,1-1 0,-1 1 0,0 0 0,1 0 0,-1 0 0,0 0 0,1 0 0,-1 0 0,0 0 0,1 0 0,-1 0 0,0 0 0,1 0 0,-1 1 0,0-1 0,1 0 0,-1 0 0,0 0 0,1 0 0,1 12 0,-6 19 0,3-30 0,-15 55 0,-3-1 0,-50 104 0,60-140 0,1-1 0,-13 28 0,-2-1 0,-56 83 0,61-102 0,-12 15 0,28-38 0,-1-1 0,1 1 0,-1 0 0,0-1 0,0 0 0,0 1 0,0-1 0,-1-1 0,-6 4 0,10-5 0,0 0 0,0 0 0,-1 0 0,1 1 0,0-1 0,0 0 0,-1 0 0,1 0 0,0 0 0,0 0 0,-1-1 0,1 1 0,0 0 0,0 0 0,-1 0 0,1 0 0,0 0 0,0 0 0,0 0 0,-1 0 0,1 0 0,0-1 0,0 1 0,0 0 0,-1 0 0,1 0 0,0 0 0,0-1 0,0 1 0,0 0 0,0 0 0,-1 0 0,1-1 0,0 1 0,0 0 0,0 0 0,0-1 0,0 1 0,0 0 0,0 0 0,0 0 0,0-1 0,0 1 0,0 0 0,0 0 0,0-1 0,0 1 0,0 0 0,0 0 0,0-1 0,0 1 0,0 0 0,0 0 0,0 0 0,1-1 0,-1 1 0,0 0 0,0 0 0,0 0 0,0-1 0,0 1 0,1 0 0,7-19 0,-7 17 0,12-27 0,2 1 0,1 0 0,1 1 0,1 1 0,42-47 0,-41 54 0,30-29 0,-44 44 0,1 0 0,-1 0 0,1 0 0,0 1 0,0 0 0,0 0 0,13-3 0,18-5 0,-15 5 0,42-8 0,-60 14 464,-1-1-518</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1:52.307"/>
    </inkml:context>
    <inkml:brush xml:id="br0">
      <inkml:brushProperty name="width" value="0.05" units="cm"/>
      <inkml:brushProperty name="height" value="0.05" units="cm"/>
      <inkml:brushProperty name="color" value="#004F8B"/>
    </inkml:brush>
  </inkml:definitions>
  <inkml:trace contextRef="#ctx0" brushRef="#br0">0 71 23015,'0'0'3088,"55"-63"-2960,5 57-8,7 4-136,-11 4 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1:52.603"/>
    </inkml:context>
    <inkml:brush xml:id="br0">
      <inkml:brushProperty name="width" value="0.05" units="cm"/>
      <inkml:brushProperty name="height" value="0.05" units="cm"/>
      <inkml:brushProperty name="color" value="#004F8B"/>
    </inkml:brush>
  </inkml:definitions>
  <inkml:trace contextRef="#ctx0" brushRef="#br0">0 31 19087,'0'0'496,"73"12"8,13-10 184,25-2 8,4-6 192,-6 4 0,-6-4-256,-11 0-8,-1 0-168,-14 0 16,-13-6-160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1:55.675"/>
    </inkml:context>
    <inkml:brush xml:id="br0">
      <inkml:brushProperty name="width" value="0.05" units="cm"/>
      <inkml:brushProperty name="height" value="0.05" units="cm"/>
      <inkml:brushProperty name="color" value="#004F8B"/>
    </inkml:brush>
  </inkml:definitions>
  <inkml:trace contextRef="#ctx0" brushRef="#br0">363 943 10152,'0'0'10689,"-15"-2"-10148,10 1-489,-6-1 66,-1 1 0,1 0 0,-1 1 0,1 0 0,-1 1 0,1 0 0,-1 0 1,-16 6-1,5 0 258,1 1 1,-1 1 0,2 1-1,-1 1 1,-22 16-1,39-23-274,0-1-1,0 2 0,0-1 1,0 1-1,1 0 0,-1 0 0,1 0 1,0 0-1,1 1 0,0-1 1,-1 1-1,2 0 0,-1 0 0,1 0 1,0 1-1,0-1 0,1 0 0,-1 1 1,1-1-1,1 1 0,-1 0 1,1-1-1,1 10 0,0-13-34,-1 1 1,1-1-1,0 0 0,0 1 0,0-1 1,0 0-1,1 1 0,-1-1 0,1 0 1,0 0-1,-1 0 0,1-1 0,1 1 1,-1 0-1,0-1 0,5 4 0,-3-3 15,1 0 0,-1 0 0,1-1-1,0 1 1,0-1 0,0 0 0,0-1-1,0 1 1,0-1 0,6 1 0,-1-1 69,1 0 0,0-1 0,-1 0 1,1-1-1,0 0 0,-1-1 1,1 0-1,-1 0 0,1-1 0,11-6 1,-12 4-43,1-1 1,-1-1-1,-1 1 1,1-2 0,-1 1-1,0-2 1,-1 1-1,0-1 1,9-13-1,-7 8 20,0-1-1,-1 0 0,-1 0 0,-1-1 1,10-28-1,-17 42-128,1-1 0,0 1 0,-1-1 0,1 1 0,-1-1 0,0 0 0,0 1 0,0-1 0,0 0 0,-1 1 0,0-5 0,-2 10 0,1 0 0,-1 0 0,1 1 0,0-1 0,0 1 0,0-1 0,0 1 0,-1 5 0,-1 1 0,1 1 0,1 0 0,0 0 0,0 0 0,1 0 0,1 0 0,0 0 0,0 0 0,1 0 0,0 0 0,1-1 0,5 19 0,-5-26 0,-1 0 0,1-1 0,-1 1 0,1-1 0,0 1 0,0-1 0,0 0 0,0 0 0,0 0 0,1 0 0,-1 0 0,0 0 0,1-1 0,0 1 0,-1-1 0,1 1 0,0-1 0,0 0 0,0 0 0,0 0 0,0-1 0,0 1 0,0-1 0,0 0 0,0 1 0,0-1 0,0-1 0,0 1 0,0 0 0,3-2 0,4 1 0,0-1 0,0-1 0,0 0 0,-1-1 0,1 1 0,-1-2 0,14-8 0,20-16 0,-1-3 0,-2-1 0,-1-2 0,-2-2 0,34-42 0,-44 41 0,-1 0 0,-2-2 0,-2 0 0,19-46 0,56-177 0,-86 231 0,44-148 0,-47 148 0,-1-1 0,-2 1 0,1-55 0,-10 61 0,4 25 0,0 1 0,0-1 0,0 1 0,0-1 0,-1 1 0,1-1 0,0 1 0,0-1 0,-1 1 0,1 0 0,0-1 0,0 1 0,-1 0 0,1-1 0,-1 1 0,1 0 0,0-1 0,-1 1 0,1 0 0,-1-1 0,1 1 0,0 0 0,-1 0 0,1 0 0,-1 0 0,1-1 0,-1 1 0,1 0 0,-1 0 0,1 0 0,-1 0 0,1 0 0,-1 0 0,1 0 0,-1 0 0,1 0 0,-1 1 0,1-1 0,-1 0 0,1 0 0,0 0 0,-1 0 0,1 1 0,-1-1 0,1 0 0,-1 0 0,1 1 0,0-1 0,-1 0 0,1 1 0,0-1 0,-1 0 0,1 1 0,0-1 0,0 1 0,-1-1 0,1 1 0,-26 27 0,2 1 0,1 0 0,1 2 0,2 1 0,-20 41 0,14-19 0,3 1 0,-25 93 0,37-106 0,2 1 0,3 0 0,1 1 0,2 0 0,2 0 0,1 0 0,9 55 0,-7-87 0,1 1 0,0-1 0,0 1 0,1-1 0,1 0 0,0-1 0,9 17 0,-12-25 0,0 0 0,0 0 0,0 0 0,1 0 0,-1-1 0,0 1 0,1-1 0,0 0 0,0 1 0,-1-1 0,1-1 0,1 1 0,-1 0 0,0-1 0,0 1 0,0-1 0,1 0 0,-1 0 0,1 0 0,-1-1 0,1 1 0,-1-1 0,1 0 0,-1 0 0,1 0 0,-1 0 0,1-1 0,-1 1 0,1-1 0,6-2 0,16-7 0,-1-1 0,0-1 0,31-21 0,-51 29 0,0 1 0,0-1 0,0 0 0,-1 0 0,0-1 0,0 0 0,0 1 0,0-1 0,-1 0 0,4-9 0,0 7 0,-14 20 0,0 1 0,2 0 0,0 0 0,-4 17 0,8-24 0,-1 1 0,1-1 0,0 0 0,1 1 0,0-1 0,0 1 0,2 11 0,-1-16 0,-1 0 0,1 0 0,0-1 0,-1 1 0,1-1 0,0 1 0,0-1 0,1 1 0,-1-1 0,0 1 0,1-1 0,0 0 0,-1 0 0,1 0 0,0 0 0,0 0 0,0 0 0,0 0 0,1-1 0,-1 1 0,0-1 0,1 0 0,4 2 0,-5-2 0,0-1 0,1 0 0,-1 0 0,0 0 0,0 0 0,0 0 0,1-1 0,-1 1 0,0-1 0,0 1 0,0-1 0,0 0 0,0 0 0,0 0 0,0 0 0,0 0 0,0 0 0,0 0 0,0-1 0,1-1 0,2-1 0,-1 0 0,0 0 0,0-1 0,0 0 0,0 0 0,3-6 0,-4 5 0,-1 0 0,1 0 0,-2 0 0,1 0 0,0 0 0,-1 0 0,0 0 0,-1 0 0,1-1 0,-1 1 0,-1-9 0,-2-7 0,-1 1 0,-7-21 0,4 17 0,4 19 0,2 6 0,1 0 0,-1-1 0,1 1 0,-1-1 0,1 1 0,0-1 0,-1 1 0,1-1 0,0 1 0,-1-1 0,1 0 0,0 1 0,0-1 0,0 1 0,0-1 0,-1 0 0,1 1 0,0-1 0,0 1 0,0-2 0,2 1 0,0 0 0,-1 0 0,1 0 0,0 0 0,0 0 0,0 1 0,0-1 0,0 1 0,0-1 0,-1 1 0,1 0 0,0 0 0,3 0 0,8 0 0,0 1 0,-1 1 0,1 0 0,-1 1 0,1 0 0,-1 1 0,0 0 0,17 9 0,-25-11 0,1 1 0,-1-1 0,0 1 0,0 0 0,0 0 0,0 1 0,0-1 0,-1 1 0,1 0 0,-1 0 0,0 0 0,0 0 0,-1 1 0,1-1 0,-1 1 0,0-1 0,0 1 0,-1 0 0,1 0 0,0 5 0,0 0 0,-1 0 0,0-1 0,0 1 0,-1 0 0,0 0 0,-1 0 0,0-1 0,-1 1 0,-3 12 0,1-8 0,-15 60 0,33-80 0,14-16 0,0 0 0,26-29 0,-29 26 0,1 2 0,43-31 0,-69 54 0,0-1 0,1 1 0,-1 0 0,1-1 0,-1 1 0,0 0 0,1 0 0,-1-1 0,1 1 0,-1 0 0,1 0 0,-1 0 0,1 0 0,-1-1 0,1 1 0,-1 0 0,1 0 0,-1 0 0,1 0 0,-1 0 0,1 0 0,-1 0 0,1 0 0,-1 1 0,1-1 0,-1 0 0,1 0 0,-1 0 0,1 0 0,-1 1 0,0-1 0,1 0 0,-1 0 0,1 1 0,-1-1 0,0 0 0,1 1 0,0 1 0,0 0 0,0 0 0,-1 0 0,1 0 0,-1-1 0,1 1 0,-1 0 0,0 0 0,0 0 0,0 3 0,0 6 0,-1 0 0,-4 19 0,-8 21 0,6-31 0,-5 38 0,11-57 0,1 0 0,0 0 0,0 0 0,0 0 0,0 0 0,0 0 0,0 0 0,0 0 0,0 0 0,0 0 0,1 0 0,-1 0 0,0-1 0,0 1 0,1 0 0,-1 0 0,1 0 0,-1 0 0,1-1 0,-1 1 0,1 0 0,0 0 0,-1-1 0,1 1 0,0 0 0,-1-1 0,1 1 0,0-1 0,0 1 0,-1-1 0,1 1 0,0-1 0,0 0 0,0 1 0,0-1 0,0 0 0,0 0 0,0 1 0,0-1 0,0 0 0,0 0 0,-1 0 0,1 0 0,0 0 0,0-1 0,0 1 0,2 0 0,4-2 0,1 1 0,-1-1 0,1 0 0,11-6 0,17-7 0,-1-3 0,36-23 0,-56 32 0,0-2 0,-1 0 0,-1 0 0,0-1 0,0-1 0,-1 0 0,10-16 0,-20 24 0,-9 11 0,-12 14 0,15-16 0,-34 42 0,34-41 0,1 1 0,-1-1 0,1 1 0,0-1 0,1 1 0,-1 0 0,-2 10 0,5-15 0,0-1 0,0 1 0,0 0 0,0 0 0,0-1 0,0 1 0,0 0 0,0-1 0,0 1 0,0 0 0,0 0 0,0-1 0,0 1 0,1 0 0,-1-1 0,0 1 0,0 0 0,1-1 0,-1 1 0,0-1 0,1 1 0,-1 0 0,1-1 0,-1 1 0,1-1 0,-1 1 0,1-1 0,-1 1 0,1-1 0,0 1 0,1-1 0,0 1 0,0 0 0,0-1 0,0 1 0,0-1 0,0 0 0,0 0 0,1 0 0,-1 0 0,3 0 0,3-2 0,0 1 0,1-1 0,-1 0 0,9-5 0,-9 4 0,-1-1 0,0-1 0,0 0 0,0 0 0,-1 0 0,1-1 0,-1 1 0,0-2 0,-1 1 0,0-1 0,0 1 0,7-15 0,-13 19 0,-4 7 0,-3 14 0,1 0 0,-8 34 0,3-12 0,-39 159 0,31-113 0,-27 70 0,43-144 0,0-1 0,0 0 0,-1 0 0,-1-1 0,0 0 0,-1 0 0,-9 13 0,14-21 0,0-1 0,0 1 0,0-1 0,0 0 0,-1 0 0,1 0 0,-1 0 0,1 0 0,-1 0 0,1-1 0,-1 1 0,0-1 0,0 1 0,0-1 0,0 0 0,0-1 0,0 1 0,0 0 0,0-1 0,0 0 0,0 1 0,0-1 0,-1-1 0,1 1 0,0 0 0,0-1 0,0 1 0,0-1 0,0 0 0,0 0 0,0 0 0,0-1 0,1 1 0,-6-4 0,1 0 0,1-1 0,-1 1 0,1-2 0,0 1 0,0-1 0,1 0 0,0 0 0,0 0 0,1-1 0,0 0 0,-6-16 0,4 9 0,1-1 0,0 0 0,2-1 0,-1 1 0,0-24 0,4 37 0,0 0 0,0 0 0,0 0 0,0 0 0,0 0 0,1 0 0,-1 0 0,1 0 0,0 0 0,0 0 0,0 1 0,0-1 0,0 0 0,1 0 0,-1 1 0,1-1 0,0 1 0,0 0 0,3-4 0,-1 3 0,-1 1 0,1 0 0,0 0 0,-1 0 0,1 1 0,0-1 0,0 1 0,0 0 0,0 0 0,1 0 0,-1 1 0,0-1 0,6 1 0,17 0 0,0 2 0,-1 0 0,45 11 0,78 28 0,-62-15 0,-86-25 39,1-1-1,-1 0 1,0 1 0,1-1-1,-1 0 1,1 0-1,-1 0 1,1 0 0,-1 0-1,0 0 1,1 0 0,-1-1-1,1 1 1,-1-1-1,0 1 1,1-1 0,-1 1-1,0-1 1,1 0 0,-1 1-1,1-2 1,10-14-4824</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1:57.026"/>
    </inkml:context>
    <inkml:brush xml:id="br0">
      <inkml:brushProperty name="width" value="0.05" units="cm"/>
      <inkml:brushProperty name="height" value="0.05" units="cm"/>
      <inkml:brushProperty name="color" value="#004F8B"/>
    </inkml:brush>
  </inkml:definitions>
  <inkml:trace contextRef="#ctx0" brushRef="#br0">115 246 13056,'0'0'10087,"1"15"-9296,-1 44 10,-3-1-1,-3 1 1,-13 59 0,-45 164 3685,55-250-3813,7-25-596,-1 0 0,2 0 1,-1 0-1,1-1 0,-1 12 0,2-16-77,-2-6 0,0-8 0,44-701 0,-41 703 0,0-3 0,0 0 0,0 1 0,2-1 0,-1 1 0,2 0 0,-1 0 0,2 0 0,-1 0 0,8-11 0,-10 19 0,0 1 0,1 0 0,-1-1 0,1 1 0,0 0 0,0 0 0,0 0 0,0 1 0,1-1 0,-1 1 0,1-1 0,-1 1 0,1 0 0,0 1 0,0-1 0,0 1 0,0 0 0,0 0 0,0 0 0,0 0 0,0 0 0,0 1 0,1 0 0,4 0 0,14 2 0,-1 0 0,1 1 0,-1 1 0,0 1 0,0 1 0,0 1 0,-1 1 0,0 1 0,-1 1 0,0 0 0,0 2 0,-1 0 0,-1 1 0,24 22 0,-38-32 0,-1 1 0,1-1 0,-1 1 0,0-1 0,-1 1 0,1 0 0,-1 0 0,1 0 0,-1 0 0,0 0 0,-1 1 0,1-1 0,-1 0 0,0 1 0,0 0 0,0-1 0,0 1 0,-1-1 0,0 1 0,0 0 0,0-1 0,-1 1 0,0 0 0,1-1 0,-1 1 0,-1-1 0,1 1 0,-1-1 0,0 0 0,0 1 0,-3 4 0,-4 5 0,-1 1 0,0-2 0,-1 1 0,-1-2 0,0 1 0,-1-1 0,-15 10 0,-185 125 0,210-145 0,1-1 0,0 0 0,0 0 0,0 1 0,0-1 0,0 1 0,0-1 0,0 1 0,-2 3 0,3-4 0,1 0 0,0 0 0,0 0 0,-1 0 0,1 0 0,0-1 0,0 1 0,0 0 0,0 0 0,0 0 0,1 0 0,-1 0 0,0 0 0,0 0 0,0 0 0,1 0 0,-1-1 0,1 1 0,-1 0 0,0 0 0,1 0 0,0-1 0,-1 1 0,1 0 0,1 1 0,47 53 0,-32-38 0,19 26 0,32 61 0,-66-98 0,1 0 0,-1 0 0,0 0 0,-1 0 0,1 0 0,-1 1 0,-1-1 0,1 9 0,-1-11 0,1 1 0,-2-1 0,1 1 0,-1 0 0,1-1 0,-1 1 0,-1-1 0,1 1 0,0-1 0,-1 0 0,-4 9 0,4-11 0,0 0 0,0-1 0,-1 1 0,1 0 0,0-1 0,0 0 0,-1 1 0,1-1 0,-1 0 0,1 0 0,-1 0 0,1 0 0,-6 0 0,2 0 0,1 0 0,-1 0 0,0-1 0,0 0 0,-8 0 0,6-1 0,1 0 0,0-1 0,-1 0 0,1 0 0,0 0 0,0-1 0,0 0 0,0 0 0,1-1 0,-1 0 0,1 0 0,0-1 0,0 1 0,1-1 0,-11-11 0,-23-23 0,39 39-3,0 0 1,0 0-1,-1 0 1,1 0-1,0 0 1,0 0-1,0 0 1,0 0-1,0 0 1,0 0-1,0 1 1,0-1-1,0 0 1,-1 0-1,1 0 1,0 0-1,0 0 1,0 0-1,0 0 0,0 0 1,0 0-1,0 0 1,0 0-1,0 0 1,0 0-1,0 0 1,0 0-1,0 0 1,0 1-1,-1-1 1,1 0-1,0 0 1,0 0-1,0 0 1,0 0-1,0 0 1,0 0-1,0 0 1,0 0-1,0 1 0,0-1 1,0 0-1,0 0 1,0 0-1,0 0 1,0 0-1,0 0 1,0 0-1,0 0 1,0 0-1,1 0 1,-1 1-1,0-1 1,0 0-1,0 0 1,0 0-1,0 0 1,0 0-1,0 0 0,0 0 1,0 0-1,0 0 1,0 0-1,0 0 1,0 0-1,1 0 1,-1 0-1</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1:57.550"/>
    </inkml:context>
    <inkml:brush xml:id="br0">
      <inkml:brushProperty name="width" value="0.05" units="cm"/>
      <inkml:brushProperty name="height" value="0.05" units="cm"/>
      <inkml:brushProperty name="color" value="#004F8B"/>
    </inkml:brush>
  </inkml:definitions>
  <inkml:trace contextRef="#ctx0" brushRef="#br0">217 80 14568,'0'0'5731,"-11"7"-4884,-26 14-219,4-3 226,2 2 0,-41 31 1,69-48-715,0 0 1,0-1-1,1 1 1,-1 0-1,1 1 1,-1-1-1,1 0 1,0 1 0,0-1-1,1 1 1,-1 0-1,1 0 1,0-1-1,0 1 1,-1 7-1,2-9-55,0 0 0,0 0 0,1 1-1,-1-1 1,0 0 0,1 0 0,0 0 0,-1 0-1,1 0 1,0 0 0,0 0 0,0 0-1,0 0 1,1 0 0,-1 0 0,0 0-1,1-1 1,0 1 0,-1-1 0,1 1 0,0-1-1,-1 1 1,1-1 0,0 0 0,0 0-1,0 0 1,0 0 0,0 0 0,3 0-1,2 1 74,0-1 0,0 1 0,-1-1 0,1-1 0,0 1 0,0-1 0,0-1 0,0 1 0,0-1 0,9-2 0,6-3 637,40-14 0,-56 18-787,0-1-1,0 0 1,1 0 0,-2 0-1,1-1 1,0 0-1,-1 0 1,1 0-1,-1-1 1,-1 0 0,1 0-1,0 0 1,-1 0-1,0-1 1,-1 1-1,1-1 1,-1 0 0,0 0-1,0-1 1,-1 1-1,0 0 1,0-1-1,-1 0 1,1 1 0,-1-1-1,-1 0 1,1 0-1,-1 0 1,-1 1-1,1-1 1,-1 0-1,0 0 1,-1 1 0,1-1-1,-1 1 1,-1-1-1,1 1 1,-1 0-1,-6-11 1,5 12-8,0 1 0,0 0 0,0 0 0,0 0 0,-1 1 0,1-1 0,-1 1 0,0 0 0,0 0 0,0 1 0,0 0 0,-1 0 0,1 0 0,0 0 0,-1 1 0,0 0 0,1 0 0,-1 0 0,0 1 0,1 0 0,-9 1 0,4-1 0,0 1 0,0 0 0,0 1 0,1 0 0,-1 0 0,1 1 0,-1 0 0,1 1 0,0 0 0,0 1 0,-11 7 0,19-11 22,1-1 1,-1 0-1,1 0 0,-1 1 1,1-1-1,-1 0 0,1 1 1,-1-1-1,1 0 1,0 1-1,-1-1 0,1 1 1,-1-1-1,1 1 0,0-1 1,0 1-1,-1-1 0,1 1 1,0-1-1,0 1 0,-1-1 1,1 1-1,0-1 1,0 1-1,0-1 0,0 1 1,0 0-1,0-1 0,0 1 1,0-1-1,0 1 0,0 0 1,0-1-1,0 1 0,1-1 1,-1 1-1,0-1 0,0 1 1,0-1-1,1 1 1,-1-1-1,0 1 0,1 0 1,18 9-4942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1:58.188"/>
    </inkml:context>
    <inkml:brush xml:id="br0">
      <inkml:brushProperty name="width" value="0.05" units="cm"/>
      <inkml:brushProperty name="height" value="0.05" units="cm"/>
      <inkml:brushProperty name="color" value="#004F8B"/>
    </inkml:brush>
  </inkml:definitions>
  <inkml:trace contextRef="#ctx0" brushRef="#br0">0 133 12056,'0'0'10193,"16"-2"-9359,450-74 4509,-200 32-1807,-163 34-6876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0:11.251"/>
    </inkml:context>
    <inkml:brush xml:id="br0">
      <inkml:brushProperty name="width" value="0.05" units="cm"/>
      <inkml:brushProperty name="height" value="0.05" units="cm"/>
      <inkml:brushProperty name="color" value="#004F8B"/>
    </inkml:brush>
  </inkml:definitions>
  <inkml:trace contextRef="#ctx0" brushRef="#br0">215 467 8840,'0'0'7344,"-13"3"-6994,11-3-345,-14 4 144,0 0-1,-16 6 1,25-7-61,0 0-1,0 0 1,1 1 0,-1 0-1,1 0 1,0 1 0,0-1 0,1 1-1,-8 8 1,5-4 93,1 1 0,1 0 0,0-1 0,0 2 0,1-1-1,0 1 1,0 0 0,1 0 0,1 0 0,0 0 0,1 1 0,0 0 0,0-1-1,1 13 1,1-23-155,0 0-1,0-1 1,-1 1-1,1 0 1,0 0-1,0 0 1,0 0 0,1-1-1,-1 1 1,0 0-1,0 0 1,0 0-1,0 0 1,1-1-1,-1 1 1,0 0-1,1 0 1,-1-1-1,1 1 1,-1 0-1,1-1 1,-1 1-1,1 0 1,-1-1-1,1 1 1,0-1-1,-1 1 1,1-1-1,0 1 1,0-1 0,-1 1-1,1-1 1,0 0-1,0 0 1,-1 1-1,1-1 1,0 0-1,0 0 1,0 0-1,0 0 1,-1 0-1,1 0 1,0 0-1,0 0 1,0 0-1,0 0 1,-1 0-1,1 0 1,0-1-1,1 1 1,3-2 43,0 0 0,-1 0 0,1-1 0,-1 1 1,1-1-1,-1 0 0,5-4 0,20-20 300,-1-1 0,31-40 0,-50 56-124,1 0 0,1 1 0,0 0 0,14-11 0,-24 21-232,0 1 0,-1 0-1,1 0 1,0 0 0,0-1 0,0 1 0,0 0-1,0 0 1,-1 0 0,1 1 0,0-1-1,0 0 1,0 0 0,0 0 0,0 1 0,-1-1-1,1 0 1,0 1 0,0-1 0,-1 1 0,1-1-1,0 1 1,-1-1 0,1 1 0,0-1 0,-1 1-1,1 0 1,-1-1 0,1 1 0,-1 0 0,1-1-1,-1 1 1,1 0 0,-1 0 0,0 0 0,19 36 34,-16-31-8,-1-2-23,0 1 0,1-1 1,-1 0-1,1 0 0,0 0 1,1 0-1,-1 0 0,1-1 1,-1 1-1,1-1 0,5 3 1,-7-5-4,-1 0 0,1 0 0,0 0 0,0-1 0,0 1 0,0 0 0,0-1 1,-1 1-1,1-1 0,0 0 0,0 0 0,0 0 0,0 0 0,0 0 0,0 0 1,0 0-1,0-1 0,0 1 0,0-1 0,0 1 0,0-1 0,0 0 0,0 0 1,-1 0-1,1 0 0,0 0 0,-1 0 0,1 0 0,0 0 0,-1-1 0,2-1 1,9-9 103,-6 7-65,0 0 1,-1-1 0,0 1 0,0-1-1,0 0 1,-1-1 0,0 1 0,0-1-1,-1 1 1,3-9 0,4-7 129,-8 18-139,0 1 0,0-1 0,0 0 0,-1 0 0,0 0 0,0 0 0,0 0 0,1-8 0,-2 10-35,0-1 0,1 0 0,0 1-1,-1-1 1,1 0 0,0 1 0,0-1 0,0 1 0,1 0-1,-1-1 1,1 1 0,1-2 0,-2 3-11,-1 0 0,1 0 0,0 0 0,-1 0-1,1 0 1,0 0 0,0 1 0,0-1 0,0 0 0,0 1 0,0-1 0,0 1 0,0-1 0,0 1 0,0-1 0,0 1 0,0-1 0,0 1 0,0 0 0,0 0-1,0 0 1,1 0 0,-1 0 0,0 0 0,0 0 0,0 0 0,0 0 0,0 0 0,1 1 0,0-1 0,19 9-13,-1-1 1,44 9-1,-60-16 16,5 1 6,-1 0 0,0 0 0,1-1 0,-1 0 0,1-1 0,-1 0 0,1 0 0,9-2 0,-11 1 53,-1-1 0,0 1 1,0-2-1,0 1 1,11-6-1,-15 7-43,0-1 0,0 1 0,0-1 1,-1 1-1,1-1 0,0 0 0,-1 1 0,0-1 0,1 0 0,-1 0 0,0 0 0,0 0 0,0 0 1,0-1-1,0 1 0,0 0 0,-1 0 0,1-1 0,0-3 0,-1 0-13,1 4 30,-1 0-1,0 0 1,1 1 0,-1-1-1,0 0 1,0 0-1,-1 0 1,1 0 0,0 0-1,-1-3 1,0 5-17,0-1 1,0 0-1,1 1 1,-1-1 0,0 0-1,0 1 1,0-1-1,0 1 1,1-1-1,-1 1 1,0 0-1,0-1 1,0 1 0,0 0-1,0 0 1,0 0-1,0 0 1,0 0-1,0 0 1,0 0-1,0 0 1,0 0-1,0 0 1,0 0 0,-1 1-1,-2 0-10,0 0 0,1 0 0,-1 1 1,0-1-1,1 1 0,0 0 0,-1 0 0,1 0 0,0 0 0,0 1 0,0-1 0,0 1 1,1 0-1,-1 0 0,-3 5 0,2-2-16,0-1-1,1 1 1,0 0 0,-1 0 0,2 0-1,-1 0 1,1 1 0,-2 7-1,4-10 5,0-1-1,0 0 0,1 0 0,-1 0 0,1 0 0,-1 0 0,1 0 0,0 0 0,1 0 0,-1 0 0,0 0 0,1 0 0,-1-1 0,1 1 0,0 0 0,0-1 0,0 0 0,0 1 0,1-1 1,-1 0-1,0 0 0,4 2 0,-1 0 6,0-1-1,0 0 1,0 0 0,1 0 0,-1 0 0,1-1 0,0 0 0,-1 0 0,1 0 0,10 1-1,-6-3 19,0-1-1,0 0 1,0 0-1,0-1 0,0 0 1,-1-1-1,1 0 1,-1 0-1,0-1 0,0-1 1,0 1-1,0-1 1,-1-1-1,1 0 0,-2 0 1,1 0-1,12-15 1,6-8 85,-1-2 0,-2 0 0,22-40 0,-42 67-90,16-31 114,-2 0 0,-1-1 0,15-51 0,-20 54-40,1-7 52,-11 37-120,0 0 1,-1 0-1,1 0 1,-1 0-1,0-1 1,0 1-1,0 0 1,0 0-1,0 0 1,-1 0-1,0-3 1,0 6-18,1 0 1,-1 0-1,1 0 1,0 0 0,-1 0-1,1 0 1,-1 0-1,1 0 1,0 0 0,-1 0-1,1 0 1,0 1-1,-1-1 1,1 0-1,-1 0 1,1 0 0,0 1-1,0-1 1,-1 0-1,1 1 1,0-1 0,-1 0-1,1 0 1,0 1-1,0-1 1,0 0-1,-1 1 1,1-1 0,0 1-1,0-1 1,0 0-1,0 1 1,-11 16 42,10-15-43,-13 23-42,1 0 0,2 0 1,0 2-1,-11 47 0,10-24-69,-7 90 0,18-131 92,1-1 1,0 1-1,1-1 0,0 1 0,0-1 1,0 1-1,1-1 0,1 0 0,0 0 1,4 10-1,-6-15 18,0-1 1,1 1-1,0 0 1,-1-1-1,1 1 0,0-1 1,0 0-1,0 0 1,1 0-1,-1 0 0,0 0 1,1 0-1,-1 0 0,1-1 1,0 1-1,-1-1 1,1 0-1,0 0 0,0 0 1,0 0-1,0 0 1,0-1-1,0 0 0,0 1 1,0-1-1,0 0 1,0 0-1,0 0 0,0-1 1,0 1-1,5-2 0,1-1 19,0 0 0,1 0-1,-1-1 1,-1 0-1,1-1 1,-1 0-1,1 0 1,-1-1 0,11-10-1,-9 6 16,1-1 1,-2-1-1,0 0 0,0 0 1,11-21-1,-2-6 82,-1-1 0,-2-1 0,12-53 0,-22 77-64,-1 0-1,0-1 0,-2 0 0,0 0 1,-1 0-1,-1-25 0,-1 40-34,1 0 0,0 1 0,-1-1 1,1 1-1,-1 0 0,0-1 0,0 1 0,-2-5 0,3 7-15,-1 0 1,1 0-1,0-1 0,0 1 1,0 0-1,-1 0 0,1-1 0,0 1 1,0 0-1,-1 0 0,1 0 1,0-1-1,0 1 0,-1 0 0,1 0 1,0 0-1,-1 0 0,1 0 1,0 0-1,-1 0 0,1 0 0,0 0 1,0 0-1,-1 0 0,1 0 1,0 0-1,-1 0 0,-10 11-17,2 9-26,1 1 0,0 0 1,2 0-1,0 1 0,-4 41 1,-10 124-304,18-163 282,1-11 43,1 1 1,0-1-1,0 1 0,2-1 0,0 0 0,0 1 0,1-1 0,1 0 0,0 0 0,1-1 0,0 1 0,1-1 0,9 14 0,-10-20 53,1 0 0,0 0 0,0-1 0,0 0 0,1 0-1,0 0 1,0-1 0,0 0 0,1 0 0,-1-1 0,1 0 0,0 0 0,0-1 0,0 0-1,0 0 1,0-1 0,0 0 0,9 0 0,-14-1-3,-1-1 1,1 1-1,-1-1 1,1 1-1,-1-1 1,1 0-1,-1 0 1,0 0-1,1 0 0,-1 0 1,0-1-1,0 1 1,0-1-1,0 0 1,0 1-1,1-3 0,15-9-4759</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6:39.418"/>
    </inkml:context>
    <inkml:brush xml:id="br0">
      <inkml:brushProperty name="width" value="0.05" units="cm"/>
      <inkml:brushProperty name="height" value="0.05" units="cm"/>
      <inkml:brushProperty name="color" value="#AB008B"/>
    </inkml:brush>
  </inkml:definitions>
  <inkml:trace contextRef="#ctx0" brushRef="#br0">289 59 8744,'0'0'15507,"-10"-9"-15325,-32-29-4,40 37-139,1 0 0,-1-1 0,0 1-1,0 0 1,0 0 0,-1 0 0,1 1 0,0-1-1,0 0 1,0 1 0,-1-1 0,1 1 0,0 0-1,-1 0 1,1 0 0,0 0 0,0 0 0,-1 0-1,1 1 1,0-1 0,0 1 0,-1-1 0,1 1-1,-4 2 1,5-3-34,-7 4 83,0 0 0,1 0 0,-1 1 0,1-1 1,0 2-1,0-1 0,1 1 0,0 0 0,0 0 0,0 1 0,-5 8 0,-3 6 220,2 1-1,-15 34 0,16-32-161,7-15-59,1-1 0,-1 1 0,2 0 0,-1 0 0,1 1 0,-1 10 0,2-9-13,-1-6-20,1 1 0,1-1 0,-1 1 0,1 0 0,-1-1 0,1 1 1,1-1-1,-1 1 0,1-1 0,0 1 0,1-1 0,-1 1 1,1-1-1,0 0 0,0 0 0,1 0 0,3 7 0,-1-4 19,0-1 0,0 1 0,1-1 0,0 0 0,0 0 0,0 0 0,1-1 0,0 0 0,13 8 0,-11-7 10,1-1 0,0 0 0,1-1 0,0 0 0,-1-1 0,1 0 0,19 4 0,-5-6 26,0 0 1,0-2-1,0-1 1,0 0-1,0-2 1,-1-1-1,31-9 1,8 3 267,-62 10-356,1 0 0,-1 0 0,1 0 0,-1 0 0,1 1 0,-1-1 0,1 0 0,-1 1 0,1-1 0,-1 1 0,1-1 0,-1 1 0,0-1-1,1 1 1,-1 0 0,0 0 0,2 1 0,-3-1 19,0 0-61,0 0 0,0-1 0,0 1-1,0 0 1,0 0 0,-1 0 0,1 0-1,0 0 1,0 0 0,-1 0 0,1-1-1,0 1 1,-2 1 0,-5 2-4207</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6:40.101"/>
    </inkml:context>
    <inkml:brush xml:id="br0">
      <inkml:brushProperty name="width" value="0.05" units="cm"/>
      <inkml:brushProperty name="height" value="0.05" units="cm"/>
      <inkml:brushProperty name="color" value="#AB008B"/>
    </inkml:brush>
  </inkml:definitions>
  <inkml:trace contextRef="#ctx0" brushRef="#br0">0 4 9944,'0'0'12119,"13"-1"-11740,-13 1-376,20-2 385,0 2 0,39 3 0,67 8 2138,-121-10-2326,1-1 0,-1 0 0,0 0 0,10-3 0,9 1 113,31 8-65,-35-2-3906</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6:41.152"/>
    </inkml:context>
    <inkml:brush xml:id="br0">
      <inkml:brushProperty name="width" value="0.05" units="cm"/>
      <inkml:brushProperty name="height" value="0.05" units="cm"/>
      <inkml:brushProperty name="color" value="#AB008B"/>
    </inkml:brush>
  </inkml:definitions>
  <inkml:trace contextRef="#ctx0" brushRef="#br0">0 10 13056,'0'0'8587,"4"11"-8095,8 31-54,25 73 1331,-31-101-1338,-1 0 0,-1 1 1,0 0-1,-1-1 0,-1 1 0,2 26 0,-1-31 337,-6-4-65,1-70 857,3 42-1358,5-33 0,-4 46-148,0 1 1,0 0-1,1 0 1,0 1-1,1-1 1,-1 0 0,7-7-1,6-15 125,-14 25-133,0 0-1,1 0 1,-1 1 0,1-1-1,0 1 1,1-1 0,-1 1-1,1 0 1,0 0 0,7-5-1,-1 1 62,-8 6-81,0 1 1,0-1-1,0 0 0,1 1 1,-1 0-1,0-1 0,0 1 1,1 0-1,-1 0 0,1 0 1,-1 0-1,1 1 0,-1-1 1,1 1-1,0-1 0,-1 1 1,1 0-1,0 0 0,-1 0 1,1 1-1,-1-1 0,1 1 1,3 0-1,-1 1-13,7 1 3,-1 1-1,0 0 1,-1 1 0,1 0 0,11 8 0,14 15-97</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6:42.167"/>
    </inkml:context>
    <inkml:brush xml:id="br0">
      <inkml:brushProperty name="width" value="0.05" units="cm"/>
      <inkml:brushProperty name="height" value="0.05" units="cm"/>
      <inkml:brushProperty name="color" value="#AB008B"/>
    </inkml:brush>
  </inkml:definitions>
  <inkml:trace contextRef="#ctx0" brushRef="#br0">1 17 9536,'0'0'16893,"11"-3"-16571,3-1-211,-9 3-60,1-1 0,-1 1 1,1 0-1,0 0 0,-1 0 1,1 1-1,0 0 0,0 0 1,6 1-1,42-3 540,-42 1-401,0 0 0,23 2 0,5 2 268,-26-2-16,0 0 0,1 1 0,25 6 0,-38-8-342,0 0 0,0 0 0,0 0 0,0 0 0,0 0 0,0-1 0,0 1 0,0-1 0,-1 0 0,1 1 0,0-1 0,0 0 0,0 0 0,1-1 0,-3 1-143,-1 1 0,1-1 0,-1 1 0,1 0 1,-1-1-1,0 1 0,1 0 0,-1-1 0,1 1 1,-1 0-1,0 0 0,1 0 0,-1 0 0,0 0 1,1-1-1,-1 1 0,0 0 0,1 0 0,-1 1 1,0-1-1,1 0 0,-1 0 0,1 0 0,-1 0 1,0 0-1,0 1 0,-16 6-5249</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6:42.832"/>
    </inkml:context>
    <inkml:brush xml:id="br0">
      <inkml:brushProperty name="width" value="0.05" units="cm"/>
      <inkml:brushProperty name="height" value="0.05" units="cm"/>
      <inkml:brushProperty name="color" value="#AB008B"/>
    </inkml:brush>
  </inkml:definitions>
  <inkml:trace contextRef="#ctx0" brushRef="#br0">0 73 11256,'0'0'11023,"13"-7"-10600,-8 4-382,5-4 121,1 1 1,0 1-1,0 0 0,0 0 0,1 1 1,0 1-1,0 0 0,-1 0 1,18-1-1,-9 3 539,39-7 0,-43 5-216,1 0-1,0 2 0,29-1 1,-42 3-483,-1 0 0,1 0 1,-1 0-1,1 0 0,-1 1 1,7 3-1,-5-3-2481</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6:44.286"/>
    </inkml:context>
    <inkml:brush xml:id="br0">
      <inkml:brushProperty name="width" value="0.05" units="cm"/>
      <inkml:brushProperty name="height" value="0.05" units="cm"/>
      <inkml:brushProperty name="color" value="#AB008B"/>
    </inkml:brush>
  </inkml:definitions>
  <inkml:trace contextRef="#ctx0" brushRef="#br0">25 1 10248,'0'0'14807,"-2"10"-14569,-7 42 75,2 1 0,3-1 1,2 68-1,6-22 66,-2-29 574,22 133 0,-23-200-937,-1 2 165,0 0-1,1 0 1,0 0 0,0-1-1,0 1 1,0-1-1,1 1 1,2 5-1</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6:45.065"/>
    </inkml:context>
    <inkml:brush xml:id="br0">
      <inkml:brushProperty name="width" value="0.05" units="cm"/>
      <inkml:brushProperty name="height" value="0.05" units="cm"/>
      <inkml:brushProperty name="color" value="#AB008B"/>
    </inkml:brush>
  </inkml:definitions>
  <inkml:trace contextRef="#ctx0" brushRef="#br0">1 1 9648,'0'0'10754,"4"13"-10215,-1-4-443,2 7 129,0 1 1,0 0-1,3 34 0,-7 20 591,4 25 661,0 31 609,-4-123-1909,-1-1 1,0 0-1,0 1 1,-1-1-1,1 0 1,-1 1-1,1-1 1,-1 0-1,0 0 1,0 0-1,-1 0 1,0 4-1,1-7 281,-5-25-317,1 2-1022,3 16-2484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6:45.460"/>
    </inkml:context>
    <inkml:brush xml:id="br0">
      <inkml:brushProperty name="width" value="0.05" units="cm"/>
      <inkml:brushProperty name="height" value="0.05" units="cm"/>
      <inkml:brushProperty name="color" value="#AB008B"/>
    </inkml:brush>
  </inkml:definitions>
  <inkml:trace contextRef="#ctx0" brushRef="#br0">0 26 13264,'0'0'4263,"17"-3"-3565,-11 3-628,121-15 1124,-95 13-837,8-2 585,-1 3-1,1 1 1,51 7 0,-84-6-728,0 0 0,0-1 0,-1 0 0,9 0 0,-2-5-3076</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6:47.217"/>
    </inkml:context>
    <inkml:brush xml:id="br0">
      <inkml:brushProperty name="width" value="0.05" units="cm"/>
      <inkml:brushProperty name="height" value="0.05" units="cm"/>
      <inkml:brushProperty name="color" value="#AB008B"/>
    </inkml:brush>
  </inkml:definitions>
  <inkml:trace contextRef="#ctx0" brushRef="#br0">1 619 8432,'0'0'12198,"10"-10"-11806,32-36-9,-38 40-276,0 0 0,0 0 0,0 0 0,-1 0 0,0-1 0,4-11 1,3-6 231,70-156 1901,-74 164-1964,2 1 1,17-29-1,5-8 307,-22 36-368,2 1 0,0 0 0,12-14 0,4-6 318,-22 30-386,0 0 0,0 0 0,1 0-1,0 0 1,0 1 0,0 0 0,0 0 0,1 0-1,-1 0 1,1 1 0,0 0 0,0 0 0,0 1 0,0 0-1,0 0 1,1 0 0,12-1 0,-12 2-71,-1 1 0,0 0 0,0 0 0,0 0 0,0 1 0,0 0 0,0 0 0,0 1 1,0-1-1,0 1 0,0 1 0,-1-1 0,1 1 0,-1 0 0,0 0 0,0 0 0,6 6 0,-8-7-35,0 1-1,0-1 0,0 1 0,0 0 1,-1-1-1,0 1 0,0 0 0,1 1 1,-2-1-1,1 0 0,0 1 0,-1-1 1,1 1-1,-1-1 0,0 1 0,0 0 1,-1-1-1,1 1 0,-1 0 0,1 0 1,-1-1-1,-1 1 0,1 0 0,0 0 1,-1-1-1,0 1 0,0 0 0,0-1 1,-2 5-1,1-4-40,0 0 0,0-1 0,-1 1 0,1 0 0,-1-1 0,0 1 0,0-1 0,-1 0 0,1 0 0,-1 0 0,1-1 0,-1 1 0,0-1 0,-7 3 0,-4 2 0,-1-2 0,-28 7 0,-7 2 0,22-6 0,23-7 0,0 0 0,0 0 0,0 1 0,0 0 0,0 0 0,1 1 0,-7 3 0,12-6 0,0 1 0,0-1 0,-1 0 0,1 0 0,0 1 0,0-1 0,-1 0 0,1 0 0,0 0 0,-1 1 0,1-1 0,-1 0 0,1 0 0,0 0 0,-1 0 0,1 0 0,0 0 0,-1 0 0,1 0 0,-1 0 0,1 0 0,0 0 0,-1 0 0,1 0 0,0 0 0,-1 0 0,1 0 0,-1 0 0,1 0 0,0 0 0,-1-1 0,1 1 0,0 0 0,-1 0 0,1 0 0,0-1 0,-1 1 0,1 0 0,0 0 0,0-1 0,-1 1 0,1 0 0,0-1 0,0 1 0,-1 0 0,1-1 0,0 1 0,0 0 0,0-1 0,0 0 19,0 1-1,0 0 1,-1 0-1,1 0 1,0 0 0,0-1-1,0 1 1,0 0-1,0 0 1,0 0 0,0-1-1,0 1 1,0 0-1,0 0 1,1 0 0,-1 0-1,0-1 1,0 1-1,0 0 1,0 0 0,0 0-1,0 0 1,0 0 0,0-1-1,0 1 1,0 0-1,1 0 1,-1 0 0,0 0-1,0 0 1,0 0-1,0-1 1,0 1 0,1 0-1,-1 0 1,0 0-1,0 0 1,0 0 0,0 0-1,1 0 1,-1 0-1,0 0 1,0 0 0,0 0-1,1 0 1,-1 0-1</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6:47.562"/>
    </inkml:context>
    <inkml:brush xml:id="br0">
      <inkml:brushProperty name="width" value="0.05" units="cm"/>
      <inkml:brushProperty name="height" value="0.05" units="cm"/>
      <inkml:brushProperty name="color" value="#AB008B"/>
    </inkml:brush>
  </inkml:definitions>
  <inkml:trace contextRef="#ctx0" brushRef="#br0">1 0 11448,'0'0'2616</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0:11.541"/>
    </inkml:context>
    <inkml:brush xml:id="br0">
      <inkml:brushProperty name="width" value="0.05" units="cm"/>
      <inkml:brushProperty name="height" value="0.05" units="cm"/>
      <inkml:brushProperty name="color" value="#004F8B"/>
    </inkml:brush>
  </inkml:definitions>
  <inkml:trace contextRef="#ctx0" brushRef="#br0">67 1 14272,'0'0'6001,"-8"11"-5601,-3 4-257,4-7-20,1 0 0,0 1 0,0 0 0,-4 11 0,8-16 74,0 1 0,0 0 0,1 0 1,-1 0-1,1 0 0,0 8 0,0 5-2705</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6:48.996"/>
    </inkml:context>
    <inkml:brush xml:id="br0">
      <inkml:brushProperty name="width" value="0.05" units="cm"/>
      <inkml:brushProperty name="height" value="0.05" units="cm"/>
      <inkml:brushProperty name="color" value="#AB008B"/>
    </inkml:brush>
  </inkml:definitions>
  <inkml:trace contextRef="#ctx0" brushRef="#br0">0 592 10952,'0'0'5626,"11"-7"-4998,2 0-431,-6 4-88,-1-1 0,0 0 0,1 0 0,-1 0-1,-1-1 1,1 0 0,-1 0 0,9-11 0,41-52 1209,88-116 1950,-123 154-2779,81-115 2324,-98 138-1709,0 10-852,-9 12 488,-2 14-486,3-11-105,0 0 0,1 0 0,1 0 0,0 0 0,2 1 0,0-1 0,1 0 0,2 20 0,-1-34-121,-1 0 22,1-1 0,0 1 1,0 0-1,0 0 0,0 0 1,2 4-1,-2-7-26,0 1-1,1-1 1,-1 0-1,0 1 1,0-1 0,1 0-1,-1 0 1,0 0-1,1 0 1,-1 0 0,1 0-1,0-1 1,-1 1-1,1 0 1,-1-1-1,4 1 1,-2 0 27,1 0 0,-1-1 1,0 0-1,1 0 0,-1 0 0,0 0 0,1 0 0,-1-1 1,0 1-1,1-1 0,-1 0 0,0 0 0,0 0 0,0 0 1,0-1-1,5-2 0,-3 1-2,0 0 0,-1-1-1,1 0 1,-1 0 0,1 0 0,-1-1 0,-1 1 0,6-8-1,9-16 49,1-1 106,0-1 1,24-55-1,5-49-203,-46 118 0,-5 28 0,-8 65 0,6-53 0,2-1 0,0 1 0,2 37 0,12 72 0,-6-102-372,0-19-5170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6:49.516"/>
    </inkml:context>
    <inkml:brush xml:id="br0">
      <inkml:brushProperty name="width" value="0.05" units="cm"/>
      <inkml:brushProperty name="height" value="0.05" units="cm"/>
      <inkml:brushProperty name="color" value="#AB008B"/>
    </inkml:brush>
  </inkml:definitions>
  <inkml:trace contextRef="#ctx0" brushRef="#br0">0 91 13560,'0'0'4727,"1"11"-3132,0-9-1492,0 1-1,0-1 1,1 0-1,-1 0 1,1 1 0,-1-1-1,1 0 1,0-1-1,-1 1 1,1 0 0,0 0-1,1-1 1,-1 1-1,0-1 1,0 1 0,1-1-1,-1 0 1,0 0-1,1 0 1,-1-1 0,4 2-1,1 0 109,-1-1-1,1 0 0,-1 0 1,1 0-1,0-1 0,-1 0 1,11-1-1,-12 0-74,1 0-1,-1-1 1,0 1 0,0-1 0,0 0-1,0-1 1,0 1 0,0-1 0,-1 0-1,5-3 1,-7 4-71,0 0 1,0 1-1,-1-1 1,1 0-1,-1 0 0,1 1 1,-1-1-1,0 0 1,1-1-1,-1 1 0,0 0 1,-1 0-1,1 0 1,0-1-1,-1 1 0,1 0 1,-1-1-1,0 1 1,1 0-1,-1-1 0,0 1 1,-1 0-1,1-1 0,-1-3 1,0 3 4,0 0 1,0 0-1,0 0 0,-1 1 1,1-1-1,-1 0 0,1 1 1,-1-1-1,0 1 1,0 0-1,0 0 0,0 0 1,-1 0-1,1 0 0,-1 0 1,1 0-1,-1 1 0,1-1 1,-1 1-1,0 0 1,0-1-1,0 1 0,0 1 1,1-1-1,-1 0 0,-5 0 1,3 1 49,0 0 1,0 0 0,0 1 0,1-1-1,-1 1 1,0 0 0,-7 3-1,-8 1 251,19-5-328,-2 0 61,0 1 0,0-1 0,0 1 1,0 0-1,0 0 0,0 0 0,0 0 0,0 0 1,1 0-1,-4 3 0,30-22 130,-2 3-4567</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6:50.485"/>
    </inkml:context>
    <inkml:brush xml:id="br0">
      <inkml:brushProperty name="width" value="0.05" units="cm"/>
      <inkml:brushProperty name="height" value="0.05" units="cm"/>
      <inkml:brushProperty name="color" value="#AB008B"/>
    </inkml:brush>
  </inkml:definitions>
  <inkml:trace contextRef="#ctx0" brushRef="#br0">264 36 9344,'0'0'10935,"-12"-7"-10408,-43-18-6,51 24-427,0 0 0,-1 0 0,1 1 0,0 0 0,0-1 0,-1 1 0,1 1 0,0-1-1,-1 1 1,1-1 0,0 1 0,0 0 0,0 1 0,0-1 0,0 1 0,0 0 0,0 0 0,1 0 0,-1 0-1,-4 4 1,-10 4 393,11-6-300,-1 0 1,1 0-1,0 1 1,0 0-1,1 0 1,-1 0-1,1 1 1,0 0-1,-7 10 1,11-13-115,0 0-1,1 0 1,-1 0 0,1 0 0,-1 0-1,1 1 1,0-1 0,1 0 0,-1 1-1,0-1 1,1 0 0,0 1 0,0-1-1,0 1 1,0-1 0,0 0 0,1 1-1,0-1 1,-1 0 0,1 1 0,0-1-1,1 0 1,-1 0 0,1 0 0,3 6 0,2 3 105,-3-4-43,1 0 0,0-1 1,1 1-1,-1-1 1,1 0-1,1 0 0,11 9 1,5 2 223,-2-2 347,34 21 1,-45-32-313,0 1 0,19 6 0,-25-11-311,-1 0-1,1 0 1,0 0 0,0-1-1,0 0 1,0 1-1,0-1 1,0-1-1,0 1 1,0 0-1,5-2 1,22-1-83,-24-2 879</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6:51.221"/>
    </inkml:context>
    <inkml:brush xml:id="br0">
      <inkml:brushProperty name="width" value="0.05" units="cm"/>
      <inkml:brushProperty name="height" value="0.05" units="cm"/>
      <inkml:brushProperty name="color" value="#AB008B"/>
    </inkml:brush>
  </inkml:definitions>
  <inkml:trace contextRef="#ctx0" brushRef="#br0">1 48 11352,'0'0'10846,"11"-6"-10342,-1 0-306,0 0 1,0 1-1,0 0 1,1 1-1,0 0 0,-1 1 1,1 0-1,0 1 1,16-1-1,-26 2-136,1 1-1,-1 0 1,0 0 0,1 0-1,-1 0 1,1 1 0,-1-1-1,1 0 1,-1 1 0,0-1 0,1 0-1,-1 1 1,0 0 0,0-1-1,1 1 1,-1 0 0,0 0-1,0-1 1,0 1 0,0 0-1,0 0 1,0 0 0,0 0 0,0 1-1,0-1 1,0 0 0,-1 0-1,1 0 1,0 1 0,-1-1-1,1 0 1,-1 1 0,0-1-1,1 0 1,-1 1 0,0-1-1,0 1 1,0-1 0,0 0 0,0 1-1,0-1 1,0 1 0,0-1-1,-1 3 1,-1 3 79,1-1 1,-1 1-1,-1-1 0,1 1 1,-1-1-1,0 0 0,0 0 0,-6 7 1,-35 35 521,17-20-53,27-27-566,-1-1 0,1 1 0,-1-1 0,1 1 0,-1-1 0,1 1 0,-1 0 0,1-1 0,0 1 0,-1 0-1,1-1 1,0 1 0,-1 0 0,1-1 0,0 1 0,0 0 0,0 0 0,0-1 0,0 1 0,0 0 0,0 0 0,0-1 0,0 1 0,0 0 0,0 0 0,0-1 0,0 1 0,1 0 0,-1-1-1,0 1 1,0 0 0,1-1 0,-1 1 0,1 0 0,-1-1 0,1 1 0,-1 0 0,1-1 0,-1 1 0,1-1 0,-1 1 0,1-1 0,0 1 0,5 2 110,-1 0 0,0 0 1,1-1-1,9 4 0,-5-3-134,14 6-11,-1-1 0,26 5 0,-23-3 1003,-25-10-1278,1 0 0,-1 1-1,0-1 1,0 1-1,0-1 1,0 1 0,0 0-1,0 0 1,0-1-1,-1 1 1,1 0 0,0 0-1,0 0 1,0 0-1,-1 0 1,1 0 0,-1 0-1,2 1 1</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6:52.153"/>
    </inkml:context>
    <inkml:brush xml:id="br0">
      <inkml:brushProperty name="width" value="0.05" units="cm"/>
      <inkml:brushProperty name="height" value="0.05" units="cm"/>
      <inkml:brushProperty name="color" value="#AB008B"/>
    </inkml:brush>
  </inkml:definitions>
  <inkml:trace contextRef="#ctx0" brushRef="#br0">0 99 11152,'0'0'8182,"12"-1"-7767,70-11 470,67-8 1080,371 6 1259,-250-4-2270,-69 3-225,-15-3 331,-178 18-957,-1 0 0,1 0 0,0 1 1,0 0-1,11 3 0,24 2 334,4-2 300,-45-8-830</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6:53.392"/>
    </inkml:context>
    <inkml:brush xml:id="br0">
      <inkml:brushProperty name="width" value="0.05" units="cm"/>
      <inkml:brushProperty name="height" value="0.05" units="cm"/>
      <inkml:brushProperty name="color" value="#AB008B"/>
    </inkml:brush>
  </inkml:definitions>
  <inkml:trace contextRef="#ctx0" brushRef="#br0">1 65 15176,'0'0'4789,"4"11"-4289,4 13-145,-2 0 0,0 1 1,3 37-1,-7-23 411,-1 1 1,-1-1-1,-9 57 0,8-74-118,0 2 409,0-18-224,-2-7 286,0-27-483,-1-15-208,2 0 0,2 0-1,8-67 1,-7 103-358,1-10 246,0-1 1,8-27 0,-9 40-258,1 0 1,0 0-1,1 0 1,-1 0-1,1 0 1,0 1-1,0-1 1,1 1-1,-1 0 1,1 0-1,0 0 1,5-4-1,0 1-58,0 1 0,0 0-1,0 0 1,1 1-1,0 0 1,1 0-1,-1 1 1,1 1 0,-1 0-1,1 0 1,0 1-1,0 1 1,0-1 0,0 2-1,0 0 1,0 0-1,12 2 1,-19-1-1,-1 0 0,1 0 0,-1 0 0,1 0 0,-1 1 0,1 0 0,-1-1 0,0 1 0,0 0 0,0 1 0,0-1 0,0 0 0,-1 1 0,1 0 0,-1 0 0,1-1 0,-1 1 0,0 1 0,0-1 0,2 5 0,-3-5 0,0 0 0,0 0 0,0 0 0,0 0 0,-1 0 0,1 0 0,-1 0 0,0 0 0,0 0 0,0 0 0,0 1 0,0-1 0,-1 0 0,0 0 0,1 0 0,-1 0 0,0 0 0,0-1 0,-1 1 0,1 0 0,-1 0 0,1-1 0,-1 1 0,-3 3 0,-8 8 0,0 0 0,-2-1 0,0 0 0,0-1 0,-33 18 0,3-4 0,45-26 0,0 0 0,-1 0 0,1 0 0,0 0 0,0 0 0,-1 1 0,1-1 0,0 0 0,0 0 0,-1 0 0,1 0 0,0 1 0,0-1 0,-1 0 0,1 0 0,0 1 0,0-1 0,0 0 0,0 0 0,-1 1 0,1-1 0,0 0 0,0 0 0,0 1 0,0-1 0,0 0 0,0 0 0,0 1 0,0-1 0,0 0 0,0 1 0,0-1 0,0 0 0,0 0 0,0 1 0,0-1 0,0 0 0,0 1 0,0-1 0,0 0 0,0 0 0,1 1 0,-1-1 0,0 0 0,0 0 0,0 1 0,0-1 0,1 0 0,-1 0 0,0 0 0,0 1 0,1-1 0,-1 0 0,0 0 0,0 0 0,0 0 0,1 1 0,-1-1 0,0 0 0,1 0 0,-1 0 0,0 0 0,1 0 0,19 7 0,-15-6 0,0 0 0,0 0 0,0 0 0,0 1 0,0 0 0,0 0 0,0 0 0,-1 0 0,1 1 0,-1 0 0,0 0 0,5 4 0,6 7 0,25 28 0,-21-20 0,-15-17 0,0 1 0,-1 0 0,0-1 0,0 1 0,0 0 0,-1 1 0,0-1 0,0 0 0,0 1 0,-1-1 0,0 1 0,-1-1 0,1 1 0,-1 0 0,-1 7 0,1-12 0,-1 1 0,0 0 0,0 0 0,0-1 0,0 1 0,-1-1 0,1 1 0,-1-1 0,1 1 0,-1-1 0,0 0 0,0 0 0,0 0 0,-5 4 0,1-2 0,1 1 0,-2-1 0,1-1 0,-10 6 0,7-7 0,1 0 0,-1 0 0,0 0 0,1-1 0,-1-1 0,0 0 0,0 0 0,0 0 0,0-1 0,1-1 0,-1 1 0,1-1 0,-13-5 0,6-3 0,14 9 0,0 0 0,0 0 0,-1 0 0,1 1 0,0-1 0,0 0 0,-1 0 0,1 1 0,-1-1 0,1 1 0,0-1 0,-1 1 0,1 0 0,-3-1 0,19 4 864,-4 0-5728</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6:53.815"/>
    </inkml:context>
    <inkml:brush xml:id="br0">
      <inkml:brushProperty name="width" value="0.05" units="cm"/>
      <inkml:brushProperty name="height" value="0.05" units="cm"/>
      <inkml:brushProperty name="color" value="#AB008B"/>
    </inkml:brush>
  </inkml:definitions>
  <inkml:trace contextRef="#ctx0" brushRef="#br0">91 51 16479,'0'0'7116,"5"12"-6720,18 39-10,-22-49-343,1 0-1,-1 0 1,1 0 0,0 0 0,0 0 0,-1-1 0,1 1 0,1-1 0,-1 1 0,0-1 0,0 1 0,0-1 0,1 0 0,-1 0 0,1 0 0,-1-1 0,1 1 0,-1 0 0,1-1 0,-1 0 0,1 0 0,-1 1-1,1-1 1,3-1 0,1 1 90,0-1 0,0-1-1,0 1 1,0-1 0,0 0 0,8-4-1,-13 5-89,0 0-1,0 1 1,0-1 0,0 0-1,0 0 1,-1-1-1,1 1 1,0 0-1,-1-1 1,1 1 0,-1-1-1,1 1 1,-1-1-1,0 0 1,0 1 0,0-1-1,0 0 1,0 0-1,0 0 1,0 0-1,-1 0 1,1 0 0,-1 0-1,1 0 1,-1 0-1,0 0 1,1 0 0,-1 0-1,-1 0 1,1 0-1,0 0 1,0 0-1,-1-1 1,1 1 0,-1 0-1,1 0 1,-1 0-1,-2-3 1,1 1 35,0 0 0,0 0 0,-1 1 0,0-1 0,1 1 0,-1-1 0,0 1 0,-1 0 0,1 0-1,0 0 1,-1 1 0,0-1 0,1 1 0,-1 0 0,0 0 0,0 0 0,-7-2 0,4 4 48,-1-1 0,1 1 0,-1 0 0,1 1 0,-1-1 0,1 1-1,0 1 1,-1 0 0,-8 3 0,-1 1 133,-1 1 0,-23 13 0,37-17-282,1-1 0,-1 0 0,1 1 0,0 0 0,0 0 0,-4 5 0,-3 3-496</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6:55.817"/>
    </inkml:context>
    <inkml:brush xml:id="br0">
      <inkml:brushProperty name="width" value="0.05" units="cm"/>
      <inkml:brushProperty name="height" value="0.05" units="cm"/>
      <inkml:brushProperty name="color" value="#AB008B"/>
    </inkml:brush>
  </inkml:definitions>
  <inkml:trace contextRef="#ctx0" brushRef="#br0">0 1 9536,'0'0'17439,"11"6"-17000,-9-5-430,16 9 308,2 0 0,-1-1-1,31 9 1,151 36 1571,24 3-58,-205-51-1679,-16-5-133,0 1 0,1-1 0,-1 0 1,1 0-1,0 0 0,-1-1 0,1 1 0,0-1 1,-1 0-1,6-1 0,14 4-18,-24-3 0,0 0 0,1 0 0,-1 0 0,0 0 0,0 0 0,0 0 0,0 0 0,0 0 0,0 0 0,0 0 0,0 0 0,1 0 0,-1 0 0,0 0 0,0 0 0,0 0 0,0 0 0,0 0 0,0 0 0,0 0 0,1 0 0,-1 0 0,0 0 0,0 0 0,0 0 0,0 0 0,0 1 0,0-1 0,0 0 0,0 0 0,0 0 0,1 0 0,-1 0 0,0 0 0,0 0 0,0 0 0,0 0 0,0 0 0,0 1 0,0-1 0,0 0 0,0 0 0,0 0 0,0 0 0,0 0 0,0 0 0,0 0 0,0 1 0,0-1 0,0 0 0,0 0 0,0 0 0,0 0 0,0 0 0,-11 14 0,-26 1 0,-45 10 0,-13 6 0,69-22 0,0-2 0,-1 0 0,-37 3 0,13-2 0,-93 23 0,144-31 0,1 0 0,-1 0 0,1 0 0,-1 0 0,1 0 0,-1 1 0,0-1 0,1 0 0,-1 0 0,1 1 0,-1-1 0,0 0 0,1 1 0,-1-1 0,0 0 0,1 1 0,-1-1 0,0 1 0,0-1 0,1 0 0,-1 1 0,0-1 0,0 1 0,0-1 0,0 1 0,0-1 0,1 1 0,-1-1 0,0 0 0,0 1 0,0-1 0,0 1 0,0-1 0,0 1 0,-1-1 0,1 1 0,0-1 0,0 1 0,0-1 0,0 1 0,0-1 0,-1 0 0,1 1 0,0-1 0,0 1 0,-1-1 0,1 0 0,0 1 0,-1-1 0,1 0 0,0 1 0,-1-1 0,1 0 0,-1 0 0,1 1 0,0-1 0,-1 0 0,1 0 0,-1 0 0,0 1 0,4-1 83,1 0 0,-1 0 0,0 0 0,1-1 0,-1 1 0,0-1 0,1 1 0,-1-1 0,0 0 0,4-2 0,12-7-4431,-18 10 3746</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6:56.790"/>
    </inkml:context>
    <inkml:brush xml:id="br0">
      <inkml:brushProperty name="width" value="0.05" units="cm"/>
      <inkml:brushProperty name="height" value="0.05" units="cm"/>
      <inkml:brushProperty name="color" value="#AB008B"/>
    </inkml:brush>
  </inkml:definitions>
  <inkml:trace contextRef="#ctx0" brushRef="#br0">1 1 10752,'0'0'13850,"11"3"-13319,-6-1-462,20 6 414,38 7 1,-32-9-48,0 2 1,-1 1 0,0 1 0,-1 2-1,0 1 1,34 21 0,29 9 819,-88-41-1186,0 0 0,0 0 0,1 0 1,-1-1-1,7 2 0,14 5 371,-15 0 40,-9-8-423,0 1 0,0 0 0,0-1 0,0 1 0,0 0 0,-1-1-1,1 1 1,0-1 0,0 0 0,1 1 0,-1-1 0,0 0 0,0 1 0,0-1 0,2 0 0,3 5-51,-4-5-7,-5 0 0,-2 1 0,0 0 0,0 0 0,0 0 0,0 1 0,0 0 0,0 0 0,0 0 0,0 1 0,1-1 0,0 1 0,-1 0 0,-6 7 0,-11 6 0,-68 47 0,-40 25 0,105-73 0,2 2 0,-23 20 0,21-16 0,-24 21 0,39-31 1014,10-7-2028,9-2-3041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46:57.547"/>
    </inkml:context>
    <inkml:brush xml:id="br0">
      <inkml:brushProperty name="width" value="0.05" units="cm"/>
      <inkml:brushProperty name="height" value="0.05" units="cm"/>
      <inkml:brushProperty name="color" value="#AB008B"/>
    </inkml:brush>
  </inkml:definitions>
  <inkml:trace contextRef="#ctx0" brushRef="#br0">0 1 10752,'0'0'12153,"9"11"-11585,-7-8-531,3 2 34,0 0 0,-1 1 1,0 0-1,0 0 0,-1 0 0,1 0 0,-1 1 1,-1-1-1,1 1 0,-1 0 0,0 0 0,-1 0 1,1 0-1,-1 8 0,-17 239 2188,3-108-946,-5 12 1231,17-157-2462,1 0 1,0 0-1,0 1 1,-1-1-1,1 0 1,0 1-1,0-1 1,0 0-1,0 1 1,1-1 0,-1 0-1,0 1 1,0-1-1,1 0 1,-1 0-1,1 1 1,-1-1-1,2 2 1,-2-3-84,1-1 1,-1 1 0,1 0 0,-1 0-1,0-1 1,1 1 0,-1 0 0,0-1-1,1 1 1,-1 0 0,0-1 0,1 1-1,-1 0 1,0-1 0,0 1 0,0-1-1,1 1 1,-1-1 0,0 1 0,0 0-1,0-1 1,0 1 0,0-1 0,0 1-1,0-1 1,0 1 0,0-1-1,0 1 1,0-1 0,0 0 0,2-26-4111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0:12.211"/>
    </inkml:context>
    <inkml:brush xml:id="br0">
      <inkml:brushProperty name="width" value="0.05" units="cm"/>
      <inkml:brushProperty name="height" value="0.05" units="cm"/>
      <inkml:brushProperty name="color" value="#004F8B"/>
    </inkml:brush>
  </inkml:definitions>
  <inkml:trace contextRef="#ctx0" brushRef="#br0">0 352 13264,'0'0'4446,"9"-10"-4053,17-22 91,-1-1 0,28-50-1,-34 48-50,3-7 734,37-52 0,-57 92-1073,-1 0 0,1 1 0,-1-1 0,1 0 0,0 1 0,-1-1 0,1 1 0,0-1 0,0 1 1,0 0-1,0 0 0,0 0 0,1 0 0,1-1 0,-3 2-60,0 0 0,0 0 0,0 0 0,0 0-1,0 0 1,0 0 0,0 1 0,0-1 0,0 0 0,-1 0 0,1 1 0,0-1 0,0 1 0,0-1 0,0 0-1,-1 1 1,1 0 0,0-1 0,0 1 0,-1-1 0,1 1 0,0 0 0,-1 0 0,1-1 0,-1 1-1,1 0 1,-1 0 0,1 0 0,-1 0 0,0-1 0,1 1 0,-1 0 0,0 0 0,0 0 0,0 1 0,4 17 98,-1 0 1,-1 0 0,-1 0 0,0 1-1,-1-1 1,-2 0 0,0 0 0,-1 0 0,0 0-1,-2 0 1,-11 31 0,15-48-107,0 0 0,0 1 0,0-1 0,0 0 1,0 0-1,-1 0 0,1 0 0,-1 0 0,1 0 0,-1 0 0,0 0 1,1 0-1,-1-1 0,0 1 0,0-1 0,0 1 0,-1-1 0,-2 2 0,2-3 0,1 0 0,0 0 0,0 0 0,0 0 0,0 0 0,0 0 0,-1 0 0,1-1-1,0 1 1,0-1 0,0 0 0,0 1 0,0-1 0,0 0 0,0 0 0,0 0 0,1 0-1,-1-1 1,0 1 0,1 0 0,-1-1 0,-1-1 0,-12-14 143,12 13-95,0 1 1,0-1 0,0 1-1,-1 0 1,1-1 0,-1 2 0,0-1-1,0 0 1,-5-2 0,9 5-69,0 0 0,0 0 0,-1 0 0,1 0 0,0-1 0,0 1 0,0 0 0,0 0 0,0 0 0,0 0 0,0 0 0,0 0 0,0-1 0,0 1 0,0 0 0,0 0 0,0 0 0,0 0 0,0 0 0,0-1 0,0 1 0,0 0 0,0 0 0,0 0 0,0 0 0,0 0 0,0-1 0,0 1 0,0 0 0,0 0 0,0 0 0,0 0 0,0 0 0,0-1 0,0 1 0,0 0 0,0 0 0,0 0-1,1 0 1,-1 0 0,0 0 0,0 0 0,0 0 0,0-1 0,0 1 0,0 0 0,0 0 0,1 0 0,-1 0 0,0 0 0,0 0 0,0 0 0,0 0 0,0 0 0,1 0 0,-1 0 0,0 0 0,0 0 0,0 0 0,0 0 0,1 0 0,8-4 79,8 1 6,0 2-1,0-1 1,0 2 0,0 1 0,32 4-1,27 1 380,-62-3 39,-2 0-4719</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3:11.508"/>
    </inkml:context>
    <inkml:brush xml:id="br0">
      <inkml:brushProperty name="width" value="0.05" units="cm"/>
      <inkml:brushProperty name="height" value="0.05" units="cm"/>
      <inkml:brushProperty name="color" value="#AB008B"/>
    </inkml:brush>
  </inkml:definitions>
  <inkml:trace contextRef="#ctx0" brushRef="#br0">1 130 8432,'0'0'10111,"12"-10"-9864,39-32-6,-16 20 203,-15 8-1,-16 11-323,1-1 0,-1 1 1,1 0-1,0 0 0,0 1 0,0 0 0,7-3 0,12-5 248,-23 9-330,1 0 0,0 0 0,0 0 0,0 1 0,-1-1-1,1 1 1,0-1 0,0 1 0,0 0 0,0 0 0,0 0-1,0 0 1,0 0 0,0 0 0,0 0 0,0 1 0,0-1-1,0 0 1,0 1 0,3 1 0,-5-1-22,1-1 0,0 1 0,0-1 0,0 1 0,-1-1 0,1 1 0,0-1 0,-1 1 0,1 0 0,-1 0 0,1-1 0,-1 1 1,1 0-1,-1 0 0,1 0 0,-1-1 0,0 1 0,1 0 0,-1 0 0,0 0 0,0 0 0,1 0 0,-1 0 0,0 0 0,0 0 0,0 0 0,0-1 0,-1 1 0,1 0 0,0 0 0,0 0 0,0 0 0,-1 0 0,1 0 0,0 0 0,-1-1 0,0 2 1,-20 40 187,15-32-117,4-6-59,-1 0-1,0 1 0,0-1 0,-1-1 1,0 1-1,1 0 0,-9 5 0,-15 16 158,-32 40 193,52-59-317,7-6-56,0 0 0,0 0 0,-1 0 0,1 0 0,0 0 0,0 1 0,-1-1 0,1 0 0,0 0 0,0 0 0,0 1 0,-1-1 1,1 0-1,0 0 0,0 0 0,0 1 0,0-1 0,-1 0 0,1 0 0,0 1 0,0-1 0,0 0 0,0 0 0,0 1 0,0-1 1,0 0-1,0 1 0,0-1 0,0 0 0,0 0 0,0 1 0,0-1 0,0 0 0,0 1 0,0-1 0,0 0 0,0 0 0,0 1 0,0-1 1,0 0-1,1 0 0,-1 1 0,0-1 0,0 0 0,0 0 0,0 1 0,1-1 0,-1 0 0,0 0 0,0 0 0,0 0 0,1 1 1,-1-1-1,0 0 0,0 0 0,1 0 0,-1 0 0,0 0 0,1 0 0,-1 1 0,23 1 320,-16-2-303,6 1 76,-1 0 1,0-1-1,1 0 1,-1-1-1,1-1 1,14-3-1,73-26 785,-91 27-810,5 0 55,0 0 0,25-4-1,-12 6-3485</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0:58:11.252"/>
    </inkml:context>
    <inkml:brush xml:id="br0">
      <inkml:brushProperty name="width" value="0.05" units="cm"/>
      <inkml:brushProperty name="height" value="0.05" units="cm"/>
      <inkml:brushProperty name="color" value="#AB008B"/>
    </inkml:brush>
  </inkml:definitions>
  <inkml:trace contextRef="#ctx0" brushRef="#br0">562 1 5016,'0'0'11273,"-12"3"-10692,-39 10-36,48-12-428,0-1-1,0 1 1,0-1-1,-1 1 0,1-1 1,0 0-1,0 0 0,0-1 1,-1 1-1,1-1 1,-6-1-1,8 1-26,-1 1 0,1 0 0,-1-1 0,1 1-1,-1 0 1,1-1 0,0 1 0,-1 0 0,1 0 0,-1 0 0,1 1 0,-1-1 0,1 0-1,-1 0 1,1 1 0,-1-1 0,-1 2 0,2-2-15,-1 1 0,1-1-1,0 0 1,-1 0 0,1 0 0,0 0 0,-1 0 0,1 0-1,0 0 1,0 0 0,-1 0 0,1 0 0,0-1-1,-1 1 1,0-1 0,-19-1 776,-3 6-265,12-2-344,-1 0-1,1 1 1,0 0 0,1 1-1,-14 6 1,-95 56 939,106-58-944,1 1 0,1 1 0,0 0 0,-19 19 0,11-9 25,13-14-98,1 1 0,0 0-1,1 1 1,0-1 0,0 1 0,0 0 0,1 1 0,-3 8-1,5-10-60,2 1-1,-1-1 0,1 1 0,0 0 1,1-1-1,0 1 0,0-1 0,1 1 0,-1-1 1,2 0-1,2 9 0,-3-13-71,0 1 0,0-1 0,0 0 0,0 1-1,1-1 1,-1 0 0,1 0 0,0-1 0,0 1 0,0 0 0,0-1 0,0 0-1,1 0 1,-1 0 0,1 0 0,-1 0 0,7 1 0,7 3 64,0-2-1,27 5 1,-29-6-27,107 9 175,-103-9-219,0 0 0,0-1 0,0-1 0,27-2 0,-30-3-200,-12 1-3960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0:58:12.091"/>
    </inkml:context>
    <inkml:brush xml:id="br0">
      <inkml:brushProperty name="width" value="0.05" units="cm"/>
      <inkml:brushProperty name="height" value="0.05" units="cm"/>
      <inkml:brushProperty name="color" value="#AB008B"/>
    </inkml:brush>
  </inkml:definitions>
  <inkml:trace contextRef="#ctx0" brushRef="#br0">1 24 7024,'0'0'14698,"11"0"-14377,101-9 826,-22 3 22,-60 4-903,19-3 63,-46 5-309,0-1-1,0 1 1,0 0 0,0 0-1,0 0 1,0 0 0,4 1-1,4 2-3201</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0:58:13.486"/>
    </inkml:context>
    <inkml:brush xml:id="br0">
      <inkml:brushProperty name="width" value="0.05" units="cm"/>
      <inkml:brushProperty name="height" value="0.05" units="cm"/>
      <inkml:brushProperty name="color" value="#AB008B"/>
    </inkml:brush>
  </inkml:definitions>
  <inkml:trace contextRef="#ctx0" brushRef="#br0">59 87 8032,'0'0'10474,"-1"11"-9961,-16 91 1634,16-98-1907,0 1-1,1-1 1,-2 0 0,1 0-1,0 0 1,-1 0 0,0-1-1,0 1 1,0 0 0,0-1 0,-1 1-1,-4 4 1,2-6 240,5-2-468,-1 0-1,1 0 1,0 0-1,0 0 1,0 0-1,0 0 0,-1 0 1,1 0-1,0 0 1,0 0-1,0 0 1,0 0-1,0 0 1,0 1-1,-1-1 0,1 0 1,0 0-1,0 0 1,0 0-1,0 0 1,0 0-1,0 0 0,0 0 1,0 1-1,-1-1 1,1 0-1,0 0 1,0 0-1,0 0 1,0 0-1,0 1 0,0-1 1,0 0-1,0 0 1,0 0-1,0 0 1,0 0-1,0 1 1,0-1-1,0 0 0,0 0 1,0 0-1,0 0 1,0 0-1,0 1 1,-6-29 1349,7 18-1308,0 1 0,0 0 0,1 0 0,0 0 0,1 0 0,0 0 0,0 1-1,1-1 1,5-8 0,7-16 100,-10 21-87,1 1 0,0 0-1,1 1 1,0 0-1,1 0 1,18-16-1,-26 25-45,0 0 0,0-1 0,1 1 0,-1 0 0,1 1 0,-1-1 0,0 0 0,1 0 0,0 0 0,-1 1 0,1-1 0,-1 1-1,1 0 1,0-1 0,-1 1 0,1 0 0,0 0 0,-1 0 0,1 0 0,0 0 0,-1 0 0,1 0 0,0 1 0,-1-1 0,3 1 0,-2 1 27,1 0 0,-1 0 0,0 0 0,0 1 0,0-1 0,0 0 0,1 4 0,-2-4-26,0-1 0,0 1 0,0 0 0,1-1 0,-1 1 0,0-1 1,1 1-1,-1-1 0,1 0 0,0 1 0,-1-1 0,1 0 0,0 0 0,0 0 0,2 1 0,10 3 232,-1 0-607,-6-3-3006</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0:58:15.384"/>
    </inkml:context>
    <inkml:brush xml:id="br0">
      <inkml:brushProperty name="width" value="0.05" units="cm"/>
      <inkml:brushProperty name="height" value="0.05" units="cm"/>
      <inkml:brushProperty name="color" value="#AB008B"/>
    </inkml:brush>
  </inkml:definitions>
  <inkml:trace contextRef="#ctx0" brushRef="#br0">1 99 7024,'0'0'15141,"2"-11"-14724,6-33-24,-7 42-348,0 0-1,-1 0 1,1 0-1,0 0 1,0 1 0,0-1-1,1 0 1,-1 1-1,0-1 1,1 1-1,-1-1 1,1 1-1,-1 0 1,3-2 0,6-6 328,-10 8-342,1 1 0,-1-1 0,0 1 0,0-1 1,1 1-1,-1-1 0,0 1 0,1 0 1,-1-1-1,0 1 0,1 0 0,-1-1 1,0 1-1,1 0 0,-1-1 0,1 1 0,-1 0 1,1 0-1,-1-1 0,1 1 0,-1 0 1,1 0-1,-1 0 0,1 0 0,-1 0 0,1 0 1,-1 0-1,1 0 0,-1 0 0,1 0 1,-1 0-1,1 0 0,-1 0 0,1 0 0,-1 0 1,1 0-1,-1 1 0,1-1 0,-1 0 1,1 0-1,-1 1 0,1-1 0,0 1 0,13 22 769,-3-4-540,7 1 88,-16-17-287,1 0-1,-1 0 1,1 0 0,-1 0 0,1-1-1,0 1 1,0-1 0,0 1 0,1-1 0,-1 0-1,0 0 1,1 0 0,-1-1 0,1 0-1,0 1 1,-1-1 0,1 0 0,6 0-1,0-1 48,0-1 0,0 0 0,0-1 0,0 0-1,0-1 1,-1 0 0,1 0 0,-1-1-1,0-1 1,9-5 0,16-2 258,-28 11-269,0-1 0,0 0 0,-1 0-1,1 0 1,-1-1 0,0 0 0,0 0-1,7-5 1,-11 8-96,-1 0-1,0-1 1,0 1 0,0 0 0,0 0-1,0 0 1,0 0 0,0 0-1,0 0 1,0 0 0,0 0-1,1 0 1,-1-1 0,0 1-1,0 0 1,0 0 0,0 0 0,0 0-1,0 0 1,1 0 0,-1 0-1,0 0 1,0 0 0,0 0-1,0 0 1,0 0 0,0 0-1,1 0 1,-1 0 0,0 0-1,0 0 1,0 0 0,0 0 0,0 0-1,1 0 1,-1 0 0,0 0-1,0 1 1,0-1 0,0 0-1,0 0 1,0 0 0,0 0-1,0 0 1,1 0 0,-1 0 0,0 0-1,0 0 1,0 1 0,0-1-1,0 0 1,0 0 0,0 0-1,0 0 1,0 0 0,0 0-1,0 1 1,0-1 0,0 0 0,0 0-1</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0:58:16.208"/>
    </inkml:context>
    <inkml:brush xml:id="br0">
      <inkml:brushProperty name="width" value="0.05" units="cm"/>
      <inkml:brushProperty name="height" value="0.05" units="cm"/>
      <inkml:brushProperty name="color" value="#AB008B"/>
    </inkml:brush>
  </inkml:definitions>
  <inkml:trace contextRef="#ctx0" brushRef="#br0">1 54 8240,'0'0'19316,"10"-9"-19065,33-30-14,-43 39-219,1-1 0,0 1-1,-1-1 1,1 1-1,0-1 1,-1 1-1,1-1 1,0 1-1,0 0 1,0 0-1,-1-1 1,1 1-1,0 0 1,0 0-1,0 0 1,0 0 0,-1 0-1,1 0 1,0 0-1,0 0 1,0 0-1,0 0 1,0 0-1,-1 0 1,1 1-1,0-1 1,0 0-1,0 1 1,-1-1-1,1 1 1,0-1 0,-1 1-1,1-1 1,0 1-1,-1-1 1,1 1-1,0 1 1,3 1 153,-1-1-85,0 1 0,0 0 0,0 0 0,0 0 0,-1 0 0,0 0 1,1 0-1,-1 1 0,3 6 0,0 0 378,-3-8-399,-1 0 0,1 0 0,-1 0 0,1-1 0,0 1 0,0 0 0,0-1 0,0 1 1,0-1-1,0 1 0,0-1 0,0 0 0,1 0 0,-1 0 0,0 0 0,1-1 0,-1 1 0,1-1 0,-1 1 0,5-1 0,-2 0-7,1 0 0,-1 0 0,0-1 0,0 0 0,0 0 0,0 0 0,0 0 1,-1-1-1,8-3 0,2-1 51,0 0 0,21-5 0,-10 4-4234</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0:58:18.645"/>
    </inkml:context>
    <inkml:brush xml:id="br0">
      <inkml:brushProperty name="width" value="0.05" units="cm"/>
      <inkml:brushProperty name="height" value="0.05" units="cm"/>
      <inkml:brushProperty name="color" value="#AB008B"/>
    </inkml:brush>
  </inkml:definitions>
  <inkml:trace contextRef="#ctx0" brushRef="#br0">0 858 7024,'0'0'14193,"0"-11"-13652,6-47 844,16-67 1,-15 101-1109,1 1 1,2 0 0,0 1 0,2 0 0,0 0 0,23-29 0,20-36 463,67-113 428,-107 180-987,1 0-1,1 2 1,0 0-1,26-20 1,-21 19 40,-15 14-136,1 0 1,-1 1-1,1-1 0,-1 2 1,12-5-1,-2 1 26,-6 3-35,0 1 0,0 0 0,1 1 0,18-2 0,-11 2 25,-16 1-93,0 1 1,-1 0-1,1 0 0,0 0 1,0 0-1,-1 1 0,1-1 1,0 1-1,-1-1 0,1 1 1,0 0-1,-1 0 0,1 0 1,-1 0-1,1 1 0,-1-1 1,4 4-1,-3-2-2,1 0 1,-2 0-1,1 1 0,0 0 0,-1-1 1,1 1-1,-1 0 0,0 0 0,0 0 1,1 6-1,0-1 4,-1 1 1,0 0-1,0-1 1,-1 1-1,-1 0 1,1 0-1,-2 0 1,1 0-1,-3 12 1,1-11 12,-1-1 0,0 1 1,-1-1-1,0 0 0,-7 14 1,8-20-4,0 0 1,0 0 0,0 0 0,0 0 0,-1 0 0,1-1 0,-1 1 0,0-1-1,0 0 1,-1 0 0,1 0 0,0-1 0,-10 4 0,-1-1 59,-1 0 1,1-1-1,-1-1 0,0 0 1,0-1-1,-27-1 1,33-1-22,-1-1 0,0 0 0,1-1 0,-1 0 0,1 0 0,-1-1 0,1-1 0,0 0 0,0 0 0,1-1 0,-11-6 0,18 10-58,1 0-1,-1 0 1,1-1 0,-1 1-1,1 0 1,-1-1-1,1 1 1,0-1-1,0 1 1,0-1 0,0 0-1,0 1 1,0-1-1,0 0 1,0 0 0,1 0-1,-2-3 1,2 4-2,1 0-1,-1 0 1,0 0 0,0 0 0,0 1 0,1-1 0,-1 0-1,1 0 1,-1 0 0,1 0 0,-1 0 0,1 0 0,-1 1-1,1-1 1,0 0 0,-1 1 0,1-1 0,0 0 0,0 1 0,-1-1-1,1 1 1,0-1 0,0 1 0,0-1 0,0 1 0,0 0-1,0-1 1,0 1 0,0 0 0,-1 0 0,1-1 0,0 1 0,0 0-1,0 0 1,2 1 0,35-2-217,-31 1-3647</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0:58:20.317"/>
    </inkml:context>
    <inkml:brush xml:id="br0">
      <inkml:brushProperty name="width" value="0.05" units="cm"/>
      <inkml:brushProperty name="height" value="0.05" units="cm"/>
      <inkml:brushProperty name="color" value="#AB008B"/>
    </inkml:brush>
  </inkml:definitions>
  <inkml:trace contextRef="#ctx0" brushRef="#br0">0 692 9144,'0'0'8099,"11"-5"-7479,34-20 15,-40 22-497,-1-1-1,1 1 1,-1-1-1,0 0 1,0-1-1,0 1 1,-1-1-1,1 1 1,-1-1-1,0 0 1,2-7-1,5-5 252,124-241 4063,-74 154-3053,-21 41-492,-27 44-551,-9 14-209,0 1 1,0-1-1,-1 0 0,1 0 1,2-8-1,5-4 548,-5 14-176,-5 14-342,-26 88-29,15-61-94,-9 60 0,19-96-44,1 0 0,0-1 1,0 1-1,0 0 1,0 0-1,0 0 0,0 0 1,1 0-1,-1-1 0,1 1 1,-1 0-1,1 0 0,0-1 1,-1 1-1,1 0 0,0-1 1,0 1-1,0-1 1,0 1-1,1-1 0,-1 0 1,0 1-1,1-1 0,-1 0 1,1 0-1,-1 0 0,1 0 1,-1 0-1,1 0 0,0 0 1,-1 0-1,1-1 1,0 1-1,0-1 0,-1 1 1,1-1-1,0 0 0,0 0 1,0 0-1,0 0 0,0 0 1,-1 0-1,1 0 0,0-1 1,0 1-1,0-1 1,-1 1-1,1-1 0,0 0 1,-1 1-1,1-1 0,0 0 1,-1 0-1,1 0 0,1-2 1,16-15 51,0 0 1,-1-2-1,-2 0 1,19-27-1,49-95 200,-42 53 36,-36 73-593,-5 21-4341,-2 1 3980,-1 2 422,0 0 1,0-1-1,-1 0 0,0 1 1,0-1-1,-5 7 0,-7 17-56,3 6 115,2 0 1,-9 55 0,12-53 167,6-30 32,0 0 0,0 0 0,1 0 0,1 0 0,-1 0 0,1 0 0,1 0 0,0-1 0,0 1 0,4 10 0,-5-18-4,-1 1-1,1-1 1,-1 0 0,1 0-1,0 0 1,0 0 0,-1 0-1,1 0 1,0 0 0,0 0-1,0 0 1,0 0 0,0 0-1,0 0 1,0-1 0,0 1-1,0 0 1,1-1 0,-1 1-1,0-1 1,0 1 0,1-1-1,-1 0 1,0 1 0,0-1-1,1 0 1,-1 0 0,2 0-1,2 0 161,0-1-1,0 0 0,0 0 0,0 0 0,6-3 0,-4 4 175,-7 0-407,0 0 1,0 0-1,0 0 1,1 0-1,-1 0 1,0 0-1,0 0 0,0 0 1,0 0-1,1 0 1,-1 0-1,0 0 1,0 0-1,0 0 1,0 0-1,1 0 0,-1 0 1,0 0-1,0 0 1,0 0-1,0 0 1,0 0-1,1 0 0,-1 0 1,0 0-1,0 0 1,0 0-1,0-1 1,0 1-1,0 0 1,1 0-1,-1 0 0,0 0 1,0 0-1,0 0 1,0-1-1,0 1 1,0 0-1,0 0 0,0 0 1,0 0-1,0-1 1,0 1-1,0 0 1,0 0-1,0 0 1,0 0-1,0-1 0,0 1 1,0 0-1</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0:58:20.859"/>
    </inkml:context>
    <inkml:brush xml:id="br0">
      <inkml:brushProperty name="width" value="0.05" units="cm"/>
      <inkml:brushProperty name="height" value="0.05" units="cm"/>
      <inkml:brushProperty name="color" value="#AB008B"/>
    </inkml:brush>
  </inkml:definitions>
  <inkml:trace contextRef="#ctx0" brushRef="#br0">20 73 17983,'0'0'6392,"-3"11"-6352,-9 34-2,12-44-35,-1 1 1,1-1 0,0 1 0,-1-1 0,1 1-1,0 0 1,0-1 0,0 1 0,0-1 0,0 1-1,1 0 1,-1-1 0,0 1 0,1-1 0,-1 1-1,1-1 1,-1 1 0,1-1 0,0 1 0,1 1-1,-1-2 3,0 0-1,1-1 0,-1 1 0,0 0 0,0 0 1,1-1-1,-1 1 0,0-1 0,1 1 1,-1-1-1,1 1 0,-1-1 0,1 0 0,-1 0 1,0 0-1,1 0 0,1 0 0,4-1 23,0 0-1,0 0 0,-1-1 0,1 0 0,-1 0 0,10-4 1,-13 4-12,-1 0 0,1-1 0,0 1 0,-1 0 0,0-1 0,0 0 0,0 1 0,0-1 1,0 0-1,0 0 0,0 0 0,-1 0 0,0 0 0,0 0 0,0-1 0,0 1 0,0 0 1,0-1-1,-1 1 0,0 0 0,0-1 0,0-5 0,0 5 5,0 1 0,0-1 0,0 0 0,-1 0 0,1 0 1,-1 1-1,0-1 0,0 0 0,-1 1 0,1-1 0,-1 1 0,1-1 0,-1 1 0,0 0 0,-1 0 0,1-1 0,0 2 0,-1-1 0,-5-5 1,6 7-4,0 0 0,0 0 1,0 0-1,0 0 0,0 1 1,0-1-1,0 0 0,0 1 1,-1-1-1,1 1 0,0 0 1,0 0-1,-1 0 0,1 0 1,0 0-1,0 1 0,0-1 1,-1 0-1,1 1 0,-4 1 1,1 1 10,1-1 1,0 1-1,-1 0 1,1 0-1,0 0 1,0 0-1,-6 8 1,9-10-26,1 0 1,-1 0-1,1 0 0,0-1 1,-1 1-1,1 0 0,0 0 1,0 0-1,-1 0 0,1 0 1,0 0-1,0 0 1,0 0-1,0 0 0,0 0 1,0-1-1,0 1 0,0 0 1,1 0-1,-1 0 0,0 0 1,1 0-1,-1 0 0,0 0 1,1-1-1,-1 1 1,1 0-1,-1 0 0,1-1 1,0 1-1,-1 0 0,1-1 1,0 1-1,-1 0 0,1-1 1,1 2-1,3 1 0,-1 1 0,1-1-1,0 0 1,0 0 0,6 3 0,42 11-333,-35-12-2706</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0:58:21.910"/>
    </inkml:context>
    <inkml:brush xml:id="br0">
      <inkml:brushProperty name="width" value="0.05" units="cm"/>
      <inkml:brushProperty name="height" value="0.05" units="cm"/>
      <inkml:brushProperty name="color" value="#AB008B"/>
    </inkml:brush>
  </inkml:definitions>
  <inkml:trace contextRef="#ctx0" brushRef="#br0">389 0 16280,'0'0'4975,"-10"5"-4797,-31 15 19,39-19-166,1-1-1,0 1 1,-1-1 0,1 0 0,-1 1-1,1-1 1,-1 0 0,1 0 0,0 0-1,-1 0 1,1 0 0,-1 0 0,1 0-1,-1 0 1,1 0 0,-3-2 0,-5 1 159,-17 0 183,-47 3 557,67-2-829,0 1 0,-1 0 0,1 1 0,0-1 1,0 1-1,0 0 0,1 1 0,-1-1 0,-6 5 0,-3 3 175,0 1 1,1 0-1,1 1 1,-21 24 0,28-30-201,1 1 1,1 1 0,-1-1-1,1 1 1,0-1 0,1 1-1,0 0 1,0 1 0,1-1-1,0 0 1,0 1 0,0 10 0,1-9 21,1 1 0,0-1 1,1 1-1,0 0 1,0-1-1,2 1 1,-1-1-1,1 0 0,4 11 1,-5-17-58,0 1 0,1 0 0,-1-1 1,1 0-1,0 0 0,0 0 0,1 0 0,-1 0 1,1 0-1,0-1 0,0 0 0,0 0 0,0 0 1,0 0-1,1-1 0,-1 1 0,1-1 0,0 0 0,0-1 1,9 3-1,3-2 67,1 0-1,0-1 1,0-1 0,-1 0 0,1-2-1,29-5 1,104-33 651,-137 36-654,1-3 141,0 0 241,-15 7-576,0 0 0,1 0 0,-1 0 1,0 0-1,0 0 0,0 0 0,0-1 0,0 1 0,1 0 0,-1 0 0,0 0 0,0 0 0,0 0 0,0 0 0,1 0 0,-1 0 0,0 0 0,0 0 1,0 0-1,1 0 0,-1 0 0,0 0 0,0 0 0,0 0 0,0 0 0,1 0 0,-1 0 0,0 0 0,0 0 0,0 0 0,0 1 0,0-1 0,1 0 0,-1 0 1,0 0-1,0 0 0,0 0 0,0 0 0,0 0 0,0 1 0,1-1 0,-1 0 0,0 0 0,0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0:23.308"/>
    </inkml:context>
    <inkml:brush xml:id="br0">
      <inkml:brushProperty name="width" value="0.05" units="cm"/>
      <inkml:brushProperty name="height" value="0.05" units="cm"/>
    </inkml:brush>
  </inkml:definitions>
  <inkml:trace contextRef="#ctx0" brushRef="#br0">1 626 6016,'0'0'6846,"12"-7"-6586,87-64 471,-84 59-532,-1 0 1,0-2-1,-1 1 0,-1-2 1,16-22-1,-12 11 58,-1 0 1,-2-1 0,0-1-1,-2 0 1,-1-1-1,-1 0 1,-2-1-1,-1 1 1,-1-1 0,1-43-1,-6 69-217,-3-42 393,2 43-394,0 0 0,0 0 0,0 0 0,0 0 0,0 1 0,-1-1 0,0 0-1,1 0 1,-1 1 0,0-1 0,-4-3 0,6 6-35,0 0 0,0 0-1,-1-1 1,1 1 0,0 0 0,0 0-1,-1 0 1,1 0 0,0-1 0,0 1-1,-1 0 1,1 0 0,0 0 0,0 0-1,-1 0 1,1 0 0,0 0-1,-1 0 1,1 0 0,0 0 0,0 0-1,-1 0 1,1 0 0,0 0 0,-1 0-1,1 0 1,0 0 0,-1 0 0,1 0-1,0 0 1,0 0 0,-1 0 0,1 1-1,0-1 1,0 0 0,-1 0 0,-8 14 56,-3 25-7,10-32-24,-3 19 48,1 0-1,1 0 0,1 0 1,2 0-1,4 47 0,-4-71-70,16 136 418,-14-110-287,-5 57 0,1-17 123,1-44-117,0 0 0,-7 39-1,6-54-105,0 0-1,0 1 1,-1-1-1,-1-1 1,0 1-1,0 0 1,0-1-1,-1 0 1,-10 13-1,9-16-12,0 0 0,0 0 0,0-1 1,0 1-1,-1-2 0,0 1 0,-8 3 0,-18 10 119,31-16-129,1 0 0,-1 0 1,0 0-1,0 0 0,0 0 0,0-1 0,0 1 1,0-1-1,0 1 0,0-1 0,0 0 0,0 1 0,0-1 1,0 0-1,0-1 0,-3 1 0,0-2 27,1 1-1,0-1 1,0 0 0,0 0-1,-7-4 1,4 1 30,6 4-60,0 0 0,0 0 0,0 0 0,1 0 0,-1 0 0,0 0 0,0 0 1,1-1-1,-1 1 0,1 0 0,-1 0 0,1-1 0,-1 1 0,1-1 0,0 1 0,0 0 0,0-1 0,0 1 0,0 0 0,0-1 0,0 1 1,0-1-1,0 1 0,1 0 0,-1-1 0,0 1 0,1 0 0,-1-1 0,1 1 0,0 0 0,-1 0 0,2-2 0,28-31 83,-23 29-102,0-1 0,-1 2 1,2-1-1,-1 1 0,0 0 0,1 0 1,0 1-1,0 0 0,0 0 1,0 1-1,0 0 0,11-1 1,6 1-1,-22 1 12,1 1 0,0-1-1,0 1 1,0 0 0,0 0-1,0 0 1,0 1 0,-1-1-1,7 3 1,-4-1 6,-1-1 6,-1 0 0,0 1-1,1-1 1,-1 1 0,0 0 0,0 0 0,0 1 0,-1-1-1,1 1 1,0 0 0,5 6 0,14 8 1,-20-15-12,0 0 0,0 0 0,0 0 0,0 0-1,0 0 1,-1 1 0,4 3 0,-3-2 15,1 1-1,0-1 1,1 0-1,-1 0 1,1-1-1,-1 1 1,1-1-1,0 0 1,0 0-1,1-1 1,-1 0-1,0 1 1,1-2 0,0 1-1,-1-1 1,1 0-1,0 0 1,0 0-1,0-1 1,-1 0-1,1 0 1,0 0-1,0-1 1,0 0 0,-1 0-1,1-1 1,0 1-1,-1-1 1,1 0-1,-1-1 1,0 1-1,0-1 1,0 0-1,9-8 1,23-19 150,53-58 0,-57 54-83,-30 30-22,-8 7-26,-15 14-12,3-2-12,-4-1-11,7-5-2,1 0 1,0 1-1,0 1 1,-12 13-1,23-23-2,1 1 0,0-1 0,0 0 0,0 1 1,0-1-1,0 1 0,1-1 0,-1 1 0,0-1 0,1 1 0,-1-1 0,1 1 0,-1 0 0,1-1 0,0 1 0,0 0 0,0 0 0,0-1 0,0 1 0,0 0 1,1 2-1,0-1 0,0 0 0,0 0 1,0-1-1,1 1 0,-1-1 1,1 1-1,0-1 0,0 0 1,0 0-1,0 0 1,4 4-1,0-2 2,-1 0 0,1 0-1,0-1 1,0 0 0,0 0 0,0 0-1,1-1 1,-1 0 0,1 0 0,7 1 0,-11-3 5,0 1 1,0-1 0,0 0 0,0-1-1,0 1 1,0 0 0,0-1 0,0 1-1,0-1 1,-1 0 0,1 0 0,0 0 0,0-1-1,-1 1 1,1 0 0,-1-1 0,1 0-1,-1 0 1,1 0 0,-1 0 0,0 0-1,0 0 1,0 0 0,0-1 0,-1 1-1,1-1 1,-1 1 0,1-1 0,-1 0 0,0 1-1,0-1 1,0 0 0,1-3 0,-1 1 7,-1 0 0,1-1 0,-1 1 1,0 0-1,0 0 0,0 0 1,-1-1-1,0 1 0,0 0 1,0 0-1,0 0 0,-1 0 0,0 0 1,0 0-1,0 1 0,-1-1 1,0 1-1,-4-6 0,4 6-5,-1 0 1,-1 0-1,1 1 0,0-1 0,-1 1 0,0 0 0,0 1 1,0-1-1,0 1 0,-9-3 0,12 4-11,-1 0 0,1 0 0,-1 1 0,1-1 0,-1 1 0,1 0 0,-1 0 0,1-1 0,-1 2 0,1-1 0,-1 0 0,1 0 0,-1 1 0,1 0 0,0-1 0,-1 1 0,1 0 0,0 0 0,-1 0 0,1 1 0,0-1 0,0 0 0,0 1 0,0-1 0,-3 5 0,4-6-2,1 1 1,-1-1 0,1 1-1,0 0 1,-1-1-1,1 1 1,0 0 0,0-1-1,-1 1 1,1 0 0,0-1-1,0 1 1,0 0 0,0 0-1,0-1 1,0 1-1,0 0 1,0 0 0,0-1-1,0 1 1,1 0 0,-1-1-1,0 1 1,0 0 0,1-1-1,-1 1 1,0 0 0,1-1-1,-1 1 1,0 0-1,1-1 1,-1 1 0,1-1-1,-1 1 1,1-1 0,0 1-1,-1-1 1,1 0 0,-1 1-1,1-1 1,0 0 0,-1 1-1,1-1 1,1 0-1,1 2-7,0 0-1,0-1 1,1 0-1,-1 0 1,0 0-1,1 0 0,5 0 1,0-1 6,0-1 1,-1 0-1,1-1 1,-1 0-1,0 0 1,1-1-1,-1 0 1,0 0-1,-1-1 1,11-6-1,8-8 26,37-30-1,-21 14 30,7 0 58,-51 41-99,0-1 1,0 1-1,1-1 0,0 1 1,-1 8-1,-3 19 3,4-28-13,0 1 0,0-1 1,0 0-1,1 1 0,0-1 1,0 0-1,0 1 0,1-1 1,0 0-1,1 0 0,-1 1 1,1-1-1,0 0 0,1 0 1,-1-1-1,1 1 1,0 0-1,6 6 0,-8-11 3,0 0 1,0 0-1,0-1 0,0 1 0,0 0 0,0-1 1,0 1-1,0 0 0,0-1 0,0 1 0,0-1 0,1 0 1,-1 1-1,0-1 0,0 0 0,1 0 0,-1 0 1,0 0-1,0 0 0,1 0 0,-1 0 0,0 0 1,0-1-1,0 1 0,1 0 0,-1-1 0,0 1 0,0-1 1,0 1-1,0-1 0,2-1 0,3-1 20,1-1 0,-2 0 0,1 0-1,6-6 1,-3 1 12,-1-1 0,13-17 0,1-3 40,-22 29-72,1 1-1,-1 0 0,0-1 1,0 1-1,0 0 1,0 0-1,1-1 1,-1 1-1,0 0 0,0 0 1,1-1-1,-1 1 1,0 0-1,0 0 1,1 0-1,-1-1 0,0 1 1,1 0-1,-1 0 1,0 0-1,1 0 1,-1 0-1,0 0 0,1-1 1,-1 1-1,0 0 1,1 0-1,-1 0 0,0 0 1,1 0-1,-1 1 1,0-1-1,1 0 1,-1 0-1,0 0 0,1 0 1,-1 0-1,0 0 1,1 0-1,-1 1 1,0-1-1,1 0 0,-1 0 1,0 0-1,0 1 1,1-1-1,-1 0 0,0 0 1,0 1-1,0-1 1,1 0-1,-1 1 1,0-1-1,9 26 15,-2-7-7,5 4-1,-11-19-3,1 1 0,1-1 0,-1 0 0,0 0-1,6 7 1,-7-11-1,0 1 0,0 0 0,0 0 0,0 0 0,0-1 0,0 1 0,0-1 0,0 1 0,0 0 0,0-1 0,1 0 0,-1 1 0,0-1 0,0 0 0,0 0 0,1 0 0,-1 1 0,0-1 1,0 0-1,1-1 0,-1 1 0,0 0 0,0 0 0,1-1 0,-1 1 0,1-1 0,1 0 2,-1 0 1,1-1-1,-1 1 1,0-1-1,0 1 1,0-1-1,0 0 1,0 0-1,0 0 1,0 0-1,-1 0 1,1 0-1,-1 0 1,1-1-1,-1 1 1,0-1-1,0 1 1,0-1-1,0 1 1,0-1-1,-1 0 1,1 1 0,-1-1-1,0 0 1,0 1-1,0-5 1,0 2 2,0 1 1,0-1-1,-1 1 1,1-1-1,-1 0 1,0 1 0,0 0-1,-1-1 1,1 1-1,-1 0 1,0 0-1,0 0 1,-1 0-1,1 0 1,-4-4 0,5 4-30,7 3-13,14 5-29,-14-3 51,14 2 16,87 11 158,-92-13-137,0-1 0,0-1-1,1 0 1,-1 0 0,16-5 0,-27 5-12,1-1 1,-1 0-1,0 1 0,1-2 1,-1 1-1,0 0 1,0-1-1,-1 0 0,7-5 1,3-9-3446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0:14.990"/>
    </inkml:context>
    <inkml:brush xml:id="br0">
      <inkml:brushProperty name="width" value="0.05" units="cm"/>
      <inkml:brushProperty name="height" value="0.05" units="cm"/>
      <inkml:brushProperty name="color" value="#004F8B"/>
    </inkml:brush>
  </inkml:definitions>
  <inkml:trace contextRef="#ctx0" brushRef="#br0">0 289 10656,'0'0'7757,"10"2"-7531,-4 0-211,4 1 89,0-1 0,0 0-1,0 0 1,0-1-1,0 0 1,0-1 0,0 0-1,0-1 1,0 0-1,17-4 1,-21 2 6,1 1-1,-1-1 1,0-1 0,-1 1-1,1-1 1,-1 0 0,1 0-1,-1-1 1,0 0 0,-1 1-1,6-8 1,-9 10-57,1 0-1,0-1 1,-1 1-1,0-1 1,1 0-1,-1 1 1,0-1-1,0 0 1,-1 0-1,1 1 1,0-1-1,-1 0 1,0 0-1,0 0 1,0 0-1,0 0 1,0 0-1,0 0 1,-1 0-1,1 1 1,-1-1-1,0 0 1,0 0-1,0 1 1,0-1-1,-1 0 1,1 1-1,-2-3 1,2 4-29,0 0 0,0-1-1,0 1 1,0 0 0,0 0 0,0 0 0,0 0 0,0 1 0,0-1 0,0 0 0,0 0 0,0 1 0,-1-1 0,1 1 0,0-1 0,-1 1-1,1-1 1,0 1 0,-1 0 0,1 0 0,0-1 0,-1 1 0,1 0 0,-1 0 0,1 0 0,0 1 0,-1-1 0,1 0 0,0 1 0,-1-1 0,1 0-1,0 1 1,-1-1 0,1 1 0,0 0 0,0 0 0,-2 1 0,-5 4 48,1-1 1,-1 2-1,1-1 0,-8 12 1,9-12-31,-2 3 16,1 0 0,0 0 1,0 0-1,1 1 0,-6 12 1,11-19-40,-1-1 1,1 1-1,0 0 1,0 1 0,0-1-1,1 0 1,-1 0-1,1 0 1,-1 0 0,1 1-1,0-1 1,0 0-1,1 0 1,-1 0 0,1 1-1,-1-1 1,1 0-1,0 0 1,0 0 0,1 0-1,-1 0 1,1-1-1,3 6 1,-3-4 4,0-1 0,1 0 0,0 0 0,0 0 0,0 0 0,0 0 0,0-1 0,0 1 0,1-1 1,-1 0-1,5 2 0,-5-3-9,0 0 0,1-1 0,-1 1 0,0-1 0,1 0-1,-1 0 1,0 0 0,1-1 0,-1 1 0,0-1 0,0 0 0,1 0 0,-1 0 0,4-2 0,76-24 218,-44 15-93,-1-2 0,57-27-1,-88 37-120,39-21 246,0-2-1,70-54 0,-97 62 30,-15 14 47,-15 12-71,-30 21-122,24-18-107,1 2 0,-16 13 0,19-14-11,-27 29 46,37-37-65,0 1-1,0 0 1,1 0-1,-1 0 1,1 0-1,-1 1 0,1-1 1,1 1-1,-2 5 1,2-10-8,1 1 0,0 0 0,0 0 0,-1 0 0,1-1 0,0 1 0,0 0 0,0 0 0,0 0 0,0 0 0,0-1 0,0 1 0,1 0 0,-1 0 0,0 0 0,0-1 0,1 1 0,-1 0 0,0 0 0,1-1 0,-1 1 0,1 0 1,-1 0-1,1-1 0,-1 1 0,1-1 0,-1 1 0,1 0 0,0 0 0,1-1 1,0 1 0,0 0 0,0-1 0,0 1 0,0-1 0,-1 0 0,1 0 0,0 1 0,0-1 0,0-1 0,0 1 0,2 0 0,5-2 21,0 0 0,0 0 0,-1-1 1,15-6-1,-11 2 62,1-1-1,-1 0 0,-1-1 1,0-1-1,0 0 1,-1 0-1,0-1 0,-1 0 1,0 0-1,-1-1 1,0 0-1,-1-1 0,0 0 1,6-18-1,-34 65 410,-173 335-276,103-170-153,68-144-50,13-36-6,-3 7 67,13-26-77,0 0 0,0 0 0,0 0 0,0 0 0,0 0 0,0 0 0,1 0 0,-1 0 0,0 0 0,0 0 0,0 0 0,0 0 0,0 0 0,0 0 0,0 0 0,0 0 0,0 0 0,0 0 0,0 1 0,0-1 0,0 0 0,0 0 0,1 0 0,-1 0 1,0 0-1,0 0 0,0 0 0,0 0 0,0 0 0,0 0 0,0 0 0,0 0 0,0 0 0,0 0 0,0 0 0,0 0 0,0 0 0,0 0 0,0 1 0,0-1 0,0 0 0,0 0 0,0 0 0,0 0 0,0 0 0,0 0 0,0 0 0,0 0 0,0 0 0,0 0 0,0 0 0,0 0 0,0 0 0,0 0 0,0 1 0,0-1 0,0 0 0,0 0 0,0 0 0,12-12 73,96-122 219,259-291 1192,-365 422-1474,39-51 115,-27 33-64,32-35 1,-44 53-63,1 1 0,-1 0 0,0 0 0,1 0 0,-1 0 0,1 1 0,0-1 0,-1 0 0,6-1 0,-8 3 0,1 0 0,-1 0 0,0 0 0,1 0 0,-1 0 0,1 0 0,-1 0 0,1 0 0,-1 0 0,1 0 0,-1 0 0,0 0 0,1 0 0,-1 1 0,1-1 0,-1 0 0,0 0 0,1 0 0,-1 1 0,0-1 0,1 0 0,-1 0 0,0 1 0,1-1 0,0 1 0,-1 0 0,1 1 0,0-1 0,-1 0 0,1 1 0,-1-1 0,0 1 0,1-1 0,-1 0 0,0 1 0,0-1 0,0 4 0,-2 38 0,-3 0 0,-15 69 0,14-91 0,33-51 0,-3 5 0,64-66 0,-50 54 0,-37 36 0,24-21 0,-24 21 0,0 0 0,0 0 0,0 1 0,0-1 0,1 0 0,-1 1 0,0-1 0,0 1 0,0-1 0,1 1 0,-1 0 0,0-1 0,0 1 0,1 0 0,-1 0 0,0 0 0,1 0 0,-1 0 0,0 0 0,1 0 0,1 1 0,-3 0 0,1 0 0,-1 1 0,1-1 0,-1 1 0,1-1 0,-1 0 0,0 1 0,0-1 0,0 1 0,0-1 0,0 1 0,0-1 0,0 1 0,-1-1 0,1 1 0,0-1 0,-1 2 0,0 1 0,-3 21 0,-1-2 0,-2 41 0,7-58 0,-1 0 0,2 0 0,-1 0 0,1-1 0,0 1 0,0 0 0,0 0 0,1 0 0,0-1 0,0 1 0,6 10 0,-6-15 0,-1 0 0,0 1 0,0-1 0,1 0 0,-1-1 0,0 1 0,1 0 0,-1 0 0,1 0 0,-1-1 0,1 1 0,0-1 0,-1 1 0,1-1 0,-1 0 0,1 0 0,0 0 0,-1 0 0,1 0 0,0 0 0,-1 0 0,1 0 0,0 0 0,-1-1 0,1 1 0,-1-1 0,1 1 0,-1-1 0,3-1 0,5-1 0,0-2 0,0 1 0,14-10 0,-3-2 0,0 0 0,-1-1 0,0-1 0,-2-1 0,20-26 0,69-113 0,-77 111 0,-29 47 0,1-1 0,-1 0 0,1 0 0,-1 0 0,1 0 0,-1 1 0,1-1 0,0 0 0,-1 0 0,1 1 0,0-1 0,-1 1 0,1-1 0,0 1 0,0-1 0,0 1 0,0-1 0,-1 1 0,3-1 0,-3 1 0,1 0 0,-1 1 0,1-1 0,-1 0 0,1 0 0,-1 1 0,1-1 0,-1 0 0,0 1 0,1-1 0,-1 0 0,1 1 0,-1-1 0,0 0 0,1 1 0,-1-1 0,0 1 0,1-1 0,-1 1 0,0-1 0,0 1 0,0-1 0,1 1 0,-1 0 0,2 5 0,-1 0 0,0 1 0,0-1 0,0 9 0,0 20 0,-2-1 0,-1 0 0,-2 0 0,-13 58 0,16-91 0,1 0 0,0 0 0,-1 1 0,1-1 0,-1 0 0,0 0 0,1 0 0,-1 0 0,0 0 0,1 0 0,-1 0 0,0 0 0,0 0 0,0 0 0,0 0 0,0 0 0,0-1 0,0 1 0,0 0 0,0-1 0,0 1 0,-1-1 0,1 1 0,0-1 0,0 0 0,-1 1 0,1-1 0,0 0 0,0 0 0,-1 0 0,1 0 0,0 0 0,0 0 0,-1 0 0,-1-1 0,1 1 0,0-1 0,0 1 0,0-1 0,0 0 0,0 0 0,0 0 0,1 0 0,-1 0 0,0 0 0,0 0 0,1-1 0,-1 1 0,1-1 0,-1 1 0,1-1 0,0 1 0,-1-1 0,1 0 0,0 0 0,0 0 0,-1-2 0,2 3 0,0 1 0,-1-1 0,1 0 0,0 1 0,0-1 0,-1 0 0,1 0 0,0 1 0,0-1 0,0 0 0,0 0 0,0 1 0,0-1 0,0 0 0,0 0 0,1 1 0,-1-1 0,0 0 0,0 0 0,1 1 0,-1-1 0,0 0 0,1 1 0,-1-1 0,0 0 0,1 1 0,-1-1 0,1 1 0,-1-1 0,1 1 0,-1-1 0,1 1 0,0-1 0,-1 1 0,1-1 0,0 1 0,0-1 0,3 0 0,-1 1 0,0-1 0,0 0 0,1 1 0,-1 0 0,0 0 0,7 0 0,-4 1 76,-1 0 1,0 0-1,0 0 0,0 1 1,0 0-1,0 0 1,0 0-1,0 1 0,4 2 1,41 32-416,-13-9-4021</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0:58:22.729"/>
    </inkml:context>
    <inkml:brush xml:id="br0">
      <inkml:brushProperty name="width" value="0.05" units="cm"/>
      <inkml:brushProperty name="height" value="0.05" units="cm"/>
      <inkml:brushProperty name="color" value="#AB008B"/>
    </inkml:brush>
  </inkml:definitions>
  <inkml:trace contextRef="#ctx0" brushRef="#br0">0 40 18991,'0'0'5936,"12"-6"-5781,39-18 13,-46 22-118,0 0 0,0 1-1,0-1 1,1 1 0,-1 0 0,0 1 0,1-1 0,-1 1-1,0 0 1,1 0 0,-1 1 0,0 0 0,1 0-1,-1 0 1,5 2 0,-7-2-10,-1 0-1,0-1 1,0 1-1,0 1 0,0-1 1,0 0-1,0 0 1,0 1-1,0-1 1,0 1-1,-1 0 1,1-1-1,0 1 1,-1 0-1,0 0 0,1 0 1,-1 0-1,0 0 1,0 0-1,0 1 1,0-1-1,-1 0 1,1 0-1,-1 1 1,1-1-1,-1 0 1,0 1-1,0-1 0,0 0 1,0 1-1,0 2 1,-2 4 35,0 0 0,0 0 0,-1 0 0,0-1 0,0 1 0,-1-1 0,-1 0 0,1 0 0,-8 11 0,-4-1 129,0 0 0,-23 21-1,37-38-173,1 0-1,-1 1 1,0 0-1,1-1 1,0 1-1,-1 0 1,1 0 0,0-1-1,0 1 1,0 0-1,0 0 1,0 0-1,0 1 1,1-1 0,-1 0-1,1 0 1,-1 0-1,1 5 1,0-5-2,1 0 1,-1 1 0,1-1-1,0 1 1,0-1-1,0 0 1,0 0 0,1 0-1,-1 1 1,0-1-1,1 0 1,0-1 0,-1 1-1,1 0 1,0 0-1,2 1 1,1 1 15,0-1 0,0 1-1,0-1 1,0 0 0,1-1 0,-1 1-1,1-1 1,0 0 0,-1 0-1,1-1 1,8 1 0,5 0 120,-1-2 1,25-1-1,2-1 414,-44 2-567,0 0 0,-1 1 0,1-1 0,0 0 1,-1 0-1,1 1 0,0-1 0,-1 0 0,1 1 0,-1-1 0,1 1 0,0-1 0,-1 1 0,1-1 1,-1 1-1,1-1 0,-1 1 0,0 0 0,1-1 0,-1 1 0,1 0 0,-1-1 0,0 2 0,2 3-3972</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0:58:24.075"/>
    </inkml:context>
    <inkml:brush xml:id="br0">
      <inkml:brushProperty name="width" value="0.05" units="cm"/>
      <inkml:brushProperty name="height" value="0.05" units="cm"/>
      <inkml:brushProperty name="color" value="#AB008B"/>
    </inkml:brush>
  </inkml:definitions>
  <inkml:trace contextRef="#ctx0" brushRef="#br0">1 286 15472,'0'0'7607,"12"-8"-7281,-2 1-244,-3 2-27,1 1 1,-1-1-1,0 1 0,1 1 1,0-1-1,0 1 0,0 1 1,0-1-1,13-1 1,67-3 469,19-2-74,574-73 1246,-540 67-1453,298-20 470,-135 4-112,-42 2 54,-226 28-509,-21 1-15,0 0 1,1-1 0,-1-1 0,0 0 0,0-1 0,20-7 0,-26 5 243,-9 3-45,-16 6-173,10-1-4025</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0:58:25.625"/>
    </inkml:context>
    <inkml:brush xml:id="br0">
      <inkml:brushProperty name="width" value="0.05" units="cm"/>
      <inkml:brushProperty name="height" value="0.05" units="cm"/>
      <inkml:brushProperty name="color" value="#AB008B"/>
    </inkml:brush>
  </inkml:definitions>
  <inkml:trace contextRef="#ctx0" brushRef="#br0">80 217 18391,'0'0'4706,"-1"16"-4629,-2 45 11,-4 113 337,13-46 58,-1-50-15,-4-66-353,-1-3 119,0 1 0,1-1 1,3 15-1,-2-22-17,-1 1 136,-4-6 18,2 1-307,0-1 0,0-1 0,0 1 0,1 0 0,-1 0 0,1 0 0,-1 0 0,1-1 0,0-4 0,0 3 0,-4-43 194,-3 0 0,-13-52 0,-8-45 305,20 93-372,-4-50 377,11 92-481,1 1 0,1-1-1,-1 0 1,2 1 0,-1-1-1,1 1 1,1 0-1,4-13 1,-5 19-56,1 0 0,-1 0-1,1 0 1,-1 1 0,1-1 0,0 1-1,0-1 1,0 1 0,0 0 0,4-2 0,10-8 78,-7 5-54,-1 0 0,1 1 0,1 0 0,-1 1 0,1 0 0,0 0 0,0 1 0,0 0 0,22-3 0,-15 4-1,1 1 0,0 0 0,0 1 0,0 1 1,25 4-1,-33-3-13,0 1 0,0 0 1,0 1-1,0 0 0,0 0 1,-1 2-1,1-1 0,-1 1 1,0 1-1,0-1 0,-1 2 1,0-1-1,0 1 0,15 16 1,-22-20-35,1-1 0,-1 1 0,-1-1 0,1 1 0,0 0 0,-1 0 0,1 0 0,-1 0 0,0 0 0,0 0 0,0 0 0,0 0 0,-1 0 0,1 0 0,-1 1 1,0 4-1,0-3 10,-1-1 1,0 1 0,0-1 0,-1 0 0,1 0 0,-1 1-1,0-1 1,0 0 0,0-1 0,-5 8 0,-5 3 39,-1 0 1,-1-1-1,0 0 1,-24 16-1,32-25-55,-32 21-2,-2-2 0,-1-2 0,-49 19 0,88-39 0,-21 6 0,20-7 0,0 1 0,0-1 0,1 1 0,-1 0 0,0 0 0,0 0 0,0 1 0,1-1 0,-1 1 0,-4 3 0,83-11 0,-50 6 0,-1 1 0,1 1 0,-1 1 0,1 1 0,43 15 0,-55-15 0,-2 2 0,1 0 0,-1 1 0,0 0 0,0 1 0,-1 0 0,15 13 0,-10-7 0,-11-10 0,0 0 0,-1 0 0,1 1 0,-1 0 0,0 0 0,-1 0 0,1 0 0,-1 0 0,0 1 0,0 0 0,-1-1 0,0 1 0,0 0 0,0 0 0,1 9 0,-3-10 0,1 0 0,-1 0 0,0-1 0,0 1 0,-1 0 0,1 0 0,-1 0 0,0 0 0,-1-1 0,1 1 0,-1 0 0,0-1 0,0 1 0,0-1 0,-1 0 0,1 0 0,-1 0 0,0 0 0,0 0 0,-5 4 0,1-2 0,-1 0 0,0 0 0,0-1 0,-1 0 0,0 0 0,1-1 0,-2 0 0,1-1 0,-10 3 0,-3-1 0,-1-1 0,1 0 0,-23-1 0,21-3 0,-1-2 0,1 0 0,-28-7 0,9 1 0,-5 2 0,48 6 0,0-1 0,0 1 0,0 0 0,0 0 0,1 0 0,-1 0 0,0 0 0,0 0 0,0 0 0,0 0 0,0 0 0,0 0 0,0 0 0,0 0 0,0 0 0,0-1 0,0 1 0,0 0 0,0 0 0,0 0 0,0 0 0,0 0 0,0 0 0,0 0 0,0 0 0,0-1 0,0 1 0,0 0 0,0 0 0,0 0 0,0 0 0,0 0 0,0 0 0,0 0 0,0 0 0,0 0 0,0-1 0,0 1 0,0 0 0,0 0 0,0 0 0,0 0 0,0 0 0,0 0 0,0 0 0,0 0 0,-1 0 0,1 0 0,10-3 0,25-2 120,-26 4-4175</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0:58:26.255"/>
    </inkml:context>
    <inkml:brush xml:id="br0">
      <inkml:brushProperty name="width" value="0.05" units="cm"/>
      <inkml:brushProperty name="height" value="0.05" units="cm"/>
      <inkml:brushProperty name="color" value="#AB008B"/>
    </inkml:brush>
  </inkml:definitions>
  <inkml:trace contextRef="#ctx0" brushRef="#br0">170 43 21407,'0'0'4663,"-11"1"-4884,5-1 202,1 0 10,0 1 0,1-1 0,-1 1 0,0 0 0,1 0 0,-1 0 0,1 1 0,-1 0 0,1-1 0,0 1 0,0 1 0,0-1 0,-6 5 1,-1 2 1,1 1 0,1 0 1,-1 0-1,2 1 0,-13 19 1,19-27 16,0 1-1,0 0 1,0-1 0,1 1 0,-1 0 0,1 0 0,0 0 0,0 0 0,0 0 0,1 0 0,-1 0 0,1 0 0,0 0 0,0 0 0,1 0 0,-1 0 0,1 0 0,0 0 0,0 0-1,0 0 1,0 0 0,1 0 0,3 6 0,-2-7 5,-1 0 0,1 0 0,0 0 0,0 0 0,0-1-1,1 1 1,-1-1 0,0 0 0,1 1 0,0-2 0,-1 1 0,1 0-1,0-1 1,0 0 0,0 0 0,0 0 0,0 0 0,0-1 0,0 1 0,1-1-1,-1 0 1,0 0 0,7-2 0,1 1 31,0-1 1,0-1-1,0 0 0,-1 0 1,1-1-1,19-10 1,-25 10-5,0 1 0,1-1 0,-1 0 1,-1-1-1,1 0 0,-1 0 0,0 0 1,0 0-1,0-1 0,0 0 0,-1 0 1,5-8-1,-8 11-14,0-1 1,0 1-1,0 0 1,0-1-1,0 1 1,-1 0-1,1-1 1,-1 1-1,0-1 1,0 1-1,0 0 1,0-1-1,-1 1 1,0-1-1,1 1 1,-1 0-1,0 0 1,-1-1-1,1 1 1,0 0-1,-1 0 1,0 0-1,0 0 1,0 0-1,0 1 1,0-1-1,0 1 1,-4-3-1,-4-5 54,-1 1-1,0 0 1,-1 0-1,1 1 0,-2 1 1,1 0-1,-16-6 0,21 10-29,0 0-1,-1 1 0,1 0 0,-1 0 1,0 1-1,0 0 0,0 0 1,1 1-1,-1 0 0,0 0 0,0 1 1,0 0-1,0 0 0,-12 4 0,19-4-46,1-1-1,-1 1 0,1-1 1,-1 1-1,1-1 0,-1 1 1,0-1-1,1 1 0,0 0 1,-1-1-1,1 1 0,-1 0 1,1-1-1,0 1 0,0 0 1,-1 0-1,1-1 0,0 1 1,0 0-1,0 0 0,0-1 1,0 1-1,0 0 0,0 0 0,0 0 1,0-1-1,0 1 0,0 0 1,0 0-1,1-1 0,-1 1 1,0 0-1,0 0 0,1-1 1,-1 1-1,1 1 0,15 25 16,7 2-3699</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3:17.867"/>
    </inkml:context>
    <inkml:brush xml:id="br0">
      <inkml:brushProperty name="width" value="0.05" units="cm"/>
      <inkml:brushProperty name="height" value="0.05" units="cm"/>
      <inkml:brushProperty name="color" value="#AB008B"/>
    </inkml:brush>
  </inkml:definitions>
  <inkml:trace contextRef="#ctx0" brushRef="#br0">79 59 8536,'0'0'11103,"10"-6"-10844,-5 2-218,3-2 107,0 0 0,1 1 0,0 0 1,0 0-1,1 1 0,-1 0 0,1 1 0,0 0 0,0 1 1,18-3-1,-27 5-128,0 0 1,0-1 0,0 1 0,0 0 0,1 0-1,-1 0 1,0 0 0,0 1 0,0-1 0,0 0-1,0 0 1,0 1 0,0-1 0,0 0 0,0 1-1,0-1 1,0 1 0,-1-1 0,1 1 0,0 0-1,0-1 1,0 1 0,0 0 0,-1 0 0,1-1-1,0 1 1,-1 0 0,1 0 0,-1 0 0,1 0-1,-1 0 1,1 0 0,-1 0 0,0 0-1,1 0 1,-1 0 0,0 0 0,0 0 0,0 0-1,0 0 1,0 0 0,0 0 0,0 0 0,0 0-1,0 1 1,-1-1 0,1 0 0,0 0 0,-1 0-1,1 0 1,0 0 0,-1-1 0,1 1 0,-1 0-1,0 0 1,-1 2 0,-9 13 50,-1 1 0,0-2 0,-1 1 0,-1-2 0,0 0 0,-1 0 0,-1-2 0,-20 14 0,11-11 30,19-12-61,0 1 1,0-1-1,0 1 0,1 0 1,0 1-1,0-1 0,-6 8 1,1-4 109,9-8-127,1 0-1,-1 0 0,1 1 1,-1-1-1,1 0 1,-1 1-1,1-1 1,-1 0-1,1 1 1,0-1-1,-1 1 0,1-1 1,0 1-1,-1-1 1,1 1-1,0-1 1,-1 1-1,1-1 1,0 1-1,0-1 0,0 1 1,-1 1-1,26-5 418,156-14 292,-26 3-196,-98 12-2467,-53 2 548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0:33.145"/>
    </inkml:context>
    <inkml:brush xml:id="br0">
      <inkml:brushProperty name="width" value="0.05" units="cm"/>
      <inkml:brushProperty name="height" value="0.05" units="cm"/>
      <inkml:brushProperty name="color" value="#004F8B"/>
    </inkml:brush>
  </inkml:definitions>
  <inkml:trace contextRef="#ctx0" brushRef="#br0">1 114 8640,'0'0'18674,"12"-10"-18278,40-32 0,-45 37-258,0 0 1,0 1-1,0-1 0,1 2 1,-1-1-1,13-3 1,10-5 588,-25 10-614,1-1 0,-1 1 1,1 0-1,-1 0 0,1 1 1,0-1-1,0 1 0,0 1 1,0-1-1,0 1 0,-1 0 1,1 0-1,7 2 0,-8-1-32,0 0 0,-1 1-1,1-1 1,-1 1-1,0 0 1,1 1 0,-1-1-1,0 1 1,0 0 0,0 0-1,-1 0 1,1 0 0,-1 1-1,0-1 1,0 1-1,5 7 1,19 42-81,-22-42 0,1 0 0,0 1 0,0-2 0,1 1 0,10 11 0,-14-19 0,0 0 0,0-1 0,0 1 0,0-1 0,0 0 0,0 0 0,0 0 0,1-1 0,-1 1 0,1-1 0,0 0 0,-1 1 0,1-2 0,0 1 0,0 0 0,-1-1 0,1 0 0,0 0 0,0 0 0,0 0 0,6-2 0,13-2 0,-1-1 0,0 0 0,0-2 0,0-1 0,-1-1 0,0 0 0,-1-2 0,27-18 0,-10 10 0,-31 17 0,-1-1 0,1 0 0,-1 1 0,0-2 0,0 1 0,0-1 0,5-4 0,-9 8 0,13-13 0,-9 13 0,-7 10 0,-1-2-3992</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0:33.969"/>
    </inkml:context>
    <inkml:brush xml:id="br0">
      <inkml:brushProperty name="width" value="0.05" units="cm"/>
      <inkml:brushProperty name="height" value="0.05" units="cm"/>
      <inkml:brushProperty name="color" value="#004F8B"/>
    </inkml:brush>
  </inkml:definitions>
  <inkml:trace contextRef="#ctx0" brushRef="#br0">0 158 11552,'0'0'13287,"13"-9"-12740,92-68 1021,-80 62-816,0 1 0,50-18 0,-65 27-540,-7 4-123,-1 0 1,0 0-1,1 1 1,-1-1 0,1 0-1,-1 1 1,1 0-1,0-1 1,-1 1-1,1 0 1,-1 0-1,1 1 1,-1-1-1,1 0 1,-1 1 0,1 0-1,-1-1 1,1 1-1,-1 0 1,0 0-1,1 1 1,1 0-1,1 2 50,-1 0 1,0 0-1,0 0 0,0 1 0,0-1 0,-1 1 0,1 0 1,2 7-1,31 47-114,-34-56-25,-1 1 0,1-1 0,-1 1 0,1-1 0,0 0 0,0 0 0,1 0 0,-1-1 0,0 1 0,1-1 0,0 0 0,-1 0 0,1 0 0,4 1 0,-2-1 0,0 0 0,0 0 0,0-1 0,0 0 0,0 0 0,0 0 0,0-1 0,0 0 0,8-1 0,1-1 0,-1 0 0,1-2 0,0 1 0,-1-2 0,1 0 0,-1-1 0,-1 0 0,16-9 0,-8 3 0,15-11 0,-33 18-3935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1:04.946"/>
    </inkml:context>
    <inkml:brush xml:id="br0">
      <inkml:brushProperty name="width" value="0.05" units="cm"/>
      <inkml:brushProperty name="height" value="0.05" units="cm"/>
      <inkml:brushProperty name="color" value="#004F8B"/>
    </inkml:brush>
  </inkml:definitions>
  <inkml:trace contextRef="#ctx0" brushRef="#br0">63 100 8936,'0'0'14735,"-4"14"-14364,2-5-297,-1 4 42,0 1 0,1-1 0,0 0 0,1 0 0,1 24 1,3 4 507,-2 0 1,-5 44 0,-13 47 1430,17-132-2000,0 0 0,-1 0 0,1 0 0,0 0 0,0 0 0,0 0 1,0 0-1,0 0 0,0 0 0,0 0 0,0 0 0,0 0 0,0 0 0,-1 0 0,1 0 1,0 0-1,0 0 0,0 0 0,0 0 0,0 0 0,0 0 0,0 0 0,0 0 1,0 0-1,0 0 0,-1 0 0,1 0 0,0 0 110,0 0-110,0 1 1,0-1-1,0 0 0,0 0 0,0 0 0,0 0 0,0 0 0,0 0 0,0 0 0,0 0 1,0 0-1,0 0 0,-4-16 664,-1-24-415,-6-102 186,6 83-411,7 5-79,1 16 0,-3 30 0,0 0 0,0 0 0,1-1 0,0 1 0,1 0 0,-1 0 0,2 0 0,-1 0 0,1 0 0,0 1 0,1-1 0,-1 1 0,2 0 0,-1 0 0,10-12 0,-10 15 0,1 0 0,-1 0 0,1 1 0,0 0 0,0-1 0,0 1 0,0 1 0,0-1 0,1 1 0,-1 0 0,1 0 0,0 1 0,0-1 0,-1 1 0,1 1 0,0-1 0,10 1 0,-9 0 0,0 1 0,0 0 0,0 0 0,0 1 0,0 0 0,-1 0 0,1 0 0,0 1 0,-1 0 0,0 0 0,0 1 0,0-1 0,0 1 0,-1 1 0,1-1 0,-1 1 0,7 8 0,-10-10 0,0 0 0,0 0 0,0 1 0,0-1 0,-1 1 0,1-1 0,-1 1 0,0 0 0,0 0 0,0-1 0,-1 1 0,1 0 0,-1 0 0,0 0 0,0 0 0,0-1 0,-1 1 0,1 0 0,-1 0 0,-2 5 0,1-2 0,0 0 0,-1 0 0,1-1 0,-2 0 0,1 1 0,-1-1 0,0 0 0,0-1 0,-1 1 0,-5 5 0,-4 2 0,-1-2 0,-1 0 0,0 0 0,-28 13 0,40-22 0,0-1 0,0 0 0,0 0 0,0 0 0,0 0 0,-5 0 0,-15 3 0,24-4 0,0 0 0,0 1 0,-1-1 0,1 0 0,0 0 0,0 0 0,0 0 0,0 0 0,0 0 0,0 0 0,0 0 0,0 0 0,-1 0 0,1 0 0,0 0 0,0 0 0,0 0 0,0 0 0,0 0 0,0 0 0,0 0 0,-1 0 0,1 0 0,0 0 0,0 0 0,0 0 0,0 0 0,0 0 0,0 0 0,0 0 0,0-1 0,0 1 0,-1 0 0,1 0 0,0 0 0,0 0 0,0 0 0,0 0 0,0 0 0,0 0 0,0 0 0,0 0 0,0-1 0,0 1 0,0 0 0,0 0 0,0 0 0,0 0 0,0 0 0,0 0 0,0 0 0,0-1 0,6-2 0,-1 2 0,0 0 0,0 0 0,0 0 0,0-1 0,7-3 0,10-2 0,-9 3 0,-9 2 0,1 1 0,-1 0 0,0 0 0,1 0 0,-1 0 0,0 0 0,1 1 0,-1 0 0,1 0 0,-1 0 0,1 1 0,-1 0 0,0-1 0,8 3 0,-4 0 0,0 0 0,-1 1 0,1-1 0,0 2 0,-1-1 0,0 1 0,0 0 0,0 0 0,-1 1 0,0 0 0,0 0 0,0 0 0,-1 1 0,0 0 0,0 0 0,4 9 0,-5-8 0,-1 1 0,0 1 0,0-1 0,-1 0 0,0 1 0,1 17 0,-2-21 0,-1 0 0,0 0 0,0 0 0,-1 0 0,0 0 0,0 0 0,0 0 0,-1 0 0,0 0 0,0-1 0,0 1 0,-4 6 0,4-9 0,-1 0 0,1 0 0,-1 0 0,0 0 0,0-1 0,0 1 0,0-1 0,-1 0 0,1 0 0,-1 0 0,1 0 0,-1 0 0,0-1 0,1 0 0,-1 0 0,0 0 0,0 0 0,0 0 0,0-1 0,0 0 0,-7 0 0,-6-1 0,-1-1 0,0-1 0,-27-8 0,26 6 0,-60-24 0,60 24 0</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1:05.778"/>
    </inkml:context>
    <inkml:brush xml:id="br0">
      <inkml:brushProperty name="width" value="0.05" units="cm"/>
      <inkml:brushProperty name="height" value="0.05" units="cm"/>
      <inkml:brushProperty name="color" value="#004F8B"/>
    </inkml:brush>
  </inkml:definitions>
  <inkml:trace contextRef="#ctx0" brushRef="#br0">62 0 11760,'0'0'12025,"-11"10"-11512,-29 32-20,39-41-453,0 0 0,0 0 0,0 0 0,1 1-1,-1-1 1,0 0 0,0 0 0,1 0 0,-1 1 0,1-1-1,-1 0 1,1 1 0,0-1 0,-1 1 0,1-1 0,0 0 0,0 1-1,0-1 1,0 1 0,0-1 0,0 0 0,0 1 0,1-1-1,-1 0 1,0 1 0,1-1 0,-1 0 0,2 2 0,0 6 218,-1-4-118,0 0 0,1 0 0,-1 0 0,1 0 0,0 0 1,0 0-1,0-1 0,1 1 0,0-1 0,0 1 0,0-1 1,0 0-1,1 0 0,-1-1 0,1 1 0,6 4 0,-4-4 28,0 0-1,1-1 0,-1 0 0,1-1 0,-1 1 0,1-1 0,0 0 1,-1-1-1,1 0 0,0 0 0,0 0 0,8-1 0,-7 0-73,1-1 0,-1 0-1,1 0 1,-1-1 0,0 0 0,0-1-1,0 0 1,0 0 0,0-1-1,-1 1 1,11-9 0,-15 11-64,0-2 0,0 1 0,0 0 0,0 0 0,-1-1 1,1 1-1,-1-1 0,0 0 0,0 0 0,0 0 0,0 0 0,0 0 1,-1 0-1,1-1 0,-1 1 0,0 0 0,0-1 0,0 1 0,0-1 1,-1 1-1,0-1 0,1 1 0,-1-1 0,0 0 0,-1 1 1,1-1-1,-1 1 0,-1-8 0,1 9-30,-1 0 0,1-1 0,0 1 0,-1 0 0,0 0 0,1 0 0,-1 0 0,0 0 0,0 0 0,0 0 0,0 0 0,0 1 0,-1-1 0,1 1 0,0 0 0,-1 0 0,1-1 0,-4 0 0,-7-2 0,0 1 0,-19-3 0,15 3 0,-8 4 0,23-1 0,0 1 0,1-1 0,-1 0 0,0 1 0,0-1 0,1 0 0,-1 0 0,0 0 0,0-1 0,1 1 0,-1 0 0,0-1 0,-3 0 0,0-4 981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1:10.891"/>
    </inkml:context>
    <inkml:brush xml:id="br0">
      <inkml:brushProperty name="width" value="0.05" units="cm"/>
      <inkml:brushProperty name="height" value="0.05" units="cm"/>
      <inkml:brushProperty name="color" value="#004F8B"/>
    </inkml:brush>
  </inkml:definitions>
  <inkml:trace contextRef="#ctx0" brushRef="#br0">60 153 9040,'0'0'12398,"-9"-5"-12099,-29-18 9,29 17 1201,5 4 1347,5 1-2787,-1 1 1,0-1 0,1 1-1,-1-1 1,1 1-1,-1 0 1,1-1 0,-1 1-1,1 0 1,0-1-1,-1 1 1,1 0 0,-1-1-1,1 1 1,0 0-1,-1 0 1,1 0-1,0 0 1,-1 0 0,1 0-1,0 0 1,-1 0-1,1 0 1,-1 0 0,2 0-1,148-12 1359,-48 9-831,205 2 1230,-113-4-1427,-126 1-256,81 4 0,-127 2-144,96 4 0,-102-7 0,1 0 0,0-1 0,0 0 0,32-10 0,138-47 0,-174 57 575,6-2-406,-18 4-340,-1 0 0,1-1 0,-1 1 0,1 0 0,-1 0 0,1 0 0,-1-1 0,1 1 0,-1 0 0,1 0 0,-1-1 0,0 1 0,1 0 0,-1-1 0,0 1 0,1-1 0,-1 1 0,0 0 0,1-1 0,-1 1 0,0-1 0,0 1 0,0-1 0,1 1 0,-1-1 0,0 1 0,0-2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0:15.166"/>
    </inkml:context>
    <inkml:brush xml:id="br0">
      <inkml:brushProperty name="width" value="0.05" units="cm"/>
      <inkml:brushProperty name="height" value="0.05" units="cm"/>
      <inkml:brushProperty name="color" value="#004F8B"/>
    </inkml:brush>
  </inkml:definitions>
  <inkml:trace contextRef="#ctx0" brushRef="#br0">1 1 19295,'0'0'4976</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1:12.369"/>
    </inkml:context>
    <inkml:brush xml:id="br0">
      <inkml:brushProperty name="width" value="0.05" units="cm"/>
      <inkml:brushProperty name="height" value="0.05" units="cm"/>
      <inkml:brushProperty name="color" value="#004F8B"/>
    </inkml:brush>
  </inkml:definitions>
  <inkml:trace contextRef="#ctx0" brushRef="#br0">0 662 10656,'0'0'11289,"8"-13"-10812,-1 0-335,2-2 61,1 0 1,0 0 0,13-14 0,-5 5 303,-2 0-1,-1-1 1,18-41 0,-11 22 258,-7 14-100,1 2-1,0 0 1,3 1 0,0 0-1,24-24 1,-16 21 328,-20 21-690,1 0-1,0 1 0,0 0 1,14-10-1,21-13-193,-33 22-111,2 0 0,-1 1-1,1 1 1,0 0-1,17-7 1,-18 9 2,0 1 0,1 1 0,-1 0 0,17-2 0,-25 5 0,1 0 0,-1 0 0,0 0 0,0 0 0,1 0 0,-1 1 0,0-1 0,0 1 0,0 0 0,0 0 0,0 0 0,0 1 0,0-1 0,0 1 0,0-1 0,-1 1 0,1 0 0,-1 0 0,1 0 0,-1 0 0,3 3 0,1 3 0,0-1 0,0 1 0,-1 0 0,0 1 0,0-1 0,-1 1 0,4 13 0,-6-18 0,-1 1 0,0-1 0,0 0 0,-1 1 0,1-1 0,-1 1 0,0-1 0,0 1 0,-1-1 0,1 1 0,-1-1 0,0 1 0,0-1 0,-1 0 0,1 1 0,-1-1 0,0 0 0,0 0 0,0 0 0,-1 0 0,1-1 0,-1 1 0,0-1 0,0 1 0,0-1 0,0 0 0,-1 0 0,1-1 0,-1 1 0,0-1 0,0 1 0,-6 2 0,-29 6 0,-1-1 0,-61 8 0,99-18 0,0 1 0,0-1 0,0 0 0,0 0 0,0 0 0,1 0 0,-1-1 0,0 1 0,0-1 0,0 1 0,0-1 0,0 1 0,1-1 0,-1 0 0,0 0 0,1 0 0,-1 0 0,0 0 0,1 0 0,0-1 0,-1 1 0,1 0 0,0-1 0,-1 1 0,1-1 0,0 1 0,0-1 0,0 0 0,0 1 0,1-1 0,-1 0 0,0 0 0,1 0 0,-1 1 0,0-5 0,0-2 0,0-1 0,0 0 0,0 0 0,1 0 0,3-17 0,-2 18 212,0 0 1,1 1-1,4-15 1,8-2-4998</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1:13.795"/>
    </inkml:context>
    <inkml:brush xml:id="br0">
      <inkml:brushProperty name="width" value="0.05" units="cm"/>
      <inkml:brushProperty name="height" value="0.05" units="cm"/>
      <inkml:brushProperty name="color" value="#004F8B"/>
    </inkml:brush>
  </inkml:definitions>
  <inkml:trace contextRef="#ctx0" brushRef="#br0">1 635 10040,'0'0'10834,"13"-11"-10354,82-72 463,-71 60-499,0-1 0,-1-1 0,26-39 0,-3 3 1082,80-82 0,-91 106-948,-27 29-330,0-1-1,0 0 1,-1 0 0,-1-1-1,1 0 1,-1 0 0,5-14-1,-8 16 695,-3 12-321,-6 16-224,-12 26-101,-33 59 0,43-90-199,0 0 1,-6 22-1,11-30-72,1 0 1,1 0 0,-1 0-1,1 0 1,1 0 0,-1 0 0,1 0-1,1 10 1,-1-15-26,0-1 0,1 0 0,-1 0 0,0 0 0,1 0 0,-1 0 0,0 0 0,1 0 0,-1 0 0,1 0 0,0 0 0,-1 0 0,1 0 0,0-1 0,-1 1 0,1 0 0,0 0 0,0-1 0,0 1 0,0 0 0,0-1 0,2 2 0,-1-1 0,0-1 0,1 1 0,-1-1 0,1 1 0,-1-1 0,1 0 0,-1 0 0,1 0 0,-1 0 0,3-1 0,2 0 0,-1 0 0,1-1 0,-1 0 0,0 0 0,1-1 0,-1 1 0,7-6 0,-1-1 0,0-1 0,0 0 0,-1-1 0,0 0 0,-1-1 0,14-21 0,43-84 0,-31 49 0,-32 60 0,-1 0 0,1 0 0,-1-1 0,-1 1 0,1-1 0,-1 1 0,-1-1 0,0 0 0,0-15 0,-1 23 0,0 1 0,0 0 0,0 0 0,0 0 0,0 0 0,0 0 0,0 0 0,0 0 0,0 0 0,0 0 0,0-1 0,0 1 0,0 0 0,0 0 0,0 0 0,0 0 0,0 0 0,0 0 0,0 0 0,0 0 0,1 0 0,-1-1 0,0 1 0,0 0 0,0 0 0,0 0 0,0 0 0,0 0 0,0 0 0,0 0 0,0 0 0,0 0 0,0 0 0,0 0 0,1 0 0,-1 0 0,0 0 0,0 0 0,0 0 0,0 0 0,0 0 0,0 0 0,0 0 0,0 0 0,1 0 0,-1 0 0,0 0 0,0 0 0,0 0 0,0 0 0,0 0 0,0 0 0,0 0 0,1 0 0,-1 0 0,0 0 0,0 0 0,0 0 0,0 1 0,0-1 0,0 0 0,0 0 0,0 0 0,0 0 0,0 0 0,0 1 0,1-1 0,-1 0 0,0 0 0,0 0 0,0 0 0,0 1 0,0-1 0,0 0 0,0 0 0,0 0 0,0 0 0,-1 1 0,1-1 0,0 0 0,0 0 0,0 0 0,0 0 0,0 1 0,0-1 0,0 0 0,0 0 0,0 0 0,0 0 0,-1 0 0,1 0 0,0 1 0,0-1 0,0 0 0,0 0 0,-2 3 0,1 1 0,-1-1 0,1 1 0,0-1 0,0 1 0,1-1 0,-1 1 0,1 0 0,0-1 0,0 1 0,0 4 0,0 7 0,-8 37 0,4-24 0,-2 43 0,5-41 0,1-18 0,0 1 0,0 0 0,3 18 0,3 11 0,-6-42 0,0 1 0,0-1 0,0 0 0,0 1 0,0-1 0,0 1 0,0-1 0,0 0 0,0 1 0,0-1 0,0 0 0,0 1 0,0-1 0,0 1 0,1-1 0,-1 0 0,0 1 0,0-1 0,0 0 0,1 1 0,-1-1 0,0 0 0,0 0 0,1 1 0,-1-1 0,0 0 0,0 0 0,1 1 0,-1-1 0,0 0 0,1 0 0,-1 0 0,1 1 0,-1-1 0,0 0 0,1 0 0,-1 0 0,1 0 0,-1 0 0,1 0 0,-1 0 0,1-1 0,0 1 0,-1 0 0,1 0 0,-1-1 0,1 1 0,-1 0 0,1-1 0,-1 1 0,1 0 0,-1-1 0,0 1 0,1-1 0,-1 1 0,1-1 0,-1 1 0,0-1 0,0 1 0,1-1 0,-1 1 0,0-1 0,1 0 0,3-12 572,5-11-825,-7 10-4039</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1:14.397"/>
    </inkml:context>
    <inkml:brush xml:id="br0">
      <inkml:brushProperty name="width" value="0.05" units="cm"/>
      <inkml:brushProperty name="height" value="0.05" units="cm"/>
      <inkml:brushProperty name="color" value="#004F8B"/>
    </inkml:brush>
  </inkml:definitions>
  <inkml:trace contextRef="#ctx0" brushRef="#br0">51 41 14568,'0'0'584,"5"-6"2529,-31 43 104,22-32-3069,1-1 0,0 1 1,0 0-1,0 0 0,0 0 0,1 0 0,0 0 1,0 1-1,-2 9 0,3-12-69,1-1 0,0 1-1,1 0 1,-1 0 0,0 0 0,1 0-1,-1 0 1,1-1 0,0 1 0,0 0-1,0-1 1,0 1 0,1 0 0,-1-1-1,1 0 1,0 1 0,-1-1 0,1 0-1,0 0 1,0 0 0,4 4 0,-5-6-72,5 5 219,-1 0 0,1 0 1,0-1-1,0 0 0,1 0 0,7 4 0,-13-8-154,1 1-1,0-1 1,0 1-1,0-1 1,0 0 0,0 0-1,0 0 1,0 0-1,-1 0 1,1 0-1,0 0 1,0-1 0,0 1-1,0-1 1,0 1-1,0-1 1,-1 0 0,1 0-1,0 1 1,-1-1-1,1 0 1,0-1 0,-1 1-1,1 0 1,-1 0-1,0-1 1,1 1 0,1-3-1,1-3 70,1 0 0,-1 0 0,0 0 1,-1 0-1,0-1 0,0 1 0,0-1 0,-1 0 0,0 0 0,-1 0 0,0 0 0,0 0 0,-1 0 1,0 0-1,0 0 0,-1 0 0,0 0 0,0 0 0,-1 0 0,0 0 0,0 0 0,-7-14 0,9 21-109,-1 0 0,1 0 0,-1 0 1,0 0-1,1 0 0,-1 0 0,0 0 0,0 0 0,0 0 0,1 0 0,-1 1 0,0-1 0,0 0 0,0 0 0,0 1 0,0-1 0,-1 1 0,1-1 0,0 1 0,0 0 0,0-1 0,0 1 0,0 0 0,-1 0 0,1 0 0,0 0 0,0 0 0,0 0 0,-1 0 0,1 0 0,0 0 1,0 0-1,0 1 0,-1-1 0,1 0 0,0 1 0,0-1 0,0 1 0,0 0 0,0-1 0,0 1 0,0 0 0,0-1 0,0 1 0,0 0 0,-1 1 0,0 1-106,0-1-1,0 0 0,0 1 1,0-1-1,0 1 1,1-1-1,-3 6 0,3-6-167,1-1 0,-1 1-1,1-1 1,-1 1 0,1-1 0,0 1-1,-1-1 1,1 1 0,0-1-1,0 1 1,0-1 0,0 1-1,1-1 1,-1 1 0,1 1-1</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3:34.817"/>
    </inkml:context>
    <inkml:brush xml:id="br0">
      <inkml:brushProperty name="width" value="0.05" units="cm"/>
      <inkml:brushProperty name="height" value="0.05" units="cm"/>
      <inkml:brushProperty name="color" value="#004F8B"/>
    </inkml:brush>
  </inkml:definitions>
  <inkml:trace contextRef="#ctx0" brushRef="#br0">88 554 10040,'0'0'5950,"-12"3"-5678,0 1-187,7-2-27,-1 0 1,1-1 0,-1 0 0,0 0 0,1 0-1,-12 0 1,4 3 1109,23-10 241,-2 2-1310,0 0 0,0 0 0,0 1-1,1 0 1,-1 0 0,11-1-1,8-3 139,51-18 530,-76 24-742,-1 0 0,0 1-1,1-1 1,-1 1 0,1-1 0,-1 1-1,1 0 1,-1-1 0,1 1 0,0 0-1,-1 0 1,1 0 0,-1 0 0,1 1-1,-1-1 1,1 0 0,-1 1 0,1-1-1,-1 1 1,1-1 0,-1 1 0,0 0-1,1-1 1,-1 1 0,0 0 0,1 0-1,-1 0 1,0 0 0,0 0 0,0 0-1,0 1 1,1 0 0,-1 1 1,0 1 0,0-1 0,0 0 0,0 0 0,0 1-1,-1-1 1,0 0 0,0 1 0,0-1 0,0 0 0,0 1 0,0-1 0,-2 4 0,-16 136 258,6-44-101,11-94-150,1 0 0,-1 0-1,1 1 1,0-1 0,0 0 0,0 1 0,1-1 0,0 0 0,0 0 0,0 0 0,1 0 0,0 0 0,2 6 0,-2-8 17,0 0 0,0-1 0,0 0 0,0 1 0,1-1 0,-1 0 0,1 0 0,-1 0 0,1 0 0,0-1 0,0 1 0,-1-1 0,1 0 0,0 0 0,0 0 0,0 0 0,1 0 0,-1-1 0,0 1 1,0-1-1,0 0 0,7 0 0,1-41 468,-5 8-439,-2 0 0,0 0-1,-3-48 1,-2 31-39,3-60 77,0 86-78,4-66 107,25-119-1,-24 173-151,-2 0 0,-2-1 1,0-37-1,-5 54-200,1 14-118,2 14 195,0-6 127,0-1 0,0 1 1,0-1-1,0 0 0,0 0 0,0 1 0,0-1 0,0 0 0,0 0 0,1 0 0,-1 0 0,0 0 0,1 0 1,-1 0-1,1-1 0,-1 1 0,1 0 0,-1-1 0,1 1 0,2-1 0,35 8-30,-35-8 32,6 1 4,0 0-1,0-1 1,0 0-1,18-3 1,31-8 131,67-22 0,-119 32-106,1 0 0,-1 0-1,1 1 1,-1-1 0,1 2-1,0-1 1,13 3 0,19 1 172,-24-2-113,-14-1-76,-1-1 0,1 1 1,-1-1-1,1 0 0,0 0 0,-1 0 0,1 0 1,-1 0-1,1 0 0,0 0 0,-1 0 0,2-1 1,1 0 20,-1 0 0,1 0 0,-1 0-1,0 1 1,1-1 0,-1 1 0,1 0 0,-1 0 0,1 0 0,4 2 0,9 3-3397</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9T01:03:37.091"/>
    </inkml:context>
    <inkml:brush xml:id="br0">
      <inkml:brushProperty name="width" value="0.05" units="cm"/>
      <inkml:brushProperty name="height" value="0.05" units="cm"/>
      <inkml:brushProperty name="color" value="#004F8B"/>
    </inkml:brush>
  </inkml:definitions>
  <inkml:trace contextRef="#ctx0" brushRef="#br0">0 36 8640,'0'0'10717,"11"6"-10569,-7-4-136,6 4 61,1-1-1,0 1 1,0-2-1,0 0 1,1 0-1,14 2 1,-22-5-36,10 1 108,-1-1 1,0 0-1,20-2 0,-16 0-1,32 2 0,-35 0-87,0 0 1,0-1-1,22-3 1,47-15 114,44-7 172,-70 16-175,-44 6-105,0 1-1,0 0 0,1 1 0,-1 0 0,0 1 0,26 3 1,-4 3 51,0-2 0,0-2-1,0-1 1,45-4 0,-67 2-74,-4 0 1,0 0 0,1 1 0,-1 0 0,11 2 0,-12-2-28,0 0 1,0 0-1,0-1 1,-1 0-1,1 0 0,0-1 1,7-2-1,8-2 23,4 0-13,1 1-1,0 2 1,-1 0-1,1 2 1,40 3-1,-56 1-23,0-1 0,0 2 0,16 6 0,15 5 0,-21-8 0,-14-4 0,0-1 0,1 0 0,-1 0 0,1 0 0,-1-1 0,1 0 0,0-1 0,-1 0 0,15-2 0,80-10 0,-45 2 67,72-2-1,-112 10-36,10 2 31,1 1-1,40 6 1,11 1 90,29 5 429,-101-13-500,-1-1 0,1 0 0,-1-1 0,1 0 0,-1 0 0,1-1 0,12-6 0,9-13-2493,-29 21 1828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4T02:09:01.639"/>
    </inkml:context>
    <inkml:brush xml:id="br0">
      <inkml:brushProperty name="width" value="0.05" units="cm"/>
      <inkml:brushProperty name="height" value="0.05" units="cm"/>
      <inkml:brushProperty name="color" value="#AB008B"/>
    </inkml:brush>
  </inkml:definitions>
  <inkml:trace contextRef="#ctx0" brushRef="#br0">289 59 8744,'0'0'15507,"-10"-9"-15325,-32-29-4,40 37-139,1 0 0,-1-1 0,0 1-1,0 0 1,0 0 0,-1 0 0,1 1 0,0-1-1,0 0 1,0 1 0,-1-1 0,1 1 0,0 0-1,-1 0 1,1 0 0,0 0 0,0 0 0,-1 0-1,1 1 1,0-1 0,0 1 0,-1-1 0,1 1-1,-4 2 1,5-3-34,-7 4 83,0 0 0,1 0 0,-1 1 0,1-1 1,0 2-1,0-1 0,1 1 0,0 0 0,0 0 0,0 1 0,-5 8 0,-3 6 220,2 1-1,-15 34 0,16-32-161,7-15-59,1-1 0,-1 1 0,2 0 0,-1 0 0,1 1 0,-1 10 0,2-9-13,-1-6-20,1 1 0,1-1 0,-1 1 0,1 0 0,-1-1 0,1 1 1,1-1-1,-1 1 0,1-1 0,0 1 0,1-1 0,-1 1 1,1-1-1,0 0 0,0 0 0,1 0 0,3 7 0,-1-4 19,0-1 0,0 1 0,1-1 0,0 0 0,0 0 0,0 0 0,1-1 0,0 0 0,13 8 0,-11-7 10,1-1 0,0 0 0,1-1 0,0 0 0,-1-1 0,1 0 0,19 4 0,-5-6 26,0 0 1,0-2-1,0-1 1,0 0-1,0-2 1,-1-1-1,31-9 1,8 3 267,-62 10-356,1 0 0,-1 0 0,1 0 0,-1 0 0,1 1 0,-1-1 0,1 0 0,-1 1 0,1-1 0,-1 1 0,1-1 0,-1 1 0,0-1-1,1 1 1,-1 0 0,0 0 0,2 1 0,-3-1 19,0 0-61,0 0 0,0-1 0,0 1-1,0 0 1,0 0 0,-1 0 0,1 0-1,0 0 1,0 0 0,-1 0 0,1-1-1,0 1 1,-2 1 0,-5 2-4207</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4T02:09:01.648"/>
    </inkml:context>
    <inkml:brush xml:id="br0">
      <inkml:brushProperty name="width" value="0.05" units="cm"/>
      <inkml:brushProperty name="height" value="0.05" units="cm"/>
      <inkml:brushProperty name="color" value="#AB008B"/>
    </inkml:brush>
  </inkml:definitions>
  <inkml:trace contextRef="#ctx0" brushRef="#br0">0 4 9944,'0'0'12119,"13"-1"-11740,-13 1-376,20-2 385,0 2 0,39 3 0,67 8 2138,-121-10-2326,1-1 0,-1 0 0,0 0 0,10-3 0,9 1 113,31 8-65,-35-2-3906</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4T02:09:01.649"/>
    </inkml:context>
    <inkml:brush xml:id="br0">
      <inkml:brushProperty name="width" value="0.05" units="cm"/>
      <inkml:brushProperty name="height" value="0.05" units="cm"/>
      <inkml:brushProperty name="color" value="#AB008B"/>
    </inkml:brush>
  </inkml:definitions>
  <inkml:trace contextRef="#ctx0" brushRef="#br0">0 10 13056,'0'0'8587,"4"11"-8095,8 31-54,25 73 1331,-31-101-1338,-1 0 0,-1 1 1,0 0-1,-1-1 0,-1 1 0,2 26 0,-1-31 337,-6-4-65,1-70 857,3 42-1358,5-33 0,-4 46-148,0 1 1,0 0-1,1 0 1,0 1-1,1-1 1,-1 0 0,7-7-1,6-15 125,-14 25-133,0 0-1,1 0 1,-1 1 0,1-1-1,0 1 1,1-1 0,-1 1-1,1 0 1,0 0 0,7-5-1,-1 1 62,-8 6-81,0 1 1,0-1-1,0 0 0,1 1 1,-1 0-1,0-1 0,0 1 1,1 0-1,-1 0 0,1 0 1,-1 0-1,1 1 0,-1-1 1,1 1-1,0-1 0,-1 1 1,1 0-1,0 0 0,-1 0 1,1 1-1,-1-1 0,1 1 1,3 0-1,-1 1-13,7 1 3,-1 1-1,0 0 1,-1 1 0,1 0 0,11 8 0,14 15-97</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4T02:09:01.650"/>
    </inkml:context>
    <inkml:brush xml:id="br0">
      <inkml:brushProperty name="width" value="0.05" units="cm"/>
      <inkml:brushProperty name="height" value="0.05" units="cm"/>
      <inkml:brushProperty name="color" value="#AB008B"/>
    </inkml:brush>
  </inkml:definitions>
  <inkml:trace contextRef="#ctx0" brushRef="#br0">1 17 9536,'0'0'16893,"11"-3"-16571,3-1-211,-9 3-60,1-1 0,-1 1 1,1 0-1,0 0 0,-1 0 1,1 1-1,0 0 0,0 0 1,6 1-1,42-3 540,-42 1-401,0 0 0,23 2 0,5 2 268,-26-2-16,0 0 0,1 1 0,25 6 0,-38-8-342,0 0 0,0 0 0,0 0 0,0 0 0,0 0 0,0-1 0,0 1 0,0-1 0,-1 0 0,1 1 0,0-1 0,0 0 0,0 0 0,1-1 0,-3 1-143,-1 1 0,1-1 0,-1 1 0,1 0 1,-1-1-1,0 1 0,1 0 0,-1-1 0,1 1 1,-1 0-1,0 0 0,1 0 0,-1 0 0,0 0 1,1-1-1,-1 1 0,0 0 0,1 0 0,-1 1 1,0-1-1,1 0 0,-1 0 0,1 0 0,-1 0 1,0 0-1,0 1 0,-16 6-5249</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4T02:09:01.651"/>
    </inkml:context>
    <inkml:brush xml:id="br0">
      <inkml:brushProperty name="width" value="0.05" units="cm"/>
      <inkml:brushProperty name="height" value="0.05" units="cm"/>
      <inkml:brushProperty name="color" value="#AB008B"/>
    </inkml:brush>
  </inkml:definitions>
  <inkml:trace contextRef="#ctx0" brushRef="#br0">0 73 11256,'0'0'11023,"13"-7"-10600,-8 4-382,5-4 121,1 1 1,0 1-1,0 0 0,0 0 0,1 1 1,0 1-1,0 0 0,-1 0 1,18-1-1,-9 3 539,39-7 0,-43 5-216,1 0-1,0 2 0,29-1 1,-42 3-483,-1 0 0,1 0 1,-1 0-1,1 0 0,-1 1 1,7 3-1,-5-3-2481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0:17.255"/>
    </inkml:context>
    <inkml:brush xml:id="br0">
      <inkml:brushProperty name="width" value="0.05" units="cm"/>
      <inkml:brushProperty name="height" value="0.05" units="cm"/>
      <inkml:brushProperty name="color" value="#004F8B"/>
    </inkml:brush>
  </inkml:definitions>
  <inkml:trace contextRef="#ctx0" brushRef="#br0">116 101 11448,'0'0'10041,"5"10"-9812,16 32-10,92 205 1402,-13 41 694,-100-288-2290,0 0 1,0 1-1,0-1 1,0 1 0,0-1-1,0 0 1,0 1-1,0-1 1,0 0 0,0 1-1,0-1 1,1 0 0,-1 1-1,0-1 1,0 0-1,0 0 1,1 1 0,-1-1-1,0 0 1,0 0 0,1 1-1,-1-1 1,0 0-1,0 0 1,1 0 0,-1 1-1,0-1 1,1 0-1,-1 0 1,0 0 0,1 0-1,-1 0 1,1 0 0,7-14 460,14-46-222,4 1 0,1 0 0,37-54 0,-53 96-204,1 0 1,1 0-1,1 1 1,0 1-1,1 0 1,0 2-1,31-22 1,62-41 296,-50 32-22,-58 44-333,0 0 1,0 0-1,0 0 1,0 0-1,0 0 1,0 0 0,0 0-1,1-1 1,-1 1-1,0 0 1,0 0-1,0 0 1,0 0-1,0 0 1,0 0-1,0 0 1,0 0 0,0 0-1,1 0 1,-1-1-1,0 1 1,0 0-1,0 0 1,0 0-1,0 0 1,0 0-1,0 0 1,0 0 0,0-1-1,0 1 1,0 0-1,0 0 1,0 0-1,0 0 1,0 0-1,0 0 1,0-1-1,0 1 1,0 0 0,0 0-1,0 0 1,0 0-1,0 0 1,-1 0-1,1 0 1,0-1-1,0 1 1,0 0-1,0 0 1,0 0 0,0 0-1,0 0 1,0 0-1,0 0 1,-1 0-1,-10-5 95,-18 0 4,-23 2 40,0 2 0,-103 11-1,-1 3-26,49-5-92,39-3-42,-80-5-1,145 0 21,0 0-1,1 0 1,-1 0-1,1-1 1,-1 1-1,1-1 1,-1 0-1,1 0 1,-1 0-1,1 0 1,-3-2-1,5 3 1,0 0 0,-1 0 0,1-1 0,0 1 0,-1 0 0,1-1 0,0 1 0,0 0 0,-1-1-1,1 1 1,0-1 0,0 1 0,0 0 0,0-1 0,0 1 0,-1-1 0,1 1 0,0 0 0,0-1 0,0 1 0,0-1 0,0 1 0,0 0 0,0-1 0,1 0 0,-1 0 0,1 0-1,-1 0 1,1 0 0,-1 0 0,1-1 0,0 1 0,0 0 0,0 0 0,-1 1 0,1-1 0,0 0 0,2-1 0,13-9 137,0 0 0,1 1 1,31-14-1,54-16-2187,-64 26-1019</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4T02:09:01.652"/>
    </inkml:context>
    <inkml:brush xml:id="br0">
      <inkml:brushProperty name="width" value="0.05" units="cm"/>
      <inkml:brushProperty name="height" value="0.05" units="cm"/>
      <inkml:brushProperty name="color" value="#AB008B"/>
    </inkml:brush>
  </inkml:definitions>
  <inkml:trace contextRef="#ctx0" brushRef="#br0">25 1 10248,'0'0'14807,"-2"10"-14569,-7 42 75,2 1 0,3-1 1,2 68-1,6-22 66,-2-29 574,22 133 0,-23-200-937,-1 2 165,0 0-1,1 0 1,0 0 0,0-1-1,0 1 1,0-1-1,1 1 1,2 5-1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4T02:09:01.653"/>
    </inkml:context>
    <inkml:brush xml:id="br0">
      <inkml:brushProperty name="width" value="0.05" units="cm"/>
      <inkml:brushProperty name="height" value="0.05" units="cm"/>
      <inkml:brushProperty name="color" value="#AB008B"/>
    </inkml:brush>
  </inkml:definitions>
  <inkml:trace contextRef="#ctx0" brushRef="#br0">1 1 9648,'0'0'10754,"4"13"-10215,-1-4-443,2 7 129,0 1 1,0 0-1,3 34 0,-7 20 591,4 25 661,0 31 609,-4-123-1909,-1-1 1,0 0-1,0 1 1,-1-1-1,1 0 1,-1 1-1,1-1 1,-1 0-1,0 0 1,0 0-1,-1 0 1,0 4-1,1-7 281,-5-25-317,1 2-1022,3 16-2484</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4T02:09:01.654"/>
    </inkml:context>
    <inkml:brush xml:id="br0">
      <inkml:brushProperty name="width" value="0.05" units="cm"/>
      <inkml:brushProperty name="height" value="0.05" units="cm"/>
      <inkml:brushProperty name="color" value="#AB008B"/>
    </inkml:brush>
  </inkml:definitions>
  <inkml:trace contextRef="#ctx0" brushRef="#br0">0 26 13264,'0'0'4263,"17"-3"-3565,-11 3-628,121-15 1124,-95 13-837,8-2 585,-1 3-1,1 1 1,51 7 0,-84-6-728,0 0 0,0-1 0,-1 0 0,9 0 0,-2-5-3076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4T02:09:01.655"/>
    </inkml:context>
    <inkml:brush xml:id="br0">
      <inkml:brushProperty name="width" value="0.05" units="cm"/>
      <inkml:brushProperty name="height" value="0.05" units="cm"/>
      <inkml:brushProperty name="color" value="#AB008B"/>
    </inkml:brush>
  </inkml:definitions>
  <inkml:trace contextRef="#ctx0" brushRef="#br0">1 619 8432,'0'0'12198,"10"-10"-11806,32-36-9,-38 40-276,0 0 0,0 0 0,0 0 0,-1 0 0,0-1 0,4-11 1,3-6 231,70-156 1901,-74 164-1964,2 1 1,17-29-1,5-8 307,-22 36-368,2 1 0,0 0 0,12-14 0,4-6 318,-22 30-386,0 0 0,0 0 0,1 0-1,0 0 1,0 1 0,0 0 0,0 0 0,1 0-1,-1 0 1,1 1 0,0 0 0,0 0 0,0 1 0,0 0-1,0 0 1,1 0 0,12-1 0,-12 2-71,-1 1 0,0 0 0,0 0 0,0 0 0,0 1 0,0 0 0,0 0 0,0 1 1,0-1-1,0 1 0,0 1 0,-1-1 0,1 1 0,-1 0 0,0 0 0,0 0 0,6 6 0,-8-7-35,0 1-1,0-1 0,0 1 0,0 0 1,-1-1-1,0 1 0,0 0 0,1 1 1,-2-1-1,1 0 0,0 1 0,-1-1 1,1 1-1,-1-1 0,0 1 0,0 0 1,-1-1-1,1 1 0,-1 0 0,1 0 1,-1-1-1,-1 1 0,1 0 0,0 0 1,-1-1-1,0 1 0,0 0 0,0-1 1,-2 5-1,1-4-40,0 0 0,0-1 0,-1 1 0,1 0 0,-1-1 0,0 1 0,0-1 0,-1 0 0,1 0 0,-1 0 0,1-1 0,-1 1 0,0-1 0,-7 3 0,-4 2 0,-1-2 0,-28 7 0,-7 2 0,22-6 0,23-7 0,0 0 0,0 0 0,0 1 0,0 0 0,0 0 0,1 1 0,-7 3 0,12-6 0,0 1 0,0-1 0,-1 0 0,1 0 0,0 1 0,0-1 0,-1 0 0,1 0 0,0 0 0,-1 1 0,1-1 0,-1 0 0,1 0 0,0 0 0,-1 0 0,1 0 0,0 0 0,-1 0 0,1 0 0,-1 0 0,1 0 0,0 0 0,-1 0 0,1 0 0,0 0 0,-1 0 0,1 0 0,-1 0 0,1 0 0,0 0 0,-1-1 0,1 1 0,0 0 0,-1 0 0,1 0 0,0-1 0,-1 1 0,1 0 0,0 0 0,0-1 0,-1 1 0,1 0 0,0-1 0,0 1 0,-1 0 0,1-1 0,0 1 0,0 0 0,0-1 0,0 0 19,0 1-1,0 0 1,-1 0-1,1 0 1,0 0 0,0-1-1,0 1 1,0 0-1,0 0 1,0 0 0,0-1-1,0 1 1,0 0-1,0 0 1,1 0 0,-1 0-1,0-1 1,0 1-1,0 0 1,0 0 0,0 0-1,0 0 1,0 0 0,0-1-1,0 1 1,0 0-1,1 0 1,-1 0 0,0 0-1,0 0 1,0 0-1,0-1 1,0 1 0,1 0-1,-1 0 1,0 0-1,0 0 1,0 0 0,0 0-1,1 0 1,-1 0-1,0 0 1,0 0 0,0 0-1,1 0 1,-1 0-1</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4T02:09:01.656"/>
    </inkml:context>
    <inkml:brush xml:id="br0">
      <inkml:brushProperty name="width" value="0.05" units="cm"/>
      <inkml:brushProperty name="height" value="0.05" units="cm"/>
      <inkml:brushProperty name="color" value="#AB008B"/>
    </inkml:brush>
  </inkml:definitions>
  <inkml:trace contextRef="#ctx0" brushRef="#br0">1 0 11448,'0'0'2616</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4T02:09:01.657"/>
    </inkml:context>
    <inkml:brush xml:id="br0">
      <inkml:brushProperty name="width" value="0.05" units="cm"/>
      <inkml:brushProperty name="height" value="0.05" units="cm"/>
      <inkml:brushProperty name="color" value="#AB008B"/>
    </inkml:brush>
  </inkml:definitions>
  <inkml:trace contextRef="#ctx0" brushRef="#br0">0 592 10952,'0'0'5626,"11"-7"-4998,2 0-431,-6 4-88,-1-1 0,0 0 0,1 0 0,-1 0-1,-1-1 1,1 0 0,-1 0 0,9-11 0,41-52 1209,88-116 1950,-123 154-2779,81-115 2324,-98 138-1709,0 10-852,-9 12 488,-2 14-486,3-11-105,0 0 0,1 0 0,1 0 0,0 0 0,2 1 0,0-1 0,1 0 0,2 20 0,-1-34-121,-1 0 22,1-1 0,0 1 1,0 0-1,0 0 0,0 0 1,2 4-1,-2-7-26,0 1-1,1-1 1,-1 0-1,0 1 1,0-1 0,1 0-1,-1 0 1,0 0-1,1 0 1,-1 0 0,1 0-1,0-1 1,-1 1-1,1 0 1,-1-1-1,4 1 1,-2 0 27,1 0 0,-1-1 1,0 0-1,1 0 0,-1 0 0,0 0 0,1 0 0,-1-1 1,0 1-1,1-1 0,-1 0 0,0 0 0,0 0 0,0 0 1,0-1-1,5-2 0,-3 1-2,0 0 0,-1-1-1,1 0 1,-1 0 0,1 0 0,-1-1 0,-1 1 0,6-8-1,9-16 49,1-1 106,0-1 1,24-55-1,5-49-203,-46 118 0,-5 28 0,-8 65 0,6-53 0,2-1 0,0 1 0,2 37 0,12 72 0,-6-102-372,0-19-5170</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4T02:09:01.658"/>
    </inkml:context>
    <inkml:brush xml:id="br0">
      <inkml:brushProperty name="width" value="0.05" units="cm"/>
      <inkml:brushProperty name="height" value="0.05" units="cm"/>
      <inkml:brushProperty name="color" value="#AB008B"/>
    </inkml:brush>
  </inkml:definitions>
  <inkml:trace contextRef="#ctx0" brushRef="#br0">0 91 13560,'0'0'4727,"1"11"-3132,0-9-1492,0 1-1,0-1 1,1 0-1,-1 0 1,1 1 0,-1-1-1,1 0 1,0-1-1,-1 1 1,1 0 0,0 0-1,1-1 1,-1 1-1,0-1 1,0 1 0,1-1-1,-1 0 1,0 0-1,1 0 1,-1-1 0,4 2-1,1 0 109,-1-1-1,1 0 0,-1 0 1,1 0-1,0-1 0,-1 0 1,11-1-1,-12 0-74,1 0-1,-1-1 1,0 1 0,0-1 0,0 0-1,0-1 1,0 1 0,0-1 0,-1 0-1,5-3 1,-7 4-71,0 0 1,0 1-1,-1-1 1,1 0-1,-1 0 0,1 1 1,-1-1-1,0 0 1,1-1-1,-1 1 0,0 0 1,-1 0-1,1 0 1,0-1-1,-1 1 0,1 0 1,-1-1-1,0 1 1,1 0-1,-1-1 0,0 1 1,-1 0-1,1-1 0,-1-3 1,0 3 4,0 0 1,0 0-1,0 0 0,-1 1 1,1-1-1,-1 0 0,1 1 1,-1-1-1,0 1 1,0 0-1,0 0 0,0 0 1,-1 0-1,1 0 0,-1 0 1,1 0-1,-1 1 0,1-1 1,-1 1-1,0 0 1,0-1-1,0 1 0,0 1 1,1-1-1,-1 0 0,-5 0 1,3 1 49,0 0 1,0 0 0,0 1 0,1-1-1,-1 1 1,0 0 0,-7 3-1,-8 1 251,19-5-328,-2 0 61,0 1 0,0-1 0,0 1 1,0 0-1,0 0 0,0 0 0,0 0 0,0 0 1,1 0-1,-4 3 0,30-22 130,-2 3-4567</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4T02:09:01.659"/>
    </inkml:context>
    <inkml:brush xml:id="br0">
      <inkml:brushProperty name="width" value="0.05" units="cm"/>
      <inkml:brushProperty name="height" value="0.05" units="cm"/>
      <inkml:brushProperty name="color" value="#AB008B"/>
    </inkml:brush>
  </inkml:definitions>
  <inkml:trace contextRef="#ctx0" brushRef="#br0">264 36 9344,'0'0'10935,"-12"-7"-10408,-43-18-6,51 24-427,0 0 0,-1 0 0,1 1 0,0 0 0,0-1 0,-1 1 0,1 1 0,0-1-1,-1 1 1,1-1 0,0 1 0,0 0 0,0 1 0,0-1 0,0 1 0,0 0 0,0 0 0,1 0 0,-1 0-1,-4 4 1,-10 4 393,11-6-300,-1 0 1,1 0-1,0 1 1,0 0-1,1 0 1,-1 0-1,1 1 1,0 0-1,-7 10 1,11-13-115,0 0-1,1 0 1,-1 0 0,1 0 0,-1 0-1,1 1 1,0-1 0,1 0 0,-1 1-1,0-1 1,1 0 0,0 1 0,0-1-1,0 1 1,0-1 0,0 0 0,1 1-1,0-1 1,-1 0 0,1 1 0,0-1-1,1 0 1,-1 0 0,1 0 0,3 6 0,2 3 105,-3-4-43,1 0 0,0-1 1,1 1-1,-1-1 1,1 0-1,1 0 0,11 9 1,5 2 223,-2-2 347,34 21 1,-45-32-313,0 1 0,19 6 0,-25-11-311,-1 0-1,1 0 1,0 0 0,0-1-1,0 0 1,0 1-1,0-1 1,0-1-1,0 1 1,0 0-1,5-2 1,22-1-83,-24-2 879</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4T02:09:01.660"/>
    </inkml:context>
    <inkml:brush xml:id="br0">
      <inkml:brushProperty name="width" value="0.05" units="cm"/>
      <inkml:brushProperty name="height" value="0.05" units="cm"/>
      <inkml:brushProperty name="color" value="#AB008B"/>
    </inkml:brush>
  </inkml:definitions>
  <inkml:trace contextRef="#ctx0" brushRef="#br0">1 48 11352,'0'0'10846,"11"-6"-10342,-1 0-306,0 0 1,0 1-1,0 0 1,1 1-1,0 0 0,-1 1 1,1 0-1,0 1 1,16-1-1,-26 2-136,1 1-1,-1 0 1,0 0 0,1 0-1,-1 0 1,1 1 0,-1-1-1,1 0 1,-1 1 0,0-1 0,1 0-1,-1 1 1,0 0 0,0-1-1,1 1 1,-1 0 0,0 0-1,0-1 1,0 1 0,0 0-1,0 0 1,0 0 0,0 0 0,0 1-1,0-1 1,0 0 0,-1 0-1,1 0 1,0 1 0,-1-1-1,1 0 1,-1 1 0,0-1-1,1 0 1,-1 1 0,0-1-1,0 1 1,0-1 0,0 0 0,0 1-1,0-1 1,0 1 0,0-1-1,-1 3 1,-1 3 79,1-1 1,-1 1-1,-1-1 0,1 1 1,-1-1-1,0 0 0,0 0 0,-6 7 1,-35 35 521,17-20-53,27-27-566,-1-1 0,1 1 0,-1-1 0,1 1 0,-1-1 0,1 1 0,-1 0 0,1-1 0,0 1 0,-1 0-1,1-1 1,0 1 0,-1 0 0,1-1 0,0 1 0,0 0 0,0 0 0,0-1 0,0 1 0,0 0 0,0 0 0,0-1 0,0 1 0,0 0 0,0 0 0,0-1 0,0 1 0,1 0 0,-1-1-1,0 1 1,0 0 0,1-1 0,-1 1 0,1 0 0,-1-1 0,1 1 0,-1 0 0,1-1 0,-1 1 0,1-1 0,-1 1 0,1-1 0,0 1 0,5 2 110,-1 0 0,0 0 1,1-1-1,9 4 0,-5-3-134,14 6-11,-1-1 0,26 5 0,-23-3 1003,-25-10-1278,1 0 0,-1 1-1,0-1 1,0 1-1,0-1 1,0 1 0,0 0-1,0 0 1,0-1-1,-1 1 1,1 0 0,0 0-1,0 0 1,0 0-1,-1 0 1,1 0 0,-1 0-1,2 1 1</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4T02:09:01.661"/>
    </inkml:context>
    <inkml:brush xml:id="br0">
      <inkml:brushProperty name="width" value="0.05" units="cm"/>
      <inkml:brushProperty name="height" value="0.05" units="cm"/>
      <inkml:brushProperty name="color" value="#AB008B"/>
    </inkml:brush>
  </inkml:definitions>
  <inkml:trace contextRef="#ctx0" brushRef="#br0">0 99 11152,'0'0'8182,"12"-1"-7767,70-11 470,67-8 1080,371 6 1259,-250-4-2270,-69 3-225,-15-3 331,-178 18-957,-1 0 0,1 0 0,0 1 1,0 0-1,11 3 0,24 2 334,4-2 300,-45-8-830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0:18.243"/>
    </inkml:context>
    <inkml:brush xml:id="br0">
      <inkml:brushProperty name="width" value="0.05" units="cm"/>
      <inkml:brushProperty name="height" value="0.05" units="cm"/>
      <inkml:brushProperty name="color" value="#004F8B"/>
    </inkml:brush>
  </inkml:definitions>
  <inkml:trace contextRef="#ctx0" brushRef="#br0">1 55 9040,'0'0'12067,"15"3"-11759,-9-2-266,13 3 73,-1 0 0,0-2 1,1-1-1,23 0 0,322-38 2629,-360 36-2659,0 0 1,0-1 0,-1 1 0,1-1-1,0 1 1,-1-1 0,1 0 0,4-4 0,-5 4-558,0 0 0,0 0 1,0 0-1,1 0 1,-1 1-1,8-3 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4T02:09:01.662"/>
    </inkml:context>
    <inkml:brush xml:id="br0">
      <inkml:brushProperty name="width" value="0.05" units="cm"/>
      <inkml:brushProperty name="height" value="0.05" units="cm"/>
      <inkml:brushProperty name="color" value="#AB008B"/>
    </inkml:brush>
  </inkml:definitions>
  <inkml:trace contextRef="#ctx0" brushRef="#br0">1 65 15176,'0'0'4789,"4"11"-4289,4 13-145,-2 0 0,0 1 1,3 37-1,-7-23 411,-1 1 1,-1-1-1,-9 57 0,8-74-118,0 2 409,0-18-224,-2-7 286,0-27-483,-1-15-208,2 0 0,2 0-1,8-67 1,-7 103-358,1-10 246,0-1 1,8-27 0,-9 40-258,1 0 1,0 0-1,1 0 1,-1 0-1,1 0 1,0 1-1,0-1 1,1 1-1,-1 0 1,1 0-1,0 0 1,5-4-1,0 1-58,0 1 0,0 0-1,0 0 1,1 1-1,0 0 1,1 0-1,-1 1 1,1 1 0,-1 0-1,1 0 1,0 1-1,0 1 1,0-1 0,0 2-1,0 0 1,0 0-1,12 2 1,-19-1-1,-1 0 0,1 0 0,-1 0 0,1 0 0,-1 1 0,1 0 0,-1-1 0,0 1 0,0 0 0,0 1 0,0-1 0,0 0 0,-1 1 0,1 0 0,-1 0 0,1-1 0,-1 1 0,0 1 0,0-1 0,2 5 0,-3-5 0,0 0 0,0 0 0,0 0 0,0 0 0,-1 0 0,1 0 0,-1 0 0,0 0 0,0 0 0,0 0 0,0 1 0,0-1 0,-1 0 0,0 0 0,1 0 0,-1 0 0,0 0 0,0-1 0,-1 1 0,1 0 0,-1 0 0,1-1 0,-1 1 0,-3 3 0,-8 8 0,0 0 0,-2-1 0,0 0 0,0-1 0,-33 18 0,3-4 0,45-26 0,0 0 0,-1 0 0,1 0 0,0 0 0,0 0 0,-1 1 0,1-1 0,0 0 0,0 0 0,-1 0 0,1 0 0,0 1 0,0-1 0,-1 0 0,1 0 0,0 1 0,0-1 0,0 0 0,0 0 0,-1 1 0,1-1 0,0 0 0,0 0 0,0 1 0,0-1 0,0 0 0,0 0 0,0 1 0,0-1 0,0 0 0,0 1 0,0-1 0,0 0 0,0 0 0,0 1 0,0-1 0,0 0 0,0 1 0,0-1 0,0 0 0,0 0 0,1 1 0,-1-1 0,0 0 0,0 0 0,0 1 0,0-1 0,1 0 0,-1 0 0,0 0 0,0 1 0,1-1 0,-1 0 0,0 0 0,0 0 0,0 0 0,1 1 0,-1-1 0,0 0 0,1 0 0,-1 0 0,0 0 0,1 0 0,19 7 0,-15-6 0,0 0 0,0 0 0,0 0 0,0 1 0,0 0 0,0 0 0,0 0 0,-1 0 0,1 1 0,-1 0 0,0 0 0,5 4 0,6 7 0,25 28 0,-21-20 0,-15-17 0,0 1 0,-1 0 0,0-1 0,0 1 0,0 0 0,-1 1 0,0-1 0,0 0 0,0 1 0,-1-1 0,0 1 0,-1-1 0,1 1 0,-1 0 0,-1 7 0,1-12 0,-1 1 0,0 0 0,0 0 0,0-1 0,0 1 0,-1-1 0,1 1 0,-1-1 0,1 1 0,-1-1 0,0 0 0,0 0 0,0 0 0,-5 4 0,1-2 0,1 1 0,-2-1 0,1-1 0,-10 6 0,7-7 0,1 0 0,-1 0 0,0 0 0,1-1 0,-1-1 0,0 0 0,0 0 0,0 0 0,0-1 0,1-1 0,-1 1 0,1-1 0,-13-5 0,6-3 0,14 9 0,0 0 0,0 0 0,-1 0 0,1 1 0,0-1 0,0 0 0,-1 0 0,1 1 0,-1-1 0,1 1 0,0-1 0,-1 1 0,1 0 0,-3-1 0,19 4 864,-4 0-5728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4T02:09:01.663"/>
    </inkml:context>
    <inkml:brush xml:id="br0">
      <inkml:brushProperty name="width" value="0.05" units="cm"/>
      <inkml:brushProperty name="height" value="0.05" units="cm"/>
      <inkml:brushProperty name="color" value="#AB008B"/>
    </inkml:brush>
  </inkml:definitions>
  <inkml:trace contextRef="#ctx0" brushRef="#br0">91 51 16479,'0'0'7116,"5"12"-6720,18 39-10,-22-49-343,1 0-1,-1 0 1,1 0 0,0 0 0,0 0 0,-1-1 0,1 1 0,1-1 0,-1 1 0,0-1 0,0 1 0,0-1 0,1 0 0,-1 0 0,1 0 0,-1-1 0,1 1 0,-1 0 0,1-1 0,-1 0 0,1 0 0,-1 1-1,1-1 1,3-1 0,1 1 90,0-1 0,0-1-1,0 1 1,0-1 0,0 0 0,8-4-1,-13 5-89,0 0-1,0 1 1,0-1 0,0 0-1,0 0 1,-1-1-1,1 1 1,0 0-1,-1-1 1,1 1 0,-1-1-1,1 1 1,-1-1-1,0 0 1,0 1 0,0-1-1,0 0 1,0 0-1,0 0 1,0 0-1,-1 0 1,1 0 0,-1 0-1,1 0 1,-1 0-1,0 0 1,1 0 0,-1 0-1,-1 0 1,1 0-1,0 0 1,0 0-1,-1-1 1,1 1 0,-1 0-1,1 0 1,-1 0-1,-2-3 1,1 1 35,0 0 0,0 0 0,-1 1 0,0-1 0,1 1 0,-1-1 0,0 1 0,-1 0 0,1 0-1,0 0 1,-1 1 0,0-1 0,1 1 0,-1 0 0,0 0 0,0 0 0,-7-2 0,4 4 48,-1-1 0,1 1 0,-1 0 0,1 1 0,-1-1 0,1 1-1,0 1 1,-1 0 0,-8 3 0,-1 1 133,-1 1 0,-23 13 0,37-17-282,1-1 0,-1 0 0,1 1 0,0 0 0,0 0 0,-4 5 0,-3 3-496</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4T02:09:01.664"/>
    </inkml:context>
    <inkml:brush xml:id="br0">
      <inkml:brushProperty name="width" value="0.05" units="cm"/>
      <inkml:brushProperty name="height" value="0.05" units="cm"/>
      <inkml:brushProperty name="color" value="#AB008B"/>
    </inkml:brush>
  </inkml:definitions>
  <inkml:trace contextRef="#ctx0" brushRef="#br0">1 130 8432,'0'0'10111,"12"-10"-9864,39-32-6,-16 20 203,-15 8-1,-16 11-323,1-1 0,-1 1 1,1 0-1,0 0 0,0 1 0,0 0 0,7-3 0,12-5 248,-23 9-330,1 0 0,0 0 0,0 0 0,0 1 0,-1-1-1,1 1 1,0-1 0,0 1 0,0 0 0,0 0 0,0 0-1,0 0 1,0 0 0,0 0 0,0 0 0,0 1 0,0-1-1,0 0 1,0 1 0,3 1 0,-5-1-22,1-1 0,0 1 0,0-1 0,0 1 0,-1-1 0,1 1 0,0-1 0,-1 1 0,1 0 0,-1 0 0,1-1 0,-1 1 1,1 0-1,-1 0 0,1 0 0,-1-1 0,0 1 0,1 0 0,-1 0 0,0 0 0,0 0 0,1 0 0,-1 0 0,0 0 0,0 0 0,0 0 0,0-1 0,-1 1 0,1 0 0,0 0 0,0 0 0,0 0 0,-1 0 0,1 0 0,0 0 0,-1-1 0,0 2 1,-20 40 187,15-32-117,4-6-59,-1 0-1,0 1 0,0-1 0,-1-1 1,0 1-1,1 0 0,-9 5 0,-15 16 158,-32 40 193,52-59-317,7-6-56,0 0 0,0 0 0,-1 0 0,1 0 0,0 0 0,0 1 0,-1-1 0,1 0 0,0 0 0,0 0 0,0 1 0,-1-1 1,1 0-1,0 0 0,0 0 0,0 1 0,0-1 0,-1 0 0,1 0 0,0 1 0,0-1 0,0 0 0,0 0 0,0 1 0,0-1 1,0 0-1,0 1 0,0-1 0,0 0 0,0 0 0,0 1 0,0-1 0,0 0 0,0 1 0,0-1 0,0 0 0,0 0 0,0 1 0,0-1 1,0 0-1,1 0 0,-1 1 0,0-1 0,0 0 0,0 0 0,0 1 0,1-1 0,-1 0 0,0 0 0,0 0 0,0 0 0,1 1 1,-1-1-1,0 0 0,0 0 0,1 0 0,-1 0 0,0 0 0,1 0 0,-1 1 0,23 1 320,-16-2-303,6 1 76,-1 0 1,0-1-1,1 0 1,-1-1-1,1-1 1,14-3-1,73-26 785,-91 27-810,5 0 55,0 0 0,25-4-1,-12 6-3485</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09:05.017"/>
    </inkml:context>
    <inkml:brush xml:id="br0">
      <inkml:brushProperty name="width" value="0.05" units="cm"/>
      <inkml:brushProperty name="height" value="0.05" units="cm"/>
      <inkml:brushProperty name="color" value="#004F8B"/>
    </inkml:brush>
  </inkml:definitions>
  <inkml:trace contextRef="#ctx0" brushRef="#br0">1 83 5016,'0'0'6832,"13"3"-6396,-1-1-384,71 12 798,-71-13-608,0 0 1,-1 0-1,1-2 0,0 1 0,22-5 1,-3-3 216,-23 7-343,0 0-1,0-1 1,0 0 0,0-1 0,0 1-1,-1-2 1,1 1 0,-1-1 0,0 0-1,0-1 1,0 1 0,9-9-1,17-30-1889</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09:16.079"/>
    </inkml:context>
    <inkml:brush xml:id="br0">
      <inkml:brushProperty name="width" value="0.05" units="cm"/>
      <inkml:brushProperty name="height" value="0.05" units="cm"/>
      <inkml:brushProperty name="color" value="#004F8B"/>
    </inkml:brush>
  </inkml:definitions>
  <inkml:trace contextRef="#ctx0" brushRef="#br0">136 1006 6728,'0'0'4440,"9"-14"-4104,-5 7-282,54-96 565,-20 23 434,49-149 1,-51 125-435,24-88 527,-50 152-903,25-144 911,-33 169-1045,-1 13-77,0-1 0,-1 1 0,1-1 0,-1 1 0,0-1 0,0 1 0,0-1 0,0 1 0,0-1 0,-1 1 0,1 0 0,-1-4 0,0 6-22,1 0 0,0-1 0,0 1 0,0 0 0,0 0 0,0 0 0,0 0 0,0 0-1,0 0 1,-1-1 0,1 1 0,0 0 0,0 0 0,0 0 0,0 0 0,0 0 0,0 0-1,-1 0 1,1 0 0,0 0 0,0 0 0,0 0 0,0 0 0,-1 0 0,1 0 0,0 0-1,0 0 1,0 0 0,0 0 0,0 0 0,-1 0 0,1 0 0,0 0 0,0 0-1,0 0 1,0 0 0,0 0 0,-1 0 0,1 0 0,0 0 0,0 1 0,0-1 0,0 0-1,0 0 1,0 0 0,-1 0 0,1 0 0,0 0 0,0 0 0,0 1 0,0-1 0,0 0-1,0 0 1,-9 15 205,-11 29-168,16-33 19,-131 384 224,87-240-222,-60 205 126,12-47 2,53-156-31,39-148-120,2-10 19,6-19 7,13-24-1,1 2 0,38-63-1,158-181 307,-90 110-144,-91 126-133,-29 46-77,-1-1 0,0 0 1,0 0-1,-1 0 0,0 0 0,1 0 0,-1 0 0,-1-1 1,1 1-1,0-8 0,2 24 0,-3-9-18,0-1-1,-1 0 1,1 0-1,-1 0 1,1 0-1,-1 1 0,1-1 1,-1 0-1,0 1 1,0-1-1,0 0 1,0 1-1,0 1 1,-3 17 29,1 1 1,0 38 0,3-52-17,-1 1 0,1-1 0,1 0 0,-1 0 0,1 0 1,0 1-1,1-2 0,0 1 0,0 0 0,0-1 0,9 12 0,-9-15-2,0 0 0,0-1 0,1 1 0,-1-1 0,1 0 0,0 0 0,-1 0 0,1 0 0,0-1 0,0 1 0,0-1-1,0 0 1,1-1 0,-1 1 0,0-1 0,0 0 0,0 1 0,1-2 0,-1 1 0,5-1 0,7-1 12,0-1 0,-1 0 0,1-1-1,15-7 1,-10 2 7,-1 0 0,0-1 0,-1-2 0,0 0-1,-1 0 1,0-2 0,-1 0 0,-1-1 0,0-1-1,-1-1 1,0 0 0,-2 0 0,21-36 0,-29 43 16,0 0 1,-1 0 0,3-13 0,-6 20-34,0 0 1,0 0 0,-1 0 0,1 0-1,-1 0 1,0-1 0,0 1 0,0 0-1,-1 0 1,1 0 0,-1 0 0,1 0-1,-1-1 1,-2-2 0,3 5-13,-1 1-1,1-1 1,-1 1-1,1-1 1,-1 1 0,0-1-1,1 1 1,-1 0-1,0-1 1,1 1 0,-1 0-1,0-1 1,0 1-1,1 0 1,-1 0 0,0 0-1,0 0 1,1 0 0,-1 0-1,0 0 1,0 0-1,0 0 1,1 0 0,-1 0-1,0 0 1,0 0-1,1 1 1,-1-1 0,0 0-1,1 1 1,-1-1-1,0 0 1,1 1 0,-1-1-1,-1 2 1,-24 17 25,18-10-27,0 1 1,1-1-1,0 2 1,0-1-1,1 1 0,1 0 1,-1 0-1,2 1 0,0-1 1,0 1-1,-3 20 1,5-25-3,1 0 0,1 0 0,-1 0 1,1-1-1,0 1 0,0 0 0,1 0 1,0 0-1,0 0 0,1 0 0,0-1 1,0 1-1,0-1 0,1 1 0,0-1 1,0 0-1,1 0 0,0 0 0,0-1 1,0 1-1,1-1 0,5 6 0,-5-7 1,-1-1-1,1 0 0,0 0 0,0 0 1,1 0-1,-1-1 0,0 1 0,1-2 0,0 1 1,-1 0-1,1-1 0,8 1 0,-5-2 4,0 0 0,0-1-1,0 0 1,0 0 0,0-1 0,-1 0-1,12-4 1,8-5 13,-2-2 0,0 0 0,43-31 0,-66 42-17,45-31 74,-1-3-1,58-59 1,-75 67-2,-34 30-26,-6 4-23,1 1-1,-14 12 1,7-3-19,0 1 0,1 0 1,1 1-1,1 1 0,1 0 1,-17 33-1,27-45 4,0 0-1,0 0 1,1 1 0,0-1 0,0 0-1,1 0 1,0 1 0,0-1-1,1 0 1,1 10 0,-2-16-8,1 0 0,-1 0 0,1-1 0,-1 1 0,1 0 0,-1 0 0,1 0 0,-1 0 0,1-1 0,0 1 0,-1 0 0,1-1 0,0 1 0,0 0 0,0-1 1,-1 1-1,1-1 0,0 1 0,0-1 0,0 0 0,0 1 0,0-1 0,0 0 0,0 0 0,0 1 0,0-1 0,0 0 0,0 0 0,0 0 0,0 0 0,0 0 0,0-1 0,0 1 0,0 0 0,1-1 0,2 0 3,0 0 0,0 0-1,-1 0 1,1-1 0,-1 0-1,1 1 1,-1-1 0,5-4 0,4-6 17,0 0 0,-1-1 0,-1-1 1,0 1-1,-1-2 0,15-29 0,4-7 127,-59 133-52,-116 307-109,75-184 34,65-186-19,6-12-2,-2 0 1,1-1 0,-1 1-1,0-1 1,0 0 0,-7 10-1,19-44 56,21-32-16,3 1 1,2 2-1,3 1 0,3 3 0,76-81 1,195-236 53,-257 296 9,-54 72-100,6-5 27,-9 10-13,-6 16-32,-6 19-3,2 0 0,2 1 0,1 0 0,-6 69 0,15-105 22,0 0 1,0 0-1,0 0 0,0 0 0,1 0 0,-1-1 0,1 1 1,-1 0-1,3 4 0,-3-6-3,1 0 0,-1-1 0,1 1 1,-1-1-1,1 1 0,-1-1 0,1 1 0,0-1 0,-1 1 1,1-1-1,0 1 0,-1-1 0,1 0 0,0 1 0,-1-1 1,1 0-1,0 0 0,0 1 0,-1-1 0,1 0 0,0 0 0,0 0 1,-1 0-1,1 0 0,0 0 0,0 0 0,-1 0 0,1-1 1,0 1-1,0 0 0,-1 0 0,1-1 0,0 1 0,-1 0 1,1-1-1,0 1 0,-1-1 0,1 1 0,0 0 0,0-2 1,12-7 16,0 0-1,-1-1 1,0 0 0,-1-1 0,0-1 0,-1 0 0,0 0 0,10-17 0,1-6 81,32-72 1,-45 92-39,0-1 0,15-19 0,-14 21 4,-10 18-52,0 0 1,0-1-1,0 1 1,0 0 0,1 0-1,-1 0 1,1 0 0,0 0-1,1 7 1,6 49-20,-6-47 17,1-1-13,-1 0 0,2 0 0,0 0 0,0 0 0,1-1 0,0 1 1,1-1-1,1 0 0,8 12 0,-11-18 3,1-1 0,-1 1 0,1-1 0,0 0 0,1-1 0,-1 1 1,1-1-1,-1 0 0,1 0 0,0 0 0,0 0 0,0-1 0,1 0 0,-1 0 0,1-1 1,-1 1-1,1-1 0,-1 0 0,1-1 0,0 1 0,9-2 0,-3 1 7,-1-1 0,0-1 0,0 0 0,0 0 0,0-1 0,0-1 0,0 0 0,-1 0 0,0-1 0,0 0 0,0-1 0,-1 0 0,1-1-1,7-7 1,-6 4 10,-2 0 0,1-1 0,-1 0 0,-1 0-1,0-1 1,-1 0 0,0-1 0,-1 0-1,0 0 1,6-22 0,-10 30-6,-1 2 0,0 0-1,0-1 0,0 1 1,0 0-1,0 0 1,-1 0-1,1-1 0,-1 1 1,0 0-1,0 0 0,0-1 1,0 1-1,-1 0 1,0 0-1,1-1 0,-1 1 1,-2-3-1,3 5-8,0 1-1,0 0 1,0-1-1,-1 1 1,1 0-1,0-1 1,-1 1-1,1 0 1,0 0-1,-1-1 1,1 1-1,0 0 0,-1 0 1,1-1-1,0 1 1,-1 0-1,1 0 1,-1 0-1,1 0 1,0 0-1,-1 0 1,1 0-1,-1 0 1,1 0-1,0 0 1,-1 0-1,1 0 1,-1 0-1,1 0 1,-1 0-1,-15 9 37,-8 15-5,19-18-31,1 2 0,0-1 0,0 1 1,0-1-1,1 1 0,0 0 1,0 0-1,1 1 0,0-1 0,0 0 1,1 1-1,0-1 0,1 9 1,0-10-9,0 0 1,1-1 0,0 1 0,0 0 0,0-1 0,1 1 0,0-1 0,0 0 0,1 0-1,0 1 1,0-2 0,0 1 0,1 0 0,-1-1 0,1 1 0,1-1 0,4 5 0,-7-9 4,0 0 1,0 1-1,0-1 1,0 0 0,0-1-1,0 1 1,1 0-1,-1-1 1,0 1 0,0-1-1,0 1 1,1-1 0,-1 0-1,0 0 1,0 0-1,1-1 1,-1 1 0,0 0-1,0-1 1,0 1 0,0-1-1,1 0 1,2-1-1,5-3 13,1 0-1,-1-1 0,11-7 1,14-13 71,-1-2 1,53-57 0,-55 52 22,-30 32-95,-1-1 1,1 1 0,-1-1-1,1 1 1,0 0-1,0 0 1,-1 0-1,1-1 1,0 2 0,0-1-1,0 0 1,0 0-1,3 0 1,-4 1-8,0 0 1,0 0-1,0 1 1,0-1-1,-1 0 0,1 1 1,0-1-1,0 0 1,0 1-1,-1-1 0,1 1 1,0-1-1,-1 1 1,1 0-1,0-1 0,-1 1 1,1 0-1,-1-1 1,1 1-1,-1 0 0,1 0 1,-1-1-1,0 1 1,1 0-1,-1 0 0,0 0 1,0-1-1,1 1 1,-1 0-1,0 0 1,0 0-1,0 0 0,0 0 1,0 1-1,1 11 45,-1 1-1,0 0 0,-2 15 1,-1 15 208,3-44-255,0 0 0,0 1-1,0-1 1,0 0 0,0 0 0,0 1-1,0-1 1,0 0 0,0 0 0,0 0-1,0 1 1,0-1 0,0 0 0,0 0-1,0 0 1,0 1 0,0-1-1,0 0 1,0 0 0,1 0 0,-1 1-1,0-1 1,0 0 0,0 0 0,0 0-1,0 0 1,1 1 0,-1-1 0,0 0-1,0 0 1,0 0 0,0 0 0,1 0-1,-1 1 1,0-1 0,0 0 0,0 0-1,1 0 1,-1 0 0,0 0-1,10-6 64,8-15 11,26-40 57,-20 25-57,2 1 0,1 2-1,38-36 1,-65 68-75,1 1 0,-1-1 0,1 1 0,0-1 1,-1 0-1,1 1 0,0-1 0,0 1 0,-1-1 0,1 1 0,0 0 0,0-1 0,0 1 0,0 0 0,-1 0 0,1-1 1,0 1-1,0 0 0,0 0 0,0 0 0,0 0 0,0 0 0,0 0 0,-1 1 0,1-1 0,0 0 0,0 0 0,0 0 1,0 1-1,0-1 0,-1 1 0,1-1 0,0 0 0,0 1 0,-1-1 0,1 1 0,0 0 0,-1-1 0,1 1 0,0 0 1,-1-1-1,1 1 0,-1 0 0,1-1 0,-1 1 0,0 0 0,1 0 0,-1 1 0,4 6 2,-1 0-1,0 0 1,0 1-1,1 8 1,-2-7-1,5 22-10,-5-19-6,1 1 0,1-1 1,0 0-1,8 20 0,-10-31 12,-1 1-1,0-1 1,1 1-1,-1-1 1,1 0-1,0 0 0,0 0 1,0 0-1,0 0 1,0 0-1,0 0 0,0-1 1,1 1-1,-1-1 1,1 1-1,-1-1 1,1 0-1,0 0 0,-1 0 1,1 0-1,0-1 1,-1 1-1,1-1 0,0 0 1,0 1-1,0-1 1,4-1-1,7-1 12,0-1 0,0 0 0,-1-1 0,1 0 0,-1-1 0,19-10 0,73-48 103,-51 28-84,40-21 39,-94 56-68,0 0 0,0 0 0,0 0 0,1 0 0,-1 0 0,0-1 0,0 1 0,0 0 0,0 0 0,0 0 0,0 0 0,0 0 0,0 0 0,0 0 0,0 0 0,0 0 0,1 0 0,-1 0 0,0 0 0,0 0 0,0 0 0,0 0 0,0 0 0,0 0 0,0 0 0,0 0 0,0 0 0,1 0 0,-1 0 0,0 0 0,0 0 0,0 0 0,0 0 0,0 0 0,0 0 0,0 0 0,0 0 0,1 0 0,-1 0 0,0 0 0,0 0 0,0 0 0,0 0 0,0 0 0,0 0 0,0 1 0,0-1 0,0 0 0,0 0 0,0 0 0,0 0 0,0 0 0,0 0 0,0 0 0,1 0 0,-1 0 0,0 0 0,0 1 0,0-1 0,-4 9 0,-11 13 0,14-19 0,-30 39 3,12-18-40,-16 30 0,31-45 30,-1 0 0,1 0 0,0 0 0,1 1 0,0-1 0,1 1 0,-2 15 0,3-21 12,1 0 0,-1 0-1,1 0 1,0 1-1,1-1 1,-1 0-1,1 0 1,0 0-1,0 1 1,0-1-1,0 0 1,1 0-1,-1-1 1,1 1 0,0 0-1,1-1 1,-1 1-1,0-1 1,1 1-1,0-1 1,0 0-1,0 0 1,0 0-1,0-1 1,1 1 0,-1-1-1,1 0 1,0 0-1,-1 0 1,1 0-1,0-1 1,0 1-1,0-1 1,0 0-1,1 0 1,-1-1-1,0 1 1,0-1 0,0 0-1,1 0 1,-1 0-1,0-1 1,0 1-1,0-1 1,1 0-1,4-2 1,7-4 20,0 0 0,0-1 0,-1 0 0,0-1 0,23-19 0,-13 10-13,-7 6 12,0-2-1,-1 0 0,-1 0 0,0-2 1,-1 0-1,18-24 0,-19 25 49,-13 14-65,1-1 1,0 0-1,0 0 1,-1 1-1,1-1 1,-1 0-1,0 0 1,1 0-1,1-4 1,0-1 23,1 0 1,1 1 0,-1-1 0,1 1-1,0 0 1,11-9 0,-12 11-52,-4 4 20,0-1-1,1 1 1,-1 0-1,0-1 1,1 1-1,-1 0 1,0-1 0,1 1-1,-1 0 1,1 0-1,-1-1 1,0 1-1,1 0 1,-1 0-1,1 0 1,-1 0-1,1-1 1,-1 1-1,0 0 1,1 0-1,-1 0 1,1 0-1,-1 0 1,1 0-1,-1 0 1,1 0-1,-1 0 1,1 1-1,-1-1 1,0 0-1,1 0 1,-1 0-1,1 0 1,-1 1-1,0-1 1,1 0-1,-1 0 1,1 1-1,-1-1 1,0 0-1,1 1 1,-1-1-1,0 0 1,0 1-1,1-1 1,-1 0-1,0 1 1,0-1-1,0 1 1,1-1-1,-1 1 1,0-1-1,0 0 1,0 1-1,0-1 1,0 1-1,0-1 1,0 1 0,0-1-1,0 1 1,0-1-1,0 1 1,0-1-1,0 0 1,0 1-1,0-1 1,-1 1-1,-5 27 2,0-1-1,0 30 0,5-44-1,0 0 1,2 1-1,-1-1 0,2 1 0,0-1 0,5 18 0,-7-29-3,1 0 1,0 0-1,-1 0 0,1 0 1,0-1-1,0 1 0,0 0 1,0 0-1,0-1 0,0 1 1,0 0-1,1-1 1,-1 1-1,1-1 0,-1 0 1,1 1-1,-1-1 0,1 0 1,0 0-1,0 0 1,-1 0-1,1 0 0,2 0 1,-1-1 2,-1 0 0,1 0 1,-1 0-1,1 0 1,-1 0-1,0-1 0,1 1 1,-1-1-1,1 0 1,-1 0-1,0 0 0,0 0 1,1 0-1,-1 0 1,0 0-1,0-1 0,0 1 1,2-3-1,20-18 51,-1-2-1,-2 0 0,23-32 1,19-22 152,-62 77-198,0 0-1,-1 0 1,1 0 0,0 1 0,0-1-1,-1 0 1,1 0 0,0 1-1,0-1 1,0 1 0,0-1-1,0 1 1,0-1 0,2 1 0,-3 0-3,0 0 0,0 0 0,1 0-1,-1 0 1,0 0 0,1 0 0,-1 0 0,0 0 0,0 1 0,1-1 0,-1 0 0,0 0 0,0 0 0,1 1 0,-1-1 0,0 0 0,0 0 0,0 1 0,0-1 0,1 0 0,-1 0 0,0 1 0,0-1 0,0 0 0,0 0 0,0 1 0,0-1 0,0 0 0,0 1 0,0-1 0,0 1 0,-1 35 2,0-28-13,-7 55-10,-3-2 1,-3 0-1,-22 64 0,11-46 14,1-1 13,-51 115-1,67-178 6,0 0 1,-1-1-1,0 0 0,-1 0 0,-12 11 0,21-24-11,0 0 0,0 0 0,1 0 0,-1 0 0,0 0 0,0 0 0,0-1 0,0 1 0,0 0 0,0-1 0,0 1 0,-1-1 0,1 1 0,0-1 0,0 0 0,0 1 0,0-1 0,-1 0 0,1 0 0,0 0 0,0 0 0,-1 0 0,-1 0 0,2-1 1,0 1-1,-1-1 1,1 0 0,0 0 0,0 0 0,0 0 0,-1 0-1,1 0 1,0 0 0,0 0 0,0 0 0,1-1 0,-1 1-1,0 0 1,0-1 0,0-1 0,-3-6 8,1-1-1,0 1 1,1-1-1,-2-14 1,1 10 8,2-1 0,0 1 0,1-1 0,0 0 0,1 1 0,0-1 0,2 1-1,-1 0 1,2 0 0,0 0 0,1 0 0,0 0 0,1 1 0,0 0 0,1 0 0,1 1 0,0 0 0,1 0 0,0 0-1,0 2 1,1-1 0,1 1 0,0 0 0,19-12 0,11-3 45,1 2 0,1 1 0,0 3 0,58-18 0,-66 24 29,63-33 1,-65 30-248,-16 5-492,-12 7-2828</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07:53.425"/>
    </inkml:context>
    <inkml:brush xml:id="br0">
      <inkml:brushProperty name="width" value="0.05" units="cm"/>
      <inkml:brushProperty name="height" value="0.05" units="cm"/>
      <inkml:brushProperty name="color" value="#004F8B"/>
    </inkml:brush>
  </inkml:definitions>
  <inkml:trace contextRef="#ctx0" brushRef="#br0">0 1025 7136,'0'0'10505,"13"-9"-10067,1-1-313,0 1 13,0-1 0,-1-1 0,0 0 0,15-17 0,13-24 929,60-99 0,-78 114-569,-20 33-371,13-20 377,-15 23-427,0 0 1,0 0-1,0 0 1,-1 0-1,1 0 1,0 0-1,0 0 1,0 0-1,1 0 1,-1 0-1,0 1 1,0-1-1,0 1 1,1-1-1,1 0 1,-5 16 408,-74 325 737,10-50-586,58-242-484,6-28 53,-1-1 0,-11 35 0,6-42 141,4-18 26,-1-26 67,5 26-466,-2-33 189,3 1-1,1 0 0,2-1 1,14-61-1,-11 66-86,-1-1 0,1 0 0,2 0 0,1 0 0,2 1-1,28-57 1,-20 54-19,26-42 85,-41 72-122,0 0 0,0 0 0,1 0 0,0 1 1,1 0-1,-1 0 0,15-9 0,-19 13-14,1 1 0,-1 0 0,0 0 0,1 0 0,-1 0 0,0 1 0,1-1 0,-1 1 0,1-1 0,0 1 0,-1 0 0,1 0 0,-1 0 0,1 0 0,-1 0 0,1 1 0,-1-1 0,1 1 0,-1 0 0,1 0 0,-1-1 0,0 2 0,1-1 0,-1 0 0,0 0 0,0 1 0,0-1 0,0 1 0,0 0 0,0-1 0,0 1 0,-1 0 0,3 3 0,3 4 9,0 1 0,-1 1 0,0-1 1,0 1-1,7 20 0,-9-19-5,-1 1 1,0 0-1,0-1 1,-2 1-1,1 0 1,-2 0-1,0 0 1,0 0-1,-1 1 1,-3 14 0,3-21-1,-1 0 1,0 0-1,0 0 0,0 0 1,0 0-1,-1-1 1,0 1-1,-1-1 1,0 0-1,0 0 1,0 0-1,0 0 1,-1-1-1,0 1 1,0-1-1,-1-1 1,1 1-1,-1-1 1,0 0-1,-7 4 1,10-7 11,-1 0 1,0 1 0,0-1-1,0 0 1,0-1 0,0 1-1,0-1 1,-1 0 0,1 0-1,0 0 1,0 0 0,0-1-1,0 0 1,0 0 0,0 0-1,0 0 1,0 0 0,0-1-1,1 0 1,-1 0 0,-4-3-1,4 2 107,5 2-39,10-1-81,30-4-1,47-2 0,-63 8-12,1-2 0,-1-1 1,0-1-1,-1-1 0,1-1 0,37-14 1,-35 7 30,0-1 1,-1 0 0,45-36 0,-62 43-5,0-1-1,0 0 1,-1 0 0,0-1-1,-1 0 1,0 0 0,0-1 0,-1 0-1,-1 0 1,1-1 0,-2 0 0,8-21-1,-11 27 6,0 0-1,-1 0 1,1 0-1,-1 0 0,0-1 1,-1-8-1,1 13-22,0 1-1,0-1 0,0 0 1,-1 0-1,1 1 0,0-1 0,0 0 1,-1 1-1,1-1 0,0 0 1,-1 0-1,1 1 0,0-1 1,-1 1-1,1-1 0,-1 0 1,1 1-1,-1-1 0,0 1 1,1-1-1,-1 1 0,0 0 0,1-1 1,-1 1-1,0-1 0,1 1 1,-1 0-1,0 0 0,1-1 1,-1 1-1,0 0 0,0 0 1,1 0-1,-1 0 0,0 0 0,0 0 1,0 0-1,1 0 0,-1 0 1,0 0-1,0 1 0,1-1 1,-1 0-1,0 0 0,1 1 1,-1-1-1,0 0 0,1 1 0,-1-1 1,0 1-1,0 0 0,-7 4 13,1 0 0,0 0-1,0 1 1,0 0-1,1 0 1,0 0 0,0 1-1,0 0 1,1 0-1,0 1 1,-7 14-1,7-12-31,0 1-1,1 1 0,1-1 0,-1 0 1,2 1-1,0 0 0,0-1 0,0 18 1,2-22-4,1 1 1,-1-1-1,1 1 0,1-1 1,-1 1-1,1-1 1,0 0-1,1 0 0,5 10 1,-7-14 13,1 0 0,0 0 0,0 0 0,0 0 0,1-1 0,-1 1 0,1-1 0,-1 0-1,1 1 1,0-1 0,-1-1 0,1 1 0,0 0 0,1-1 0,-1 1 0,0-1 0,0 0 0,0 0 0,1 0 0,-1 0 0,1-1 0,-1 0 0,6 1 0,1-2 7,1 0-1,-1-1 1,0 0 0,1 0-1,-1-1 1,0 0 0,14-8-1,-2 1 22,-1-2 1,24-17-1,-21 11 31,-2-1 1,0-1 0,32-37 0,48-76 446,-96 124-448,-5 7-40,0 1 0,0-1 0,0 0 0,1 0 0,-1 1 0,0-1-1,1 0 1,0 1 0,-1 0 0,4-2 0,-4 2-12,0 1 1,1 0-1,-1 0 1,0 0-1,0 0 1,1 0-1,-1 0 0,0 0 1,1 0-1,-1 1 1,0-1-1,0 0 0,1 1 1,-1-1-1,0 1 1,0-1-1,0 1 1,0 0-1,0-1 0,1 1 1,-1 0-1,1 1 1,1 1-5,1 0 1,-1 1-1,0-1 0,0 1 1,0 0-1,0 0 1,-1 0-1,0 0 1,0 0-1,0 0 1,3 8-1,1 8-28,4 29-1,-3-17 23,-1-5 9,-1-4-20,1-1-1,12 33 1,-15-49 14,0 0 0,0-1 0,0 1 0,0-1 0,1 1 0,0-1 0,0 0 0,1 0 1,-1-1-1,1 0 0,0 1 0,0-1 0,9 4 0,-10-6 8,-1-1 0,0 0 0,1 0 0,-1 0 0,1 0 0,-1-1 0,1 1 0,-1-1 0,1 0 0,0 0 0,-1 0 0,1-1 0,-1 1 0,1-1 0,-1 0 0,1 0 0,-1 0-1,0-1 1,1 1 0,-1-1 0,0 1 0,3-3 0,5-3 16,-1-1 0,1 0-1,-2-1 1,16-16-1,-16 15-8,10-11 42,1 1 1,36-30-1,-27 26 2,-23 19-30,0-1 1,0 0-1,1 1 0,0 1 1,0-1-1,0 1 1,1 0-1,-1 0 0,10-2 1,-16 6-23,1-1 0,-1 1 1,1 0-1,0 0 0,-1 0 0,1 0 1,-1 0-1,1 0 0,-1 0 0,1 1 1,-1-1-1,1 0 0,-1 1 1,0-1-1,1 1 0,-1 0 0,1-1 1,-1 1-1,0 0 0,2 1 0,-1 1 4,0-1-1,0 0 0,0 1 0,0-1 0,0 1 0,-1 0 0,1-1 0,-1 1 0,2 5 0,0 2 7,0 1 0,-1 0 0,-1 0-1,1 15 1,-2 4-11,-1-25 0,0 1 0,1-1 0,0 1 0,0-1 0,1 1 0,-1-1 0,1 0 0,0 1 0,3 5 0,-4-11 0,0 1 0,1 0 0,-1-1 0,1 1 0,-1-1 0,1 1 0,0-1 0,-1 0 0,1 1 0,-1-1 0,1 1 0,0-1 0,-1 0 0,1 0 0,0 1 0,0-1 0,-1 0 0,1 0 0,0 0 0,-1 0 0,1 0 0,0 0 0,0 0 0,-1 0 0,1 0 0,0 0 0,0 0 0,-1 0 0,1-1 0,0 1 0,-1 0 0,1 0 0,0-1 0,-1 1 0,2-1 0,25-17 0,135-119 0,-161 136 0,-1 1 0,1-1 0,0 0 0,0 0 0,0 1 0,0-1 0,0 0 0,0 1 0,0-1 0,0 1 0,0-1 0,0 1 0,0 0 0,0-1 0,1 1 0,-1 0 0,0 0 0,0 0 0,0 0 0,0 0 0,1 0 0,-1 0 0,0 0 0,0 0 0,2 1 0,-2 0 0,0 0 0,-1 0 0,1 0 0,0 0 0,0 0 0,0 0 0,-1 0 0,1 0 0,-1 0 0,1 0 0,-1 1 0,1-1 0,-1 0 0,0 0 0,1 1 0,-1-1 0,0 0 0,0 0 0,0 1 0,0-1 0,0 1 0,-3 39 0,1-33 0,1 0 0,1 0 0,-1 0 0,1 0 0,1-1 0,-1 1 0,1 0 0,4 14 0,-4-21 0,-1-1 0,1 1 0,-1 0 0,1-1 0,-1 1 0,1-1 0,0 1 0,0-1 0,-1 1 0,1-1 0,0 1 0,-1-1 0,1 0 0,0 1 0,0-1 0,0 0 0,0 0 0,-1 0 0,1 0 0,0 0 0,0 0 0,0 0 0,0 0 0,-1 0 0,1 0 0,0 0 0,0 0 0,0 0 0,0-1 0,-1 1 0,1 0 0,1-1 0,27-11 0,-15 2 0,0 0 0,0 0 0,-1-2 0,19-19 0,12-12 0,-29 27 0,7-6 0,-21 21 0,1 0 0,-1 0 0,0 0 0,0 1 0,0-1 0,1 0 0,-1 1 0,0-1 0,0 1 0,1 0 0,-1-1 0,1 1 0,-1 0 0,0 0 0,1 0 0,-1 0 0,3 0 0,-2 2 0,0 1 0,0 0 0,0 0 0,-1 0 0,1 0 0,-1 0 0,0 0 0,0 0 0,1 7 0,0-4 0,0 6 0,1 0 0,1-1 0,-1 1 0,2-1 0,0 0 0,0-1 0,11 18 0,-15-28 0,0 1 0,0 0 0,0-1 0,0 1 0,0 0 0,0-1 0,0 1 0,0-1 0,0 0 0,0 1 0,0-1 0,0 0 0,0 1 0,0-1 0,1 0 0,-1 0 0,0 0 0,0 0 0,0 0 0,0-1 0,1 1 0,-1 0 0,0 0 0,0-1 0,0 1 0,0-1 0,0 1 0,2-2 0,35-19 0,-30 15 0,11-7 0,0-1 0,25-26 0,-15 13 0,-28 26-55,1-1 1,0 1-1,0-1 1,0 1-1,0 0 1,0 0-1,0-1 1,0 1-1,2 0 1,-3 1 21,0 0 1,-1 0-1,1 0 1,-1 0-1,1 0 1,0 0-1,-1 0 1,1 0-1,-1 1 1,1-1-1,-1 0 1,1 0-1,-1 1 1,1-1-1,0 0 1,-1 1 0,0-1-1,1 0 1,-1 1-1,1-1 1,-1 1-1,0-1 1,1 1-1,-1-1 1,0 1-1,1-1 1,-1 1-1,0 0 1,0-1-1,1 1 1,-1-1-1,0 1 1,0-1-1,0 1 1,0 0-1,5 18-1857,3 32 0,-6-31 1252,9 31 1,-10-45 598,1 0 0,1 0 0,-1 0 0,1-1 0,0 0 0,0 1 0,1-1 0,-1 0 0,8 7 0,-8-10 43,0 1-1,1-1 1,-1 0 0,1 0-1,-1 0 1,1 0-1,0-1 1,0 0-1,0 1 1,0-2-1,0 1 1,0 0 0,5 0-1,3-1 15,1 1 0,26-4 0,-32 2-13,1-1-1,-1 0 1,1 0 0,-1-1-1,0 0 1,0 0-1,0-1 1,-1 0 0,1 0-1,-1-1 1,0 1-1,0-1 1,-1-1 0,1 1-1,-1-1 1,8-10-1,4-10 35,-1 0-1,23-53 1,-19 38-23,9-21 70,-4-1 1,-2-1 0,-3-1-1,21-116 1,-34 145-38,-4 21-21,0 0-1,0 0 1,-2 0-1,0 0 1,-1-31 0,0 46-28,0 1 1,-1-1-1,1 0 1,0 0 0,0 0-1,0 0 1,0 0 0,0 0-1,0 0 1,0 0-1,0 0 1,0 0 0,0 0-1,-1 0 1,1 0 0,0 0-1,0 0 1,0 0 0,0 0-1,0 1 1,0-1-1,0 0 1,0 0 0,-1 0-1,1 0 1,0-1 0,0 1-1,0 0 1,0 0 0,0 0-1,0 0 1,0 0-1,0 0 1,-1 0 0,1 0-1,0 0 1,0 0 0,0 0-1,0 0 1,0 0-1,0 0 1,0 0 0,0 0-1,0 0 1,0-1 0,0 1-1,0 0 1,0 0 0,-1 0-1,1 0 1,0 0-1,0 0 1,0 0 0,0 0-1,0 0 1,0-1 0,0 1-1,0 0 1,0 0-1,0 0 1,0 0 0,0 0-1,0 0 1,0-1 0,-4 10-9,-9 35-45,5-19 6,-6 34-1,2 16-61,3 1 0,4 0 0,4 0 1,10 110-1,-8-174 91,1-1 0,0 1 0,0 0 1,1-1-1,1 0 0,0 1 0,8 15 0,-11-25 17,0-1 0,1 0 0,-1 0-1,0 0 1,1 0 0,-1 0 0,0 0 0,1 0 0,-1 0-1,1-1 1,0 1 0,-1 0 0,1-1 0,0 0 0,-1 1-1,1-1 1,0 0 0,-1 0 0,1 0 0,0 0-1,-1 0 1,1 0 0,0 0 0,0 0 0,-1-1 0,1 1-1,0-1 1,1 0 0,5-2 0,0 0 1,-1 0-1,0-1 0,12-7 1,-3 0 11,-2-1 1,1-1 0,-2 0-1,1-1 1,-2 0-1,21-30 1,52-106 138,-65 110-81,9-17 35,-3-1-1,30-104 1,8-128 90,-63 284-191,0 0 0,0 0 0,0 0 0,-1 0 0,0 0 0,0 0-1,-1 0 1,0 0 0,0 0 0,0 1 0,-4-12 0,5 16-5,-1 1 0,1 0 0,0-1-1,0 1 1,-1 0 0,1 0 0,0-1 0,0 1 0,-1 0 0,1 0 0,0 0 0,-1-1 0,1 1 0,0 0-1,-1 0 1,1 0 0,0 0 0,-1 0 0,1 0 0,0 0 0,-1 0 0,1 0 0,0 0 0,-1 0 0,1 0-1,-1 0 1,1 0 0,0 0 0,-1 0 0,1 0 0,0 0 0,-1 0 0,1 1 0,0-1 0,-1 0-1,1 0 1,0 0 0,0 0 0,-1 1 0,1-1 0,-1 1 0,-10 9-42,2 1 10,0 0-1,1 1 1,0 0 0,1 1-1,0-1 1,1 1 0,-7 22 0,-20 101-185,25-95 160,-4 30-138,-3 88-1,12-113 128,2 0 0,2 0 0,2 0-1,2-1 1,20 82 0,-16-91 36,-6-18 21,10 29 0,-11-42 13,0-1 0,0 0 0,0 1 0,0-1 0,1 0 0,-1 0 0,1-1 0,0 1 0,0 0 0,1-1 0,4 4 0,-6-6 5,0 0 1,0 0-1,0 0 1,1 0-1,-1-1 1,0 1-1,0-1 1,0 0-1,0 0 1,1 0-1,-1 0 0,0 0 1,0 0-1,1 0 1,-1-1-1,0 1 1,0-1-1,0 0 1,0 1-1,0-1 1,0 0-1,0 0 1,0 0-1,3-2 1,5-4 46,1-1 0,17-15 0,-28 23-52,9-10 31,1-1 0,-1-1 0,-1 1 0,0-1 0,-1-1 0,7-14 0,3-6 66,-6 11 25,13-36 1,3-8 157,-24 60-253,3-3 53,-6 9-79,1 0 0,-1 1 0,0-1 1,1 0-1,-1 1 0,1-1 0,-1 1 1,0-1-1,1 0 0,-1 1 1,0-1-1,1 1 0,-1-1 0,0 1 1,0-1-1,1 1 0,-1-1 1,0 1-1,0-1 0,0 1 0,0-1 1,0 1-1,0-1 0,0 1 1,5 22-21,0 0 0,0 26 0,-2-18-6,-2-26 22,-1 6-3,1 0 0,1 0-1,0 0 1,0 0 0,1 0-1,1 0 1,0-1 0,0 1 0,1-1-1,7 12 1,-11-21 6,0 0-1,0 0 1,0 0-1,0-1 0,0 1 1,1 0-1,-1-1 1,0 1-1,0-1 1,0 1-1,1-1 0,-1 1 1,0-1-1,0 0 1,1 0-1,-1 0 1,0 1-1,1-1 1,-1 0-1,0-1 0,1 1 1,-1 0-1,0 0 1,0-1-1,1 1 1,-1 0-1,0-1 1,0 1-1,1-1 0,0 0 1,7-4 3,-1 1 0,0-1 0,8-7 0,-8 7-4,8-7 10,0-1 0,-1-1 0,-1 0 1,22-27-1,42-70 206,-54 75-102,-14 13 0,-9 21-61,-3 10-27,1-5-25,-5 19-11,2 1 0,0-1 0,1 1 0,2 0 0,0 0 0,2 0 0,0 0 0,7 36 0,-8-57 9,1 0 0,-1 0 0,1 0 0,-1 0 0,1-1 0,-1 1 0,1 0 0,0 0 0,0-1 0,0 1 0,0 0 0,0-1 0,0 1 0,0-1 0,1 0 0,-1 1 0,1-1 0,-1 0 0,1 0 0,-1 0 0,1 0 0,-1 0 0,3 1 0,-1-2 4,-1 0 0,0 0 1,0 0-1,0 0 0,0-1 1,0 1-1,0-1 0,0 1 0,0-1 1,0 0-1,0 0 0,0 0 1,0 0-1,0 0 0,-1 0 0,1 0 1,0-1-1,-1 1 0,1-1 1,2-2-1,7-9 36,0-1 0,-1 1 0,10-19 0,-11 17 21,1 1 0,0-1 0,15-14 0,-14 15 22,-11 13-79,1 0 1,-1 0-1,1 0 0,-1 0 1,1 0-1,0 1 1,-1-1-1,1 0 1,0 0-1,-1 1 1,1-1-1,0 0 0,0 1 1,0-1-1,0 0 1,0 1-1,0-1 1,0 1-1,0 0 0,0-1 1,0 1-1,0 0 1,0 0-1,0-1 1,0 1-1,0 0 1,0 0-1,0 0 0,0 0 1,0 0-1,0 1 1,0-1-1,0 0 1,0 0-1,0 1 1,0-1-1,0 1 0,2 0 1,21 9-2,-17-7-1,0 1 0,0-2 0,1 1 0,-1-1 0,0 0 0,1 0 0,-1-1 0,1 0 0,0 0 0,-1-1 0,15-1 0,-7-2 0,1-1 0,-1-1 0,0-1 0,-1 0 0,1-1 0,24-16 0,-38 23 0,0-1-1,0 1 1,0-1-1,0 1 0,0-1 1,-1 1-1,1-1 1,0 1-1,0 0 1,0-1-1,0 1 1,0 0-1,0 0 1,0 0-1,0 0 1,2 0-1,-3 0 0,1 0 0,-1 1 1,1-1-1,-1 0 0,0 0 0,1 1 0,-1-1 0,0 0 1,0 1-1,1-1 0,-1 1 0,0-1 0,0 0 0,1 1 1,-1-1-1,0 1 0,0-1 0,0 0 0,0 1 0,0-1 1,0 1-1,0-1 0,0 1 0,0-1 0,0 1 0,0 6-8,-1-1 0,0 1 0,0-1 0,-3 7-1,1 0 3,0 2 19,1 1 0,-1 16 0,3-29-10,-1 1 1,1 0-1,1-1 1,-1 1 0,0-1-1,1 1 1,0-1 0,0 1-1,0-1 1,0 1-1,0-1 1,1 0 0,0 0-1,-1 0 1,5 5 0,-4-6-3,0-1 0,0 0 0,0 0 0,0 0 0,0 0 0,1 0 1,-1 0-1,0 0 0,1-1 0,-1 1 0,1-1 0,-1 0 1,1 1-1,-1-1 0,0 0 0,1 0 0,-1-1 0,1 1 1,-1-1-1,1 1 0,-1-1 0,0 0 0,1 0 0,-1 0 1,3-1-1,5-3 0,0 0 1,0-1-1,-1 0 1,12-9-1,7-8 22,-1-2 0,-1 0-1,-1-2 1,-1-1 0,-2 0-1,-1-2 1,-1 0 0,-1-2-1,-2 0 1,-1-1 0,12-37-1,-14 23 33,-2 0 0,-2-1 0,-2-1 0,-2 0 0,-3 0 0,-3-79-1,0 123-44,-1-1-1,1 0 0,-1 1 0,0-1 0,-1 1 1,-3-10-1,5 15-9,0-1-1,-1 1 1,1 0 0,0-1 0,0 1-1,-1 0 1,1 0 0,0-1 0,-1 1 0,1 0-1,0 0 1,-1 0 0,1-1 0,0 1-1,-1 0 1,1 0 0,-1 0 0,1 0-1,0 0 1,-1 0 0,1 0 0,0-1 0,-1 1-1,1 0 1,-1 1 0,1-1 0,0 0-1,-1 0 1,1 0 0,-1 0 0,1 0 0,0 0-1,-1 0 1,1 0 0,0 1 0,-1-1-1,1 0 1,0 0 0,-1 1 0,1-1-1,-13 11-15,6-1-8,0-1 0,1 1 0,1 1 0,-1-1 0,1 1 0,1 0 0,0 0 0,1 0 0,-3 17 0,0 12-56,-1 57 0,3-26 3,-4 241-160,8-277 221,0-13-10,5 42 0,-4-58 18,0 1 0,1-1-1,0 1 1,0-1 0,0 0 0,1 0 0,0 0 0,0 0 0,1-1 0,7 11 0,-9-14 11,0 1 1,1-1-1,0 0 0,-1 0 0,1 0 0,0 0 0,0 0 1,0 0-1,0-1 0,0 1 0,0-1 0,1 0 1,-1 0-1,0 0 0,1-1 0,3 1 0,-1-1 4,0 0 0,0 0 0,0-1 0,-1 0 0,1 0 1,0-1-1,0 1 0,9-5 0,-1-1 3,-1 0-1,1-1 1,-1-1 0,-1 0 0,0 0 0,15-15 0,-6-1 37,-17 20-40,1-1 0,0 1-1,0 0 1,0 0 0,0 1 0,9-6-1,-14 10-5,1-1 0,-1 1 1,0 0-1,1 0 0,-1 0 0,0-1 0,1 1 0,-1 0 1,1 0-1,-1 0 0,0 0 0,1 0 0,-1 0 0,1 0 0,-1 0 1,0 0-1,1 0 0,-1 0 0,1 0 0,-1 0 0,0 0 1,1 0-1,-1 0 0,1 1 0,-1-1 0,0 0 0,1 0 1,-1 0-1,0 1 0,1-1 0,-1 0 0,0 0 0,1 1 0,-1-1 1,0 0-1,0 1 0,1-1 0,-1 0 0,0 1 0,0-1 1,0 0-1,1 1 0,-1-1 0,0 1 0,0 0 0,6 27 10,-2-7-1,-4-19-9,1 0 0,-1 0 1,1-1-1,0 1 0,-1 0 1,1 0-1,0-1 0,0 1 1,0 0-1,0-1 0,1 1 1,1 1-1,-2-2 0,1-1 0,-1 0 0,0 0 0,0 0 0,0 0 0,0 0 1,0 0-1,0 0 0,1 0 0,-1 0 0,0 0 0,0-1 0,0 1 0,0 0 0,0-1 0,0 1 1,0-1-1,0 1 0,0-1 0,0 0 0,0 1 0,0-1 0,1-1 0,10-6 0,9-6 0,-1-1 0,0-1 0,17-18 0,-33 30 0,0 0 0,0 0 0,1 1 0,8-6 0,-12 8 0,-1 1 0,1 0 0,-1-1 0,1 1 0,0 0 0,-1 0 0,1-1 0,0 1 0,-1 0 0,1 0 0,-1 0 0,1 0 0,0 0 0,-1 0 0,1 0 0,0 0 0,-1 0 0,1 0 0,0 0 0,0 1 0,0-1 0,-1 1 0,1 0 0,-1-1 0,1 1 0,-1 0 0,0-1 0,1 1 0,-1 0 0,0 0 0,1-1 0,-1 1 0,0 0 0,0 0 0,0-1 0,0 1 0,0 0 0,0 0 0,0 0 0,0-1 0,0 1 0,0 0 0,0 1 0,-3 16 6,-1-1-1,-1 1 0,0-1 1,-10 24-1,-7 21 1,-43 127-52,49-153 19,-1 0 1,-2-1 0,-24 33 0,40-63 26,-1 0 0,0 0 0,0-1 0,0 1 0,-1-1 0,0 0 0,-8 6 0,10-8 11,0-1 1,0 1-1,-1-1 1,1 0 0,-1 0-1,1 0 1,-1 0 0,1 0-1,-1-1 1,1 0 0,-1 0-1,0 0 1,1 0 0,-5-1-1,7 1-6,1 0 0,-1 0 0,0 1 0,1-1-1,-1 0 1,1-1 0,-1 1 0,0 0 0,1 0-1,-1 0 1,1 0 0,-1 0 0,0-1 0,1 1 0,-1 0-1,1 0 1,-1-1 0,1 1 0,-1 0 0,1-1 0,-1 1-1,1-1 1,-1 1 0,1 0 0,-1-1 0,1 1 0,0-1-1,-1 0 1,1 1 0,0-1 0,0 1 0,-1-1 0,1 1-1,0-1 1,0 0 0,0 1 0,0-1 0,0 1 0,-1-1-1,1 0 1,0 1 0,0-1 0,1 0 0,-1 1 0,0-1-1,0 1 1,0-1 0,0 0 0,0 1 0,1-1 0,-1 1-1,0-1 1,1 1 0,-1-1 0,0 1 0,1-1 0,-1 1-1,1-1 1,-1 1 0,0-1 0,1 1 0,0-1 0,4-4 17,0-1 1,1 2-1,10-10 1,30-13 13,0 1-1,78-30 1,-34 16-25,-51 22-1,-9 5 13,0-2 0,37-24 0,-65 37-38,1 0 0,0 0-1,-1 0 1,1 0 0,-1-1-1,0 1 1,0-1 0,3-3 0,-5 5-23,1 0 1,-1 1-1,0-1 1,0 0-1,0 0 1,1 0 0,-1 0-1,0 0 1,0 1-1,0-1 1,0 0-1,0 0 1,-1 0 0,1 0-1,0 1 1,0-1-1,0 0 1,-1 0-1,1 0 1,0 1 0,-1-1-1,1 0 1,-1 0-1,1 1 1,-1-1-1,1 0 1,-1 1 0,0-1-1,1 1 1,-1-1-1,0 1 1,1-1-1,-1 1 1,0-1-1,0 1 1,1 0 0,-2-1-1,-8-4-3627</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07:54.143"/>
    </inkml:context>
    <inkml:brush xml:id="br0">
      <inkml:brushProperty name="width" value="0.05" units="cm"/>
      <inkml:brushProperty name="height" value="0.05" units="cm"/>
      <inkml:brushProperty name="color" value="#004F8B"/>
    </inkml:brush>
  </inkml:definitions>
  <inkml:trace contextRef="#ctx0" brushRef="#br0">0 1 8536,'0'0'10697</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07:54.575"/>
    </inkml:context>
    <inkml:brush xml:id="br0">
      <inkml:brushProperty name="width" value="0.05" units="cm"/>
      <inkml:brushProperty name="height" value="0.05" units="cm"/>
      <inkml:brushProperty name="color" value="#004F8B"/>
    </inkml:brush>
  </inkml:definitions>
  <inkml:trace contextRef="#ctx0" brushRef="#br0">0 1 10344,'0'0'4440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07:54.937"/>
    </inkml:context>
    <inkml:brush xml:id="br0">
      <inkml:brushProperty name="width" value="0.05" units="cm"/>
      <inkml:brushProperty name="height" value="0.05" units="cm"/>
      <inkml:brushProperty name="color" value="#004F8B"/>
    </inkml:brush>
  </inkml:definitions>
  <inkml:trace contextRef="#ctx0" brushRef="#br0">1 103 8336,'0'0'2370,"21"1"-1587,308-9 1401,201-49 434,-401 41-2036,-85 11-478,-21 4-542,-2-2 1,1-1-1,22-6 0</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09:08.019"/>
    </inkml:context>
    <inkml:brush xml:id="br0">
      <inkml:brushProperty name="width" value="0.05" units="cm"/>
      <inkml:brushProperty name="height" value="0.05" units="cm"/>
      <inkml:brushProperty name="color" value="#004F8B"/>
    </inkml:brush>
  </inkml:definitions>
  <inkml:trace contextRef="#ctx0" brushRef="#br0">150 1045 4416,'0'0'4154,"5"-13"-3820,5-13-190,58-138 1148,116-272 1878,-160 364-2567,-4 0-1,-2-2 0,7-77 1,-24 117 88,-3 32-507,-2 6-100,-3 6-28,-27 68 59,-37 123-1,41-108-92,-181 504 114,183-516-112,-37 90-1,25-89 82,38-71-84,2-11-19,0 0 0,0 1 0,0-1 0,0 0 0,0 0 0,0 1 0,0-1 0,0 0 0,0 1 0,0-1 0,0 0 0,-1 1 0,1-1 0,0 0-1,0 1 1,0-1 0,0 0 0,-1 0 0,1 1 0,0-1 0,0 0 0,0 0 0,-1 0 0,1 1 0,0-1 0,0 0 0,-1 0 0,1 0 0,0 0 0,-1 1 0,1-1 0,0 0 0,-1 0 0,1 0 0,0 0 0,0 0 0,-1 0 0,1 0 0,0 0 0,-1 0 0,1 0 0,0 0 0,-1 0 0,0 0-1,1 0 25,7-29 111,15-12-86,3 0 1,1 2-1,52-60 0,108-93 127,-171 179-143,0 1-1,25-15 1,-23 16 53,31-25 0,6-18 246,-39 41-214,-12 11-91,-1 0-1,1-1 0,0 1 1,-1-1-1,0 0 0,1 0 0,-1 0 1,2-3-1,-4 5-22,0 1-1,0 0 1,0 0-1,0 0 1,0 0-1,0 0 0,0-1 1,0 1-1,0 0 1,0 0-1,0 0 1,0 0-1,0 0 1,0-1-1,0 1 1,0 0-1,0 0 1,0 0-1,0 0 1,0 0-1,0-1 1,0 1-1,0 0 1,1 0-1,-1 0 1,0 0-1,0 0 1,0 0-1,0 0 1,0 0-1,0 0 1,0-1-1,1 1 1,-1 0-1,0 0 1,0 0-1,0 0 1,0 0-1,0 0 1,1 0-1,-1 0 1,0 0-1,0 0 1,0 0-1,0 0 1,0 0-1,1 0 1,-1 0-1,0 0 0,0 0 1,0 0-1,0 0 1,0 0-1,1 1 1,-1-1-1,0 0 1,0 0-1,0 0 1,0 0-1,0 0 1,0 0-1,1 0 1,-1 0-1,0 1 1,0-1-1,0 0 1,0 0-1,0 0 1,-1 9 22,0-1 0,-1 0 0,0 0 1,0 0-1,-5 12 0,-4 12 16,-6 72 40,16-91-72,0-1 0,1 0 1,1 1-1,0-1 0,1 0 0,3 16 0,-4-26-8,-1 0 0,1-1 0,-1 1 0,1-1 0,-1 1 0,1-1 0,0 1 0,0-1 0,0 1-1,0-1 1,0 0 0,0 0 0,0 1 0,0-1 0,0 0 0,1 0 0,-1 0 0,0 0 0,1 0-1,-1-1 1,1 1 0,-1 0 0,1-1 0,-1 1 0,1-1 0,-1 1 0,1-1 0,0 0 0,-1 0 0,1 1-1,0-1 1,-1 0 0,4-1 0,-1 0 9,-1 1-1,1-1 1,-1-1 0,0 1-1,1 0 1,-1-1 0,0 1-1,0-1 1,0 0 0,0 0-1,0 0 1,0-1 0,-1 1-1,4-4 1,-1-1 13,1 0-1,-1 0 1,-1 0-1,1-1 1,-1 1-1,-1-1 1,1 0 0,-1 0-1,2-12 1,-4 16 10,0-1-1,-1 0 1,0 1 0,0-1-1,0 0 1,0 1 0,-1-1 0,0 0-1,0 1 1,0-1 0,0 1 0,-1-1-1,0 1 1,0 0 0,0 0 0,0 0-1,-1 0 1,-4-6 0,3 8 45,-10-5 18,14 7-98,0 0 0,0-1 0,-1 1 0,1 0 0,0 0 1,0 0-1,0 0 0,-1 0 0,1 0 0,0-1 0,0 1 0,0 0 0,0 0 0,0 0 1,0 0-1,-1-1 0,1 1 0,0 0 0,0 0 0,0 0 0,0-1 0,0 1 0,0 0 0,0 0 1,0 0-1,0-1 0,0 1 0,0 0 0,0 0 0,0 0 0,0-1 0,0 1 0,0 0 0,0 0 1,0 0-1,0-1 0,0 1 0,0 0 0,0 0 0,1 0 0,-1-1 0,0 1 0,0 0 1,0 0-1,0 0 0,0 0 0,0-1 0,1 1 0,-1 0 0,0 0 0,0 0 0,0 0 0,1 0 1,-1 0-1,0 0 0,0 0 0,0-1 0,1 1 0,40-20-46,58-19 0,-79 33 60,1 0 0,0 1 0,0 1 0,0 1 0,25 0 0,-42 3-8,0 0 1,-1 0-1,1 0 1,-1 1-1,1-1 1,-1 1-1,1 0 0,-1 0 1,1 0-1,-1 0 1,0 1-1,1 0 1,-1-1-1,0 1 0,0 0 1,0 0-1,4 5 1,-3-2 7,0 0 1,-1 1 0,1-1-1,-1 1 1,-1 0 0,1 0-1,-1 0 1,3 13 0,2 6 26,3 13 118,26 66 0,-31-94-113,-1 0-1,1-1 0,1 0 1,0 0-1,0 0 0,1 0 1,0-1-1,0 0 0,1-1 1,0 0-1,14 10 0,-18-14-6,1-1-1,-1 0 0,1 0 1,-1-1-1,1 1 1,0-1-1,-1 0 0,1 0 1,0-1-1,0 1 0,0-1 1,0 0-1,0-1 1,-1 1-1,1-1 0,0 0 1,0 0-1,-1 0 0,10-4 1,-6 2-337,-1-1 0,1 0 0,-1-1 0,0 1 0,0-1 1,0-1-1,0 1 0,-1-1 0,8-10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0:18.850"/>
    </inkml:context>
    <inkml:brush xml:id="br0">
      <inkml:brushProperty name="width" value="0.05" units="cm"/>
      <inkml:brushProperty name="height" value="0.05" units="cm"/>
      <inkml:brushProperty name="color" value="#004F8B"/>
    </inkml:brush>
  </inkml:definitions>
  <inkml:trace contextRef="#ctx0" brushRef="#br0">416 1 10752,'0'0'6309,"-10"12"-5955,-44 51 95,-57 72 584,90-107-808,-35 47 1466,-89 157-1,142-225-1453,-5 10 409,8-16-614,0-1 0,0 0 0,0 1 0,0-1 0,0 0 0,0 0 0,0 1-1,0-1 1,-1 0 0,1 1 0,0-1 0,0 0 0,0 0 0,-1 1-1,1-1 1,0 0 0,0 0 0,0 0 0,-1 1 0,1-1 0,0 0 0,0 0-1,-1 0 1,1 0 0,0 0 0,-1 1 0,1-1 0,0 0 0,0 0-1,-1 0 1,1 0 0,0 0 0,-1 0 0,7-17 121,6-20-3563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09:10.764"/>
    </inkml:context>
    <inkml:brush xml:id="br0">
      <inkml:brushProperty name="width" value="0.05" units="cm"/>
      <inkml:brushProperty name="height" value="0.05" units="cm"/>
      <inkml:brushProperty name="color" value="#004F8B"/>
    </inkml:brush>
  </inkml:definitions>
  <inkml:trace contextRef="#ctx0" brushRef="#br0">1 1167 4312,'0'0'6177,"7"-15"-5969,72-144 451,-41 81-159,-3-1 0,29-95 0,43-209 657,-98 334-775,6-92 0,-21 56 386,5 82-466,-3 6-148,-4 10-51,-15 38 44,1 2 1,3 0 0,-21 100 0,-10 172 179,42-271-248,4-32-14,1 1 1,1-1-1,1 0 1,1 1 0,3 26-1,-3-46-42,0 0 0,1 0 0,0 1 0,0-1 0,0 0 0,0 0 0,0-1 0,1 1 0,-1 0 0,1 0 0,0-1 0,0 1 0,0-1 0,0 1 0,0-1 0,0 0 0,1 0 0,-1 0 0,1 0 0,5 3 0,-3-3 11,0 0 1,0-1 0,0 0-1,0 0 1,1 0-1,-1 0 1,0-1-1,1 0 1,-1 0-1,0 0 1,9-2-1,-5 0-16,0 0 0,-1-1 0,0 0 0,0 0 0,0-1 0,0 0 0,0 0 0,-1-1 0,1 0 0,-1 0 0,8-9 0,9-9 72,34-44 1,-40 45-29,-16 19-39,1-1 1,-1 1-1,0-1 0,0 0 0,0 1 1,-1-1-1,1 0 0,1-6 0,-3 7 34,2 0 39,-5 7-45,-3 7-40,1 2-1,1-1 1,0 0-1,0 1 1,1 0-1,1 0 1,0 0-1,1 0 1,0 0-1,1 0 0,0 0 1,5 26-1,-4-35-13,0 1 0,1-1 0,0 0 0,-1 0 0,2 1 0,-1-1 0,0-1-1,1 1 1,-1 0 0,1-1 0,0 1 0,1-1 0,5 5 0,-7-6 4,1 0 1,-1 0-1,1-1 1,0 1-1,0-1 1,0 0-1,0 1 1,0-1-1,0-1 1,0 1-1,0 0 1,0-1-1,1 1 1,-1-1-1,0 0 1,0 0 0,0 0-1,1-1 1,3 0-1,-4 0 7,1 1 1,-1-1-1,0 0 0,1 0 1,-1-1-1,0 1 0,0-1 1,0 1-1,0-1 0,0 0 1,0 0-1,0-1 0,-1 1 1,1 0-1,-1-1 0,1 0 0,-1 1 1,0-1-1,0 0 0,0 0 1,-1 0-1,1 0 0,-1-1 1,0 1-1,1 0 0,-1-1 1,-1 1-1,1 0 0,0-1 1,-1 1-1,0-1 0,0 1 1,0-1-1,0 1 0,-1-1 0,1 1 1,-2-5-1,1 1 15,0 0-1,-1 0 0,0 0 1,0 1-1,0-1 1,-5-7-1,5 11-2,0-1 0,0 1-1,0 0 1,-1 0 0,1 0 0,-1 1-1,0-1 1,0 1 0,1-1-1,-2 1 1,1 0 0,0 0 0,-6-2-1,2 1 32,6 2-47,1 1 1,-1-1-1,1 1 1,-1 0 0,0-1-1,1 1 1,-1 0-1,1 0 1,-1-1 0,0 1-1,1 0 1,-1 0-1,0 0 1,1 0 0,-1 0-1,0 0 1,1 0 0,-1 0-1,0 0 1,1 0-1,-1 0 1,0 0 0,1 1-1,-1-1 1,1 0-1,-1 0 1,0 1 0,1-1-1,-1 0 1,1 1-1,-1-1 1,1 0 0,-1 1-1,1-1 1,-1 1-1,1-1 1,-1 2 0,-2 0 2,5-2-32,5-2 40,60-11 3,-51 11 2,1-1 0,-1 0 0,28-10-1,-3-3 7,-15 6 25,37-18 0,-63 28-46,1-1-1,0 0 0,-1 1 1,1 0-1,0-1 0,0 1 1,-1-1-1,1 1 0,0 0 1,0-1-1,0 1 0,-1 0 1,1 0-1,0 0 0,0 0 0,0 0 1,0 0-1,-1 0 0,1 0 1,0 0-1,0 0 0,0 0 1,0 0-1,-1 1 0,1-1 1,0 0-1,0 1 0,0-1 1,-1 0-1,1 1 0,0-1 1,-1 1-1,1-1 0,0 1 1,-1 0-1,1-1 0,-1 1 1,1 0-1,-1-1 0,1 1 0,-1 0 1,1-1-1,-1 1 0,0 0 1,1 0-1,-1 0 0,0-1 1,0 1-1,0 0 0,1 1 1,0 7 24,0-1 1,0 1 0,-1-1-1,-1 11 1,0-6 9,0 14 37,0-19-45,0-1-1,1 1 1,0 0-1,0 0 1,1 0-1,0 0 1,0 0-1,3 8 1,-4-16-24,1 1-1,-1 0 1,1 0-1,-1-1 1,1 1 0,-1 0-1,1-1 1,0 1-1,-1 0 1,1-1 0,0 1-1,-1-1 1,1 1-1,0-1 1,0 1 0,-1-1-1,1 0 1,0 1-1,0-1 1,0 0 0,0 0-1,0 0 1,-1 1-1,1-1 1,0 0 0,0 0-1,0 0 1,0 0-1,0-1 1,0 1 0,-1 0-1,1 0 1,0 0-1,0-1 1,0 1 0,0 0-1,-1-1 1,1 1-1,0-1 1,0 1 0,1-2-1,2-1 15,1-1-1,0 1 0,-1-1 0,8-9 1,26-41 118,-30 40-74,2 1-1,-1-1 1,15-13 0,-17 18 1,14-14 79,-20 22-135,-1 0 0,1 1-1,0-1 1,-1 0 0,1 0 0,0 1-1,0-1 1,0 1 0,0-1-1,0 1 1,0-1 0,0 1 0,0-1-1,0 1 1,0 0 0,0 0-1,0-1 1,0 1 0,2 0 0,-2 2-1,1-1 0,0 1 0,-1-1 0,1 1 0,-1 0 0,0 0 0,1 0 1,1 3-1,0 0 2,5 9 25,0 1 1,6 15-1,16 30 36,-27-56-52,0 0 0,0 0-1,0 0 1,1 0 0,-1 0 0,1-1-1,0 0 1,0 0 0,0 0 0,6 4 0,-9-7-12,0 0 0,0 1 0,0-1 0,0 0 0,0 1 0,0-1 0,0 0 0,0 0 0,0 0 0,0 0 0,0 0 0,0 0 0,0 0 1,0 0-1,0 0 0,0-1 0,0 1 0,0 0 0,0-1 0,0 1 0,0-1 0,0 1 0,-1-1 0,1 1 0,0-1 0,0 1 0,0-1 0,0 0 0,-1 0 1,1 1-1,0-1 0,-1 0 0,1 0 0,-1 0 0,1 0 0,-1 0 0,1 0 0,-1 1 0,0-1 0,1 0 0,-1 0 0,0-2 0,3-7 27,0 0 0,-1 0-1,2-15 1,-2 10 16,0-1-3,0 8-13,-1-1 1,1 1-1,0 0 0,5-12 1,-7 19-37,1-1 0,0 1 1,0-1-1,0 0 0,0 1 1,0 0-1,0-1 0,0 1 1,0 0-1,1-1 1,-1 1-1,1 0 0,-1 0 1,1 0-1,-1 0 0,1 0 1,-1 0-1,1 1 1,0-1-1,-1 1 0,1-1 1,0 1-1,0-1 0,-1 1 1,1 0-1,2 0 1,20 0 25,0 2 1,0 0-1,0 2 1,0 0-1,33 12 1,-54-15-2,1-1 0,0 1 0,-1 0 0,1-1 0,0 0-1,6 0 1,1-3-3116</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09:23.327"/>
    </inkml:context>
    <inkml:brush xml:id="br0">
      <inkml:brushProperty name="width" value="0.05" units="cm"/>
      <inkml:brushProperty name="height" value="0.05" units="cm"/>
      <inkml:brushProperty name="color" value="#004F8B"/>
    </inkml:brush>
  </inkml:definitions>
  <inkml:trace contextRef="#ctx0" brushRef="#br0">0 1058 5920,'0'0'4934,"12"-11"-4636,23-29 144,55-79 0,-38 39-18,106-178 1068,-138 220-1229,-2-2 0,-2 0-1,-1 0 1,18-85 0,-22 63 184,-3 0 0,0-80 0,-8 141-360,-9 22-28,2 0-1,0 0 1,2 0-1,-5 35 1,6-36-33,-17 87 11,-15 99-62,33-181 34,1 0 1,1 0-1,1 0 1,2 1-1,0-1 1,2 0-1,0 0 1,2 0-1,14 38 0,-19-59 6,1-1-1,-1 0 0,1 1 0,0-1 0,0 0 1,0 0-1,0 0 0,0 0 0,1-1 0,0 1 0,-1 0 1,1-1-1,0 0 0,0 0 0,0 0 0,0 0 1,7 3-1,-6-4 3,-1-1 0,1 1 0,-1-1 0,1 0 1,0 0-1,-1 0 0,1 0 0,-1 0 0,1-1 0,0 0 0,-1 1 1,0-1-1,1-1 0,-1 1 0,0 0 0,1-1 0,5-4 0,4-2 35,-1-1 0,0-1 0,0 0 0,-1-1 0,0 0-1,17-23 1,-3-3 161,23-43 1,-44 73-165,0-1 0,0 0 1,-1 0-1,0 0 0,3-16 0,-5 20-8,-1-1-1,0 1 1,1-1-1,-1 1 0,-1-1 1,1 1-1,-1 0 1,0-1-1,0 1 1,0 0-1,0-1 1,-4-6-1,-6-3 207,4 8-94,6 6-9,2 1-136,-1 0-1,1-1 1,-1 1 0,1 0-1,-1 0 1,1 0 0,0 0-1,-1-1 1,1 1 0,0 0-1,-1-1 1,1 1 0,0 0-1,0-1 1,0 1 0,0-1-1,0 1 1,1 0 0,18 7 29,-14-6-33,0 0 0,-1 0 1,0 1-1,1 0 0,-1 0 1,0 0-1,0 1 0,-1 0 1,1-1-1,-1 2 0,0-1 1,0 0-1,0 1 0,4 7 1,0 2-2,-1 0 0,-1 1 1,0 0-1,4 20 0,-9-31 0,7 22-18,0-1 1,14 28-1,-18-46 13,-1 0 0,1 0 1,0-1-1,1 0 0,0 0 0,0 0 1,0 0-1,0-1 0,1 0 0,0 0 1,0-1-1,10 6 0,-11-7 8,0 0 0,0 0 0,0-1-1,0 0 1,1 0 0,-1 0 0,1-1 0,0 0 0,-1 0-1,1 0 1,0-1 0,0 0 0,-1 0 0,1 0 0,0-1-1,0 0 1,-1 0 0,1 0 0,-1-1 0,1 1 0,-1-1-1,1-1 1,8-5 0,29-20 66,-2-2 0,-1-2-1,48-49 1,-3 4 142,-43 37 22,-39 31-149,-3 9-85,0 0 0,0 0 0,0 0 1,0 0-1,0 0 0,0 0 0,0 0 0,0 1 0,-1-1 0,1 0 0,0 0 0,0 0 0,0 0 0,0 0 0,0 0 0,0 0 0,0 0 0,0 0 0,0 0 0,0 0 0,0-1 0,0 1 0,0 0 0,0 0 0,-1 0 0,1 0 0,0 0 0,0 0 0,0 0 0,0 0 0,0 0 0,0 0 0,0 0 0,0 0 0,0 0 0,0 0 0,0 0 0,0 0 0,0 0 0,0 0 0,0 0 0,-12 21 70,-17 22 1,-11 20-11,30-44-46,1 0 0,0 0 0,1 1 0,1 1 0,-7 38 0,13-57-15,1-1-1,0 1 1,0 0-1,0 0 1,0 0-1,0 0 1,0 0-1,0 0 1,1 0-1,-1 0 1,1-1-1,-1 1 1,1 0-1,0 0 1,0 1-1,0-2 0,0 0 0,-1-1 0,1 1 0,0 0 0,0-1 1,-1 1-1,1-1 0,0 1 0,0-1 0,0 1 0,0-1 0,0 1 0,0-1 0,0 0 0,-1 0 0,1 1 0,0-1 1,0 0-1,0 0 0,0 0 0,1 0 0,2-1 0,0 0 0,0 0 0,-1 0 0,1 0 0,-1 0 0,1-1 0,-1 1 0,0-1 0,1 0-1,-1 0 1,0-1 0,0 1 0,4-4 0,6-10 23,0 0-1,-1 0 0,18-33 1,-21 33 20,1 0 0,0 1 0,1 0 0,0 0 0,16-14 0,-26 28-41,0 1 0,-1-1-1,1 0 1,-1 1 0,1-1 0,0 1-1,0-1 1,-1 1 0,1 0-1,0-1 1,0 1 0,0 0-1,-1-1 1,1 1 0,0 0-1,0 0 1,0 0 0,0 0 0,-1-1-1,1 1 1,0 1 0,0-1-1,0 0 1,0 0 0,0 0-1,-1 0 1,1 1 0,0-1 0,0 0-1,0 1 1,0-1 0,-1 0-1,2 2 1,1 1 2,0 0-1,0 0 1,0 1 0,-1-1-1,5 8 1,1 2-1,3 2 4,-6-6-21,1-1-1,1 1 0,-1-1 1,15 12-1,-19-18 13,0 0-1,1 0 0,-1-1 0,1 1 1,0-1-1,0 1 0,-1-1 1,1 0-1,0 0 0,0-1 0,0 1 1,0 0-1,0-1 0,0 0 1,0 0-1,0 0 0,1 0 1,-1 0-1,0-1 0,0 1 0,3-2 1,2-1 8,1 0 1,-1-1 0,0 0 0,0 0 0,0-1-1,14-10 1,40-42 104,-32 29-41,-14 13-39,-11 10-8,0-1 0,1 1-1,0 0 1,0 1 0,0-1-1,0 1 1,1 0 0,-1 1 0,15-6-1,-20 9-20,0 0 0,0 0-1,0 0 1,0 0 0,0 1-1,1-1 1,-1 0 0,0 1-1,0-1 1,0 1 0,0-1-1,0 1 1,0-1 0,0 1-1,0 0 1,0-1 0,0 1-1,-1 0 1,1 0 0,0 0-1,0-1 1,-1 1 0,1 0-1,0 0 1,-1 0-1,1 0 1,-1 0 0,1 1-1,-1-1 1,1 2 0,10 38 9,-10-36-4,0 3-2,8 25-12,-9-32 9,0 0-1,1-1 0,-1 1 1,0 0-1,1-1 0,-1 1 1,1-1-1,-1 1 0,1-1 1,-1 1-1,1-1 0,-1 1 1,1-1-1,-1 1 0,1-1 1,0 0-1,-1 1 0,1-1 1,0 0-1,-1 0 0,1 1 1,0-1-1,-1 0 0,1 0 1,0 0-1,-1 0 0,1 0 1,0 0-1,0 0 0,-1 0 1,1 0-1,0 0 0,-1 0 1,1 0-1,0-1 0,0 1 1,-1 0-1,2-1 0,10-5 13,-1-1-1,1-1 1,-1 1 0,10-11-1,-12 10 5,1 1-1,0-1 1,0 1-1,1 1 1,12-6 0,-22 12-15,1 0 0,-1-1 1,1 1-1,0 0 0,-1 0 0,1 0 1,-1 0-1,1 0 0,-1 0 1,1 1-1,-1-1 0,1 0 1,-1 1-1,1-1 0,-1 1 0,1 0 1,1 1-1,27 18 56,-14-8-35,19 13-17,-27-19-9,-1-1-1,1 1 1,0-1-1,1-1 1,11 6-1,-16-9 4,-1 0-1,0 0 1,1-1 0,-1 1-1,1-1 1,-1 0-1,1 0 1,-1 0 0,1-1-1,-1 1 1,0-1-1,1 1 1,-1-1 0,0 0-1,1-1 1,-1 1 0,0-1-1,0 1 1,3-3-1,10-7 15,-1-1 0,-1 0 1,0-1-1,-1 0 0,15-21 0,-12 16 16,0 0 1,25-21 0,-40 38-30,0-1 1,0 1 0,0 0-1,0 1 1,1-1-1,-1 0 1,0 0 0,0 0-1,1 1 1,-1-1 0,0 1-1,1-1 1,-1 1-1,1-1 1,-1 1 0,0 0-1,1 0 1,-1 0 0,1-1-1,-1 2 1,1-1 0,-1 0-1,1 0 1,-1 0-1,1 1 1,-1-1 0,0 0-1,1 1 1,-1 0 0,1-1-1,1 2 1,-1 1-5,1 0 0,0 0 0,-1 0 0,0 0 0,0 0 0,0 1 0,0-1 0,0 1 0,-1-1 0,3 9 0,5 17-18,-1 0 0,-1 1-1,-2 0 1,-1 0-1,-1 0 1,-2 48 0,-1-77 19,0 1 0,0-1 0,0 1 1,0-1-1,-1 1 0,1-1 1,0 1-1,-1-1 0,1 1 0,-1-1 1,0 0-1,1 1 0,-1-1 1,0 0-1,0 0 0,-1 2 0,2-3 4,-1 0-1,0 1 1,1-1-1,-1 0 1,1 1-1,-1-1 1,0 0-1,0 0 1,1 0-1,-1 0 1,0 0-1,1 0 1,-1 0-1,0 0 1,1 0-1,-1 0 1,0 0-1,0 0 1,1 0-1,-1 0 1,0-1-1,1 1 1,-2-1-1,-3-2 21,0 0-1,0 0 0,1-1 0,-1 0 0,1 0 0,-6-6 0,-54-66 157,64 76-179,0 0 0,-1 0 0,1-1 0,0 1 0,0 0 0,0 0 0,0 0 0,0 0 0,0 0 0,-1-1 0,1 1 0,0 0 0,0 0 0,0 0 0,0 0 0,0-1 0,0 1 0,0 0 1,0 0-1,0 0 0,0 0 0,0-1 0,0 1 0,0 0 0,0 0 0,0 0 0,0-1 0,0 1 0,0 0 0,0 0 0,0 0 0,0-1 0,0 1 0,0 0 0,0 0 0,0 0 0,1 0 0,-1 0 0,0-1 0,0 1 0,0 0 0,0 0 0,0 0 0,1 0 0,10-5 1,14 2-2,-5 5 1,-1 0 0,-1 1 0,1 0 0,0 2 0,29 11 0,-44-15 0,1 1 0,-1-1 0,1 0 0,-1 0 0,1 0 0,-1-1 0,1 0 0,-1 0 0,1 0 0,0 0 0,-1-1 0,1 0 0,-1 1 0,1-2 0,-1 1 0,0 0 0,1-1 0,-1 0 0,0 0 0,0 0 0,0-1 0,0 0 0,-1 1 0,1-1 0,-1 0 0,4-5 0,4-3 13,-1-1 1,0-1-1,-1 1 0,0-2 0,-1 1 0,-1-1 1,0 0-1,5-17 0,-10 7 11,0 21-55,1 6 10,2 7 2,0 7 16,2 13-9,2 0 0,0-1 0,2 0-1,29 52 1,-40-79 13,1-1-1,0 1 0,-1-1 0,1 0 0,0 0 1,0 1-1,0-1 0,0 0 0,0 0 1,0 0-1,0 0 0,1 0 0,-1 0 0,0 0 1,0 0-1,1-1 0,-1 1 0,1 0 1,-1-1-1,0 1 0,1-1 0,-1 1 0,1-1 1,-1 0-1,1 0 0,3 0 0,-3-1 1,0 0 0,0 0 0,-1 0 0,1-1 0,0 1 0,0-1 0,-1 1 0,1-1 0,0 1 0,-1-1 0,0 0 0,1 0 0,-1 0 0,0 0 0,0 0 0,0 0 0,1-4 0,9-25 80,-1 0-1,11-61 1,-17 73-35,-3 14-37,-1-1 19,2 0 1,-1 0 0,1 0 0,0 1 0,4-9 0,-6 13-25,1 0 0,-1 0 0,1 1-1,-1-1 1,1 0 0,0 1 0,-1-1 0,1 0 0,0 1 0,0-1 0,-1 1 0,1-1 0,0 1-1,0-1 1,0 1 0,0-1 0,-1 1 0,1 0 0,0 0 0,0-1 0,0 1 0,0 0-1,0 0 1,0 0 0,0 0 0,0 0 0,0 0 0,0 0 0,0 1 0,0-1 0,0 0 0,-1 0-1,1 1 1,0-1 0,0 0 0,0 1 0,0-1 0,-1 1 0,1-1 0,0 1 0,1 1 0,20 11-27,0-1 1,1 0 0,0-2 0,1-1 0,0 0 0,1-2-1,39 7 1,-51-13 28,-1-1-1,1 1 0,-1-2 1,0 0-1,1 0 0,-1-1 1,0-1-1,16-4 1,-23 5 0,0 0 0,-1 0 0,1 0 0,-1-1 0,1 0 0,-1 0 0,0 0-1,0 0 1,0 0 0,4-6 0,-6 7 2,0-1-1,-1 1 1,1-1-1,-1 0 0,0 0 1,1 0-1,-1 0 0,0 0 1,-1 0-1,1 0 0,0 0 1,-1 0-1,0 0 0,0 0 1,0-1-1,0 1 1,-1-6-1,0 6 2,0-1-1,0 1 1,0 0-1,0-1 1,0 1 0,-1 0-1,0 0 1,1 0 0,-1 0-1,0 0 1,-4-3 0,6 6-8,-1-1-1,1 0 1,-1 1 0,0-1 0,1 1 0,-1 0 0,0-1 0,1 1 0,-1 0-1,0-1 1,0 1 0,1 0 0,-1 0 0,0-1 0,0 1 0,0 0 0,1 0-1,-1 0 1,0 0 0,-1 0 0,1 1-1,0-1 1,-1 1-1,1-1 0,0 1 1,0 0-1,0 0 0,0-1 1,0 1-1,1 0 0,-1 0 1,0 0-1,0 0 0,0 0 1,1 0-1,-1 0 0,0 0 1,0 2-1,-1 3-5,0-1 0,0 1 0,0 0 0,1 0 1,0-1-1,0 1 0,0 0 0,1 0 0,0 0 0,0 0 0,0 0 0,1 0 1,0-1-1,0 1 0,0 0 0,4 8 0,-1-4-9,1 0-1,0 0 1,0 0-1,1 0 1,0-1-1,0 0 1,1-1-1,9 9 1,-13-14 12,-1-1 0,1 1 0,0-1 1,0 0-1,1 0 0,-1 0 0,0-1 1,1 1-1,-1-1 0,1 0 1,-1 0-1,1 0 0,-1 0 0,1 0 1,0-1-1,0 0 0,-1 0 0,1 0 1,0 0-1,-1-1 0,1 1 1,0-1-1,-1 0 0,1 0 0,0 0 1,-1 0-1,0-1 0,1 1 0,3-4 1,10-5 18,0-1 1,-1-1 0,-1 0 0,18-19-1,-23 22-7,-2 1 18,0-1-1,-1-1 1,12-17 0,5-9 117,-24 36-143,1 0-1,-1-1 0,0 1 1,1 0-1,-1 0 1,1-1-1,-1 1 0,0 0 1,1 0-1,-1-1 1,1 1-1,-1 0 0,1 0 1,-1 0-1,1 0 1,-1 0-1,1 0 0,-1 0 1,0 0-1,1 0 1,-1 0-1,1 0 0,-1 0 1,1 0-1,-1 0 1,1 0-1,-1 0 0,1 1 1,-1-1-1,1 0 1,-1 0-1,0 1 0,1-1 1,-1 0-1,0 0 1,1 1-1,-1-1 0,0 0 1,1 1-1,-1-1 1,0 1-1,1-1 0,-1 0 1,0 1-1,15 23 33,-12-20-40,13 21-9,1-1 0,1 0 0,1-1-1,1-1 1,26 22 0,-34-36 22,-1 0-1,1-1 1,0-1-1,1 0 0,20 7 1,-30-12-7,1 0 1,-1 0 0,1 0-1,-1-1 1,1 0-1,-1 0 1,1 0-1,0 0 1,-1 0-1,1-1 1,-1 1-1,1-1 1,-1 0-1,0 0 1,1 0-1,-1-1 1,0 1 0,0-1-1,0 0 1,0 0-1,0 0 1,0 0-1,0 0 1,3-4-1,6-6 6,-1-1 1,0 0-1,16-25 0,-24 32-1,7-11 25,0-1 0,-2-1 1,0 1-1,-1-1 0,6-30 1,12-30 176,-21 65-160,3-6 68,-3 20-66,0 12-25,17 58 12,-11-39-55,-1 1 0,-1 0 0,-2 1 0,4 54 0,-10-85 18,0-1 1,0 1-1,0 0 0,0 0 0,0 0 1,-1-1-1,1 1 0,-1 0 1,1 0-1,-1-1 0,1 1 0,-3 2 1,3-3 1,0-1 1,-1 0-1,1 1 1,-1-1-1,1 0 1,-1 1-1,1-1 1,-1 0 0,1 1-1,-1-1 1,1 0-1,-1 0 1,1 0-1,-1 1 1,1-1-1,-1 0 1,1 0-1,-1 0 1,1 0-1,-1 0 1,1 0-1,-1 0 1,0 0-1,1 0 1,-1-1-1,0 1 1,-2-2 8,0 1 1,-1-1-1,1 0 1,0 0-1,1 0 0,-1 0 1,0-1-1,1 1 1,-1-1-1,-3-5 1,0 2 22,0 0 0,0 0 0,-13-10 0,-10-8 79,44 36-121,0-1 1,1 0-1,0 0 1,0-2 0,1 0-1,1-1 1,-1-1-1,1-1 1,29 7 0,-12-4 4,-15-4-1,0-1 0,41 4 1,-54-8 3,-1 0 1,1 0-1,0-1 1,-1 0-1,1 0 0,-1-1 1,1 1-1,-1-2 1,1 1-1,-1-1 1,0 0-1,0 0 1,6-5-1,-2 1 1,0-1 0,-1 0 0,0 0 0,14-18 0,-19 21 0,0 0 0,-1 0 0,0-1 1,0 0-1,0 1 0,-1-1 1,1 0-1,-1 0 0,-1 0 0,1-1 1,0-7-1,-2 12 2,0 0 0,0 0 1,0 0-1,0 0 0,0 0 0,-1 0 0,1 0 1,-1 0-1,1 0 0,-1 0 0,0 0 1,0 0-1,1 1 0,-1-1 0,-1 0 0,1 0 1,0 1-1,0-1 0,-1 1 0,1-1 1,-1 1-1,1-1 0,-1 1 0,1 0 1,-1 0-1,0 0 0,0 0 0,1 0 0,-1 0 1,0 0-1,0 1 0,0-1 0,0 1 1,0-1-1,0 1 0,0 0 0,0 0 0,-3 0 1,-2-1 0,0 1 1,-1 1 0,1-1-1,0 1 1,0 0-1,0 1 1,1 0 0,-1 0-1,0 0 1,-8 5 0,12-5-4,0-1 0,0 1 1,0 0-1,0 0 0,0 0 1,1 0-1,-1 1 0,1-1 1,-1 1-1,1-1 1,0 1-1,0 0 0,0 0 1,1 0-1,-1 0 0,1 0 1,-1 1-1,-1 4 0,3-4 1,0-1-1,0 0 0,0 1 0,1-1 0,-1 0 1,1 0-1,0 1 0,-1-1 0,1 0 0,1 0 1,-1 0-1,0 0 0,1 0 0,0 0 0,0 0 0,-1-1 1,2 1-1,-1 0 0,4 3 0,3 2 7,-1-1 0,2 0 0,-1 0 1,1-1-1,-1 0 0,2-1 0,-1 0 0,1-1 0,-1 0 0,14 3 0,-6-2 13,0-2 0,1 0 0,-1-1 1,1-1-1,29-1 0,-30-3-15,0 0 0,-1-1 0,1-1 0,-1-1 0,0-1 0,-1 0 0,1-1 0,22-15 0,-16 5-323,-16 11-2789</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09:23.866"/>
    </inkml:context>
    <inkml:brush xml:id="br0">
      <inkml:brushProperty name="width" value="0.05" units="cm"/>
      <inkml:brushProperty name="height" value="0.05" units="cm"/>
      <inkml:brushProperty name="color" value="#004F8B"/>
    </inkml:brush>
  </inkml:definitions>
  <inkml:trace contextRef="#ctx0" brushRef="#br0">1 374 8840,'0'0'2280,"94"-7"-1704,-13-1 8,22-10-144,6-4 8,1 4-112,1-10 8,8-6 72,8-5-8,2-5-88,-2-9 0,2 5-224,-14-6 16</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09:28.195"/>
    </inkml:context>
    <inkml:brush xml:id="br0">
      <inkml:brushProperty name="width" value="0.05" units="cm"/>
      <inkml:brushProperty name="height" value="0.05" units="cm"/>
      <inkml:brushProperty name="color" value="#004F8B"/>
    </inkml:brush>
  </inkml:definitions>
  <inkml:trace contextRef="#ctx0" brushRef="#br0">0 1126 6128,'0'0'6645,"10"-8"-6332,0 0-225,-1-1 1,0 0-1,0 0 0,-1 0 0,-1-1 0,12-19 1,72-115 1040,-78 125-944,1 1 0,1 0 0,0 1 1,1 1-1,1 1 0,0 0 0,2 1 0,31-19 0,-46 31-95,0-1-1,1 2 1,-1-1-1,1 0 1,-1 1-1,1 0 1,9-1-1,-13 2-63,0 0-1,1 0 1,-1 0 0,1 0 0,-1 1-1,0-1 1,1 1 0,-1-1-1,0 1 1,1-1 0,-1 1-1,0 0 1,0 0 0,0-1 0,1 1-1,-1 0 1,0 0 0,0 0-1,0 0 1,-1 0 0,1 1-1,0-1 1,0 0 0,0 0 0,-1 0-1,1 1 1,-1-1 0,1 0-1,0 3 1,0 6 25,1 0-1,-2-1 1,1 1-1,-1 0 1,-1-1-1,0 1 1,0 0-1,-1-1 1,-5 19-1,0 2 49,1 2-36,1-5 22,-11 37 0,8-26 5,8-31-51,-2-1-1,1 1 0,-1 0 0,-3 10 1,24-53 99,2 2 1,1 0-1,2 1 0,38-40 1,-19 29 99,2 2 1,65-48 0,-106 87-205,0 0 0,0 0 1,1 0-1,-1 1 1,1-1-1,0 1 0,5-1 1,-9 3-27,0-1 1,0 1 0,0 0 0,0 0 0,1 0-1,-1 0 1,0 0 0,0 0 0,0 0-1,0 1 1,0-1 0,0 0 0,0 1-1,0-1 1,0 0 0,0 1 0,0-1-1,0 1 1,0 0 0,0-1 0,0 1-1,-1 0 1,1-1 0,0 1 0,0 0-1,-1 0 1,1 0 0,0 0 0,-1 0-1,1 0 1,-1 0 0,1 0 0,-1 0-1,0 0 1,1 0 0,-1 0 0,0 0 0,0 0-1,0 2 1,2 10 14,-1 1-1,-1-1 1,0 1-1,-1-1 1,-1 0 0,0 1-1,-1-1 1,0 0-1,-5 14 1,-9 39 84,17-66-105,0 0 1,0 1-1,0-1 0,0 0 0,-1 1 0,1-1 0,0 0 0,0 0 0,0 1 1,0-1-1,0 0 0,0 1 0,0-1 0,0 0 0,0 1 0,0-1 0,0 0 1,0 0-1,0 1 0,0-1 0,0 0 0,0 1 0,0-1 0,0 0 0,0 1 1,0-1-1,1 0 0,-1 0 0,0 1 0,0-1 0,0 0 0,0 0 0,1 1 1,-1-1-1,0 0 0,0 0 0,1 1 0,-1-1 0,0 0 0,1 0 0,11-9 97,70-86 84,-37 42-35,62-57 1,-100 103-135,15-12 113,-13 18-44,-6 14-9,-9 73 5,2-61-37,2 0-1,2 41 0,0-64-37,1-1 0,-1 0 0,0 0 0,0 0-1,1 0 1,-1 0 0,1-1 0,-1 1 0,1 0 0,-1 0 0,1 0 0,-1 0 0,1 0 0,0-1-1,0 1 1,-1 0 0,1 0 0,0-1 0,0 1 0,0-1 0,0 1 0,0-1 0,-1 1 0,1-1-1,0 1 1,0-1 0,0 0 0,0 0 0,0 1 0,1-1 0,-1 0 0,0 0 0,0 0 0,0 0-1,0 0 1,0 0 0,0-1 0,1 1 0,7-2 18,0 1-1,-1-1 1,14-6-1,-16 6-10,43-17 79,87-48-1,-40 17 76,-25 8 91,-75 57-208,-12 25-45,6-19 0,2 1 0,-10 36 0,17-51-3,-1 1 1,1 0-1,1-1 0,0 1 1,0 0-1,0 0 0,1-1 1,0 1-1,0 0 1,1-1-1,5 15 0,-6-19 1,0-1 0,0 1 0,0-1 0,1 0 1,-1 0-1,0 1 0,1-1 0,0 0 0,-1 0 0,1-1 0,0 1 0,0 0 0,0-1 0,0 1 0,0-1 0,1 1 0,-1-1 0,4 1 0,-4-1 1,0-1 0,0 1-1,1-1 1,-1 0 0,0 0 0,0 0-1,0 0 1,1-1 0,-1 1-1,0 0 1,0-1 0,0 0 0,0 1-1,0-1 1,0 0 0,0 0-1,0 0 1,0-1 0,0 1 0,3-3-1,2-2 22,0-1 0,-1 0 0,0 0-1,0-1 1,-1 1 0,0-1 0,0-1 0,-1 1-1,0-1 1,0 1 0,-1-1 0,0 0-1,0 0 1,-1-1 0,-1 1 0,1 0-1,-1-1 1,-1 1 0,0-1 0,0 1 0,-1 0-1,0-1 1,-5-14 0,6 22-14,-1 1 0,0 0 0,0 0 0,0 0 0,0 0 0,0-1 0,-1 2 0,1-1 0,0 0 0,0 0 0,-1 0 0,1 0 0,0 1 0,-1-1 0,1 1 0,0-1 0,-1 1 0,-2-1 0,3 0-7,0 1 0,0 0 0,0-1-1,-1 1 1,1 0 0,0 0 0,0 0 0,0 0 0,-1 0 0,1 0 0,0 0-1,0 0 1,0 1 0,-1-1 0,1 0 0,0 1 0,0-1 0,0 0 0,0 1-1,0 0 1,0-1 0,0 1 0,-2 1 0,3-2-3,0 1-1,0 0 1,0-1-1,0 1 1,0-1 0,0 1-1,0-1 1,0 1-1,0-1 1,0 1 0,0 0-1,1-1 1,-1 1-1,0-1 1,0 1 0,0-1-1,1 1 1,-1-1-1,0 0 1,1 1 0,-1-1-1,0 1 1,1-1-1,-1 1 1,1-1 0,-1 0-1,0 1 1,1-1 0,-1 0-1,1 0 1,-1 1-1,1-1 1,-1 0 0,1 0-1,-1 0 1,1 0-1,0 1 1,22 6-21,-10-7 21,-1 0 1,1-1-1,-1-1 0,0 0 0,1 0 0,-1-1 1,0-1-1,0 0 0,-1-1 0,1 0 0,13-9 1,11-8-3,64-55-1,-88 68 4,12-13 4,0-1-1,-1-1 0,-2-1 1,24-36-1,62-117 26,-86 136-2,-1-1 0,21-71 0,-41 113-27,9-35 7,-9 34-7,1 0 1,-1 0-1,0 0 0,0 0 0,0 0 0,0 0 0,0-1 0,0 1 0,0 0 1,-1 0-1,1 0 0,-1 0 0,0 0 0,-1-3 0,2 5 0,0 0 0,-1-1 0,1 1 0,-1 0 0,1 0 0,0 0 0,-1 0 0,1 0 0,-1 0 0,1 0 0,0 0 0,-1 0 0,1 0 0,-1 0 0,1 0 0,-1 0 0,1 0 0,0 0 0,-1 0 0,1 0 0,-1 0 0,1 1 0,0-1 1,-1 0-1,1 0 0,0 0 0,-1 1 0,1-1 0,0 0 0,-1 1 0,1-1 0,0 0 0,0 1 0,-1 0 0,-13 13-5,13-13 4,-8 12-11,-1 0-1,2 1 1,0 0 0,1 0 0,0 0-1,1 1 1,-6 23 0,-19 113-55,28-135 55,-25 187-109,26-168 83,1-1 1,1 0-1,10 68 1,-8-93 27,0 0-1,0 1 1,1-1 0,1 0 0,-1-1 0,1 1-1,1-1 1,-1 0 0,1 0 0,1 0-1,0 0 1,0-1 0,0 0 0,10 8 0,-13-13 13,-1-1 1,0 0 0,0 1 0,1-1 0,-1 0 0,1-1 0,-1 1-1,1 0 1,-1-1 0,1 1 0,0-1 0,-1 0 0,1 0-1,-1 0 1,1 0 0,0 0 0,-1 0 0,1-1 0,-1 0-1,1 1 1,-1-1 0,5-2 0,5-2 20,0-1 0,-1 0 1,13-8-1,-9 2 32,1 0 0,20-23 1,3-2 35,-31 30-60,-1-1 0,0 0-1,8-12 1,-9 13-4,-1-1 0,1 1 0,0 0 0,13-10 0,-19 17-25,1 0 1,-1 0-1,1 1 1,-1-1-1,0 0 0,1 0 1,-1 0-1,1 1 1,-1-1-1,0 0 0,1 1 1,-1-1-1,1 0 1,-1 1-1,0-1 0,0 0 1,1 1-1,-1-1 1,0 0-1,0 1 0,1-1 1,-1 1-1,0-1 1,0 1-1,0-1 1,0 1-1,0-1 0,0 1 1,1-1-1,-1 1 1,0-1-1,-1 1 0,10 32 22,1 1 1,-9-31-26,0 0 1,1 0-1,-1 0 1,1 0-1,0 0 1,0-1-1,0 1 1,0 0-1,0-1 1,0 1-1,1-1 1,-1 0 0,1 0-1,0 0 1,0 0-1,0-1 1,0 1-1,0-1 1,0 1-1,0-1 1,0 0-1,0 0 1,1-1-1,-1 1 1,0 0-1,1-1 1,-1 0 0,1 0-1,-1 0 1,0 0-1,1-1 1,-1 0-1,0 1 1,4-2-1,10-4 15,-1 0-1,1-2 1,-2 1-1,1-2 0,-1 0 1,0-1-1,-1 0 1,-1-1-1,1-1 1,-2 0-1,18-21 1,-29 32-19,11-11 112,-12 12-104,0 1-1,0-1 1,1 1-1,-1-1 1,0 1 0,0-1-1,0 1 1,0-1 0,0 1-1,0-1 1,0 1 0,0-1-1,0 1 1,0-1-1,0 1 1,0-1 0,0 1-1,0-1 1,0 1 0,0-1-1,-1 1 1,1-1 0,0 1-1,0-1 1,-1 1 0,1 0-1,-3 9 5,0 0 1,1 0-1,-1 16 0,3-23-11,0 1-1,0-1 0,1 1 1,-1-1-1,1 1 1,0-1-1,0 1 0,0-1 1,0 0-1,1 0 1,-1 1-1,1-1 0,4 5 1,-2-2-9,0-1 0,1 1 0,-1-1 0,1 0 0,1 0 0,-1-1 0,12 8 0,-16-12 13,1 1 0,0 0 0,0 0-1,0-1 1,0 1 0,0-1 0,0 1 0,0-1 0,0 0 0,0 0-1,0 0 1,0 0 0,0 0 0,0 0 0,0-1 0,0 1-1,0-1 1,0 1 0,0-1 0,-1 0 0,1 1 0,0-1-1,0 0 1,-1 0 0,1-1 0,0 1 0,-1 0 0,1 0 0,-1-1-1,1 1 1,-1-1 0,2-3 0,0 2 6,-1 0 0,0 0 0,0 0 0,0-1 0,0 1 0,-1-1 0,1 1 0,-1-1 0,0 0 0,0 1 0,0-1 0,-1 0 0,1 0 0,-1 0 0,0 1 0,0-1 1,0 0-1,-1 0 0,1 0 0,-1 0 0,0 1 0,0-1 0,0 0 0,-1 1 0,1-1 0,-1 1 0,0-1 0,0 1 0,0 0 0,0 0 0,0 0 0,-1 0 0,0 0 0,1 0 0,-6-3 0,-2-2 1,9 6-7,0 1 1,0 0 0,0 0 0,-1 0-1,1 0 1,0 0 0,-1 0 0,1 0-1,-1 0 1,1 1 0,-1-1-1,1 1 1,-1-1 0,-2 0 0,38-11 14,72-3-22,-88 14 5,0 0 0,-1 1 1,1 1-1,18 3 0,-33-4-2,0 1 0,0 0 0,-1 0 0,1 0 0,0 0 0,0 1 0,0-1 0,-1 1 0,1-1 1,-1 1-1,1 0 0,-1 0 0,0 0 0,0 0 0,0 1 0,0-1 0,0 1 0,3 4 0,-1 3-11,0-1 0,0 1 0,-1-1 0,2 14 0,-3-16 12,-2-6 4,0 0 0,0 0 0,1-1 0,-1 1 0,0 0 0,0 0 0,1-1 0,-1 1 0,0 0 0,1 0 0,-1-1 0,0 1 0,1 0 0,-1-1 0,1 1 0,-1 0 1,2 0-1,-1-1 1,0 0 0,-1-1 1,1 1-1,0 0 0,0 0 1,0-1-1,0 1 1,0 0-1,-1-1 0,1 1 1,0-1-1,0 1 1,-1-1-1,1 1 0,0-1 1,-1 1-1,2-2 1,31-30 83,-28 26-80,0 0-1,0 0 0,1 1 0,0 0 0,0 0 0,1 0 0,-1 1 1,1 0-1,9-4 0,-15 8-5,0-1 0,1 1-1,-1 0 1,0 0 0,0 0 0,0 0 0,1 0-1,-1 1 1,0-1 0,0 0 0,0 0 0,0 1-1,0-1 1,0 1 0,1-1 0,-1 1 0,0-1-1,0 1 1,0 0 0,-1-1 0,1 1 0,1 1-1,23 25-4,-5-4-47,-14-18 44,0 0 1,1 0-1,-1-1 1,1 0-1,0-1 1,0 0 0,0 0-1,1 0 1,12 2-1,-14-4 11,0 0 0,0-1 1,-1 0-1,1 0 0,0 0 0,0-1 0,-1 0 0,1 0 0,0 0 0,-1-1 0,1 0 1,-1 0-1,0 0 0,6-4 0,4-3 14,0-1-1,-1 0 1,0-1 0,-1-1-1,-1 0 1,20-23 0,53-89 225,-60 85-177,-23 35-53,0 0 0,1 1 0,-1-1 0,1 1 0,0 0-1,0 0 1,0 0 0,4-3 0,-6 5-11,-1 1-1,1 0 1,-1 0 0,1-1-1,-1 1 1,1 0 0,-1 0 0,1 0-1,-1 0 1,1 0 0,0 0-1,-1 0 1,1 0 0,-1 0 0,1 0-1,-1 0 1,1 0 0,-1 0-1,1 1 1,-1-1 0,1 0-1,-1 0 1,1 0 0,-1 1 0,1-1-1,1 2 1,-1-1-1,0 1 0,1-1 1,-1 1-1,0-1 0,0 1 1,0 0-1,0 0 0,-1-1 1,2 4-1,6 18-12,0 0 1,-2 0-1,-1 1 0,-1 0 1,0-1-1,-2 1 0,-1 28 1,-1-48 10,-1 0 0,1 0 0,-1 0 1,1 0-1,-1-1 0,0 1 1,-1 0-1,1 0 0,-1-1 1,-2 6-1,3-8 4,0 0 1,0 0-1,0 0 0,0 0 1,-1 0-1,1 0 0,0 0 0,-1 0 1,1 0-1,0 0 0,-1-1 1,1 1-1,-1-1 0,1 1 1,-1-1-1,1 1 0,-1-1 0,0 0 1,1 0-1,-1 0 0,1 0 1,-1 0-1,0 0 0,1 0 1,-1 0-1,1-1 0,-3 0 1,1 0 1,-9-1 29,0-1 0,1 0 0,-1-1 0,1 0 0,0 0 0,-13-9 1,43 22-19,0-1 1,0 0-1,32 6 1,-51-13-18,10 1-19,13 5 23,0-1 0,1-1 0,-1-1 0,29 1 0,-46-4-15,1-2 0,-1 1 0,1-1 0,-1 0 0,1 0 0,-1 0 0,0-1 0,0 0 0,0 0 0,0-1 0,0 0 0,0 0 0,-1 0 0,1-1 0,-1 0 0,0 0 0,0 0 0,-1 0 0,1-1 0,5-7 0,-2 2-3340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09:28.450"/>
    </inkml:context>
    <inkml:brush xml:id="br0">
      <inkml:brushProperty name="width" value="0.05" units="cm"/>
      <inkml:brushProperty name="height" value="0.05" units="cm"/>
      <inkml:brushProperty name="color" value="#004F8B"/>
    </inkml:brush>
  </inkml:definitions>
  <inkml:trace contextRef="#ctx0" brushRef="#br0">1 89 11352,'0'0'2840,"36"-66"-2832,-20 54 8,-4 6-160,-6 2 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09:28.740"/>
    </inkml:context>
    <inkml:brush xml:id="br0">
      <inkml:brushProperty name="width" value="0.05" units="cm"/>
      <inkml:brushProperty name="height" value="0.05" units="cm"/>
      <inkml:brushProperty name="color" value="#004F8B"/>
    </inkml:brush>
  </inkml:definitions>
  <inkml:trace contextRef="#ctx0" brushRef="#br0">0 128 8744,'0'0'440,"97"-4"-72,-15 2 0,25-8-64,6-2 0,4-5 128,-12 3 8,-15 2 32,-43 2 16,3 2-64,17-6 0,5 0-160,-3 4-8</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09:30.086"/>
    </inkml:context>
    <inkml:brush xml:id="br0">
      <inkml:brushProperty name="width" value="0.05" units="cm"/>
      <inkml:brushProperty name="height" value="0.05" units="cm"/>
      <inkml:brushProperty name="color" value="#004F8B"/>
    </inkml:brush>
  </inkml:definitions>
  <inkml:trace contextRef="#ctx0" brushRef="#br0">360 1 5416,'0'0'5081,"-10"9"-4802,-32 33 337,-63 81 0,77-80-287,2 0 0,2 1 0,2 2 0,-30 85 0,40-89-84,1 0 0,1 1 1,3-1-1,2 2 1,0 79-1,6-103-139,1-1 1,1 1 0,1-1-1,1 0 1,1 0 0,0 0-1,1-1 1,1 0-1,1 0 1,14 20 0,-16-26-37,1-1 1,0 0-1,1-1 1,0 0-1,0-1 1,1 0-1,1 0 1,-1-1-1,1 0 1,1-1 0,-1 0-1,1-1 1,0 0-1,1-1 1,21 6-1,-17-8 106,1-2-1,0 1 1,0-2 0,0-1-1,0 0 1,-1-1 0,35-8-1,-49 9-143,0 0-1,1 0 0,-1-1 1,0 1-1,0-1 0,0 0 1,0 0-1,0 0 0,0 0 1,-1 0-1,1-1 0,-1 1 1,1-1-1,-1 0 0,3-5 1,2 0-1722</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09:32.327"/>
    </inkml:context>
    <inkml:brush xml:id="br0">
      <inkml:brushProperty name="width" value="0.05" units="cm"/>
      <inkml:brushProperty name="height" value="0.05" units="cm"/>
      <inkml:brushProperty name="color" value="#004F8B"/>
    </inkml:brush>
  </inkml:definitions>
  <inkml:trace contextRef="#ctx0" brushRef="#br0">374 675 8240,'0'0'2617,"-12"2"-2430,-8 4-120,-1 1 1,1 1-1,0 0 1,1 2-1,-30 19 1,23-10 111,0 1 1,1 1-1,2 2 1,0 0-1,1 1 1,-18 28-1,37-47-85,-1 0 0,1 0 1,1 0-1,-1 0 0,1 0 0,-1 1 1,1 0-1,1-1 0,-1 1 0,1 0 1,-1 10-1,2-13-46,1 0 0,-1 0 0,1-1 0,-1 1 1,1-1-1,0 1 0,0 0 0,0-1 0,0 1 0,0-1 0,0 0 0,1 1 1,-1-1-1,1 0 0,0 0 0,0 0 0,0 0 0,0 0 0,0-1 0,0 1 1,0 0-1,0-1 0,1 0 0,-1 1 0,1-1 0,-1 0 0,5 1 1,-1 0 12,0 0 1,1-1 0,0 0 0,-1 0 0,1-1 0,-1 1-1,1-1 1,0-1 0,8-1 0,9-2 122,28-9-1,-33 8-114,14-6 75,-1 0 1,0-2-1,44-25 0,-22 7 84,53-42-1,-76 48-130,-2 0 1,0-2-1,-2-1 0,-1-1 1,-1-1-1,31-51 0,-28 33 40,-2 0 0,-2-2 0,-3-1 0,17-57-1,4-46 206,-36 122-188,-1 1 1,2-64 0,-7 95-152,0 0-1,1 0 1,-1 0 0,0 0 0,0 0 0,0-1-1,0 1 1,0 0 0,0 0 0,0 0 0,0 0-1,0 0 1,0 0 0,0-1 0,0 1 0,0 0 0,0 0-1,0 0 1,0 0 0,-1 0 0,1-1 0,0 1-1,0 0 1,0 0 0,0 0 0,0 0 0,0 0-1,0 0 1,0 0 0,0-1 0,0 1 0,-1 0-1,1 0 1,0 0 0,0 0 0,0 0 0,0 0 0,0 0-1,0 0 1,0 0 0,-1 0 0,1 0 0,0 0-1,0 0 1,0 0 0,0 0 0,-1 0 0,-6 6 66,-7 14-20,12-17-40,-8 14 12,0 1 0,1 0 0,1 1 0,0 0-1,2 1 1,-5 22 0,-17 126 105,18-91-88,-71 383 346,37-274 76,70-213 26,-18 16-445,160-203 677,-167 213-712,3-4 26,1 0-1,-1 1 1,1-1-1,0 1 1,6-3 0,-11 6-29,1 1 1,0-1 0,0 1 0,0-1 0,-1 1 0,1 0 0,0 0 0,0-1 0,0 1 0,0 0 0,0 0 0,0 0 0,0 0-1,-1 0 1,1 0 0,0 0 0,0 0 0,0 0 0,0 0 0,0 1 0,0-1 0,0 0 0,-1 0 0,1 1 0,0-1-1,0 1 1,0-1 0,-1 1 0,1-1 0,0 1 0,-1 0 0,1-1 0,0 1 0,-1 0 0,1-1 0,-1 1 0,1 0-1,-1 0 1,1-1 0,-1 1 0,0 0 0,1 0 0,-1 1 0,5 12 5,-2-1 0,0 0 0,-1 1 0,0-1 0,0 28 0,0 2-4,-2-37 1,1 0 0,0 0 1,0 0-1,0 0 1,1 0-1,0 0 1,0 0-1,0-1 0,1 1 1,4 6-1,-5-9-3,0-1 0,1 1-1,-1-1 1,1 0 0,-1 0-1,1 0 1,0-1 0,0 1-1,0 0 1,0-1 0,0 0-1,0 0 1,0 0 0,0 0-1,0 0 1,0-1 0,1 1-1,-1-1 1,0 0 0,1 0-1,2-1 1,18-2 24,-1-1 1,0-2-1,0 0 0,0-1 1,31-16-1,-26 11 34,-1-2 0,-1-1 0,31-22 0,67-61 96,-113 89-134,-8 8-13,0-1 0,-1 1 0,1-1 0,-1 0 0,1 0 0,-1 0 0,0 0 0,0-1-1,0 1 1,0 0 0,0-1 0,2-4 0,-16 11 85,2 1-87,1 1 1,0 0-1,0 1 0,0 0 1,-13 15-1,-37 49 11,51-61-16,1-1 2,1-1 0,1 1 0,-1 0 0,-4 12 0,9-18-1,0 0 1,-1 0 0,1 0-1,1 0 1,-1 1-1,0-1 1,1 0 0,-1 0-1,1 1 1,0-1 0,0 0-1,1 1 1,-1-1-1,1 0 1,-1 1 0,1-1-1,2 5 1,-2-7-2,-1 0 0,1 1 0,0-1 0,0 0 0,0 0 0,0 0 1,0 0-1,0 0 0,1 0 0,-1 0 0,0-1 0,0 1 0,1 0 0,-1-1 0,0 1 0,1-1 0,-1 1 1,1-1-1,-1 1 0,1-1 0,-1 0 0,1 0 0,-1 0 0,1 0 0,-1 0 0,0 0 0,1 0 0,-1-1 0,1 1 1,-1 0-1,1-1 0,-1 1 0,2-2 0,7-1 23,-1-1 0,0-1 0,15-8 0,-17 8-6,5-2 33,-1 0 0,1-2-1,-1 1 1,0-1 0,17-20-1,-27 28-44,0-1 0,0 1 0,0-1 0,1 1 0,-1 0 0,1 0 0,-1 0 0,1 0 0,-1 0 0,1 0 0,3-1 0,-4 1-3,-1 1-1,1 0 1,0 0-1,0 0 0,0 0 1,0 0-1,-1 0 1,1 0-1,0 0 0,0 0 1,0 1-1,-1-1 1,1 0-1,0 0 0,0 1 1,-1-1-1,1 0 0,0 1 1,0 0-1,3 2 11,-1 1-1,0-1 0,0 1 1,0 0-1,-1 0 0,1 0 1,2 6-1,5 10-5,-5-14-5,-1 0-1,1-1 1,0 1 0,1-1-1,-1 0 1,1 0 0,0-1-1,0 1 1,1-1-1,-1-1 1,1 1 0,10 3-1,-5-3 2,1 0 0,0-1 0,0-1 0,0 0 0,0-1 0,17 0 0,-27-1-2,0 0 0,0 0 0,0 0 0,0 0-1,0 1 1,0-1 0,0 1 0,0 0 0,0 0 0,-1 0 0,1 0 0,0 0 0,0 1 0,-1-1 0,1 1 0,-1-1 0,1 1 0,-1 0 0,0 0 0,0 1 0,0-1 0,0 0 0,0 1 0,0-1 0,0 1 0,-1-1 0,0 1 0,1 0 0,-1-1 0,0 1 0,0 0 0,0 0 0,0 4 0,2 6-1,0 1 0,-1-1 0,-1 1 0,0 20 0,-6 59 5,3-63-7,1-11 0,-2 22 0,-11 60 0,13-92 0,12-39 26,10-58 70,4 1 0,4 2 0,54-115 0,-71 175-71,70-136 158,-62 128-99,1 0 1,40-48-1,-61 80-82,1 0 0,-1 1 0,1-1 0,0 0 0,-1 0 0,1 0 0,0 0 0,0 1-1,-1-1 1,1 0 0,0 1 0,0-1 0,0 1 0,0-1 0,0 1 0,0-1 0,0 1 0,0-1 0,0 1 0,0 0 0,0 0 0,0 0 0,0-1 0,0 1 0,0 0 0,0 0 0,0 1 0,0-1 0,0 0 0,0 0 0,2 1-1,-1 0-1,-1 1-1,0-1 0,1 1 0,-1 0 1,0-1-1,0 1 0,0 0 0,0 0 0,0 0 1,0 0-1,0-1 0,-1 1 0,1 0 1,-1 1-1,0-1 0,1 2 0,1 8-7,-1-1-1,0 1 0,-1 0 1,0-1-1,-1 1 0,0 0 1,-1-1-1,0 1 0,-1-1 1,0 0-1,0 0 0,-2 0 1,1 0-1,-1-1 0,-1 1 1,0-1-1,0-1 0,-1 1 1,0-1-1,-1 0 0,-15 13 1,19-18 7,-1 0 1,0-1 0,1 0 0,-1 0 0,0 0 0,0 0 0,-1-1 0,1 0 0,0 0 0,-1-1 0,1 1 0,-1-1 0,0 0-1,1-1 1,-1 1 0,-10-1 0,18 3 5,-1-1-1,1 1 0,1 0 1,-1 0-1,0-1 0,1 1 1,2 1-1,29 18-36,-34-21 92</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09:32.580"/>
    </inkml:context>
    <inkml:brush xml:id="br0">
      <inkml:brushProperty name="width" value="0.05" units="cm"/>
      <inkml:brushProperty name="height" value="0.05" units="cm"/>
      <inkml:brushProperty name="color" value="#004F8B"/>
    </inkml:brush>
  </inkml:definitions>
  <inkml:trace contextRef="#ctx0" brushRef="#br0">1 1 14672,'0'0'3134,"5"10"-3026,13 31 9,-11-31 112,-2-10-2,1-10-1750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09:33.369"/>
    </inkml:context>
    <inkml:brush xml:id="br0">
      <inkml:brushProperty name="width" value="0.05" units="cm"/>
      <inkml:brushProperty name="height" value="0.05" units="cm"/>
      <inkml:brushProperty name="color" value="#004F8B"/>
    </inkml:brush>
  </inkml:definitions>
  <inkml:trace contextRef="#ctx0" brushRef="#br0">57 135 8032,'0'0'3625,"-10"-10"-3008,-30-30-19,39 39-564,1 0 0,-1 0 0,1 1 0,-1-1 1,1 0-1,-1 0 0,1 1 0,-1-1 0,1 0 1,0 0-1,-1 0 0,1 0 0,0 0 0,0 0 1,0 0-1,0 1 0,0-1 0,0 0 0,0 0 1,0 0-1,0 0 0,0 0 0,0 0 1,0 0-1,1 0 0,-1 0 0,0 1 0,1-1 1,-1 0-1,1 0 0,-1 0 0,1 1 0,-1-1 1,1 0-1,-1 1 0,1-1 0,0 0 0,0 1 1,-1-1-1,1 1 0,0-1 0,1 0 0,1-1 141,3-4 23,1 0 0,0 1 0,1 1 0,-1-1 0,1 1 1,11-4-1,-15 6-130,0 0 1,1 1 0,0 0 0,-1 0 0,1 0 0,-1 0 0,1 1-1,0 0 1,0 0 0,-1 0 0,1 0 0,0 1 0,6 1-1,-10-1-37,1-1-1,-1 1 0,1 0 1,-1-1-1,1 1 0,-1 0 1,0 0-1,1 0 0,-1 0 1,0 0-1,0 0 0,0 0 1,0 1-1,0-1 0,0 0 1,0 0-1,0 1 0,0-1 1,-1 1-1,2 2 0,-1-1 14,-1 0 1,1 0-1,-1 1 0,0-1 1,1 0-1,-1 1 0,-1-1 1,1 0-1,-2 5 0,-1 5 89,-1 0 0,-1 0 0,-9 20-1,13-33-129,-24 48 293,13-28-83,2 1-1,-11 27 1,20-46-180,1 1 0,-1 0 0,1 0 1,-1 0-1,1-1 0,0 1 0,0 0 0,0 0 0,1 0 0,-1 0 0,1 0 0,-1-1 0,1 1 0,0 0 0,0-1 0,0 1 0,0 0 0,1-1 0,-1 1 0,1-1 0,-1 0 0,1 1 0,0-1 0,0 0 0,0 0 0,0 0 0,1 0 0,3 2 0,6 4 17,2 0-1,-1 0 1,1-2 0,16 7-1,-14-7 7,41 14 77,-41-15-59,-1 0-1,1 1 1,-2 0-1,25 15 1,-37-20-62,-1 0 0,0 0 0,0 0-1,0 0 1,0 0 0,0 0 0,0 0 0,0 0-1,-1 0 1,1 0 0,0 0 0,-1 0 0,1 1 0,-1-1-1,1 0 1,-1 1 0,1-1 0,-1 0 0,0 1 0,0-1-1,1 2 1,-2 0 8,1 0-1,0-1 0,-1 1 1,0-1-1,0 1 1,1-1-1,-1 1 0,-1-1 1,1 0-1,-3 4 0,-1 2 27,-1-1 0,0-1 0,0 1 0,0-1 0,-12 9 0,-1-4 26,0-1 0,0 0 0,-1-2 0,0 0 0,-42 10 0,30-9 52,20-6-8,0 0 0,0-1 0,-1 0 0,-19 1 0,38-11-799,0 0 1,1 1-1,8-7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0:19.180"/>
    </inkml:context>
    <inkml:brush xml:id="br0">
      <inkml:brushProperty name="width" value="0.05" units="cm"/>
      <inkml:brushProperty name="height" value="0.05" units="cm"/>
      <inkml:brushProperty name="color" value="#004F8B"/>
    </inkml:brush>
  </inkml:definitions>
  <inkml:trace contextRef="#ctx0" brushRef="#br0">0 0 14272,'0'0'3713,"13"13"-3276,152 157 1168,-123-127-791,54 41 0,-36-33 322,-59-51-1093,-1 1-1,0-1 1,1 1-1,-1-1 1,0 0-1,1 1 1,-1-1 0,0 0-1,1 1 1,-1-1-1,1 0 1,-1 0-1,0 1 1,1-1-1,-1 0 1,1 0-1,-1 0 1,1 1-1,-1-1 1,1 0-1,-1 0 1,1 0-1,-1 0 1,1 0-1,-1 0 1,1 0 0,-1 0-1,1 0 1,-1 0-1,1 0 1,-1-1-1,1 1 1,-1 0-1,1 0 1,-1 0-1,1-1 1,-1 1-1,1 0 1,-1-1-1,0 1 1,1 0-1,-1-1 1,1 1-1,4-9-2889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09:33.748"/>
    </inkml:context>
    <inkml:brush xml:id="br0">
      <inkml:brushProperty name="width" value="0.05" units="cm"/>
      <inkml:brushProperty name="height" value="0.05" units="cm"/>
      <inkml:brushProperty name="color" value="#004F8B"/>
    </inkml:brush>
  </inkml:definitions>
  <inkml:trace contextRef="#ctx0" brushRef="#br0">119 1 9944,'0'0'724,"9"13"-239,9 13-152,-1 1 0,-1 1 0,-1 1 0,17 48 0,-20-30 27,-3 0 0,-2 0 0,-2 1 0,-3 0 0,-1 0 0,-11 93 0,6-113-115,-2 1 0,-1-1 0,-1 0 0,-24 52 0,-63 101 1503,11-26-162,69-125-3821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0:40.205"/>
    </inkml:context>
    <inkml:brush xml:id="br0">
      <inkml:brushProperty name="width" value="0.05" units="cm"/>
      <inkml:brushProperty name="height" value="0.05" units="cm"/>
      <inkml:brushProperty name="color" value="#AB008B"/>
    </inkml:brush>
  </inkml:definitions>
  <inkml:trace contextRef="#ctx0" brushRef="#br0">1 30 5120,'0'0'9236,"9"-3"-9055,8-1 22,-1 0-1,1 1 1,29-2 0,111-5 821,-120 10-811,-6-1 190,47 6 0,-11 1 436,-49-5-593,-16-1-211,-1 0-1,1 0 0,0 0 1,-1 0-1,1 0 0,0 0 1,-1 1-1,1-1 0,0 0 1,-1 1-1,1 0 0,-1-1 0,2 2 1,-1-1-1572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0:40.869"/>
    </inkml:context>
    <inkml:brush xml:id="br0">
      <inkml:brushProperty name="width" value="0.05" units="cm"/>
      <inkml:brushProperty name="height" value="0.05" units="cm"/>
      <inkml:brushProperty name="color" value="#AB008B"/>
    </inkml:brush>
  </inkml:definitions>
  <inkml:trace contextRef="#ctx0" brushRef="#br0">1 44 7328,'0'0'6906,"10"-3"-6440,11-2-129,0 0 0,0 1 0,36-1 0,46-4 756,-78 5-675,0 2-1,0 0 1,45 3-1,-56 0-116,1 0 0,19-3 0,-24 1-142,0 0 1,0 1 0,0 1 0,1-1 0,18 5 0,1-1 507,-29-4-763,-1 0 1,1 0-1,0 0 0,0 0 1,0 0-1,0 0 0,0 0 1,0-1-1,0 1 0,0 0 0,-1-1 1,1 1-1,0 0 0,0-1 1,0 1-1,-1-1 0,1 0 1,0 1-1,-1-1 0,1 0 1,0 1-1,-1-1 0,1 0 1,-1 0-1,1 1 0,-1-1 0,1-1 1</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0:42.722"/>
    </inkml:context>
    <inkml:brush xml:id="br0">
      <inkml:brushProperty name="width" value="0.05" units="cm"/>
      <inkml:brushProperty name="height" value="0.05" units="cm"/>
      <inkml:brushProperty name="color" value="#AB008B"/>
    </inkml:brush>
  </inkml:definitions>
  <inkml:trace contextRef="#ctx0" brushRef="#br0">0 1 4512,'0'0'9102,"2"14"-8846,27 241 1018,10 104 1333,-39-350-2472,0 0 0,-1 0 0,0 0-1,-1 0 1,0 0 0,-5 14-1,-1 8 157,-1-1 272,7-27-767,4-15-2057</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0:43.674"/>
    </inkml:context>
    <inkml:brush xml:id="br0">
      <inkml:brushProperty name="width" value="0.05" units="cm"/>
      <inkml:brushProperty name="height" value="0.05" units="cm"/>
      <inkml:brushProperty name="color" value="#AB008B"/>
    </inkml:brush>
  </inkml:definitions>
  <inkml:trace contextRef="#ctx0" brushRef="#br0">1 68 6328,'0'0'5633,"4"-10"-5286,2-5-212,11-27 474,-17 42-554,0 0 0,0 0 0,0 0 0,0 0 0,0 0 0,0 0 0,0 0 0,0 0 0,0 0 0,0 1 0,0-1 0,0 0 0,0 0 0,0 0 0,0 0 0,0 0 1,0 0-1,0 0 0,0 0 0,0 0 0,0 0 0,0 0 0,1 0 0,-1 1 0,0-1 0,0 0 0,0 0 0,0 0 0,0 0 0,0 0 0,0 0 0,0 0 0,0 0 1,1 0-1,-1 0 0,0 0 0,0 0 0,0 0 0,0 0 0,0 0 0,0 0 0,0 0 0,0 0 0,0 0 0,1 0 0,-1 0 0,0 0 0,0 0 0,0 0 0,0 0 0,0 0 1,0-1-1,0 1 0,0 0 0,0 0 0,0 0 0,0 0 0,0 0 0,1 0 0,-1 0 0,0 0 0,0 0 0,0 0 0,0 0 0,0 0 0,0-1 0,0 1 0,3 15 877,1 20-762,2 237 1643,1-167-1124,-3-58-195,-4-43-403,0 0 1,1 0 0,0 0 0,0 0-1,0 0 1,0 0 0,1 0-1,2 4 1,-10-4 444</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0:44.166"/>
    </inkml:context>
    <inkml:brush xml:id="br0">
      <inkml:brushProperty name="width" value="0.05" units="cm"/>
      <inkml:brushProperty name="height" value="0.05" units="cm"/>
      <inkml:brushProperty name="color" value="#AB008B"/>
    </inkml:brush>
  </inkml:definitions>
  <inkml:trace contextRef="#ctx0" brushRef="#br0">1 86 8744,'0'0'5346,"12"-8"-4855,39-24-10,-48 30-408,0 1 1,0-1-1,0 1 0,0 0 1,0 0-1,0 0 0,1 1 0,-1-1 1,0 1-1,0-1 0,1 1 0,-1 0 1,0 0-1,7 2 0,2-1 208,16 1 220,2-1 280,39-2 1,75-4 851,-23 2-746,-117 3-867,1-1 0,-1 0 0,0 0 0,0 0 0,0 0 0,0-1 0,0 0 0,0 0 0,0 0 0,6-4 0,5-6-2693</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0:45.433"/>
    </inkml:context>
    <inkml:brush xml:id="br0">
      <inkml:brushProperty name="width" value="0.05" units="cm"/>
      <inkml:brushProperty name="height" value="0.05" units="cm"/>
      <inkml:brushProperty name="color" value="#AB008B"/>
    </inkml:brush>
  </inkml:definitions>
  <inkml:trace contextRef="#ctx0" brushRef="#br0">391 29 5920,'0'0'8690,"-11"-3"-8286,4 1-382,-66-16 777,64 16-615,-1 0 0,0 1-1,0 1 1,1 0 0,-1 0-1,-16 3 1,13-1 3,0 2 1,1-1 0,-1 2-1,1 0 1,-17 9-1,21-9-94,1 0 0,0 1 0,0-1 0,0 1 0,1 1 0,0-1 0,0 1 0,1 0 0,-6 8-1,3 0 17,0 0 0,1 0 0,1 1 0,0-1 0,1 1 0,1 1 0,1-1 0,0 1-1,1-1 1,0 1 0,2 32 0,1-43-61,0 0 1,0 0-1,0 0 0,0-1 1,1 1-1,0 0 0,1-1 1,-1 1-1,1-1 0,0 0 1,0 0-1,1 0 0,-1 0 1,1 0-1,0-1 0,0 0 1,1 0-1,-1 0 0,1 0 1,9 5-1,-4-4-8,0 0 1,0-1-1,0 0 1,1 0-1,0-1 1,0 0-1,0-1 1,0 0-1,0-1 1,14 0-1,-24-1-33,118-4 380,-100 2-225,0 0-1,0-2 0,-1 0 1,23-8-1,-39 11-139,-1 0 0,1 0 0,0 0 0,0-1 0,-1 1 0,1 0 0,0-1-1,-1 1 1,0-1 0,1 1 0,-1-1 0,0 0 0,0 0 0,0 0 0,1-1 0,10-30-1649,-10 27 50</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0:46.304"/>
    </inkml:context>
    <inkml:brush xml:id="br0">
      <inkml:brushProperty name="width" value="0.05" units="cm"/>
      <inkml:brushProperty name="height" value="0.05" units="cm"/>
      <inkml:brushProperty name="color" value="#AB008B"/>
    </inkml:brush>
  </inkml:definitions>
  <inkml:trace contextRef="#ctx0" brushRef="#br0">13 150 7736,'0'0'7765,"-3"-11"-7377,-6-36-12,9 45-351,0 0 0,0 1 0,0-1 0,0 0 0,1 1 0,-1-1 0,0 0 1,1 1-1,0-1 0,-1 1 0,1-1 0,0 1 0,0-1 0,0 1 0,0-1 0,0 1 0,0 0 0,2-2 0,24-16 349,-17 14-240,-4 0-17,0 1 1,0 0 0,0 1-1,1-1 1,-1 1-1,1 1 1,0-1 0,0 1-1,0 0 1,0 1 0,0 0-1,0 0 1,8 0-1,-14 1-90,0 0-1,0 1 1,0-1-1,0 1 0,0-1 1,0 1-1,0-1 1,0 1-1,0 0 0,-1-1 1,1 1-1,0 0 1,0 0-1,-1-1 0,1 1 1,0 0-1,-1 0 0,1 0 1,-1 0-1,1 0 1,-1 0-1,1 0 0,-1 0 1,0 0-1,1 0 1,-1 0-1,0 0 0,0 0 1,0 1-1,0 0 1,1 38 308,-1-39-311,-2 21 146,-2 1 1,-1-1 0,0 0-1,-2 0 1,0-1 0,-17 32-1,-5 21 188,26-67-333,1-1 33,-1 0 0,1 0 0,1 0 0,-2 9 0,3-14-47,0 0 1,0 0-1,0 0 1,0 0 0,0 0-1,0 0 1,0 0-1,0 0 1,0 0 0,1 0-1,-1 0 1,0 0-1,1 0 1,-1 0-1,1 0 1,-1 0 0,1 0-1,-1 0 1,1 0-1,0 0 1,-1-1 0,1 1-1,0 0 1,0 0-1,-1-1 1,1 1-1,0-1 1,0 1 0,0-1-1,0 1 1,0-1-1,1 1 1,9 1 56,0 0-1,-1-1 1,1 0-1,0-1 1,0 0 0,0 0-1,19-5 1,29 0 271,-54 4-317,0 0 0,0 0 1,0 0-1,0-1 0,0 1 0,0-1 0,-1-1 1,1 1-1,-1-1 0,1 0 0,-1 1 0,0-2 1,0 1-1,-1 0 0,5-5 0,-1 1 11,1 0 0,0 1 0,10-6 0,-10 7-2985</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0:52.201"/>
    </inkml:context>
    <inkml:brush xml:id="br0">
      <inkml:brushProperty name="width" value="0.05" units="cm"/>
      <inkml:brushProperty name="height" value="0.05" units="cm"/>
      <inkml:brushProperty name="color" value="#AB008B"/>
    </inkml:brush>
  </inkml:definitions>
  <inkml:trace contextRef="#ctx0" brushRef="#br0">1 93 4312,'0'0'12321,"14"-2"-12028,38-3 168,0 2 1,90 7-1,-80 2 39,1-2-1,80-6 1,-51-4 335,146-30 0,-183 25-631,-36 8-76,1 0 0,-1-2-1,0 0 1,18-9 0,-30 12-20,-1 0 0,0 0-1,0 0 1,11-1 0,0 2-3287</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0:53.508"/>
    </inkml:context>
    <inkml:brush xml:id="br0">
      <inkml:brushProperty name="width" value="0.05" units="cm"/>
      <inkml:brushProperty name="height" value="0.05" units="cm"/>
      <inkml:brushProperty name="color" value="#AB008B"/>
    </inkml:brush>
  </inkml:definitions>
  <inkml:trace contextRef="#ctx0" brushRef="#br0">0 170 7528,'0'0'6502,"10"-10"-6115,86-87 1229,-86 89-1310,0 1-1,0-1 1,1 2 0,0 0 0,1 0-1,-1 1 1,1 0 0,21-5 0,-31 9-273,-1 1 0,0 0-1,0 0 1,0 0 0,0 0 0,0 0 0,1 0 0,-1 0 0,0 0 0,0 0 0,0 1 0,0-1 0,1 0 0,-1 1-1,0-1 1,0 1 0,0-1 0,0 1 0,0-1 0,0 1 0,0 0 0,1 1 0,0 0 15,-1 0 1,1 0-1,-1 1 1,1-1-1,-1 1 1,0-1 0,0 1-1,0-1 1,1 5-1,0 5 60,0 0 0,-1 1 0,-1 16 0,0-27-96,-3 86 284,0 27 59,4-99-255,0-1 1,2 1-1,0 0 0,0 0 0,9 20 0,-10-31-49,0 0-1,1 1 1,0-1-1,0 0 1,0 0-1,1-1 1,0 1-1,-1-1 1,9 7-1,-10-9-22,0-1 0,0 1 1,0-1-1,0 0 0,0 1 0,0-1 1,1 0-1,-1-1 0,0 1 0,1 0 1,-1-1-1,0 1 0,1-1 0,-1 0 0,1 1 1,-1-1-1,1 0 0,-1-1 0,1 1 1,-1 0-1,1-1 0,-1 0 0,0 1 1,1-1-1,3-2 0,4-2 24,-1-1 0,0 0 0,0-1 0,-1 0 1,0 0-1,0 0 0,-1-1 0,0-1 0,0 1 0,0-1 0,-1 0 0,-1 0 1,6-13-1,4-13 116,-2 0 0,13-54 0,-17 53-29,0-2 103,-7 27-188,0 0 0,1 0 0,1 0 0,-1 0-1,8-13 1,-9 21-49,0 0 0,0 0-1,0 1 1,0-1 0,1 1-1,-1-1 1,1 1-1,-1 0 1,1 0 0,0 0-1,0 0 1,0 0 0,0 1-1,0 0 1,0-1 0,0 1-1,1 0 1,-1 0 0,0 1-1,1-1 1,-1 1 0,5 0-1,2-1 10,19-1 79,50 5 0,-78-3-77,1 0 0,0 0-1,0 0 1,-1 1 0,1-1 0,0 1-1,-1-1 1,1 1 0,-1 0-1,3 1 1,0 5-3437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0:20.722"/>
    </inkml:context>
    <inkml:brush xml:id="br0">
      <inkml:brushProperty name="width" value="0.05" units="cm"/>
      <inkml:brushProperty name="height" value="0.05" units="cm"/>
      <inkml:brushProperty name="color" value="#004F8B"/>
    </inkml:brush>
  </inkml:definitions>
  <inkml:trace contextRef="#ctx0" brushRef="#br0">69 1 9240,'0'0'12642,"-2"14"-12397,-38 234 1045,35-214-1100,-2 24 352,-1 61 0,4 2 1006,2-89-171,4-32-1289,0 0 0,1 0 0,-1 0 0,0 0 0,0-1 0,1 1 0,-1-1 0,0 0-1,0 1 1,3-3 0,17-6 77,1 0 0,0 2 0,28-6 0,9-1 13,-43 9-113,0 1-1,0 1 0,0 0 1,21 0-1,-30 3-7,1-1-1,-1-1 1,1 1 0,-1-1 0,9-3-1,14-4 223,-16 4 112,-17-6-3413,0 6 244</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0:54.800"/>
    </inkml:context>
    <inkml:brush xml:id="br0">
      <inkml:brushProperty name="width" value="0.05" units="cm"/>
      <inkml:brushProperty name="height" value="0.05" units="cm"/>
      <inkml:brushProperty name="color" value="#AB008B"/>
    </inkml:brush>
  </inkml:definitions>
  <inkml:trace contextRef="#ctx0" brushRef="#br0">137 29 6632,'0'0'6620,"-6"13"-6240,-23 44 31,-42 90 1354,69-141-1664,-2 2 115,1 0 1,0 0-1,0 0 0,1 1 0,-2 15 0,-3-1 973,4-19-138,8-16-767,27-73-98,-18 47 39,35-71 0,-46 102-137,0 0-1,0 0 1,-1 0-1,3-10 1,6-19 387,-10 35-413,-1 0-1,0 0 0,1 0 0,-1 0 1,1 0-1,-1 0 0,1 0 0,-1 0 0,1 0 1,0 0-1,-1 1 0,1-1 0,0 0 1,0 1-1,0-1 0,0 0 0,-1 1 1,1-1-1,0 1 0,0-1 0,0 1 0,0-1 1,0 1-1,0 0 0,0 0 0,0 0 1,2-1-1,1 2 13,-1 0 1,1 1 0,-1-1 0,1 1-1,-1-1 1,0 1 0,5 4-1,1 0-28,0 1 0,0 0 1,0 1-1,-1 0 0,0 1 0,-1 0 0,10 14 0,2 7 149,15 36 0,-5-10 182,-23-47-253,-4-5-35,1 0 0,-1 1 0,1-1 0,-1 1 0,0 0 0,1 5 0,-3-10-34,0 0-46,0 0 0,0 0 0,-1 1 0,1-1 0,0 0 1,0 0-1,0 0 0,0 0 0,0 0 0,0 0 1,0 0-1,0 0 0,0 0 0,0 1 0,0-1 0,0 0 1,-1 0-1,1 0 0,0 0 0,0 0 0,0 0 0,0 0 1,0 1-1,0-1 0,0 0 0,0 0 0,0 0 1,0 0-1,0 0 0,0 0 0,0 0 0,0 1 0,1-1 1,-1 0-1,0 0 0,0 0 0,0 0 0,0 0 0,0 0 1,0 0-1,0 0 0,0 1 0,0-1 0,0 0 1,0 0-1,0 0 0,1 0 0,-1 0 0,0 0 0,0 0 1,0 0-1,0 0 0,0 0 0,0 0 0,0 0 0,0 0 1,1 0-1,-1 0 0,4 1-689</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0:55.465"/>
    </inkml:context>
    <inkml:brush xml:id="br0">
      <inkml:brushProperty name="width" value="0.05" units="cm"/>
      <inkml:brushProperty name="height" value="0.05" units="cm"/>
      <inkml:brushProperty name="color" value="#AB008B"/>
    </inkml:brush>
  </inkml:definitions>
  <inkml:trace contextRef="#ctx0" brushRef="#br0">1 51 7024,'0'0'7852,"10"-6"-7370,34-17-11,-38 21-315,0 0 0,-1 0 1,1 1-1,0 0 0,0 0 0,0 0 1,0 1-1,0 0 0,0 0 0,0 0 1,0 1-1,0 0 0,9 3 0,18 1 478,-32-5-656,54-1 1414,-52 1-1518,0 0 0,0-1 0,0 0 1,-1 1-1,1-1 0,0 0 0,0 0 0,-1-1 0,1 1 0,-1 0 0,1-1 1,-1 0-1,1 1 0,-1-1 0,3-4 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0:56.707"/>
    </inkml:context>
    <inkml:brush xml:id="br0">
      <inkml:brushProperty name="width" value="0.05" units="cm"/>
      <inkml:brushProperty name="height" value="0.05" units="cm"/>
      <inkml:brushProperty name="color" value="#AB008B"/>
    </inkml:brush>
  </inkml:definitions>
  <inkml:trace contextRef="#ctx0" brushRef="#br0">0 119 7232,'0'0'10391,"2"-10"-10037,7-31-1,-8 38-241,0-1 0,1 0 0,-1 1 0,1-1 0,-1 1 0,1 0 0,0-1 0,0 1 0,1 0 0,-1 0 0,1 0 0,-1 1 0,1-1 0,0 1 0,0-1 0,0 1 0,0 0 0,0 0 0,1 0 0,-1 0 0,1 1 0,-1 0 0,1-1 0,6 0 0,-1 2 80,-7-1-152,0 1 0,0 0 0,0 0 0,0-1 0,1 2 0,-1-1 0,0 0 0,0 0 0,0 1 0,0-1 0,0 1 0,0-1 0,0 1 0,0 0 0,0 0 0,0 0 0,0 0 0,0 0 0,-1 0 0,1 1 0,0-1 0,-1 1 0,1-1 0,-1 1 0,0-1 0,1 1 0,-1 0 0,0 0 0,1 2 0,2 7 33,0 0 0,-1-1 0,-1 1 0,0 0 0,-1 0 0,0 1 0,0-1 0,-1 0 0,-1 0-1,0 0 1,0 0 0,-1 0 0,-5 17 0,-15 15 486,18-35-438,3-4 312,11-6-222,28-12-2,-32 11-159,1 0-1,0 1 1,0-1 0,0 1 0,1 1-1,-1-1 1,10 0 0,2 1 154,-1-1 1,36-8-1,-48 9-176,12-7-83,-13 5-3208</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1:09.965"/>
    </inkml:context>
    <inkml:brush xml:id="br0">
      <inkml:brushProperty name="width" value="0.05" units="cm"/>
      <inkml:brushProperty name="height" value="0.05" units="cm"/>
      <inkml:brushProperty name="color" value="#004F8B"/>
    </inkml:brush>
  </inkml:definitions>
  <inkml:trace contextRef="#ctx0" brushRef="#br0">89 948 5824,'0'0'7361,"-2"-11"-7064,-3-11 118,2-1 0,-1-30-1,5 33-41,1 0 0,5-25-1,1-3-32,0 3 93,19-64 1,-1 11 14,31-117 498,-16 70-177,-33 120-617,-5 16-12,-1 1-1,1-1 1,-2 0-1,2-18 0,-1 20 182,-3 14-72,-73 447 372,-102 352-209,166-783-371,8-20-31,1 0 1,-1-1-1,1 1 1,0 0 0,0 0-1,0 0 1,1 0-1,-2 4 1,0-5 105,5-9-33,5-6-42,0 0 0,-1 0 0,0-1 0,6-19-1,7-14 20,-2 11-1,2 1 1,35-45-1,58-56 65,-80 102-62,2 1 0,67-47 0,-72 57-25,1 3 8,-23 16-29,-1-1-1,0 0 1,0 0-1,11-11 1,-12 9-7,4-4 44,-14 20 2,-19 28-13,15-26-35,0 0 0,1 1 1,1 0-1,0 1 0,-7 20 0,8-14 7,0 0-1,2 0 1,0 0-1,1 0 1,1 1-1,2 26 1,-1-43-12,0 0-1,1 0 1,0 0 0,-1 0 0,1 0 0,0-1-1,1 1 1,-1 0 0,0-1 0,1 1-1,-1-1 1,1 1 0,0-1 0,0 0-1,0 0 1,0 0 0,0 0 0,1 0-1,-1 0 1,0-1 0,1 1 0,-1-1-1,1 1 1,5 1 0,-4-2 0,-1 0 0,1-1 0,0 1 0,-1-1 0,1 0 0,0 1 0,-1-2 0,1 1 0,0 0 0,-1-1 0,1 0 0,0 0 0,-1 0 0,1 0 0,-1 0 0,0-1 0,1 1 0,-1-1 0,6-4 0,-3 0 7,0 0 0,0 0-1,0-1 1,-1 1 0,0-1 0,0-1 0,7-14 0,-2 2 82,-2-1 1,7-22-1,-14 38-50,0 0-1,0-1 1,-1 1-1,1-1 1,-1 1-1,-1-9 1,1 12-18,-1-1-1,1 0 1,-1 0 0,1 1-1,-1-1 1,0 0 0,0 0-1,0 1 1,0-1 0,-1 1 0,1-1-1,-1 1 1,1 0 0,-4-3-1,-15-6 146,18 10-152,-1 1 1,1-1 0,0 0 0,0 0 0,0 0 0,0 0-1,0-1 1,1 1 0,-1-1 0,0 1 0,-1-3 0,3 4-15,0-1 0,1 0 1,-1 1-1,0-1 1,1 0-1,-1 1 1,1-1-1,-1 1 1,1-1-1,-1 0 1,1 1-1,-1-1 0,1 1 1,-1 0-1,1-1 1,0 1-1,-1-1 1,1 1-1,0 0 1,-1-1-1,2 1 1,16-9 8,-4 3-4,0 1 1,0 1-1,1 0 0,-1 1 1,1 0-1,0 1 0,0 1 1,-1 1-1,17 0 0,-26 1 0,-1 1 0,1-1 1,-1 1-1,1-1 0,-1 1 0,1 1 0,-1-1 0,0 1 0,0-1 0,0 1 0,-1 0 0,1 1 1,-1-1-1,5 6 0,4 6 56,-2 0 1,14 24-1,-2-2 20,-13-23-50,-5-7 2,0 0-1,0-1 0,1 0 0,7 8 1,-11-12-27,1-1 0,-1 0 0,0 0 0,1 0 0,-1 0 0,1 0 0,-1-1 0,1 1 0,-1 0 0,1-1 1,0 1-1,-1-1 0,1 1 0,-1-1 0,1 0 0,0 0 0,0 0 0,-1 0 0,1 0 0,0 0 0,-1 0 1,1 0-1,0-1 0,-1 1 0,3-2 0,8-3 21,-1-1 0,0-1 1,0 0-1,14-12 0,0-2-2833,-21 19 1951</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1:19.685"/>
    </inkml:context>
    <inkml:brush xml:id="br0">
      <inkml:brushProperty name="width" value="0.05" units="cm"/>
      <inkml:brushProperty name="height" value="0.05" units="cm"/>
      <inkml:brushProperty name="color" value="#004F8B"/>
    </inkml:brush>
  </inkml:definitions>
  <inkml:trace contextRef="#ctx0" brushRef="#br0">1 1165 5016,'0'0'5441,"10"-15"-5122,65-107 321,-23 37 5,-19 32 112,29-60 1,-55 97-622,23-49 856,41-130 0,-13-14 474,-55 198-1352,-1-1-1,0 1 0,0-15 1,2-12 335,-2 32-307,2-5 33,-4 11-171,0 0 0,0 0 0,0 0 1,0-1-1,0 1 0,0 0 0,0 0 1,0 0-1,0 0 0,0-1 0,0 1 1,0 0-1,0 0 0,0 0 0,0 0 0,0 0 1,0-1-1,0 1 0,0 0 0,0 0 1,0 0-1,0 0 0,0 0 0,0-1 1,-1 1-1,1 0 0,0 0 0,0 0 1,0 0-1,0 0 0,0 0 0,0 0 1,0-1-1,-1 1 0,1 0 0,0 0 1,0 0-1,0 0 0,0 0 0,-1 0 1,1 0-1,0 0 0,0 0 0,0 0 1,-1 0-1,0 3 33,-1 0-1,0 0 1,1 0 0,0 1 0,0-1 0,0 1 0,0-1-1,0 6 1,-2 3 9,-10 40 11,-9 69-1,4-13-105,12-70 28,-1 45 0,3-32 12,2-26 39,2 0 0,1 0 0,1 0-1,1 0 1,1 0 0,12 36-1,-16-59-8,1 1-1,-1-1 0,1 0 1,0 0-1,-1 0 0,1 0 1,0-1-1,0 1 0,1 0 1,-1 0-1,0 0 0,0-1 0,1 1 1,-1-1-1,1 1 0,0-1 1,-1 0-1,1 0 0,0 1 1,0-1-1,0 0 0,0 0 1,0-1-1,0 1 0,0 0 1,0-1-1,3 1 0,-1-1 14,0 0-1,0-1 1,0 1-1,0-1 1,0 0-1,0 0 1,0-1 0,0 1-1,0-1 1,-1 0-1,1 0 1,-1 0-1,1 0 1,2-3-1,5-4 32,-1 1-1,-1-2 0,1 1 0,-2-1 0,1-1 1,10-17-1,-13 16 17,-1 1 1,-1-2-1,5-16 1,-1 1-18,-7 21-29,-1 7-30,-1-1-1,1 1 1,0-1-1,0 1 1,0-1-1,0 1 1,0-1-1,0 1 1,0-1-1,0 1 1,0-1-1,1 1 1,-1-1-1,0 1 1,0-1-1,0 1 1,0 0-1,1-1 1,-1 1-1,0-1 1,0 1 0,1-1-1,-1 1-2,0 0 0,0 0 1,0 0-1,0 0 0,0-1 0,0 1 0,0 0 1,0 0-1,0 0 0,0 0 0,0 0 0,0 0 1,0 0-1,0 0 0,0-1 0,0 1 1,0 0-1,0 0 0,0 0 0,0 0 0,0 0 1,0 0-1,0 0 0,0 0 0,0 0 0,0-1 1,1 1-1,-1 0 0,0 0 0,0 0 0,0 0 1,0 0-1,0 0 0,0 0 0,0 0 0,0 0 1,0 0-1,0 0 0,1 0 0,-1 0 0,0 0 1,0 0-1,0 0 0,0 0 0,0 0 0,-2-1 31,6 4-24,-2-2 4,-4 27-50,2-15 32,0-1 1,1 1-1,0 0 1,1-1-1,0 1 1,1-1-1,1 0 1,0 0-1,1 0 1,0-1-1,0 1 1,1-1-1,12 16 1,-17-25 7,1-1-1,-1 0 1,0 0 0,0 0 0,1 0-1,-1 0 1,0 0 0,1 0-1,-1 0 1,1 0 0,0-1 0,-1 1-1,1-1 1,-1 1 0,1-1-1,0 1 1,-1-1 0,1 0 0,2 0-1,-1 0 5,0-1 0,0 1 0,1-1 0,-1 0 0,0 0 0,0 0 0,0 0 0,0-1 0,4-2 0,4-3 30,0-1 0,0-1 0,15-17 0,-21 22-21,11-12 58,-1-1-1,-1 0 1,14-22 0,13-22 159,-32 49-81,-21 61 117,-38 224-194,21-113-85,21-130 30,-1-1 1,-1 1-1,-17 34 1,25-60-3,1 0-1,-2-1 1,1 1-1,0 0 1,-1-1-1,0 0 1,1 1-1,-5 2 1,5-5-3,1 0 0,-1 0 0,0 0-1,0 0 1,1 0 0,-1-1 0,0 1 0,0-1 0,0 1 0,0-1 0,0 0 0,0 0-1,1 0 1,-1 0 0,0 0 0,0 0 0,0 0 0,0 0 0,0-1 0,0 1-1,-3-2 1,5 2-14,-27-12 329,26 12-318,0-1 0,0 0 1,0 1-1,0-1 0,0 0 0,1 0 0,-1 1 0,0-1 0,0 0 0,0 0 0,1 0 0,-1 0 1,1 0-1,-1 0 0,1 0 0,-1 0 0,1-1 0,-1 1 0,1 0 0,0 0 0,0 0 1,-1-2-1,1-9 55,0 10-62,-1 0 0,1 0 0,0 1 0,0-1 1,0 0-1,0 0 0,1 0 0,-1 1 0,0-1 0,1 0 0,0 1 1,-1-1-1,1 0 0,0 1 0,-1-1 0,1 1 0,0-1 0,0 1 1,1-1-1,-1 1 0,0 0 0,0-1 0,2 0 0,13-12-30,0 1-1,1 1 0,0 1 0,35-18 1,23-14-13,-47 24 67,0-1 0,-1-1 1,46-49-1,-3-9 122,89-131 1,-157 205-150,0 2 14,0 0 0,0 0-1,0 0 1,0 0 0,1 0 0,-1 0-1,1 1 1,4-5 0,-10 26 20,-6 48-73,2 0 1,3 71-1,1-30-29,2-18 36,2-51 8,-8 67 0,-1-35 110,8-71-84,0 0 0,0-1 1,0 1-1,0 0 0,0 0 0,0 0 0,0 0 0,-1 0 0,1 0 0,0 0 0,0 0 1,0 0-1,0 0 0,0 0 0,0 0 0,0 0 0,0-1 0,0 1 0,-1 0 0,1 0 0,0 0 1,0 0-1,0 0 0,0 0 0,0 0 0,0 0 0,0 0 0,-1 0 0,1 0 0,0 0 1,0 0-1,0 0 0,0 1 0,0-1 0,0 0 0,0 0 0,-1 0 0,1 0 0,0 0 0,0 0 1,0 0-1,0 0 0,0 0 0,0 0 0,0 0 0,0 0 0,0 0 0,0 1 0,0-1 1,0 0-1,-1 0 0,1 0 0,0 0 0,0 0 0,0 0 0,0 0 0,0 1 0,0-1 0,0 0 1,0 0-1,0 0 0,0 0 0,0 0 0,0 0 0,0 1 0,-6-16 142,-2-18-19,3-40 136,4-110 0,2 158-221,0-18 50,3 0-1,1 0 0,2 1 1,2 0-1,16-46 0,-20 73-79,1 2 0,1-1 0,0 1 0,1 0-1,0 0 1,1 1 0,1 0 0,11-12 0,-19 23-12,0-1 0,0 0 0,0 1 0,0-1 0,0 1 0,1 0 0,-1 0 0,0-1 0,1 2 1,-1-1-1,1 0 0,-1 0 0,1 1 0,-1-1 0,1 1 0,-1 0 0,1 0 0,-1 0 0,1 0 0,3 1 0,-2 0 0,0 0 0,0 1 0,-1 0 0,1-1 0,0 1 0,-1 0 0,1 1 0,-1-1 0,0 1 0,0-1 0,5 7 0,-2-3-8,-1 1 1,0 0-1,0 0 1,-1 0-1,0 0 1,0 1-1,-1 0 1,0-1-1,0 1 1,0 0-1,1 17 1,-3-18-11,-1 0 1,0 0 0,-1 0 0,1 0 0,-1 0 0,-1-1 0,-2 11 0,3-15 16,0 0 0,0 0 0,0 0 0,0-1 0,0 1 0,0 0 0,0 0 0,-1-1 0,1 1 0,-1-1 0,1 1 0,-1-1 0,1 1 0,-1-1 0,0 0 0,0 0 0,0 0 0,1 0 0,-1 0 0,0 0 0,0-1 0,0 1 0,-1-1 0,1 1 0,0-1 1,0 0-1,-4 0 0,-3 0 41,0-1 1,0 0 0,0-1 0,0 0 0,0 0 0,-12-6 0,6 3 38,4 3-10,11 7-41,15 7-49,-6-7 9,1-1-1,-1 0 1,1 0 0,0-1-1,0-1 1,0 0 0,0 0 0,0-1-1,0 0 1,0 0 0,1-1 0,-1-1-1,0 0 1,0 0 0,0-1-1,0 0 1,0-1 0,0 0 0,0-1-1,-1 0 1,0 0 0,0-1 0,14-10-1,3-3 52,38-36 0,-54 44-19,0 0 1,-1-1-1,-1 0 0,0-1 1,0 0-1,6-15 0,-9 16-3,2 0 21,-1-1 1,-1 0 0,0-1-1,-1 1 1,0-1-1,-1 0 1,-1 0 0,2-17-1,-4 29-3,-1 2-31,0 1 0,0 0 0,0 0 0,0-1 0,1 1 0,-1 0 0,0 0 0,1 0 0,0 0 0,-1 2 0,1-2 0,-4 12-23,2 0 1,0 1-1,0-1 1,2 0-1,0 0 0,0 1 1,1-1-1,1 0 1,0 0-1,1 0 1,1 0-1,0 0 0,7 14 1,-11-27 18,1 1 0,-1-1 0,1 0 0,0 1 1,-1-1-1,1 0 0,0 0 0,0 0 0,0 1 0,0-1 0,0 0 1,0 0-1,0 0 0,0-1 0,1 1 0,-1 0 0,0 0 0,0-1 0,1 1 1,-1 0-1,0-1 0,1 0 0,-1 1 0,3-1 0,-1 0 5,0 0 0,-1 0 1,1-1-1,0 1 0,-1-1 0,1 0 0,-1 0 0,1 0 0,-1 0 0,1 0 0,-1-1 0,3-1 0,6-6 22,0 1 0,-1-2 0,-1 1 0,12-15 0,12-11 32,-23 26-36,-1-1 0,-1 1 0,11-16 0,-16 20-20,0 1 0,0 0 0,0 0 0,0 1 0,1-1 0,-1 1 0,1-1 0,0 1 0,0 0 0,0 0 0,0 1 0,1-1 0,-1 1 0,1 0 0,-1 0 0,1 1 0,5-2 1,-1 2 3,0 0 0,0 0 1,0 1-1,0 1 0,0-1 1,0 1-1,0 1 0,12 3 1,-11-4 85,-12-5-18,-15-3-23,9 7-22,0 0 0,-1 1-1,1 0 1,0 0 0,0 1 0,0 0 0,-15 6 0,20-7-31,0 1 0,-1 0 0,1 0 1,0 0-1,0 0 0,0 1 0,1-1 0,-1 1 1,1 0-1,-1 0 0,1 0 0,0 0 1,0 0-1,0 0 0,0 1 0,1-1 1,-1 0-1,1 1 0,0 0 0,-1 3 1,1-1-10,-1 0 0,1 0 0,0 0 0,1 1 0,-1-1 0,1 0 0,0 0 0,1 0 0,0 0 0,0 0 0,0 0 0,0 0 0,1 0 0,0 0 0,5 10 0,-6-13 3,1 0 0,0 0 0,0 1 0,0-1 1,0 0-1,1-1 0,-1 1 0,1 0 1,-1-1-1,1 1 0,0-1 0,0 0 1,0 0-1,0 0 0,1 0 0,-1 0 1,0-1-1,1 0 0,5 2 0,-4-2 4,0-1-1,1 0 1,-1 0-1,0 0 1,1-1-1,-1 1 1,0-1-1,0 0 1,0-1-1,0 1 1,0-1-1,0 0 1,7-5 0,124-69 97,31-16 146,-164 90-238,-1 1 0,1 0 1,-1 1-1,0-1 0,1 0 0,0 1 0,-1 0 0,1-1 1,-1 1-1,1 0 0,0 0 0,-1 0 0,1 1 0,-1-1 0,1 1 1,2 0-1,3 2 8,0 1 1,0-1-1,11 9 1,5 1-2,-12-7 2,-10-5 7,-3-1 8,-40-16 119,30 16-131,0 1 0,-1 0-1,1 0 1,0 1 0,0 0-1,0 1 1,0 1 0,0-1-1,1 2 1,-19 10 0,25-13-15,0 0 0,0 1 1,0 0-1,1 0 0,-1 0 0,1 0 1,0 1-1,0-1 0,0 1 0,0 0 1,0 0-1,1 0 0,0 0 0,-2 5 1,3-6-2,0 0 0,0 0 0,0 0 0,1 0 0,-1 0 0,1 0 0,0 1 0,0-1 0,0 0 0,1 0 1,-1 0-1,1 0 0,-1 0 0,1 0 0,0 0 0,0 0 0,1 0 0,-1 0 0,0 0 0,1 0 0,3 3 0,-4-5 0,0 0 0,1 0 0,-1 0 0,0 0-1,1 0 1,-1-1 0,1 1 0,-1 0-1,1-1 1,-1 0 0,1 1 0,0-1 0,-1 0-1,1 0 1,-1 1 0,1-1 0,0-1-1,-1 1 1,1 0 0,0 0 0,1-1-1,3 0 3,-1 0 0,1-1-1,-1 0 1,10-3 0,-6-1 14,0 0 0,0-1 0,0 0 1,-1 0-1,0 0 0,9-13 0,7-4 81,-22 21-86,-1 2 6,0 0 0,0-1 0,1 1 1,-1 0-1,0 0 0,1-1 0,-1 1 1,1 0-1,-1 0 0,4-1 0,-4 2-12,0 1 0,0-1 0,0 0 0,-1 1 1,1-1-1,0 1 0,0-1 0,-1 1 0,1-1 0,0 1 0,-1 0 0,1-1 0,-1 1 0,1 0 0,-1-1 0,1 1 0,-1 0 0,1 0 0,-1-1 0,0 1 0,1 0 0,-1 0 0,0 0 0,0 1 0,4 3-6,-1 1 0,0-1 0,1 0-1,0 0 1,0 0 0,1-1-1,0 1 1,-1-1 0,1 0-1,0 0 1,10 4 0,-12-5 3,1-1 0,0 0 0,-1-1 0,1 1 1,0-1-1,0 0 0,0 0 0,0 0 0,0 0 1,0 0-1,0-1 0,0 0 0,0 0 0,1 0 0,-1-1 1,0 1-1,0-1 0,0 0 0,4-1 0,2-4 2,-1 1 0,1-1 0,-1-1 1,0 0-1,-1 0 0,0-1 0,0 0 0,0 0 0,-1-1 0,0 0 0,7-14 0,6-13 34,28-67 1,-22 34 57,-3-1 0,-3-1-1,-2 0 1,9-93 0,-25 154-65,-1-1 0,0 0-1,-1 1 1,0-1 0,-1 0 0,0 1-1,0-1 1,-6-19 0,7 30-27,0-1-1,-1 1 1,1-1 0,0 0 0,-1 1 0,1-1 0,0 1-1,-1-1 1,1 1 0,-1-1 0,1 1 0,-1 0-1,1-1 1,-1 1 0,1-1 0,-1 1 0,1 0 0,-1 0-1,1-1 1,-1 1 0,0 0 0,1 0 0,-1 0-1,1-1 1,-1 1 0,0 0 0,0 0 0,-1 1 0,0-1-1,1 0 1,-1 1 0,1-1 0,-1 1 0,1-1 0,-1 1 0,1 0 0,-1 0-1,-1 1 1,-2 2 1,0 1-1,0-1 1,1 1-1,-6 7 1,2-1-8,2 1 0,0 0-1,0 0 1,1 1 0,1 0 0,0 0 0,1 0 0,0 0 0,1 0 0,0 0-1,1 15 1,1 5-36,1-1-1,2 0 0,9 48 1,-2-36-17,2 0 1,1-1-1,2 0 0,37 70 1,-49-108 57,0-1 0,-1 1 1,1-1-1,1 0 0,-1 0 1,1-1-1,-1 1 0,1-1 0,0 1 1,0-1-1,6 3 0,-7-5-2,0 1-1,0-1 0,0 0 0,0 0 0,0 0 0,0-1 0,0 1 1,0-1-1,0 1 0,1-1 0,-1 0 0,0 0 0,0-1 0,0 1 1,0-1-1,1 1 0,-1-1 0,5-2 0,-7 3-22,27-15-6,-27 14-191,0 0 1,0 0-1,0 0 0,0 0 0,0-1 1,0 1-1,-1 0 0,1 0 1,0 0-1,-1-1 0,1 1 0,-1 0 1,1-1-1,-1 1 0,0 0 0,0-1 1,0 1-1,1-1 0,-1-1 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1:19.984"/>
    </inkml:context>
    <inkml:brush xml:id="br0">
      <inkml:brushProperty name="width" value="0.05" units="cm"/>
      <inkml:brushProperty name="height" value="0.05" units="cm"/>
      <inkml:brushProperty name="color" value="#004F8B"/>
    </inkml:brush>
  </inkml:definitions>
  <inkml:trace contextRef="#ctx0" brushRef="#br0">75 0 11760,'0'0'2160,"-75"36"-2024</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1:20.313"/>
    </inkml:context>
    <inkml:brush xml:id="br0">
      <inkml:brushProperty name="width" value="0.05" units="cm"/>
      <inkml:brushProperty name="height" value="0.05" units="cm"/>
      <inkml:brushProperty name="color" value="#004F8B"/>
    </inkml:brush>
  </inkml:definitions>
  <inkml:trace contextRef="#ctx0" brushRef="#br0">1 87 9440,'0'0'1032,"90"-6"-584,-21 2-40,15 2 0,7-4-40,12-8 8,12-11-120,-4-5 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1:23.351"/>
    </inkml:context>
    <inkml:brush xml:id="br0">
      <inkml:brushProperty name="width" value="0.05" units="cm"/>
      <inkml:brushProperty name="height" value="0.05" units="cm"/>
      <inkml:brushProperty name="color" value="#004F8B"/>
    </inkml:brush>
  </inkml:definitions>
  <inkml:trace contextRef="#ctx0" brushRef="#br0">0 1102 7136,'0'0'4918,"13"-10"-4614,46-40 190,-3-2 0,-2-3 0,-2-2 0,-3-2 0,69-107 0,-93 123-117,-2-1 0,-2-1-1,-2-1 1,-2 0 0,-2-1 0,-2-1-1,-2 0 1,8-90 0,-18 127-273,-1-1-1,0 1 1,-1 0 0,0 0 0,0-1-1,-1 1 1,-1 0 0,0 0 0,-1 1-1,-6-15 1,10 25-91,0-1-1,-1 0 1,1 1 0,0-1-1,-1 0 1,1 1 0,-1-1 0,1 0-1,-1 1 1,0-1 0,1 1-1,-1-1 1,1 1 0,-1-1-1,0 1 1,0 0 0,1-1-1,-1 1 1,0 0 0,0 0-1,1-1 1,-1 1 0,0 0-1,0 0 1,1 0 0,-1 0 0,0 0-1,0 0 1,0 0 0,1 0-1,-1 0 1,0 0 0,0 1-1,1-1 1,-1 0 0,0 0-1,0 1 1,1-1 0,-1 1-1,0-1 1,1 0 0,-1 1-1,0-1 1,1 1 0,-1 0-1,1-1 1,-1 1 0,1-1 0,-1 2-1,-5 4 26,0 1 0,1 0 0,-7 11 0,9-13-24,-16 27 31,2 0 1,1 1-1,2 1 0,1 1 0,-14 60 1,15-37-25,2 0 1,-3 108-1,13-130-25,1-1 0,7 38-1,-5-56 39,0-1 0,1 1 0,1-1 0,0 0-1,1-1 1,13 24 0,-18-38-14,1 1 0,-1-1-1,0 1 1,1-1 0,-1 1 0,1-1 0,-1 0-1,1 0 1,0 0 0,0 0 0,-1 0 0,1 0-1,0-1 1,0 1 0,0-1 0,0 1 0,0-1-1,0 1 1,0-1 0,-1 0 0,1 0 0,0 0-1,0 0 1,0-1 0,0 1 0,0 0 0,0-1-1,0 1 1,0-1 0,2-1 0,7-2 59,0 0 0,-1-1 0,19-12 1,6-7 180,49-45 0,-14 10-38,-64 55-205,0 0-1,0 0 1,0 1-1,1 0 1,-1 0-1,1 1 1,0 0-1,0 0 1,0 0-1,0 1 1,0 0-1,8 0 1,12 1 64,52 7 0,-2-1 106,-66-4-162,-11-2-23,1 0 1,-1 1-1,1-1 0,-1 0 0,1 0 0,-1 0 0,1 0 0,0 0 0,-1 0 0,1 0 0,-1 0 0,1 0 0,-1 0 0,1 0 0,-1 0 0,1 0 0,-1 0 1,1 0-1,0-1 0,-1 1 0,1 0 0,-1 0 0,1-1 0,-11-19 41,6 14-28,-1 0 0,1 0 0,-1 0 1,0 1-1,0 0 0,-1 0 0,0 0 0,1 1 1,-2-1-1,-9-4 0,12 7-6,0 0 0,-1 0-1,1 1 1,0 0 0,-1 0 0,1 0 0,-1 1-1,1-1 1,-1 1 0,1 0 0,-1 0 0,1 1-1,-1-1 1,1 1 0,-1 0 0,1 0 0,0 0-1,-7 4 1,4-2-8,1 1 0,0 0 0,0 0 0,1 1-1,-1 0 1,1 0 0,0 0 0,0 1 0,0-1 0,1 1-1,0 0 1,0 0 0,1 1 0,0-1 0,0 1 0,0 0-1,1-1 1,0 1 0,0 0 0,1 1 0,0-1 0,0 0-1,0 0 1,1 0 0,0 1 0,1-1 0,0 0 0,0 0-1,0 0 1,1 0 0,3 10 0,-1-7-12,1-1 0,-1 1 0,1-2 0,1 1 0,12 15 0,-17-22 8,1 0 0,0-1-1,0 1 1,0 0 0,0-1 0,0 1-1,0-1 1,0 0 0,0 0 0,0 0-1,1 0 1,-1 0 0,1 0 0,-1 0-1,0-1 1,1 1 0,-1-1 0,1 0-1,-1 0 1,1 0 0,-1 0 0,1 0-1,-1-1 1,1 1 0,-1-1 0,1 1-1,-1-1 1,1 0 0,-1 0 0,4-2-1,3-2 15,0-1-1,-1 0 0,0-1 1,0 0-1,0 0 0,-1 0 1,0-1-1,0 0 0,-1-1 1,8-13-1,-2 1 89,-2 0 1,-1 0-1,12-38 0,-14 23 686,-7 42-780,1-1 1,0 1-1,0-1 0,0 0 0,0 1 0,1-1 1,0 0-1,0 0 0,1 0 0,-1 0 0,1-1 0,0 1 1,5 5-1,4 4-14,0-1 0,25 20 0,-35-32 10,0 0 1,0 0-1,0 0 1,0 0-1,0 0 1,0 0 0,1 0-1,-1-1 1,0 1-1,1-1 1,-1 1-1,0-1 1,1 0-1,-1 0 1,0 0 0,1 0-1,-1-1 1,1 1-1,-1-1 1,5-1-1,-4 1 11,0 0-1,0 0 1,0-1-1,0 1 0,0-1 1,0 0-1,-1 0 1,1 0-1,0 0 1,-1 0-1,0 0 0,1-1 1,-1 1-1,3-6 1,14-22 40,-13 23-40,-1-1 0,-1 0 1,1 0-1,4-12 0,-2 2 3,12-36 79,19-79 1,-26 77-6,-2 0 1,-2-1 0,-3 0-1,-3-59 1,-6 54 85,-5 88-150,5 8-66,2 1 0,2 45 1,12 71-68,-11-144 103,4 51-39,22 179-160,-24-220 204,1 0 0,7 23 0,-11-40 2,0 1-1,0-1 1,1 0-1,-1 0 1,0 1-1,0-1 1,0 0-1,0 1 1,0-1-1,0 0 1,1 0-1,-1 1 1,0-1-1,0 0 1,0 0-1,1 0 1,-1 1-1,0-1 0,0 0 1,1 0-1,-1 0 1,0 0-1,0 0 1,1 0-1,-1 1 1,0-1-1,0 0 1,1 0-1,-1 0 1,0 0-1,1 0 1,-1 0-1,0 0 1,0 0-1,1 0 1,-1 0-1,0 0 1,1 0-1,-1 0 1,1-1-1,11-9 44,8-20 33,-10 8 32,-1 0 0,9-39-1,-9 29 25,-8 30-125,0 0-1,-1 0 1,1 0 0,0 0 0,0 1-1,0-1 1,1 0 0,-1 0 0,0 1 0,1-1-1,-1 1 1,1-1 0,-1 1 0,1 0-1,-1-1 1,1 1 0,0 0 0,0 0 0,0 0-1,0 0 1,0 1 0,0-1 0,0 0-1,0 1 1,0 0 0,0-1 0,0 1-1,0 0 1,0 0 0,0 0 0,0 0 0,3 1-1,7 0 19,0 2 0,0 0-1,0 0 1,16 6 0,-13-3-6,3 0-5,2 1 44,38 8 1,-54-14-44,1 0 1,0 0-1,-1-1 0,1 0 1,0 0-1,-1 0 0,1 0 1,0-1-1,-1 0 0,1 0 1,0 0-1,-1-1 0,0 1 1,5-3-1,-6 2 7,0 0-1,-1-1 0,0 1 1,1 0-1,-1-1 0,0 0 1,0 1-1,-1-1 1,1 0-1,0 0 0,-1 0 1,0 0-1,2-5 0,7-35-3764</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1:28.051"/>
    </inkml:context>
    <inkml:brush xml:id="br0">
      <inkml:brushProperty name="width" value="0.05" units="cm"/>
      <inkml:brushProperty name="height" value="0.05" units="cm"/>
      <inkml:brushProperty name="color" value="#004F8B"/>
    </inkml:brush>
  </inkml:definitions>
  <inkml:trace contextRef="#ctx0" brushRef="#br0">130 1024 6520,'0'0'6740,"7"-16"-6303,43-111 475,16-21 1793,-71 162-2090,0 1 0,-5 23 0,2-4-440,-34 146 304,-8 29-110,-6 24-139,-21 70 433,102-415 481,6-24-849,35-30 53,-33 90-183,164-378 615,-188 431-640,18-29 0,-23 46-97,0 0 0,0 0 0,1 0 0,0 1 0,0-1 0,0 1 1,0 1-1,1-1 0,6-3 0,-10 6-31,0 1 0,0 1 1,1-1-1,-1 0 0,0 0 1,0 1-1,0-1 0,1 1 1,-1 0-1,0 0 0,1 0 0,-1 0 1,0 0-1,1 0 0,-1 1 1,0-1-1,0 1 0,0-1 0,1 1 1,-1 0-1,0 0 0,0 0 1,0 0-1,0 0 0,0 1 0,0-1 1,-1 0-1,1 1 0,0 0 1,-1-1-1,3 4 0,1 1 6,1 1 0,-1-1 0,-1 2 0,1-1 0,-1 0 0,0 1 0,3 9 0,-1 2 10,-1-1 0,-1 1 0,0 0 1,1 37-1,-4-46-23,-2 0 0,1 0 0,-1 0 0,0-1 0,-1 1 0,0 0 0,-1-1 0,0 0 0,0 1 0,-1-1 0,-8 13 1,11-20 1,-1 0 0,0 1 0,0-1 0,0 0 0,0 0 0,-1-1 0,1 1 0,0 0 0,-1-1 0,1 1 0,-1-1 0,0 0 1,1 0-1,-1 0 0,0 0 0,0 0 0,0-1 0,1 1 0,-1-1 0,0 0 0,0 1 0,0-1 0,0-1 0,0 1 1,-5-2-1,-2 0 34,1 0-1,0-1 1,0 0 0,0 0 0,0-1 0,-11-8 0,20 12-37,0 0-1,1 0 0,-1 0 1,0 0-1,1 0 0,-1 0 1,0 0-1,1 0 0,-1 0 1,0 0-1,1-1 0,-1 1 1,0 0-1,0 0 1,1 0-1,-1-1 0,0 1 1,0 0-1,1 0 0,-1 0 1,0-1-1,0 1 0,0 0 1,0-1-1,1 1 0,-1 0 1,0 0-1,0-1 0,0 1 1,0 0-1,0-1 1,0 1-1,0 0 0,0-1 1,0 1-1,0 0 0,0-1 1,0 1-1,0 0 0,0-1 1,0 1-1,0 0 0,0-1 1,0 1-1,0 0 0,0 0 1,-1-1-1,1 1 1,0 0-1,0-1 0,0 1 1,-1 0-1,1 0 0,0-1 1,0 1-1,-1 0 0,1 0 1,0 0-1,0-1 0,-1 1 1,1 0-1,0 0 0,-1 0 1,1 0-1,39-6 13,-24 5-4,8-4-11,0-1 1,-1 0-1,1-2 1,-1-1-1,0 0 1,-1-2-1,-1 0 1,1-1 0,25-22-1,-15 8 6,-1-2 0,-1-1-1,-1-1 1,38-55 0,-13 14 23,29-42 29,-71 96-41,-1-1 1,-1 0-1,-1-1 0,11-33 0,-9 17 34,-2-2 0,5-50-1,-12 70-8,0 0-1,-1-1 1,-1 1 0,-1 0-1,0 0 1,-1 0-1,-8-26 1,9 39-36,0-2 20,0-1 1,-1 1-1,0 0 1,-7-12-1,9 17-24,1 0-1,-1 1 0,1-1 1,-1 0-1,0 0 1,1 0-1,-1 1 0,0-1 1,0 0-1,0 1 0,1-1 1,-1 1-1,0-1 0,0 1 1,0-1-1,0 1 0,0 0 1,0 0-1,0-1 0,0 1 1,0 0-1,0 0 0,0 0 1,0 0-1,0 0 1,0 0-1,0 0 0,0 0 1,0 0-1,0 1 0,0-1 1,0 0-1,0 1 0,0-1 1,0 1-1,0-1 0,0 1 1,1-1-1,-1 1 0,0 0 1,0-1-1,0 1 0,0 1 1,-6 5-10,0 0 0,1 1 0,0 0 0,1 1 0,-1-1 0,2 1 0,-1 0 0,1 0 0,-3 11 0,-4 16-40,-7 40 0,14-58 42,-11 69-103,-6 163 1,21-206 74,2 0-1,3 1 1,1-1 0,2-1-1,17 54 1,-24-92 29,0-1 0,1 0-1,-1 0 1,1 1 0,0-1 0,0-1 0,1 1 0,-1 0 0,1 0-1,0-1 1,0 0 0,0 1 0,0-1 0,6 4 0,-6-6 6,0 1-1,0-1 1,1 0 0,-1 1-1,0-2 1,1 1 0,-1 0-1,1-1 1,-1 1 0,1-1 0,-1 0-1,1 0 1,-1 0 0,0-1-1,1 1 1,-1-1 0,1 0-1,-1 0 1,4-1 0,23-11 23,0-2 0,-2 0 0,1-2 0,33-26 0,39-23 182,-89 58-177,1 0-1,-2-1 1,1 0 0,-1-1-1,-1 0 1,0-1 0,9-12-1,-15 20-11,8-11 28,-11 11-28,-8 5-9,-7 7 8,0 0 1,1 0-1,0 1 0,-17 19 1,15-15-9,1-2-4,1 1 1,0 1-1,1-1 1,0 2-1,1 0 1,-13 25 0,20-33-6,-4 9 3,0 1 0,-9 28-1,16-40-1,0-1-1,0 0 0,0 1 1,1-1-1,-1 1 0,1 0 1,0-1-1,0 1 0,1-1 1,-1 1-1,1-1 0,0 1 1,0-1-1,1 0 0,-1 1 1,3 4-1,-3-8 0,0 1 1,0-1-1,0 1 0,0-1 1,0 1-1,0-1 0,1 1 0,-1-1 1,0 0-1,1 0 0,-1 0 0,1 0 1,-1 0-1,1 0 0,0 0 1,-1 0-1,1-1 0,0 1 0,0-1 1,-1 1-1,4 0 0,-2-1 1,0-1 1,0 1-1,0 0 0,0-1 0,0 0 1,0 1-1,0-1 0,-1 0 0,1-1 0,0 1 1,5-3-1,-1-2 3,1 1 0,-1-1 0,0 0 0,0-1 0,-1 1 0,0-2 0,8-11 1,7-19 61,-2-1 0,25-76 1,-23 55 188,-21 60-253,0-1 1,0 1-1,0 0 0,0 0 0,0 0 0,0 0 1,0 0-1,0 0 0,0 0 0,0 0 0,1 0 1,-1 0-1,0 0 0,0 0 0,0 0 0,0 0 0,0-1 1,0 1-1,0 0 0,0 0 0,0 0 0,0 0 1,0 0-1,0 0 0,0 0 0,1 0 0,-1 0 1,0 0-1,0 0 0,0 0 0,0 0 0,0 0 1,0 0-1,0 0 0,0 0 0,0 0 0,0 0 1,0 0-1,1 0 0,-1 0 0,0 0 0,0 0 1,0 0-1,0 0 0,0 0 0,0 0 0,0 1 1,0-1-1,0 0 0,0 0 0,0 0 0,0 0 1,0 0-1,0 0 0,0 0 0,0 0 0,1 0 0,-1 0 1,0 0-1,0 0 0,0 0 0,0 0 0,0 1 1,0-1-1,0 0 0,0 0 0,0 0 0,5 11 81,7 28-35,-2-7-27,-4-18-23,0 4-15,16 28 0,-20-42 14,0 0 1,0-1-1,1 1 1,0-1-1,-1 1 1,1-1-1,0 0 1,1 0-1,-1-1 1,0 1-1,1-1 1,-1 1-1,7 2 0,-7-5 5,0 1 0,0-1 0,0 0 0,0 1 0,0-1 0,1-1 0,-1 1 0,0 0-1,0-1 1,0 0 0,0 0 0,0 0 0,0 0 0,-1 0 0,1 0 0,0-1 0,0 1-1,-1-1 1,4-3 0,5-3 7,-1-1 0,0 0 0,11-12 0,3-11 47,-1 0 0,-1-1 0,26-55 0,-6 10 86,-36 66-103,-5 10-31,0-1 0,0 1 0,0-1 0,1 1 0,-1-1 0,1 1 0,-1 0 0,1 0 0,0-1 0,-1 1 0,1 1 0,0-1 0,1 0 0,-1 0 0,0 1 0,0-1 0,1 1 0,3-2 0,-6 3-7,1 0 1,-1 0-1,1 0 0,-1 0 1,1 1-1,-1-1 0,1 0 0,-1 0 1,1 1-1,-1-1 0,1 0 0,-1 0 1,1 1-1,-1-1 0,1 1 1,-1-1-1,0 0 0,1 1 0,-1-1 1,0 1-1,1-1 0,-1 1 1,0-1-1,0 1 0,1-1 0,-1 1 1,0-1-1,0 1 0,0-1 0,0 1 1,0-1-1,0 1 0,4 23 5,-3-19-5,0 21-8,0 1-1,-1 0 1,-2 0-1,-1 0 1,-1-1-1,-1 1 1,-2-1-1,-17 47 0,21-66 12,0 1 0,-1-1-1,0 0 1,0 0 0,0 0-1,-7 6 1,10-11-2,-1 0 0,0-1-1,1 1 1,-1-1 0,0 1 0,0-1 0,0 0 0,0 0-1,0 0 1,0 0 0,-1 0 0,1 0 0,0 0 0,0-1-1,-1 1 1,1-1 0,0 1 0,-1-1 0,1 0 0,-1 0-1,1 0 1,0-1 0,-5 0 0,1-1 11,0 0 1,1 0 0,-1-1-1,1 1 1,0-1 0,0-1-1,-8-6 1,-5-2 15,18 12-27,0-1 0,-1 1-1,1-1 1,-1 1 0,1-1-1,-1 1 1,1 0-1,-1-1 1,0 1 0,1 0-1,-1-1 1,1 1-1,-1 0 1,0 0 0,1 0-1,-1 0 1,1-1-1,-1 1 1,0 0 0,1 0-1,-1 0 1,0 0 0,1 0-1,-1 1 1,0-1-1,1 0 1,-1 0 0,0 0-1,1 1-1,0 0 0,0 0 0,0 0 0,0 0 0,1 0-1,-1-1 1,0 1 0,1 0 0,-1 0 0,0 0 0,1-1 0,-1 1 0,1 0-1,-1 0 1,1-1 0,-1 1 0,1-1 0,0 1 0,-1 0 0,1-1 0,1 1-1,9 10-19,1-2-1,0 1 0,1-2 1,0 0-1,0 0 0,17 6 1,-23-11 10,0-1 0,0 1 1,0-1-1,1-1 1,-1 1-1,1-1 0,0-1 1,-1 1-1,1-1 0,0-1 1,-1 1-1,1-1 0,-1 0 1,10-4-1,-3 0 9,0-1 0,0-1 0,-1 0 0,1-1-1,20-16 1,54-55 60,-76 67-50,16-21 11,-24 27-16,-1 0 0,2 1 0,-1 0 0,1 0 0,0 0 0,0 0 0,0 1 0,0-1 0,1 1 0,10-5 0,-15 9-3,-1 0-1,0 0 0,0 0 0,1-1 0,-1 1 0,0 0 0,1 0 0,-1 0 0,0 0 0,0 0 0,1 0 0,-1 0 0,0 0 0,1 1 1,-1-1-1,0 0 0,0 0 0,1 0 0,-1 0 0,0 0 0,1 0 0,-1 1 0,0-1 0,0 0 0,0 0 0,1 0 0,-1 0 0,0 1 1,0-1-1,0 0 0,1 0 0,-1 1 0,0-1 0,0 1 0,3 13 0,-5 17 0,2-30 0,-24 133 97,25-134-96,-1 0 0,0 0-1,0 0 1,0-1-1,0 1 1,0 0-1,0 0 1,0 0 0,0 0-1,1 0 1,-1 0-1,0 0 1,0 0-1,0 0 1,0 0 0,0 0-1,0 0 1,1-1-1,-1 1 1,0 0 0,0 0-1,0 0 1,0 0-1,0 0 1,0 0-1,1 0 1,-1 0 0,0 0-1,0 1 1,0-1-1,0 0 1,0 0-1,1 0 1,-1 0 0,0 0-1,0 0 1,0 0-1,0 0 1,0 0-1,0 0 1,0 0 0,1 0-1,-1 1 1,0-1-1,0 0 1,0 0-1,0 0 1,0 0 0,0 0-1,0 0 1,0 0-1,0 1 1,0-1-1,0 0 1,0 0 0,0 0-1,0 1 1,12-15 17,-9 10-8,32-35 74,42-62 1,-74 96-72,0 1 1,0 0-1,1 0 0,0 1 0,0-1 0,0 1 1,0-1-1,0 1 0,7-3 0,-11 6-12,0 0 1,0 0-1,1 0 0,-1 0 0,0 0 0,0 0 1,1 0-1,-1 0 0,0 0 0,0 0 0,0 0 1,1 0-1,-1 0 0,0 0 0,0 0 1,0 0-1,1 1 0,-1-1 0,0 0 0,0 0 1,0 0-1,0 0 0,1 0 0,-1 1 0,0-1 1,0 0-1,0 0 0,0 0 0,0 1 1,0-1-1,1 0 0,-1 0 0,0 0 0,0 1 1,0-1-1,0 0 0,0 0 0,0 1 0,0-1 1,0 0-1,0 0 0,0 0 0,0 1 0,0-1 1,0 0-1,0 12 30,-4 13 19,1-9-30,1-1-1,0 1 1,1 0-1,2 22 1,-1-38-20,0 1 0,0-1 1,0 1-1,0-1 0,0 1 1,0-1-1,0 1 0,1-1 1,-1 1-1,0-1 0,0 1 1,1-1-1,-1 1 0,0-1 1,1 0-1,-1 1 0,0-1 1,1 1-1,-1-1 0,0 0 1,1 1-1,-1-1 0,1 0 1,-1 1-1,1-1 0,-1 0 1,1 0-1,-1 0 0,1 1 1,0-1-1,19-4 5,16-18 2,-22 11 16,0-2 0,14-16 0,-14 14 35,0 1 0,17-13 0,-31 27-57,4-3 29,-1 0 0,1 0 1,0 1-1,0 0 1,0 0-1,0 0 1,5-2-1,-9 4-24,1 0 0,-1 0 1,1 0-1,-1 0 0,1 0 0,-1 0 0,1 0 0,0 0 0,-1 0 0,1 0 1,-1 0-1,1 0 0,-1 1 0,1-1 0,-1 0 0,1 0 0,-1 1 0,1-1 0,-1 0 1,1 0-1,-1 1 0,0-1 0,1 1 0,-1-1 0,1 1 0,0 1 1,0-1 0,-1 1 0,1 0 0,0-1 0,-1 1 0,0 0 0,1 0 0,-1-1 0,0 1 0,0 0 0,0 3 0,4 87 79,-3-82-93,0-1 1,1 1 0,0-1 0,1 0-1,0 0 1,0 0 0,9 15 0,-11-21 1,1-1 1,0 0-1,0 0 0,0 0 1,0-1-1,0 1 1,0 0-1,1-1 1,-1 0-1,1 1 0,-1-1 1,1 0-1,-1 0 1,1 0-1,-1-1 0,1 1 1,0-1-1,-1 1 1,1-1-1,0 0 1,0 0-1,-1 0 0,1 0 1,0 0-1,-1-1 1,1 0-1,4 0 0,6-3-3,1-1-1,-1 0 0,24-12 0,-13 2 9,-1-1 0,0-1 0,-2-1 1,0-1-1,26-30 0,-12 4 48,-12 13 0,-21 26 3,-9 7-24,-10 7-5,6 1-9,0 0-1,0 1 1,2 0-1,-1 1 1,1 0-1,1 0 1,0 1-1,0 0 1,1 0-1,1 1 1,-7 17-1,10-21-15,0 1 0,0-1 0,1 1 0,1 0 0,0-1 0,0 1 0,1 15 0,0-18-1,1-1 0,0 1 0,1-1 0,-1 0 0,1 1 0,1-1-1,-1 0 1,1 0 0,0 0 0,0-1 0,8 12 0,-9-16 3,-1 1-1,1 0 0,0-1 0,-1 1 1,1-1-1,0 1 0,0-1 0,0 0 0,0 0 1,0 0-1,0 0 0,1 0 0,-1-1 1,0 1-1,0-1 0,1 1 0,-1-1 1,0 0-1,0 1 0,1-1 0,-1-1 0,0 1 1,1 0-1,-1 0 0,0-1 0,0 0 1,1 1-1,-1-1 0,0 0 0,0 0 0,0 0 1,3-2-1,2-1 3,1-1 1,-1 0-1,0 0 0,0-1 0,-1 0 1,0 0-1,7-8 0,12-22 14,-1-1 0,-2-1 0,-1-1 0,16-44 0,-12 13 20,-15 40 74,16-33 0,-28 76-85,1 1 0,1 0 0,0 0-1,3 26 1,0-20-35,0 0 0,0-1 1,2 0-1,0 0 0,2 0 0,0 0 0,1-1 1,1 0-1,19 30 0,-27-46 8,1 0 0,-1 0 0,1 0 0,0 0 0,0 0 0,-1-1 0,1 1 0,0-1 0,1 1 0,-1-1 0,0 1 0,0-1 0,1 0 0,-1 0 0,0 0 0,1-1 0,-1 1 0,1 0 0,-1-1 0,1 0 0,-1 1 0,1-1 0,-1 0 0,1 0 0,-1-1 0,1 1 0,-1 0 0,1-1 0,-1 0 0,1 1 0,-1-1 0,1 0 0,-1 0 0,0 0 0,5-3 0,3-4 3,-1 0 0,0 0 0,0 0 0,0-1 0,14-20 0,-1-4 51,0-1 0,22-51 0,-21 40 12,11-35 80,-27 58-21,2 1-1,19-34 0,-34 142 60,-39 294-260,44-372 78,0-1 1,0 1-1,-1 0 0,-1-1 0,1 1 0,-1-1 0,-1 0 0,1 0 0,-7 9 0,10-17 1,0-1 1,1 1-1,-1 0 1,0-1-1,0 1 0,0 0 1,-1 0-1,1-1 1,0 1-1,0 0 0,0-1 1,0 1-1,0 0 0,0 0 1,0-1-1,0 1 1,-1 0-1,1-1 0,0 1 1,0 0-1,0 0 1,0 0-1,-1-1 0,1 1 1,0 0-1,0 0 1,-1 0-1,1-1 0,0 1 1,0 0-1,-1 0 0,1 0 1,0 0-1,-1 0 1,1 0-1,0 0 0,-1 0 1,1 0-1,0-1 1,0 1-1,-1 0 0,1 1 1,0-1-1,-1 0 1,1 0-1,0 0 0,-1 0 1,1 0-1,0 0 0,0 0 1,-1 0-1,1 0 1,0 1-1,0-1 0,-1 0 1,1 0-1,0 0 1,0 1-1,-1-1 0,1 0 1,0 0-1,0 0 1,0 1-1,0-1 0,-1 0 1,1 1-1,0-1 0,0 1 1,-4-33 42,4 24-34,-1 4-12,1 0 1,0 0-1,0 0 1,0 0-1,0 0 1,1 0-1,-1 0 1,1 0-1,0 0 0,0 0 1,1 0-1,-1 1 1,1-1-1,0 0 1,0 1-1,0 0 1,0-1-1,1 1 1,-1 0-1,1 0 1,0 0-1,0 0 1,0 1-1,0-1 1,0 1-1,0 0 1,6-3-1,2 1-8,1 1 0,0 0 0,0 0 0,0 1 1,0 1-1,0 0 0,0 1 0,0 0 0,19 3 0,-12-2 5,0 0 1,0-2-1,20-2 0,-17-1 35,0-1 0,-1-1 0,23-9 0,-40 12-22,1 0 0,0 0 0,-1-1 0,0 1 1,0-1-1,0 0 0,0 0 0,4-5 0,-6 7-334,-1-2 337,-5 2-3565,3 1 2702</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1:28.445"/>
    </inkml:context>
    <inkml:brush xml:id="br0">
      <inkml:brushProperty name="width" value="0.05" units="cm"/>
      <inkml:brushProperty name="height" value="0.05" units="cm"/>
      <inkml:brushProperty name="color" value="#004F8B"/>
    </inkml:brush>
  </inkml:definitions>
  <inkml:trace contextRef="#ctx0" brushRef="#br0">163 0 10448,'0'0'3765,"-11"1"-3456,5 0-280,-3-1 127,0 1-1,0 0 1,0 1 0,0-1-1,0 2 1,1-1 0,-1 2-1,1-1 1,-1 1 0,-7 4 0,10-3-199,0 0 1,0-1 0,-1 1 0,-10 3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0:21.199"/>
    </inkml:context>
    <inkml:brush xml:id="br0">
      <inkml:brushProperty name="width" value="0.05" units="cm"/>
      <inkml:brushProperty name="height" value="0.05" units="cm"/>
      <inkml:brushProperty name="color" value="#004F8B"/>
    </inkml:brush>
  </inkml:definitions>
  <inkml:trace contextRef="#ctx0" brushRef="#br0">0 47 13768,'0'0'5495,"13"-5"-5127,-2 1-280,6-2 85,0 0 0,0 1-1,25-3 1,-15 4 169,-5 0 272,-1 1 0,1 2 0,31 1 1,-32 7 378,-20-7-940,-1 0 0,1 1 0,-1-1 1,1 0-1,-1 0 0,1 1 0,-1-1 1,1 0-1,-1 1 0,1-1 0,-1 0 1,0 1-1,1-1 0,-1 1 1,0-1-1,1 1 0,-1-1 0,0 1 1,0-1-1,1 1 0,-1-1 0,0 1 1,0-1-1,0 1 0,0 0 0,0-1 1,1 1-1,-1-1 0,0 1 0,0-1 1,-1 1-1,1-1 0,0 2 1,-17-10-425,12 5-2760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1:30.220"/>
    </inkml:context>
    <inkml:brush xml:id="br0">
      <inkml:brushProperty name="width" value="0.05" units="cm"/>
      <inkml:brushProperty name="height" value="0.05" units="cm"/>
      <inkml:brushProperty name="color" value="#004F8B"/>
    </inkml:brush>
  </inkml:definitions>
  <inkml:trace contextRef="#ctx0" brushRef="#br0">186 0 7136,'0'0'7457,"-5"14"-7044,-8 27 145,-2-2-1,-31 59 0,36-80-299,0-1 176,-18 26-1,26-40-333,0 0-1,-1 0 1,1 0-1,-1-1 0,0 1 1,1-1-1,-1 1 1,0-1-1,-1 0 1,1 0-1,0 0 1,-1-1-1,1 1 1,-7 1-1,9-2-89,1-1 0,0 0 0,0 0-1,-1 0 1,1 0 0,0 0-1,0 0 1,-1 0 0,1 0 0,0 0-1,0 0 1,-1 0 0,1 0-1,0 0 1,0 0 0,-1 0 0,1 0-1,0 0 1,0-1 0,0 1-1,-1 0 1,1 0 0,0 0 0,0 0-1,0 0 1,-1-1 0,1 1-1,0 0 1,0 0 0,0 0 0,0-1-1,-1 1 1,1 0 0,0 0-1,0 0 1,0-1 0,0 1 0,0 0-1,0 0 1,0-1 0,0 1-1,0 0 1,0 0 0,0-1 0,0 1-1,0 0 1,0 0 0,0-1-1,0 1 1,0 0 0,0 0 0,0 0-1,0-1 1,0 1 0,0 0-1,0 0 1,0-1 0,0 1 0,1 0-1,-1 0 1,0 0 0,0-1-1,0 1 1,0 0 0,1 0 0,-1 0-1,0 0 1,0-1 0,1 1-1,14-20 56,-12 17-34,16-19-2489</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1:31.204"/>
    </inkml:context>
    <inkml:brush xml:id="br0">
      <inkml:brushProperty name="width" value="0.05" units="cm"/>
      <inkml:brushProperty name="height" value="0.05" units="cm"/>
      <inkml:brushProperty name="color" value="#004F8B"/>
    </inkml:brush>
  </inkml:definitions>
  <inkml:trace contextRef="#ctx0" brushRef="#br0">681 67 6632,'0'0'7468,"-6"-10"-6930,-23-30-3,27 38-488,1 1 1,-1-1 0,0 1-1,0 0 1,0-1-1,0 1 1,0 0 0,0 0-1,0 0 1,0 0-1,0 1 1,0-1-1,-1 1 1,1-1 0,0 1-1,-5 0 1,0 0 100,1 0 0,-1 1 0,-12 3 0,9-1-3,-35 9 583,-54 21 0,51-16-325,24-7-214,0 0 0,1 2-1,0 0 1,1 1 0,-21 18 0,11-6 89,1 2 1,-38 43-1,60-60-210,2 0 1,-1 0-1,1 1 0,1 0 1,0 0-1,0 1 0,1 0 1,1 0-1,0 0 0,0 0 1,2 1-1,-1-1 0,0 15 1,3-19-28,-1 1 1,1 0 0,1-1-1,0 0 1,0 1-1,1-1 1,0 1 0,0-1-1,1 0 1,0 0 0,0 0-1,1-1 1,0 1-1,0-1 1,1 0 0,0 0-1,0 0 1,1-1-1,-1 1 1,9 5 0,-2-3 7,1 0 1,-1-1 0,2-1-1,-1 0 1,1 0-1,0-2 1,0 0 0,1 0-1,-1-1 1,1-1-1,0-1 1,24 2 0,9-4 210,0-2 1,75-12 0,-107 12-172,-8 0 8,0 1 0,0-2 1,12-4-1,-14 4 17,1 0 1,0 1-1,1 0 1,8-1-1,-14 2-79,0 1 0,0 0 0,0-1 0,0 0 1,-1 1-1,1-1 0,0 0 0,0 0 0,-1 0 0,1 0 0,0 0 0,-1 0 1,1-1-1,-1 1 0,0 0 0,1-1 0,-1 1 0,0-1 0,2-3 0,-1 1-693,1-1 0,-1 0 0,0 0 0,-1 0 0,3-10-1</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1:31.682"/>
    </inkml:context>
    <inkml:brush xml:id="br0">
      <inkml:brushProperty name="width" value="0.05" units="cm"/>
      <inkml:brushProperty name="height" value="0.05" units="cm"/>
      <inkml:brushProperty name="color" value="#004F8B"/>
    </inkml:brush>
  </inkml:definitions>
  <inkml:trace contextRef="#ctx0" brushRef="#br0">0 30 10448,'0'0'1609,"10"-3"-1212,31-6 719,82-7-1,-103 15-574,1 1 0,0 1 0,-1 0 1,1 2-1,-1 0 0,31 9 0,-33-6 87,-7-1-63,0-2 0,1 0 0,16 3 0,-7-2-306,-8-1-3194</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1:32.234"/>
    </inkml:context>
    <inkml:brush xml:id="br0">
      <inkml:brushProperty name="width" value="0.05" units="cm"/>
      <inkml:brushProperty name="height" value="0.05" units="cm"/>
      <inkml:brushProperty name="color" value="#004F8B"/>
    </inkml:brush>
  </inkml:definitions>
  <inkml:trace contextRef="#ctx0" brushRef="#br0">1 68 11552,'0'0'1384,"1"13"-912,13 185 1568,-13-167-1831,2 21 2043,-1-48-1655,-1-6-97,3-29-12,-1-2-193,15-113 710,-13 117-545,1 0 0,20-54 0,-26 82-438,1 0 0,0 0 0,0 0 0,0 0 0,-1 0 0,1 1-1,0-1 1,0 0 0,0 1 0,0-1 0,0 0 0,0 1 0,1-1 0,-1 1 0,0 0 0,0-1 0,0 1 0,0 0 0,0 0 0,1 0-1,-1 0 1,0-1 0,0 2 0,0-1 0,1 0 0,-1 0 0,0 0 0,0 1 0,2 0 0,3 0 58,-1 0 0,1 1-1,-1 0 1,10 5 0,11 6 104,-18-10-51,1 1 0,-1 1-1,0 0 1,-1 0 0,14 11-1,-20-14-114,0-1-1,0 0 1,1 0 0,-1 0-1,0 0 1,1 0-1,-1 0 1,1 0-1,-1 0 1,1 0-1,-1-1 1,1 1 0,-1-1-1,1 1 1,0-1-1,2 1 1,8-3-3185</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1:33.349"/>
    </inkml:context>
    <inkml:brush xml:id="br0">
      <inkml:brushProperty name="width" value="0.05" units="cm"/>
      <inkml:brushProperty name="height" value="0.05" units="cm"/>
      <inkml:brushProperty name="color" value="#004F8B"/>
    </inkml:brush>
  </inkml:definitions>
  <inkml:trace contextRef="#ctx0" brushRef="#br0">71 0 8640,'0'0'5793,"-10"1"-5321,-46 4 463,55-5-56,-1 3 44,2-3-911,0 1 0,0-1-1,0 0 1,0 0-1,0 0 1,-1 0-1,1 0 1,0 0 0,0 0-1,0 0 1,0 0-1,0 0 1,0 0 0,0 0-1,0 1 1,0-1-1,0 0 1,0 0 0,0 0-1,0 0 1,0 0-1,0 0 1,0 0 0,0 0-1,0 1 1,0-1-1,0 0 1,0 0 0,0 0-1,0 0 1,0 0-1,0 0 1,0 0-1,0 1 1,0-1 0,0 0-1,0 0 1,0 0-1,0 0 1,0 0 0,0 0-1,3 2 2707,-1-2-2548,-1 0-1,1 0 0,0 1 1,-1-1-1,1 1 0,-1-1 1,1 1-1,-1-1 0,3 3 1,-3-1-82,1 0 0,-1 0 1,1 0-1,0-1 1,0 1-1,0 0 0,0 0 1,0-1-1,0 0 0,0 1 1,0-1-1,1 0 0,2 1 1,36 12 434,-30-11-366,63 16 401,29 8-117,-78-19-362,0-1 0,1-1 0,0-1 0,28 1 0,108-1 436,-146-5-419,14 6 346,-30-6-437,1 0 0,-1 0 0,0 0 0,1 0 0,-1 0 0,0 0 1,1 0-1,-1 0 0,0 0 0,0 0 0,1 1 0,-1-1 1,0 0-1,1 0 0,-1 0 0,0 1 0,0-1 0,0 0 1,1 0-1,-1 1 0,0-1 0,0 0 0,0 0 0,1 1 0,-1-1 1,0 0-1,0 1 0,0-1 0,0 0 0,0 0 0,0 1 1,0-1-1,0 0 0,0 1 0,0-1 0,0 0 0,0 1 1,0-1-1,0 0 0,0 1 0,0-1 0,0 0 0,0 1 0,0-1 1,0 0-1,0 1 0,-1-1 0,1 0 0,0 0 0,0 1 1,0-1-1,-1 0 0,1 0 0,0 1 0,0-1 0,-1 0 1,1 0-1,-13 18 28,13-18-28,-16 18 25,-1 0 1,-2-1-1,-28 21 0,-67 36 13,65-45-35,25-16-3,-41 30 0,43-28-6,-43 24-1,5-4-84,51-25-254,17-9 57,14-6-3671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1:34.217"/>
    </inkml:context>
    <inkml:brush xml:id="br0">
      <inkml:brushProperty name="width" value="0.05" units="cm"/>
      <inkml:brushProperty name="height" value="0.05" units="cm"/>
      <inkml:brushProperty name="color" value="#004F8B"/>
    </inkml:brush>
  </inkml:definitions>
  <inkml:trace contextRef="#ctx0" brushRef="#br0">83 5 10248,'0'0'2902,"-11"-1"-2488,-31-2-18,39 3-184,1 0 0,0-1 0,0 2-1,0-1 1,-1 0 0,1 0 0,0 1 0,0-1 0,0 1 0,-3 1 0,4-2-170,1 0 0,0 0 0,0 0 0,0 1 0,0-1 0,-1 0 0,1 0 0,0 0 0,0 1 0,0-1 0,0 0 0,0 0 0,0 1 0,0-1 0,0 0 0,0 1 0,0-1 0,0 0 0,0 0 0,0 1 0,0-1 0,0 0 0,0 0 0,0 1 0,0-1 0,0 0 0,0 0 0,0 1 0,0-1 0,0 0 0,0 0 0,1 1 0,-1-1 0,0 0 0,0 0 0,0 1 0,0-1 0,1 0 0,-1 0 0,0 0 0,1 1 0,2 2 160,1 0 1,-1-1 0,1 1-1,0-1 1,0 0-1,7 3 1,95 27 1445,-17-7-619,-36-7-71,91 18 0,-128-33-786,0-1 0,0-1 0,0 0 0,0-1 0,0-1 0,24-4 0,3-2 391,-42 7-536,1 1 148,-5 4-43,-34 25 12,-36 47-26,-105 147-1,152-190-110,-10 15-1,-85 103-2,113-144-18,6-7 3,1 0 0,-1 0 0,1 0 0,0 0 0,0 0 0,0 0 0,0 0 0,0 1 0,0-1 0,0 0 0,0 1 0,0-1 0,0 1 0,1-1 0,-1 1 0,0 3 0,2-5-20,-1 0-1,1 0 1,0 0 0,0 0-1,0 0 1,0 0 0,-1-1-1,1 1 1,0 0 0,0 0 0,0 0-1,-1-1 1,1 1 0,0 0-1,-1-1 1,1 1 0,0-1-1,0 1 1,-1-1 0,2 0 0,18-12-3411</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1:35.124"/>
    </inkml:context>
    <inkml:brush xml:id="br0">
      <inkml:brushProperty name="width" value="0.05" units="cm"/>
      <inkml:brushProperty name="height" value="0.05" units="cm"/>
      <inkml:brushProperty name="color" value="#004F8B"/>
    </inkml:brush>
  </inkml:definitions>
  <inkml:trace contextRef="#ctx0" brushRef="#br0">56 1 9240,'0'0'16343,"-10"17"-16272,1-3-53,4-8-10,1 0 0,0 1 1,0 0-1,1 0 0,0 0 0,0 0 0,1 0 0,0 1 0,0-1 0,0 1 0,1 0 1,0-1-1,1 1 0,0 9 0,11 120 232,3 127 296,-14-261-530,-1 34 223,1 1 0,6 38 0,-9-20 554,3-55-581,3-4-398</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1:37.699"/>
    </inkml:context>
    <inkml:brush xml:id="br0">
      <inkml:brushProperty name="width" value="0.05" units="cm"/>
      <inkml:brushProperty name="height" value="0.05" units="cm"/>
      <inkml:brushProperty name="color" value="#004F8B"/>
    </inkml:brush>
  </inkml:definitions>
  <inkml:trace contextRef="#ctx0" brushRef="#br0">0 543 6928,'0'0'6400,"13"-2"-6042,-7 1-302,1 0-4,0 0-1,-1 0 1,1-1-1,-1 0 1,0 0-1,1 0 0,-1-1 1,0 0-1,0 0 1,-1-1-1,10-6 1,8-9 200,0-1 1,-2 0-1,0-2 1,-1 0-1,-1-1 1,25-42 0,7-23 521,-22 39 272,34-75 0,-59 114-662,1 0-1,0 1 1,8-12 0,-13 20-370,0 1 1,0 0 0,1 0 0,-1 0-1,0-1 1,0 1 0,0 0 0,0 0-1,1 0 1,-1 0 0,0 0 0,0-1-1,0 1 1,1 0 0,-1 0 0,0 0-1,0 0 1,0 0 0,1 0 0,-1 0-1,0 0 1,0 0 0,1 0 0,-1 0-1,0 0 1,0 0 0,0 0 0,1 0-1,-1 0 1,0 0 0,0 0 0,0 0-1,1 0 1,-1 0 0,0 0 0,0 1-1,0-1 1,1 0 0,-1 0 0,0 0-1,0 0 1,0 0 0,1 1 0,-1-1-1,0 0 1,0 0 0,0 0 0,0 1-1,0-1 1,0 0 0,8 14 223,-6-10-168,8 19 41,-1-1 1,-1 1-1,-1 1 1,-1 0 0,-1 0-1,2 27 1,-4-20-30,-2 0 1,-1 0-1,-2 0 1,-7 45-1,5-60-23,0-1-1,-10 29 1,11-37-40,-1 0 0,1 0 0,-1 0 0,0-1 0,-1 0 0,1 1 0,-1-1 0,-7 5 0,8-8-6,-1 0 0,1 0 1,-1 0-1,0-1 0,0 0 1,0 0-1,0 0 0,0-1 1,-1 0-1,1 0 1,0 0-1,-1-1 0,1 1 1,-1-1-1,1-1 0,0 1 1,-7-2-1,-7-1 51,0-1-1,0-1 1,-25-10-1,26 6 11,15 7-38,0 0 0,0 0 0,-1 1-1,1-1 1,0 1 0,-1 0 0,-6-1-1,9-1 159,12 2-120,17 5-48,0-2-1,0-1 1,0-2 0,49-6-1,-30-1-11,91-29-1,-109 27 1,-1-2-1,0-1 1,-1-2 0,-1 0-1,0-2 1,46-39 0,-65 49-3,1-1 1,-1 0 0,-1 0-1,10-16 1,3-3 65,-16 21-23,-5 9-6,-9 14-6,3 3-21,1 1 0,1-1 0,0 1 0,-2 31 0,7-46-19,0 0 0,1 1 1,0-1-1,0 0 0,0 1 0,1-1 0,0 0 0,1 1 0,-1-1 0,1 0 1,0 0-1,1 0 0,-1 0 0,1-1 0,0 1 0,1-1 0,-1 1 0,1-1 0,8 8 1,-10-11-2,0-1 0,0 0 0,1 0 1,-1 0-1,0 0 0,0-1 1,1 1-1,-1 0 0,0-1 1,1 1-1,-1-1 0,0 0 1,1 0-1,-1 0 0,0 0 0,1 0 1,-1-1-1,0 1 0,1-1 1,-1 0-1,0 1 0,1-1 1,-1 0-1,0 0 0,0 0 0,0-1 1,0 1-1,0 0 0,2-3 1,1 1 2,0-1 0,0 0 0,0-1 0,0 1-1,-1-1 1,0 0 0,0 0 0,0 0 0,4-9 0,-5 8 6,-1 1 1,-1-1-1,1 0 0,-1 0 0,0 0 0,0 1 1,0-1-1,-1 0 0,0 0 0,0 0 0,-1 0 1,0 0-1,0 0 0,0 0 0,-1 0 0,1 1 0,-5-10 1,1 6 14,0 0 1,0 0 0,-1 1-1,0 0 1,-1 0 0,0 0-1,0 1 1,0 0 0,-14-9-1,0 5 100,18 10-108,0 1 0,1-1 0,0 0 0,-1-1 1,1 1-1,0 0 0,-1-1 0,1 1 0,0-1 1,0 0-1,-2-2 0,4 4 8,0-1-23,1 1 0,-1-1-1,0 1 1,1-1-1,-1 1 1,1-1 0,-1 1-1,1-1 1,-1 1 0,1-1-1,-1 1 1,1 0 0,-1-1-1,1 1 1,-1 0 0,1 0-1,0 0 1,-1-1 0,1 1-1,0 0 1,63-6-2,0-4 1,101-27-1,-66 14-142,-63 17-3240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1:57.722"/>
    </inkml:context>
    <inkml:brush xml:id="br0">
      <inkml:brushProperty name="width" value="0.05" units="cm"/>
      <inkml:brushProperty name="height" value="0.05" units="cm"/>
      <inkml:brushProperty name="color" value="#004F8B"/>
    </inkml:brush>
  </inkml:definitions>
  <inkml:trace contextRef="#ctx0" brushRef="#br0">318 119 5416,'0'0'6102,"-10"6"-5660,-5 1-345,-13 8 455,1 1 1,-27 21-1,44-30-400,-15 13 237,1 1 1,0 1-1,-30 37 0,49-52-312,0 0-1,0 0 0,0 0 1,1 1-1,0-1 0,1 1 1,0 0-1,0 1 1,1-1-1,0 0 0,0 1 1,1-1-1,0 1 0,0-1 1,1 1-1,0-1 0,1 1 1,1 11-1,-1-18-50,-1 0 1,1 0-1,-1-1 0,1 1 1,0 0-1,0 0 0,0 0 0,0-1 1,0 1-1,0 0 0,0-1 1,0 1-1,1-1 0,-1 1 0,1-1 1,-1 0-1,1 0 0,2 2 1,0-1 2,-1-1 0,0 0 1,0 0-1,1 0 1,-1 0-1,0-1 1,1 1-1,-1-1 1,0 0-1,5 0 0,0-1 15,-1 0-1,0 0 0,1-1 0,-1 1 0,0-2 0,0 1 0,0-1 1,0 0-1,8-5 0,13-14 131,-2-1-1,-1-1 1,-1-1 0,29-39 0,-35 42-49,0-1 117,19-33 1,-11 15 103,-16 28 10,-8 23 68,0 7-381,-1-10-18,3 14 68,13 40-1,-16-56-86,1 0 0,0 0 0,0-1-1,1 1 1,-1-1 0,1 0 0,0 0 0,0 0-1,0 0 1,0 0 0,1-1 0,0 1-1,0-1 1,6 4 0,-7-6-3,1 1 1,0-1-1,0 0 0,0-1 1,0 1-1,0 0 0,0-1 1,0 0-1,0 0 0,0 0 1,0-1-1,0 0 0,0 1 1,0-1-1,0 0 0,0-1 1,0 1-1,-1-1 0,1 0 1,-1 0-1,1 0 0,-1 0 1,4-4-1,5-2 26,0-2 0,-1 1 0,-1-2 0,0 1-1,10-14 1,-12 13 21,-1 0 0,0 0 0,0-1 0,-1 0 0,0 0 0,-1-1 0,5-20 0,-9 28-15,0 0 0,0 0-1,0-1 1,-1 1 0,1 0 0,-1-1 0,-1 1 0,1 0 0,-1 0 0,0-1-1,0 1 1,-1 0 0,1 0 0,-1 0 0,0 0 0,0 0 0,-1 1-1,1-1 1,-1 1 0,0-1 0,-7-6 0,4 9 37,6 2-70,0 0 0,0 0 0,-1 0 1,1 0-1,0 0 0,-1 0 0,1 0 0,0 0 1,0 0-1,-1 0 0,1 0 0,0 0 1,0 0-1,-1 0 0,1 0 0,0 0 0,0 0 1,-1 0-1,1-1 0,0 1 0,0 0 1,-1 0-1,1 0 0,0 0 0,0-1 0,0 1 1,-1 0-1,1 0 0,0 0 0,0-1 0,0 1 1,0 0-1,-1 0 0,1-1 0,0 1 1,0 0-1,0 0 0,0-1 0,0 1 0,0 0 1,0 0-1,0-1 0,0 1 0,0 0 1,0-1-1,0 1 0,2 0-5,1 0 0,-1 0 0,1 0 0,-1 1 0,1-1 0,-1 1 0,1 0 0,-1-1 0,4 3 0,0-1-7,33 9-53,1-1 0,0-3 1,61 5-1,124-8-115,-155-4 82,-24-2 64,-42 1 40,0 1 0,0-1 0,0 0 0,0 0 0,0 0 0,0-1 0,0 1 0,-1-1 0,5-2 0,-8 4-6,-1 0 1,1 0-1,0 0 1,0 0 0,-1 0-1,1 0 1,0 0-1,0 0 1,0 0 0,-1 0-1,1-1 1,0 1-1,0 0 1,0 0 0,0 0-1,-1 0 1,1 0-1,0 0 1,0-1-1,0 1 1,0 0 0,0 0-1,-1 0 1,1 0-1,0-1 1,0 1 0,0 0-1,0 0 1,0 0-1,0-1 1,0 1 0,0 0-1,0 0 1,0-1-1,0 1 1,0 0 0,0 0-1,0 0 1,0-1-1,0 1 1,0 0 0,0 0-1,0 0 1,0-1-1,0 1 1,0 0-1,0 0 1,0 0 0,0-1-1,1 1 1,-1 0-1,0 0 1,0 0 0,0 0-1,0-1 1,0 1-1,1 0 1,-1 0 0,0 0-1,0 0 1,0 0-1,0 0 1,1-1 0,-1 1-1,0 0 1,0 0-1,0 0 1,1 0 0,-20 1 98,1 6-69,0 0 0,1 1 0,-1 1 0,2 1 0,-1 0 0,1 1 0,1 1 0,0 1 0,1 0 0,0 0 1,1 2-1,1-1 0,0 2 0,1 0 0,-10 18 0,19-31-25,0 1-1,1 0 1,-1-1 0,1 1 0,0 0-1,0 0 1,0 0 0,0 0 0,1 0-1,-1 0 1,1 0 0,0 0 0,1 0-1,-1 0 1,1 0 0,-1 0 0,1 0-1,0 0 1,1 0 0,-1 0 0,1-1-1,-1 1 1,1 0 0,0-1 0,1 1-1,-1-1 1,0 0 0,1 0 0,0 0-1,0 0 1,0 0 0,5 3 0,-6-6-4,-1 1 0,1-1 0,-1 1 0,1-1 1,0 0-1,-1 0 0,1 1 0,-1-1 0,1 0 1,0-1-1,-1 1 0,1 0 0,0 0 1,-1-1-1,1 1 0,-1-1 0,1 1 0,0-1 1,-1 0-1,3-1 0,28-19 63,-32 20-65,8-5 27,0-1-1,0-1 0,-1 1 1,0-1-1,0 0 0,-1-1 1,0 0-1,0 0 0,-1 0 1,0 0-1,5-18 0,24-61 308,-34 88-332,0-1 1,0 1-1,0 0 1,0 0-1,0 0 1,0 0-1,1 0 1,-1 0-1,0-1 1,0 1-1,0 0 1,0 0-1,0 0 1,1 0-1,-1 0 1,0 0-1,0 0 1,0 0-1,0 0 1,1 0-1,-1 0 1,0 0-1,0 0 1,0 0-1,0 0 1,1 0-1,-1 0 1,0 0-1,0 0 1,0 0-1,0 0 0,1 0 1,-1 0-1,0 0 1,0 0-1,0 0 1,0 0-1,0 0 1,1 1-1,-1-1 1,0 0-1,0 0 1,0 0-1,0 0 1,12 11 67,15 24-47,-16-20 3,-6-9-27,0-1 1,0 1-1,0-1 1,1-1 0,0 1-1,0-1 1,0 0-1,0 0 1,1 0-1,-1-1 1,1 0 0,0-1-1,0 1 1,0-1-1,0-1 1,0 1 0,1-1-1,-1 0 1,0-1-1,1 0 1,-1 0-1,0-1 1,1 1 0,-1-2-1,0 1 1,0-1-1,0 0 1,0 0 0,0-1-1,0 0 1,7-5-1,6-4 59,-2-1-1,0-1 1,0-1-1,-2 0 1,1-2-1,25-33 1,-25 23 37,-14 21-71,0 1 0,0 0 0,1 0 0,-1 0 0,1 1 1,0-1-1,9-7 0,-12 12-24,-1 0 0,0 0 0,0 0 0,0 0 0,0 0 0,1 0 0,-1-1 0,0 1 0,0 0 0,1 0 0,-1 0 0,0 0 0,0 0 0,0 0 0,1 0 0,-1 0 0,0 0 0,0 0 0,1 0 0,-1 1 0,0-1 0,0 0 0,0 0 0,1 0 0,-1 0 0,0 0 0,0 0 0,0 0 0,0 0 0,1 1 0,-1-1 0,0 0 0,0 0 0,0 0 0,0 0 0,0 1 0,1-1 0,-1 0 0,0 0 0,0 0 0,0 1 0,0-1 0,0 0 0,0 0 0,0 0 0,0 1 0,0-1 0,0 0 0,0 0 0,0 1 0,0-1 0,0 0 0,0 1 0,1 16 56,-1-12-48,5 34-10,11 65-9,-13-90 10,0 1 0,2-1-1,0 0 1,12 25 0,-17-38 3,1 0 1,-1 0 0,1 0-1,-1 0 1,1 0-1,0 0 1,-1 0 0,1 0-1,0-1 1,0 1-1,0 0 1,0 0 0,0-1-1,0 1 1,0 0-1,0-1 1,0 1 0,0-1-1,0 1 1,0-1-1,0 1 1,0-1 0,0 0-1,1 0 1,-1 0-1,1 0 1,0 0 3,0-1 1,0 1-1,0-1 1,0 0-1,0 0 1,0 0-1,-1 0 1,1 0-1,0 0 1,-1 0-1,1 0 1,-1-1-1,3-2 1,3-5 18,0 0 0,-1 0 0,0 0 0,6-15 0,32-82 119,10-21 181,-53 125-316,0-1 4,0 1 1,0 0-1,0 0 1,0 0-1,1 0 1,-1 0-1,0 0 1,1 0-1,3-3 0,-4 5-11,0 0 0,0-1-1,0 1 1,0 0-1,0 0 1,0 0-1,0 0 1,0 0-1,0 0 1,0 0 0,1 0-1,-1 1 1,0-1-1,0 0 1,0 1-1,-1-1 1,1 1-1,0-1 1,0 1 0,0-1-1,0 1 1,0-1-1,0 1 1,-1 0-1,1 0 1,1 1 0,7 5-2,95 75 17,-89-73-16,-1 0 0,1 0-1,0-2 1,1 0 0,27 9 0,-33-15 5,-1 1 0,1-2-1,-1 1 1,1-1 0,-1-1 0,1 0-1,-1 0 1,1 0 0,-1-2 0,0 1 0,0-1-1,0 0 1,0-1 0,9-5 0,-12 6 1,0-1 0,0 0 0,0 0 0,0 0 1,-1-1-1,1 0 0,-1 0 0,7-10 1,-10 11-6,1 1-1,-1-1 1,0 0 0,0-1 0,0 1 0,-1 0 0,0 0 0,1-1 0,-1 1-1,-1-1 1,1 1 0,-1-1 0,0 1 0,0-7 0,0 10 2,0 0-1,0 0 1,0-1 0,0 1 0,-1 0 0,1 0-1,0 0 1,-1-1 0,1 1 0,0 0-1,-1 0 1,0 0 0,1 0 0,-1 0-1,0 0 1,1 0 0,-1 0 0,0 0 0,0 0-1,0 1 1,0-1 0,0 0 0,-1 0-1,0 0 1,0 1 0,1-1 0,-1 1 0,0 0 0,0-1 0,1 1 0,-1 0 0,0 0 0,0 1 0,0-1 0,1 0 0,-1 0-1,0 1 1,-1 0 0,-5 2 2,1 0-1,0 0 0,0 1 0,1 0 0,-1 0 1,-7 7-1,8-6 0,1 0 1,0 1 0,-1-1-1,2 1 1,-1 1-1,1-1 1,0 0 0,0 1-1,0 0 1,1 0-1,0 0 1,-1 8-1,3-10-4,0-1-1,0 1 1,0-1-1,1 1 1,0-1-1,0 1 1,0-1-1,1 1 1,-1-1-1,1 0 1,0 1-1,1-1 1,-1 0-1,1 1 1,-1-1-1,1 0 1,1 0-1,-1 0 1,0-1 0,1 1-1,5 6 1,2-1 9,0-1 0,0 0 1,1 0-1,0-1 1,0 0-1,1-1 1,0 0-1,0-1 1,0 0-1,0-1 0,1 0 1,0-1-1,0-1 1,0 0-1,0-1 1,0 0-1,0-1 1,0 0-1,0-1 0,0-1 1,0 0-1,0-1 1,0 0-1,0-1 1,-1 0-1,0-1 1,0 0-1,19-12 1,-6-5-514,-18 13-2532</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2:05.147"/>
    </inkml:context>
    <inkml:brush xml:id="br0">
      <inkml:brushProperty name="width" value="0.05" units="cm"/>
      <inkml:brushProperty name="height" value="0.05" units="cm"/>
      <inkml:brushProperty name="color" value="#004F8B"/>
    </inkml:brush>
  </inkml:definitions>
  <inkml:trace contextRef="#ctx0" brushRef="#br0">101 898 6632,'0'0'6976,"11"-13"-6687,1-1-202,5-5 79,-2-1-1,21-34 1,102-196 1669,-128 230-1192,-18 37 53,-27 72-422,-169 502 639,172-482-763,-12 54 283,37-141-295,5-18-72,1 0 1,0 1-1,0-1 0,0 0 0,-1 8 1,1-8 436,3-15-238,13-26-53,-2-1 0,11-54 0,5-13 16,-2 28 24,61-122 0,62-60 154,-148 256-402,49-73 129,-44 67-102,0 0-1,1 1 0,0-1 0,1 1 1,16-11-1,-23 18-24,0 0-1,0-1 1,1 1-1,-1 0 1,0 0-1,1 0 1,-1 0 0,1 1-1,-1-1 1,1 1-1,0-1 1,-1 1 0,1 0-1,-1 0 1,1 0-1,0 0 1,-1 1-1,1-1 1,2 2 0,-1-1-4,0 1 1,-1 0 0,1 0 0,0 0 0,-1 0 0,0 1 0,1-1 0,-1 1 0,0 0 0,5 6-1,-1 1-6,0 0-1,-1 1 0,0-1 0,0 1 0,-1 0 0,-1 0 0,4 14 0,-6-16-4,0 0-1,-1 0 1,0 0 0,0 0-1,-1 1 1,0-1 0,-1 0-1,0 0 1,0 1 0,-1-1 0,0 0-1,-1 0 1,0-1 0,0 1-1,-1-1 1,-5 10 0,6-13 18,-1 0 0,1 0 0,-1 0 1,0 0-1,-1-1 0,1 1 0,-1-1 0,0 0 1,0 0-1,0-1 0,0 0 0,-1 0 0,1 0 1,-1 0-1,0-1 0,0 0 0,0 0 1,0-1-1,0 0 0,0 0 0,0 0 0,-1-1 1,1 1-1,-9-2 0,4-1 56,1 1 0,-1-1 0,1-1 1,0 0-1,-1-1 0,1 0 0,-14-8 0,34 15-28,0 1 0,0-2 0,1 1 0,-1-2 0,1 1 0,0-1 0,-1-1 0,1 0 0,0-1 0,19-3 0,19-4-61,50-16 0,-67 14 8,-1 0 1,0-3-1,-1 0 1,29-18-1,-39 19 14,-1-1-1,0 0 0,-1-2 1,-1 0-1,0-1 1,23-27-1,-34 35 11,0 0 0,-1-1 1,0 1-1,-1-1 0,1 0 0,-2 0 1,4-10-1,-6 13 7,1 0-1,-1 0 1,-1 0 0,1 0-1,-1 1 1,0-1 0,0 0 0,-1 0-1,0 0 1,0 0 0,0 0 0,-3-8-1,-5 1 23,2 2-89,7 11 51,0-1 0,1 1 1,-1 0-1,0 0 0,1 0 1,-1-1-1,0 1 0,1 0 1,-1 0-1,1 0 0,-1 0 1,0-1-1,1 1 0,-1 0 0,1 0 1,-1 0-1,0 0 0,1 0 1,-1 0-1,1 0 0,-1 0 1,1 0-1,-1 1 0,0-1 1,1 0-1,-1 0 0,1 0 1,-1 0-1,0 0 0,1 1 1,-1-1-1,0 0 0,1 1 1,36 9-2,1-1 0,0 1 0,-1 3 0,40 19 0,-70-29 6,-1 1-1,0 0 1,0 0-1,0 1 1,0-1-1,0 1 1,-1 1-1,0-1 0,0 1 1,-1 0-1,0 0 1,0 0-1,0 0 1,3 9-1,-1 2 8,-1 0-1,0 0 0,-1 0 1,2 31-1,-5-43-10,-1 0-3,1 1-1,0 0 1,0 0 0,0 0-1,1-1 1,3 9-1,-4-12 4,0-1 0,0 0-1,-1 0 1,1 0-1,0 0 1,0 0 0,0 0-1,0-1 1,0 1-1,0 0 1,1 0 0,-1-1-1,0 1 1,0-1-1,0 1 1,1-1-1,-1 1 1,0-1 0,1 0-1,-1 0 1,0 0-1,0 1 1,1-1 0,-1 0-1,0-1 1,1 1-1,-1 0 1,0 0-1,1 0 1,-1-1 0,0 1-1,0-1 1,1 1-1,-1-1 1,1 0 0,17-8 32,0-1 1,-1 0-1,28-22 1,-23 15 40,28-15 1,-19 11 13,-26 16-55,0 1-1,1-1 1,0 1 0,8-3-1,-15 7-28,1 1 0,-1-1 0,1 1 0,-1-1 0,0 0-1,1 1 1,-1-1 0,1 1 0,-1-1 0,0 1 0,1-1 0,-1 1-1,0-1 1,0 1 0,1-1 0,-1 1 0,0 0 0,0-1-1,0 1 1,0-1 0,0 1 0,1 0 0,-1 0 0,4 22 14,-3-18-9,2 8-4,0 1 1,0-1-1,8 19 1,-8-28-4,-1 1 0,1-1 0,0 1 0,0-1 0,0 0 0,0 0 0,1 0 0,-1-1-1,1 1 1,0-1 0,1 0 0,6 4 0,-7-4-3,1 0 1,0-1-1,0 0 0,0 0 0,1 0 0,-1-1 0,0 1 0,10 0 1,-12-2 0,-1 0 0,1 0 1,0 0-1,-1 0 1,1-1-1,-1 1 0,1-1 1,-1 0-1,1 0 1,-1 0-1,1 0 0,-1 0 1,0 0-1,0-1 1,1 1-1,-1-1 0,0 1 1,0-1-1,-1 0 1,4-3-1,-3 2 10,1-1 0,-1 1 0,0-1 0,0 1 0,0-1 0,0 0 0,-1 0 0,1 0 0,-1 0 0,0 0 0,0 0 0,0 0 0,-1 0 0,0-1 0,0 1 0,0 0 0,0 0 0,-1-6 1,0 5 4,-1 0 1,0-1 0,0 1-1,0 0 1,0 0 0,-1 0-1,1 0 1,-2 0 0,1 1-1,0 0 1,-1-1 0,0 1 0,-7-6-1,8 8-10,0 0 0,0 0 0,0 1 0,0-1 0,-1 1-1,1 0 1,0 0 0,-1 0 0,1 1 0,-6-2 0,-37 0 47,44 2-45,1 0-4,1 0-1,0 0 0,-1 0 1,1 0-1,0 0 0,-1 0 1,1 0-1,0 0 0,-1 0 0,1 0 1,0 0-1,-1 0 0,1 0 1,0 0-1,-1 1 0,1-1 1,0 0-1,0 0 0,-1 0 1,1 0-1,0 0 0,-1 1 1,1-1-1,0 0 0,0 0 1,-1 1-1,1-1 0,0 0 1,0 0-1,0 1 0,-1-1 1,1 0-1,0 1 0,0-1 1,0 0-1,0 1 0,0-1 1,0 0-1,0 1 0,0-1 1,0 0-1,-1 1 0,1-1 1,0 0-1,1 1 0,-1-1 0,0 0 1,0 1-1,0-1 0,0 0 1,0 1-1,1 0 1,-1 1 0,1-1 0,0 0 0,-1 0 1,1 0-1,0 0 0,0 0 0,0 0 0,0 0 0,0 0 0,0 0 0,2 1 0,2 0 0,0 0-1,0 0 1,0 0-1,0-1 0,1 0 1,-1 0-1,0-1 1,1 1-1,6-2 1,51-5 7,-27-2-47,-1-2 0,-1-1-1,47-22 1,-74 29 32,-1 1 0,0 1 0,1-1 1,-1 1-1,1 0 0,0 1 0,0-1 0,-1 2 1,1-1-1,12 1 0,-17 0 4,0 1 1,-1 0-1,1 0 0,-1 0 0,0 0 1,1 0-1,-1 0 0,0 0 1,1 0-1,-1 0 0,0 1 1,0-1-1,0 0 0,0 1 1,0-1-1,-1 1 0,1-1 0,0 1 1,-1-1-1,1 3 0,10 36-7,-11-39 9,4 28-2,-1 1 0,-2 0 1,-1-1-1,-6 48 0,2-19 1,0 28 9,-18 181 47,13-218 177,12-128 57,21-129-1,-19 186-245,0-1-1,2 2 0,12-31 1,36-62 89,-37 79-104,-3 6-11,2 0 0,1 1 1,34-41-1,-44 60-16,0 1 0,0 0 0,1 0 0,0 1 0,19-12 0,-25 17-1,0 1 0,0-1 0,0 0 0,1 1 0,-1 0 0,1 0 1,-1 0-1,1 0 0,-1 1 0,1-1 0,-1 1 0,1 0 1,0 0-1,-1 0 0,1 0 0,-1 1 0,1-1 0,-1 1 1,1 0-1,-1 0 0,1 1 0,4 1 0,-3 1 0,1 0 0,-1 0 0,0 1 0,0-1 0,0 1 0,-1 0 0,1 0-1,-1 1 1,-1-1 0,1 1 0,-1 0 0,0 0 0,0 0 0,3 9 0,-4-6 0,0-1 1,0 1 0,0 0-1,-1 0 1,0 0 0,-1 0-1,0 0 1,0 0-1,-1 0 1,-3 12 0,3-18 4,0 0 0,0 1 0,-1-1 1,1-1-1,-1 1 0,0 0 1,0 0-1,0-1 0,0 1 0,0-1 1,-1 1-1,1-1 0,-1 0 1,1 0-1,-1 0 0,0 0 0,0-1 1,0 1-1,0-1 0,0 1 1,0-1-1,-5 1 0,2-1 11,0 1-1,-1-1 1,1 0 0,-1 0-1,0-1 1,1 0-1,-1 0 1,1 0 0,-1-1-1,-7-2 1,-25-10 166,26 7-124,26 7-27,20 5-35,1-2 1,0-2 0,0 0 0,-1-3 0,52-6 0,-70 4 4,1-1-1,-1 0 1,-1 0 0,1-2 0,-1 0-1,0-1 1,0 0 0,-1-1 0,0 0-1,0-1 1,-1-1 0,0 0 0,18-20 0,-1-4-1,76-79 113,-103 112-112,-1-1-1,1 1 1,-1 0 0,1 1 0,0-1 0,-1 0-1,1 0 1,0 1 0,0-1 0,-1 1-1,1-1 1,0 1 0,0 0 0,0-1 0,0 1-1,0 0 1,0 1 0,-1-1 0,1 0 0,0 0-1,0 1 1,0-1 0,0 1 0,-1 0-1,4 1 1,4 2 4,1 2 1,-1-1-1,13 11 0,0-1-1,13 8-4,-15-10 0,0 0 0,31 13 0,-50-26 1,0 1 0,0-1 0,0 1 0,0-1 0,0 1-1,0-1 1,0 1 0,0-1 0,0 0 0,0 0 0,0 0 0,0 0 0,0 0 0,1 0-1,-1 0 1,0 0 0,0 0 0,0 0 0,0 0 0,0 0 0,0-1 0,0 1 0,0-1-1,0 1 1,0-1 0,0 1 0,0-1 0,0 1 0,-1-1 0,1 0 0,0 1 0,0-1-1,0 0 1,-1 0 0,1 0 0,0 1 0,-1-1 0,1 0 0,-1 0 0,1 0 0,-1 0-1,0 0 1,1-2 0,0-1 4,0 0 0,-1 0 0,0 0-1,0 0 1,0 0 0,0 0 0,-1 0 0,1 0 0,-1 1-1,-2-7 1,1 5 5,0 1-1,0-1 1,-1 1-1,1-1 1,-1 1-1,0 0 1,0 0 0,-1 0-1,1 1 1,-1-1-1,0 1 1,0-1-1,0 1 1,0 1-1,0-1 1,-1 0 0,1 1-1,-1 0 1,0 0-1,0 1 1,0-1-1,1 1 1,-1 0-1,0 0 1,-1 1-1,1-1 1,0 1 0,0 0-1,0 1 1,0-1-1,0 1 1,0 0-1,0 0 1,0 1-1,0-1 1,1 1 0,-1 0-1,0 0 1,1 1-1,-1-1 1,1 1-1,-5 5 1,2-3-6,0 0-1,1 1 1,-1-1 0,1 2-1,0-1 1,1 1 0,0 0-1,0 0 1,0 0 0,1 1 0,0-1-1,1 1 1,-1 0 0,2 0-1,-1 1 1,1-1 0,-1 11-1,1-8-3,1 1-1,0 23 0,1-30-6,1 0-1,0-1 1,0 1 0,0 0 0,1-1-1,0 1 1,0-1 0,0 1-1,0-1 1,3 5 0,-2-4-4,-2-4 8,0 1 1,1 0-1,-1-1 1,0 1-1,0-1 0,1 1 1,-1-1-1,0 0 1,3 2-1,-3-3 3,0 1 0,0-1-1,0 0 1,0 0 0,0 0-1,0 0 1,0 1-1,0-1 1,0-1 0,0 1-1,0 0 1,0 0 0,0 0-1,0 0 1,-1-1-1,1 1 1,0 0 0,0-1-1,0 1 1,0-1 0,0 1-1,0-1 1,0 0-1,9-6 11,-2 0-1,1 0 0,-1 0 0,0-1 0,13-17 1,28-49 92,-19 26-22,-30 47-79,1 0 1,-1 0-1,1 0 1,0 0-1,-1 0 0,1 0 1,0 0-1,0 1 1,0-1-1,0 0 1,0 0-1,0 0 1,0 1-1,0-1 0,0 1 1,0-1-1,0 1 1,0-1-1,0 1 1,2-1-1,-1 2 1,-1-1 1,1 1-1,0-1 0,-1 1 0,1 0 1,-1-1-1,1 1 0,-1 0 1,1 0-1,-1 0 0,0 1 0,0-1 1,1 0-1,-1 0 0,1 3 0,10 9 10,1 1 0,0-2-1,18 14 1,-24-22-14,-1 0 1,1 0 0,0 0-1,0-1 1,0 0-1,0-1 1,1 0-1,-1 0 1,1 0 0,12 0-1,-7-1 6,0-2 1,0 0-1,-1 0 0,1-1 0,0 0 0,-1-1 0,1-1 1,-1 0-1,17-8 0,10-8 42,52-35-1,-63 38-25,-7 2-15,-1-1 0,-1 0 0,24-26 0,2-2 22,-3-1 4,-57 64-46,2 1 0,0 0 0,1 1 0,1 0 1,1 1-1,1 0 0,-6 26 0,13-39 13,0 1 0,1 0 0,-1 17 0,2-24-1,0 0 0,0-1-1,1 1 1,-1 0 0,0-1 0,1 1 0,-1-1 0,1 1 0,0-1 0,0 1 0,0-1 0,0 1 0,1-1 0,-1 0 0,1 0 0,-1 0 0,1 0 0,0 0 0,1 2 0,-2-3 2,0-1 0,0 0 1,-1 1-1,1-1 0,0 0 1,0 0-1,0 0 0,0 1 1,-1-1-1,1 0 0,0 0 0,0 0 1,0 0-1,0 0 0,-1-1 1,1 1-1,0 0 0,0 0 1,0 0-1,-1-1 0,1 1 1,0-1-1,0 1 0,-1 0 0,1-1 1,0 1-1,-1-1 0,1 1 1,0-1-1,-1 0 0,1 1 1,-1-1-1,2-1 0,14-25 22,-10 10 6,0 0 1,-2 0-1,0 0 0,-1-1 0,-1 0 1,1-24-1,-5 33-1,-2 12 7,-3 18 8,-1 26-45,-35 298-74,40-273 64,-7 128-55,5-148 38,-22 91 0,9-79 26,17-64 7,1 1 1,0 0-1,0 0 0,0 0 1,-1-1-1,1 1 0,-1 0 1,1 0-1,0-1 0,-1 1 1,1 0-1,-1-1 0,0 1 1,1-1-1,-1 1 0,1 0 1,-1-1-1,0 0 0,1 1 1,-1-1-1,0 1 0,0-1 1,1 0-1,-1 1 0,0-1 1,0 0-1,0 0 0,1 0 1,-1 1-1,0-1 0,0 0 1,0 0-1,0 0 0,1-1 1,-1 1-1,0 0 0,0 0 1,0 0-1,1 0 0,-1-1 1,0 1-1,0 0 1,1-1-1,-1 1 0,0-1 1,0 1-1,1-1 0,-1 1 1,0-2-1,-5-1 20,1-1 0,0 0 0,0 0 0,-8-10-1,5 3 4,0 0-1,0-1 0,1 0 0,0 0 0,1-1 0,1 0 0,0 0 0,-6-25 1,9 28-13,0-1 1,1 1-1,0-1 1,1 0 0,0 0-1,0 1 1,1-1 0,1 0-1,0 1 1,0-1 0,1 1-1,5-12 1,-2 6 9,1 1 1,0-1-1,2 1 1,0 1-1,0 0 1,22-25-1,-19 27-7,7-8-20,2 0 0,0 2 0,45-31 0,95-61-30,-19 12 27,-97 72 8,30-21 0,-62 38-4,0 1-1,0 1 0,1 0 1,0 1-1,0 1 1,0 0-1,1 0 1,0 2-1,0 0 1,0 0-1,21 1 0,33-4 39,-69 6-34,0 0 0,0 0 0,1 0 1,-1 0-1,0 0 0,0 0 0,0 0 0,0 0 0,0 0 1,0 0-1,0 0 0,0 0 0,0 0 0,1 0 1,-1 0-1,0 0 0,0 0 0,0 0 0,0 0 1,0 0-1,0 0 0,0 0 0,0 0 0,0 0 0,0 0 1,0 0-1,0 0 0,1 0 0,-1 1 0,0-1 1,0 0-1,0 0 0,0 0 0,0 0 0,0 0 0,0 0 1,0 0-1,0 0 0,0 0 0,0 0 0,0 1 1,0-1-1,0 0 0,0 0 0,0 0 0,0 0 1,0 0-1,0 0 0,0 0 0,0 0 0,0 0 0,0 0 1,0 1-1,0-1 0,0 0 0,0 0 0,0 0 1,-1 0-1,1 0 0,-6 8-14,-13 8-24,17-14 37,-25 21-21,-86 67-93,101-82 98,1 0-1,-1 1 0,2 1 1,-1 0-1,2 0 0,-1 1 1,1 1-1,-12 20 0,21-31 18,-1-1-1,0 1 0,1 0 1,-1 0-1,1 0 0,0 0 0,-1 0 1,1 0-1,0 0 0,0 0 0,-1 1 1,1-1-1,0 0 0,0 0 0,0 0 1,0 0-1,1 0 0,-1 0 0,0 0 1,0 0-1,1 0 0,-1 1 0,1-1 0,0 0 0,-1-1 0,1 1-1,0-1 1,0 1 0,0-1 0,-1 1 0,1-1-1,0 1 1,0-1 0,0 0 0,0 1-1,0-1 1,0 0 0,0 0 0,0 0 0,0 0-1,0 1 1,1-2 0,3 1-3,1 0 0,-1-1 0,1 0 0,-1 0 0,1-1 0,-1 1 0,6-3 0,0-2 14,0 0 0,0-1 0,0 0 1,-1-1-1,0 0 0,-1 0 0,0-1 0,0 0 0,11-16 0,0-5 27,-2 0 0,17-36 0,-37 73-36,-1 1 0,1-1 0,1 1 0,-1 0 0,1 0 0,0 0 0,1 0 0,0 0 0,1 0 0,1 13 0,-1-14-10,0-1 1,0 1 0,1-1-1,0 0 1,0 0 0,0 0-1,1 0 1,-1 0 0,2 0-1,-1-1 1,1 0 0,-1 1-1,1-1 1,8 7-1,-8-9 6,0-1-1,0 0 1,0 0-1,0 0 0,0-1 1,0 0-1,1 1 0,-1-1 1,0-1-1,1 1 0,-1-1 1,0 0-1,1 0 0,-1 0 1,1 0-1,-1-1 0,0 1 1,1-1-1,-1-1 1,0 1-1,7-3 0,4-3 6,1 0 0,-1-1 0,-1 0 0,18-14 0,-10 4 6,0-1-1,-2-1 1,0-1 0,-1-1 0,-1 0 0,-1-1-1,-2-1 1,0-1 0,13-30 0,7-24 51,41-142 0,-64 182-28,1 0 13,-2-1 0,8-54-1,-19 93-41,0-1-1,0 1 0,0-1 0,0 1 0,0-1 0,0 1 0,0-1 1,0 1-1,-1 0 0,1-1 0,-1-1 0,0 2-1,1 1 1,0 0-1,0-1 0,-1 1 1,1 0-1,0-1 0,0 1 1,-1 0-1,1 0 0,0-1 0,-1 1 1,1 0-1,0 0 0,-1 0 1,1-1-1,-1 1 0,1 0 0,0 0 1,-1 0-1,1 0 0,0 0 1,-1 0-1,1 0 0,-1 0 0,1 0 1,0 0-1,-1 0 0,-2 1 1,1 0 0,0 0 1,-1 0-1,1 0 0,0 0 0,0 1 0,0-1 0,0 1 0,0-1 0,0 1 0,0 0 0,-1 2 0,-11 13-8,0 2 0,1-1 0,1 2 0,1 0 0,1 0-1,1 1 1,-10 32 0,1 9-59,-14 89 0,26-110 23,1 1 0,1 49 0,5-69 15,0 0 0,2 0 0,0 0 1,1 0-1,13 38 0,-16-58 26,0 1-1,0-1 0,0 1 1,0-1-1,0 0 0,1 1 1,-1-1-1,1 0 1,0 0-1,-1 0 0,1 0 1,0-1-1,0 1 1,0 0-1,0-1 0,1 1 1,-1-1-1,0 0 0,4 2 1,-3-3 2,0 1 0,1 0 1,-1-1-1,1 0 0,-1 0 0,1 0 0,-1 0 1,1 0-1,-1-1 0,1 0 0,-1 1 1,6-4-1,3 0 6,-1-2 1,0 0-1,0 0 1,-1-1-1,0 0 1,0-1-1,10-9 1,102-113 194,-119 127-193,14-15 51,-12 17-30,-5 14-12,-1-11-16,-3 18 9,-4 37 0,8-51-10,0-1 1,0 1-1,0 0 1,1-1-1,0 1 1,0-1 0,0 1-1,1-1 1,-1 1-1,1-1 1,6 10-1,-7-14-1,0 1 0,1-1 0,-1 1 0,0-1 0,1 0 0,0 0 0,-1 1 0,1-1 0,0 0 0,-1-1 0,1 1 1,0 0-1,0 0 0,0-1 0,0 1 0,0-1 0,0 0 0,0 1 0,0-1 0,0 0 0,0 0 0,-1 0 0,1-1 0,0 1 0,0 0 0,0-1 0,0 1 0,0-1 0,3-1 0,6-2-3,0 0 1,0-2-1,15-8 0,-24 13 7,14-9 1,1-1-1,-2-1 1,0 0 0,24-25-1,-36 33 0,1 1 0,-1-1-1,1 1 1,0 0-1,0 0 1,1 0-1,-1 1 1,6-3-1,-15 33-2,2-15-1,2 1 1,-1-1-1,1 1 0,3 26 0,-2-36-4,1 0 0,-1 0 0,1 0 0,1 1 0,-1-1 0,0-1 0,1 1 0,0 0 0,0 0 0,0 0-1,0-1 1,1 1 0,-1-1 0,1 0 0,0 0 0,0 0 0,0 0 0,0 0 0,0-1 0,5 3-1,-7-4 6,0 0 0,1-1 0,-1 1 0,0-1 0,0 0-1,0 1 1,0-1 0,1 0 0,-1 1 0,0-1-1,0 0 1,0 0 0,1 0 0,-1 0 0,0 0-1,0-1 1,0 1 0,1 0 0,-1-1 0,0 1-1,0 0 1,0-1 0,2-1 0,0 1 6,-1-1 0,0 0-1,0 0 1,0 0 0,0 0 0,0-1 0,0 1 0,-1 0-1,3-6 1,0 0 21,0 0 0,-1 0 0,0-1 0,-1 1 0,3-17 0,-5 21-16,1-1-1,-1 1 1,0-1-1,0 1 1,-1-1-1,1 1 1,-1 0-1,0-1 1,0 1-1,0 0 1,-1-1-1,0 1 1,1 0-1,-1 0 1,-1 0-1,1 0 1,-1 1-1,1-1 1,-1 1-1,0-1 0,0 1 1,-1 0-1,1 0 1,-1 0-1,1 1 1,-1-1-1,-6-2 1,9 5-10,0-1 0,1 1 0,-1 0 0,0 0 0,1-1 0,-1 1 0,0 0 0,1-1 0,-1 1 0,1-1 0,-1 1 0,1-1 0,-1 1 0,1-1 0,-1 1 0,1-1 0,-1 1 0,1-1-1,0 0 1,-1 1 0,1-1 0,-1-1 0,2 2-1,-1-1 0,0 1 0,1-1 0,-1 1 0,0-1 0,1 1 0,-1 0 0,1-1 0,-1 1 0,0 0-1,1-1 1,-1 1 0,1 0 0,-1-1 0,1 1 0,0 0 0,-1 0 0,1 0 0,-1-1 0,1 1 0,0 0-1,43-6-34,-37 5 27,13-1-14,1 1 0,-1 1 0,1 1-1,25 3 1,-37-2 7,0 0 0,0 0 1,-1 0-1,1 1 0,0 1 0,-1-1 0,0 1 0,0 1 1,0 0-1,-1 0 0,1 0 0,7 8 0,-12-9 12,0 0-1,0 1 0,0-1 1,-1 1-1,1 0 1,-1 0-1,0 0 0,-1 0 1,1 0-1,-1 0 1,0 1-1,0-1 0,-1 0 1,0 1-1,0 4 1,1-1 2,0 0 0,0-1 0,0 1 1,5 12-1,-6-21 3,0 1-1,1 0 1,-1-1 0,0 1-1,1-1 1,-1 1 0,1-1 0,-1 1-1,1-1 1,-1 1 0,1-1-1,0 1 1,-1-1 0,1 0 0,-1 1-1,1-1 1,0 0 0,-1 1 0,1-1-1,0 0 1,0 0 0,-1 0-1,1 0 1,0 0 0,-1 0 0,1 0-1,0 0 1,0 0 0,-1 0 0,1 0-1,0 0 1,-1 0 0,1-1-1,0 1 1,-1 0 0,1 0 0,0-1-1,-1 1 1,2-1 0,26-16 35,-27 16-33,49-41 76,-35 29-36,0 1 0,0 0-1,22-12 1,-35 23-39,0 0-1,-1 0 1,1 1 0,0-1 0,-1 0-1,1 1 1,0 0 0,0-1-1,-1 1 1,1 0 0,0 0-1,0 0 1,0 0 0,0 0-1,-1 1 1,1-1 0,0 0 0,0 1-1,-1 0 1,1-1 0,0 1-1,-1 0 1,1 0 0,-1 0-1,1 0 1,-1 0 0,1 0-1,-1 0 1,0 0 0,1 1-1,0 0 1,5 7 0,-1-1 0,0 0 0,-1 1 0,6 13 0,-1-3 3,0-1-2,0 1 0,10 29 0,-18-41-442,-3-8-216,-3-9-3523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0:21.548"/>
    </inkml:context>
    <inkml:brush xml:id="br0">
      <inkml:brushProperty name="width" value="0.05" units="cm"/>
      <inkml:brushProperty name="height" value="0.05" units="cm"/>
      <inkml:brushProperty name="color" value="#004F8B"/>
    </inkml:brush>
  </inkml:definitions>
  <inkml:trace contextRef="#ctx0" brushRef="#br0">1 29 15472,'0'0'3975,"12"-1"-3461,245-15 1581,-141 13 1866,-116 3-3961,0 0 0,0 0 1,1 0-1,-1-1 0,0 1 1,0 0-1,0 0 1,0 0-1,0-1 0,1 1 1,-1 0-1,0 0 1,0 0-1,0-1 0,0 1 1,0 0-1,0 0 1,0-1-1,0 1 0,0 0 1,0 0-1,0-1 1,0 1-1,0 0 0,0 0 1,0-1-1,0 1 0,0 0 1,0 0-1,0-1 1,0 1-1,0 0 0,-1 0 1,1 0-1,0-1 1,0 1-1,0 0 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2:05.324"/>
    </inkml:context>
    <inkml:brush xml:id="br0">
      <inkml:brushProperty name="width" value="0.05" units="cm"/>
      <inkml:brushProperty name="height" value="0.05" units="cm"/>
      <inkml:brushProperty name="color" value="#004F8B"/>
    </inkml:brush>
  </inkml:definitions>
  <inkml:trace contextRef="#ctx0" brushRef="#br0">1 0 13864,'0'0'1672</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2:05.546"/>
    </inkml:context>
    <inkml:brush xml:id="br0">
      <inkml:brushProperty name="width" value="0.05" units="cm"/>
      <inkml:brushProperty name="height" value="0.05" units="cm"/>
      <inkml:brushProperty name="color" value="#004F8B"/>
    </inkml:brush>
  </inkml:definitions>
  <inkml:trace contextRef="#ctx0" brushRef="#br0">1 208 10952,'0'0'456,"111"-37"8,36-9-64,10 10-8,0 8-144,-10 3 16,-2 1 16,-20 12-8,-28 12-112,-14 6 0,-23 14-64,-34-14 0</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2:10.202"/>
    </inkml:context>
    <inkml:brush xml:id="br0">
      <inkml:brushProperty name="width" value="0.05" units="cm"/>
      <inkml:brushProperty name="height" value="0.05" units="cm"/>
      <inkml:brushProperty name="color" value="#004F8B"/>
    </inkml:brush>
  </inkml:definitions>
  <inkml:trace contextRef="#ctx0" brushRef="#br0">0 835 5920,'0'0'5385,"12"0"-4936,38-2-114,-44 2-273,0-1 0,-1 0 0,1-1 0,0 1 0,-1-1 0,1 0 0,-1-1 0,0 1 0,0-1 0,5-4 0,7-2 96,-5 1-31,1 0-1,-1-1 1,0-1-1,-1 0 1,0 0 0,0-1-1,-1-1 1,-1 1-1,0-2 1,8-12 0,1-7 169,-2-1 0,0 0 0,10-36 0,19-109 996,-35 133-744,-9 42-459,-1 0 0,1 0-1,0 0 1,0 0 0,0 1-1,0-1 1,1 0 0,-1 0 0,1 1-1,2-4 1,-3 6-69,-1 0 0,1 1 0,0-1 0,-1 1 0,1-1 0,-1 1-1,1-1 1,-1 1 0,1-1 0,-1 1 0,0 0 0,1-1 0,-1 1 0,0 0 0,1-1 0,-1 1-1,0 0 1,0-1 0,0 1 0,1 0 0,-1 0 0,0-1 0,0 1 0,0 1 0,0 1 34,13 54 226,6 75-1,-17-98-195,-1 0-1,-1 1 1,-8 53-1,3-60 11,-14 46 0,16-63-50,-1 0 1,-1 0-1,0 0 0,-1-1 0,0 0 0,-13 16 1,18-25-35,0 1 1,0-1 0,0 0 0,0 0 0,-1 0-1,1 0 1,0 0 0,-1 0 0,1 0-1,-1 0 1,1-1 0,-1 1 0,1-1 0,-1 1-1,0-1 1,1 1 0,-1-1 0,0 0-1,1 0 1,-1 0 0,0 0 0,1 0 0,-1 0-1,0 0 1,1-1 0,-1 1 0,1 0-1,-1-1 1,0 0 0,1 1 0,-1-1 0,1 0-1,0 0 1,-1 0 0,1 0 0,0 0-1,-1 0 1,-1-2 0,-5-5 43,0 0 0,0-1-1,1 0 1,-9-13 0,14 18-39,-3-1 31,1-1 0,0 0 0,1 0-1,0 0 1,-1 0 0,2-1 0,-1 1 0,1-1 0,0 0 0,0 0 0,1 1 0,-1-10 0,2 16-39,1-1 1,-1 1-1,0-1 1,0 1-1,1-1 1,-1 1-1,0-1 0,1 1 1,-1 0-1,0-1 1,1 1-1,-1 0 0,1-1 1,-1 1-1,1 0 1,-1 0-1,1-1 1,-1 1-1,1 0 0,-1 0 1,1 0-1,-1-1 1,1 1-1,-1 0 1,1 0-1,-1 0 0,1 0 1,-1 0-1,1 0 1,-1 0-1,1 0 0,-1 1 1,1-1-1,24 3 23,-21-3-12,74 12 45,-20-2-63,61 2 0,-100-12 6,1 0 0,-1-1 0,0-1-1,0-1 1,0-1 0,0 0 0,23-10-1,-35 11 14,0 0 0,0-1-1,-1 0 1,0-1 0,11-9-1,10-7 110,-26 20-119,0 0 0,-1 1 0,1-1 0,0 1-1,0-1 1,0 1 0,0 0 0,0-1 0,0 1-1,0 0 1,0 0 0,0-1 0,0 1 0,1 0-1,-2 0-3,1 0-1,-1 1 0,0-1 0,1 0 1,-1 0-1,1 0 0,-1 0 0,0 1 0,0-1 1,1 0-1,-1 0 0,0 1 0,1-1 1,-1 0-1,0 0 0,0 1 0,0-1 0,1 0 1,-1 1-1,0-1 0,0 0 0,0 1 1,0-1-1,0 0 0,1 1 0,-2 28 104,1-24-110,-91 549 224,61-424-132,21-114 8,7-19 6,5-10-27,7-23 69,7-61 0,-5 26-45,82-338 555,-84 378-573,2 0 0,1 0 1,1 1-1,2 1 0,29-42 0,-44 68-72,1 1 0,0-1 0,0 1 0,0 0 0,1-1 1,-1 1-1,0 0 0,1 0 0,-1 1 0,1-1 0,5-2 0,-6 4-7,-1-1-1,1 1 1,-1 0-1,0 0 1,1 0-1,-1 0 1,1 0-1,-1 0 0,1 0 1,-1 1-1,0-1 1,1 1-1,-1-1 1,0 1-1,1-1 1,-1 1-1,0 0 1,1-1-1,-1 1 1,0 0-1,0 0 1,0 0-1,0 0 1,0 0-1,0 0 1,0 0-1,1 2 1,2 4-6,1 0 0,-1 0 0,-1 0 0,0 0 0,0 0 0,0 1 1,-1-1-1,0 1 0,0 0 0,-1-1 0,0 1 0,0 0 0,-1 0 1,0 0-1,-1 0 0,1 0 0,-4 14 0,0-4-4,-1 0 0,-1 0 0,0 0 0,-2-1 0,0 0 0,-14 23 0,18-35 6,1 0 0,-1-1 1,0 1-1,0-1 1,0 0-1,0 0 1,-6 4-1,9-7 4,-1 0 0,1 0 0,-1 0 0,1-1 0,-1 1-1,1 0 1,-1 0 0,1-1 0,-1 1 0,0-1 0,1 0 0,-1 1 0,0-1-1,1 0 1,-1 0 0,0 0 0,1 0 0,-1 0 0,0 0 0,0-1-1,1 1 1,-1-1 0,1 1 0,-1-1 0,0 1 0,1-1 0,-3-1 0,3 1 1,1 1 0,-1 0 0,1-1 0,-1 1 0,1-1 0,-1 1 0,1 0 0,0-1 1,-1 1-1,1-1 0,-1 1 0,1-1 0,0 1 0,0-1 0,-1 1 0,1-1 0,0 0 1,0 1-1,0-1 0,0 1 0,-1-1 0,1 0 0,0 1 0,0-1 0,0 1 0,0-1 0,1-1 1,-1 1-2,1 0 0,-1 0 1,1 0-1,0 0 1,-1 0-1,1 0 0,0 0 1,0 0-1,0 0 1,0 0-1,0 0 0,2-1 1,36-17-2,-35 17-1,41-14-8,1 1 0,55-9-1,56-17-5,-137 34 21,0-1 0,35-20 0,-46 22-5,-1 1 0,0-1 0,0-1 0,-1 1 0,0-1 0,0-1 0,-1 1 0,8-12 0,-13 16 3,0 1 0,0 0 1,0-1-1,0 1 0,0 0 0,0-1 1,-1 1-1,1-1 0,-1 1 0,1-1 1,-1 0-1,0 1 0,-1-3 0,1 4-4,0 1 0,0-1 0,0 0 0,0 1 0,0-1-1,-1 0 1,1 1 0,0-1 0,0 1 0,-1-1 0,1 1 0,0-1 0,-1 1-1,1-1 1,-1 1 0,1-1 0,-1 1 0,1-1 0,-1 1 0,1 0-1,-2-1 1,1 1-1,0-1-1,0 1 0,-1 0 0,1 0 0,0 0 1,0 0-1,0 0 0,-1 0 0,1 0 1,0 1-1,0-1 0,0 0 0,0 1 1,0-1-1,-1 1 0,0 0 0,-5 3-3,0 0 0,0 0-1,1 1 1,-1 0 0,1 0 0,1 0-1,-1 1 1,1 0 0,0 0 0,0 1-1,0-1 1,-5 11 0,9-14-3,-1 0 1,1 0-1,-1 0 1,1 0-1,0 0 1,0 1-1,1-1 0,-1 0 1,1 0-1,-1 1 1,1-1-1,0 0 1,0 0-1,1 1 1,-1-1-1,1 0 1,-1 0-1,1 1 0,0-1 1,0 0-1,0 0 1,1 0-1,-1 0 1,1 0-1,0 0 1,-1-1-1,1 1 1,1-1-1,-1 1 0,0-1 1,1 0-1,-1 1 1,4 1-1,1 0 0,1 0 0,0 0 0,0 0 0,0-1-1,0-1 1,0 1 0,0-1 0,13 1 0,-2-1-1,-1 0 1,36-3 0,-32-2 7,0-1 1,0-1 0,-1-1 0,1-1-1,-1-1 1,-1-1 0,1 0 0,-1-2-1,-1 0 1,0-2 0,-1 0 0,0 0-1,18-21 1,-33 32 3,-1 0 0,0 0 0,0 0 0,0 0-1,-1-1 1,1 1 0,0-1 0,-1 0 0,0 1 0,0-1-1,0 0 1,0 0 0,1-5 0,-2 7-3,0 1-1,0-1 1,0 1-1,0-1 1,0 0-1,0 1 1,0-1-1,0 1 1,-1-1 0,1 0-1,0 1 1,0-1-1,-1 1 1,1-1-1,0 1 1,-1-1-1,1 1 1,-1 0 0,1-1-1,0 1 1,-1-1-1,1 1 1,-1 0-1,1-1 1,-2 1-1,1-1 1,-1 0 0,0 1 0,0-1 0,0 1 0,-1 0 0,1 0 0,0 0 0,0 0 0,0 0 0,0 0 0,-2 1 0,-5 0 1,0 1-1,1 0 1,-1 1-1,1 0 0,0 0 1,0 1-1,0 0 1,-8 6-1,10-7-1,1 1 0,0 0 0,0 0 0,1 0 0,0 1 0,-1-1 0,1 1 0,1 0 0,-1 1 0,1-1 0,0 0 1,-3 8-1,5-12 0,1 1 0,0-1 0,-1 1 0,1 0 0,0-1 0,0 1 0,0-1 0,0 1 0,0 0 0,1-1 0,-1 1 0,0-1 0,1 1 0,-1-1 0,1 1 0,0-1 0,-1 1 0,1-1 0,0 1 0,0-1 0,0 0 1,0 1-1,0-1 0,0 0 0,0 0 0,0 0 0,0 0 0,1 0 0,-1 0 0,0 0 0,1 0 0,-1-1 0,1 1 0,-1-1 0,3 2 0,5 1 3,0 1-1,0-2 1,0 1-1,17 2 1,5-3 6,1 0-1,-1-2 1,1-2 0,-1-1 0,53-11 0,150-52 108,-226 63-93,-1 1 0,0-1 1,0-1-1,0 1 1,10-8-1,-10 8 39,-9 8-14,-10 9-7,-116 104 59,127-117-103,-1 1 1,1 0-1,-1 0 0,1-1 1,0 1-1,-1 0 0,1 0 1,0 0-1,0 0 0,1 1 1,-1-1-1,0 0 0,1 0 1,-1 0-1,1 4 1,0-6-1,0 1 0,0-1 0,0 1 0,0 0 0,0-1 0,0 1 0,1 0 0,-1-1 1,0 1-1,0-1 0,1 1 0,-1 0 0,0-1 0,1 1 0,-1-1 0,1 1 1,-1-1-1,0 1 0,1-1 0,-1 0 0,2 1 0,-1 0 0,0-1 0,1 1 0,-1-1 0,0 1 0,1-1 1,-1 0-1,1 0 0,-1 0 0,0 1 0,1-2 0,-1 1 0,0 0 0,1 0 0,1-1 0,5-1-4,1 0-1,0-1 0,-1-1 1,1 0-1,-1 0 1,0 0-1,-1-1 1,1 0-1,-1-1 0,0 0 1,12-12-1,-4 2-8,0-1 0,-1-1-1,20-33 1,-20 24 22,-1 0 0,-1-1 1,-1 0-1,13-57 0,11-121 67,-26 140-42,-6 44-7,0 0 0,-1 0 0,-1-1 0,-4-34 0,3 56-24,0 0-1,0 0 1,0 0 0,0 1-1,0-1 1,-1 0 0,1 0-1,0 1 1,0-1 0,-1 0-1,1 0 1,-1 1 0,1-1-1,0 0 1,-1 1 0,1-1 0,-1 0-1,0 0 1,0 1-1,1 0-1,0 0 1,-1 0 0,1 0-1,-1 0 1,1 0 0,0 0-1,-1 1 1,1-1-1,0 0 1,-1 0 0,1 0-1,0 0 1,-1 1 0,1-1-1,0 0 1,-1 0 0,1 1-1,0-1 1,0 0 0,-1 1-1,1-1 1,0 0 0,0 0-1,0 1 1,-1 0 0,-14 30 46,14-29-48,-6 19 3,1-1-1,1 2 1,0-1 0,2 0 0,-2 38 0,5-10-16,8 72 1,-7-108 8,1 0 0,1 0 0,0 0 0,1 0 0,0-1 0,1 0 0,12 24 0,-13-29-9,1-1 0,0 1 0,1-1 0,-1 0 0,1 0 0,0 0 0,0-1 0,1 0 0,0 0 0,0-1 0,0 1 0,0-2 1,15 7-1,-12-7-37,1 0 1,0 0 0,-1-1 0,22 1 0,-6-4-3281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2:11.601"/>
    </inkml:context>
    <inkml:brush xml:id="br0">
      <inkml:brushProperty name="width" value="0.05" units="cm"/>
      <inkml:brushProperty name="height" value="0.05" units="cm"/>
      <inkml:brushProperty name="color" value="#004F8B"/>
    </inkml:brush>
  </inkml:definitions>
  <inkml:trace contextRef="#ctx0" brushRef="#br0">127 340 5920,'0'0'3281,"-11"-1"-2720,-30-3-19,38 4-407,0-1 1,0 1 0,0-1 0,1 0 0,-1 0-1,0 0 1,1 0 0,-1 0 0,0-1-1,1 1 1,0-1 0,-1 1 0,1-1-1,0 0 1,0 0 0,0 0 0,-4-4-1,3 0 55,-1 0 0,1-1 0,0 1 0,1 0 0,-3-9 0,3 8-4,1 1-81,0 1 1,0-1-1,1 0 1,-1 0-1,1 0 0,1 0 1,-1 0-1,1 0 1,0 0-1,1 0 0,-1 1 1,1-1-1,0 0 1,0 1-1,1-1 1,0 1-1,5-8 0,7-8 436,0 0 0,29-31 0,-42 50-462,-1 1 0,1-1 1,-1 0-1,1 0 0,0 1 1,0-1-1,0 1 0,0-1 1,0 1-1,0 0 0,0 0 1,0 0-1,0 0 0,1 0 1,-1 1-1,0-1 0,5 0 1,-7 1-43,1 0-1,0 0 1,0 1 0,-1-1-1,1 0 1,0 1 0,-1-1 0,1 0-1,0 1 1,-1-1 0,1 1 0,0-1-1,-1 1 1,1-1 0,-1 1-1,1-1 1,-1 1 0,1 0 0,0 1-1,0 0 5,0 1 0,0-1-1,0 1 1,0 0 0,0-1-1,-1 1 1,1 4 0,1 27 287,-4 58 0,-1-16-68,2-39-92,2-1 1,1 1-1,2 0 1,12 49-1,-16-85-149,0 1-1,0-1 1,1 1 0,-1-1-1,0 1 1,1-1-1,0 0 1,-1 1 0,1-1-1,0 0 1,0 1-1,-1-1 1,1 0-1,0 0 1,0 0 0,1 0-1,-1 1 1,0-2-1,0 1 1,0 0-1,1 0 1,-1 0 0,0-1-1,1 1 1,-1 0-1,1-1 1,-1 1-1,1-1 1,-1 0 0,0 1-1,1-1 1,0 0-1,-1 0 1,1 0-1,-1 0 1,1 0 0,-1-1-1,1 1 1,-1 0-1,1-1 1,-1 1 0,0-1-1,3 0 1,3-2 31,-1-1 0,1 1-1,-1-1 1,0 0 0,0-1 0,0 0 0,0 1 0,-1-2 0,0 1 0,0-1 0,-1 1 0,1-1 0,4-10 0,5-9 154,22-56 1,-35 78-195,28-82 233,-20 53-49,26-56 1,-31 78-158,0 1-1,1 0 0,0 1 1,0-1-1,1 1 0,0 0 1,1 0-1,-1 1 0,1-1 1,1 2-1,13-11 0,-3 5 12,-16 11-44,-1-1 0,1 1 0,0-1 1,0 1-1,1 0 0,-1 0 0,0 0 0,0 0 0,0 0 1,1 0-1,-1 0 0,1 1 0,-1-1 0,0 1 0,1 0 1,-1 0-1,1 0 0,-1 0 0,1 0 0,-1 0 0,0 1 1,1-1-1,-1 1 0,1 0 0,2 1 0,66 26 191,-69-27-175,1 1-1,-1-1 1,0 1 0,1-1-1,-1 1 1,0 0 0,0 0-1,0 0 1,0 0-1,-1 0 1,1 0 0,-1 0-1,1 0 1,-1 1 0,0-1-1,1 1 1,-1-1 0,-1 1-1,1 0 1,0-1 0,-1 1-1,1 4 1,1 4-745,-2 0 0,1 1-1,-2 17 1,0-25-82</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2:16.637"/>
    </inkml:context>
    <inkml:brush xml:id="br0">
      <inkml:brushProperty name="width" value="0.05" units="cm"/>
      <inkml:brushProperty name="height" value="0.05" units="cm"/>
      <inkml:brushProperty name="color" value="#004F8B"/>
    </inkml:brush>
  </inkml:definitions>
  <inkml:trace contextRef="#ctx0" brushRef="#br0">197 171 6016,'0'0'6885,"-6"11"-6298,-81 178 1534,22 12-353,32-81-54,28-101-1175,10-24 136,15-33-165,72-236 482,-34 90-409,-7 23-67,-50 158-482,0-1 1,1 1-1,-1 0 1,0 0-1,1 0 0,0 0 1,0 0-1,0 0 1,0 0-1,0 0 1,1 1-1,-1-1 0,1 1 1,0 0-1,5-4 1,-6 8-9,1 0 1,-1 0-1,0 0 1,1 0-1,-1 0 1,0 0-1,0 0 1,0 1-1,2 4 1,16 30 80,26 72 1,-36-78-27,7 39 1,8 27 75,-4-29-39,-15-44-8,1 1 0,18 36 0,-15-37 28,-8-19-77,1 1 0,-1 0 0,1 0-1,1-1 1,-1 1 0,1-1 0,5 6 0,-9-11-68,0 1 1,0-1 0,1 0-1,-1 1 1,0-1 0,0 0-1,1 1 1,-1-1-1,0 0 1,0 0 0,1 1-1,-1-1 1,0 0-1,1 0 1,-1 0 0,1 1-1,-1-1 1,0 0-1,1 0 1,-1 0 0,1 0-1,-1 0 1,0 0-1,1 0 1,-1 0 0,1 0-1,-1 0 1,0 0-1,1 0 1,-1 0 0,1 0-1,-1 0 1,0 0-1,1 0 1,-1-1 0,0 1-1,1 0 1,-1 0-1,0 0 1,1-1 0,5-15-3983</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2:17.174"/>
    </inkml:context>
    <inkml:brush xml:id="br0">
      <inkml:brushProperty name="width" value="0.05" units="cm"/>
      <inkml:brushProperty name="height" value="0.05" units="cm"/>
      <inkml:brushProperty name="color" value="#004F8B"/>
    </inkml:brush>
  </inkml:definitions>
  <inkml:trace contextRef="#ctx0" brushRef="#br0">1 0 9344,'0'0'3390,"11"3"-2915,37 6 387,0-1 1,0-3-1,54 0 0,-16-16 376,-54 3-3264</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2:18.568"/>
    </inkml:context>
    <inkml:brush xml:id="br0">
      <inkml:brushProperty name="width" value="0.05" units="cm"/>
      <inkml:brushProperty name="height" value="0.05" units="cm"/>
      <inkml:brushProperty name="color" value="#004F8B"/>
    </inkml:brush>
  </inkml:definitions>
  <inkml:trace contextRef="#ctx0" brushRef="#br0">484 1 3912,'0'0'12229,"-14"14"-11921,-3 4-205,3-2 15,-1-1 1,-1-1 0,-29 22-1,12-12 118,-15 11 268,-1-2 1,-1-2-1,-74 33 0,105-54-197,-10 3 513,28-13-758,1 0 0,-1 0 1,1 0-1,-1 0 0,1 0 0,-1 0 1,1 0-1,-1 0 0,1 0 0,-1 1 0,1-1 1,-1 0-1,1 0 0,0 1 0,-1-1 0,1 0 1,-1 1-1,1-1 0,0 0 0,-1 1 1,1 0-1,5 6 461,25 5-489,-21-9 128,16 10-74,0 1-1,-1 2 1,-1 0 0,37 32 0,31 22 197,-89-68-276,0 0 1,1-1-1,-1 1 0,1-1 0,-1 0 1,1 0-1,-1 0 0,1 0 1,0 0-1,0 0 0,-1-1 1,1 1-1,0-1 0,0 0 0,0 0 1,-1 0-1,1 0 0,0 0 1,0-1-1,0 1 0,-1-1 0,1 0 1,0 0-1,0 0 0,-1 0 1,1 0-1,-1-1 0,1 1 1,-1-1-1,0 1 0,0-1 0,1 0 1,-1 0-1,0 0 0,-1 0 1,3-3-1,7-13-2993</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2:19.697"/>
    </inkml:context>
    <inkml:brush xml:id="br0">
      <inkml:brushProperty name="width" value="0.05" units="cm"/>
      <inkml:brushProperty name="height" value="0.05" units="cm"/>
      <inkml:brushProperty name="color" value="#004F8B"/>
    </inkml:brush>
  </inkml:definitions>
  <inkml:trace contextRef="#ctx0" brushRef="#br0">420 0 5120,'0'0'7904,"-13"7"-7499,0-1-292,-1 1 24,0 1-1,1 0 1,0 0-1,-15 14 1,-22 17 849,-56 35-1,85-60-701,-74 58 1692,74-55-1107,12-12-128,8-5-691,1 0-1,0 0 0,-1 0 1,1 0-1,-1 1 0,1-1 0,-1 0 1,1 0-1,0 0 0,-1 1 0,1-1 1,-1 0-1,1 1 0,0-1 1,-1 0-1,1 1 0,0-1 0,0 0 1,-1 1-1,1-1 0,0 0 0,0 1 1,0-1-1,-1 1 0,1-1 1,0 1-1,0-1 0,0 1 0,2-1 27,0 0 0,1 0 0,-1 0 0,0 1 0,1-1 0,-1 1 0,0-1 0,0 1 0,1 0 0,2 1 0,71 49 252,33 19-53,-76-52-202,-8-3 48,0-2 1,46 18-1,-44-25 46,-26-6-26,-1-2 460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2:21.096"/>
    </inkml:context>
    <inkml:brush xml:id="br0">
      <inkml:brushProperty name="width" value="0.05" units="cm"/>
      <inkml:brushProperty name="height" value="0.05" units="cm"/>
      <inkml:brushProperty name="color" value="#004F8B"/>
    </inkml:brush>
  </inkml:definitions>
  <inkml:trace contextRef="#ctx0" brushRef="#br0">513 91 6224,'0'0'13326,"-10"-5"-13038,-29-17 540,-1 2-1,-54-19 1,84 37-740,0 1 0,0 0 1,0 1-1,0 0 0,1 0 1,-1 1-1,0 1 0,0 0 1,0 0-1,0 0 1,1 2-1,0-1 0,-1 1 1,-12 7-1,11-3-1,0 0 1,0 0-1,1 1 0,0 0 0,1 1 1,0 0-1,0 1 0,-8 13 1,4-2 31,0 1 1,2 0 0,-12 33 0,19-41-73,1 0 0,0 0 0,1 0 0,1 1 0,1-1 0,0 0 0,1 1 0,0-1 0,1 0 0,1 0 0,8 26 0,-6-28-5,0-1-1,1 0 1,1 0-1,0 0 1,0-1-1,1 0 1,14 15-1,45 33 287,-62-55-303,1 0 0,-1 0-1,1-1 1,0 0 0,0 0 0,0-1-1,0 0 1,0 0 0,1 0 0,-1-1-1,1 0 1,-1 0 0,1 0 0,-1-1-1,12-1 1,11-1 78,-1-2-1,37-9 1,-35 6-37,11-2 117,53-21 0,-47 8-1822,-41 19-562</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3:46.032"/>
    </inkml:context>
    <inkml:brush xml:id="br0">
      <inkml:brushProperty name="width" value="0.05" units="cm"/>
      <inkml:brushProperty name="height" value="0.05" units="cm"/>
      <inkml:brushProperty name="color" value="#008C3A"/>
    </inkml:brush>
  </inkml:definitions>
  <inkml:trace contextRef="#ctx0" brushRef="#br0">440 244 4616,'0'0'10842,"-13"5"-10514,6-2-283,-5 2 37,-1 1 0,1 0 1,0 1-1,0 0 1,0 1-1,-10 9 1,-17 19 437,-50 60 1,70-73-389,-74 102 594,81-107-608,2 1 1,0 0-1,1 1 1,1 0 0,-7 25-1,10-23 26,0 1 0,1 0 0,-2 42 0,6-57-102,0-1 1,0 1 0,1-1 0,0 1-1,0-1 1,1 1 0,0-1 0,1 0 0,-1 0-1,1 0 1,1 0 0,-1 0 0,1-1-1,0 1 1,8 8 0,-7-10-5,-1-1 0,1 0 0,0 0 0,0 0 0,0 0 0,0-1 0,1 0 0,0 0 0,-1-1 0,1 1 0,0-1 1,0-1-1,0 1 0,1-1 0,-1 0 0,0 0 0,0-1 0,1 0 0,-1 0 0,0 0 0,1-1 0,-1 0 0,0 0 0,0 0 0,0-1 0,0 0 0,8-4 0,-2 0 35,0 0-1,0-1 1,0 0-1,-1-1 0,0 0 1,-1-1-1,0 0 1,0-1-1,-1 0 1,0-1-1,14-21 1,-6 1 54,0 0 1,-2-1 0,-2-1-1,-1 0 1,-1-1-1,6-34 1,-8 25 20,-2-1 1,-2 1 0,-1-1-1,-5-88 1,-2 113-23,-10-36 0,5 28-26,8 27-99,1 0 1,-1-1 0,0 1-1,0 0 1,0 0 0,0-1-1,-1 1 1,1 0 0,0 0-1,0-1 1,0 1 0,0 0-1,0 0 1,0 0 0,0-1-1,0 1 1,0 0 0,-1 0 0,1 0-1,0-1 1,0 1 0,0 0-1,0 0 1,-1 0 0,1 0-1,0-1 1,0 1 0,0 0-1,-1 0 1,1 0 0,0 0-1,0 0 1,0 0 0,-1 0-1,1 0 1,-6 8 11,-4 28-53,6-21 24,-8 21-18,2 2 0,2-1 0,1 1-1,-3 63 1,9-64 10,2 0-1,1 0 0,2-1 1,1 1-1,2-1 0,1 1 1,19 47-1,-25-79 32,1 3 9,-1-1 0,1 0-1,1-1 1,-1 1 0,1 0 0,0-1 0,1 0-1,7 8 1,-3-5 7,-5-4 0,0-1 1,1 0-1,-1 0 0,7 5 0,-9-8-14,0 0-1,0 0 1,0-1 0,0 1-1,0 0 1,-1-1 0,1 1-1,0-1 1,0 0 0,0 1-1,0-1 1,1 0 0,-1 0-1,0-1 1,0 1 0,0 0-1,2-1 1,5-2 14,0 0-1,0-1 1,0 0-1,-1-1 1,0 0-1,0 0 1,0 0 0,0-1-1,8-9 1,7-9 55,27-37 0,-16 19-24,-26 32-40,125-160 300,-117 147-258,-2 0 0,-1-1-1,-1-1 1,-1 0 0,14-49 0,-17 44-22,-1 0 0,-2-1 0,-2 0 0,0 0 0,-2 0 0,-4-41 0,2 59-22,-10-66 25,10 71-34,-1 1 0,0-1-1,-1 1 1,1-1 0,-1 1-1,-1 0 1,-7-12 0,11 19-3,-1-1 0,1 1 0,-1-1 0,1 0 1,-1 1-1,1-1 0,-1 1 0,0-1 0,1 1 0,-1 0 0,0-1 0,1 1 1,-1 0-1,0-1 0,1 1 0,-1 0 0,0 0 0,0-1 0,1 1 1,-1 0-1,0 0 0,0 0 0,1 0 0,-1 0 0,0 0 0,0 0 0,0 1 1,-1-1-3,0 1 0,0 0 1,0 0-1,0 0 0,0 0 1,0 1-1,0-1 1,1 0-1,-4 3 0,-1 4-12,-1-1 0,1 1 0,-7 12 0,2 1-12,1 0 1,0 1 0,2 0-1,0 0 1,-8 46 0,-8 122-119,19-133 110,5-20 3,1 1-1,1-1 1,3 1-1,13 57 1,-8-43 91,-6-36 1,0-1 0,0 1 0,1-1-1,1 0 1,16 27 0,-18-36-2,0 0 0,1 0 0,0 0 0,0-1 0,0 0 0,1 0 0,0 0 0,8 5 0,-6-5-32,-7-4-20,1 1-1,-1-1 1,0 0 0,1 0 0,0 0 0,-1 0 0,1-1-1,0 1 1,-1 0 0,1-1 0,0 1 0,-1-1 0,1 1-1,2-1 1,41 6 132,21-14-86,-58 6-38,0 0 0,0 0 0,0-1 0,0 0 0,-1-1 0,0 0-1,1 0 1,-1 0 0,7-7 0,-10 9-20,0-2 13,0-1-1,0 1 1,-1-1-1,1 0 1,-1 0-1,0 0 1,0-1 0,-1 1-1,1-1 1,1-5-1,7-16 14,-2 8 6,-1-1 0,0-1 0,4-21 0,3-9-76,-14 44 47,1 1 1,-1 0-1,-1-1 1,1-7-1,2-20-1,1-9 3,4 12 24,-1-1 0,-2 1 1,3-56-1,-3 20-1,-2 6-11,3-19-4,-5 33 11,-11 79-38,-13 249-191,7-66 59,-12 155 84,18-241 67,2-24 4,7-94 24,0 0 0,0 0-1,-1-1 1,0 1 0,-1 0 0,0-1-1,-1 1 1,0-1 0,-8 13 0,12-22-24,0 0 1,-1 0-1,0-1 1,1 1 0,-1 0-1,1-1 1,-1 1 0,0-1-1,1 1 1,-1 0 0,0-1-1,1 0 1,-1 1-1,0-1 1,0 1 0,0-1-1,0 0 1,1 0 0,-1 1-1,0-1 1,0 0-1,0 0 1,0 0 0,0 0-1,1 0 1,-1 0 0,-1 0-1,0-1 5,1 0 1,-1 0-1,1 1 0,-1-1 0,1 0 0,-1 0 0,1 0 0,0-1 1,0 1-1,-1 0 0,1 0 0,0-1 0,-1-1 0,0 0 5,0-1 0,0 1 0,0-1 0,0 0 0,0 1 0,1-1 0,0 0 0,0 0 0,0 0 0,0 0 0,0-6 0,4-9 5,1 0 0,0 1 0,2-1 0,0 1 0,1 0 0,0 1 0,15-24 0,7-5 31,46-55 1,-11 30-18,1 1-26,-27 23-7,-17 23 0,24-37 0,-29 38 0,19-20 0,-1 1 0,43-59 117,-74 98-114,0-1 0,0 0-1,0 1 1,1 0 0,0 0-1,-1 0 1,1 0 0,0 0-1,6-2 1,-9 5-3,0 0 0,-1 0 0,1 1 0,0-1 0,-1 0 0,1 0 0,0 1 0,-1-1 0,1 0 0,0 1 0,-1-1 0,1 1 0,-1-1 0,1 1 0,0-1 0,-1 1 0,1-1 0,-1 1 0,0-1 0,1 1 0,-1 0 0,0-1 0,1 1 0,0 1 0,9 18 0,-10-20 0,11 29-32,-1 0 0,8 38 0,1 3 83,-15-54-32,-4-13-16,1 1 0,-1-1 0,1 0 0,0 1 0,0-1-1,1 0 1,-1 0 0,0 0 0,3 4 0,-3-7-1,-1 0 1,1 0-1,-1 0 1,0 0-1,1 0 1,-1 0-1,1 0 1,-1-1-1,1 1 1,-1 0 0,1 0-1,-1 0 1,0 0-1,1 0 1,-1-1-1,1 1 1,-1 0-1,0 0 1,1-1-1,-1 1 1,0 0-1,1-1 1,-1 1-1,0 0 1,1-1-1,-1 1 1,0 0-1,0-1 1,10-11 53,-4-1-11,0 0-1,-1 0 1,0 0-1,3-17 0,-5 18-14,0-1-1,1 0 0,1 1 0,0 0 0,9-15 0,6-17 22,-20 44-48,1 0 0,-1 0-1,1 0 1,-1 0 0,1 0 0,-1 0-1,0 0 1,1 0 0,-1 0-1,1 0 1,-1 0 0,1 0 0,-1 0-1,0 0 1,1 0 0,-1 0 0,1 0-1,-1 0 1,0 1 0,1-1 0,-1 0-1,0 0 1,1 1 0,-1-1-1,0 0 1,1 0 0,-1 1 0,1-1-1,10 9-22,73 71-107,-78-76 130,0 1 0,0-1 0,0-1-1,1 1 1,-1-1 0,1 0 0,13 4 0,-2-3 14,35 5 0,-44-8 5,-1-1-1,1-1 0,-1 1 1,1-2-1,-1 1 0,1-1 1,-1 0-1,0 0 0,0-1 1,0-1-1,0 1 0,-1-1 1,1 0-1,-1-1 0,0 0 1,0 0-1,8-8 0,-13 11-8,0-1 0,0 1 0,0-1 0,0 1 0,-1-1 0,1 1 0,-1-1 0,0 0 0,1 0 0,-1 0 0,-1 0 0,1 0 0,0 0 0,-1 0 0,1 0 0,-1-4 0,0 5-6,0 0 0,-1 0 0,1 0 0,0 0 0,-1 0 0,0 0 1,1 0-1,-1 0 0,0 0 0,0 0 0,0 0 0,0 0 0,0 1 1,-1-1-1,1 0 0,0 1 0,-1-1 0,1 1 0,-1 0 0,0-1 1,1 1-1,-1 0 0,0 0 0,-3-2 0,2 2-3,0 0-1,0 0 0,0 0 1,0 0-1,0 1 1,0-1-1,0 1 0,0-1 1,0 1-1,0 0 1,0 0-1,0 1 0,0-1 1,0 1-1,0-1 1,0 1-1,0 0 0,0 0 1,0 0-1,0 1 1,0-1-1,1 1 1,-1-1-1,1 1 0,-1 0 1,1 0-1,0 0 1,-1 0-1,1 1 0,0-1 1,1 0-1,-1 1 1,0 0-1,-2 4 0,0 1-11,0-1 0,1 1 0,0 0 0,0 0 0,1 0 0,0 0 0,0 0 0,1 0 0,0 1 0,1-1 0,0 14 0,1-14 3,0 0 0,1 0 0,0 1 0,0-1 1,1-1-1,0 1 0,1 0 0,-1-1 0,1 1 0,1-1 0,-1 0 1,1-1-1,7 9 0,-10-14 7,-1 0 1,1-1-1,-1 1 0,0 0 1,1 0-1,-1-1 0,1 1 1,0-1-1,-1 1 0,1-1 1,-1 0-1,1 0 0,0 1 1,-1-1-1,1 0 1,0 0-1,-1-1 0,1 1 1,-1 0-1,1-1 0,0 1 1,-1-1-1,1 1 0,-1-1 1,1 1-1,-1-1 0,3-2 1,6-2 7,-1-1 0,18-14-1,-19 13-2,40-30 64,151-110 320,-194 143-379,1 1 0,-1-1-1,1 2 1,0-1 0,0 1 0,0-1 0,0 2 0,0-1 0,8-1-1,-13 4-10,1-1 0,-1 1-1,0 0 1,0-1-1,0 1 1,0 0-1,0 0 1,0-1-1,0 1 1,0 0-1,-1 0 1,1 0 0,0 0-1,0 0 1,-1 0-1,1 0 1,-1 1-1,1-1 1,-1 0-1,1 0 1,-1 0-1,0 0 1,1 2 0,5 32 35,-6-28-15,-1-6-14,1 1 0,0-1-1,0 0 1,0 1-1,0-1 1,0 0 0,0 1-1,0-1 1,0 0-1,0 1 1,1-1-1,-1 0 1,0 0 0,1 1-1,-1-1 1,1 0-1,0 0 1,-1 0 0,1 1-1,1 0 1,1-3 8,0 0 0,0 1 0,0-1 0,0-1 0,-1 1 0,1 0 1,0-1-1,2-1 0,28-25 41,-27 22-37,0 0 0,1 1 0,0 0 0,10-6-1,-16 10-16,-1 1 1,1 0-1,-1 0 0,1 0 0,-1 0 0,1 0 0,-1 0 0,0 0 0,1 0 0,-1 0 0,1 0 0,-1 0 0,1 0 1,-1 0-1,1 0 0,-1 0 0,1 0 0,-1 0 0,1 1 0,-1-1 0,0 0 0,1 0 0,-1 1 0,1-1 0,-1 0 0,0 1 1,1-1-1,-1 0 0,0 1 0,1-1 0,-1 0 0,0 1 0,0-1 0,1 1 0,-1-1 0,0 1 0,0-1 0,0 0 1,1 1-1,-1-1 0,0 1 0,0 0 0,5 27 48,-4-21-27,10 44 59,19 55 0,-27-98 2,0 0 0,1 0 0,0 0 0,7 10 0,-10-16-167,1 0-1,0 0 1,-1 0 0,1 0-1,0 0 1,0-1-1,0 1 1,3 1-1,-4-2-115,0-1-1,-1 0 0,1 1 1,0-1-1,0 0 0,0 1 1,0-1-1,0 0 0,0 0 1,0 0-1,0 0 0,0 0 1,0 0-1,0 0 0,0 0 1,0 0-1,0-1 0,0 1 1,0 0-1,2-1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0:21.910"/>
    </inkml:context>
    <inkml:brush xml:id="br0">
      <inkml:brushProperty name="width" value="0.05" units="cm"/>
      <inkml:brushProperty name="height" value="0.05" units="cm"/>
      <inkml:brushProperty name="color" value="#004F8B"/>
    </inkml:brush>
  </inkml:definitions>
  <inkml:trace contextRef="#ctx0" brushRef="#br0">1 63 14168,'0'0'3399,"11"-3"-2927,38-8 293,71-8 0,-55 15-157,5 0 771,77-15 0,-138 18-1058,0 0-1,0 1 0,0 0 0,17 2 1,9 0 1177,-34-2-1691,2 0 808</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3:46.264"/>
    </inkml:context>
    <inkml:brush xml:id="br0">
      <inkml:brushProperty name="width" value="0.05" units="cm"/>
      <inkml:brushProperty name="height" value="0.05" units="cm"/>
      <inkml:brushProperty name="color" value="#008C3A"/>
    </inkml:brush>
  </inkml:definitions>
  <inkml:trace contextRef="#ctx0" brushRef="#br0">180 0 13264,'0'0'968,"-54"81"-472,17-29 0,5-1 88,4 1 8,14 0-209,2-11 9,10-5-80,6-14-8</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3:55.462"/>
    </inkml:context>
    <inkml:brush xml:id="br0">
      <inkml:brushProperty name="width" value="0.05" units="cm"/>
      <inkml:brushProperty name="height" value="0.05" units="cm"/>
      <inkml:brushProperty name="color" value="#004F8B"/>
    </inkml:brush>
  </inkml:definitions>
  <inkml:trace contextRef="#ctx0" brushRef="#br0">401 246 5016,'0'0'7609,"1"-11"-7286,3-29-14,-4 39-271,0 1-1,0-1 1,0 1 0,0-1 0,0 1-1,0-1 1,-1 1 0,1 0-1,0-1 1,0 1 0,-1-1 0,1 1-1,0 0 1,0-1 0,-1 1-1,1 0 1,0-1 0,-1 1 0,1 0-1,-1 0 1,1-1 0,0 1-1,-1 0 1,1 0 0,-1 0 0,1-1-1,0 1 1,-1 0 0,1 0-1,-1 0 1,1 0 0,-1 0 0,1 0-1,-1 0 1,1 0 0,-1 0-1,1 0 1,0 0 0,-1 0 0,1 0-1,-1 1 1,1-1 0,-1 0-1,1 0 1,-25 9 630,14 0-463,1 1 0,-1 0 1,2 0-1,-16 21 0,3-3 86,-14 16 92,2 1 0,2 1 0,2 2-1,-28 61 1,41-72-210,3 1 0,0 0-1,3 0 1,1 2 0,2-1-1,-5 68 1,12-98-122,1 0 0,1 1-1,-1-1 1,2 0 0,-1 0 0,1 0 0,4 13 0,-5-20-32,0 0 0,0 0 1,0 0-1,0 0 0,0 0 1,0 0-1,0 0 0,0 0 1,1-1-1,-1 1 0,1 0 1,-1-1-1,1 1 1,0-1-1,0 0 0,0 0 1,-1 1-1,1-1 0,0 0 1,0-1-1,1 1 0,-1 0 1,0 0-1,0-1 0,0 0 1,0 1-1,1-1 0,-1 0 1,0 0-1,0 0 1,0 0-1,1 0 0,-1-1 1,0 1-1,0-1 0,2 0 1,3-2 14,0 1 0,-1-2 0,0 1 0,0-1 0,0 0 0,0 0 0,0 0 0,-1-1 0,0 0 0,8-9 0,2-5 87,23-36 0,-15 13 19,-1-1 0,-3-1 0,-2 0 0,-1-2 1,-3 0-1,12-71 0,-20 94-38,-2 0 0,-1-1 0,0 0 0,-2 1 0,-1-1 0,-1 0 0,-7-35 0,9 58-91,0 0 0,0 0 1,0 0-1,-1 0 0,1 0 0,-1 0 1,1 0-1,0 1 0,-1-1 0,0 0 1,1 0-1,-1 0 0,0 0 0,1 1 1,-1-1-1,-1-1 0,2 2-4,-1 0-1,1 0 0,-1 0 1,1 0-1,-1 0 1,1 0-1,0 0 0,-1 0 1,1 0-1,-1 0 1,1 0-1,-1 0 0,1 0 1,0 0-1,-1 0 1,1 1-1,-1-1 1,1 0-1,0 0 0,-1 0 1,1 1-1,0-1 1,-1 0-1,1 1 0,0-1 1,-1 1-1,-2 2 6,1 0 0,0 0 0,0 0-1,0 1 1,0-1 0,1 1 0,-3 5 0,-4 18-19,0 1 0,2-1 1,2 1-1,0 0 0,0 35 1,4-38-2,-1 3-14,1 0 0,1 0 0,2 0 0,1 0 1,13 51-1,-15-75 22,-1 0-1,1 0 1,0 0 0,0-1 0,0 1-1,1-1 1,-1 1 0,1-1 0,0 0 0,0 0-1,0 0 1,0 0 0,0-1 0,1 1-1,-1-1 1,1 0 0,0 0 0,0 0-1,-1 0 1,1-1 0,0 0 0,0 1-1,1-2 1,-1 1 0,0 0 0,6-1-1,-1 1 11,-1-2 0,1 1 1,-1-1-1,0-1 0,0 1 0,0-1 0,1-1 0,-2 0 0,1 0 0,0 0 0,-1-1 0,10-6 0,8-8 33,-1-2 1,-1 0-1,0-1 1,19-25-1,-5 0 128,36-58 0,-54 70-104,-2-1 1,-1 0-1,-2-1 0,14-53 1,-25 72-38,0-1 0,-1 1 1,-1 0-1,0-1 0,-2 0 0,0 1 0,-1-1 1,-4-17-1,5 28-9,-1 1-1,0-1 1,0 1 0,-4-9 0,5 12-14,0 1 0,0 0-1,-1 0 1,1 0 0,0 0 0,-1 0 0,1 0 0,-1 1 0,0-1 0,0 0 0,1 1 0,-1-1 0,0 1 0,0 0 0,-4-2 0,5 3-9,0-1 1,0 1 0,0 0-1,0 0 1,0 0 0,0 0-1,0 0 1,0 1 0,0-1 0,0 0-1,0 0 1,-1 1 0,1-1-1,0 1 1,1-1 0,-1 1 0,0-1-1,0 1 1,0-1 0,0 1-1,0 0 1,0-1 0,0 2-1,-19 23-47,15-18 39,-8 12-29,2 0 0,0 1 0,0 0-1,2 1 1,1 0 0,-6 23 0,-25 135-239,27-112 183,9-40 56,0 0-1,2 0 0,2 34 1,0-41 34,2 0 0,0-1 0,1 1 0,6 20 0,-6-29 30,0 0 0,0-1 1,1 0-1,0 0 0,1 0 0,0 0 1,0-1-1,13 14 0,-17-21-15,0-1-1,1 0 1,-1 0-1,0 0 1,0 0-1,0 0 1,1-1-1,-1 1 1,0-1-1,0 1 1,1-1 0,-1 0-1,1 0 1,-1 0-1,0 0 1,1 0-1,-1-1 1,0 1-1,1-1 1,-1 1-1,0-1 1,0 0-1,0 0 1,1 0-1,1-2 1,4-1 16,0 0 0,0 0 1,-1-1-1,0 0 0,12-11 1,12-18 75,0-1 1,-3-1 0,-1-1 0,-1-2 0,-3-1 0,30-65 0,-37 60-25,-2 0 1,12-71 0,0-1 35,-17 87-42,-2-1-1,-1 1 1,-2-2-1,1-33 1,-12 83-70,-31 237-208,13-80 99,23-164 99,-18 118-84,-49 173 1,49-230 84,8-31 2,-1 0-1,-25 55 0,22-60 22,11-24-5,0 0 1,-1-1 0,0 0-1,-1 0 1,0 0 0,-13 14 0,36-45 82,-1 0 1,15-28 0,26-36-14,87-124 34,-123 177-81,81-108 48,-19 28 46,-61 84-92,-14 18-7,0 1 1,-1-1 0,7-12-1,-6 9 32,-7 12-60,0 0 0,0 0 0,0 0 0,0 0 0,0 0 0,0 0 0,0 0 0,0 0 0,0 0 0,0 0 0,0 1 0,0-1 0,0 0 0,0 0 0,0 0 0,0 0 0,0 0 0,0 0 0,0 0 0,0 0 0,0 0 0,0 0 0,0 0 0,0 0 0,0 0 0,0 0 0,0 0 0,0 0 0,0 0 0,0 0 0,0 0 0,0 0 0,0 0 0,1 0 0,-1 0 0,0 0 0,0 0 0,0 0 0,0 0 0,0 0 0,0 0 0,0 0 0,0 0 0,-6 22 45,1-2-43,2-6 5,-4 20-10,-2 44-1,9-68-2,-1-1 1,2 1-1,-1-1 1,1 1-1,1 0 1,0-1 0,0 0-1,1 0 1,6 15-1,-9-24 6,0 1 0,1-1 0,-1 1 0,1-1 0,-1 1-1,1-1 1,-1 0 0,1 1 0,-1-1 0,1 0 0,-1 1 0,1-1 0,0 0 0,-1 0-1,1 1 1,-1-1 0,1 0 0,0 0 0,-1 0 0,1 0 0,0 0 0,-1 0-1,1 0 1,-1 0 0,1 0 0,0 0 0,-1 0 0,1 0 0,0-1 0,-1 1 0,1 0-1,-1 0 1,1-1 0,-1 1 0,1 0 0,-1-1 0,1 1 0,-1-1 0,1 1-1,0-1 1,22-18 13,-23 18-13,8-8 14,0 0 0,-1 0 1,-1-1-1,1 0 0,6-15 0,23-60 95,-16 35-22,-14 36-73,1-1 42,-1-1 0,0 0 0,4-22 0,-10 38-55,0-1 0,0 0-1,1 1 1,-1-1 0,0 0 0,0 0 0,0 1 0,0-1-1,1 1 1,-1-1 0,0 0 0,1 1 0,-1-1 0,0 0 0,1 1-1,-1-1 1,1 1 0,-1-1 0,1 0 0,0 1-3,0 0 0,-1 1 0,1-1 0,0 0 1,-1 0-1,1 0 0,0 0 0,-1 1 0,1-1 0,0 0 1,-1 1-1,1-1 0,-1 0 0,1 1 0,-1-1 1,1 1-1,-1-1 0,1 1 0,-1-1 0,1 1 0,0 0 0,10 10-19,1 0 0,1 0 0,0-2 0,0 1 0,1-2 0,0 0 1,28 12-2,-37-18 26,0-1 0,0 1-1,0-1 1,1 0-1,-1 0 1,1-1-1,-1 1 1,1-1-1,-1-1 1,1 1-1,-1-1 1,0 0-1,1 0 1,-1 0-1,0-1 1,0 0 0,0 0-1,0 0 1,0-1-1,0 1 1,-1-1-1,1 0 1,-1-1-1,1 1 1,-1-1-1,-1 0 1,1 0-1,0 0 1,3-6-1,-5 6 6,0 1-1,-1-1 0,1 1 0,-1-1 1,0 1-1,0-1 0,-1 0 0,1 0 1,-1 1-1,0-5 0,0 7-7,1 0 1,-1 0-1,0 0 0,0 1 1,0-1-1,0 0 0,0 0 1,-1 0-1,1 0 0,0 0 0,0 0 1,0 1-1,-1-1 0,1 0 1,-1 0-1,1 0 0,0 0 1,-1 1-1,1-1 0,-1 0 1,0 1-1,1-1 0,-1 0 1,0 1-1,1-1 0,-1 1 0,0-1 1,0 1-1,1-1 0,-1 1 1,0-1-1,0 1 0,0 0 1,0 0-1,1-1 0,-1 1 1,0 0-1,0 0 0,0 0 1,0 0-1,0 0 0,0 0 1,0 0-1,1 0 0,-3 1 0,-2 1 6,1 1-1,-1 0 0,0 0 0,1 0 0,0 0 1,0 1-1,0 0 0,0 0 0,0 0 0,1 0 0,0 0 1,-4 7-1,3-4-10,0 0 0,1 0 0,0 0 0,0 0-1,0 1 1,1-1 0,0 1 0,1-1 0,0 1 0,0 0 0,0 0 0,2 13 0,-1-11-11,2 0-1,-1 0 1,1-1-1,0 1 1,1-1-1,0 0 1,1 1 0,0-2-1,10 18 1,-13-25 15,0 1 0,0-1 0,0 0 0,1 1 0,-1-1 1,0 0-1,1 0 0,-1 0 0,1 0 0,-1 0 0,1 0 0,0-1 1,-1 1-1,1 0 0,0-1 0,0 1 0,-1-1 0,1 0 0,0 0 0,0 1 1,0-1-1,-1 0 0,1-1 0,0 1 0,0 0 0,0 0 0,-1-1 1,1 1-1,0-1 0,0 0 0,-1 1 0,1-1 0,-1 0 0,3-1 0,7-5 23,-1 1 0,1-1 0,16-16-1,-23 20-19,28-26 57,9-7 181,48-32-1,-87 67-230,-1 0-1,0 0 0,1 0 0,-1 0 0,1 1 0,-1-1 0,1 1 0,0-1 0,-1 1 1,1-1-1,2 1 0,-4 0-5,1 0 0,-1 0 0,1 0 0,-1 0-1,1 0 1,-1 0 0,1 1 0,-1-1 0,1 0 0,-1 0 0,1 0 0,-1 1 0,1-1 0,-1 0 0,0 1 0,1-1 0,-1 0 0,1 1 0,-1-1 0,0 1 0,1-1 0,-1 0 0,0 1 0,1 0 0,-1 1 5,1 1 0,-1-1 0,1 1 0,-1-1 0,0 1 0,0-1 0,0 1 0,0-1 0,0 1 0,0-1 0,-1 0 0,1 1 0,-2 3 0,0-1 3,1-1-1,-1 1 1,1 0 0,0 0-1,1 0 1,0 0 0,-1 0 0,1 0-1,1 0 1,0 7 0,0-12-11,-1 0 0,1 1-1,-1-1 1,1 0 0,-1 0 0,1 0 0,0 1 0,-1-1 0,1 0 0,-1 0 0,1 0-1,0 0 1,-1 0 0,1 0 0,-1 0 0,1-1 0,-1 1 0,1 0 0,0 0 0,-1 0-1,1 0 1,-1-1 0,1 1 0,-1 0 0,2-1 0,14-8 9,-16 9-13,10-6 11,-1-1 0,-1 0 0,9-9 0,-11 10 2,0 1 1,0-1-1,0 1 0,1 0 0,0 1 0,0 0 1,13-6-1,-19 9-8,0 1 1,1 0 0,-1 0-1,0 0 1,0 0 0,0 0-1,1 0 1,-1 0 0,0 1-1,0-1 1,0 0 0,1 1-1,-1-1 1,0 1-1,0-1 1,0 1 0,0-1-1,0 1 1,0 0 0,0 0-1,0-1 1,1 2 0,23 27 17,-8-9-9,16 10 46,-16-14-19,33 24-1,-47-39-33,-1 0 1,0 0-1,1 0 1,-1 0-1,1-1 0,-1 1 1,1-1-1,-1 0 1,1 1-1,-1-1 1,1 0-1,-1-1 1,1 1-1,-1 0 0,1-1 1,-1 0-1,1 1 1,-1-1-1,1 0 1,-1 0-1,3-2 0,1 0-36,0 0 0,0-1-1,0 0 1,-1 0 0,1 0-1,7-9 1,1 0-162,-3 3-4178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3:55.801"/>
    </inkml:context>
    <inkml:brush xml:id="br0">
      <inkml:brushProperty name="width" value="0.05" units="cm"/>
      <inkml:brushProperty name="height" value="0.05" units="cm"/>
      <inkml:brushProperty name="color" value="#004F8B"/>
    </inkml:brush>
  </inkml:definitions>
  <inkml:trace contextRef="#ctx0" brushRef="#br0">206 1 12960,'0'0'1024,"-91"98"-632,55-45 80,3-5-8,11 2-136,4-1 16,12-9-64,6-10-1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4:02.221"/>
    </inkml:context>
    <inkml:brush xml:id="br0">
      <inkml:brushProperty name="width" value="0.05" units="cm"/>
      <inkml:brushProperty name="height" value="0.05" units="cm"/>
      <inkml:brushProperty name="color" value="#008C3A"/>
    </inkml:brush>
  </inkml:definitions>
  <inkml:trace contextRef="#ctx0" brushRef="#br0">65 118 3808,'0'0'11288,"-6"11"-10934,-3 2-192,1 2-1,0-1 1,2 1-1,-1 0 1,2 1-1,0-1 1,-5 29-1,10-35 13,-1 0-1,1 1 1,0-1-1,1 1 1,4 16 0,-5-24-137,0 0 0,1 0 1,0-1-1,-1 1 0,1 0 1,0 0-1,0-1 1,0 1-1,0-1 0,0 1 1,0-1-1,1 1 0,-1-1 1,0 0-1,1 1 0,-1-1 1,1 0-1,-1 0 1,1 0-1,0 0 0,-1 0 1,1-1-1,0 1 0,0 0 1,-1-1-1,1 0 0,0 1 1,0-1-1,0 0 1,0 0-1,0 0 0,-1 0 1,1 0-1,0 0 0,3-1 1,0 0 32,-1-1-1,1 0 1,-1 0 0,1 0 0,-1 0 0,0 0-1,0-1 1,0 0 0,0 0 0,5-5 0,31-37 320,-11 7-82,21-26 398,-42 52-565,-8 11-106,1 0-1,-1-1 1,1 1 0,0 0-1,0 0 1,-1 0 0,1-1-1,0 1 1,0 0 0,0 0-1,0 0 1,1 0 0,-1 1-1,0-1 1,2-1 0,4 20 201,2 6-133,-1-2 7,15 29-1,-20-45-83,0 0 0,1 0 0,0-1-1,1 1 1,-1-1 0,1 0-1,0 0 1,0-1 0,7 6 0,-10-9-19,0-1 1,0 1-1,0 0 1,1 0-1,-1-1 1,0 0 0,0 1-1,0-1 1,1 0-1,-1 0 1,0 0-1,0 0 1,0 0 0,1-1-1,-1 1 1,0-1-1,0 1 1,0-1-1,3-1 1,0 0 10,0-1 0,1 1-1,-1-1 1,0 0 0,-1-1 0,7-5 0,-5 3 1,-1 0 0,0 0 0,-1-1 0,1 0 0,-1 0 0,0 0 0,-1 0 0,4-13 0,16-64 173,-21 75-165,-1 3 10,0 0 0,0-1 0,-1 1 0,0-1 0,0 1 0,-2-10 0,0-14 471,21 32-398,-10 0-99,154 15-26,174-6 0,-237-4 76,-100-7-59,0 0 0,-1 0 0,1 0 0,0 0 0,0 1 0,0-1 0,0 0 0,-1 0 0,1 0 1,0 1-1,0-1 0,0 0 0,0 0 0,0 0 0,0 1 0,0-1 0,0 0 0,-1 0 0,1 1 0,0-1 0,0 0 0,0 0 0,0 1 0,0-1 0,0 0 0,1 0 1,-1 1-1,0-1 0,0 0 0,0 0 0,0 1 0,0-1 0,0 0 0,0 0 0,0 1 0,1-1 0,-1 0 0,0 0 0,0 0 0,0 1 0,0-1 0,1 0 1,-1 0-1,0 0 0,0 0 0,0 0 0,1 1 0,-1-1 0,0 0 0,0 0 0,1 0 0,-1 0 0,0 0 0,0 0 0,1 0 0,-1 0 0,0 0 0,0 0 0,1 0 1,-26 18 110,20-15-99,-31 22 98,1 1 1,1 1 0,1 2-1,1 2 1,-29 37 0,57-62-92,1 0 0,0 0 1,0 1-1,0-1 1,1 1-1,0 0 1,0-1-1,0 1 1,1 0-1,0 0 0,1 0 1,-1 0-1,1 0 1,1 0-1,-1 0 1,1 0-1,1 0 1,-1 0-1,1 0 0,0 0 1,1-1-1,-1 1 1,7 9-1,-8-15-14,0 0 0,0 0 0,0 0 0,0-1-1,0 1 1,0 0 0,1 0 0,-1-1 0,0 1 0,0-1-1,1 1 1,-1-1 0,0 0 0,1 1 0,-1-1 0,1 0-1,-1 0 1,0 0 0,1 0 0,-1 0 0,0 0 0,1-1-1,-1 1 1,1 0 0,-1-1 0,0 1 0,0-1 0,1 1 0,-1-1-1,0 0 1,0 1 0,0-1 0,2-1 0,7-4 24,-1-1 0,0 0 0,9-8 0,-12 10-10,6-7 51,0-1 0,-1 1 0,0-2 0,-1 1 0,-1-2 0,0 1 0,-1-1 0,-1-1 0,0 1 1,-1-1-1,0 0 0,3-18 0,16 79 188,-17-36-258,0 0 0,1 0 0,0-1 0,1 0 0,16 11 0,-22-17 1,0-1 0,0 1 0,0 0 0,0-1 0,0 0 0,0 0 0,0 0 0,1-1 0,-1 1 0,0-1 0,0 0 1,1 0-1,-1 0 0,0-1 0,0 0 0,1 0 0,-1 0 0,0 0 0,8-4 0,-3 1 18,-1-1 0,1 0 0,-1 0 0,0-1 0,0 0 0,0 0 0,-1-1 0,0 0 0,-1 0 0,11-16 0,0-3 111,-2-1 0,14-32 0,-7 10 92,-16 38-166,3-6 153,-4 18-135,1 12-71,15 77 42,-17-66-9,2 0-1,0 0 0,1-1 0,18 39 1,-24-61-36,-1 0 0,0 0 1,1-1-1,-1 1 0,1 0 1,-1 0-1,1-1 1,-1 1-1,1 0 0,0-1 1,-1 1-1,1-1 0,0 1 1,-1-1-1,1 1 0,0-1 1,0 1-1,0-1 0,-1 1 1,1-1-1,0 0 0,0 0 1,0 0-1,0 1 0,-1-1 1,1 0-1,0 0 0,0 0 1,0 0-1,0 0 0,0 0 1,0-1-1,-1 1 0,1 0 1,0 0-1,0-1 0,0 1 1,0 0-1,-1-1 0,1 1 1,0-1-1,0 1 0,-1-1 1,1 1-1,0-1 0,-1 1 1,1-1-1,-1 0 0,1 1 1,0-3-1,6-4 19,-1-1-1,-1 1 1,9-16-1,-10 17-13,7-16 36,0-1 0,-2 0 0,9-30 0,7-19 95,-20 52-65,-4 17-57,-1-1 0,1 1-1,0 0 1,0 0 0,0 0-1,0 0 1,0 0-1,1 0 1,2-5 0,-3 8-14,0-1-1,0 1 1,0 0 0,0 0 0,-1 0 0,1-1-1,0 1 1,0 0 0,0 0 0,0 0 0,0 1 0,-1-1-1,1 0 1,0 0 0,0 0 0,0 1 0,0-1-1,-1 0 1,1 1 0,0-1 0,0 0 0,0 1 0,-1-1-1,2 2 1,19 16-15,-18-14 6,10 8 6,1 0 0,0 0 0,1-1 0,-1-1 0,2-1 0,0 0 0,0-1 0,34 12 0,-39-17 9,1 0 0,-1-1 1,1 0-1,0-1 1,14 0-1,-19-1-4,0-1-1,0 0 1,0-1 0,-1 1-1,1-1 1,-1 0 0,0-1-1,1 0 1,-1 0 0,10-7-1,-10 6 9,0 0-1,-1-1 0,1 0 1,-1 0-1,0-1 0,0 1 1,-1-1-1,0 0 0,0 0 0,0-1 1,3-7-1,-5 10-2,0-1 0,-1 0 0,0 1 0,0-1 0,0 0 0,0 0 0,-1 0 0,1 1 0,-1-1 0,0 0 0,-1 0 0,1 0 0,-1 0 0,0 1 0,0-1 0,-1 0 0,1 1 0,-3-5 0,3 7-4,0 0 0,0 1 0,0-1-1,0 1 1,0-1 0,0 1 0,0-1 0,0 1 0,0 0 0,-1 0-1,1 0 1,0-1 0,-1 1 0,0 1 0,1-1 0,-1 0-1,1 0 1,-1 0 0,0 1 0,-2-1 0,1 0 0,0 1 1,0 0 0,0 0-1,0 1 1,1-1 0,-1 1-1,0-1 1,0 1 0,0 0-1,1 0 1,-6 3-1,-2 2 13,0 0 0,0 1 0,1 0 0,-18 17 0,19-15-2,0 0 0,1 0 0,0 0 0,0 1 0,1 0 0,0 0 1,1 1-1,0-1 0,1 1 0,-6 21 0,9-27-7,-1 1 0,2 0-1,-1 0 1,1-1 0,0 1 0,0 0-1,0 0 1,1-1 0,0 1 0,0 0 0,0-1-1,1 1 1,0-1 0,0 1 0,0-1-1,1 0 1,0 0 0,0 0 0,0 0 0,1-1-1,-1 1 1,1-1 0,6 6 0,-1-3 13,0-1 0,1 0 0,-1 0 0,1-1 0,1 0 0,-1 0 0,1-1 0,-1-1 0,1 0 0,0 0 0,0-1 0,1-1 1,-1 0-1,0 0 0,0-1 0,23-3 0,-13 0 53,0 0 1,0-2-1,0-1 1,0 0-1,-1-2 0,0 0 1,36-21-1,-47 23-65,-1 0 0,0 0 0,0-1 0,0 0 0,-1-1 0,0 0-1,8-11 1,4-12-4162</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4:04.156"/>
    </inkml:context>
    <inkml:brush xml:id="br0">
      <inkml:brushProperty name="width" value="0.05" units="cm"/>
      <inkml:brushProperty name="height" value="0.05" units="cm"/>
      <inkml:brushProperty name="color" value="#008C3A"/>
    </inkml:brush>
  </inkml:definitions>
  <inkml:trace contextRef="#ctx0" brushRef="#br0">57 339 3912,'0'0'6232,"-8"10"-5970,-2 2-158,5-7-34,1 1 0,0-1 0,0 0 0,0 1 0,1 0 0,-5 10 0,7-14 5,0-1 1,0 1-1,1-1 1,-1 1-1,1 0 1,-1-1 0,1 1-1,-1 0 1,1 0-1,0-1 1,0 1-1,0 0 1,0 0-1,0-1 1,0 1 0,1 0-1,-1 0 1,1 1-1,-1-2-35,1-1 0,-1 0 0,0 1 0,1-1 0,-1 0 0,0 1 0,1-1-1,-1 0 1,0 0 0,1 1 0,-1-1 0,1 0 0,-1 0 0,0 0 0,1 0 0,-1 1 0,1-1 0,-1 0-1,1 0 1,-1 0 0,0 0 0,1 0 0,-1 0 0,1 0 0,-1 0 0,1 0 0,19-11 655,-6-1-452,-1 0 0,0-2 0,-1 1 1,0-1-1,-1-1 0,14-26 0,0-4 571,20-54-1,-39 83-462,0 1 0,-1-1 0,-1 0-1,4-24 1,-8 36-123,2-7 411,-3 10-304,-1 5-51,-1 5-149,0 1-1,0-1 1,1 1 0,1 0 0,0 0 0,0 18-1,-1-1 12,0-11-59,1 0 0,1 0-1,0 1 1,1-1 0,0 0 0,2 1 0,0-1 0,8 24-1,-7-28-29,0-1 8,0-2 0,0 1 0,0 0 0,8 10 0,-10-17-50,0 0 0,0-1 0,0 0 1,1 1-1,-1-1 0,1 0 0,-1 0 1,1-1-1,-1 1 0,1 0 0,0-1 0,0 0 1,0 1-1,0-1 0,0 0 0,0-1 1,0 1-1,6 0 0,-3-1 8,1 0-1,0 0 1,-1-1 0,1 0 0,0 0 0,-1-1-1,1 0 1,-1 0 0,1 0 0,-1-1-1,0 0 1,0 0 0,6-5 0,8-6 48,-1-1 1,22-22-1,-26 21 6,0-1-1,0 0 1,-2-1-1,21-36 0,31-85 530,-40 56 221,-25 83-818,0 0 1,0-1 0,0 1-1,0 0 1,0-1 0,1 1-1,-1 0 1,0-1-1,0 1 1,0 0 0,0-1-1,1 1 1,-1 0-1,0-1 1,0 1 0,1 0-1,-1 0 1,0 0 0,1-1-1,-1 1 1,0 0-1,1 0 1,-1 0 0,0 0-1,1-1 1,-1 1-1,0 0 1,1 0 0,-1 0-1,0 0 1,1 0 0,-1 0-1,0 0 1,1 0-1,-1 0 1,0 0 0,1 0-1,-1 0 1,1 0-1,-1 0 1,0 1 0,1-1-1,-1 0 1,0 0 0,0 0-1,1 0 1,-1 1-1,0-1 1,1 0 0,-1 0-1,0 1 1,0-1-1,1 0 1,-1 0 0,0 1-1,1 0 1,13 19 93,-14-20-102,19 37 101,-2 0-1,-2 1 1,18 67 0,-22-55-34,-10-47-63,-1 1-1,0 0 1,0 0 0,0 0 0,0-1-1,0 1 1,-1 0 0,1 0 0,-1-1-1,0 1 1,-2 3 0,2-6-2,1 0 0,-1-1 0,0 1 0,0-1 1,0 0-1,1 1 0,-1-1 0,0 0 0,0 1 0,0-1 1,0 0-1,0 0 0,0 0 0,0 0 0,1 0 0,-1 0 1,0 0-1,0 0 0,0 0 0,0 0 0,0-1 0,0 1 1,0 0-1,0-1 0,1 1 0,-1 0 0,-1-2 0,-25-11 76,-22-32 186,64 43-165,2 4-91,0 2 1,-1-1 0,28 12-1,2-1-4,0-2 1,-19-6-199,36 14 1,-61-21-549</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4:04.332"/>
    </inkml:context>
    <inkml:brush xml:id="br0">
      <inkml:brushProperty name="width" value="0.05" units="cm"/>
      <inkml:brushProperty name="height" value="0.05" units="cm"/>
      <inkml:brushProperty name="color" value="#008C3A"/>
    </inkml:brush>
  </inkml:definitions>
  <inkml:trace contextRef="#ctx0" brushRef="#br0">1 142 14464,'0'0'1600,"2"-73"-1368,18 51 15,10-2-311,10 2 1</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4:06.026"/>
    </inkml:context>
    <inkml:brush xml:id="br0">
      <inkml:brushProperty name="width" value="0.05" units="cm"/>
      <inkml:brushProperty name="height" value="0.05" units="cm"/>
      <inkml:brushProperty name="color" value="#008C3A"/>
    </inkml:brush>
  </inkml:definitions>
  <inkml:trace contextRef="#ctx0" brushRef="#br0">134 89 4008,'0'0'4433,"10"-11"-3966,30-30 49,-39 41-463,0-1 0,0 0 0,-1 1-1,1-1 1,0 0 0,-1 0 0,1 0 0,-1 1 0,1-1 0,-1 0 0,0 0 0,1 0 0,-1 0 0,0 0 0,1 0 0,-1 0 0,0 0 0,0 0 0,0 0 0,0 1 0,0-1 0,0 0-1,0 0 1,0 0 0,0 0 0,0 0 0,-1 0 0,1 0 0,0 0 0,-1-1 0,0 1 19,1 1-1,0-1 1,-1 1-1,1-1 1,-1 1 0,1-1-1,-1 1 1,1-1 0,-1 1-1,0-1 1,1 1-1,-1 0 1,0-1 0,1 1-1,-1 0 1,0 0-1,1-1 1,-1 1 0,0 0-1,1 0 1,-1 0-1,0 0 1,-1 0 0,-9 4 192,0 1 1,1 0-1,-1 1 0,1 0 1,0 1-1,1 0 1,-1 0-1,1 1 1,1 0-1,-15 19 1,17-20-156,0 1 0,0 0 0,1 1 0,1-1 0,-1 1 0,2 0 0,-1 0 0,1 0 0,0 0 0,1 0 0,0 1 0,1 0 0,-1 18 0,3-21-20,0 0 0,1 0-1,0 0 1,1 0-1,-1 0 1,1 0-1,1-1 1,-1 0-1,1 1 1,0-1 0,0-1-1,1 1 1,0-1-1,0 1 1,0-1-1,1-1 1,-1 1 0,9 4-1,-11-8-34,0 0 1,1 0-1,-1 0 1,1 0-1,-1-1 0,1 1 1,-1-1-1,1 0 1,-1 0-1,1 0 0,0-1 1,-1 1-1,1-1 0,-1 0 1,1 0-1,-1 0 1,0 0-1,1-1 0,-1 1 1,0-1-1,0 0 0,0 0 1,3-2-1,1-1 47,-1-1-1,1 1 1,-1-1-1,0 0 1,0 0-1,-1-1 0,0 0 1,8-13-1,-8 8 56,0-1-1,-1 1 0,0-1 1,-1 0-1,-1 0 0,0-1 1,-1 1-1,0 0 0,-1-1 1,0 1-1,-2-14 0,0 21 299,2 7-175,0 16-90,3 27-148,-2-36-13,0 1 0,1 0 0,0-1 0,0 0 0,1 1 0,0-1 0,7 11 0,-9-17-18,0-1-1,1 1 1,-1 0-1,0-1 0,1 1 1,0-1-1,-1 1 1,1-1-1,0 0 0,0 0 1,0 1-1,0-1 1,0-1-1,0 1 0,0 0 1,0 0-1,0-1 1,0 1-1,0-1 0,0 0 1,1 0-1,-1 1 1,0-1-1,0-1 0,0 1 1,0 0-1,1 0 0,-1-1 1,0 0-1,0 1 1,0-1-1,0 0 0,0 0 1,3-2-1,15-8 73,-2 0 0,1-2 0,20-17 0,-13 9 6,25-22 82,-30 24 16,33-22 0,-51 39-149,1-1 0,0 1 0,0 0 1,0 0-1,0 0 0,0 0 0,0 1 0,0 0 1,6-1-1,-8 2-27,-1 0-1,1 0 1,-1 0-1,1 1 1,-1-1-1,1 1 1,-1-1 0,0 1-1,1-1 1,-1 1-1,0 0 1,1 0-1,-1 0 1,0 0 0,0 0-1,0 0 1,0 0-1,0 0 1,0 0 0,0 0-1,0 1 1,0-1-1,-1 0 1,1 1-1,0-1 1,-1 1 0,1-1-1,-1 0 1,0 1-1,1 1 1,5 16 80,-1-1 0,-1 1-1,0 0 1,1 38 0,-5-57-85,0 1-1,0-1 1,0 0-1,0 0 1,0 1 0,0-1-1,0 0 1,0 0-1,0 1 1,1-1-1,-1 0 1,0 0-1,0 1 1,0-1-1,0 0 1,0 0 0,0 0-1,1 1 1,-1-1-1,0 0 1,0 0-1,0 0 1,1 1-1,-1-1 1,0 0 0,0 0-1,0 0 1,1 0-1,-1 0 1,0 0-1,0 0 1,1 1-1,-1-1 1,0 0 0,0 0-1,1 0 1,-1 0-1,0 0 1,0 0-1,1 0 1,-1 0-1,0 0 1,0 0 0,1 0-1,-1-1 1,0 1-1,0 0 1,1 0-1,-1 0 1,0 0-1,0 0 1,1 0-1,-1 0 1,0-1 0,0 1-1,0 0 1,1 0-1,-1 0 1,0-1-1,0 1 1,0 0-1,0-1 1,17-13 50,-15 13-37,61-63 136,-41 40-64,2 1 1,42-33 0,-65 55-82,0 0 1,0 1-1,0-1 1,0 0 0,0 1-1,0-1 1,0 1 0,0-1-1,0 1 1,0-1 0,0 1-1,0 0 1,0 0-1,0-1 1,1 1 0,-1 0-1,0 0 1,0 0 0,0 0-1,0 0 1,0 0 0,1 1-1,-1-1 1,0 0-1,0 1 1,0-1 0,0 0-1,0 1 1,0-1 0,0 1-1,0 0 1,0-1 0,0 1-1,0 0 1,-1-1-1,1 1 1,0 0 0,0 0-1,-1 0 1,2 1 0,1 4 25,1 1 1,-2-1-1,1 1 1,-1 0-1,3 9 1,-1 0-10,2 3 44,1 0-1,1 0 0,1-1 1,11 18-1,-17-31-43,0 0-1,0-1 0,1 1 0,0-1 1,0 0-1,0 0 0,0 0 0,1-1 0,-1 0 1,1 0-1,0 0 0,0 0 0,0 0 1,0-1-1,1 0 0,-1-1 0,0 1 1,1-1-1,6 1 0,-3-1-2,1 0 1,-1-1-1,0 0 0,1-1 1,-1 0-1,0 0 0,0-1 1,10-3-1,-15 3-585,0 0 0,0 0 0,0 0-1,0 0 1,0-1 0,4-3 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4:10.532"/>
    </inkml:context>
    <inkml:brush xml:id="br0">
      <inkml:brushProperty name="width" value="0.05" units="cm"/>
      <inkml:brushProperty name="height" value="0.05" units="cm"/>
      <inkml:brushProperty name="color" value="#008C3A"/>
    </inkml:brush>
  </inkml:definitions>
  <inkml:trace contextRef="#ctx0" brushRef="#br0">0 1165 6328,'0'0'8472,"13"8"-7967,42 22-24,-52-28-418,0-1 0,1 1 0,-1-1 1,1 0-1,-1-1 0,1 1 0,-1-1 0,1 1 0,-1-1 0,1 0 0,-1 0 0,1 0 0,-1-1 0,1 1 1,6-3-1,6 0 266,-8 1-201,1 0 0,0-1-1,-1 0 1,1-1 0,-1 0 0,0 0 0,0 0 0,0-1 0,-1 0 0,0-1-1,0 0 1,0 0 0,-1 0 0,0-1 0,0 0 0,7-10 0,-8 10-63,-1 1 1,0-1-1,0 0 1,-1 0 0,0 0-1,0-1 1,0 1-1,-1-1 1,0 0-1,-1 0 1,0 1 0,0-1-1,0 0 1,-1 0-1,0 0 1,-1 0 0,0 0-1,-4-14 1,5 20-45,0 1-1,0-1 1,-1 1 0,1 0 0,-1-1 0,1 1-1,-1 0 1,0 0 0,1-1 0,-1 1 0,0 0 0,0 0-1,0 0 1,0 0 0,0 0 0,0 0 0,0 0 0,0 0-1,0 0 1,0 1 0,-1-1 0,1 0 0,0 1 0,-1-1-1,1 1 1,0-1 0,-1 1 0,1 0 0,0 0-1,-1-1 1,1 1 0,-1 0 0,1 0 0,0 0 0,-1 1-1,1-1 1,-1 0 0,1 0 0,0 1 0,-1-1 0,1 1-1,0-1 1,-1 1 0,1 0 0,0-1 0,0 1 0,-2 1-1,-6 4 80,-1 1 0,1 1-1,1-1 1,-13 14 0,18-18-78,-10 12 58,1 0-1,1 1 1,0 0 0,1 1 0,1 0 0,0 0 0,1 1 0,1 0 0,1 1 0,1-1-1,-6 31 1,10-46-66,1 1 0,-1 0 0,1-1 0,-1 1 0,1 0 0,0-1 0,0 1-1,1 0 1,-1-1 0,1 1 0,0-1 0,0 1 0,0 0 0,0-1 0,0 0 0,1 1 0,0-1-1,-1 0 1,1 0 0,0 0 0,1 0 0,-1 0 0,1 0 0,-1-1 0,1 1 0,0-1-1,0 0 1,0 0 0,0 0 0,0 0 0,0 0 0,1-1 0,-1 1 0,0-1 0,1 0 0,-1 0-1,1 0 1,0 0 0,-1-1 0,1 0 0,0 1 0,-1-1 0,1-1 0,4 0 0,14-1 31,1-2 0,-1 0 0,-1-2 0,1 0 0,-1-1 0,0-2 0,23-12 0,11-9 131,65-49 1,-88 57-96,-1-1 0,-1-2 0,-1-1 0,-1-1 0,-2-2 0,-1 0 0,-1-2 0,-1 0 0,25-49 1,42-105 165,-72 143-155,-2-1-1,17-70 1,-19 44 30,7-82 0,-19 124-70,-2 1 1,0-1-1,-2 0 1,0 1-1,-2-1 0,-9-33 1,12 59-51,1 0 0,0 1 0,0-1 0,0 0 1,0 1-1,-1-1 0,1 0 0,0 1 0,-1-1 0,1 1 1,0-1-1,-1 1 0,1-1 0,-1 0 0,1 1 0,-1-1 0,1 1 1,-1 0-1,1-1 0,-1 1 0,1-1 0,-1 1 0,0 0 1,1 0-1,-1-1 0,0 1 0,1 0 0,-1 0 0,0 0 0,0-1 1,-1 2-5,0-1 1,1 0 0,-1 1 0,1 0 0,-1-1 0,1 1-1,-1 0 1,1-1 0,-1 1 0,1 0 0,0 0 0,-2 2-1,-4 3-15,1 0 0,0 1 0,-9 13 0,-5 16-40,1 0 0,3 1 0,1 1 0,1 0 0,2 1 0,-9 60 0,20-97 54,-11 60-51,3 0 1,-2 85-1,11-101 53,-1 11 12,2 0 0,17 108 0,-13-148 31,1 0 0,0 0 1,2 0-1,0-1 0,16 24 0,-21-35-20,0-1 0,1 1 0,-1-1 0,1 0 0,0 0 0,1-1 1,-1 1-1,0-1 0,1 0 0,0 0 0,0 0 0,0-1 0,6 2 0,-3-1 2,0-1 1,0 0-1,0-1 1,1 0-1,-1 0 0,1-1 1,15-2-1,4-2 53,0-2-1,0-1 0,52-21 0,-79 28-73,16-7 56,-1 0-1,0-1 1,0-1-1,-1 0 0,0-2 1,0 1-1,19-20 1,-29 25-37,1 0-1,-1-1 1,-1 1 0,1-1 0,-1 0 0,0-1 0,0 1 0,-1 0-1,0-1 1,0 0 0,0 0 0,-1 0 0,0 0 0,-1 0 0,1-1 0,-1 1-1,-1 0 1,1-1 0,-1 1 0,-2-13 0,1 16-15,0-1-1,0 1 1,-1-1 0,1 1 0,-1-1-1,0 1 1,-1 0 0,1 0 0,-1 0-1,1 0 1,-1 1 0,0-1 0,-1 1-1,1-1 1,-1 1 0,1 0 0,-1 0-1,0 1 1,0-1 0,-5-1-1,5 2-1,1 1 0,-1-1 0,0 1 0,0 1 0,0-1 0,0 0 0,0 1 0,0 0 0,0 0 0,0 0 0,0 0 0,0 1 0,0 0 0,0 0 0,0 0 0,0 0 0,0 0 0,1 1-1,-1-1 1,0 1 0,1 0 0,-1 1 0,1-1 0,-3 3 0,3-2-5,1 0 0,0 0 0,0 0 0,0 1 0,0-1 0,0 1 0,1-1 0,-1 1 0,1 0 0,0-1 0,0 1 0,1 0 0,-2 7 0,1 6 0,1 30 0,1-27-11,1 0-1,1 0 1,1-1-1,1 1 1,13 35-1,-14-46 9,-1-1-1,1 0 1,1 0-1,-1 0 1,1 0-1,1-1 1,-1 0-1,1 0 1,1 0-1,-1-1 1,1 0-1,0 0 0,1-1 1,-1 1-1,10 3 1,-12-7 8,1 0 0,-1-1 0,0 0 1,0 0-1,1-1 0,-1 0 0,0 0 0,1 0 0,-1 0 1,0-1-1,1 0 0,-1 0 0,0 0 0,0 0 1,7-4-1,-2 1 11,1-1 0,-1 0 0,0 0 0,0-1 1,0-1-1,10-8 0,6-11 60,-1 0 0,28-39 1,18-20 98,-49 58-106,-17 20-48,0 1-1,1 0 1,11-11 0,-14 15-13,-1 0-1,1 0 1,0 0-1,0 1 1,0 0-1,0-1 1,0 1-1,0 0 1,0 1-1,0-1 1,0 0-1,1 1 1,5 0-1,11 0 12,0 1 1,-1 1-1,1 2 0,-1-1 1,27 10-1,-51-18 39,-8-4 19,3 7-51,0-1 1,-1 1 0,1 1-1,-1 0 1,1 1-1,-14 0 1,18 1-20,0-1 1,1 1-1,-1 0 1,0 1-1,0-1 1,0 1-1,1 0 0,-1 1 1,1-1-1,0 1 1,0 0-1,-8 6 0,10-5-10,0-1-1,0 0 1,0 1-1,1-1 1,-1 1-1,1 0 1,0 0-1,1 0 1,-1 0-1,0 0 1,1 0-1,0 1 1,0-1-1,0 0 1,1 1-1,0-1 1,0 1-1,0-1 1,0 0-1,0 1 1,1-1-1,0 0 1,0 1-1,0-1 1,3 7-1,-1-3-6,0 1 1,1-1-1,0 0 0,1 0 1,0 0-1,0 0 0,1-1 0,-1 0 1,2 0-1,-1-1 0,11 9 0,-11-11 8,0 0-1,1 0 0,-1-1 1,1 0-1,0 0 0,0-1 1,0 0-1,0 0 1,0 0-1,1-1 0,-1 0 1,11 0-1,-6-1 11,0-1 0,0-1 0,0 0 0,-1-1-1,1 0 1,-1 0 0,14-7 0,-2-1 17,-2 0-1,1-2 1,-1 0 0,-1-2-1,-1 0 1,0-1-1,17-19 1,-12 7 29,0-2 1,-2 0-1,-1-1 0,27-57 1,-21 29 83,37-115 0,-17-23 44,-28 110-98,-14 67-66,-1-1-1,-1 1 0,-1-1 1,-1 0-1,-1-27 0,-3 39-33,-2 11 2,-5 17-12,7-12 9,-4 7-10,0 1-1,1 0 1,0 0 0,1 1-1,-2 16 1,-11 83-47,15-85 49,-5 101-69,6-61 30,8 141-48,-3-184 105,1 0-1,2 0 1,0-1 0,17 42 0,-22-65 9,0 1 1,1-1-1,-1 0 0,1 0 1,0-1-1,0 1 1,0 0-1,1 0 1,-1-1-1,0 0 0,1 1 1,0-1-1,-1 0 1,1 0-1,0 0 0,0-1 1,0 1-1,0-1 1,1 0-1,-1 0 1,0 0-1,0 0 0,1 0 1,-1-1-1,1 1 1,-1-1-1,0 0 0,1 0 1,-1 0-1,5-1 1,2-1 20,1 0 0,-1 0 0,0-1-1,0 0 1,0-1 0,-1 0 0,1 0 0,16-11 0,-14 6 11,0 1 0,-1-2 0,0 0 0,0 0 0,-1-1-1,0 0 1,8-13 0,-13 16 4,0-1-1,0 0 0,-1 0 0,0 0 1,-1 0-1,1 0 0,-2-1 1,0 1-1,0-1 0,0 0 0,-1-16 1,-1 14 12,1-13-22,-1 24-28,0 0 0,0 1 1,1-1-1,-1 0 0,1 0 0,-1 0 0,1 0 1,-1 1-1,1-1 0,-1 0 0,1 1 0,0-1 0,-1 0 1,1 1-1,0-1 0,-1 1 0,1-1 0,0 1 1,0-1-1,0 1 0,0 0 0,-1-1 0,3 1 0,0-1-6,1 0 0,0 0 0,0 0 0,0 1-1,0 0 1,0 0 0,0 0 0,0 0 0,0 0-1,0 1 1,0 0 0,0 0 0,-1 0 0,1 0-1,0 1 1,0-1 0,-1 1 0,1 0 0,-1 0-1,0 0 1,0 1 0,4 2 0,-2 0-12,0-1 0,0 0 0,-1 1-1,0 0 1,0 0 0,0 0 0,5 11 0,18 45-104,-12-23 37,-10-26 63,-1-2 6,0-1 0,1 0 0,8 12 0,-12-19 18,1 0-1,-1 0 0,1 0 0,0 0 0,0 0 0,0-1 0,0 1 0,0 0 0,0-1 0,0 0 0,1 1 0,-1-1 0,0 0 0,1 0 0,-1 0 0,1-1 0,-1 1 0,6 0 0,-1-1 7,0-1 0,0 1 0,1-2 0,-1 1 0,0-1 0,0 0 0,0 0 0,0-1 0,-1 0 0,12-6 0,8-7-16,30-25 1,-37 27 8,3-6 30,-18 16-18,0 0-1,1 0 1,0 0-1,-1 1 1,9-5-1,-1 4 1,-13 12-2,-1 4-8,1 0 2,1 0 0,1 0 0,0 0 0,0 0 1,1 0-1,1-1 0,0 1 0,0 0 0,1-1 0,9 17 0,-11-24-1,1 0 1,-1 0-1,1 0 0,0 0 0,0-1 0,1 1 1,-1-1-1,1 0 0,-1 0 0,1 0 0,0 0 1,0-1-1,5 2 0,-7-3 0,0 0 0,0 0 0,0-1 0,1 1 0,-1-1 0,0 1 0,0-1 0,1 0 0,-1 0 0,0 0 0,1-1 0,-1 1 0,0 0 0,0-1 0,0 1 0,1-1 0,-1 0 0,0 0 0,0 0 0,0 0 0,0 0 0,0 0 0,0-1 0,-1 1 0,1 0 0,0-1 0,2-3 0,1-1 18,0 0 0,0 0 1,-1-1-1,0 0 1,0 0-1,-1 0 0,0 0 1,0-1-1,-1 1 1,0-1-1,0 1 0,-1-1 1,0 0-1,0 0 0,-1 0 1,0 0-1,0 1 1,-1-1-1,-3-15 0,2 12 28,-1 1 0,0-1 0,-1 1-1,0 0 1,-1 0 0,0 0 0,0 1-1,-1-1 1,-1 1 0,1 1-1,-1-1 1,-1 1 0,-15-13 0,-23-17 115,46 37-182,0 1 16,0 0 0,0 0 0,0 0 1,0 0-1,0 0 0,0 0 1,0 0-1,0 0 0,1 0 0,-1 0 1,0 0-1,0 0 0,0 0 0,0 0 1,0 0-1,0 0 0,0 0 0,0 0 1,1 0-1,-1 0 0,0 0 0,0 0 1,0 0-1,0-1 0,0 1 0,0 0 1,0 0-1,0 0 0,0 0 0,0 0 1,0 0-1,0 0 0,0 0 0,0 0 1,1-1-1,-1 1 0,0 0 0,0 0 1,0 0-1,0 0 0,0 0 1,0 0-1,0 0 0,0 0 0,0-1 1,0 1-1,0 0 0,0 0 0,0 0 1,-1 0-1,1 0 0,0 0 0,0 0 1,0 0-1,0-1 0,0 1 0,0 0 1,0 0-1,0 0 0,0 0 0,0 0 1,0 0-1,0 0 0,-1 0 1,10-4-7,16-2-9,1 2 0,0 1 0,43 1 0,8-1 28,-42-1 195,0 0 1,0-3-1,0 0 1,59-23-1,-79 24-205,0 0 0,0-2-1,24-15 1,-31 20 609,2-3-1248,-7-1-3780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4:10.955"/>
    </inkml:context>
    <inkml:brush xml:id="br0">
      <inkml:brushProperty name="width" value="0.05" units="cm"/>
      <inkml:brushProperty name="height" value="0.05" units="cm"/>
      <inkml:brushProperty name="color" value="#008C3A"/>
    </inkml:brush>
  </inkml:definitions>
  <inkml:trace contextRef="#ctx0" brushRef="#br0">1 138 10344,'0'0'2129,"15"-4"-1385,620-109 2144,-512 100-2049,1 6 1,157 11-1,-256-4-3031</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4:15.685"/>
    </inkml:context>
    <inkml:brush xml:id="br0">
      <inkml:brushProperty name="width" value="0.05" units="cm"/>
      <inkml:brushProperty name="height" value="0.05" units="cm"/>
      <inkml:brushProperty name="color" value="#008C3A"/>
    </inkml:brush>
  </inkml:definitions>
  <inkml:trace contextRef="#ctx0" brushRef="#br0">109 1392 6632,'0'0'2652,"-10"8"-2298,-30 22-4,38-29-249,1 0 0,-1 0 0,0 1 0,0-1 0,0-1 0,0 1 0,0 0 1,0 0-1,0-1 0,0 1 0,-5 0 0,6-1-29,0 0 1,0 0-1,0-1 1,0 1-1,0 0 0,0 0 1,0-1-1,0 1 1,0 0-1,0-1 0,0 1 1,0-1-1,1 1 1,-1-1-1,0 0 0,0 1 1,-1-2-1,1 0 36,-1 0-1,1 0 1,0 0 0,0 0-1,0 0 1,0-1-1,0 1 1,0 0 0,0-1-1,1 1 1,-1 0-1,1-1 1,0 1 0,0-3-1,1-15 167,1 0-1,1 0 1,1 0-1,0 1 0,2-1 1,0 1-1,2 1 1,12-25-1,4-2 280,2 1 0,36-45 0,-34 53 130,1 0-1,2 2 1,60-52 0,-90 85-640,0 0 0,0 0 1,0 0-1,0 1 0,0-1 1,0 0-1,0 1 0,0-1 1,1 0-1,-1 1 1,0 0-1,0-1 0,1 1 1,-1 0-1,0 0 0,1-1 1,-1 1-1,0 0 0,0 0 1,1 0-1,-1 1 0,0-1 1,1 0-1,-1 0 0,0 1 1,0-1-1,1 1 0,-1-1 1,0 1-1,0 0 0,0-1 1,0 1-1,0 0 1,0 0-1,0 0 0,0-1 1,0 1-1,0 0 0,0 0 1,0 1-1,-1-1 0,1 0 1,0 0-1,-1 0 0,2 3 1,2 6 76,0 0 0,0 1 1,-1-1-1,3 15 0,-5-21-69,3 18 86,-1 0 0,-1 0 1,-1 0-1,-1 1 0,-1-1 0,-5 30 0,-4-3 254,-26 83 1,29-115-277,6-15-81,-1 1 1,1 0-1,0-1 1,0 1-1,0 0 1,0 0-1,0 0 1,0 0-1,1 0 1,-1 0-1,1 0 0,0 0 1,0 0-1,1 5 1,12-15 153,15-20-37,37-47 1,-18 20-60,9-11 7,-28 30 20,62-57 0,-84 87-94,0 0 0,0 0 0,0 0 0,1 1 0,-1 0 0,1 0 0,0 1 0,8-3 0,-14 6-19,0 0-1,0 0 1,-1 0-1,1 0 1,0 0-1,0 0 1,-1 0-1,1 1 1,0-1-1,0 0 1,-1 0-1,1 1 1,0-1-1,0 0 1,-1 1-1,1-1 1,-1 1-1,1-1 1,0 1-1,-1-1 1,1 1-1,-1-1 1,1 1-1,-1 0 1,1-1-1,-1 1 1,0 0-1,1-1 1,-1 1-1,0 0 1,1-1-1,-1 1 1,0 0-1,0 0 1,0 0-1,0-1 1,0 3-1,3 32 76,-3-30-57,1 27 63,-2-1 1,-2 1 0,0 0 0,-2-1-1,-17 56 1,18-66 88,4-21-171,0 0-1,0 0 1,1 0-1,-1 0 1,0 0-1,0 0 1,1 0-1,-1 0 1,0 1-1,0-1 1,0 0-1,1 0 1,-1 0-1,0 0 1,0 0-1,1 0 1,-1-1-1,0 1 1,0 0-1,1 0 1,-1 0-1,0 0 1,0 0-1,0 0 1,1 0-1,-1 0 1,0 0-1,0-1 1,0 1-1,1 0 1,-1 0-1,0 0 1,0 0-1,0-1 1,0 1-1,0 0 1,1 0-1,-1 0 1,0-1-1,0 1 1,27-34 155,180-220 175,-190 234-270,1 1-1,1 0 1,37-28 0,-56 47-63,1 0 1,-1-1-1,1 1 0,-1-1 1,1 1-1,0 0 0,-1-1 1,1 1-1,0 0 1,-1-1-1,1 1 0,0 0 1,-1 0-1,1 0 1,0 0-1,-1 0 0,1 0 1,0 0-1,-1 0 0,1 0 1,0 0-1,-1 0 1,1 0-1,0 0 0,-1 0 1,1 1-1,0-1 1,-1 0-1,1 1 0,0-1 1,-1 0-1,1 1 0,-1-1 1,1 1-1,-1-1 1,1 1-1,-1-1 0,1 1 1,-1-1-1,1 1 1,-1-1-1,0 1 0,1-1 1,-1 1-1,0 0 0,0-1 1,1 1-1,-1 0 1,0-1-1,0 1 0,0 0 1,0 1-1,2 5 10,-1 1 1,0-1-1,0 14 0,-1-17-5,-7 128 87,3-94-51,1 1 1,4 42-1,-1-81-41,0 1 0,0 0 0,0 0 0,0-1 0,0 1 0,0 0 0,0-1 0,1 1 0,-1 0 0,0-1 0,0 1 0,1-1 0,-1 1 0,1 0 0,-1-1 0,0 1 0,1-1 0,-1 1 0,1-1 0,-1 1 0,1-1 0,0 1 0,-1-1 0,1 0 0,-1 1 0,1-1 0,0 0 0,-1 0 0,1 1 0,0-1-1,-1 0 1,1 0 0,0 0 0,-1 0 0,1 0 0,0 0 0,-1 0 0,1 0 0,0 0 0,-1 0 0,1 0 0,0 0 0,-1 0 0,1-1 0,0 1 0,-1 0 0,2-1 0,34-17 66,-32 16-63,38-25 29,-1-2-1,-1-2 0,-2-2 1,43-45-1,73-78 52,-133 141-61,-19 14-13,0 0 0,0 0 0,0-1 1,0 1-1,0-1 0,0 1 0,0-1 0,0 0 0,0 0 0,2-4 0,-4 6-10,0 0 0,0 0 0,0 0 0,0 0 0,0 0 0,0 0 0,0 0 0,0 0 0,0 0-1,0 0 1,0 0 0,0 0 0,0 0 0,0-1 0,0 1 0,0 0 0,0 0 0,0 0 0,0 0 0,0 0 0,0 0 0,0 0 0,0 0 0,0 0 0,0 0 0,0 0 0,0 0 0,0 0 0,0-1 0,0 1 0,0 0 0,-1 0 0,1 0 0,0 0 0,0 0 0,0 0 0,0 0 0,0 0 0,0 0 0,0 0 0,0 0 0,0 0 0,0 0 0,0 0 0,0 0 0,0 0-1,0 0 1,-1 0 0,1 0 0,0 0 0,0 0 0,0 0 0,0 0 0,0 0 0,0 0 0,0 0 0,0 0 0,0 0 0,0 0 0,0 0 0,0 0 0,0 0 0,-1 0 0,1 0 0,0 0 0,0 0 0,0 0 0,-7 4 6,-16 16 23,1 1-1,1 0 1,0 2-1,2 0 1,-31 48 0,41-56-12,1 0 1,0 1-1,1-1 1,1 2-1,0-1 1,2 1-1,0-1 1,0 1-1,2 0 1,0 1 0,1 30-1,1-47-18,0 0 1,0 1-1,0-1 0,0 0 1,0 0-1,0 0 0,1 0 0,-1 0 1,0 0-1,1 0 0,-1 0 1,1 0-1,-1 0 0,1 0 1,-1 0-1,1 0 0,0 0 1,-1-1-1,1 1 0,0 0 0,0 0 1,0-1-1,-1 1 0,1 0 1,2 0-1,-1-1 1,-1 1 0,1-1 0,0 0 0,0 0 0,0 0 0,0 0 0,-1 0 1,1 0-1,0 0 0,0-1 0,0 1 0,-1-1 0,4 0 0,3-2 2,-1-1-1,0 0 1,0 0-1,-1 0 1,12-10 0,-3 0 4,-1-1-1,-1-1 1,0 0 0,-1-1 0,10-18 0,-2-2 41,21-59 0,-1 8 324,-44 106-356,1 0 0,1 1 0,1-1 0,0 1 1,3 27-1,-1-37-16,0-1 0,0 1 1,1-1-1,0 1 0,1-1 1,0 0-1,0 0 0,1 0 1,0 0-1,0-1 0,1 1 0,0-1 1,0 0-1,7 7 0,-8-12-2,-1 1-1,1-1 0,-1 0 0,1 0 0,0 0 1,0-1-1,-1 1 0,1-1 0,1 0 1,-1 0-1,0 0 0,0-1 0,0 0 0,0 1 1,0-1-1,1-1 0,-1 1 0,6-2 1,7-1 0,-1-1 1,0 0-1,19-9 1,-5 0 4,-1-1 0,0-2 1,-1-1-1,42-32 0,96-96-17,-102 86 14,-64 59 0,11-10 8,0-1 0,11-12 0,-53 39 7,16-3-1,-1 1 1,2 0-1,0 0 0,0 2 1,2 0-1,0 0 0,0 1 0,2 0 1,0 1-1,-12 31 0,21-45-9,-1 1-1,1 0 1,0-1-1,0 1 1,0 0-1,1 0 0,0 0 1,0-1-1,0 1 1,0 0-1,1 0 1,-1 0-1,2-1 0,-1 1 1,0 0-1,3 5 1,-2-8-7,-1 1 0,1 0 0,0 0 0,0-1 0,0 0 0,1 1 0,-1-1 0,1 0 0,-1 0 0,1 0 0,0 0 0,-1-1 0,1 1 0,0-1 1,0 1-1,0-1 0,0 0 0,1 0 0,-1-1 0,0 1 0,0-1 0,0 1 0,1-1 0,3 0 0,0 0 3,-1-1 0,1 0 0,-1 0 0,0 0 0,1-1 0,-1 0 1,0 0-1,0-1 0,0 1 0,0-1 0,-1 0 0,1-1 0,-1 0 0,0 0 0,0 0 0,7-8 0,0-1 19,-1-1 0,0-1 0,-1 1 0,14-30-1,-16 26 20,0 0-1,-2-1 0,-1 1 0,5-25 0,-10 42-32,0 0 0,0 0-1,0 0 1,0 0 0,0-1 0,0 1-1,0 0 1,0 0 0,0 0 0,0 0-1,-1 0 1,1 0 0,0 0 0,-1 0-1,1 0 1,-1-1 0,-5 1 38,-1 10-23,-10 31-32,2 0 1,-12 49-1,-12 87-31,23-94-20,-35 108 0,29-124 16,-15 41-61,31-92 93,-1 0-1,-1-1 1,0 0 0,-18 24 0,24-36 17,0 1 0,0-1 0,-1 0 0,1 0 0,0 0 0,-1 0 0,1 0 0,-1 0 0,1 0 0,-1-1 0,0 0 0,-3 2 0,4-3 1,0 0-1,1 1 0,-1-1 1,0 0-1,0-1 1,1 1-1,-1 0 1,0 0-1,1-1 1,-1 1-1,1-1 1,-1 1-1,0-1 1,1 0-1,-1 0 1,1 1-1,0-1 1,-1 0-1,1 0 1,0-1-1,-1 1 1,-1-2-1,-4-5 14,0 1 0,1-1 0,0-1 0,0 1 0,0-1 0,1 0 0,1 0 0,-1-1 0,2 1-1,-5-15 1,6 16-8,1 1 0,0-1 0,0 0 0,1 0 0,0 0-1,0 1 1,0-1 0,1 0 0,1 0 0,-1 1-1,1-1 1,0 0 0,1 1 0,4-10 0,3-1-8,1 0 1,1 0 0,1 1-1,0 0 1,1 1 0,0 1-1,34-27 1,4 4-41,73-40 1,-4 2 16,-59 33 34,-3-3 0,-1-2-1,72-79 1,-122 119-3,30-33 57,-34 38-56,-1 0 0,1 0 0,-1 0 0,1 1 0,0-1 0,0 1 1,0 0-1,0 0 0,5-1 0,-8 3-9,0 0 0,0 0 0,0 0 0,1 0-1,-1 0 1,0 0 0,0 0 0,0 1 0,0-1 0,0 0 0,0 1 0,0-1 0,0 1-1,-1-1 1,1 1 0,0 0 0,0-1 0,0 1 0,0 0 0,-1-1 0,1 1 0,0 0-1,-1 0 1,1 0 0,0 0 0,-1 0 0,1 0 0,-1 0 0,0 0 0,1 0 0,-1 0-1,0 0 1,0 0 0,1 0 0,-1 1 0,5 40 6,-5-12 20,-1 0 1,-2 0-1,-2 0 1,-9 35-1,14-65-26,1 0 0,-1 0 0,0 0 0,0 0 0,0 0-1,0 0 1,1 0 0,-1 0 0,0 0 0,0 0 0,0 0 0,1 0 0,-1 0 0,0 0 0,0 0-1,0 0 1,1 0 0,-1 0 0,0 0 0,0 0 0,0 0 0,0 0 0,1 0 0,-1 0 0,0 0-1,0 1 1,0-1 0,0 0 0,0 0 0,1 0 0,-1 0 0,0 0 0,0 0 0,0 1 0,0-1 0,0 0-1,0 0 1,0 0 0,1 0 0,-1 1 0,0-1 0,0 0 0,0 0 0,0 0 0,0 1 0,0-1-1,0 0 1,0 0 0,0 0 0,0 0 0,0 1 0,0-1 0,0 0 0,0 0 0,0 0 0,0 1-1,-1-1 1,1 0 0,13-13 27,20-36 34,-21 28-29,1 1 1,1 1-1,1 0 0,1 1 0,27-25 1,-42 42-31,1-1 0,-1 1 1,1 0-1,0 0 0,0-1 0,-1 1 1,1 0-1,0 1 0,0-1 1,0 0-1,0 1 0,0-1 0,0 1 1,0-1-1,0 1 0,1 0 1,-1 0-1,0 0 0,0 0 0,0 0 1,0 0-1,0 1 0,4 0 1,-1 2-2,-1 0 0,0 0 0,0 0 0,0 0 1,0 1-1,-1-1 0,1 1 0,5 7 0,-5-5 4,12 15-25,22 20 0,-31-34 14,1-1-1,-1 0 0,1-1 0,0 0 1,0 0-1,15 6 0,-12-6 17,0-1-1,1 0 0,0-1 0,0 0 0,0-1 0,1 0 1,-1-1-1,21 0 0,-26-2-5,0 0 1,-1 0-1,1 0 1,-1-1-1,0 0 1,1 0-1,-1-1 1,0 0-1,0 0 1,-1 0-1,1 0 1,-1-1-1,1 0 1,-1-1-1,0 1 1,-1-1 0,9-9-1,-4 1 2,0 0 0,0-1-1,-1 0 1,10-25 0,-16 33-6,0-1 0,1 0 0,-2 0 0,1 0 0,-1 0 0,0 0 1,-1 0-1,0 0 0,0 0 0,0 0 0,-1-1 0,-3-11 0,4 18-1,0 0 0,0 0 0,-1 0 0,1 0 0,0 0 0,-1 0 0,1 0 0,-1 0 0,1 0 0,-1 1 0,0-1 0,1 0 0,-1 0 0,0 1 0,0-1 0,1 0 0,-1 1 0,0-1 0,0 1 0,0-1 0,0 1 0,0 0 0,0-1 0,0 1 0,1 0 0,-1-1 0,0 1 0,0 0 0,0 0 0,0 0 0,0 0 0,0 0 0,0 0 0,0 0 0,0 0 0,-2 1 0,2-1 0,-1 1 0,0 0 0,0-1 0,0 1 0,1 0 0,-1 0 0,1 0 0,-1 0 0,0 0 0,1 1 0,0-1 0,-1 0 0,1 1 0,0-1 0,0 1 0,-1-1 0,1 1 0,-1 2 0,0 2 0,0 1 0,0 0 0,1 0 0,0 0 0,0 0 0,0 0 0,1 0 0,0 0 0,1 0 0,0 0 0,0 0 0,0 0 0,1 0 0,0 0 0,0-1 0,0 1 0,1-1 0,0 1 0,1-1 0,-1 0 0,1 0 0,0 0 0,6 5 0,-5-5 0,0 0 0,0 0 0,1-1 0,0 0 0,0 0 0,0-1 0,0 1 0,1-1 0,-1-1 0,1 1 0,0-1 0,1 0 0,-1-1 0,0 0 0,1 0 0,-1 0 0,1-1 0,0 0 0,-1-1 0,1 0 0,9-1 0,-7-1 0,-1 0 0,0-1 0,-1 0 0,1 0 0,-1-1 0,1 0 0,-1-1 0,15-10 0,3-6 0,27-28 0,-29 25 0,-1 2 0,-1 0 0,-1-2 0,-1-1 0,-1 0 0,-2-2 0,27-52 0,-16 19 0,-3 0 0,-3-2 0,29-126 0,-42 140 0,9-70 0,-17 105 0,0 0 0,-1 0 0,-1 0 0,-1 0 0,0 0 0,0 0 0,-5-13 0,7 25 0,0 0 0,-1 0 0,1 0 0,-1-1 0,1 1 0,0 0 0,-1 0 0,0 0 0,1 0 0,-1 0 0,0 1 0,1-1 0,-1 0 0,0 0 0,0 0 0,0 0 0,0 1 0,0-1 0,1 1 0,-3-2 0,2 2 0,1 0 0,-1 0 0,0 0 0,0 0 0,0 0 0,0 1 0,1-1 0,-1 0 0,0 0 0,0 0 0,0 1 0,1-1 0,-1 1 0,0-1 0,1 0 0,-1 1 0,0-1 0,1 1 0,-1-1 0,-1 2 0,-2 4 0,-1-1 0,1 1 0,0 0 0,0 0 0,-2 7 0,-5 11 0,1 1 0,2 0 0,0 1 0,2-1 0,1 1 0,1 1 0,1-1 0,1 31 0,3 7 0,3 0 0,15 78 0,-15-123-31,0 0 0,1 0 0,1-1 0,1 1 0,0-2 0,1 1 0,20 30 0,-24-43 32,0 0 0,0 0-1,0-1 1,1 0 0,-1 0 0,1 0-1,0 0 1,1-1 0,-1 1 0,1-1-1,-1-1 1,1 1 0,0-1 0,0 0-1,0 0 1,0-1 0,0 0 0,0 0-1,1 0 1,-1-1 0,0 0 0,10-1-1,-1-2 16,0-1-1,-1-1 0,0-1 1,0 0-1,0 0 1,-1-2-1,0 0 0,0 0 1,-1-1-1,0 0 0,0-1 1,-1-1-1,-1 0 1,10-12-1,13-17-15,31-52 0,-48 74 0,-13 16 0,-1 0 0,1-1 0,-1 1 0,0-1 0,0 1 0,4-7 0,-32 71 0,22-48 0,-17 70 0,19-73 0,0 0 0,1-1 0,1 1 0,0 0 0,2 21 0,-1-31 0,-1 1 0,0-1 0,1 1 0,-1-1 0,1 1 0,-1-1 0,1 1 0,0-1 0,0 0 0,-1 1 0,1-1 0,0 0 0,0 0 0,0 0 0,1 1 0,-1-1 0,0 0 0,0 0 0,0-1 0,1 1 0,-1 0 0,1 0 0,-1-1 0,1 1 0,-1-1 0,0 1 0,1-1 0,0 1 0,-1-1 0,1 0 0,-1 0 0,1 0 0,-1 0 0,1 0 0,1 0 0,7-1 0,1-1 0,-1 0 0,0 0 0,13-6 0,-10 4 0,18-8 0,1-1 0,-2-2 0,52-32 0,0-1 0,-56 33 0,-19 10 0,0 0 0,1 1 0,0 0 0,9-3 0,-17 7 0,0 0 0,0 0 0,0 0 0,0 0 0,0 0 0,0 0 0,1-1 0,-1 1 0,0 0 0,0 0 0,0 0 0,0 0 0,0 0 0,1 0 0,-1 0 0,0 0 0,0 0 0,0 0 0,0 0 0,0 0 0,1 0 0,-1 0 0,0 0 0,0 0 0,0 0 0,0 0 0,0 1 0,0-1 0,1 0 0,-1 0 0,0 0 0,0 0 0,0 0 0,0 0 0,0 0 0,0 0 0,0 0 0,0 1 0,1-1 0,-1 0 0,0 0 0,0 0 0,0 0 0,0 0 0,0 0 0,0 1 0,0-1 0,0 0 0,0 0 0,0 0 0,0 0 0,0 0 0,0 0 0,0 1 0,0-1 0,0 0 0,0 0 0,0 0 0,-6 13 0,-11 11 0,8-14 0,-1 0 0,1 1 0,1 0 0,0 0 0,-10 20 0,16-28 0,0 1 0,1 0 0,0-1 0,0 1 0,0 0 0,0 0 0,0 0 0,1 0 0,0 0 0,0 0 0,0 0 0,0 0 0,1 0 0,-1 0 0,1 0 0,0 0 0,0-1 0,1 1 0,-1 0 0,4 6 0,-2-5 0,0 0 0,1 0 0,0-1 0,-1 1 0,2-1 0,-1 0 0,0 0 0,1 0 0,0-1 0,-1 0 0,2 1 0,-1-2 0,0 1 0,0-1 0,1 0 0,-1 0 0,1 0 0,0-1 0,0 1 0,-1-1 0,1-1 0,0 1 0,7-1 0,0-1 0,-1 0 0,1 0 0,0-2 0,0 1 0,-1-1 0,0-1 0,1 0 0,-1-1 0,19-11 0,-23 12 100,0-1 0,0 0 0,0-1 0,-1 0 0,8-8 0,-12 10-839,1 0 1,-1 0 0,-1 0 0,1 0 0,-1-1-1,4-8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0:30.321"/>
    </inkml:context>
    <inkml:brush xml:id="br0">
      <inkml:brushProperty name="width" value="0.05" units="cm"/>
      <inkml:brushProperty name="height" value="0.05" units="cm"/>
    </inkml:brush>
  </inkml:definitions>
  <inkml:trace contextRef="#ctx0" brushRef="#br0">184 704 5520,'0'0'6552,"8"-10"-6271,19-26 336,41-70-1,-25 19 352,-4-2 0,38-126 0,-71 192-602,0 0 0,-2 0 1,-1-1-1,0-31 0,-3 54-343,0 1 0,0-1 0,1 1 0,-1-1 0,0 1 0,0-1 0,0 1 0,0-1 0,0 1 0,-1-1 0,1 1 0,0-1 0,0 1 0,0-1 0,0 1-1,0 0 1,-1-1 0,1 1 0,0-1 0,0 1 0,-1-1 0,1 1 0,0 0 0,-1-1 0,-7 7 353,-6 20-134,-74 204 334,56-138-405,-49 98 0,58-150-64,-39 52 0,40-62 1,0 2-1,-30 62 0,41-70-59,-2 5 132,-15 48 0,20-61 14,8-15-129,7-9 26,37-52 78,4 3-1,66-63 1,-74 83-48,64-60 190,-84 76-212,-1 0 0,29-44 1,-29 34-30,-6 13 21,-2-1-1,0 0 0,9-22 1,-16 24 78,-4 31 35,0 4-170,2 0 0,1-1-1,0 1 1,1 0 0,1-1 0,0 0 0,8 17 0,-12-32-28,0 0-1,1-1 1,-1 1 0,0 0 0,0 0 0,1-1 0,-1 1 0,1-1 0,-1 0 0,1 1 0,0-1 0,0 0 0,-1 0 0,1 0 0,0 0 0,0 0 0,0 0 0,0-1 0,0 1 0,0 0-1,0-1 1,4 1 0,2-1 14,0 0-1,0 0 0,0 0 1,14-4-1,0 0 4,-1-1 0,0-1 0,0 0 0,33-17 0,-39 16-9,102-57 83,-103 54-74,0 0 1,0 0-1,-1-1 1,0-1-1,18-22 1,-17 18-5,-11 12-5,1 1 0,-1 0 0,-1-1-1,1 1 1,0-1 0,-1 0 0,0 0 0,2-4 0,-4 7-13,1 1 0,-1-1 0,0 0 0,0 1 0,0-1 0,0 1 0,1-1 0,-1 1 0,0-1 0,0 1 0,0-1 0,0 0 0,0 1 0,0-1 0,0 1 0,0-1 1,-1 1-1,1-1 0,0 1 0,0-1 0,0 0 0,-1 1 0,1-1 0,0 1 0,0-1 0,-1 1 0,1 0 0,0-1 0,-2 0 0,1 0 0,0 1 1,0 0-1,0-1 0,0 1 0,0 0 1,-1-1-1,1 1 0,0 0 0,0 0 1,0 0-1,-1 0 0,1 0 0,-2 1 0,-33 10 16,-37 37-16,64-41-4,0 0 1,0 0-1,1 0 0,0 1 0,0 0 1,1 1-1,0 0 0,1 0 0,0 0 0,-6 12 1,10-14 2,-1 0 0,1 1 0,1-1 0,-2 9 0,2-11 0,1-2 11,0 1-1,0-1 1,0 1 0,0-1 0,0 1 0,1-1 0,0 0 0,-1 1 0,1-1 0,0 0 0,1 1 0,-1-1 0,1 0 0,-1 0 0,1 0 0,0 0 0,0-1 0,0 1 0,1 0 0,-1-1 0,0 0 0,1 1-1,0-1 1,-1 0 0,1 0 0,0 0 0,5 2 0,-2-1 15,0 0-1,1-1 1,-1 1 0,1-1-1,-1 0 1,1-1 0,0 0-1,-1 0 1,1 0-1,0-1 1,0 0 0,0 0-1,7-2 1,8-2 24,1-1 0,-1-2-1,0 0 1,30-15 0,9-12 31,-1-3 0,61-48 0,-102 69-77,-10 9-1,0 1-1,0-1 1,0 1 0,11-5-1,-17 9-2,1 0 0,0 0 0,-1 0 0,0-1 0,0 1 0,0-1 0,0 0 0,0 0 0,4-6 0,-4 7 6,-26 14 12,1 1 0,1 2 1,-37 31-1,-50 63 47,107-108-65,0 0 0,0 1 0,0-1 0,0 0 0,0 0 0,1 0 0,-1 1 0,0-1 0,1 0 0,-1 1 0,1-1 0,0 1 0,-1-1 0,1 0 0,0 1 0,0-1 0,0 1 0,0-1 0,0 1 0,0-1 0,0 0 0,1 1 0,-1-1 0,0 1 0,1-1 0,-1 0 0,1 1 0,0-1 0,-1 0 0,1 0 0,0 1 0,0-1 0,-1 0 0,2 1 0,0-1 0,-1 1 0,0-1 0,1 0 0,-1 0 0,1 0 0,0 0 0,-1 0 0,1 0 0,0 0 0,-1 0 0,1-1 0,0 1 0,0-1 0,0 0 0,0 1 0,-1-1 0,1 0 0,0 0 0,0 0 0,0 0 0,0 0 0,0 0 0,0-1 0,-1 1 0,4-2 0,2-1 3,0 0 1,-1-1-1,0 0 0,0 0 0,0-1 1,0 0-1,-1 0 0,0 0 0,0-1 1,6-7-1,3-8 31,20-39-1,-23 40-20,-1 1 1,18-23-1,-79 165-12,-47 84-5,-43 84-16,117-247 16,-36 50 0,57-89 14,-6 7 1,7-11 16,2-7 29,2 1-50,0 1-1,0-1 1,1 0 0,-1 1-1,1 0 1,0-1 0,0 1-1,0 0 1,5-4 0,9-12 0,32-45-1,109-114-1,-126 148-4,47-43 0,-43 42 29,-1-2-1,-2-2 1,35-49-1,-56 71-23,85-130-93,-85 130 71,-10 13 16,-1 0 1,0 0-1,1-1 1,-1 1 0,0 0-1,0-1 1,0 1-1,0-1 1,0 1-1,0-1 1,0 0 0,1-2-1,-27 45-77,16-23 84,0 1 1,1 0 0,1 1-1,1-1 1,1 2 0,0-1-1,2 0 1,0 1 0,0 22-1,3-41-10,0 0-1,0-1 1,0 1-1,0-1 1,1 1-1,-1 0 1,0-1-1,1 1 1,-1-1-1,1 1 1,-1 0-1,1-1 1,0 0-1,0 1 1,1 1-1,-2-3 4,1 1 0,0 0 0,0-1 0,0 1-1,-1-1 1,1 1 0,0-1 0,0 0 0,0 1-1,0-1 1,0 0 0,0 1 0,-1-1 0,1 0-1,0 0 1,0 0 0,0 0 0,0 0 0,1 0-1,3-1 6,-1 0-1,1-1 0,-1 1 0,0-1 1,0 0-1,1 0 0,-1 0 0,6-5 1,4-4 21,0 0 0,-1-1 0,-1-1 0,0 0 0,-1 0 0,0-1 0,-1-1 0,0 0 0,11-26 0,22-46 69,-39 78-91,0 3 91,-4 16-82,0-8-27,0 129-127,1-124 142,0-1 0,1 1 1,-1-1-1,1 1 1,1-1-1,-1 0 1,1 0-1,0 0 1,1 0-1,-1-1 1,1 1-1,0-1 1,0 0-1,1 0 1,0 0-1,0-1 0,0 1 1,0-1-1,10 5 1,-9-7 0,0 0-1,0 0 1,0-1 0,0 0 0,1 0 0,-1-1-1,0 1 1,1-1 0,-1-1 0,0 1 0,0-1-1,1 0 1,-1-1 0,0 1 0,0-1-1,8-4 1,-3 1 5,0-1 0,-1 0-1,1 0 1,-1-1 0,0 0-1,-1-1 1,13-13 0,-13 12 9,1-1 1,-2-1-1,0 1 1,0-1-1,12-24 1,-16 27-3,-1 0-1,0-1 1,0 0 0,-1 1 0,0-1 0,1-16-1,-3 23-9,0 1-1,0-1 0,0 0 0,0 0 1,0 0-1,0 1 0,-1-1 0,1 0 0,-1 0 1,1 1-1,-1-1 0,1 0 0,-1 1 0,0-1 1,0 0-1,0 1 0,0-1 0,0 1 0,0 0 1,0-1-1,-1 1 0,1 0 0,0 0 0,-1-1 1,1 1-1,-1 0 0,1 0 0,-1 1 0,0-1 1,1 0-1,-1 1 0,0-1 0,0 1 0,1-1 1,-1 1-1,0 0 0,0-1 0,0 1 0,1 0 1,-3 1-1,1-1-2,0 1 1,-1-1-1,1 1 1,0 0-1,0 0 0,0 0 1,0 1-1,1-1 1,-1 1-1,0-1 1,1 1-1,-5 4 1,-28 28 2,31-29-7,0 0-1,1 1 1,0-1 0,-1 1-1,2 0 1,-1 0 0,1 0-1,0 0 1,0 1 0,-1 7-1,0 4-13,1 0-1,1 26 0,1-40 22,0 0-1,0 0 1,0-1-1,1 1 1,0 0-1,0 0 1,0-1-1,0 1 1,1 0-1,-1-1 1,4 6-1,-4-8 4,0 1 0,0-1 0,0 0 0,0 0-1,1 0 1,-1 0 0,0 0 0,0 0 0,1 0 0,-1 0-1,1 0 1,-1 0 0,1-1 0,-1 1 0,1-1 0,-1 1-1,1-1 1,0 0 0,-1 1 0,1-1 0,0 0 0,-1 0-1,1 0 1,0 0 0,-1-1 0,1 1 0,2-1-1,6-1 7,-1 0 0,0-1-1,0 0 1,0 0-1,0-1 1,0 0-1,-1-1 1,0 0 0,1 0-1,-2-1 1,9-7-1,99-109 345,-111 118-328,-1 1 0,1-1 0,-1 1 0,1 0 0,0 0 0,0 1 0,7-4-1,-9 6-23,-1-1-1,0 1 1,0 0-1,0 0 0,0 0 1,1 0-1,-1 0 0,0 0 1,0 0-1,0 0 0,0 0 1,1 1-1,-1-1 0,0 0 1,0 1-1,0-1 0,0 1 1,0-1-1,0 1 0,0-1 1,0 1-1,0 0 1,0 0-1,0 0 0,0-1 1,-1 1-1,1 0 0,0 0 1,0 0-1,-1 0 0,1 0 1,-1 0-1,1 0 0,-1 0 1,1 2-1,3 8-5,0 1-1,-1-1 0,-1 1 1,0-1-1,-1 1 1,0 0-1,0 0 1,-1 0-1,-2 12 0,1 8 80,2-32-76,-1 0 1,0 0-1,0 0 0,0 1 1,0-1-1,0 0 1,0 0-1,0 0 1,0 0-1,0 0 0,0 0 1,0 0-1,0 0 1,0 0-1,0 0 1,1 0-1,-1 0 0,0 0 1,0 0-1,0 0 1,0 1-1,0-1 1,0 0-1,0 0 0,0 0 1,1 0-1,-1 0 1,0 0-1,0 0 0,0 0 1,0 0-1,0 0 1,0-1-1,0 1 1,0 0-1,0 0 0,1 0 1,-1 0-1,0 0 1,0 0-1,0 0 1,0 0-1,0 0 0,0 0 1,0 0-1,0 0 1,0 0-1,0 0 0,0 0 1,1 0-1,-1-1 1,0 1-1,0 0 1,0 0-1,0 0 0,0 0 1,0 0-1,10-10 31,8-10-14,94-149 239,-82 142-202,-29 27-55,-1 0 1,0 0-1,0 0 0,0 0 1,0 0-1,1-1 1,-1 1-1,0 0 0,0 0 1,0 0-1,1 0 1,-1 0-1,0 0 0,0 0 1,0 0-1,1 0 1,-1 0-1,0 0 0,0 0 1,1 0-1,-1 0 1,0 0-1,0 0 0,0 0 1,1 0-1,-1 0 1,0 0-1,0 0 0,0 0 1,1 1-1,-1-1 1,0 0-1,0 0 0,0 0 1,0 0-1,1 0 1,-1 1-1,0-1 0,0 0 1,8 12-22,1 14-30,-2 18 0,-7-36 50,1 0 0,0 0 0,1 0 0,-1 0 0,2 0 0,-1-1 0,1 1 0,8 14 0,-9-19 11,1 1 0,0 0 0,0-1 0,0 0 0,1 1 0,-1-1 0,1-1 0,0 1-1,-1 0 1,9 3 0,-9-5-9,-1-1 0,0 1 0,0 0 0,1-1 0,-1 0 0,0 1 0,1-1 0,-1 0 0,1 0 0,-1-1 0,0 1 0,1 0 0,-1-1 0,0 1 0,0-1 0,1 0 0,-1 0 0,0 0 0,0 0 0,0 0 0,0 0 0,0-1 0,3-1 0,11-12 27,0-1 1,0-1-1,17-24 0,10-11 91,-41 49-118,1-1 0,0 1 0,0 0 0,0 0-1,0 0 1,0 1 0,1-1 0,0 1 0,-1 0 0,1 0 0,0 0 0,0 0-1,0 0 1,0 1 0,0 0 0,0 0 0,0 0 0,1 1 0,-1-1 0,0 1-1,0 0 1,1 0 0,-1 0 0,0 1 0,1-1 0,-1 1 0,0 0 0,7 3-1,31 6-2,-35-7 8,-7-3-4,0 0-1,0 1 1,1-1 0,-1 0 0,0 0 0,0 0-1,0 0 1,1 0 0,-1 0 0,0 0 0,0 0-1,0 1 1,1-1 0,-1 0 0,0 0 0,0 0-1,1 0 1,-1 0 0,0 0 0,0 0 0,1-1-1,-1 1 1,0 0 0,0 0 0,0 0-1,1 0 1,-1 0 0,0 0 0,0 0 0,0 0-1,1 0 1,-1-1 0,0 1 0,0 0 0,1 0-1,-1 0 1,0 0-1,0 0 0,0 0 0,0 0 0,0 0 0,0 0 0,0-1 0,1 1 0,-1 0 0,0 0 0,0 0 0,0 0 0,0 0 0,0 0 1,0 0-1,0 0 0,0 0 0,0 0 0,1 0 0,-1 0 0,0 0 0,0-1 0,0 1 0,0 0 0,0 0 0,0 0 0,0 0 0,0 0 1,0 0-1,0 0 0,0 0 0,0-1 0,0 1 0,0 0 0,0 0 0,0 0 0,0 0 0,0 0 0,0 0 0,0 0 0,0-1 0,0 1 1,0 0-1,0 0 0,0 0 0,0 0 0,0 0 0,0 0 0,0 0 0,0 0 0,-1-1 0,1 1 0,0 0 0,0 0 0,0 0 1,0 0-1,0 0 0,0 0 0,0 0 0,0 0 0,-1 0 0,-10-2 21,-15 2-13,18 2-9,0 0 0,1 0 0,-1 0 0,1 1 0,0 0 0,0 1 0,0 0 0,0 0 0,1 0 0,-1 1 1,1 0-1,0 0 0,0 0 0,1 1 0,0 0 0,0 0 0,0 0 0,1 1 0,-6 10 0,8-12-2,0 0-1,0 0 0,0 0 1,0 0-1,1 0 1,0 0-1,0 0 1,1 0-1,-1 0 1,1 1-1,0-1 0,1 0 1,-1 0-1,1 0 1,0 1-1,0-1 1,3 5-1,-3-6 1,0 0 0,1-1 0,0 1 0,0-1 0,0 0 0,0 0 0,0 0-1,1 0 1,-1 0 0,1 0 0,0 0 0,0-1 0,0 0 0,0 1 0,0-1 0,0 0 0,1-1 0,-1 1 0,1 0-1,-1-1 1,1 0 0,0 0 0,6 1 0,-4-1 4,0-1 0,0 0 0,0-1 0,0 1 0,0-1 0,0 0 0,0-1 0,0 0 0,0 1 0,-1-2 0,1 1 0,10-7 0,2-3 25,1-1-1,19-18 1,-4 3 22,-19 17-29,0-2 1,-1 0 0,0-1-1,-1 0 1,0-1-1,14-24 1,-22 33 1,-1 0 1,0 0-1,1 0 1,0 1-1,1-1 1,7-5-1,-7 4 8,-2 2-3,-2 14-19,-2 15 5,-1-3-30,2 0-1,3 21 1,-3-36 10,0 0 0,0 1 0,1-1 0,0 0 1,1 0-1,-1 0 0,1 0 0,0 0 0,1-1 1,6 10-1,-8-14 8,-1 0 0,0-1-1,1 1 1,-1 0 0,1 0 0,-1-1 0,0 1 0,1-1 0,-1 0 0,1 1 0,-1-1-1,1 0 1,0 0 0,-1 0 0,1 0 0,-1 0 0,1 0 0,-1 0 0,1 0 0,-1-1-1,1 1 1,-1-1 0,1 1 0,-1-1 0,1 0 0,-1 1 0,0-1 0,3-2-1,2 0 8,0-1-1,-1 1 1,1-2-1,-1 1 1,6-7-1,11-16 27,26-41 0,-18 24 29,-19 31-30,-10 13-33,-1 0 1,0 0-1,0 1 1,0-1-1,1 0 1,-1 0-1,0 0 1,0 0-1,0 0 1,0 1 0,0-1-1,1 0 1,-1 0-1,0 0 1,0 0-1,0 1 1,0-1-1,0 0 1,0 0-1,0 1 1,0-1-1,0 0 1,0 0 0,0 0-1,1 1 1,-1-1-1,0 0 1,-1 0-1,1 1 1,0-1-1,0 0 1,0 0-1,0 0 1,0 1-1,0-1 1,0 0 0,-8 37-1,6-28-13,-68 241-73,32-124 60,29-95 26,-1 0 0,-2-1 0,-1 0 0,-2-1 0,-24 37 0,36-61 7,-1-1-1,0 1 1,0-1 0,0 0 0,0 0-1,-1 0 1,1-1 0,-1 0-1,0 0 1,0 0 0,0 0-1,-1-1 1,1 0 0,-1 0-1,1 0 1,-1-1 0,-7 2-1,8-3 0,0 1 0,0-1 0,0-1-1,1 1 1,-1 0 0,0-1 0,0 0-1,1 0 1,-1-1 0,1 1 0,-1-1-1,1 0 1,-1 0 0,1-1 0,0 1-1,0-1 1,0 0 0,1 0 0,-1 0-1,0 0 1,-2-5 0,3 5-4,1 1 0,0-1 1,0 0-1,1 1 0,-1-1 1,0 0-1,1 0 0,0 0 1,0 0-1,0-1 0,0 1 1,0 0-1,1 0 0,-1-1 1,1 1-1,0 0 0,0-1 1,0 1-1,0 0 0,1 0 1,0-1-1,-1 1 0,1 0 1,0 0-1,0 0 0,1 0 1,-1 0-1,1 0 0,-1 0 1,1 0-1,0 0 0,0 1 1,3-3-1,4-5 15,0 1 0,0 0 0,1 1 0,1 0 0,0 1 0,22-12 0,-1 4 166,0 1 0,0 1-1,1 3 1,52-11 0,-83 20-161,4 0 69,0 0-1,1 0 0,-1-1 1,0 0-1,-1 0 1,1 0-1,0-1 1,0 0-1,7-5 0,-9 6-71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0:23.020"/>
    </inkml:context>
    <inkml:brush xml:id="br0">
      <inkml:brushProperty name="width" value="0.05" units="cm"/>
      <inkml:brushProperty name="height" value="0.05" units="cm"/>
      <inkml:brushProperty name="color" value="#004F8B"/>
    </inkml:brush>
  </inkml:definitions>
  <inkml:trace contextRef="#ctx0" brushRef="#br0">1 35 17807,'0'0'3978,"14"-1"-3678,122 1 550,41-3 735,-146 1-1311,38-9 367,-38 6-214,-31 5-420,0 0 0,1 0 0,-1 0 0,0 0 0,0 0 0,0 0 0,1 0 0,-1 0 0,0 0 0,0-1 0,1 1 0,-1 0 0,0 0 0,0 0 0,0 0 0,1 0 0,-1 0 0,0 0 0,0-1 0,0 1 0,1 0 0,-1 0 0,0 0 0,0-1 0,0 1 0,0 0 0,0 0 0,0 0 0,1-1 0,-1 1 0,0 0 0,0 0 0,0 0 0,0-1 0,0 1 0,0 0 0,0 0 0,0-1 0,0 1 0,0 0 0,0 0 0,0-1 0,0 1 0,0 0 0,0 0 0,0 0 0,0-1 0,-1 1 0,1 0 0,0 0 0,0-1 0,0 1 0,0 0 0,0 0 0,0 0 0,-1 0 0,1-1 0,0 1 0,0 0 0,0 0 0,-1 0 0,1 0 0,-5-3-3531</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4:15.891"/>
    </inkml:context>
    <inkml:brush xml:id="br0">
      <inkml:brushProperty name="width" value="0.05" units="cm"/>
      <inkml:brushProperty name="height" value="0.05" units="cm"/>
      <inkml:brushProperty name="color" value="#008C3A"/>
    </inkml:brush>
  </inkml:definitions>
  <inkml:trace contextRef="#ctx0" brushRef="#br0">0 0 17383,'0'0'2792,"77"30"-2856,-59-24-88,-6 1 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4:16.403"/>
    </inkml:context>
    <inkml:brush xml:id="br0">
      <inkml:brushProperty name="width" value="0.05" units="cm"/>
      <inkml:brushProperty name="height" value="0.05" units="cm"/>
      <inkml:brushProperty name="color" value="#008C3A"/>
    </inkml:brush>
  </inkml:definitions>
  <inkml:trace contextRef="#ctx0" brushRef="#br0">0 119 10752,'0'0'2600,"115"-24"-1760,-24 6 0,14 0-160,16 1 16,8 5-73,-7 0 17,-13 2-136,-10 4 8,-16 4-168,-11 2 0,-15 6-288,-15-4 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4:19.281"/>
    </inkml:context>
    <inkml:brush xml:id="br0">
      <inkml:brushProperty name="width" value="0.05" units="cm"/>
      <inkml:brushProperty name="height" value="0.05" units="cm"/>
      <inkml:brushProperty name="color" value="#008C3A"/>
    </inkml:brush>
  </inkml:definitions>
  <inkml:trace contextRef="#ctx0" brushRef="#br0">272 197 6224,'0'0'8558,"-11"-7"-7950,4 2-470,5 3-99,-1-1 0,1 1 0,0 1 0,-1-1 0,1 0 0,-1 1 0,0-1 0,1 1 0,-1 0 0,0-1 0,0 2 0,0-1 0,0 0 0,0 0 0,0 1 1,0 0-1,0 0 0,0-1 0,0 2 0,0-1 0,0 0 0,0 1 0,0-1 0,0 1 0,0 0 0,-4 2 0,-9 6 299,0 1-1,0 0 1,-22 21-1,30-24-209,1 0 0,0 1-1,1 0 1,-1 0 0,1 0 0,1 1 0,0 0-1,-5 12 1,4-7 55,2-1 1,-1 1-1,2 0 0,0 0 0,-2 20 0,4-29-119,1 0 0,0 0-1,0 0 1,1 0-1,0 0 1,-1 0-1,1-1 1,1 1 0,-1 0-1,1-1 1,0 1-1,0-1 1,0 1-1,1-1 1,-1 0-1,1 0 1,0 0 0,0 0-1,6 5 1,-6-7-25,0 0 0,0-1 1,0 1-1,0-1 0,0 0 0,0 1 1,0-1-1,0-1 0,1 1 1,-1 0-1,0-1 0,0 0 0,1 1 1,-1-1-1,1-1 0,-1 1 1,0 0-1,0-1 0,1 0 1,-1 1-1,6-3 0,1-1 54,0-1-1,0 1 1,0-1-1,0-1 1,10-7 0,3-6 151,-1 0 1,-1-1-1,-1-1 1,-1-1-1,-1-1 1,21-35 0,-32 48 192,-1-1 1,8-21 0,-1 62-27,-5-11-344,1 1 1,1-1 0,13 20 0,-18-31-51,1-1 0,0 1 0,0-1 1,0 0-1,1-1 0,0 0 0,0 0 0,1-1 0,15 10 0,-17-13-7,-1 0 0,1-1-1,-1 1 1,1-1 0,0 0-1,0 0 1,-1-1 0,1 0-1,0 0 1,0 0 0,0-1 0,-1 0-1,1 0 1,10-3 0,-3 0 11,-1-1 1,1 0-1,-1-1 1,0-1-1,13-9 1,-18 11 2,1-2 0,-1 1 1,0-1-1,-1 0 0,0 0 1,0-1-1,0 1 0,-1-1 1,0-1-1,0 1 0,-1-1 1,-1 0-1,6-16 0,-7 17 22,0-1-1,0 1 1,-1 0-1,0 0 1,-1-1 0,0 1-1,0-1 1,-1 1-1,0 0 1,0 0-1,-1-1 1,0 1-1,-1 0 1,1 0 0,-9-14-1,10 19-15,-1 0 0,1 0-1,-1 0 1,0 1 0,0-1 0,-1 1-1,1-1 1,0 1 0,-5-3-1,7 5-24,0 0 0,0 0 0,-1 0-1,1 0 1,0 0 0,0-1-1,-1 1 1,1 0 0,0 0 0,0 0-1,0 0 1,0 0 0,-1-1 0,1 1-1,0 0 1,0 0 0,0 0-1,0-1 1,0 1 0,0 0 0,-1 0-1,1-1 1,0 1 0,0 0-1,0 0 1,0-1 0,0 1 0,0 0-1,0 0 1,0-1 0,0 1-1,0 0 1,0 0 0,0 0 0,0-1-1,0 1 1,10-4 56,14 3-34,183 24-50,-148-15 14,-29-5 3,29 5-12,0-2-1,84-4 1,-2-10 39,-166 15 30,1 1-1,-37 18 1,34-12-24,0 2 1,1 0-1,1 2 0,1 0 0,0 2 1,-32 35-1,51-49-9,0-1-1,1 1 1,0 0 0,0 0 0,1 1 0,0-1 0,0 1 0,0-1-1,1 1 1,0 0 0,0 0 0,-1 13 0,2-17-10,1 0 0,0 0 0,0 0 0,0 0 0,0 0 0,1 0 0,-1 0 0,1 0 0,0 0 0,0 0 0,0 0 0,0-1 0,0 1 0,1 0 0,-1-1 0,1 1 0,0-1 0,0 1 0,-1-1 0,2 0 0,-1 0 0,0 0 0,0 0 0,1 0 0,-1 0 0,1-1 0,-1 1 0,1-1 0,0 0 0,0 1 0,-1-1 0,5 0 0,-1 0 5,0 0 0,0-1 0,0 1 0,0-1 0,-1-1 0,1 1 0,0-1 0,0 0 0,-1-1 0,1 1 0,0-1 0,-1 0 0,1-1 0,-1 1 0,0-1 0,0 0 0,0 0 0,0-1 0,5-5 0,4-3 25,0 0 0,-1-2-1,-1 1 1,18-27 0,57-103 466,-81 136-215,-2 12-143,-3 24-73,-1-11-10,4-6-41,-1 0 1,2 0 0,0 0-1,0-1 1,1 1 0,0-1-1,1-1 1,0 1 0,1-1-1,0 0 1,16 14 0,-22-22-17,1 0 0,-1 0 0,1 0 0,-1-1 1,1 1-1,0 0 0,0-1 0,0 0 0,0 0 0,0 0 0,0 0 1,0 0-1,0-1 0,0 1 0,5-1 0,-3 0 3,1-1 0,0 1 0,-1-1 0,1-1 0,-1 1 0,1-1-1,9-4 1,-1-1 13,0-1 0,-1 0 0,0-1-1,0-1 1,13-13 0,-6 3 32,-1-1 1,0-1 0,-2-1-1,25-44 1,44-107 476,-80 158-470,-5 13-6,-4 10-2,-1 9-33,1 0 0,0 0 0,1 0 1,0 0-1,2 0 0,2 32 0,1-18 22,1 1 1,16 51-1,-19-79-42,0 1 0,0 0 0,0-1 0,1 1 0,0-1 0,0 0 0,-1 1 0,2-1 0,3 5 0,-5-7 0,0 0 0,0-1 0,0 1 0,1-1 0,-1 1 0,0-1 0,0 1 0,0-1 0,0 0 0,0 1 0,1-1 0,-1 0 0,0 0 0,0 0 0,0 0 0,1 0 0,-1 0 0,0 0 0,0 0 0,0-1 0,1 1 0,-1 0 0,0-1 0,0 1 0,0-1 0,0 1 0,0-1 0,0 1 0,0-1 0,0 0 0,0 0 0,0 1 0,1-2 0,11-11 0,-1 0 0,0 0 0,-1-1 0,0-1 0,-2 0 0,11-19 0,5-7 0,0-2 0,-20 33 0,0 0 0,1 0 0,1 0 0,-1 1 0,2 0 0,14-15 0,-21 23 0,0 1 0,0-1 0,0 1 0,0-1 0,0 1 0,0 0 0,1-1 0,-1 1 0,0 0 0,0 0 0,0 0 0,1 0 0,-1 0 0,0 0 0,0 0 0,0 0 0,0 1 0,1-1 0,-1 0 0,0 1 0,0-1 0,2 2 0,28 14 0,-19-8 0,33 13 0,89 30 0,-128-50 0,0 1 0,0-1 0,1-1 0,-1 1 0,1-1 0,-1 0 0,0 0 0,1-1 0,-1 0 0,0 0 0,1-1 0,-1 0 0,0 0 0,0 0 0,0 0 0,-1-1 0,1 0 0,0-1 0,5-3 0,-7 3 0,1 1 0,0-1 0,-1 0 0,0 0 0,0 0 0,0-1 0,-1 1 0,0-1 0,1 0 0,-2 0 0,1 0 0,0 0 0,-1-1 0,0 1 0,0-1 0,-1 1 0,0-1 0,0 0 0,0 1 0,0-1 0,-1-7 0,0 11 0,0 0 0,0 1 0,0-1 0,-1 0 0,1 0 0,0 1 0,-1-1 0,1 0 0,-1 1 0,0-1 0,1 1 0,-1-1 0,0 1 0,0-1 0,0 1 0,0-1 0,0 1 0,-1 0 0,1-1 0,-2 0 0,2 1 0,-1 1 0,1-1 0,-1 0 0,0 1 0,1 0 0,-1-1 0,0 1 0,1 0 0,-1 0 0,1 0 0,-1 0 0,0 0 0,1 0 0,-1 1 0,0-1 0,1 1 0,-3 0 0,-2 1 0,-1 1 0,1 0 0,0 0 0,0 1 0,0 0 0,1 0 0,-1 0 0,-8 10 0,11-11 0,0 0 0,1 1 0,-1-1 0,1 1 0,-1 0 0,1 0 0,0 0 0,1 0 0,-1 0 0,1 0 0,0 0 0,0 0 0,0 1 0,0-1 0,1 0 0,-1 1 0,1-1 0,1 0 0,-1 1 0,0-1 0,1 0 0,1 6 0,1-4 0,-1 0 0,1 0 0,0 0 0,0-1 0,0 1 0,1-1 0,0 0 0,0 0 0,0 0 0,1-1 0,-1 0 0,1 1 0,0-2 0,11 8 0,-6-6 0,1 0 0,-1 0 0,1-1 0,0-1 0,0 1 0,0-2 0,0 0 0,1 0 0,21 0 0,-10-2 0,0-2 0,0 0 0,-1-2 0,23-6 0,-35 7 123,0 0 0,0-1 0,0 0 0,0-1 0,-1-1 0,12-7 0,20-20-4969</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4:25.072"/>
    </inkml:context>
    <inkml:brush xml:id="br0">
      <inkml:brushProperty name="width" value="0.05" units="cm"/>
      <inkml:brushProperty name="height" value="0.05" units="cm"/>
      <inkml:brushProperty name="color" value="#008C3A"/>
    </inkml:brush>
  </inkml:definitions>
  <inkml:trace contextRef="#ctx0" brushRef="#br0">131 677 2904,'0'0'9706,"-10"-2"-9148,5 1-486,2 0-39,1 0-1,0 0 1,0 1 0,-1-1 0,1 1-1,0 0 1,-1 0 0,1-1 0,0 2 0,-1-1-1,1 0 1,0 0 0,-1 1 0,1-1-1,0 1 1,0 0 0,0 0 0,-1-1-1,1 1 1,0 1 0,0-1 0,0 0-1,0 0 1,1 1 0,-1-1 0,0 1 0,0 0-1,1-1 1,-1 1 0,-1 4 0,-5 9 170,1 0 1,0 1 0,1-1-1,1 2 1,1-1 0,0 0 0,1 1-1,-1 18 1,3-25-59,1 0 0,1 0-1,0 0 1,0 0 0,0-1-1,6 18 1,-5-22-38,0 1 1,1-1-1,-1 0 0,1 1 0,0-1 0,1-1 0,-1 1 1,1 0-1,0-1 0,0 0 0,0 0 0,6 4 0,-8-6-46,0-1-1,0 0 0,0 0 0,0 0 0,0 0 0,0 0 0,0 0 0,0-1 0,1 1 0,-1-1 0,0 1 0,0-1 1,1 0-1,-1 0 0,0 0 0,5-1 0,-3 0 9,0 0 1,0 0-1,0 0 1,0-1-1,0 0 1,0 0-1,-1 0 1,7-4-1,-1-2 32,-1 1-1,1-1 1,-1-1-1,-1 0 1,0 0-1,7-10 1,1-8 246,-2 0 0,17-46 0,-29 69-224,1-1 0,-1 1-1,0-1 1,0 1 0,0-8-1,-1 11 150,2 5-9,13 37-54,-11-25-139,2 0 0,8 16 0,-12-28-44,0 0 0,0-1-1,1 1 1,-1 0 0,1-1 0,0 1-1,0-1 1,0 0 0,1 0-1,-1 0 1,1-1 0,6 4-1,-9-5-15,1-1 0,0 1-1,0-1 1,0 1 0,-1-1-1,1 0 1,0 0 0,0 0-1,0 0 1,0 0 0,-1 0-1,1 0 1,0-1 0,0 1-1,0-1 1,-1 1 0,1-1-1,0 0 1,-1 0 0,1 1-1,-1-1 1,1 0 0,-1-1-1,1 1 1,-1 0 0,1 0-1,-1-1 1,1-1 0,6-5 24,-2 0 1,1-1 0,7-14 0,-11 19-19,3-7 27,7-9 81,14-32 0,-24 45-92,-1 1 0,0-1 0,0 0 1,0 0-1,-1 0 0,0 0 0,0 0 0,-1 0 0,0-10 0,-3 0 85,-1-12 214,4 28-320,0 0-1,0 0 1,1 0-1,-1 0 1,0 0 0,0 0-1,1 0 1,-1 0 0,0 0-1,1 0 1,-1 0-1,1 0 1,-1 0 0,1 0-1,0 1 1,-1-1 0,1 0-1,0 0 1,0 1-1,-1-1 1,1 0 0,0 1-1,2-2 1,25-10 37,0 2 0,1 0 0,0 2-1,1 1 1,48-4 0,-50 7-31,-5-2-11,24-2 7,-45 8-13,0 0 1,0 0-1,1 0 0,-1 0 1,0 0-1,0 1 0,0-1 1,0 1-1,1-1 0,-1 1 1,0 0-1,0 0 0,0 0 1,0 0-1,-1 0 1,1 0-1,2 2 0,-3-1 1,0-1-1,0 1 0,0-1 1,0 1-1,-1-1 0,1 1 1,0 0-1,-1 0 0,0-1 1,1 1-1,-1 0 0,0 0 1,0-1-1,0 1 0,0 0 1,0 1-1,-6 34 16,4-25-7,-2 14 8,-2 9 38,1 2-1,1 58 0,5-86-36,0 0 0,1 0 1,0-1-1,1 1 0,0-1 0,0 1 0,1-1 1,9 15-1,-12-22-16,0 0 1,0 0-1,0 0 1,0 0-1,0 0 1,0-1-1,0 1 0,0 0 1,1 0-1,-1-1 1,0 1-1,1-1 1,-1 1-1,0-1 1,1 1-1,-1-1 0,1 0 1,-1 0-1,1 0 1,-1 0-1,0 0 1,1 0-1,-1 0 1,1 0-1,-1-1 0,1 1 1,-1 0-1,0-1 1,1 1-1,-1-1 1,2-1-1,3-1 4,1 0 0,-1 0 0,-1-1 0,1 0 0,5-5 1,28-27 43,-2-1 1,-2-2 0,32-45 0,75-139 168,-79 97-72,-15 27 9,-41 79-119,-8 16-13,-5 13-13,-11 21-14,1 2 0,2 0-1,1 0 1,-9 41 0,7-14-39,-10 94 0,22-131 24,1 1 1,0-1-1,2 1 1,1-1-1,1 1 1,0-1-1,11 41 1,-12-61 16,-1 0-1,1-1 1,0 1 0,-1 0-1,1-1 1,0 1 0,0 0-1,0-1 1,0 1 0,0-1 0,0 0-1,0 1 1,1-1 0,-1 0-1,0 0 1,1 0 0,-1 0-1,1 0 1,0 0 0,-1 0 0,3 0-1,-2 0 2,0-1 0,1 0 0,-1 1-1,1-1 1,-1-1 0,0 1 0,1 0 0,-1 0-1,0-1 1,1 0 0,-1 1 0,0-1-1,5-2 1,5-4 8,-1 0 0,1-1 1,-1-1-1,14-12 0,-19 15 0,30-27 37,-2-1-1,-2-1 1,-1-2-1,-2-1 0,-2-1 1,-1-1-1,-3-2 1,32-74-1,80-263 477,-121 331-336,-12 40-33,-9 33-69,-119 554 303,85-380-177,40-198-198,1 1-1,0-1 0,-1 0 1,1 0-1,0 1 1,0-1-1,0 0 0,0 0 1,0 1-1,0-1 1,0 0-1,0 0 0,1 0 1,0 3-1,-1-4-4,1 0-1,-1 0 1,0 0-1,1 0 1,-1 0-1,1 0 1,-1-1-1,1 1 1,-1 0-1,0 0 1,1 0-1,-1 0 1,1-1-1,-1 1 1,0 0-1,1 0 1,-1-1 0,0 1-1,0 0 1,1-1-1,-1 1 1,0 0-1,1-1 1,-1 1-1,0-1 1,22-35 118,-13 17-95,16-35 109,-22 49-118,0 1 0,0-1 0,0 1 0,1-1 1,-1 1-1,1 0 0,0 1 0,5-5 0,-7 7-17,-1 1 1,0-1-1,1 1 1,-1 0-1,1-1 0,-1 1 1,1 0-1,-1 0 0,1 0 1,-1 0-1,0 0 1,1 0-1,-1 0 0,1 1 1,-1-1-1,1 1 0,-1-1 1,0 1-1,1-1 1,-1 1-1,0 0 0,2 0 1,30 22 13,-27-19-13,18 16 0,17 12 1,-19-18-156,-18-10 72,0-1 1,1 1-1,-1-1 1,1 0-1,0-1 1,0 1-1,0-1 1,0 0-1,1-1 1,-1 1-1,8 1 1</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4:25.322"/>
    </inkml:context>
    <inkml:brush xml:id="br0">
      <inkml:brushProperty name="width" value="0.05" units="cm"/>
      <inkml:brushProperty name="height" value="0.05" units="cm"/>
      <inkml:brushProperty name="color" value="#008C3A"/>
    </inkml:brush>
  </inkml:definitions>
  <inkml:trace contextRef="#ctx0" brushRef="#br0">0 160 12960,'0'0'1244,"11"-4"-1016,-10 4-227,217-81 985,-162 63-541,1 3 0,69-10 0,-89 20-133,-3 0 581,48-1 1,-81 6-939,-1 0 0,0 0 0,0 0 0,0 0 0,0 0 0,0 0 0,0 0 0,1 0 0,-1 0 1,0 0-1,0 0 0,0 0 0,0 0 0,0 0 0,1 0 0,-1 0 0,0 0 0,0 0 0,0 0 0,0 0 0,0 0 0,1 0 1,-1 0-1,0 0 0,0 0 0,0 0 0,0 0 0,0 1 0,0-1 0,0 0 0,0 0 0,1 0 0,-1 0 0,0 0 0,0 0 0,0 0 1,0 1-1,0-1 0,0 0 0,0 0 0,0 0 0,0 0 0,0 0 0,0 1 0,0-1 0,0 0 0,0 0 0,0 0 0</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4:25.498"/>
    </inkml:context>
    <inkml:brush xml:id="br0">
      <inkml:brushProperty name="width" value="0.05" units="cm"/>
      <inkml:brushProperty name="height" value="0.05" units="cm"/>
      <inkml:brushProperty name="color" value="#008C3A"/>
    </inkml:brush>
  </inkml:definitions>
  <inkml:trace contextRef="#ctx0" brushRef="#br0">0 172 11552,'0'0'1952,"43"-64"-1752,-3 29 0,10 1-280,5-4 8</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4:36.598"/>
    </inkml:context>
    <inkml:brush xml:id="br0">
      <inkml:brushProperty name="width" value="0.05" units="cm"/>
      <inkml:brushProperty name="height" value="0.05" units="cm"/>
      <inkml:brushProperty name="color" value="#008C3A"/>
    </inkml:brush>
  </inkml:definitions>
  <inkml:trace contextRef="#ctx0" brushRef="#br0">1 1231 7232,'0'0'2430,"11"-12"-1628,-3 4-639,12-13 333,-1-1-1,16-25 1,-3-1 708,-3-1 0,-1-1-1,40-107 1,-52 113-676,0 1 76,-1-1 1,10-54-1,-10 8 1183,9-179 1,-34 307-1258,-193 875-42,178-808-456,-8 31 23,31-129-93,1-1 243,11-13-4,25-25-25,74-74 153,-34 30-143,-45 48-112,-2-2 0,36-48 0,-14 12 53,84-84 0,-28 34-13,-80 85-66,-1 0-1,-2-2 0,-1 0 1,-2-2-1,-1 0 0,-2-1 1,17-52-1,-25 60-2,-2 0 0,3-30 0,-9 46-8,0 0 0,0 0 0,-1-1 0,-1 1 0,0 0 0,-1-1 0,-4-14 0,6 25-28,0 1 1,-1-1-1,1 1 1,-1-1 0,1 1-1,-1 0 1,0-1-1,0 1 1,1 0 0,-1-1-1,0 1 1,0 0-1,0 0 1,0 0 0,-1 0-1,1 0 1,0 0-1,0 0 1,-1 1 0,-1-2-1,1 2-6,1-1 0,0 1 0,-1 0 0,1 0 0,-1 1 1,1-1-1,-1 0 0,1 0 0,0 1 0,-1-1 0,1 1 0,0-1 0,-1 1 0,1-1 0,0 1 0,0 0 0,-1 0 0,1 0 0,0-1 0,0 1 0,0 0 0,-1 2 1,-8 8-2,1 0 0,0 1 0,1 0 0,0 0 0,1 0 0,-7 19 1,-29 88 11,29-76-13,-4 10-21,2 1-1,3 0 1,2 1-1,-4 73 1,11-57-48,11 130 0,-6-192 66,0-1 0,1 0 0,0 0 0,0 0 0,1-1 0,0 1 0,1 0 0,-1-1 0,1 0 0,1 0 0,0 0 0,0-1 0,0 1 0,0-1 0,1 0 0,0-1 0,0 1 0,10 5 0,-13-10 9,-1 0 1,1-1-1,-1 1 0,1-1 0,-1 1 0,1-1 1,-1 0-1,1 0 0,0 0 0,-1-1 1,1 1-1,-1-1 0,1 1 0,-1-1 0,1 0 1,-1 0-1,5-2 0,0 0 25,1-1 0,-1-1 0,1 1 0,6-7 0,17-18 146,-1-2 1,-1 0 0,-2-3 0,26-40 0,-3 5 273,-41 47-154,-9 22-137,-1 14-131,-1 16-20,-3 98 4,6-113-14,0 0-1,1 1 1,1-1 0,0 0 0,1-1 0,7 21 0,-10-33 0,0 0 0,0 0 0,0 0 0,0 0 0,0 0 0,0 0 0,0 0 0,1 0 0,-1 0 0,1-1 0,-1 1 0,1-1 0,0 1 0,-1-1 0,1 1 0,0-1 0,0 0 0,3 1 0,-3-1 0,1-1 0,0 0 1,-1 0-1,1 0 0,0 0 1,-1 0-1,1-1 0,0 1 0,-1-1 1,1 0-1,0 0 0,-1 0 1,1 0-1,4-3 0,1-1 12,1 0-1,-1-1 1,0 0 0,0-1-1,0 1 1,-1-2-1,12-14 1,40-67 88,-17 24-24,1-6 58,-22 34-30,-14 28-75,-4 9-2,-3 15 19,-1 4-18,5-4-31,0-1 0,0 0 0,1 0 0,1 0 0,13 23 0,-5-10-11,-13-25 11,1 1-1,-1 0 1,1-1-1,-1 1 1,1-1-1,0 1 1,0-1-1,0 0 1,1 0-1,-1 0 1,0 0-1,1 0 0,0-1 1,-1 1-1,1-1 1,0 1-1,-1-1 1,5 1-1,-3-1 6,1 0-1,-1-1 0,1 0 0,0 1 1,-1-2-1,1 1 0,-1 0 0,1-1 1,0 0-1,7-3 0,6-3 26,0-1-1,0-1 1,-1 0-1,22-17 1,-37 24-24,28-19 34,1 1 0,0 2 0,2 1 0,0 1 0,41-13-1,-48 20-9,-19 7-20,0-1-1,0 1 0,1 0 0,-1 1 0,0-1 0,9 1 0,-5 0 2,15-1-6,-26 2-1,1-1 1,-1 1 0,1 0 0,-1 0 0,1 0-1,-1 0 1,1 0 0,-1 0 0,1 1-1,-1-1 1,1 0 0,-1 0 0,1 0 0,-1 0-1,1 1 1,-1-1 0,0 0 0,1 0-1,-1 1 1,1-1 0,-1 0 0,0 1-1,1-1 1,-1 0 0,0 1 0,1-1 0,-1 1-1,0-1 1,0 0 0,1 1 0,-1-1-1,0 1 1,0-1 0,1 2 0,-2-1 2,0 1 0,0-1 0,0 1-1,0-1 1,-1 0 0,1 1 0,0-1 0,-1 0 0,1 0 0,-1 0 0,1 0 0,-1 0 0,1 0 0,-1 0 0,1-1 0,-1 1 0,0 0-1,-2 0 1,-6 3 14,-43 22 71,32-16-34,1 0-1,-28 18 0,43-24-44,-1 1 0,1-1 0,0 1 0,0 0 0,0 1 0,1-1 0,-1 1-1,1 0 1,1 0 0,-1 0 0,1 0 0,-3 8 0,5-11-11,0 0-1,0-1 1,0 1-1,0 0 1,0 0-1,1 0 1,0 0-1,-1 0 1,1 0 0,0 0-1,0 0 1,1 0-1,-1 0 1,1 0-1,-1 0 1,1 0-1,0 0 1,0 0-1,0 0 1,1-1 0,-1 1-1,1 0 1,-1-1-1,1 1 1,0-1-1,0 0 1,0 1-1,0-1 1,0 0-1,1 0 1,-1-1 0,1 1-1,-1 0 1,1-1-1,-1 1 1,1-1-1,4 1 1,1 1-2,0 0 1,1-1-1,0 0 0,0-1 1,-1 0-1,1 0 1,0-1-1,0 0 0,0 0 1,0-1-1,13-3 0,-7 0 3,0-2 0,-1 1 0,1-2 0,19-12 0,53-39 37,-76 50-27,24-17 31,-1-2 0,-1-1 0,-2-2-1,45-55 1,-56 59-15,-2 1 0,-2-2 0,0-1-1,-1 0 1,-2 0 0,-1-2 0,9-35 0,-4-10 76,9-105 0,-14 83-21,-6 31-7,-6 60-68,0 0 0,0 0 0,-1 0 1,0 0-1,0 0 0,0 0 0,-1 0 0,-3-9 0,5 15-6,0 0 0,-1-1 0,1 1 0,0 0 0,0 0 0,0 0-1,0 0 1,0-1 0,-1 1 0,1 0 0,0 0 0,0 0-1,0 0 1,0 0 0,-1 0 0,1 0 0,0-1 0,0 1 0,0 0-1,-1 0 1,1 0 0,0 0 0,0 0 0,0 0 0,-1 0 0,1 0-1,0 0 1,0 0 0,0 0 0,-1 0 0,1 0 0,0 0 0,0 1-1,0-1 1,-1 0 0,1 0 0,0 0 0,0 0 0,0 0-1,-1 0 1,1 0 0,0 1 0,0-1 0,0 0 0,0 0 0,0 0-1,-1 0 1,1 1 0,-9 10-5,8-9 4,-10 14-12,0 0-1,2 1 1,0 1-1,1-1 1,-7 25-1,4-7-3,-10 69-1,12-31-23,3 98 1,7-130-8,2 0 0,1-1 0,14 55 0,-14-80 38,0-2 0,1 1 1,0-1-1,1 1 0,1-1 1,0-1-1,1 0 0,0 0 1,1 0-1,0-1 0,20 18 1,-26-26 18,1-1 0,-1 0 1,1 0-1,-1-1 0,1 1 0,0-1 1,0 0-1,0 0 0,0 0 1,0 0-1,0-1 0,0 0 0,0 1 1,0-2-1,0 1 0,0 0 1,0-1-1,0 0 0,0 1 0,0-2 1,-1 1-1,1 0 0,7-4 1,7-4 43,0-1 1,-1-1-1,23-17 1,-28 17-27,1 0 0,-2-1 1,1 0-1,-2-1 0,16-22 0,38-76 113,-40 59-28,-33 150 128,8-85-241,1 1 0,1-1 0,0 0 1,1 1-1,0-1 0,5 15 0,-5-22 1,0 1 0,0 0 0,1-1 0,0 0 0,0 0 0,1 0 0,-1 0 0,1 0 0,1-1-1,-1 0 1,1 1 0,0-2 0,8 7 0,-11-10 0,0 0 0,1 0 1,-1 0-1,1 0 0,0-1 0,-1 0 0,1 1 0,-1-1 0,1 0 1,0 0-1,-1 0 0,1 0 0,-1-1 0,1 1 0,-1-1 1,1 0-1,-1 1 0,1-1 0,-1 0 0,4-3 0,1 1 6,0 0 0,-1-1-1,0 0 1,0-1-1,0 1 1,5-7 0,7-8 42,-1-2-1,-1 0 1,-1-1 0,-1-1 0,-1 0 0,-1-1 0,-2 0 0,9-27-1,-15 38-22,-3 9-19,0 1 1,0 0-1,0-1 1,0 1-1,1 0 1,-1 0-1,1 0 1,2-4-1,-4 10 2,-1-1 1,0 1-1,1-1 1,0 1-1,0 0 1,0-1-1,0 1 0,0 2 1,1 2 0,-1 7-17,1-1-1,0 0 1,1 0 0,1 1-1,0-1 1,0-1-1,7 14 1,-8-21 1,0-1 0,0 1 1,1-1-1,0 0 0,0 0 1,0 0-1,0 0 0,0-1 1,8 7-1,-8-8 5,0 0 0,0-1 0,0 1 0,0-1 0,0 0 0,0 0 0,0 0 0,0 0 0,0 0 0,1-1 0,-1 0 0,0 1 0,0-1 0,1 0 0,-1-1 0,5 0 0,2-2 12,0-1-1,0 0 1,-1 0-1,0-1 0,0 0 1,0-1-1,-1 0 0,10-9 1,-4 5 20,31-31 19,-35 31-29,0 0 0,0 1 0,1 1 0,23-15 0,-30 21-21,1 0 0,-1 1 0,1-1-1,-1 1 1,1 0 0,0 0 0,-1 1 0,1 0-1,0 0 1,0 0 0,-1 0 0,1 1 0,4 0-1,8 3-16,-1 1-1,21 8 0,-7-1-36,-27-12 52,13 6 11,-16-6-6,1 0-1,-1 0 1,1 0 0,-1 0-1,0 1 1,0-1-1,1 0 1,-1 0 0,0 0-1,1 0 1,-1 1-1,0-1 1,1 0-1,-1 0 1,0 1 0,0-1-1,1 0 1,-1 0-1,0 1 1,0-1 0,0 0-1,0 1 1,1-1-1,-1 0 1,0 1 0,0-1-1,0 0 1,0 1-1,0-1 1,0 0-1,0 1 1,0 0 0,-30 2 220,19 0-180,0 0 0,0 1 0,1 1 0,-1 0-1,1 0 1,-10 7 0,17-10-44,0 0 1,1 0-1,-1 0 1,0 1-1,1-1 1,0 1-1,-1-1 1,1 1-1,0 0 1,0 0-1,1 0 1,-1 0-1,0 0 1,1 0-1,0 1 1,0-1-1,0 0 0,0 1 1,1-1-1,-1 1 1,1-1-1,0 1 1,0 6-1,1-5-10,-1-1 0,1 1-1,0-1 1,1 1-1,-1-1 1,1 1 0,0-1-1,0 0 1,4 7 0,-5-10 6,1 1 1,-1-1 0,0 0 0,1 1 0,-1-1 0,1 0-1,-1 0 1,1 0 0,-1 0 0,1-1 0,0 1 0,-1 0 0,1-1-1,0 1 1,0-1 0,0 1 0,-1-1 0,1 0 0,0 0-1,0 0 1,0 0 0,0 0 0,-1 0 0,1 0 0,0-1-1,0 1 1,0-1 0,2-1 0,3 0 2,0-2 0,0 1 0,-1-1 1,1 0-1,-1 0 0,0 0 0,-1-1 0,1 0 0,7-8 1,-5 3 15,0 0 0,0-1 1,-1 0-1,10-21 1,-2 7 88,-14 24-88,-1 0 0,1-1 0,0 1 0,0 0 0,0 0 0,0 0 0,0 0 0,0 0 0,1 0 0,-1 0 0,0 0 0,1 0 0,-1 0 0,0 1 0,1-1 0,1 0 0,-2 2-11,0 0 0,0 1 1,0-1-1,0 1 1,0-1-1,0 1 0,0-1 1,-1 1-1,1 0 0,-1-1 1,1 3-1,4 7-27,1 0-15,1-1 1,1 0-1,0 0 1,0-1-1,19 17 1,-24-23 31,1 0 0,0-1 0,0 1 1,0-1-1,0 0 0,0 0 0,0 0 0,1-1 1,-1 1-1,1-1 0,-1 0 0,1 0 1,0-1-1,-1 1 0,1-1 0,-1 0 0,1-1 1,0 1-1,6-2 0,1-1 15,0-1 0,0 0 0,-1 0 0,0-1 0,1-1 0,-2 0 0,1-1 0,-1 0 0,0 0 0,14-14 0,-12 9 6,-1-1 1,-1 0 0,1-1 0,-2-1-1,0 1 1,12-30 0,-8 11 18,-1-1 0,10-50 0,6-69 42,-22 112-60,-2 22-12,19-158 10,-22 153-13,0 1 0,-2 0 0,0-1 0,-2 1 0,-8-35 0,11 57 0,0 1 0,0-1 0,0 1 0,0-1 0,0 1 0,0-1 0,0 1 0,-1-1 0,1 1 0,0 0 0,0-1 0,-1 1 0,1-1 0,0 1 0,0 0 0,-1-1 0,1 1 0,0-1 0,-1 1 0,1 0 0,-1 0 0,1-1 0,0 1 0,-1 0 0,1 0 0,-1-1 0,1 1 0,-1 0 0,1 0 0,-1 0 0,1 0 0,-1 0 0,1 0 0,-1-1 0,1 1 0,-1 0 0,0 1 0,0-1 0,-1 1 0,0 0 0,1 0 0,-1 0 0,1 0 0,-1 0 0,1 0 0,-1 0 0,1 0 0,-2 3 0,-3 2 0,1 1 0,0 0 0,-8 15 0,6-5 0,1 1 0,0-1 0,-5 37 0,-2 60 0,9-69 0,-1 13-76,5 114-1,3-141 49,1-1-1,1 0 1,2 0-1,0 0 1,19 42-1,-25-68 24,1 0-1,0 0 1,0 0 0,0-1-1,1 1 1,-1-1 0,1 0 0,0 1-1,0-1 1,0 0 0,0-1-1,1 1 1,-1-1 0,1 1-1,6 2 1,-7-4 4,0 1 0,1-2 0,0 1 0,-1 0 0,1-1 0,-1 1 0,1-1-1,0 0 1,-1 0 0,1-1 0,0 1 0,-1-1 0,1 1 0,-1-1 0,1 0 0,-1-1 0,1 1 0,3-3 0,6-3 17,0-1 0,0-1 0,-1 0 0,0-1 0,0 0 0,13-17 1,55-75 170,-79 102-186,-1-1 0,1 0 1,-1 0-1,1 0 1,0 0-1,-1 0 1,1 0-1,0 1 1,0-1-1,-1 0 0,1 0 1,0 1-1,0-1 1,0 1-1,0-1 1,0 1-1,0-1 1,2 0-1,-3 2 0,1-1 1,-1 0-1,1 0 1,-1 0-1,1 0 0,-1 1 1,1-1-1,-1 0 1,0 1-1,1-1 0,-1 0 1,1 1-1,-1-1 1,0 0-1,1 1 0,-1-1 1,0 0-1,1 1 0,-1-1 1,0 1-1,0-1 1,0 1-1,1-1 0,-1 1 1,0 0-1,2 7 14,0 0 1,-1 0-1,0 13 0,0-10-10,1 3-5,0-1 0,1 0 0,0 1 0,1-1 0,1-1 0,0 1 0,0-1 0,1 1 0,1-2 0,13 19 0,-17-26 0,1 1 0,0 0 0,0-1 0,1 0 0,-1 0 0,1 0 0,0 0 0,0-1 0,1 0 0,-1 0 0,0 0 0,1 0 0,0-1 0,0 0 0,-1-1 0,1 1 0,0-1 0,0 0 0,1 0 0,-1-1 0,0 0 0,0 0 0,0-1 0,0 1 0,11-3 0,-8 0 0,-1 0 0,1-1 0,0 0 0,-1 0 0,1-1 0,-1 0 0,-1 0 0,1-1 0,8-8 0,7-9 0,28-35 0,-24 26 0,-13 13 0,-12 15 0,1 0 0,-1 1 0,1-1 0,0 1 0,0-1 0,0 1 0,0 0 0,1 0 0,6-4 0,-10 7 0,0 0 0,1 0 0,-1 0 0,1 0 0,-1 0 0,0 0 0,1 0 0,-1 0 0,0 0 0,1 0 0,-1 0 0,0 0 0,1 1 0,-1-1 0,0 0 0,1 0 0,-1 0 0,0 0 0,1 1 0,-1-1 0,0 0 0,1 0 0,-1 1 0,0-1 0,0 0 0,0 0 0,1 1 0,-1-1 0,0 0 0,0 1 0,0-1 0,1 0 0,-1 1 0,0-1 0,0 0 0,0 1 0,0-1 0,0 1 0,0-1 0,0 0 0,0 1 0,0 0 0,1 18 0,-1-19 0,-12 198 0,12-198 0,1 0 0,-1 0 0,0 0 0,0 1 0,0-1 0,0 0 0,0 0 0,1 0 0,-1 0 0,0 1 0,0-1 0,0 0 0,1 0 0,-1 0 0,0 0 0,0 0 0,0 0 0,1 1 0,-1-1 0,0 0 0,0 0 0,1 0 0,-1 0 0,0 0 0,0 0 0,1 0 0,-1 0 0,0 0 0,0 0 0,1 0 0,-1 0 0,0-1 0,0 1 0,0 0 0,1 0 0,-1 0 0,0 0 0,0 0 0,0 0 0,1 0 0,-1-1 0,0 1 0,13-6 0,10-12 0,0-1 0,-1-1 0,29-35 0,-26 28 0,46-40 0,-60 58 0,-6 5 0,0-1 0,1 1 0,-1 0 0,1 0 0,0 1 0,9-4 0,-14 6 0,1 1 0,-1 0 0,1-1 0,-1 1 0,1 0 0,-1 0 0,1 0 0,0 0 0,-1 0 0,1 1 0,-1-1 0,1 0 0,-1 1 0,1-1 0,-1 1 0,0-1 0,1 1 0,-1 0 0,0 0 0,1-1 0,-1 1 0,0 0 0,0 0 0,0 0 0,1 0 0,-1 1 0,0-1 0,-1 0 0,1 0 0,0 1 0,0-1 0,0 0 0,0 4 0,3 4 0,0 1 0,-1 0 0,0 1 0,0-1 0,-1 1 0,0 11 0,9 37 0,-9-54 0,0 0 0,-1 0 0,2 0 0,-1-1 0,0 1 0,1-1 0,0 1 0,0-1 0,6 6 0,-6-8 0,0 0 0,0 1 0,0-1 0,1-1 0,-1 1 0,1 0 0,-1-1 0,1 0 0,0 1 0,0-2 0,-1 1 0,1 0 0,0-1 0,0 1 0,0-1 0,0 0 0,7-2 0,1 1 0,0-1 0,0-1 0,-1 0 0,19-8 0,-1 0 0,0-2 0,-1 0 0,0-3 0,-2 0 0,46-36 0,-58 39 0,-11 9 0,0 1 0,0 0 0,0 0 0,1 0 0,-1 0 0,1 1 0,0-1 0,8-3 0,-12 7 0,0 0 0,0 1 0,0-1 0,-1 0 0,1 0 0,0 0 0,0 0 0,-1 0 0,1 1 0,-1-1 0,1 0 0,-1 0 0,1 0 0,-1 0 0,-1 1 0,-14 22 0,-19 42 0,30-54 0,1 0 0,0-1 0,0 2 0,1-1 0,1 0 0,-1 19 0,2-23 0,0 1 0,1 0 0,0 0 0,1 0 0,0 0 0,1-1 0,-1 1 0,2 0 0,-1-1 0,1 0 0,0 1 0,1-1 0,0-1 0,10 15 0,-13-20 0,0-1 0,1 1 0,-1-1 0,1 0 0,-1 0 0,1 0 0,-1 0 0,1 0 0,0 0 0,0 0 0,-1-1 0,1 1 0,0 0 0,0-1 0,0 0 0,0 1 0,0-1 0,0 0 0,0 0 0,0 0 0,-1 0 0,1 0 0,0-1 0,0 1 0,0-1 0,0 1 0,0-1 0,0 1 0,-1-1 0,1 0 0,0 0 0,-1 0 0,1 0 0,0 0 0,1-2 0,3-2 0,0 0 0,0 0 0,-1-1 0,1 0 0,-1 0 0,0 0 0,5-11 0,5-14 0,-1 0 0,-2-2 0,-1 1 0,8-44 0,-14 54 0,-3 5 0,-2 12 0,-2 11 0,-3 19 0,-2 50 0,1-11 0,-4 8 0,-31 184 0,32-219 0,-1 0 0,-2-1 0,-1 0 0,-31 59 0,38-85 0,-1 1 0,0-1 0,0 0 0,-1-1 0,-15 15 0,21-22 0,0 0 0,0 0 0,0 0 0,-1 0 0,1-1 0,-1 1 0,1-1 0,-1 0 0,1 0 0,-1 0 0,0 0 0,1 0 0,-1-1 0,0 1 0,0-1 0,0 1 0,1-1 0,-1 0 0,0 0 0,0 0 0,0-1 0,0 1 0,1-1 0,-1 0 0,0 1 0,1-1 0,-1 0 0,0-1 0,1 1 0,-3-2 0,-1-2 0,0 1 0,1-1 0,0-1 0,0 1 0,1-1 0,-1 0 0,1 0 0,0 0 0,1-1 0,0 1 0,0-1 0,0 0 0,1 0 0,0 0 0,0 0 0,0 0 0,0-13 0,1 3 0,0 0 0,1 0 0,0 0 0,2 0 0,0 0 0,8-28 0,-5 27 0,2 0 0,0 0 0,1 1 0,1 0 0,1 0 0,0 1 0,1 0 0,1 1 0,17-17 0,-13 16 0,1 0 0,1 1 0,0 1 0,1 1 0,0 1 0,1 0 0,29-12 0,-38 21 419,5-4 14,-15 7-530,-1 0 0,0-1 0,0 1 0,0 0 1,0 0-1,1 0 0,-1-1 0,0 1 0,0 0 0,0 0 1,0-1-1,0 1 0,0 0 0,0 0 0,1-1 0,-1 1 1,0 0-1,0-1 0,0 1 0,0 0 0,0 0 0,0-1 1,0 1-1,0 0 0,0 0 0,-1-1 0,1 1 1,0 0-1,0 0 0,0-1 0,0 1 0,0 0 0,0 0 1,-1-1-1,1 1 0,0 0 0,0 0 0,0 0 0,0-1 1,-1 1-1,1 0 0,0 0 0,0 0 0,-1 0 0,1-1 1,0 1-1,0 0 0,-1 0 0,1 0 0,0 0 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4:36.778"/>
    </inkml:context>
    <inkml:brush xml:id="br0">
      <inkml:brushProperty name="width" value="0.05" units="cm"/>
      <inkml:brushProperty name="height" value="0.05" units="cm"/>
      <inkml:brushProperty name="color" value="#008C3A"/>
    </inkml:brush>
  </inkml:definitions>
  <inkml:trace contextRef="#ctx0" brushRef="#br0">1 1 14872,'0'0'1192</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4:37.076"/>
    </inkml:context>
    <inkml:brush xml:id="br0">
      <inkml:brushProperty name="width" value="0.05" units="cm"/>
      <inkml:brushProperty name="height" value="0.05" units="cm"/>
      <inkml:brushProperty name="color" value="#008C3A"/>
    </inkml:brush>
  </inkml:definitions>
  <inkml:trace contextRef="#ctx0" brushRef="#br0">1 172 10248,'0'0'96,"98"-35"56,-19 11 16,18 0 368,8-4 0,7 6 56,-5 7 16,-10 5-56,-12 4 16,-25 0-168,-16 4 16,-19 4-192,-13 2 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4:37.460"/>
    </inkml:context>
    <inkml:brush xml:id="br0">
      <inkml:brushProperty name="width" value="0.05" units="cm"/>
      <inkml:brushProperty name="height" value="0.05" units="cm"/>
      <inkml:brushProperty name="color" value="#008C3A"/>
    </inkml:brush>
  </inkml:definitions>
  <inkml:trace contextRef="#ctx0" brushRef="#br0">1 25 10448,'0'0'2368,"68"22"-1768,3-12 0,23-2-128,31-8 0,16-8-288,23-6-8,21 0-128,-18-14-8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0:23.431"/>
    </inkml:context>
    <inkml:brush xml:id="br0">
      <inkml:brushProperty name="width" value="0.05" units="cm"/>
      <inkml:brushProperty name="height" value="0.05" units="cm"/>
      <inkml:brushProperty name="color" value="#004F8B"/>
    </inkml:brush>
  </inkml:definitions>
  <inkml:trace contextRef="#ctx0" brushRef="#br0">0 53 11952,'0'0'5262,"10"-2"-4786,181-25 2417,-33 8-603,-119 15-1859,-25 4-3268</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4:39.216"/>
    </inkml:context>
    <inkml:brush xml:id="br0">
      <inkml:brushProperty name="width" value="0.05" units="cm"/>
      <inkml:brushProperty name="height" value="0.05" units="cm"/>
      <inkml:brushProperty name="color" value="#008C3A"/>
    </inkml:brush>
  </inkml:definitions>
  <inkml:trace contextRef="#ctx0" brushRef="#br0">1 227 4816,'0'0'4438,"1"-11"-3803,0-4-451,14-108 2679,-12 116-1765,-1 11-366,-1 16-48,-13 191 1983,1 7-750,19 16 1008,-8-230-2761,0 0-1,0 0 1,0 1-1,1-1 1,0 0-1,0 0 1,0 0-1,0 0 1,0 0-1,3 3 1,4-42 1493,-3-5-1307,-2 0 1,-3-53-1,-14-84 331,8 124-437,2 16-65,1 15 30,0-32 0,3 47-146,1-1-1,0 0 1,0 0-1,1 0 1,0 1-1,0-1 1,6-12-1,0 3 0,0 0-1,2 1 0,-1 1 0,2 0 1,23-26-1,-28 35-48,0 1 0,0 0 0,0 0 0,1 0 0,0 0 0,0 1 0,0 0-1,1 1 1,-1 0 0,1 0 0,0 0 0,-1 1 0,1 0 0,0 1 0,15-2 0,-13 3 3,1 0-1,0 0 1,0 1 0,0 1-1,-1 0 1,1 0-1,19 8 1,-22-6-14,0 0 1,0 0-1,-1 1 0,0 0 1,0 0-1,0 1 0,-1 0 1,0 0-1,0 0 0,7 12 1,-6-9-7,-1 0 0,0 1 0,0 0 1,4 11-1,-9-17 4,1 0 0,-1-1 1,0 1-1,0 0 0,-1 0 0,1 0 1,-1 0-1,0 0 0,0 0 1,0 0-1,0 0 0,-1 0 0,0 0 1,1 0-1,-4 6 0,-3 6 8,-1-1 0,0 0 0,-2-1 0,0 0 0,0 0 0,-1-1 0,-18 17 0,8-12 33,0 0 0,-1-1 0,-45 26 0,60-40-21,4-2-9,1 0 0,0 0-1,-1 0 1,1 1 0,0-1-1,0 0 1,0 1 0,0-1-1,0 1 1,0 0-1,1 0 1,-3 3 0,6-4-4,0 1 0,0-1 0,0 1 0,0-1 0,0 0 0,1 0 0,-1 0 0,0 0 0,1 0 0,-1 0 0,1-1 0,2 1 0,3 2 2,88 25 22,-51-15-33,0 1-1,82 39 1,-116-47-8,0 0 1,0 1 0,-1 0 0,0 1 0,-1 0-1,0 1 1,0 0 0,10 13 0,-17-19 8,0 0 0,0 0 0,0 1 1,0-1-1,-1 0 0,1 1 0,-1-1 0,0 1 1,0 0-1,0-1 0,-1 1 0,1 0 1,-1 0-1,0 0 0,0-1 0,0 1 0,0 0 1,-1 0-1,0-1 0,1 1 0,-1 0 1,-1-1-1,1 1 0,0-1 0,-1 1 0,0-1 1,0 0-1,0 0 0,0 1 0,0-1 1,-6 5-1,-1 2 12,-1 0 0,0 0 0,-15 10 0,20-17-4,0 1-1,0-2 1,-1 1 0,1 0 0,-1-1 0,1 0-1,-1-1 1,0 1 0,1-1 0,-1 0-1,-6 0 1,-16-2 37,0-1 0,0-1 0,0-2-1,1 0 1,-28-11 0,-18-2 44,1 9 17,70 9-142,0 0 0,1 0 0,-1-1 0,0 1 0,0 0 0,1 1 0,-1-1 0,0 0 0,0 0-1,1 1 1,-1-1 0,0 1 0,1 0 0,-1-1 0,0 1 0,-2 2 0,4-3 10,0 1 0,-1 0 0,1 0 1,-1 0-1,1-1 0,0 1 0,0 0 0,0 0 0,-1 0 0,1 0 0,0 0 0,0 0 1,0 0-1,0-1 0,0 1 0,1 0 0,-1 0 0,0 0 0,0 0 0,1 0 1,-1 0-1,0-1 0,1 1 0,-1 0 0,1 0 0,-1-1 0,1 1 0,-1 0 0,1 0 1,-1-1-1,1 1 0,0-1 0,0 2 0,13 12-4082</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4:39.682"/>
    </inkml:context>
    <inkml:brush xml:id="br0">
      <inkml:brushProperty name="width" value="0.05" units="cm"/>
      <inkml:brushProperty name="height" value="0.05" units="cm"/>
      <inkml:brushProperty name="color" value="#008C3A"/>
    </inkml:brush>
  </inkml:definitions>
  <inkml:trace contextRef="#ctx0" brushRef="#br0">14 1 12664,'0'0'6205,"1"16"-5625,-1-7-492,2 20 266,-1-1 1,-5 40 0,-1-31 70,2-18-2,0-1 0,1 1 0,3 37 0,-2-25 151,1-26-361,0 0-1,0 1 1,0-1-1,0 0 0,1 1 1,2 8-1,1-8 262,-1-11 136,-1-11-2728</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4:41.055"/>
    </inkml:context>
    <inkml:brush xml:id="br0">
      <inkml:brushProperty name="width" value="0.05" units="cm"/>
      <inkml:brushProperty name="height" value="0.05" units="cm"/>
      <inkml:brushProperty name="color" value="#008C3A"/>
    </inkml:brush>
  </inkml:definitions>
  <inkml:trace contextRef="#ctx0" brushRef="#br0">0 0 4616,'0'0'19545,"13"1"-19295,180 8 448,61 3 55,-176-5-543,-1-1 358,115 23-1,-184-27-473,0-1 0,-1-1-1,1 1 1,11-2 0,-11 0 48,-1 1 0,0 0 1,0 1-1,11 1 0,-17-2-137,-1 0-1,0 0 1,1 0-1,-1 0 1,0 0-1,0 1 0,1-1 1,-1 0-1,0 0 1,0 0-1,1 0 1,-1 0-1,0 1 1,0-1-1,1 0 1,-1 0-1,0 0 1,0 1-1,0-1 1,0 0-1,1 0 1,-1 1-1,0-1 1,0 0-1,0 0 1,0 1-1,0-1 1,0 0-1,0 0 0,1 1 1,-1-1-1,0 0 1,0 1-1,0-1 1,0 0-1,-1 1 1</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4:51.460"/>
    </inkml:context>
    <inkml:brush xml:id="br0">
      <inkml:brushProperty name="width" value="0.05" units="cm"/>
      <inkml:brushProperty name="height" value="0.05" units="cm"/>
      <inkml:brushProperty name="color" value="#008C3A"/>
    </inkml:brush>
  </inkml:definitions>
  <inkml:trace contextRef="#ctx0" brushRef="#br0">123 1 6632,'0'0'9052,"-9"2"-8680,9-2-372,-13 3 205,-1 0 1,-17 8 0,27-10-121,0 1 0,1 0 0,-1 0-1,0 0 1,1 0 0,-1 1 0,1-1-1,0 1 1,-1 0 0,1 0 0,1 0-1,-1 1 1,0-1 0,-3 7 0,5-9-21,1 1-1,-1-1 1,1 1 0,0-1-1,-1 1 1,1 0 0,0-1 0,0 1-1,0-1 1,0 1 0,0 0-1,1-1 1,-1 1 0,0-1 0,1 1-1,-1-1 1,2 3 0,-2-4-24,0 1 0,0-1 0,1 1 0,-1-1-1,1 1 1,-1-1 0,0 1 0,1-1 0,-1 1 0,1-1 0,-1 0 0,1 1 0,-1-1 0,1 0 0,-1 1 0,1-1 0,0 0 0,-1 0 0,1 0 0,-1 1 0,1-1 0,0 0 0,-1 0 0,1 0 0,-1 0 0,1 0 0,0 0 0,-1 0 0,1 0 0,-1 0 0,1-1-1,0 1 1,-1 0 0,1 0 0,-1 0 0,1-1 0,-1 1 0,1 0 0,-1-1 0,1 1 0,-1 0 0,1-1 0,0 0 0,2-2 153,0-1 1,0 1-1,0 0 1,0-1-1,-1 0 1,0 0-1,4-7 1,7-12-3023</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5:17.144"/>
    </inkml:context>
    <inkml:brush xml:id="br0">
      <inkml:brushProperty name="width" value="0.05" units="cm"/>
      <inkml:brushProperty name="height" value="0.05" units="cm"/>
      <inkml:brushProperty name="color" value="#008C3A"/>
    </inkml:brush>
  </inkml:definitions>
  <inkml:trace contextRef="#ctx0" brushRef="#br0">5 27 4416,'0'0'16530,"-1"14"-16202,0-6-272,0-2-14,0 1-1,1 0 1,-1-1-1,2 1 1,-1-1-1,1 1 1,0 0-1,0-1 1,0 1-1,1-1 1,0 0-1,1 0 1,3 8-1,237 410 1906,-151-281-1421,-9-15 492,-80-123-838,-2-3-69,0 0 0,0 0 0,0 0 0,0 0-1,0 0 1,0 0 0,1-1 0,-1 1-1,1-1 1,-1 1 0,1-1 0,0 1 0,-1-1-1,1 0 1,0 0 0,2 1 0,-2-18 230,12-56-122,3 0-1,3 1 1,33-77 0,-47 131-196,75-169 208,-57 136-90,53-79 0,-66 116-115,-9 12-19,0-1 1,-1 0-1,1 0 0,-1 0 0,1 0 1,-1 0-1,0 0 0,0 0 0,1 0 1,-2-1-1,2-3 0,4-21 149,-23 12-77,10 11-78,0 1 0,0 0 1,0 0-1,0 0 0,0 1 0,-1 0 1,1 1-1,-1 0 0,-13-1 1,-1 0 1,-22-1-3,0 1 0,1 3 1,-1 2-1,-55 10 0,15-3 0,53-5 0,0 2 0,0 1 0,1 1 0,-49 22 0,41-14-359,38-17 218</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5:17.951"/>
    </inkml:context>
    <inkml:brush xml:id="br0">
      <inkml:brushProperty name="width" value="0.05" units="cm"/>
      <inkml:brushProperty name="height" value="0.05" units="cm"/>
      <inkml:brushProperty name="color" value="#008C3A"/>
    </inkml:brush>
  </inkml:definitions>
  <inkml:trace contextRef="#ctx0" brushRef="#br0">1 1 6016,'0'0'14690,"13"5"-14258,42 19-20,-42-20-261,0-1 0,0 0 0,0 0 0,0-1 0,0-1 0,1-1 0,17 0 0,2-1 77,192 23 1070,-164-13-924,5 5 120,-54-10-235,1-1 0,-1 0 0,1 0 0,0-2 0,0 1 0,0-2 0,21-1 1,-32 0-227,0 0 1,0 0 0,1 0-1,-1 0 1,-1-1 0,1 1-1,0-1 1,0 1 0,0-1 0,-1 0-1,1 0 1,-1 1 0,2-4-1,5-5-3707</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5:18.764"/>
    </inkml:context>
    <inkml:brush xml:id="br0">
      <inkml:brushProperty name="width" value="0.05" units="cm"/>
      <inkml:brushProperty name="height" value="0.05" units="cm"/>
      <inkml:brushProperty name="color" value="#008C3A"/>
    </inkml:brush>
  </inkml:definitions>
  <inkml:trace contextRef="#ctx0" brushRef="#br0">555 1 6016,'0'0'10579,"-12"6"-9967,4-2-489,-1 1 14,0-1 0,0 2 0,0-1-1,1 1 1,-1 1 0,1-1 0,-8 10 0,-272 289 4103,160-182-2580,92-87-867,30-34-441,6-2-347,0 0 0,0 0 0,0 0 1,0 0-1,0 0 0,1 0 1,-1 0-1,0-1 0,0 1 1,0 0-1,0 0 0,0 0 1,0 0-1,0 0 0,0 0 0,0 0 1,0 0-1,0 0 0,0 0 1,0 0-1,0 0 0,0 0 1,0-1-1,0 1 0,0 0 1,0 0-1,0 0 0,0 0 0,0 0 1,0 0-1,0 0 0,0 0 1,0 0-1,-1 0 0,1 0 1,0 0-1,3-3-18,0 1 1,-1-1-1,0 1 0,0-1 1,1 0-1,-2 0 0,1 0 1,0 0-1,0 0 0,1-5 1,11-37-1190,-10 32-1256</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5:19.333"/>
    </inkml:context>
    <inkml:brush xml:id="br0">
      <inkml:brushProperty name="width" value="0.05" units="cm"/>
      <inkml:brushProperty name="height" value="0.05" units="cm"/>
      <inkml:brushProperty name="color" value="#008C3A"/>
    </inkml:brush>
  </inkml:definitions>
  <inkml:trace contextRef="#ctx0" brushRef="#br0">1 0 9648,'0'0'7655,"5"13"-7017,72 135 1584,-62-122-1801,3 6 59,1 0 0,2-1 1,1-1-1,39 40 0,-33-42 18,1-2 0,1 0 1,60 38-1,-73-53-277,-14-9-172,-1-1-1,0 1 1,0-1 0,1 1 0,-1-1 0,1 0-1,-1 0 1,1 0 0,0 0 0,-1 0 0,1 0-1,0-1 1,3 1 0,-7-3-265,1 0-1,-1 0 1,1 0 0,-1 0-1,0 0 1,0 0 0,0 1 0,0-1-1,-2-2 1</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5:21.457"/>
    </inkml:context>
    <inkml:brush xml:id="br0">
      <inkml:brushProperty name="width" value="0.05" units="cm"/>
      <inkml:brushProperty name="height" value="0.05" units="cm"/>
      <inkml:brushProperty name="color" value="#008C3A"/>
    </inkml:brush>
  </inkml:definitions>
  <inkml:trace contextRef="#ctx0" brushRef="#br0">1 1 5720,'0'0'18186,"2"11"-17931,19 153 761,-20-154-963,6 99 594,-8 124 1,-3-156-354,3-33 192,-10 61 0,12-83-206,-1-20-219,1 1-1,-1-1 0,0 1 1,0-1-1,0 0 1,0 1-1,-1-1 0,1 1 1,-2 3-1,38-28 623,-21 12-648,0 2 1,0 0 0,1 0-1,0 2 1,1 0 0,0 0-1,0 2 1,21-3 0,1 2 59,1 2 0,62 2 0,-92 2-65,-1 1-1,1-1 0,17 7 1,-18-5 38,-1 0 0,0-1 0,1-1 0,16 2 0,-27-5-183,0 1 0,0-1 0,0 0 0,0 0 1,0 0-1,1 0 0,-1 0 0,1-1 0,-1 1 1,-1-4-1,-1 0-148,-21-28-611,2 3-3789</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5:21.856"/>
    </inkml:context>
    <inkml:brush xml:id="br0">
      <inkml:brushProperty name="width" value="0.05" units="cm"/>
      <inkml:brushProperty name="height" value="0.05" units="cm"/>
      <inkml:brushProperty name="color" value="#008C3A"/>
    </inkml:brush>
  </inkml:definitions>
  <inkml:trace contextRef="#ctx0" brushRef="#br0">1 50 12760,'0'0'4563,"10"-7"-4071,34-24 6,-40 29-420,0 0 1,0 1-1,0-1 0,1 1 1,-1 0-1,0 0 1,0 1-1,1-1 1,-1 1-1,1 0 0,-1 0 1,0 0-1,6 2 1,11-1 300,195-1 5136,-216 0-5114,-4 0-727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0:24.256"/>
    </inkml:context>
    <inkml:brush xml:id="br0">
      <inkml:brushProperty name="width" value="0.05" units="cm"/>
      <inkml:brushProperty name="height" value="0.05" units="cm"/>
      <inkml:brushProperty name="color" value="#004F8B"/>
    </inkml:brush>
  </inkml:definitions>
  <inkml:trace contextRef="#ctx0" brushRef="#br0">0 48 9648,'0'0'12802,"12"4"-12461,-1 0-237,-5-2-54,-1 0 0,1-1 1,-1 1-1,1-1 0,0 0 0,-1 0 0,1-1 1,0 0-1,0 0 0,10-2 0,66-4 763,-61 5-436,0 0 0,1-2 0,-1 0 0,-1-1 0,25-8 0,-43 11-335,0 0 0,-1 0 0,1 0 0,0 0 0,-1-1-1,1 1 1,-1 0 0,0-1 0,1 1 0,-1-1 0,0 1 0,0-1 0,2-3 0,2-6-3489</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5:22.350"/>
    </inkml:context>
    <inkml:brush xml:id="br0">
      <inkml:brushProperty name="width" value="0.05" units="cm"/>
      <inkml:brushProperty name="height" value="0.05" units="cm"/>
      <inkml:brushProperty name="color" value="#008C3A"/>
    </inkml:brush>
  </inkml:definitions>
  <inkml:trace contextRef="#ctx0" brushRef="#br0">0 0 10152,'0'0'5384,"12"5"-4736,3 0-435,0 0 0,-1-1 0,1-1 1,1 0-1,24 1 0,-22-4-5,44 1 845,-1 2-1,66 12 1,-97-10-404,-20-4-106,-1 0 0,1 1 0,16 5 0,-26-7-519,0 1 0,0-1 0,0 0 0,1 0 0,-1 0 0,0 0 0,0 0 0,1 0 0,-1 0 0,0 0 1,0 0-1,1 0 0,-1 0 0,0 0 0,0 0 0,1 0 0,-1 0 0,0 0 0,0 0 0,1 0 0,-1 0 0,0 0 0,0 0 0,1 0 0,-1 0 0,0 0 0,0 0 0,1-1 0,-1 1 1,0 0-1,0 0 0,0 0 0,1 0 0,-1-1 0,0 1 0,0 0 0,0 0 0,0-1 0,0 1 0,1 0 0,-1 0 0,0 0 0,0-1 0,0 1 0,0 0 0,0 0 0,0-1 0,0 1 0,0 0 1,0 0-1,0-1 0,0 1 0,0 0 0,0 0 0,0-1 0,0 1 0,0 0 0,0 0 0,0-1 0,0 1 0,-1 0 0,1 0 0,0-1 0,0 1 0,0 0 0,0 0 0,0 0 0,-1-1 0,-7-17-2635</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5:22.808"/>
    </inkml:context>
    <inkml:brush xml:id="br0">
      <inkml:brushProperty name="width" value="0.05" units="cm"/>
      <inkml:brushProperty name="height" value="0.05" units="cm"/>
      <inkml:brushProperty name="color" value="#008C3A"/>
    </inkml:brush>
  </inkml:definitions>
  <inkml:trace contextRef="#ctx0" brushRef="#br0">0 88 10248,'0'0'5648,"16"-10"-5154,-8 5-420,7-4 82,0 0 1,1 0-1,1 2 0,-1 0 1,33-9-1,1 9 371,-1 2 1,1 2-1,67 4 0,-36 0 300,-60-1-564,-2 0 428,1 0 0,33 5 0,-51-4-585,0-1 0,0 1 0,0-1 0,0 0 0,0 0 0,0 0 0,0 0 0,0 0 0,0 0 0,0-1 0,0 1 0,0-1 1,0 1-1,3-2 0,-5 1-66</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5:23.727"/>
    </inkml:context>
    <inkml:brush xml:id="br0">
      <inkml:brushProperty name="width" value="0.05" units="cm"/>
      <inkml:brushProperty name="height" value="0.05" units="cm"/>
      <inkml:brushProperty name="color" value="#008C3A"/>
    </inkml:brush>
  </inkml:definitions>
  <inkml:trace contextRef="#ctx0" brushRef="#br0">0 21 7736,'0'0'11095,"16"-2"-10495,132-14 1012,-96 13-450,57 4-1,-33 5 482,-70 0-570,-6-6-1192,0 1 1,0 0-1,0-1 0,0 1 1,0 0-1,-1-1 0,1 1 1,0 0-1,0-1 0,-1 1 1,1 0-1,0-1 0,-1 1 1,1-1-1,-1 1 0,1-1 1,-1 1-1,0 0 0</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5:24.128"/>
    </inkml:context>
    <inkml:brush xml:id="br0">
      <inkml:brushProperty name="width" value="0.05" units="cm"/>
      <inkml:brushProperty name="height" value="0.05" units="cm"/>
      <inkml:brushProperty name="color" value="#008C3A"/>
    </inkml:brush>
  </inkml:definitions>
  <inkml:trace contextRef="#ctx0" brushRef="#br0">1 89 9744,'0'0'6568,"10"-5"-5955,-4 2-515,5-2 123,1 0 0,-1 0 1,1 1-1,23-5 0,28-2 777,111-16 1426,-129 23-2141,24-3 183,-28 4-3129</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5:25.314"/>
    </inkml:context>
    <inkml:brush xml:id="br0">
      <inkml:brushProperty name="width" value="0.05" units="cm"/>
      <inkml:brushProperty name="height" value="0.05" units="cm"/>
      <inkml:brushProperty name="color" value="#008C3A"/>
    </inkml:brush>
  </inkml:definitions>
  <inkml:trace contextRef="#ctx0" brushRef="#br0">0 1 4312,'0'0'21007,"14"4"-20727,-4-1-219,2 1 9,0-1 0,0 0 0,0-1 0,0 0 1,1-1-1,16 0 0,280-12 1573,-188 11-613,-121 0-447,3-6-2020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5:26.834"/>
    </inkml:context>
    <inkml:brush xml:id="br0">
      <inkml:brushProperty name="width" value="0.05" units="cm"/>
      <inkml:brushProperty name="height" value="0.05" units="cm"/>
      <inkml:brushProperty name="color" value="#008C3A"/>
    </inkml:brush>
  </inkml:definitions>
  <inkml:trace contextRef="#ctx0" brushRef="#br0">22 196 7432,'0'0'17147,"-2"12"-16917,-1 23-24,2 1 0,2 0 0,8 62 0,25 144 1055,-34-222-1016,0-13-39,0-11 100,-3-120 189,-34-221 1,21 240-116,14 93-312,1 5-16,1-1 0,-1 0 1,1 0-1,2-9 1,-2 15-42,0 0 0,1-1 0,0 1 0,-1 0 1,1 0-1,0 0 0,0 0 0,0 1 0,0-1 0,0 0 0,0 0 1,1 0-1,-1 1 0,0-1 0,1 1 0,0-1 0,-1 1 0,1 0 0,0 0 1,3-2-1,-2 2 3,0 0 0,0 0 0,1 0 1,-1 1-1,0-1 0,1 1 0,-1 0 0,0 0 1,1 0-1,5 1 0,33 9 54,-25-5-48,0 1 1,-1 1-1,0 0 0,0 1 1,-1 1-1,17 13 1,-21-14-16,0 1 1,0 0 0,-1 1 0,0 0 0,-1 1 0,0 0 0,-1 0 0,9 16 0,-16-24-4,1 1 1,-1-1 0,1 1-1,-1-1 1,0 1-1,0-1 1,-1 1 0,1 0-1,-1 0 1,0-1 0,0 1-1,0 0 1,0-1-1,-2 8 1,0-6 1,1 1 0,-2-1 0,1 1 0,0-1 0,-1 0-1,0 0 1,-1 0 0,-5 7 0,-6 4 11,-1-1-1,-1-1 0,0-1 1,-18 12-1,24-18-4,2-1 0,3 0 22,-1-1 0,0-1 1,0 1-1,-1-1 1,1 0-1,-1-1 0,0 0 1,-16 4-1,18-5 25,-4 1 33,10-3-89,0 0 1,0 0-1,0 0 1,0 0-1,0 0 1,0-1-1,0 1 1,0 0-1,0 0 1,0 0-1,0 0 1,1 0-1,-1 0 0,0 0 1,0 0-1,0 0 1,0 0-1,0 0 1,0-1-1,0 1 1,0 0-1,0 0 1,0 0-1,0 0 1,0 0-1,0 0 1,0 0-1,0 0 0,0 0 1,0-1-1,0 1 1,0 0-1,0 0 1,0 0-1,0 0 1,0 0-1,0 0 1,0 0-1,0 0 1,0 0-1,0-1 1,0 1-1,-1 0 0,1 0 1,0 0-1,0 0 1,0 0-1,0 0 1,0 0-1,0 0 1,0 0-1,0 0 1,0 0-1,0 0 1,0 0-1,-1 0 0,1 0 1,0 0-1,0 0 1,0 0-1,0 0 1,0 0-1,0 0 1,0 0-1,0 0 1,0 0-1,-1 0 1,1 0-1,2-1 2,-1 0 0,1 1 0,0-1 0,-1 1 0,1-1 0,0 1 0,0 0 0,-1 0 0,1 0 0,0 0 0,-1 0 0,4 0 0,5 1 1,8-3-10,0 2 1,0 0-1,0 1 1,0 1-1,0 0 1,0 2-1,-1 0 1,1 1-1,-1 0 1,0 2-1,-1 0 1,1 1-1,-2 0 1,1 2 0,-1 0-1,0 0 1,16 16-1,-28-23 3,1 1 1,-1-1-1,0 1 0,0 0 1,-1 0-1,1 0 0,-1 0 0,0 0 1,0 0-1,0 1 0,-1-1 1,1 1-1,-1-1 0,0 1 1,0 0-1,-1-1 0,0 1 0,1 0 1,-2 0-1,0 8 0,0-8 15,-1 1-1,0-1 1,1 0-1,-2 0 1,1 0 0,-1 0-1,0-1 1,0 1-1,0-1 1,0 1-1,-1-1 1,0 0-1,0-1 1,0 1-1,0-1 1,0 1-1,-8 3 1,-6 2 71,0 0 0,-1-1-1,0-1 1,-1 0 0,-25 4 0,1-3 253,-60 3 0,84-9-210,0-1 0,0-1 0,0-1 1,-20-4-1,39 5-134,0 0 0,0 0 0,1 0 0,-1 0-1,0 0 1,1-1 0,-1 1 0,0 0 0,1-1 0,-1 1 0,0 0 0,1-1 0,-1 1 0,1 0 0,-1-1 0,0 1 0,1-1 0,-1 0 0,1 1 0,0-1 0,-1 1 0,1-1 0,-1 0 0,1 1 0,0-1 0,0 0 0,-1 1 0,1-1-1,0 0 1,0 1 0,-1-2 0,7-20-2362,-3 16-50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5:27.667"/>
    </inkml:context>
    <inkml:brush xml:id="br0">
      <inkml:brushProperty name="width" value="0.05" units="cm"/>
      <inkml:brushProperty name="height" value="0.05" units="cm"/>
      <inkml:brushProperty name="color" value="#008C3A"/>
    </inkml:brush>
  </inkml:definitions>
  <inkml:trace contextRef="#ctx0" brushRef="#br0">1 31 7936,'0'0'12921,"11"-2"-12351,27-4-155,145-16 1712,-126 23-1287,70 12-1,-75-7-349,9 3 80,-35-5 64,49 3 0,-61-15 9,-10 4-4452</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5:29.269"/>
    </inkml:context>
    <inkml:brush xml:id="br0">
      <inkml:brushProperty name="width" value="0.05" units="cm"/>
      <inkml:brushProperty name="height" value="0.05" units="cm"/>
      <inkml:brushProperty name="color" value="#008C3A"/>
    </inkml:brush>
  </inkml:definitions>
  <inkml:trace contextRef="#ctx0" brushRef="#br0">60 1 3808,'0'0'15450,"-10"8"-14987,-31 25-7,32-22 221,12-5-165,-1 0-121,-2-6-364,-1 0 0,1 0-1,0 1 1,0-1 0,0 0 0,0 0 0,0 1 0,0-1 0,0 0 0,0 1 0,0-1 0,-1 0 0,1 0 0,0 1 0,0-1 0,0 0-1,1 0 1,-1 1 0,0-1 0,0 0 0,0 1 0,0-1 0,0 0 0,0 0 0,0 1 0,0-1 0,0 0 0,1 0 0,-1 1 0,0-1-1,0 0 1,0 0 0,1 0 0,-1 1 0,0-1 0,0 0 0,0 0 0,1 0 0,-1 0 0,0 0 0,0 1 0,1-1 0,16-1 658,-13 0-585,0 0 1,0 0-1,0-1 0,0 1 0,-1-1 0,1 0 1,4-3-1,1-9 576,-9 13 16,-3 11-327,1-7-298,0 1-1,0 0 0,0-1 1,0 1-1,-1-1 0,-3 4 1,-2 4 188,8-11-238,-1 1-1,1-1 0,0 1 1,0-1-1,0 1 0,0-1 1,0 1-1,0-1 0,0 1 1,0-1-1,0 1 0,0-1 1,0 1-1,0-1 0,0 1 1,0-1-1,1 1 0,-1-1 1,0 1-1,0-1 0,1 1 1,-1-1-1,0 1 0,1-1 1,-1 1-1,0-1 0,1 0 1,-1 1-1,0-1 0,1 0 1,-1 1-1,1-1 1,-1 0-1,1 1 0,-1-1 1,1 0-1,-1 0 0,1 0 1,-1 0-1,1 1 0,-1-1 1,1 0-1,0 0 0,1 1 38,-1-1 0,1 1 0,0-1-1,0 1 1,0-1 0,0 1 0,0-1-1,0 0 1,0 0 0,3 0 0,-4-1-24,0 1 0,0 0 0,0-1 0,0 1 0,0 0 0,0-1 0,0 1 0,-1-1 0,1 0 0,0 1 0,0-1 1,0 0-1,-1 0 0,1 1 0,0-1 0,-1 0 0,1 0 0,-1 0 0,1 0 0,-1 0 0,1-1 0,-1 1 3,-1 0 1,1 0-1,-1 0 0,1 0 0,-1-1 1,1 1-1,-1 0 0,0 0 0,0 1 1,0-1-1,1 0 0,-1 0 1,-2-1-1,-8-10-26,0 2-40,5 5-3537</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5:49.377"/>
    </inkml:context>
    <inkml:brush xml:id="br0">
      <inkml:brushProperty name="width" value="0.05" units="cm"/>
      <inkml:brushProperty name="height" value="0.05" units="cm"/>
      <inkml:brushProperty name="color" value="#008C3A"/>
    </inkml:brush>
  </inkml:definitions>
  <inkml:trace contextRef="#ctx0" brushRef="#br0">0 1270 8032,'0'0'2742,"15"-12"-2227,-11 9-473,34-27 513,35-36 0,125-160 3394,-185 210-3491,-8 8-50,1 1 0,0-1 0,9-6-1,-15 13-388,0 1 0,0 0 0,0 0 0,0 0 0,0 0 0,0 0 0,0 0-1,1 0 1,-1 0 0,0 0 0,0-1 0,0 1 0,0 0 0,0 0-1,0 0 1,0 0 0,1 0 0,-1 0 0,0 0 0,0 0 0,0 0 0,0 0-1,0 0 1,1 0 0,-1 0 0,0 0 0,0 0 0,0 0 0,0 0 0,0 0-1,0 0 1,1 0 0,-1 0 0,0 0 0,0 0 0,0 0 0,0 1 0,0-1-1,0 0 1,0 0 0,1 0 0,-1 0 0,0 0 0,0 0 0,1 8 303,-4 12-94,-41 137 622,-72 173 0,-6-18 317,117-294-952,5-16-127,-1 1 1,1-1-1,-1 0 0,0 0 1,1 0-1,-1 1 0,0-1 1,0 0-1,-3 3 1,14-28 503,-8 17-514,11-36 89,132-415 1221,-66 248-892,-65 179-337,2 1 0,0 0 0,2 1 0,34-42 0,-50 68-126,0-1 0,1 1 0,-1 0 0,0-1 1,1 1-1,-1 0 0,1 1 0,-1-1 0,1 0 1,0 1-1,0-1 0,6-1 0,-8 3-17,1 0-1,-1 0 0,1 0 0,-1 0 1,1 1-1,-1-1 0,1 0 0,-1 1 1,1-1-1,-1 1 0,0 0 1,1-1-1,-1 1 0,0 0 0,1 0 1,-1 0-1,0 0 0,0 0 0,0 0 1,0 0-1,0 0 0,0 0 1,0 1-1,0-1 0,0 0 0,-1 1 1,1-1-1,1 3 0,5 13 46,0-1-1,-1 1 1,-1 0-1,0 1 1,-1-1-1,-1 1 1,-1 0-1,0 0 1,-2 0-1,0 0 1,-1 0-1,-4 26 1,4-39-31,0 0 1,-1 1-1,1-1 1,-1 0-1,0 0 1,-1 0-1,1-1 1,-1 1-1,0-1 1,0 1-1,0-1 1,-1 0-1,1 0 1,-1 0-1,0 0 1,0-1-1,-1 0 1,1 0-1,-1 0 0,1 0 1,-1-1-1,0 1 1,0-1-1,0-1 1,0 1-1,0-1 1,-1 1-1,1-2 1,0 1-1,-1 0 1,1-1-1,0 0 1,-1-1-1,1 1 1,0-1-1,-9-2 1,13 3-19,0 0 0,-1 0 1,1-1-1,0 1 0,0 0 0,0-1 1,0 1-1,0-1 0,0 0 0,0 1 1,0-1-1,1 1 0,-1-1 0,0 0 1,0 0-1,0 0 0,1 1 0,-1-1 1,0 0-1,1 0 0,-1 0 0,1 0 1,-1 0-1,1 0 0,-1-1 0,1 0-2,1 1 0,-1-1 0,0 1 0,0 0-1,1-1 1,-1 1 0,1 0 0,-1-1 0,1 1 0,0 0 0,0 0-1,-1 0 1,1-1 0,0 1 0,0 0 0,2-1 0,4-4 1,0 0 1,1 0 0,-1 1 0,14-7 0,140-59 6,-112 52-13,-1-2 1,-1-2 0,62-40-1,-72 36-5,0-2 0,-2-1 0,50-56 0,-68 66 0,-1 0 0,-2-1 0,0-1 0,-1 0 0,-1-1 0,-1 0 0,-1-1 0,8-28 0,-10 25 4,-1 0 1,-1-1-1,-1-1 0,-2 1 0,1-38 0,-6 13 32,3 26 5,-2 1-1,-1 0 1,-1 0-1,-2 0 1,-11-40-1,14 60-7,-10-23 84,11 28-113,0 0 0,1 0 0,-1 0 0,0 0 0,0 0 0,1 0 0,-1 1 0,0-1 0,0 0 0,0 0 0,0 1 0,0-1 1,0 1-1,-1-1 0,1 1 0,0-1 0,0 1 0,0 0 0,0-1 0,0 1 0,-3 0 0,2 0-4,1 1 0,0-1 0,-1 1 0,1 0 1,-1 0-1,1-1 0,0 1 0,-1 0 0,1 0 0,0 0 1,0 0-1,0 0 0,0 1 0,0-1 0,0 0 1,0 0-1,0 1 0,0-1 0,0 2 0,-15 30-27,16-32 28,-19 49-23,2 2-1,2-1 1,3 2-1,1 0 1,-5 100-1,14-48 2,4 0 1,17 110-1,-3-124 69,-14-81-33,1-1-1,0 1 1,0-1 0,1 0-1,1 0 1,10 17-1,-14-25-6,1 1 0,-1 0-1,1-1 1,0 1-1,-1-1 1,1 0 0,0 0-1,0 0 1,0 1 0,0-2-1,0 1 1,0 0-1,0 0 1,0-1 0,0 1-1,0-1 1,0 1 0,1-1-1,-1 0 1,0 0-1,0 0 1,0 0 0,1-1-1,-1 1 1,0 0-1,0-1 1,0 0 0,0 1-1,0-1 1,3-1 0,6-4 26,0 1 0,0-1 0,-1-1 0,11-8 0,-16 11-17,33-27 89,-1-2-1,-2-1 0,44-54 1,-74 81-93,1 1 1,-1-1 0,2 1-1,-1 0 1,1 1 0,-1 0-1,2 0 1,-1 0-1,0 1 1,1 0 0,0 1-1,15-6 1,-18 7-8,0 1 1,0-1-1,0 1 0,1 1 1,-1-1-1,0 0 0,1 1 0,-1 0 1,8 1-1,-10 0-2,0 0-1,0 0 0,0 0 1,1 1-1,-1-1 1,0 1-1,-1 0 1,1 0-1,0 0 0,-1 0 1,1 0-1,-1 0 1,1 1-1,-1-1 1,0 1-1,2 3 0,-1-3-3,-1 0-2,0 0 1,1 0-1,-1 0 1,0 0-1,0 0 1,0 1-1,-1-1 1,1 1 0,-1-1-1,0 1 1,0-1-1,0 1 1,-1 0-1,1 6 1,-2-9 6,0-1 0,0 0 0,0 0 0,0 0 1,-1 0-1,1 0 0,0 0 0,0 0 0,0 0 1,0 0-1,-1-1 0,1 1 0,0 0 0,0-1 1,0 1-1,0-1 0,-2-1 0,-28-11 46,29 12-46,-29-15 44,23 11-27,0 0 0,0 1 1,-1 0-1,1 1 0,-1-1 0,0 2 0,0-1 0,-17-1 0,23 4-21,0 1 0,0-1 1,0 1-1,0 0 0,0 0 0,0 0 0,1 1 1,-1-1-1,0 1 0,1-1 0,-1 1 0,1 0 1,-1 0-1,1 0 0,0 0 0,0 1 0,0-1 1,0 0-1,-1 4 0,-2 1 0,0 0 1,1 0-1,0 1 0,1 0 1,-5 12-1,6-12-1,-1 1 0,1 0 0,0 0 0,1-1 0,0 1 0,1 0 0,0 0 0,0 0 0,1 0 0,0 0 0,0 0 0,1-1 0,0 1 0,1 0 0,0-1 0,0 0 0,1 1 0,0-1 0,9 14 0,-11-21 0,-1 1 0,0-1 0,1 1 0,0-1 0,-1 0 0,1 0 0,0 1 0,-1-1 0,1-1 0,0 1 0,0 0 0,0 0 0,0-1 0,0 1 0,0-1 0,0 1 0,0-1 0,0 0 0,0 0 0,0 0 0,0 0 0,0 0 0,0 0 0,0-1 0,0 1 0,0 0 0,0-1 0,0 0 0,0 0 0,0 1 0,-1-1 0,1 0 0,2-2 0,2-1 0,0 0 0,0 0 0,-1 0 0,1-1 0,-1 0 0,0 0 0,0 0 0,4-8 0,3-8 0,-2 0 0,0-1 0,-1-1 0,-1 0 0,-2 0 0,6-33 0,0 5 0,-10 38 0,15 51 0,0 4 0,2 9 0,38 69 0,-54-115 0,0 0 0,0-1 0,0 1 0,0-1 0,1 0 0,0 0 0,0 0 0,0-1 0,0 1 0,0-1 0,1 0 0,7 4 0,-11-7 0,0 0 0,0 0 0,0 0 0,0 0 0,1 0 0,-1 0 0,0 0 0,0 0 0,0-1 0,0 1 0,0 0 0,0-1 0,0 1 0,0-1 0,0 1 0,0-1 0,0 0 0,0 1 0,0-1 0,0 0 0,1 0 0,17-20 0,7-15 0,-13 17 0,2 0 0,0 0 0,1 2 0,22-20 0,-33 32 0,13-7 0,-17 12 0,-1 0 0,1 0 0,0 1 0,-1-1 0,1 0 0,-1 0 0,1 0 0,-1 0 0,1 0 0,-1 0 0,1 1 0,-1-1 0,1 0 0,-1 0 0,1 1 0,-1-1 0,1 0 0,-1 1 0,0-1 0,1 1 0,-1-1 0,0 0 0,1 1 0,-1-1 0,0 1 0,1-1 0,-1 1 0,0-1 0,0 1 0,0-1 0,1 1 0,-1-1 0,0 1 0,0-1 0,0 1 0,0 0 0,0 0 0,2 9 0,0 1 0,-1-1 0,0 1 0,-1-1 0,-1 13 0,0-10 0,1 1 0,3 23 0,-3-37 0,0 0 0,0 0 0,0 0 0,0 1 0,0-1 0,0 0 0,1 0 0,-1 1 0,0-1 0,0 0 0,0 0 0,1 0 0,-1 0 0,0 1 0,0-1 0,0 0 0,1 0 0,-1 0 0,0 0 0,0 0 0,1 0 0,-1 0 0,0 0 0,0 1 0,1-1 0,-1 0 0,0 0 0,0 0 0,1 0 0,-1 0 0,0 0 0,0-1 0,1 1 0,-1 0 0,0 0 0,0 0 0,1 0 0,-1 0 0,0 0 0,0 0 0,1 0 0,-1-1 0,0 1 0,0 0 0,0 0 0,1 0 0,-1 0 0,0-1 0,0 1 0,0 0 0,0 0 0,0 0 0,1-1 0,-1 1 0,0 0 0,0 0 0,0-1 0,13-14 0,5-12 0,-12 17 0,0 1 0,0 0 0,0 0 0,1 1 0,1-1 0,-1 2 0,1-1 0,1 1 0,10-7 0,-18 13 0,1 0 0,0 0 0,-1 1 0,1-1 0,0 1 0,-1 0 0,1-1 0,0 1 0,0 0 0,-1 0 0,1 0 0,0 0 0,-1 0 0,1 1 0,0-1 0,-1 0 0,1 1 0,0 0 0,-1-1 0,1 1 0,-1 0 0,1-1 0,-1 1 0,1 0 0,-1 0 0,1 0 0,-1 1 0,0-1 0,2 2 0,4 5 0,-1-1 0,0 1 0,10 18 0,-9-15 0,-1 0 0,-1 0 0,7 20 0,-9-21 0,1 0 0,0 0 0,1-1 0,0 0 0,7 11 0,-9-17 0,0 0 0,0 0 0,0 0 0,1 0 0,-1-1 0,1 1 0,0-1 0,0 0 0,0 0 0,0-1 0,0 1 0,0-1 0,1 0 0,-1 0 0,0 0 0,1 0 0,-1-1 0,0 0 0,1 0 0,5 0 0,-2-1 0,0 0 0,-1 0 0,1-1 0,-1 0 0,0-1 0,1 1 0,-1-1 0,0 0 0,0-1 0,-1 0 0,7-5 0,4-5 0,-1 0 0,0-2 0,-1 0 0,-1 0 0,0-2 0,-1 1 0,-2-2 0,1 0 0,-2 0 0,-1-1 0,0 0 0,9-34 0,-12 35 0,6-24 0,-12 41 0,0 0 0,0 0 0,0 0 0,0-1 0,0 1 0,0 0 0,0 0 0,-1 0 0,1 0 0,-1-1 0,0 1 0,0 0 0,1 0 0,-1 0 0,0 0 0,-1 1 0,0-3 0,0 2 0,-1 0 0,1 0 0,0 0 0,-1 0 0,1 1 0,-1-1 0,0 1 0,1 0 0,-1-1 0,0 1 0,0 1 0,0-1 0,0 0 0,0 1 0,0-1 0,0 1 0,0 0 0,0 0 0,-5 1 0,-5 0 0,1 1 0,0 1 0,-17 5 0,24-6 0,-1 1 0,1-1 0,0 1 0,0 0 0,1 0 0,-1 0 0,1 1 0,-1 0 0,1 0 0,0 0 0,1 0 0,-1 0 0,1 1 0,-1 0 0,-3 8 0,3-5 0,1 0 0,-1-1 0,2 1 0,-1 1 0,1-1 0,0 0 0,1 0 0,0 1 0,0 13 0,2-18 0,-1 1 0,1-1 0,0 0 0,0 0 0,1 0 0,-1 0 0,1 0 0,0 0 0,0 0 0,0-1 0,1 1 0,-1-1 0,1 1 0,0-1 0,0 0 0,0 0 0,0 0 0,1 0 0,-1-1 0,1 0 0,5 4 0,4 0 0,0 0 0,0 0 0,0-1 0,0-1 0,18 3 0,-12-3 0,0-2 0,0 0 0,1-1 0,-1-1 0,0 0 0,0-2 0,1 0 0,-1-1 0,-1-1 0,1-1 0,34-14 0,-44 15 0,0 1 0,0 0 0,1 0 0,-1 1 0,15-2 0,-38 14 993,-6 0-5957</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5:51.793"/>
    </inkml:context>
    <inkml:brush xml:id="br0">
      <inkml:brushProperty name="width" value="0.05" units="cm"/>
      <inkml:brushProperty name="height" value="0.05" units="cm"/>
      <inkml:brushProperty name="color" value="#008C3A"/>
    </inkml:brush>
  </inkml:definitions>
  <inkml:trace contextRef="#ctx0" brushRef="#br0">258 152 6632,'0'0'5816,"-15"6"-4738,2-1-848,1 0 0,-1 1 0,2 0 0,-1 1 0,1 1 0,0 0 0,0 0 0,-13 14 0,8-4 264,1 1 1,1 0 0,1 1 0,1 0 0,0 1 0,1 0 0,2 1 0,-9 28 0,16-44-305,1 0 1,0 0-1,1 0 0,-1 0 0,1 0 1,0 0-1,1 0 0,-1 0 0,1 0 1,0 0-1,3 6 0,-4-10-126,1-1 0,-1 1-1,1 0 1,0 0-1,0 0 1,0 0 0,0-1-1,0 1 1,0 0 0,0-1-1,0 1 1,1-1-1,-1 1 1,1-1 0,-1 0-1,1 1 1,-1-1-1,1 0 1,0 0 0,0 0-1,0 0 1,-1-1 0,1 1-1,0 0 1,0-1-1,0 0 1,0 1 0,0-1-1,0 0 1,0 0 0,0 0-1,0 0 1,0 0-1,0 0 1,0-1 0,2 0-1,5-3 65,1 0 0,-1 0 0,-1-1 0,1-1 0,-1 0 0,0 0 0,0 0 0,-1-1 0,8-8 0,2-1 26,4-6 78,0-2 1,-2 0-1,-1-1 1,0-1-1,17-38 1,-26 49-101,-3 6 146,0 0 0,13-15 0,-19 24-267,1 0 0,0 1 1,-1-1-1,1 0 0,-1 1 1,1-1-1,-1 1 0,1-1 1,-1 1-1,1-1 0,-1 1 0,1-1 1,-1 1-1,0-1 0,1 1 1,-1 0-1,0-1 0,0 1 1,0 0-1,1-1 0,-1 1 1,0 0-1,0-1 0,0 1 0,0 0 1,1 3 18,12 25 68,1-1 1,19 27-1,-25-41-71,-2-4 2,1 0-1,0-1 1,0 0-1,1 0 1,0 0-1,1-1 1,0-1-1,0 1 1,0-2-1,21 12 1,-26-16-15,0 0 1,0 0-1,0-1 1,1 0-1,-1 1 1,0-2-1,1 1 1,-1 0-1,1-1 1,-1 0-1,1 0 1,-1 0-1,1 0 1,-1-1-1,1 0 1,-1 0-1,1 0 1,-1 0-1,0-1 1,0 0-1,0 0 1,0 0-1,0 0 1,0 0-1,0-1 1,-1 0-1,1 0 1,-1 0-1,0 0 1,0 0-1,3-5 1,3-4 42,-1 0 1,0-1-1,-1-1 1,0 1 0,-1-1-1,-1 0 1,0 0-1,-1-1 1,0 1-1,-1-1 1,-1 0-1,-1 0 1,0 0 0,0 0-1,-2 0 1,0 0-1,-5-27 1,5 40-38,1 0-1,-1 0 1,0 0 0,0 0 0,0 0 0,0 0 0,0 1-1,0-1 1,0 0 0,0 0 0,-1 1 0,1-1 0,-1 1-1,1-1 1,-1 1 0,0-1 0,0 1 0,0 0 0,1 0 0,-1 0-1,0 0 1,-4-1 0,-8-5 446,23 12-430,-1-1-1,1 0 1,-1-1-1,1 0 1,0 0-1,1-1 1,10 1-1,15 5 3,22 4-15,1-3 1,0-2 0,1-3 0,113-6-1,-44-5 57,-142 8-62,1 0-1,0 1 0,0 0 0,0 1 0,1 1 1,-1 0-1,1 0 0,0 1 0,0 1 0,0 0 0,-14 10 1,11-5 0,1 0 1,0 0 0,1 1-1,0 1 1,1 0 0,0 1 0,1 0-1,-9 17 1,19-28-19,-1 0 0,1 0 0,0 1 0,0-1 0,0 0 0,0 1 0,1-1 0,-1 1 0,1-1 0,0 1 0,0-1 0,1 1 0,-1 0 0,0-1 0,1 0 0,0 1 0,0-1 0,0 1 0,1-1 0,-1 0 0,1 0 0,-1 0 0,1 0 0,0 0 0,0 0 0,0 0 0,1-1 0,-1 1 0,1-1 0,-1 1 0,1-1 0,0 0 0,0 0 0,0 0 0,0-1 0,0 1 0,4 1 0,-4-2 0,-1 0 0,1-1 0,-1 1 0,1-1 0,0 1 0,0-1 0,-1 0 0,1 0 0,0 0 0,-1 0 0,1 0 0,0-1 0,-1 1 0,1-1 0,5-2 0,-4 1 0,1 0 0,-1-1 0,0 0 0,1 0 0,-1 0 0,-1 0 0,8-8 0,0-2 0,0-2 0,-1 1 0,13-27 0,-23 40 0,7-12 0,-1 0 0,0-1 0,-1 0 0,5-21 0,-10 34 0,0 1 0,0-1 0,0 0 0,0 0 0,0 1 0,0-1 0,0 0 0,1 0 0,-1 0 0,0 1 0,0-1 0,1 0 0,-1 1 0,0-1 0,1 0 0,-1 1 0,1-1 0,-1 0 0,1 1 0,-1-1 0,1 1 0,-1-1 0,1 1 0,0-1 0,-1 1 0,1-1 0,1 0 0,-1 2 0,0 0 0,1 0 0,-1 0 0,0 0 0,0 0 0,0 0 0,1 0 0,-1 0 0,0 0 0,-1 1 0,2 1 0,7 8 0,99 106 0,-103-112 0,0 1 0,1-1 0,0 0 0,0 0 0,0-1 0,1 0 0,-1 0 0,1 0 0,0-1 0,0 0 0,14 3 0,-16-5 0,0 0 0,0-1 0,0 0 0,-1 0 0,1 0 0,0-1 0,0 0 0,-1 0 0,1 0 0,-1 0 0,1-1 0,-1 1 0,1-1 0,-1 0 0,0-1 0,0 1 0,0-1 0,0 0 0,0 0 0,4-4 0,4-5 0,-1-1 0,-1 1 0,0-2 0,-1 1 0,0-1 0,-1-1 0,-1 1 0,0-1 0,6-22 0,2-14 0,13-81 0,-27 127 0,2-14 0,-3 13 0,-2 8 0,1 1 0,0 1 0,1-1 0,-1 0 0,1 1 0,-1-1 0,1 1 0,0-1 0,1 8 0,-1 8 0,-2 19 0,-1 103 0,17-36 0,-13-103 0,-1-1 0,0 0 0,0 0 0,0 0 0,1 1 0,-1-1 0,1 0 0,-1 0 0,1 0 0,-1 0 0,1 0 0,0 0 0,0 0 0,-1 0 0,1 0 0,0 0 0,0 0 0,0 0 0,0-1 0,0 1 0,0 0 0,0-1 0,0 1 0,0-1 0,0 1 0,0-1 0,1 1 0,-1-1 0,0 0 0,0 1 0,0-1 0,1 0 0,-1 0 0,0 0 0,0 0 0,1 0 0,-1 0 0,0-1 0,0 1 0,0 0 0,1-1 0,-1 1 0,0-1 0,0 1 0,0-1 0,0 1 0,0-1 0,0 0 0,0 1 0,0-1 0,0 0 0,0 0 0,1-1 0,8-9 0,-1-1 0,0 0 0,-1 0 0,0 0 0,-1-1 0,-1 0 0,9-24 0,-5 15 0,22-41 0,-25 51 0,10-15 0,-16 26 0,-1 1 0,1-1 0,0 0 0,0 0 0,0 0 0,0 1 0,-1-1 0,1 0 0,0 1 0,0-1 0,0 1 0,0-1 0,0 1 0,0 0 0,0-1 0,1 1 0,-1 0 0,0 0 0,0 0 0,0 0 0,0-1 0,1 2 0,17 3 0,-1 1 0,-1 0 0,20 10 0,-20-8 0,1 0 0,0-1 0,22 4 0,-22-7 0,0-1 0,1 0 0,-1-2 0,1 0 0,-1-1 0,27-4 0,-39 4 0,0-1 0,0 1 0,1-1 0,-1 0 0,0-1 0,-1 0 0,1 0 0,0 0 0,-1 0 0,0-1 0,0 0 0,0 0 0,0 0 0,0-1 0,-1 0 0,0 0 0,0 0 0,0 0 0,-1 0 0,0-1 0,0 0 0,2-6 0,-2 5 0,-1 0 0,-1 0 0,1-1 0,-1 1 0,-1 0 0,1-1 0,-1 1 0,-2-10 0,2 14 0,0 0 0,-1 1 0,0-1 0,1 1 0,-1-1 0,0 1 0,0 0 0,0-1 0,-1 1 0,1 0 0,-1 0 0,-1-3 0,2 4 0,0 0 0,-1 0 0,1 0 0,-1 0 0,1 0 0,0 1 0,-1-1 0,1 0 0,-1 1 0,0-1 0,1 1 0,-1-1 0,0 1 0,1 0 0,-1 0 0,0 0 0,1 0 0,-1 0 0,0 0 0,-2 0 0,0 1 0,1 1 0,-1-1 0,1 0 0,-1 1 0,1 0 0,-1 0 0,1 0 0,0 0 0,0 0 0,0 1 0,-5 4 0,2-1 0,1 0 0,0 0 0,0 1 0,-6 11 0,7-11 0,1 0 0,0-1 0,1 2 0,0-1 0,0 0 0,0 0 0,1 1 0,0-1 0,0 1 0,1-1 0,0 1 0,0-1 0,1 1 0,0-1 0,0 1 0,1-1 0,5 14 0,-3-11 0,0-1 0,1 0 0,1 0 0,-1-1 0,1 0 0,1 0 0,-1 0 0,2-1 0,-1 0 0,1 0 0,0 0 0,16 9 0,-15-11 0,0 0 0,1 0 0,0-1 0,0 0 0,0-1 0,0 0 0,0 0 0,1-1 0,-1-1 0,1 0 0,-1 0 0,16-1 0,-14-2 0,0 0 0,0 0 0,0-1 0,0 0 0,-1-1 0,1-1 0,-1 0 0,0 0 0,-1-1 0,1 0 0,14-13 0,25-23-3935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0:25.780"/>
    </inkml:context>
    <inkml:brush xml:id="br0">
      <inkml:brushProperty name="width" value="0.05" units="cm"/>
      <inkml:brushProperty name="height" value="0.05" units="cm"/>
      <inkml:brushProperty name="color" value="#004F8B"/>
    </inkml:brush>
  </inkml:definitions>
  <inkml:trace contextRef="#ctx0" brushRef="#br0">60 10 10040,'0'0'7353,"-5"14"-6851,1-4-401,-3 11 184,1 1-1,-7 34 0,5 14 707,3-1 0,4 88 0,7-55 2821,-12-353-1968,1 185-1249,-1-7-16,6 65-500,1 1 0,-1-1 0,2 0 1,-1 1-1,1 0 0,0-1 0,4-9 1,-4 14-54,0-1-1,1 1 1,-1 0 0,1 0 0,0 1 0,0-1-1,0 0 1,0 1 0,0 0 0,1-1-1,-1 1 1,1 1 0,5-3 0,51-18 115,-59 22-137,10-3 22,1 1 0,-1 0 0,0 0-1,1 1 1,-1 1 0,16 1-1,-21-1-8,0 1-1,-1-1 0,1 1 0,-1 1 0,0-1 0,1 1 1,-1 0-1,0 0 0,0 1 0,0-1 0,0 1 1,0 0-1,-1 0 0,9 8 0,-12-9-10,0-1 0,0 1 0,-1 0 0,1-1 0,0 1 0,-1 0 0,1-1 0,-1 1 0,1 0 0,-1 0 0,0 0 0,0-1 0,0 1 0,0 0 0,0 0 0,0 0 0,0 0 0,0-1 0,-1 1 0,1 0 0,-1 0 0,0-1 0,1 1 0,-1 0 0,0-1 0,0 1 0,0-1 0,-2 3 0,-3 4 6,0 0 0,0-1 0,-14 13-1,-32 20-7,39-32 28,1 0 0,1 1 0,-22 21 0,33-29-20,-1-1 1,0 1-1,0 0 0,1 1 0,-1-1 0,1 0 0,-1 0 0,1 0 0,-1 0 0,1 0 0,0 0 0,-1 1 0,1-1 0,0 0 0,0 0 0,0 0 1,0 1-1,0-1 0,0 0 0,0 0 0,1 0 0,-1 1 0,0-1 0,1 0 0,-1 0 0,1 0 0,-1 0 0,1 0 0,-1 0 0,1 0 1,0 0-1,-1 0 0,1 0 0,1 1 0,4 4 14,0-1 0,0 0 0,0 0 0,9 5-1,-7-5-15,23 13 21,35 16 0,-41-22-44,-1 1 0,0 1-1,30 22 1,-53-35 17,0-1 0,0 1 0,0 0 0,0 0-1,0 0 1,0 0 0,0 0 0,0 0 0,-1 0 0,1 0 0,0 0 0,-1 0 0,1 0-1,0 1 1,-1-1 0,0 0 0,1 0 0,-1 1 0,0-1 0,1 0 0,-1 0-1,0 1 1,0-1 0,0 3 0,-1-3 2,0 1 0,0 0 0,0 0 0,0 0-1,0-1 1,0 1 0,0-1 0,0 1 0,-1-1 0,1 1 0,-1-1 0,1 0 0,-1 1-1,-2 0 1,-6 4 8,1-1-1,-1 0 0,-1-1 1,-16 5-1,-11-1 48,0-1 0,-1-2 0,-53 0 0,72-4-26,-5 2 25,21-2-60,0 0-1,-1 0 0,1-1 1,-1 0-1,1 1 0,-1-2 1,1 1-1,-1 0 0,1-1 1,-9-2-1,13 3-64,0 0 0,0 0 1,-1 0-1,1-1 0,0 1 0,0 0 0,0 0 0,0 0 0,0 0 1,0 0-1,0-1 0,0 1 0,0 0 0,0 0 0,-1 0 1,1 0-1,0-1 0,0 1 0,0 0 0,0 0 0,0 0 0,0 0 1,0-1-1,0 1 0,0 0 0,0 0 0,1 0 0,-1-1 1,0 1-1,0 0 0,0 0 0,0 0 0,0 0 0,0 0 1,0-1-1,0 1 0,0 0 0,0 0 0,1 0 0,-1 0 0,0 0 1,0 0-1,0-1 0,0 1 0,0 0 0,1 0 0,-1 0 1,0 0-1,0 0 0,0 0 0,1 0 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5:08.863"/>
    </inkml:context>
    <inkml:brush xml:id="br0">
      <inkml:brushProperty name="width" value="0.05" units="cm"/>
      <inkml:brushProperty name="height" value="0.05" units="cm"/>
      <inkml:brushProperty name="color" value="#008C3A"/>
    </inkml:brush>
  </inkml:definitions>
  <inkml:trace contextRef="#ctx0" brushRef="#br0">266 128 3912,'0'0'9406,"4"10"-9146,-4-10-257,2 6 50,0-1-1,0 1 1,0 0-1,-1-1 1,0 1-1,0 0 1,0 0-1,-1 0 1,0 0-1,0 0 1,-1 0-1,1 0 1,-1 0-1,-3 9 1,-2 0 112,0 0 1,-1 0-1,-1-1 0,0 0 1,0 0-1,-15 16 1,17-22-62,-1-1 1,0 0 0,-1 0-1,0 0 1,0-1-1,0 0 1,-1-1 0,0 0-1,0 0 1,0-1 0,-12 4-1,17-7-20,0 0 1,0 0-1,0 0 0,0-1 0,0 0 0,0 0 1,0 0-1,0 0 0,0 0 0,0-1 1,0 0-1,0 0 0,-5-2 0,7 2-35,-1 0 1,1 0-1,0 0 0,-1-1 0,1 1 0,0-1 1,0 1-1,0-1 0,0 0 0,0 0 0,1 0 1,-1 0-1,0 0 0,1 0 0,0 0 0,-1-1 0,1 1 1,0-1-1,0 1 0,0-1 0,0-2 0,0-3 7,0 1-1,1-1 0,0 1 0,1-1 0,-1 1 1,1 0-1,1-1 0,-1 1 0,1 0 0,4-9 1,5-10 131,18-33 0,-21 44-84,1-1 0,1 1 1,0 1-1,1 0 1,0 0-1,1 1 0,1 1 1,0 0-1,1 1 0,0 0 1,0 1-1,1 1 1,1 0-1,26-11 0,-38 18-30,1 0 1,0 1-1,0-1 0,0 1 0,0 0 0,0 1 0,0-1 0,0 1 0,7 0 1,-9 1-33,0-1 1,0 1-1,0 0 1,0 0-1,0 1 1,0-1-1,0 0 1,0 1-1,0 0 1,0 0 0,-1 0-1,1 0 1,-1 0-1,0 0 1,4 5-1,3 4 30,-1 2-1,0-1 1,0 1-1,-2 0 1,0 1-1,0-1 0,-1 1 1,-1 1-1,0-1 1,-1 0-1,0 1 1,0 29-1,-2 2 80,-3 1 1,-13 84-1,-43 107 176,41-181-256,-49 135 131,59-171-115,-6 36-1,13-57-82,-1 0 1,1 0-1,0 0 0,0 0 0,0 0 1,0 0-1,0 0 0,0 0 1,0 0-1,0 0 0,0 0 1,0 0-1,0 0 0,0 0 1,0 0-1,0 0 0,0 0 1,0 0-1,0 0 0,-1 0 1,1 0-1,0 0 0,0 0 0,0 0 1,0 0-1,0 0 0,0 0 1,0 1-1,0-1 0,0 0 1,0 0-1,0 0 0,0 0 1,0 0-1,0 0 0,0 0 1,0 0-1,0 0 0,0 0 1,0 0-1,-1-10 96,0-15-7,6-40 101,3 0 0,25-98 1,58-126 281,-74 246-405,2 1 0,2 1 1,2 0-1,43-57 0,-58 87-67,15-16 6,-22 25-9,0 1 0,1 0 0,-1 0 1,0 0-1,1 1 0,-1-1 0,1 0 1,-1 0-1,1 1 0,-1-1 0,1 1 1,-1 0-1,1-1 0,0 1 0,-1 0 1,1 0-1,2 0 0,-3 0 0,0 0 0,0 1 0,0-1 0,0 0 0,0 1 0,0-1 1,-1 1-1,1-1 0,0 1 0,0-1 0,-1 1 0,1 0 0,0-1 0,-1 1 0,1 0 0,-1 0 0,1 0 0,-1-1 0,1 1 0,0 1 0,6 19-3,-6-18 1,5 19-21,-1 0 1,-1 1-1,-2-1 0,1 32 1,-9 93-84,5-121 88,-2 22-55,-1-1-1,-3 0 1,-19 70 0,20-91 123,29-135 103,-9 34-16,3 1 0,47-125 0,-55 179-102,0 1 1,1 0-1,1 0 0,25-31 0,-36 49-33,2-1-1,0-1 1,0 1-1,1-1 1,-1 1-1,1 0 0,-1 0 1,5-3-1,-6 5-2,0-1-1,0 1 0,0 0 1,0 0-1,0 0 1,0-1-1,0 1 0,-1 0 1,1 0-1,0 1 1,0-1-1,0 0 0,0 0 1,0 0-1,0 1 1,0-1-1,0 0 0,0 1 1,-1-1-1,1 1 0,0-1 1,0 1-1,0-1 1,-1 1-1,1-1 0,0 1 1,-1 0-1,1-1 1,0 1-1,-1 0 0,1 0 1,0 1-1,6 8-7,-1 1 0,0-1 0,-1 1-1,0 0 1,5 20 0,11 58-50,0 101 44,-17-132-17,8 51 20,-8-92 31,-1-1-1,2 0 0,0-1 1,12 25-1,-14-33-22,-1-2 11,1 0-1,0 0 1,-1 0-1,2-1 1,3 6-1,-6-9-2,0 0-1,0 0 1,0 0-1,0 0 1,0-1-1,0 1 1,0 0-1,0-1 1,0 1-1,1-1 1,-1 1-1,0-1 0,0 0 1,0 1-1,1-1 1,-1 0-1,0 0 1,0 0-1,1 0 1,-1 0-1,0 0 1,0 0-1,1 0 1,-1-1-1,0 1 0,0 0 1,0-1-1,3 0 1,4-4 15,1 0 1,-1 0-1,0 0 1,0-1 0,-1-1-1,0 1 1,0-1-1,0 0 1,7-11-1,5-10 38,22-41-1,-5 7 44,-19 33-56,-13 21-30,1-1-1,0 1 1,0 0 0,1 1-1,0 0 1,0-1 0,13-10-1,-17 17-12,-1 1-1,1-1 1,-1 1 0,1-1-1,-1 1 1,1 0 0,-1-1-1,1 1 1,0 0 0,-1 0-1,1 0 1,-1 0 0,1 0-1,-1 1 1,1-1-1,0 0 1,-1 1 0,1-1-1,-1 1 1,1-1 0,-1 1-1,0 0 1,1 0 0,1 1-1,36 29 14,-25-18-12,1-1-34,0 1-1,-1 0 1,21 25 0,-35-38 32,0 0 1,0 0-1,0 0 1,0 0-1,0 0 1,0 0-1,0 0 0,0 0 1,0 0-1,0 0 1,0 0-1,0 0 1,0 0-1,0 0 1,0 0-1,1 0 0,-1 0 1,0 0-1,0 0 1,0 0-1,0 0 1,0 0-1,0 0 1,0 0-1,0 0 1,0 0-1,0 0 0,0 0 1,0 0-1,0 0 1,1 0-1,-1 0 1,0 0-1,0 0 1,0 0-1,0 0 0,0 0 1,0 0-1,0 0 1,0 0-1,0 0 1,0 0-1,0 0 1,0 0-1,0 0 0,0 1 1,0-1-1,0 0 1,0 0-1,0 0 1,0 0-1,-2-11 36,-7-13 5,-17-21 78,25 43-109,-1-1 0,0 1 0,0-1 0,0 1 0,0 0 0,-1-1 0,1 1 0,-1 0 0,1 1 0,-1-1 0,0 0 0,1 1 0,-7-3-1,7 4-8,1 0-1,-1 0 0,0 0 0,0 0 0,1 0 1,-1 1-1,0-1 0,1 0 0,-1 1 0,1 0 0,-1-1 1,0 1-1,1 0 0,-1 0 0,1-1 0,0 1 1,-1 0-1,1 1 0,0-1 0,-1 0 0,-1 2 0,-22 32-38,21-29 38,-2 4-14,1 0 1,0-1 0,1 2-1,0-1 1,1 0 0,0 1-1,1 0 1,0 0 0,0-1-1,0 23 1,3-12-17,0-1 0,2 1 0,0 0 1,11 37-1,-13-55 29,0 0 0,0 0 1,0 0-1,0 0 0,0-1 1,1 1-1,0 0 0,-1-1 0,1 0 1,0 1-1,0-1 0,0 0 1,0 0-1,1 0 0,-1 0 0,0 0 1,1 0-1,5 2 0,-6-3 6,1-1 0,-1 1 0,1-1 0,-1 0 0,1 1-1,-1-1 1,1 0 0,-1-1 0,1 1 0,-1 0 0,0-1-1,1 1 1,-1-1 0,1 0 0,-1 1 0,0-1 0,1 0-1,-1-1 1,0 1 0,0 0 0,0-1 0,0 1 0,2-3-1,1-1 11,0 0 0,0 0 0,0-1 0,-1 0 0,0 0-1,0 0 1,-1 0 0,1-1 0,-1 0 0,3-9 0,1-10 61,7-39 1,-9 39-28,0-6 121,-1 0 1,-1-45 0,-2 77-170,-1 0 0,0 0 1,0 0-1,0 0 0,0 0 0,0 0 1,0 0-1,0 0 0,0 0 1,0 0-1,0 0 0,0 0 0,0 0 1,0 0-1,0 0 0,0 0 0,0 0 1,0 0-1,0 0 0,0 0 1,1 0-1,-1 0 0,0 0 0,0 0 1,0 0-1,0 0 0,0 0 0,0 0 1,0 0-1,0 0 0,0 0 1,0 0-1,0 0 0,0 0 0,0 0 1,0 0-1,0 0 0,0 0 0,0 0 1,0 0-1,0 0 0,0 0 1,0 0-1,0 0 0,0 0 0,0 0 1,0 0-1,1 0 0,-1 0 0,0-1 1,0 1-1,4 9 22,6 14-14,-3-3-22,-1-4-4,0 1 0,2-2 0,-1 1 0,16 22 0,-20-34 12,0 0-1,0-1 1,1 1 0,-1-1-1,1 1 1,0-1 0,0 0-1,0-1 1,0 1 0,0-1-1,1 0 1,-1 0 0,1 0-1,-1 0 1,1-1 0,0 0-1,-1 0 1,1 0 0,0 0-1,0-1 1,7 0-1,-2-1 9,-1 0 0,1-1 0,0 0 0,-1-1 0,1 0 0,-1 0 0,0-1 0,0 0 0,0-1 0,13-9 0,7-8 32,43-40 0,-19 14 37,-6 6 3,29-23 87,-68 58-137,0 2 1,1-1-1,0 1 0,0 1 0,0 0 0,1 0 1,13-3-1,-18 6-17,-1 0 1,0 1-1,1 0 0,-1 0 1,0 0-1,1 0 1,-1 1-1,0 0 0,1 0 1,-1 0-1,0 0 1,0 1-1,0-1 0,0 1 1,0 0-1,0 0 0,-1 1 1,7 5-1,4 4 14,-1 0 0,0 2-1,13 18 1,-5-7 5,-2-4 18,-1 1 1,-1 1-1,-1 1 0,16 30 1,-28-47-13,0-1 1,1 1 0,0-1-1,0 0 1,0-1-1,12 10 1,-1 0 119,-16-15-125,10-8-687,2-13-2965</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5:09.227"/>
    </inkml:context>
    <inkml:brush xml:id="br0">
      <inkml:brushProperty name="width" value="0.05" units="cm"/>
      <inkml:brushProperty name="height" value="0.05" units="cm"/>
      <inkml:brushProperty name="color" value="#008C3A"/>
    </inkml:brush>
  </inkml:definitions>
  <inkml:trace contextRef="#ctx0" brushRef="#br0">622 1 10656,'0'0'1232,"-11"9"-824,-137 120 876,18 1-352,35-32-183,35-36 804,-69 91 0,112-134-1022,14-17-365,0 1 0,0 0 0,1-1 1,-1 1-1,1 0 0,-1 0 1,1 1-1,0-1 0,1 0 1,-1 1-1,0-1 0,1 1 1,-2 4-1,17-15 274,0-3-548,36-27 214,-24 17-2887</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5:11.178"/>
    </inkml:context>
    <inkml:brush xml:id="br0">
      <inkml:brushProperty name="width" value="0.05" units="cm"/>
      <inkml:brushProperty name="height" value="0.05" units="cm"/>
      <inkml:brushProperty name="color" value="#008C3A"/>
    </inkml:brush>
  </inkml:definitions>
  <inkml:trace contextRef="#ctx0" brushRef="#br0">145 854 6824,'0'0'5678,"-8"12"-4863,0 2-612,-13 18 482,1 2 0,-16 37-1,33-61-525,-35 101 1502,35-100-1409,1 0 0,0 1 0,0-1 0,1 0 0,1 1 0,0-1 0,0 1 0,3 11 0,-3-22-202,0 1 1,0-1-1,1 0 0,-1 0 1,0 0-1,1 0 1,-1 0-1,1 0 0,-1 0 1,1 0-1,-1 0 0,1 0 1,0 0-1,-1 0 0,1 0 1,0 0-1,0 0 1,0 0-1,-1-1 0,1 1 1,0 0-1,0-1 0,0 1 1,0-1-1,2 1 0,-1 0 2,0-1-1,-1 0 0,1 0 0,0 0 0,0-1 0,0 1 1,0 0-1,-1-1 0,1 1 0,0-1 0,0 1 0,0-1 1,-1 0-1,3-1 0,5-3 84,-1-1 0,1-1 1,-1 0-1,10-9 0,9-16 159,-1-1 1,-1-1-1,-2-1 0,21-44 0,-2 7 374,-32 57-384,-6 15-81,-2 9-71,-1 15-42,1-1 0,1 0 0,1 0 0,12 42 0,-15-61-71,1 0 1,-1-1-1,1 1 0,-1 0 0,1-1 1,0 1-1,1-1 0,-1 1 0,1-1 1,-1 0-1,1 0 0,0 0 0,5 3 0,-6-5-6,0 1 0,0-1-1,0 0 1,1-1 0,-1 1-1,0 0 1,1-1-1,-1 1 1,0-1 0,1 0-1,-1 1 1,1-1-1,-1 0 1,1-1 0,-1 1-1,0 0 1,1-1 0,-1 1-1,0-1 1,1 0-1,-1 0 1,0 0 0,3-1-1,2-3 7,-1 1 0,1-1-1,-1 0 1,0-1 0,0 1 0,-1-1 0,1 0-1,-1-1 1,4-7 0,2-3 32,0-1 0,9-25 1,35-100 329,-52 133-343,5-7 214,-8 16-248,0 1 0,1 0 0,-1 0-1,1 0 1,-1 0 0,1-1 0,-1 1 0,0 0-1,1 0 1,-1 0 0,1 0 0,-1 0 0,1 0-1,-1 0 1,1 0 0,-1 1 0,0-1 0,1 0 0,-1 0-1,1 0 1,-1 0 0,0 0 0,1 1 0,-1-1-1,1 0 1,-1 0 0,0 1 0,1-1 0,-1 0 0,0 1-1,1-1 1,-1 0 0,0 1 0,0-1 0,1 0-1,-1 1 1,0-1 0,0 1 0,0-1 0,1 1-1,10 13 9,0 0-1,1-1 0,1 0 0,0-1 0,0-1 0,2 0 1,-1-1-1,1 0 0,1-2 0,24 12 0,-37-19 0,0 0-1,1-1 1,-1 1 0,0-1-1,1 1 1,-1-1 0,1 0-1,-1 0 1,0 0 0,1-1-1,-1 1 1,1-1 0,-1 0-1,0 0 1,5-2-1,-3 1 3,0-1-1,-1 0 0,1 0 0,0-1 0,-1 1 0,0-1 1,0 0-1,6-7 0,-3 1 10,0 0 0,0 0 1,-2 0-1,1-1 0,-1 0 0,-1 0 1,0 0-1,3-14 0,-5 16 14,-1-1-1,0 0 0,0-15 1,-1 22-19,0 0 1,-1 0 0,1 0 0,0 1-1,-1-1 1,1 0 0,-1 0-1,0 1 1,0-1 0,0 0 0,0 1-1,-1-1 1,1 1 0,-1-1-1,0 1 1,-3-4 0,4 5-11,0 1 0,0-1 0,0 1 1,0-1-1,0 1 0,0 0 0,-1 0 1,1-1-1,0 1 0,0 0 0,0 0 0,0 0 1,0 0-1,-1 1 0,1-1 0,0 0 0,0 0 1,0 1-1,0-1 0,0 0 0,0 1 0,0-1 1,0 1-1,0-1 0,0 1 0,0 0 1,0 0-1,0-1 0,0 1 0,1 0 0,-2 2 1,-3 2 6,0 0 1,1 0 0,0 0-1,-3 7 1,-1 3 0,0 1 0,1 0 0,1 0 0,1 0 1,0 0-1,1 1 0,-3 27 0,6-32-4,0 0-1,1 0 1,0 0-1,1 1 0,0-1 1,1 0-1,1-1 1,0 1-1,0 0 1,1-1-1,9 19 0,-11-27-5,0 1 0,0-1 0,1 0 0,-1 0 0,1 0-1,0 0 1,-1-1 0,1 1 0,1-1 0,-1 0 0,0 0-1,1 0 1,-1 0 0,1 0 0,-1-1 0,1 1 0,0-1-1,-1 0 1,1 0 0,0-1 0,0 1 0,0-1 0,0 0-1,0 0 1,5-1 0,2 0 8,-1-1-1,1 0 1,-1 0-1,0-2 1,0 1-1,0-1 1,0 0 0,11-8-1,4-4 12,-2-1 1,0 0-1,-1-2 0,-1-1 1,-1-1-1,-1 0 0,0-2 1,20-32-1,1-10 39,61-138 0,-68 124-106,-4-1-1,-3-1 1,-4-1 0,19-142-1,-40 216 30,0 3-2,0-1 0,0 1 0,-1 0 1,0 0-1,1-1 0,-2 1 0,1 0 0,-1-1 0,-2-9 0,3 15 14,-1 0 0,1 0 0,-1 0 0,1 0 0,-1 0 0,1 0 0,-1 0 0,1 0 0,-1 0 0,1 0 0,-1 1 0,1-1 0,-1 0-1,1 0 1,-1 0 0,1 1 0,-1-1 0,1 0 0,0 1 0,-1-1 0,1 0 0,0 1 0,-1-1 0,1 0 0,0 1 0,-1-1 0,1 1 0,0-1 0,0 1 0,-1 0 0,-8 12-23,0 0 0,1 1 0,0 0-1,-10 26 1,-17 67-67,23-66 51,-5 19-17,3 1-1,2 0 1,4 1-1,2 0 1,2 0-1,4 1 1,7 66-1,-6-115 62,2 1-1,-1-1 0,2 1 0,5 15 0,-8-26 3,1 0-1,-1-1 0,1 1 0,0-1 1,0 1-1,0-1 0,0 0 0,0 1 1,1-1-1,-1 0 0,1-1 0,0 1 1,0 0-1,0-1 0,0 0 0,1 1 0,-1-1 1,0 0-1,1-1 0,4 2 0,-1-1 10,0-1 0,0 0-1,1-1 1,-1 1-1,0-1 1,0-1-1,1 1 1,-1-2-1,0 1 1,0 0-1,11-5 1,-7 1 5,0 0 1,-1-1-1,0 0 0,0 0 1,0-1-1,13-12 0,3-8 28,-1 0 0,-2-2 0,30-47 0,-22 29-16,-2-1 1,-2-1-1,-3-2 1,27-76-1,-45 107-28,15-41 7,-2-1 0,-3-1 1,9-79-1,-24 140-10,-1-1 0,0 1 0,0 0 0,0 0 0,0-1 0,-1 1 0,1 0 0,-1 0 0,1-1 0,-1 1 0,0 0 0,1 0 0,-1 0 0,-1 0 0,0-3 0,1 4 0,1 1 0,-1 0 0,1-1 0,-1 1 0,0-1 0,1 1 0,-1-1 0,1 1 0,-1 0 0,0 0 0,1-1 0,-1 1 0,1 0 0,-1 0 0,0 0 0,0 0 0,1-1 0,-1 1 0,0 0 0,0 0 0,-1 1 0,1-1 0,-1 1 0,1-1 0,-1 1 0,1-1 0,-1 1 0,1 0 0,-1 0 0,1 0 0,0 0 0,0 0 0,-2 1 0,-4 5 2,0 1 1,1-1-1,0 1 0,0 0 0,1 1 1,-6 10-1,-23 60 27,20-45-19,-8 21 78,3 1 0,2 0 1,3 1-1,2 1 0,2 0 0,3 1 1,3 0-1,2 0 0,11 102 0,-8-151-13,0-1 0,1 1 0,1-1 0,6 17 0,-8-23-318,0 0 0,1 0 0,0 0 1,-1-1-1,1 1 0,0-1 0,0 1 0,0-1 1,1 0-1,-1 0 0,1 0 0,-1 0 1,1 0-1,-1 0 0,1-1 0,0 1 0,4 0 1</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5:13.494"/>
    </inkml:context>
    <inkml:brush xml:id="br0">
      <inkml:brushProperty name="width" value="0.05" units="cm"/>
      <inkml:brushProperty name="height" value="0.05" units="cm"/>
      <inkml:brushProperty name="color" value="#008C3A"/>
    </inkml:brush>
  </inkml:definitions>
  <inkml:trace contextRef="#ctx0" brushRef="#br0">1 104 6824,'0'0'5838,"6"11"-5324,23 39-4,-26-47-435,0 0-1,0 1 1,0-2-1,0 1 1,0 0-1,1 0 1,-1-1-1,1 0 0,0 0 1,-1 0-1,1 0 1,0 0-1,6 1 1,-2-1 113,1 0 1,-1-1-1,1 0 1,13 0 0,-12-2 45,0 0 1,-1-1-1,1 0 1,0-1 0,0 0-1,-1 0 1,0-1 0,0 0-1,0-1 1,0 0 0,0 0-1,-1-1 1,11-10 0,-15 11-87,0 1 0,-1-1 0,0 0 0,0 0 1,0 0-1,-1 0 0,1-1 0,-1 1 0,0-1 0,1-7 1,-2 9-82,-1 1 1,1-1-1,-1 1 1,0-1 0,0 1-1,0-1 1,0 1 0,-1-1-1,1 1 1,-1-1-1,0 1 1,0 0 0,0-1-1,0 1 1,-1 0-1,1 0 1,-1 0 0,-3-4-1,3 6-25,0-1 1,0 0-1,-1 1 0,1-1 0,0 1 0,-1 0 0,1 0 0,-1 0 0,0 0 0,1 0 1,-1 1-1,0-1 0,0 1 0,1 0 0,-1 0 0,-4 0 0,-1 0 32,0 0 0,0 1 0,0 0 0,-13 4 0,10 0-16,1-1 0,0 1 0,0 1 0,0 0 0,1 0 1,0 1-1,0 0 0,1 1 0,-1 0 0,2 0 0,-1 0 1,1 1-1,1 1 0,-1-1 0,-9 21 0,14-24-25,1-1 0,0 1 0,-1 0-1,2-1 1,-1 1 0,1 0 0,0 0 0,0 0 0,0-1-1,1 1 1,0 0 0,0 0 0,0-1 0,1 1-1,0-1 1,0 1 0,1-1 0,-1 0 0,1 0-1,0 0 1,0 0 0,1 0 0,0-1 0,5 6-1,-2-3 23,0-1 0,0 1 0,0-2 0,1 1 0,0-1 0,0 0 0,1 0 0,-1-1 0,1-1 1,0 1-1,0-1 0,0-1 0,1 0 0,10 2 0,0-3 31,-1-1-1,1 0 1,0-2 0,-1 0 0,1-1 0,-1-1 0,21-7 0,-15 2 41,-1-1 0,0-1-1,0-1 1,38-27 0,-14 8 56,-28 19-3,-1 0 0,0-2 0,-1-1-1,33-32 1,-46 38 221,-13 12-228,-16 14-84,4 2-44,0 0-1,2 2 0,1 0 1,0 1-1,-22 40 1,35-56-21,1 1 0,0 0 0,1 0 0,0 0 0,-3 14 0,4-18-9,1 1 1,-1-1 0,1 1-1,0-1 1,0 1-1,0-1 1,0 1 0,1-1-1,0 1 1,-1-1 0,1 0-1,1 1 1,1 5-1,-2-8-9,0 0-1,0-1 1,-1 1-1,1 0 1,0 0-1,0-1 1,0 1-1,0-1 1,0 1-1,0-1 0,0 1 1,0-1-1,0 0 1,0 1-1,0-1 1,0 0-1,0 0 1,0 0-1,0 1 1,0-1-1,1 0 1,-1-1-1,0 1 0,0 0 1,0 0-1,0 0 1,0-1-1,0 1 1,0 0-1,0-1 1,0 1-1,1-2 1,3 0 11,0-1 0,0 0 0,0 0 0,-1 0 0,5-4 0,7-11 48,-1 0 1,-1-1-1,-1 0 1,16-29-1,-12 19 7,7-13 32,-11 18 89,19-27 0,-31 65 27,-5 12-193,-87 215 76,47-135-54,16-41-2,-4-1 0,-58 88 0,54-85 8,34-61-30,2-6-23,0 0-1,0 0 1,0 0-1,0 0 1,0 0-1,0-1 1,-1 1-1,1 0 1,0 0-1,0 0 1,0 0-1,0 0 1,0 0-1,0 0 1,0 0-1,0 0 1,0 0-1,0 0 1,0 0-1,-1 0 1,1 0-1,0 0 1,0 0-1,0 0 1,0 0-1,0 0 1,0 0-1,0 0 1,0 0-1,0 0 1,-1 0-1,1 0 1,0 0-1,0 0 1,0 0-1,0 0 1,0 0-1,0 0 1,0 0-1,0 0 1,0 1-1,0-1 1,0 0-1,0 0 1,-1 0-1,1 0 1,0 0-1,0 0 1,0 0-1,0 0 1,0 0-1,0 0 1,0 0-1,0 1 1,0-1-1,14-22 103,15-24-19,59-71 0,47-32 25,-37 46-61,137-156 10,-202 216-55,-16 18 4,2 2-1,36-36 1,-55 58-5,1 0 0,0 0 0,0 0 0,1 0 0,-1 0 0,0 0 1,0 0-1,0 1 0,0-1 0,1 0 0,-1 1 0,0-1 0,1 1 0,-1 0 0,0-1 0,1 1 0,-1 0 0,1 0 0,-1 0 0,0 0 1,1 0-1,2 0 0,-3 1-2,0 0 1,1 0 0,-1 0-1,0 0 1,1 0 0,-1 0-1,0 0 1,0 0 0,0 0-1,0 0 1,0 1 0,0-1-1,-1 0 1,1 1-1,0-1 1,0 3 0,2 5 0,-1-1 0,0 0 0,0 1 1,-1 0-1,0 14 0,-11 100-85,3-54 70,8-47 49,-1-22-35,0 0 0,0 0 0,0 1 0,0-1 0,0 0 0,1 1 0,-1-1 0,0 0-1,0 0 1,0 0 0,0 1 0,1-1 0,-1 0 0,0 0 0,0 0 0,1 1-1,-1-1 1,0 0 0,0 0 0,1 0 0,-1 0 0,0 0 0,0 1 0,1-1-1,-1 0 1,0 0 0,1 0 0,-1 0 0,0 0 0,0 0 0,1 0 0,0 0-1,1-1 4,1-1-1,-1 1 0,1-1 0,-1 1 0,1-1 0,-1 0 0,0 0 0,0 0 0,4-4 0,17-21 70,27-40-1,12-15 12,-55 74-78,0-1 0,1 2 0,0-1 0,1 1 0,14-10 0,-21 16-5,0 0 0,-1 0-1,1 1 1,0-1 0,-1 0 0,1 1 0,0-1 0,0 1 0,0 0 0,-1 0 0,1-1 0,0 1 0,0 0-1,0 1 1,0-1 0,-1 0 0,3 1 0,-2 0-1,0 0 1,0 0-1,0 0 0,-1 1 1,1-1-1,-1 0 1,1 1-1,-1-1 0,1 1 1,-1 0-1,0-1 0,0 1 1,0 0-1,0 0 0,0 0 1,0 0-1,-1 0 0,1 0 1,0 2-1,6 22 57,4 33 1,-8-37 19,0-1 1,2 1 0,1-1-1,12 29 1,-16-45-68,0 0 0,1 0 0,0 0 0,0-1 1,0 1-1,1-1 0,-1 0 0,1 0 0,0 0 0,0 0 0,1-1 1,-1 0-1,1 0 0,-1 0 0,1 0 0,0-1 0,0 0 0,0 0 0,1 0 1,-1-1-1,0 1 0,9 0 0,-8-2-10,1 0 0,-1 0 0,1 0 0,0-1 0,-1 0 0,0 0 0,1-1 0,-1 0 0,0 0 0,1 0 0,-1-1 0,0 0 0,-1 0 0,1 0 0,-1-1 0,1 0 0,-1 0 0,5-6 0,-4 4 0,0 0 0,0 0 0,-1-1 0,1 0 0,-2 0 0,1-1 0,-1 1 0,0-1 0,-1 0 0,0 0 0,0 0 0,0-1 0,1-10 0,-3-39 881,-4 28-5842</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5:35.923"/>
    </inkml:context>
    <inkml:brush xml:id="br0">
      <inkml:brushProperty name="width" value="0.05" units="cm"/>
      <inkml:brushProperty name="height" value="0.05" units="cm"/>
      <inkml:brushProperty name="color" value="#008C3A"/>
    </inkml:brush>
  </inkml:definitions>
  <inkml:trace contextRef="#ctx0" brushRef="#br0">218 1 5824,'0'0'12767,"-5"10"-12565,-11 28-2,2 2-1,2-1 1,-11 54 0,-16 58 273,-21 7 164,24-65 335,27-76-359,5-10-304,10-9-3808</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5:36.552"/>
    </inkml:context>
    <inkml:brush xml:id="br0">
      <inkml:brushProperty name="width" value="0.05" units="cm"/>
      <inkml:brushProperty name="height" value="0.05" units="cm"/>
      <inkml:brushProperty name="color" value="#008C3A"/>
    </inkml:brush>
  </inkml:definitions>
  <inkml:trace contextRef="#ctx0" brushRef="#br0">1 234 8136,'0'0'6536,"5"-10"-5942,19-32-20,-23 41-531,-1 0 0,1 0 1,0-1-1,0 1 0,0 0 1,-1 0-1,1 0 0,0 1 1,0-1-1,1 0 0,-1 0 0,0 1 1,0-1-1,0 0 0,1 1 1,-1-1-1,2 0 0,4-2 284,19-11 386,1 0 0,0 2 1,1 1-1,41-11 0,-3 1 76,59-17 480,-42 14-346,-46 18-353,-37 6-732,-1 1-1,0-1 1,0 1-1,0-1 0,0 1 1,0-1-1,1 1 1,-1 0-1,0 0 0,1-1 1,-1 1-1,0 0 1,1 0-1,-1 0 1,1 0-1,-1 1 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5:36.976"/>
    </inkml:context>
    <inkml:brush xml:id="br0">
      <inkml:brushProperty name="width" value="0.05" units="cm"/>
      <inkml:brushProperty name="height" value="0.05" units="cm"/>
      <inkml:brushProperty name="color" value="#008C3A"/>
    </inkml:brush>
  </inkml:definitions>
  <inkml:trace contextRef="#ctx0" brushRef="#br0">1 152 10248,'0'0'3333,"13"-11"-2833,2-1-331,-6 5-47,-1 0-1,1 1 1,1 0-1,-1 0 1,1 1-1,0 0 1,16-5-1,229-60 4178,-244 67-4086,-8 2-55,-1 1 1,1-1-1,0 0 0,0 1 1,-1 0-1,1-1 1,0 1-1,0 0 1,3 1-1,-6-1-130,0 0 0,1 1 0,-1-1 0,1 0 0,-1 0 0,1 1 0,-1-1 0,0 0 0,1 0 1,-1 1-1,1-1 0,-1 1 0,0-1 0,0 0 0,1 1 0,-1-1 0,0 1 0,0-1 0,1 1 0,-1-1 0,0 1 0,-1 19-34,-2-7-2828</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5:37.765"/>
    </inkml:context>
    <inkml:brush xml:id="br0">
      <inkml:brushProperty name="width" value="0.05" units="cm"/>
      <inkml:brushProperty name="height" value="0.05" units="cm"/>
      <inkml:brushProperty name="color" value="#008C3A"/>
    </inkml:brush>
  </inkml:definitions>
  <inkml:trace contextRef="#ctx0" brushRef="#br0">119 186 10152,'0'0'4456,"-10"3"-3992,4-1-373,0 0 0,0 1 1,0-1-1,0 1 0,1 0 1,-1 1-1,1-1 1,0 1-1,0 0 0,0 0 1,0 1-1,1-1 0,0 1 1,-6 8-1,7-6 112,-1-1-1,1 1 0,0-1 1,0 1-1,0 0 0,1 0 1,-1 9-1,2-14-153,1-1 1,0 0-1,0 1 1,0-1-1,0 0 0,0 1 1,1-1-1,-1 0 0,0 0 1,1 1-1,-1-1 1,1 0-1,-1 0 0,1 0 1,-1 1-1,1-1 0,0 0 1,-1 0-1,2 1 1,0-1-7,-1 0 0,1 0 0,0 0 0,-1 0 0,1-1 0,0 1 0,0 0 0,0-1 0,0 1 0,-1-1 0,1 0 0,0 0 0,0 0 0,0 0 0,0 0 0,0 0 0,2-1 0,13 0 157,-1-1-1,1-1 1,-1-1-1,0 0 1,19-9-1,-31 12-146,1-1 0,-1 0 0,0-1 0,1 1-1,-1-1 1,0 0 0,0 0 0,-1 0 0,1 0 0,-1-1 0,1 1 0,-1-1 0,0 0 0,-1 0-1,1 0 1,-1-1 0,1 1 0,-1 0 0,-1-1 0,1 0 0,-1 1 0,2-7 0,-3 6-15,0 1 1,0-1-1,0 0 1,-1 1-1,1 0 1,-1-1-1,-1 1 1,1-1-1,0 1 1,-1 0-1,0 0 1,0 0-1,0 0 1,0 0-1,-6-6 1,2 2 92,-1 0 0,0 1 1,-1 0-1,0 0 0,-14-10 1,15 13 22,1-1 243,17-2-236,36-16-44,-37 17-106,1 0 0,18-7 0,-29 13-11,103-30 35,-90 26-17,1 2 0,0 0 1,-1 1-1,1 0 0,24 2 0,-33 1 1,0-1-1,-1 0 1,1 1-1,-1 0 0,0 0 1,1 0-1,-1 0 1,0 1-1,0 0 1,0 0-1,-1 0 1,1 0-1,-1 0 0,0 1 1,0 0-1,0 0 1,0-1-1,0 2 1,-1-1-1,3 5 1,4 11 138,-1 1 0,12 41 0,-19-59-144,1 5 63,1 0 0,-1 0 0,1 0 0,1-1 0,-1 0 0,1 1-1,5 5 1,-7-10-48,0-1 1,0 0-1,0 0 0,0 0 0,0-1 0,0 1 0,1 0 0,-1-1 0,1 0 0,-1 1 0,1-1 0,0 0 1,-1 0-1,1-1 0,0 1 0,0 0 0,-1-1 0,1 0 0,0 0 0,0 1 0,0-2 0,0 1 0,4-1 1,128-31 70,-95 20-3261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5:45.570"/>
    </inkml:context>
    <inkml:brush xml:id="br0">
      <inkml:brushProperty name="width" value="0.05" units="cm"/>
      <inkml:brushProperty name="height" value="0.05" units="cm"/>
      <inkml:brushProperty name="color" value="#008C3A"/>
    </inkml:brush>
  </inkml:definitions>
  <inkml:trace contextRef="#ctx0" brushRef="#br0">1 1416 5624,'0'0'7032,"1"-12"-6672,-1-1-249,1-7 121,1 1-1,4-23 1,2 12 100,0 0-1,2 1 0,1 1 1,1 0-1,19-31 0,3 2 583,56-69 0,-80 112-564,0 1 0,2 0-1,-1 1 1,1 0 0,27-19 0,-39 31-328,0-1 0,1 1 0,-1 0 0,0 0 1,1 0-1,-1 0 0,1-1 0,-1 1 0,0 0 0,1 0 0,-1 0 1,1 0-1,-1 0 0,0 0 0,1 0 0,-1 0 0,1 0 1,-1 0-1,0 0 0,1 1 0,-1-1 0,1 0 0,-1 0 0,0 0 1,1 0-1,-1 1 0,0-1 0,1 0 0,-1 1 0,10 13 382,1 21-7,-10-32-358,2 20 125,0 0 1,-1 1 0,-1-1 0,-1 1-1,-1-1 1,-8 42 0,7-55-100,-1-1 0,0 1 1,-5 9-1,5-12-2,1-1 0,-1 1 0,1-1 0,0 1 0,1 0-1,-2 11 1,3-18-59,0 0 0,0-1 0,0 1 0,0 0 1,0 0-1,0 0 0,0 0 0,0 0 0,0 0 0,0 0 0,0 0 0,0 0 0,0 0 0,0 0 0,0 0 0,0 0 0,0 0 0,0 0 0,0 0 0,0 0 0,0 0 0,0 0 0,0 0 0,0 0 1,-1 0-1,1 0 0,0 0 0,0 0 0,0 0 0,0 0 0,0 0 0,0 0 0,0 0 0,0 0 0,0 0 0,0 0 0,0 0 0,0 0 0,0 0 0,0 0 0,0 0 0,0 0 0,0 0 0,0 0 0,-1 0 1,1 0-1,0 0 0,0 0 0,0 0 0,0 0 0,0 0 0,0 0 0,0 0 0,0 0 0,0 0 0,0 0 0,0 0 0,0 0 0,0 0 0,0 0 0,0 0 0,4-10 125,46-61 157,5-6-118,43-42 182,-98 117-341,2 1 0,-1 0-1,0-1 1,0 1-1,0 0 1,0 0 0,1 0-1,-1 0 1,0 0 0,1 1-1,-1-1 1,1 0 0,-1 1-1,1-1 1,0 1 0,-1-1-1,1 1 1,-1 0-1,1-1 1,2 1 0,-3 1-3,0-1-1,0 0 1,0 1 0,0-1 0,0 1 0,0-1 0,0 1 0,0 0-1,0-1 1,0 1 0,0 0 0,0 0 0,-1-1 0,1 1 0,0 0 0,-1 0-1,1 0 1,0 0 0,-1 0 0,1 0 0,-1 0 0,1 0 0,-1 1-1,0-1 1,0 0 0,1 0 0,-1 0 0,0 0 0,0 2 0,2 20 43,-1 0 1,0 0-1,-2 0 1,-1 0 0,-1-1-1,-1 1 1,0-1 0,-16 42-1,19-60-26,-4 9 129,5-10-9,3-8 58,12-16-134,0 1 0,1 0-1,1 1 1,1 0 0,1 2 0,24-19 0,-41 35-62,-1 0 1,1-1-1,0 1 1,0 0-1,0 0 0,0 0 1,0 0-1,0 1 1,0-1-1,0 0 0,0 1 1,0-1-1,0 1 1,0 0-1,0 0 0,1 0 1,-1 0-1,0 0 1,0 0-1,0 1 1,0-1-1,0 1 0,0-1 1,1 1-1,-1 0 1,-1 0-1,1 0 0,0 0 1,0 0-1,3 2 1,2 4 3,0 0 1,-1 0 0,1 0-1,-2 1 1,9 13 0,-3-5 20,0 7-1,7 10 66,-17-32-92,-1 0 1,1 0-1,0 0 0,0 0 1,0-1-1,0 1 1,0 0-1,0 0 1,0-1-1,0 1 1,0 0-1,0-1 1,1 1-1,-1-1 0,0 1 1,0-1-1,1 0 1,-1 0-1,0 1 1,0-1-1,1 0 1,-1 0-1,2-1 1,10-1 5,1-1 1,-1-1 0,-1-1 0,1 0 0,-1 0 0,22-14 0,69-52 64,-68 45-37,-24 16-10,-9 8-23,0 0-1,1 0 1,-1 0 0,0 0-1,0 1 1,1-1 0,-1 1 0,1-1-1,-1 1 1,6-2 0,-7 3 8,-1 13 26,-1 14-35,1-8 4,3 36 0,-2-49-7,0 1 1,1-1 0,0 0 0,0 0-1,0 0 1,1 0 0,0 0 0,0 0-1,6 8 1,-8-13 0,0 0-1,0 0 1,0-1 0,0 1-1,0 0 1,0 0-1,0 0 1,1-1-1,-1 1 1,0-1 0,0 1-1,1-1 1,-1 1-1,0-1 1,1 0 0,-1 0-1,0 0 1,1 1-1,-1-1 1,1-1 0,-1 1-1,0 0 1,1 0-1,-1 0 1,0-1 0,1 1-1,-1-1 1,0 1-1,1-1 1,-1 1-1,0-1 1,0 0 0,0 1-1,2-2 1,0 0 1,0 0 1,-1 0-1,1 0 1,0-1-1,-1 1 1,1-1-1,-1 1 1,0-1-1,0 0 1,0 0-1,0 0 1,2-4 0,-3 3 6,0 1 1,-1-1 0,1 0-1,-1 1 1,0-1 0,0 0 0,0 1-1,0-1 1,0 0 0,-1 0-1,0 1 1,0-1 0,0 1 0,0-1-1,0 1 1,-1-1 0,0 1-1,0 0 1,0-1 0,0 1 0,0 0-1,0 1 1,-1-1 0,1 0-1,-1 1 1,0-1 0,0 1 0,0 0-1,0 0 1,0 0 0,-1 0-1,1 0 1,0 1 0,-7-2 0,-34-13 152,44 16-163,0-1 0,1 0 0,-1 1-1,0-1 1,1 0 0,-1 1 0,0-1 0,1 1-1,-1-1 1,1 0 0,-1 1 0,1-1 0,-1 1 0,1-1-1,-1 1 1,1 0 0,0-1 0,-1 1 0,1-1-1,-1 1 1,1 0 0,0 0 0,0-1 0,0 1-1,5-3-4,24-16-6,82-49-6,-98 61 12,0 1 0,1 0 0,-1 1 0,1 1 0,0 0 0,23-2 0,-36 5 6,1 1 0,0 0-1,0 0 1,0 0 0,0 0-1,0 0 1,0 1 0,-1-1-1,1 1 1,0 0 0,0-1-1,0 1 1,-1 1 0,1-1-1,-1 0 1,1 1 0,-1-1-1,1 1 1,-1 0 0,0 0-1,0 0 1,0 0 0,0 0-1,0 0 1,0 1 0,-1-1-1,1 0 1,-1 1 0,1 0-1,-1-1 1,0 1 0,0 0-1,0-1 1,-1 1 0,1 0-1,0 3 1,0 2 7,0 1 0,-1-1 1,0 0-1,0 1 0,-1-1 0,0 0 1,-1 1-1,1-1 0,-2 0 0,1 0 1,-5 10-1,3-9 21,3-5-11,-1-1 0,1 0-1,0 0 1,-1 0 0,0 0-1,1 0 1,-1-1 0,0 1-1,-1 0 1,1-1 0,0 0-1,-1 1 1,1-1 0,-4 2-1,22-39 144,-1 12-117,2 0-1,0 0 0,2 2 0,0 0 1,28-23-1,-37 36-12,0 0 1,1 0 0,14-7-1,-22 13-22,1 0 0,-1 1 0,1-1 0,-1 1 0,1 0 0,0 0 0,0 0 0,-1 0 0,1 1 0,0-1 0,0 1 0,0 0 0,0 0 0,0 1 0,4 0 0,-6 0-7,0 0-1,0 0 0,0 1 0,0-1 0,0 0 0,-1 1 0,1-1 0,0 1 0,-1 0 0,0-1 0,1 1 0,-1 0 0,2 2 0,14 30-7,-14-27 5,49 125 57,-39-94-40,-12-36-12,-1 0 1,1-1 0,0 1 0,0-1-1,-1 1 1,1-1 0,0 1-1,1-1 1,-1 1 0,0-1-1,0 0 1,1 0 0,-1 1-1,0-1 1,1 0 0,-1 0-1,1-1 1,0 1 0,-1 0-1,1 0 1,0-1 0,-1 1-1,1-1 1,0 0 0,0 1 0,-1-1-1,1 0 1,0 0 0,0 0-1,-1 0 1,1 0 0,0-1-1,0 1 1,0 0 0,-1-1-1,3 0 1,7-3 2,0 0 1,-1 0-1,1-1 1,12-9-1,-18 11-5,14-10 12,-1 0-1,-1-2 1,0 0-1,-1-1 1,24-32-1,-18 23 53,47-45 0,-69 70-63,0 0-1,0 0 0,0 0 0,0 1 1,0-1-1,0 0 0,0 0 0,0 0 0,0 0 1,0 0-1,0 0 0,0 0 0,0 0 1,0 0-1,0 0 0,0 0 0,0 0 0,0 0 1,0 0-1,0 0 0,0 0 0,1 0 1,-1 0-1,0 0 0,0 0 0,0 0 1,0 0-1,0 0 0,0 0 0,0 0 0,0 0 1,0 0-1,0 0 0,0 0 0,0 0 1,0 0-1,0 0 0,0 0 0,0 0 0,0 0 1,0 0-1,1 0 0,-1 0 0,0 0 1,0 0-1,0 0 0,0 0 0,0 0 0,0 0 1,0 0-1,0 0 0,0 0 0,0 0 1,-4 10 25,-13 22-29,4-7 13,4-4 7,0 0 0,1 0 1,1 1-1,-6 31 0,11-45-13,2 1-1,-1-1 0,1 0 1,0 0-1,1 0 1,-1 1-1,3 7 1,-2-12-6,1 1 0,-1-1 1,1 0-1,0 0 0,0 0 1,0 0-1,1 0 0,-1 0 1,1 0-1,0-1 0,0 0 1,0 1-1,6 3 0,-5-4-3,0 0 0,-1-1-1,2 0 1,-1 0-1,0 0 1,0 0 0,1-1-1,-1 1 1,1-1-1,-1 0 1,1-1 0,-1 1-1,1-1 1,0 0 0,-1 0-1,1 0 1,5-1-1,-7 0 6,1 0 0,-1 0 1,1 0-1,-1 0 0,0-1 0,1 1 0,-1-1 0,0 0 0,0 0 0,0 0 0,0 0 0,0 0 0,-1-1 0,1 0 0,-1 1 0,1-1 0,-1 0 0,0 0 1,0 0-1,0 0 0,-1 0 0,2-4 0,-1 0 14,0 1 0,-1 0 0,0-1 0,0 1 0,-1-1 0,0 1 0,0-1 0,0 1 0,-1-1 0,0 1 0,0-1 0,-1 1 0,0 0 0,0 0 0,0 0 0,-1 0 0,0 0 0,0 0 0,0 1 0,-1-1 0,0 1 0,0 0 0,0 0 0,0 0 0,-1 1 0,-8-6 0,-6-4 62,17 12-67,-1 0 0,1 0 0,0 0 0,-1 0 1,1 1-1,-1-1 0,0 1 0,1 0 1,-1 0-1,0 0 0,0 0 0,0 0 0,0 1 1,0-1-1,-3 1 0,6 0-9,0 0 1,1-1-1,-1 1 0,0 0 1,0 0-1,0 0 1,0 0-1,0 0 0,0-1 1,0 1-1,0 0 0,1 0 1,-1 0-1,0 0 0,0-1 1,0 1-1,0 0 0,0 0 1,0 0-1,0-1 0,0 1 1,0 0-1,0 0 0,0 0 1,0 0-1,0-1 0,0 1 1,0 0-1,-1 0 1,1 0-1,0 0 0,0-1 1,0 1-1,0 0 0,0 0 1,0 0-1,0 0 0,0-1 1,-1 1-1,1 0 0,0 0 1,0 0-1,0 0 0,0 0 1,0 0-1,-1 0 0,1 0 1,0 0-1,0-1 0,0 1 1,0 0-1,-1 0 1,1 0-1,0 0 0,0 0 1,0 0-1,-1 0 0,1 0 1,0 0-1,0 0 0,0 0 1,-1 0-1,15-9 39,6-3-37,1 2-1,0 1 0,1 0 1,0 2-1,1 0 0,0 2 1,39-5-1,-30 7-16,0 1-1,1 2 1,-1 2-1,0 0 1,33 8-1,27 15-57,-75-20 63,-14-3 9,-1-1 0,1-1 0,-1 1 0,1 0 0,0-1 0,-1 1 0,6-1 0,-2 4 58,-6-5 36,0-1-78,0 1 41,-23-17 137,20 15-183,0 1 1,0 0 0,0 1-1,-1-1 1,1 0-1,-1 1 1,1 0 0,-1 0-1,0 0 1,1 0 0,-1 1-1,0-1 1,0 1-1,0 0 1,1 0 0,-1 1-1,0-1 1,0 1 0,1-1-1,-1 1 1,0 0-1,1 1 1,-1-1 0,1 1-1,0-1 1,-1 1-1,-5 4 1,-1 1 13,1-1-5,1 0-1,0 1 0,0-1 0,-10 12 0,17-15-18,-1-1 1,0 1-1,0-1 0,1 1 0,-1 0 0,1-1 1,0 1-1,0 0 0,0 0 0,0 0 0,1 0 1,-1 0-1,1 0 0,0 0 0,0 0 1,0 0-1,0 0 0,0 0 0,2 6 0,0-1-9,1-1-1,0 1 0,0-1 0,0 0 0,1 0 0,1 0 1,-1 0-1,1-1 0,0 0 0,8 8 0,12 16-6,-21-25 18,-1-1 0,1 0-1,0 0 1,1-1 0,-1 1-1,0-1 1,1 0 0,0 0-1,0 0 1,0-1 0,0 0 0,0 0-1,1 0 1,-1 0 0,1-1-1,-1 0 1,1 0 0,-1-1-1,1 1 1,6-1 0,-5-1 7,0 1 1,0-1-1,1-1 1,-1 1-1,0-1 1,0 0 0,-1-1-1,1 1 1,0-1-1,-1-1 1,0 1-1,0-1 1,0 0 0,0-1-1,5-5 1,-10 10-9,-1 0-1,0-1 1,0 1 0,1 0 0,-1-1-1,0 1 1,0 0 0,1 0 0,-1-1 0,0 1-1,1 0 1,-1 0 0,0 0 0,1-1-1,-1 1 1,1 0 0,-1 0 0,0 0 0,1 0-1,-1 0 1,1 0 0,-1 0 0,0 0 0,1 0-1,-1 0 1,1 0 0,-1 0 0,1 0 0,1-4 207,0 0-185,0 1-1,1 0 1,-1 0-1,1 0 1,-1 0-1,1 1 1,4-4 0,2-2 7,154-170 85,-138 146-110,-1-1-1,-1-2 1,33-70 0,15-72-2,-60 143 18,-1-1 0,-2 0 0,4-47 0,-12 72 7,0 1-1,-1-1 1,-3-18 0,0 2 12,3 24-38,0 0 0,0 0 0,0 0 0,0 0 1,0 0-1,0 0 0,0 0 0,-1 0 0,1 0 1,-1 1-1,1-1 0,-3-1 0,-20 35-3,11-3-23,0 1 0,-15 59 0,-3 64-48,19-89 28,-4 42-1,11-61 12,-2-1 1,-15 50 0,-17 57 57,38-146-25,1-1 0,0 0 0,0 1 0,0-1 0,0 0-1,1 0 1,2 8 0,15-35-1,-2 1 22,23-38 0,-2 1 23,-31 50-32,14-21 46,2 1 1,30-32-1,-45 55-62,-5 2 12,1 1 0,0 0-1,1 0 1,-1 1 0,6-5 0,-8 7-7,0 0-1,-1-1 1,1 1-1,0 0 1,-1 0-1,1-1 1,0 1 0,-1 0-1,1 0 1,0 0-1,0 0 1,-1 0-1,1 0 1,0 0-1,-1 0 1,1 0-1,0 1 1,0-1 0,-1 0-1,1 0 1,0 1-1,-1-1 1,1 0-1,-1 1 1,1-1-1,0 1 1,-1-1-1,1 1 1,-1-1 0,1 1-1,-1-1 1,1 1-1,-1-1 1,1 1-1,-1 0 1,0-1-1,1 1 1,-1-1-1,0 2 1,7 14 5,0 0-1,-2 0 1,0 1 0,0 0-1,3 31 1,-5-23-7,13 42 0,-15-65-1,-1-1 0,0 1 1,1-1-1,-1 1 0,1-1 0,-1 0 0,1 1 1,0-1-1,-1 0 0,1 1 0,0-1 1,0 0-1,0 0 0,0 0 0,0 0 0,0 0 1,0 0-1,1 0 0,-1 0 0,0 0 0,0 0 1,1-1-1,-1 1 0,1 0 0,-1-1 0,0 1 1,1-1-1,-1 0 0,1 1 0,-1-1 1,1 0-1,-1 0 0,1 0 0,-1 0 0,1 0 1,-1-1-1,1 1 0,-1 0 0,1-1 0,-1 1 1,1-1-1,-1 1 0,0-1 0,1 0 0,-1 1 1,2-2-1,4-2 4,-1-1 0,0 0 0,0 0 0,0 0 0,0-1 0,-1 0 0,8-10 0,-5 3 8,-2 1 1,0-1-1,0-1 0,-1 1 1,-1-1-1,0 0 1,-1 0-1,0 0 1,0-19-1,1 6 39,8-32 0,-9 48 54,-3 11-102,0-1 0,0 1 0,0-1 0,0 1 0,0-1 0,0 1 0,0-1 0,0 1 0,0-1 1,0 1-1,0-1 0,0 1 0,1-1 0,-1 1 0,0-1 0,0 1 0,0 0 0,1-1 0,-1 1 0,0-1 0,1 1 0,-1 0 0,0-1 1,1 1-1,-1 0 0,1 0 0,-1-1 0,0 1 0,1 0 0,-1 0 0,1-1 0,-1 1 0,1 0 0,-1 0 0,1 0 0,-1 0 1,1 0-1,-1 0 0,1 0 0,-1 0 0,1 0 0,-1 0 0,1 0 0,-1 0 0,1 0 0,-1 0 0,0 0 0,1 0 0,-1 1 0,1-1 1,-1 0-1,1 1 0,5 1 2,0 0 0,0 0 0,0 1 0,-1 0 0,1 1 1,-1-1-1,0 1 0,0 0 0,0 0 0,0 0 0,-1 1 0,5 5 1,0 1-8,-1 1 1,0 0 0,0 0 0,7 17-1,-7-10 0,-2 1-1,0 1 0,5 37 0,-2-11 45,-9-46-40,0 0 0,0 1 1,0-1-1,1 0 1,-1 1-1,0-1 0,1 0 1,-1 0-1,1 1 1,-1-1-1,1 0 0,0 0 1,0 0-1,-1 0 1,1 1-1,0-1 0,0 0 1,0-1-1,0 1 1,0 0-1,0 0 0,0 0 1,1-1-1,-1 1 1,0 0-1,0-1 0,1 1 1,-1-1-1,0 0 1,1 1-1,-1-1 0,0 0 1,1 0-1,-1 0 1,0 0-1,1 0 0,-1 0 1,0 0-1,1 0 1,-1 0-1,2-1 0,4-2 5,0 0 1,0 0-1,0 0 0,0-1 0,-1 0 0,9-6 0,8-7-20,-1-1 1,0-1-1,28-32 0,-30 33-10,-20 18 25,0 0 0,0 0 0,0 0 0,0 0-1,1-1 1,-1 1 0,0 0 0,0 0 0,0 0 0,0 0 0,1 0 0,-1 0 0,0 0-1,0 0 1,0 0 0,0 0 0,1 0 0,-1 0 0,0 0 0,0 0 0,0 0 0,0 0-1,1 0 1,-1 0 0,0 0 0,0 0 0,0 0 0,0 0 0,1 0 0,-1 1 0,0-1-1,0 0 1,0 0 0,0 0 0,0 0 0,0 0 0,1 0 0,-1 1 0,-1 13 76,0-10-74,-4 13-5,2 0 1,0 0-1,-2 22 1,5-34-5,0 1 0,1-1 0,-1 0 0,1 1 0,0-1 1,0 0-1,1 0 0,0 0 0,0 0 0,0 0 0,0 0 0,1 0 1,-1-1-1,1 1 0,4 4 0,1 1-6,-4-5 1,0 0 1,0 0-1,0-1 1,1 0 0,8 7-1,-13-11 12,1 1 0,0-1 0,0 1 0,-1-1 0,1 0 0,0 1 0,0-1 0,0 0 0,0 0 0,-1 0 0,1 0 0,0 0 0,0 0 0,0 0 0,0 0 0,0 0 0,0 0 0,1 0 0,-1-1 5,0 0 0,0 1-1,0-1 1,0 0 0,0 0 0,0 0 0,0 0-1,0 0 1,0 0 0,0 0 0,0 0 0,-1 0-1,1 0 1,0 0 0,-1-1 0,1 0 0,2-5 15,-1 1 0,-1-1 1,1 0-1,-1 1 1,0-1-1,-1 0 0,1 0 1,-1 0-1,-2-9 1,2 12-14,0 0 0,-1-1 0,0 1 0,0 0 0,0 0 0,-1 0 0,1 0 0,-1 0 0,0 0 0,0 0 0,0 0 0,-1 1 0,1-1 0,-1 1 0,-5-5 0,-25-11 72,9 6-41,23 13-40,0 0-1,1-1 1,-1 1 0,1-1 0,-1 1-1,1-1 1,-1 1 0,1-1 0,0 1-1,-1-1 1,1 0 0,0 1 0,-1-1-1,1 1 1,0-1 0,0 0-1,-1 1 1,1-1 0,0 0 0,0 1-1,0-1 1,0 0 0,0 0 0,0 1-1,0-1 1,0 0 0,0 1 0,0-1-1,0 0 1,1 1 0,-1-1-1,0 0 1,0 1 0,1-1 0,-1 1-1,0-1 1,1 0 0,-1 1 0,1-1-1,-1 1 1,1-1 0,-1 1-1,1-1 1,-1 1 0,1 0 0,0-1-1,34-27-84,-26 22 75,5-4 6,1 1 0,0 0-1,1 2 1,-1 0 0,1 0 0,1 2 0,-1 0 0,1 0 0,25-2 0,-39 7 2,0 0 0,0-1 0,0 1 0,0 0 0,0 1-1,0-1 1,0 0 0,0 1 0,0 0 0,0 0 0,0 0 0,0 0 0,0 0 0,-1 0-1,1 1 1,0-1 0,-1 1 0,3 2 0,-2-1 3,0 0 0,0 1-1,-1-1 1,1 1 0,-1-1 0,0 1-1,0 0 1,0 0 0,-1 0 0,1 0 0,0 6-1,1 8 25,0 1 0,-2 0 0,0 0 0,-3 29 0,2-47-21,-2 24 23,0-3 147,11-43-90,-2-1-83,1 1 0,2 1 0,-1 0 0,2 0 0,1 1 0,1 0 1,0 1-1,1 0 0,23-22 0,-34 38 0,-1-1 0,1 1 0,0 0 0,-1 1 0,1-1 0,0 0 0,0 1 0,0-1 0,0 1 0,0 0 0,1 0 0,-1 0 0,0 1 0,6-1 0,-7 1 0,0 0 0,-1 0 0,1 0 0,0 1 0,0-1 0,0 0 0,0 1 0,0 0 0,-1 0 0,1-1 0,0 1 0,-1 0 0,1 0 0,0 0 0,-1 1 0,1-1 0,-1 0 0,0 1 0,1-1 0,-1 1 0,0-1 0,0 1 0,0-1 0,0 1 0,1 3 0,2 4 0,0 1 0,0 0 0,-1 0 0,-1 0 0,0 1 0,0-1 0,0 20 0,-3-5 0,-1-1 0,-5 30 0,16-87 0,1 1 0,2 1 0,25-48 0,-36 77 0,0 0 0,-1 0 0,1 0 0,1 0 0,-1 0 0,0 0 0,0 1 0,1-1 0,-1 1 0,0-1 0,1 1 0,0-1 0,-1 1 0,1 0 0,0 0 0,0-1 0,0 1 0,0 1 0,2-2 0,-2 2 0,-1 0 0,1 0 0,-1 0 0,1 0 0,0 0 0,-1 1 0,1-1 0,-1 1 0,1-1 0,-1 1 0,1-1 0,-1 1 0,1 0 0,-1 0 0,0 0 0,1 0 0,-1 0 0,0 0 0,2 1 0,3 5 0,-1 0 0,1 1 0,-1-1 0,0 1 0,-1 0 0,0 1 0,4 9 0,-5-9 0,1-1 0,0 1 0,0-1 0,0 0 0,1 0 0,12 13 0,-15-18 0,1 0 0,0 0 0,0-1 0,0 0 0,0 1 0,1-1 0,-1 0 0,1-1 0,-1 1 0,1-1 0,0 1 0,-1-1 0,1 0 0,0-1 0,0 1 0,0 0 0,0-1 0,6 0 0,9-3 0,1-1 0,-1 0 0,0-1 0,0-1 0,-1-1 0,33-17 0,-37 17 0,26-15 0,0-2 0,68-54 0,-50 33 0,-33 26 0,-16 12 0,0-1 0,1 2 0,14-8 0,-16 5 0,-6 5 0,-7 7 0,-15 12 0,0 1 0,2 1 0,0 1 0,-17 21 0,6-6 0,17-21 0,1 0 0,1 1 0,0 1 0,0-1 0,2 2 0,-1-1 0,2 1 0,-7 17 0,13-27 0,0-1 0,1 0 0,-1 1 0,1-1 0,0 1 0,0-1 0,0 1 0,2 6 0,-2-10 0,0 0 0,0-1 0,0 1 0,0 0 0,1 0 0,-1 0 0,0 0 0,1 0 0,-1 0 0,0-1 0,1 1 0,-1 0 0,1 0 0,0-1 0,-1 1 0,1 0 0,0 0 0,-1-1 0,1 1 0,0-1 0,-1 1 0,1-1 0,0 1 0,0-1 0,0 0 0,0 1 0,0-1 0,-1 0 0,1 1 0,0-1 0,0 0 0,0 0 0,0 0 0,0 0 0,0 0 0,0 0 0,0 0 0,0 0 0,0 0 0,0-1 0,-1 1 0,1 0 0,2-1 0,2-3 0,0 1 0,-1-1 0,1 0 0,-1 0 0,0-1 0,0 1 0,0-1 0,0 0 0,-1 0 0,5-10 0,3-2 0,36-63 0,-14 18 0,-32 62 0,-1 0 0,0-1 0,0 1 0,0 0 0,0 0 0,1-1 0,-1 1 0,0 0 0,0 0 0,0-1 0,1 1 0,-1 0 0,0 0 0,0 0 0,1 0 0,-1 0 0,0-1 0,0 1 0,1 0 0,-1 0 0,0 0 0,1 0 0,-1 0 0,0 0 0,0 0 0,1 0 0,-1 0 0,0 0 0,1 0 0,-1 0 0,0 0 0,1 0 0,-1 0 0,0 0 0,0 0 0,1 1 0,-1-1 0,0 0 0,1 0 0,-1 0 0,13 14 0,5 20 0,-11-19 0,-4-6 0,0-1 0,1 1 0,1-1 0,-1 0 0,2 0 0,-1-1 0,1 1 0,0-1 0,0-1 0,12 11 0,-14-14 0,0 0 0,0 0 0,1-1 0,-1 1 0,1-1 0,0 0 0,0 0 0,-1-1 0,1 1 0,0-1 0,1 0 0,-1-1 0,0 1 0,7-1 0,-4-1 0,-1 0 0,0 0 0,0-1 0,0 0 0,0 0 0,-1 0 0,1-1 0,-1 0 0,9-6 0,8-7 0,-1-1 0,-1-1 0,-1-1 0,24-28 0,-30 32 0,-12 13 0,80-92 0,-70 78 0,-1 0 0,-1 0 0,0-1 0,10-25 0,-2-10 0,-2 0 0,15-83 0,3-112 0,-28 197 0,-4 35 0,-1 1 0,0-1 0,-2 1 0,1-1 0,-1 1 0,-1-1 0,-7-23 0,9 38 0,0 0 0,0-1 0,0 1 0,0 0 0,0 0 0,0-1 0,0 1 0,0 0 0,0 0 0,0-1 0,-1 1 0,1 0 0,0 0 0,0-1 0,0 1 0,-1 0 0,1 0 0,0 0 0,0 0 0,0-1 0,-1 1 0,1 0 0,0 0 0,0 0 0,-1 0 0,1 0 0,0 0 0,0-1 0,-1 1 0,1 0 0,0 0 0,-1 0 0,1 0 0,0 0 0,0 0 0,-1 0 0,1 0 0,0 0 0,0 0 0,-1 0 0,1 1 0,-1-1 0,-12 11 0,-9 23 0,7-3 0,0 1 0,3 0 0,0 1 0,2 0 0,1 1 0,-4 41 0,-9 214 0,22-245-38,3-1-1,1 1 1,2-1-1,23 77 1,-26-109 17,0 0 0,1 0-1,0 0 1,1-1 0,0 0 0,1 0 0,0-1 0,14 17-1,-18-25 24,-1 1 0,1-1 0,-1 0 0,1-1 0,0 1 0,0 0 0,0 0 0,-1-1-1,1 1 1,0-1 0,0 1 0,0-1 0,0 0 0,0 0 0,0 0 0,0 0 0,0 0 0,0 0-1,-1-1 1,1 1 0,0-1 0,0 1 0,3-2 0,2-1 5,-1 0 0,1-1 0,-1 1 1,11-9-1,-3 1 8,0-1-1,0 0 1,-1 0 0,-1-2 0,0 1 0,-1-2 0,14-22-1,53-90 169,-67 102-183,-17 57 0,3-1 0,1 0 0,2 0 0,1 1 0,6 33 0,-7-60 0,1-1 0,0 0 0,0 0 0,0 0 0,0 0 0,1 0 0,-1 0 0,1 0 0,0 0 0,1-1 0,-1 1 0,0-1 0,1 0 0,0 1 0,0-1 0,0 0 0,0-1 0,0 1 0,1 0 0,-1-1 0,1 0 0,0 0 0,4 2 0,-2-2 0,0 0 0,0-1 0,1 0 0,-1 0 0,0-1 0,0 1 0,0-1 0,1-1 0,-1 1 0,0-1 0,0 0 0,0 0 0,0-1 0,0 0 0,7-3 0,18-9 0,-1-2 0,0 0 0,44-35 0,16-8 0,-54 37 0,40-32 0,-71 50 0,-7 6 0,-15 14 0,-20 20 0,31-30 0,-5 5 0,1 1 0,0 0 0,0 0 0,2 1 0,-10 17 0,16-27 0,1 0 0,0 0 0,-1 1 0,1-1 0,1 0 0,-1 0 0,0 0 0,1 1 0,0-1 0,0 0 0,0 1 0,0-1 0,0 0 0,1 0 0,-1 1 0,1-1 0,0 0 0,0 0 0,0 0 0,0 0 0,1 0 0,-1 0 0,1 0 0,0 0 0,0 0 0,0-1 0,0 1 0,0-1 0,0 0 0,1 1 0,3 2 0,1 0 0,1 0 0,0-1 0,-1 1 0,1-2 0,1 1 0,-1-1 0,0 0 0,1-1 0,0 0 0,-1 0 0,1-1 0,0 0 0,0 0 0,0-1 0,0-1 0,11-1 0,3-1 0,1-2 0,-1 0 0,0-2 0,40-17 0,-18 1 0,-43 22 0,0-1 0,0 1 0,0 0 0,0-1 0,-1 1 0,1-1 0,0 1 0,-1-1 0,1 0 0,-1 0 0,0 1 0,1-1 0,-1 0 0,0 0 0,0 0 0,0-1 0,0 1 0,0-4 0,-1 3-77,-1 0-1,0 0 1,-1 0 0,1 0-1,0 0 1,-1 0 0,0 0-1,1 1 1,-1-1-1,0 0 1,-5-3 0,-2-5-466,-11-15-4219</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5:45.736"/>
    </inkml:context>
    <inkml:brush xml:id="br0">
      <inkml:brushProperty name="width" value="0.05" units="cm"/>
      <inkml:brushProperty name="height" value="0.05" units="cm"/>
      <inkml:brushProperty name="color" value="#008C3A"/>
    </inkml:brush>
  </inkml:definitions>
  <inkml:trace contextRef="#ctx0" brushRef="#br0">0 55 14064,'0'0'688,"61"-49"-696,-53 43 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0:26.644"/>
    </inkml:context>
    <inkml:brush xml:id="br0">
      <inkml:brushProperty name="width" value="0.05" units="cm"/>
      <inkml:brushProperty name="height" value="0.05" units="cm"/>
      <inkml:brushProperty name="color" value="#004F8B"/>
    </inkml:brush>
  </inkml:definitions>
  <inkml:trace contextRef="#ctx0" brushRef="#br0">60 5 8744,'0'0'8811,"-10"7"-8357,-30 18-2,30-19 2056,17-3-1710,1-2-657,0 1 0,-1-1-1,1-1 1,0 0 0,0 0-1,0 0 1,14-4 0,8 1 121,299-34 1654,-316 35-1725,0 0 0,1 1 0,-1 0 0,0 1 0,0 1 0,25 3 1,-31 0-14,-7-4-159,0 0-1,0 1 0,1-1 0,-1 0 0,0 0 1,0 1-1,1-1 0,-1 0 0,0 0 0,1 1 1,-1-1-1,1 0 0,-1 0 0,0 0 0,1 0 1,-1 0-1,0 0 0,1 0 0,-1 0 0,1 0 1,-1 0-1,0 0 0,1 0 0,-1 0 0,1 0 1,-1 0-1,0 0 0,1 0 0,-1 0 0,0 0 1,1 0-1,-1-1 0,0 1 0,1 0 1,-1 0-1,0-1 0,1 1 0,-1 0-7,0 0 0,0 0 0,0-1 0,0 1 0,0 0 0,0 0-1,0 0 1,0 0 0,0 0 0,0 0 0,0 0 0,0 0 0,0 0 0,0 0 0,0 0 0,1-1 0,-1 1-1,0 0 1,0 0 0,0 0 0,0 0 0,0 0 0,0 0 0,0 0 0,0 0 0,0 0 0,0 0-1,0 0 1,0 0 0,1 0 0,-1 0 0,0 0 0,0 0 0,0 0 0,0 0 0,0 0 0,0 0 0,0 0-1,0 0 1,0 0 0,0 0 0,1 0 0,-1 0 0,0 0 0,0 0 0,0 0 0,0 0 0,0 0-1,0 0 1,0 0 0,0 0 0,0 0 0,0 0 0,0 0 0,1 0 0,-1 0 0,0 0 0,0 1-1,0-1 1,0 0 0,0 0 0,0 0 0,0 0 0,0 0 0,0 0 0,0 0-10,0 0 0,0 1 0,0-1 0,0 0 0,0 0 0,0 0 0,0 0 0,-1 0 0,1 0-1,0 0 1,0 0 0,0 1 0,0-1 0,0 0 0,0 0 0,0 0 0,-1 0 0,1 0 0,0 0 0,0 0 0,0 0 0,0 0 0,0 0 0,0 0 0,-1 0 0,1 0 0,0 0 0,0 0 0,0 0 0,0 0 0,0 0 0,-1 0 0,1 0 0,0 0 0,0 0-1,0 0 1,0 0 0,0 0 0,0 0 0,0 0 0,-1 0 0,1 0 0,0-1 0,0 1 0,0 0 0,0 0 0,0 0 0,0 0 0,0 0 0,0 0 0,-1 0 0,1 0 0,0-1 0,0 1 0,0 0 0,0 0 0,0 0 0,0 0 0,0 0-1,-1-2-189,-1 1 193</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5:45.995"/>
    </inkml:context>
    <inkml:brush xml:id="br0">
      <inkml:brushProperty name="width" value="0.05" units="cm"/>
      <inkml:brushProperty name="height" value="0.05" units="cm"/>
      <inkml:brushProperty name="color" value="#008C3A"/>
    </inkml:brush>
  </inkml:definitions>
  <inkml:trace contextRef="#ctx0" brushRef="#br0">1 27 11856,'0'0'616,"62"-2"-128,5-2 0,25 2-16,21-2 0,4 2 136,-6-2 0,-8 2 56,-12-2 7,-5 2-95,-15 2 8,-15 2-256,-12 2 8</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6:17.685"/>
    </inkml:context>
    <inkml:brush xml:id="br0">
      <inkml:brushProperty name="width" value="0.05" units="cm"/>
      <inkml:brushProperty name="height" value="0.05" units="cm"/>
      <inkml:brushProperty name="color" value="#008C3A"/>
    </inkml:brush>
  </inkml:definitions>
  <inkml:trace contextRef="#ctx0" brushRef="#br0">0 1 2000,'0'0'920</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6:19.788"/>
    </inkml:context>
    <inkml:brush xml:id="br0">
      <inkml:brushProperty name="width" value="0.05" units="cm"/>
      <inkml:brushProperty name="height" value="0.05" units="cm"/>
      <inkml:brushProperty name="color" value="#008C3A"/>
    </inkml:brush>
  </inkml:definitions>
  <inkml:trace contextRef="#ctx0" brushRef="#br0">160 23 4512,'0'0'15625,"-10"-4"-15521,-29-11 2,30 11-12,0 5 1360,12-1 415,14 5-816,-4-4-1048,-9 0 11,-10 6-7,5-7-9,1 1 1,-1 0-1,1-1 0,-1 1 0,1 0 0,0-1 0,0 1 1,-1 0-1,1-1 0,0 1 0,0 0 0,0-1 0,0 1 1,-1 0-1,1 0 0,0-1 0,0 1 0,1 0 0,-1 0 1,0 0-1,0 0 39,-43 9-74,25-5 52,14-3-11,0-1 1,0 0 0,1 0-1,-1 0 1,0-1-1,-5 1 1,-13-1 373,17 0 50,17 0-207,98-9 669,-19 1-237,0 0-174,23-1 236,-111 9-682,0 0-1,0 0 0,-1 1 0,1-1 0,0 1 0,-1 0 0,1 0 0,0 0 0,-1 0 1,1 0-1,3 3 0,-6-3 91,0-6-892</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6:20.710"/>
    </inkml:context>
    <inkml:brush xml:id="br0">
      <inkml:brushProperty name="width" value="0.05" units="cm"/>
      <inkml:brushProperty name="height" value="0.05" units="cm"/>
      <inkml:brushProperty name="color" value="#008C3A"/>
    </inkml:brush>
  </inkml:definitions>
  <inkml:trace contextRef="#ctx0" brushRef="#br0">0 0 6128,'0'0'19745,"11"5"-19488,1 1-139,0-1 0,0-1-1,0 0 1,0 0 0,1-1 0,-1-1 0,20 2 0,-10-5 178,0 2 1,1 1-1,24 5 1,-20-6 199,-15-1-4202</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6:22.073"/>
    </inkml:context>
    <inkml:brush xml:id="br0">
      <inkml:brushProperty name="width" value="0.05" units="cm"/>
      <inkml:brushProperty name="height" value="0.05" units="cm"/>
      <inkml:brushProperty name="color" value="#008C3A"/>
    </inkml:brush>
  </inkml:definitions>
  <inkml:trace contextRef="#ctx0" brushRef="#br0">22 75 8336,'0'0'9991,"11"-9"-9559,6-4-241,-5 5 377,-1-1 0,19-19 0,-27 21 1172,-9 15-872,4-2-759,-1-1-1,0 0 1,0 0 0,0 0-1,-1 0 1,0 0 0,-7 7 0,6-7-28,0 0 1,1 0 0,0 1-1,0-1 1,-4 9 0,-1 4 80,4-7 43,-1 0-1,2 1 0,-6 20 1,9-28-144,1-1 0,-1 1 0,1 0 1,0 0-1,0-1 0,0 1 0,1 0 1,-1-1-1,1 1 0,0 0 1,0-1-1,0 1 0,0-1 0,1 1 1,0-1-1,3 6 0,-3-6-11,0 0 0,1 0 0,-1 0 0,1 0-1,0 0 1,0 0 0,0-1 0,0 0 0,0 1 0,1-1-1,-1 0 1,5 1 0,2 0 61,0 0-1,0 0 1,15 1 0,-18-4-64,0 0 0,0 0-1,13-2 1,-1 0-73,2-2-556,-15 1-2582</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6:22.324"/>
    </inkml:context>
    <inkml:brush xml:id="br0">
      <inkml:brushProperty name="width" value="0.05" units="cm"/>
      <inkml:brushProperty name="height" value="0.05" units="cm"/>
      <inkml:brushProperty name="color" value="#008C3A"/>
    </inkml:brush>
  </inkml:definitions>
  <inkml:trace contextRef="#ctx0" brushRef="#br0">1 25 13672,'0'0'2512,"66"-21"-3000,-50 17 256</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6:23.243"/>
    </inkml:context>
    <inkml:brush xml:id="br0">
      <inkml:brushProperty name="width" value="0.05" units="cm"/>
      <inkml:brushProperty name="height" value="0.05" units="cm"/>
      <inkml:brushProperty name="color" value="#008C3A"/>
    </inkml:brush>
  </inkml:definitions>
  <inkml:trace contextRef="#ctx0" brushRef="#br0">154 64 7432,'0'0'10849,"-12"7"-10352,11-6-478,-10 6 131,1-1 1,-1 2 0,2-1-1,-1 1 1,1 1 0,0 0-1,1 0 1,-10 15 0,10-10 155,0 1 1,1 0-1,-6 18 1,11-27-194,0 1 1,1-1 0,-1 1 0,1-1-1,0 1 1,1 0 0,0-1 0,0 1-1,0 0 1,3 9 0,-3-14-66,1 0 0,-1 1 1,1-1-1,-1 0 0,1 0 0,0-1 0,0 1 1,0 0-1,0 0 0,1 0 0,-1 0 1,0-1-1,1 1 0,-1-1 0,1 1 0,-1-1 1,1 0-1,0 1 0,-1-1 0,1 0 0,4 2 1,-3-3 7,0 1 0,0-1 1,0 1-1,1-1 0,-1 0 0,0 0 1,0 0-1,0-1 0,1 1 1,-1-1-1,0 1 0,6-4 0,1 0 58,0 0-1,0-2 1,0 1-1,-1-1 1,0 0-1,0-1 0,8-8 1,56-68 1298,-72 84-1374,0-1-1,0 1 1,0 0-1,0-1 1,0 1 0,0 0-1,0 0 1,0-1 0,0 1-1,0 0 1,0 0 0,-1 0-1,1 0 1,0 0 0,-1 0-1,1 0 1,0 2 0,2 3 5,15 19 61,-15-19-86,1 0 0,0-1 0,0 1 0,1-1 0,-1 0 0,1 0 0,9 7 0,-5-6 22,0-1 0,0 1 0,1-1-1,15 5 1,-21-9-20,0 0-1,-1 0 0,1-1 1,0 1-1,0-1 1,-1 0-1,1 0 0,0 0 1,-1-1-1,1 1 0,0-1 1,-1 0-1,1 0 1,0 0-1,-1-1 0,1 1 1,2-3-1,2 0 21,0-1 0,-1 0 0,0 0 0,0-1 0,0 0 0,0 0 0,-1-1 0,0 0 0,-1 0 0,1 0 0,-1-1 0,-1 1 0,0-1-1,0-1 1,0 1 0,-1 0 0,0-1 0,-1 0 0,1 1 0,-2-1 0,1 0 0,-2 0 0,1 0 0,-1 0 0,0 0 0,-1 0 0,0 0 0,0 0 0,-4-11 0,3 12 14,-1 0 1,0 0 0,0 0 0,0 1-1,-1-1 1,-8-11 0,10 17-28,0-1 0,0 1 1,0 0-1,0 0 0,-1 0 0,1 0 1,-1 0-1,1 0 0,-1 0 0,0 1 1,0 0-1,0-1 0,0 1 0,0 0 1,0 0-1,0 1 0,0-1 0,0 1 1,-7-1-1,-3 0-158,13 1 111,-1-1 1,1 1-1,-1 0 1,1 0-1,-1 0 1,1 0-1,-1 0 1,1 0-1,-1 0 1,1 0-1,-1 0 1,1 0 0,-1 0-1,1 0 1,-1 0-1,1 0 1,-1 0-1,1 1 1,0-1-1,-1 0 1,1 0-1,-1 1 1,-2 10-4529</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6:24.706"/>
    </inkml:context>
    <inkml:brush xml:id="br0">
      <inkml:brushProperty name="width" value="0.05" units="cm"/>
      <inkml:brushProperty name="height" value="0.05" units="cm"/>
      <inkml:brushProperty name="color" value="#008C3A"/>
    </inkml:brush>
  </inkml:definitions>
  <inkml:trace contextRef="#ctx0" brushRef="#br0">212 138 7528,'0'0'10221,"-11"6"-9633,3-2-461,4-2-70,0 0 0,1 1 0,-1-1-1,0 1 1,1-1 0,-1 1 0,1 0-1,0 0 1,0 1 0,0-1 0,0 1-1,0-1 1,1 1 0,0 0 0,0 0 0,0 0-1,-2 5 1,-2 22 421,2-1 0,0 1 0,2 0-1,4 58 1,0-21 184,0 178 2762,-2-246-3411,0 0 0,0 0 0,0 1 1,0-1-1,0 0 0,0 0 0,0 0 1,0 0-1,0 1 0,0-1 1,0 0-1,0 0 0,0 0 0,0 0 1,0 0-1,0 1 0,0-1 1,0 0-1,0 0 0,0 0 0,0 0 1,1 0-1,-1 0 0,0 1 1,0-1-1,0 0 0,0 0 0,0 0 1,0 0-1,1 0 0,-1 0 0,0 0 1,0 0-1,0 0 0,0 0 1,0 1-1,1-1 0,-1 0 0,0 0 1,0 0-1,0 0 0,0 0 1,0 0-1,1 0 0,-1 0 0,0 0 1,0 0-1,0 0 0,0-1 0,1 1 1,-1 0-1,0 0 0,0 0 1,0 0-1,0 0 0,0 0 0,1 0 1,-1 0-1,0 0 0,0 0 1,0-1-1,0 1 0,0 0 0,0 0 1,0 0-1,0 0 0,1 0 1,-1 0-1,0-1 0,9-11 376,-5 1-307,-1-1-1,0 1 1,-1-1 0,0 1-1,0-23 1,-5-62 185,2 73-187,-30-200 758,26 204-731,0 1 0,-2 1 0,-10-22 0,-1-1 54,16 35-142,0-1 1,0 0-1,0 1 0,1-1 0,-1 0 0,1 0 0,1 0 1,-1 0-1,1-10 0,1 13-10,0 0 0,0-1 0,0 1-1,0 0 1,0 0 0,1 0 0,-1 0 0,1 0 0,0 0 0,0 0-1,0 1 1,0-1 0,0 1 0,1-1 0,-1 1 0,1 0-1,0 0 1,4-3 0,2 0-5,-1 0-1,1 1 1,0 0-1,1 1 1,-1 0-1,0 0 1,15-1-1,-7 1 6,1 2 0,-1 0 0,26 2 0,-34-1-6,0 1 0,0 1 0,0-1 0,0 1 0,-1 1-1,1 0 1,0 0 0,-1 1 0,0 0 0,0 0 0,11 8 0,-18-10-6,1 0 0,0 1 0,-1-1 0,0 1-1,1-1 1,-1 1 0,0-1 0,0 1 0,0-1 0,-1 1 0,1 0 0,-1 0 0,1-1 0,-1 1 0,0 0 0,0 0 0,0 0 0,-1-1 0,1 1 0,0 0 0,-1 0 0,0-1-1,-1 4 1,0 3 0,-1-1-1,0 0 0,-1-1 0,0 1 0,0 0 1,-6 8-1,-10 7 21,-2-2 0,0 0 0,-34 25 0,27-30 69,8-7 18,20-8-103,1-1-1,0 0 1,-1 0-1,1 0 1,0 1-1,-1-1 1,1 0-1,0 0 1,-1 1-1,1-1 1,0 0-1,0 1 1,-1-1-1,1 0 1,0 1-1,0-1 1,0 0-1,0 1 1,-1-1-1,1 1 1,0-1-1,0 0 1,0 1-1,0-1 1,0 1-1,0-1 1,0 0-1,0 1 1,0-1-1,0 1 1,0-1-1,0 0 1,0 1-1,0-1 1,1 1-1,-1-1 1,0 0-1,0 1 1,0-1-1,1 0 1,-1 1-1,0-1 1,0 0-1,1 1 1,-1-1-1,0 0 1,0 0-1,2 1 1,19 14-21,-16-12 23,115 70-76,-110-66 59,0 1 1,-1 0-1,0 0 0,0 1 1,-1 0-1,0 1 0,-1 0 1,0 0-1,0 0 0,6 16 0,-11-22 12,-1-1-1,1 1 1,-1 0-1,0 0 1,0 0-1,-1 0 1,1 0-1,-1 0 1,0 0-1,0 0 1,0 0-1,0 0 1,-1 0-1,0 0 1,0 0-1,0 0 1,0 0-1,0-1 1,-1 1-1,0 0 1,1-1-1,-2 1 1,1-1-1,0 0 1,-1 1-1,1-1 1,-5 3-1,0 2 15,-1-1-1,0 0 0,0-1 0,-1 0 1,0 0-1,0-1 0,0 0 1,-1-1-1,-11 5 0,13-7 9,0-1-1,0 1 1,0-1-1,0-1 0,0 0 1,0 0-1,0 0 1,0-1-1,0 0 1,-8-3-1,-12-3 69,-37-16 0,53 18-63,-43-20 78,-5-2-126,50 27-242,10 1 155,0-1-1,0 0 0,0 0 1,0 0-1,0 0 0,0 1 1,0-1-1,0 0 0,0 0 1,0 0-1,0 0 0,0 0 1,0 1-1,0-1 0,0 0 0,0 0 1,0 0-1,0 0 0,1 0 1,-1 1-1,1 0-1328,-1-1 1328,1 0 1,-1 0-1,0 0 0,0 0 1,0 0-1,0 0 0,1 0 1,-1 0-1</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6:26.696"/>
    </inkml:context>
    <inkml:brush xml:id="br0">
      <inkml:brushProperty name="width" value="0.05" units="cm"/>
      <inkml:brushProperty name="height" value="0.05" units="cm"/>
      <inkml:brushProperty name="color" value="#008C3A"/>
    </inkml:brush>
  </inkml:definitions>
  <inkml:trace contextRef="#ctx0" brushRef="#br0">0 0 4720,'0'0'15281,"11"4"-14709,-4-1-469,4 1 44,-1-1 0,1 0-1,-1 0 1,1-1 0,0 0 0,11 0-1,47-1 776,13 0 605,81 13 0,-160-14-1485,18 3 542,0 1 1,22 7-1,-25-10 58</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5:54.502"/>
    </inkml:context>
    <inkml:brush xml:id="br0">
      <inkml:brushProperty name="width" value="0.05" units="cm"/>
      <inkml:brushProperty name="height" value="0.05" units="cm"/>
      <inkml:brushProperty name="color" value="#008C3A"/>
    </inkml:brush>
  </inkml:definitions>
  <inkml:trace contextRef="#ctx0" brushRef="#br0">94 59 5016,'0'0'14115,"10"-8"-13797,3-5-195,-7 6 88,1 1-1,1-1 0,17-10 3060,-26 21-1484,-10 12-829,-16 19-1064,7-8 364,0 2 0,2 0 0,1 1 0,-18 45 0,32-68-200,1 0 1,-1 0-1,2 1 1,-1-1-1,-1 13 0,3-17-38,0 0 0,0 0-1,0 0 1,1 0-1,-1 0 1,1 0-1,0 0 1,0 0-1,0 0 1,0 0 0,0-1-1,0 1 1,1 0-1,-1-1 1,1 1-1,3 2 1,0 1 18,0-1 1,0-1 0,1 1 0,0-1-1,0 0 1,0 0 0,0-1-1,1 1 1,0-2 0,-1 1-1,1-1 1,0 0 0,11 2-1,-8-3 32,0 0 0,-1-1 0,1 0 0,0 0 0,0-1 0,-1 0 0,1-1 0,0 0 0,14-6 0,7-12 187,-20 11-4397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0:27.295"/>
    </inkml:context>
    <inkml:brush xml:id="br0">
      <inkml:brushProperty name="width" value="0.05" units="cm"/>
      <inkml:brushProperty name="height" value="0.05" units="cm"/>
      <inkml:brushProperty name="color" value="#004F8B"/>
    </inkml:brush>
  </inkml:definitions>
  <inkml:trace contextRef="#ctx0" brushRef="#br0">111 0 12056,'0'0'5878,"-11"4"-5490,-32 10 12,40-13-292,-1 1 0,1 0-1,0 0 1,0 0 0,0 0 0,0 0-1,1 1 1,-1-1 0,1 1 0,-1 0 0,1-1-1,0 1 1,0 0 0,0 1 0,0-1-1,0 0 1,1 0 0,0 1 0,0-1-1,0 1 1,0-1 0,-1 4 0,-1 6 520,2-13-575,1 1 1,0-1-1,0 1 1,-1-1-1,1 1 1,0-1-1,0 1 1,0-1-1,0 1 1,0-1-1,0 1 1,-1-1-1,1 1 1,1-1-1,-1 1 1,0 0 0,0-1-1,0 1 1,0-1-1,0 1 1,0-1-1,0 1 1,1-1-1,-1 1 1,0-1-1,0 0 1,1 1-1,0 0 1,-1-1-4,1 1-1,0-1 1,0 0 0,0 0 0,-1 0 0,1 0-1,0 0 1,0 0 0,-1 0 0,1 0 0,0 0 0,0-1-1,-1 1 1,1 0 0,0 0 0,1-1 0,2-1 54,-1 0 0,0 0-1,1 0 1,-1 0 0,0 0 0,0-1 0,4-3 0,-5 3-14,0 0 1,0 0-1,0-1 0,0 1 0,0-1 1,-1 1-1,2-7 0,-3 8-56,1 1-1,-1 0 1,0 0 0,0 0-1,0 0 1,0 0 0,0 0 0,0-1-1,0 1 1,0 0 0,-1 0-1,1 0 1,0 0 0,-1 0 0,1 0-1,0 0 1,-1 0 0,1 0-1,-1 0 1,0 0 0,1 0-1,-1 0 1,0 0 0,0 0 0,1 1-1,-1-1 1,0 0 0,0 0-1,0 1 1,-2-2 0,2 2 5,0 0-1,0-1 1,0 1 0,0 0-1,0 0 1,-1-1 0,1 1 0,0 0-1,0 0 1,0 0 0,0 1 0,-1-1-1,1 0 1,0 0 0,0 1-1,0-1 1,0 0 0,0 1 0,0-1-1,0 1 1,0 0 0,0-1-1,0 1 1,0 0 0,0-1 0,0 1-1,-1 1 1,2-1-114,-1-1-1,1 0 1,-1 0 0,1 1 0,0-1-1,-1 0 1,1 1 0,0-1-1,-1 1 1,1-1 0,0 0-1,-1 1 1,1-1 0,0 1-1,0-1 1,0 1 0,-1-1 0,1 1-1,0-1 1,0 1 0,0-1-1,0 1 1,0-1 0,0 1-1,0-1 1,0 1 0,0-1-1,0 1 1,0-1 0,0 1-1,0-1 1,1 1 0,-1-1 0,0 1-1,0-1 1,0 1 0,1-1-1,-1 1 1,0-1 0,1 0-1,-1 1 1,0-1 0,1 1-1,-1-1 1,0 0 0,1 1 0,0-1-1</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5:55.280"/>
    </inkml:context>
    <inkml:brush xml:id="br0">
      <inkml:brushProperty name="width" value="0.05" units="cm"/>
      <inkml:brushProperty name="height" value="0.05" units="cm"/>
      <inkml:brushProperty name="color" value="#008C3A"/>
    </inkml:brush>
  </inkml:definitions>
  <inkml:trace contextRef="#ctx0" brushRef="#br0">39 100 9040,'0'0'13634,"-1"-11"-13302,-4-35-35,5 44-265,0 0 1,0 1-1,0-1 0,1 0 0,-1 1 0,0-1 1,1 0-1,-1 1 0,1-1 0,0 1 0,-1-1 1,1 0-1,0 1 0,2-3 0,-3 4 8,1-1 0,-1 1 1,0-1-1,1 1 0,-1 0 0,0-1 0,1 1 0,-1-1 0,0 0 0,0 1 1,0-1-1,1 1 0,-1-1 0,0 1 0,0-1 0,0 1 0,0-1 1,0 0-1,0 1 0,0-1 0,0 1 0,0-1 0,0 1 0,0-1 0,0 0 1,-1 1-1,1-2 0,-3 4 72,1 0 0,0-1 0,0 1 0,0 0 0,0 0 0,0 0 0,-1 3 0,-16 28 389,18-31-444,0 0 1,0 0-1,0 0 0,0 0 1,0 0-1,1 1 0,-1-1 1,1 0-1,0 0 0,-1 1 1,1-1-1,0 0 0,1 5 1,5-5-1028</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6:09.483"/>
    </inkml:context>
    <inkml:brush xml:id="br0">
      <inkml:brushProperty name="width" value="0.05" units="cm"/>
      <inkml:brushProperty name="height" value="0.05" units="cm"/>
      <inkml:brushProperty name="color" value="#008C3A"/>
    </inkml:brush>
  </inkml:definitions>
  <inkml:trace contextRef="#ctx0" brushRef="#br0">45 1 3912,'0'0'15482,"-8"13"-15163,-21 45-7,27-53-262,1 0 0,0 0 0,-1 0 0,2 0 0,-1 0 0,1 0 0,-1 0 0,2 0 0,-1 0 0,0 0 0,1 0 0,2 10 0,1 4 117,33 210 1305,-26-171-1113,22 131 1169,-30-173-1104,-1 0 0,-1 0 0,0 18 584,-4-56-736,-4-103 124,7 109-365,0 0 0,1 0 0,0 1 0,2-1 0,0 0 0,0 1 1,2 0-1,0 0 0,0 0 0,1 1 0,1-1 0,1 1 0,0 1 1,1 0-1,0 0 0,1 0 0,0 1 0,1 1 0,0 0 1,1 0-1,14-9 0,-21 17-25,0 0-1,0 0 1,1 0 0,-1 1-1,1 0 1,0 0 0,0 0 0,0 1-1,0 0 1,0 0 0,0 0-1,0 1 1,0 0 0,0 0 0,0 0-1,0 1 1,0 0 0,0 0-1,0 1 1,8 2 0,-10-3-5,-1 1-1,0-1 1,1 1 0,-1 0-1,0 0 1,0 0 0,0 0-1,0 0 1,0 1 0,-1-1-1,1 1 1,-1 0 0,0 0-1,0 0 1,0 0 0,0 0-1,0 0 1,0 1 0,-1-1-1,0 0 1,1 1 0,-1-1-1,-1 1 1,1 0 0,0-1-1,-1 1 1,0 0-1,0-1 1,0 1 0,0 0-1,-1-1 1,1 1 0,-3 6-1,1-3 2,-1 0-1,0-1 1,0 1-1,0-1 0,-1 0 1,0 0-1,0 0 0,-1 0 1,0-1-1,0 0 0,-10 9 1,6-7 0,1-1-1,-1 1 1,-1-2 0,1 1 0,-1-2 0,0 1-1,-12 3 1,3-6 27,16-2-22,1 0-1,-1 0 0,1 0 1,-1 0-1,1 0 0,-1 1 0,1-1 1,0 1-1,-1 0 0,1-1 0,0 1 1,-5 3-1,7-4 4,24 13 13,105 65 48,-107-66-421,-6-3 693,1 0 0,19 6-1,-31-13-660,-1-1-1,0 0 1,0 0-1,1 0 0,-1 0 1,0-1-1,1 1 1,-1-1-1,1-1 1,-1 1-1,0 0 1,1-1-1,-1 0 0,6-2 1</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6:10.322"/>
    </inkml:context>
    <inkml:brush xml:id="br0">
      <inkml:brushProperty name="width" value="0.05" units="cm"/>
      <inkml:brushProperty name="height" value="0.05" units="cm"/>
      <inkml:brushProperty name="color" value="#008C3A"/>
    </inkml:brush>
  </inkml:definitions>
  <inkml:trace contextRef="#ctx0" brushRef="#br0">0 1 5720,'0'0'11697,"13"0"-11289,224 12 1809,-215-10-2014,8 1 366,0-1 0,48-4 1,-57-4 196,5 1-3487</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6:11.015"/>
    </inkml:context>
    <inkml:brush xml:id="br0">
      <inkml:brushProperty name="width" value="0.05" units="cm"/>
      <inkml:brushProperty name="height" value="0.05" units="cm"/>
      <inkml:brushProperty name="color" value="#008C3A"/>
    </inkml:brush>
  </inkml:definitions>
  <inkml:trace contextRef="#ctx0" brushRef="#br0">416 1 6016,'0'0'7649,"-14"15"-6937,-90 97 608,75-79-820,-75 92 1270,43-51-766,38-47-151,-38 56 0,53-67-471,-3 4 558,10-19-745,6-8-95,-2 3-2961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6:11.369"/>
    </inkml:context>
    <inkml:brush xml:id="br0">
      <inkml:brushProperty name="width" value="0.05" units="cm"/>
      <inkml:brushProperty name="height" value="0.05" units="cm"/>
      <inkml:brushProperty name="color" value="#008C3A"/>
    </inkml:brush>
  </inkml:definitions>
  <inkml:trace contextRef="#ctx0" brushRef="#br0">0 1 11448,'0'0'2678,"13"4"-2276,26 8 161,73 34 0,32 20 1037,-42-22 57,-33-2-25,-68-41-1547,1-1 0,-1 1 0,1-1-1,0 1 1,-1-1 0,1 0-1,-1 0 1,1 0 0,-1 0 0,1 0-1,0 0 1,-1 0 0,1 0-1,-1 0 1,1-1 0,-1 1 0,1-1-1,-1 1 1,2-2 0,1 1-510,-1-1 1,0 0-1,1 0 1,-1 0-1,0 0 1,3-3-1</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6:12.425"/>
    </inkml:context>
    <inkml:brush xml:id="br0">
      <inkml:brushProperty name="width" value="0.05" units="cm"/>
      <inkml:brushProperty name="height" value="0.05" units="cm"/>
      <inkml:brushProperty name="color" value="#008C3A"/>
    </inkml:brush>
  </inkml:definitions>
  <inkml:trace contextRef="#ctx0" brushRef="#br0">0 1 5320,'0'0'8150,"0"10"-7460,25 472 4711,-17-439-4777,-5-31-318,-1-1 0,0 1 0,0 13 0,-1-22-156,-1-1 1,0 0-1,1 0 1,-1 0-1,1 0 0,0 0 1,-1 0-1,1 0 1,0 0-1,2 3 1,0 0 375,22-21 585,-1 5-911,0 0 1,1 2 0,1 0 0,-1 2-1,1 1 1,47-5 0,-64 11-122,1-1 0,0 1 0,0 1 0,0 0 0,-1 0 0,18 5 0,-21-5-43,-4 0-19,0-1 0,1 1 0,-1-1 0,0 0 1,0 0-1,1 0 0,-1-1 0,0 1 0,0 0 0,1-1 0,-1 0 0,0 1 0,0-1 0,4-2 0,3-8-3859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6:12.858"/>
    </inkml:context>
    <inkml:brush xml:id="br0">
      <inkml:brushProperty name="width" value="0.05" units="cm"/>
      <inkml:brushProperty name="height" value="0.05" units="cm"/>
      <inkml:brushProperty name="color" value="#008C3A"/>
    </inkml:brush>
  </inkml:definitions>
  <inkml:trace contextRef="#ctx0" brushRef="#br0">0 48 11352,'0'0'6341,"13"-6"-5761,-10 5-551,9-6 183,0 1-1,1 0 1,0 1-1,0 1 1,1 0-1,-1 1 1,21-3-1,-10 6 425,1 1 0,-1 1 1,0 0-1,0 2 0,-1 1 0,33 11 0,-52-15-709,1 2 670,-7 3-3990</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6:13.265"/>
    </inkml:context>
    <inkml:brush xml:id="br0">
      <inkml:brushProperty name="width" value="0.05" units="cm"/>
      <inkml:brushProperty name="height" value="0.05" units="cm"/>
      <inkml:brushProperty name="color" value="#008C3A"/>
    </inkml:brush>
  </inkml:definitions>
  <inkml:trace contextRef="#ctx0" brushRef="#br0">0 52 10448,'0'0'4280,"13"-4"-3678,207-36 2069,-194 37-2056,0 0 1,0 2-1,0 1 0,0 1 1,0 1-1,48 11 1,-70-12-642,23 5 1608,-26-5-1666,-1-1 0,1 0 0,-1 0 0,1 0 0,-1 1 0,1-1 0,-1 0 0,1 0 0,-1 0 0,1 0 0,0 0 0,-1 0 1,1 0-1,-1 0 0,1 0 0,-1 0 0,1-1 0,-1 1 0,1 0 0,-1 0 0,1 0 0,-1-1 0,1 1 0,-1 0 0,1-1 0,-1 1 0,1 0 0,-1-1 0,0 1 0,1 0 0,-1-1 0,0 1 0,1-1 0,-1 1 0,0-1 0,1 1 0,-1-1 0</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6:13.726"/>
    </inkml:context>
    <inkml:brush xml:id="br0">
      <inkml:brushProperty name="width" value="0.05" units="cm"/>
      <inkml:brushProperty name="height" value="0.05" units="cm"/>
      <inkml:brushProperty name="color" value="#008C3A"/>
    </inkml:brush>
  </inkml:definitions>
  <inkml:trace contextRef="#ctx0" brushRef="#br0">0 41 9944,'0'0'6598,"13"-7"-5775,-5 3-672,0 0-5,1-1 0,-1 1 0,1 1 0,0 0 0,0 0 0,0 1-1,1 0 1,-1 0 0,10 1 0,25 2 685,-1 2 0,57 12-1,-27-4 468,-67-10-1086,0 0 0,0 1 1,0 0-1,0 0 0,0 0 0,9 6 1,4 3-2895,-19-11 2560</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6:15.297"/>
    </inkml:context>
    <inkml:brush xml:id="br0">
      <inkml:brushProperty name="width" value="0.05" units="cm"/>
      <inkml:brushProperty name="height" value="0.05" units="cm"/>
      <inkml:brushProperty name="color" value="#008C3A"/>
    </inkml:brush>
  </inkml:definitions>
  <inkml:trace contextRef="#ctx0" brushRef="#br0">0 67 8240,'0'0'11577,"13"-1"-11181,206-28 1797,-180 22-1868,66-8 687,-25 1 794,-80 24-2533</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0:29.933"/>
    </inkml:context>
    <inkml:brush xml:id="br0">
      <inkml:brushProperty name="width" value="0.05" units="cm"/>
      <inkml:brushProperty name="height" value="0.05" units="cm"/>
      <inkml:brushProperty name="color" value="#004F8B"/>
    </inkml:brush>
  </inkml:definitions>
  <inkml:trace contextRef="#ctx0" brushRef="#br0">1 85 11448,'0'0'11170,"16"-6"-10838,-2 0-249,4-2 24,0 0 0,0 2 0,1 0-1,23-3 1,17 2 336,62 1 1,-62 5 64,62-10 1,-36 2 542,-50 8-3979</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6:15.820"/>
    </inkml:context>
    <inkml:brush xml:id="br0">
      <inkml:brushProperty name="width" value="0.05" units="cm"/>
      <inkml:brushProperty name="height" value="0.05" units="cm"/>
      <inkml:brushProperty name="color" value="#008C3A"/>
    </inkml:brush>
  </inkml:definitions>
  <inkml:trace contextRef="#ctx0" brushRef="#br0">0 50 8640,'0'0'9215,"12"0"-8729,87-2 988,0-4 1,118-23 0,-185 21-1387,-21 3-3059</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7:43.012"/>
    </inkml:context>
    <inkml:brush xml:id="br0">
      <inkml:brushProperty name="width" value="0.05" units="cm"/>
      <inkml:brushProperty name="height" value="0.05" units="cm"/>
      <inkml:brushProperty name="color" value="#008C3A"/>
    </inkml:brush>
  </inkml:definitions>
  <inkml:trace contextRef="#ctx0" brushRef="#br0">39 0 5520,'0'0'10080,"-4"11"-9727,-3 11-14,0 0 1,-5 36-1,7-26 150,3 0 0,0 1-1,4 34 1,-2-53-258,0-13-167,0 1 1,0-1-1,0 1 0,0 0 0,0-1 0,0 1 1,0-1-1,1 1 0,-1 0 0,0-1 1,1 1-1,0-1 0,-1 1 0,1-1 0,1 3 1,9-12 693,-6 3-720,0-1 0,0 0-1,-1 0 1,1-1 0,-2 1-1,1-1 1,4-11 0,1-7-2625</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7:44.682"/>
    </inkml:context>
    <inkml:brush xml:id="br0">
      <inkml:brushProperty name="width" value="0.05" units="cm"/>
      <inkml:brushProperty name="height" value="0.05" units="cm"/>
      <inkml:brushProperty name="color" value="#008C3A"/>
    </inkml:brush>
  </inkml:definitions>
  <inkml:trace contextRef="#ctx0" brushRef="#br0">79 0 5120,'0'0'13145,"-9"10"-12865,-29 34-23,35-38-177,0-1-1,0 1 0,0 0 1,0 0-1,1-1 1,0 2-1,0-1 1,1 0-1,-1 0 1,1 1-1,1-1 1,-1 0-1,1 1 1,1 8-1,-2 25 365,-1-26-232,0-1 0,1 1 0,1 0 0,0 0 0,5 26 0,-4-25 0,-1-13-181,0-1 1,0 1-1,0 0 0,0-1 0,0 1 0,0-1 0,1 1 1,-1-1-1,1 1 0,-1 0 0,1-1 0,1 3 0,-2-4-24,1 0 0,-1 1 0,1-1-1,0 0 1,-1 1 0,1-1 0,0 0-1,-1 0 1,1 0 0,0 1 0,-1-1-1,1 0 1,0 0 0,-1 0 0,1 0-1,0 0 1,-1 0 0,1-1 0,0 1-1,-1 0 1,1 0 0,0 0 0,-1-1-1,1 1 1,1-1 0,15-7-2295</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7:51.703"/>
    </inkml:context>
    <inkml:brush xml:id="br0">
      <inkml:brushProperty name="width" value="0.05" units="cm"/>
      <inkml:brushProperty name="height" value="0.05" units="cm"/>
      <inkml:brushProperty name="color" value="#008C3A"/>
    </inkml:brush>
  </inkml:definitions>
  <inkml:trace contextRef="#ctx0" brushRef="#br0">1 192 7024,'0'0'12626,"10"0"-12357,130-11 640,29-1 230,-93 10-764,49 1 253,38 4 156,-143-3-673,0 0 0,29-5 1,19 0 70,-41 4-23,-1-2-1,1 0 1,-1-2 0,39-12-1,-54 15 97,-9 1 20,-5 0-56,-8-2-208,-85-25 176,-25-8 17,-3-7 295,108 36-303,13 5-161,1 1-1,-1 0 1,0 0-1,1 0 1,-1 0 0,0 1-1,0-1 1,-5 0-1,-11 4 579,19-2-592,1-1 0,0 1-1,0-1 1,-1 0 0,1 1 0,0-1-1,0 0 1,0 1 0,0-1 0,0 0 0,-1 0-1,1 0 1,0 0 0,0 0 0,0 0-1,0 0 1,0 0 0,-1 0 0,2-1-1,36 4 44,0 1-1,0 2 0,72 20 0,-59-12-26,-38-11-45,-1 1-1,0 1 1,-1 0 0,1 0 0,-1 1 0,21 15-1,-32-21 8,1 1 0,0 0 0,-1-1 0,1 1 0,-1-1 0,1 1 0,-1 0 0,1-1 0,-1 1 0,1 0 0,-1 0 0,1-1 0,-1 1 0,0 0 0,1 0 0,-1 0-1,0-1 1,0 1 0,0 0 0,0 0 0,0 0 0,0 0 0,0 0 0,0-1 0,0 1 0,0 1 0,-1 0 3,0 0 0,0 0 0,0 0 1,0-1-1,0 1 0,0 0 0,-1-1 0,1 1 1,0-1-1,-4 3 0,-3 3 11,-1-1 1,0-1-1,-12 6 1,20-10-14,-52 24 54,-67 38 89,102-53-119,10-6-86,1 1-1,0-1 1,0 1-1,-13 12 1,19-16 10,0 1 0,-1-1 0,1 1 0,0-1 0,0 1 0,0 0 0,0 0 0,0 0 0,0 0 0,1 0 0,-1-1 0,1 1 0,-1 0 0,1 0 0,0 0 0,-1 1 0,1-1 0,0 0 0,1 0 0,-1 0 0,0 0 0,0 0 0,1 0 0,-1 0 0,3 3 0,3 8-3702</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7:53.351"/>
    </inkml:context>
    <inkml:brush xml:id="br0">
      <inkml:brushProperty name="width" value="0.05" units="cm"/>
      <inkml:brushProperty name="height" value="0.05" units="cm"/>
      <inkml:brushProperty name="color" value="#008C3A"/>
    </inkml:brush>
  </inkml:definitions>
  <inkml:trace contextRef="#ctx0" brushRef="#br0">103 1 5320,'0'0'14649,"-10"2"-14223,4-1-321,3-1-80,1 0 0,0 1 0,0-1 0,0 0 0,-1 1 0,1-1 0,0 1 0,0-1 0,0 1 0,0 0 0,0 0 0,0 0 0,0 0 0,1 1 0,-1-1 0,0 0 0,0 1 0,1-1 0,-1 1 0,1-1 0,0 1 0,-1 0 0,1 0 1,0 0-1,0-1 0,0 1 0,-1 4 0,-3 23 398,1 1 0,0 32 0,2-26 82,-7 40 1,3-33-96,3 0 1,2 46-1,1-77-313,1 27 321,0-27-218,0 1 0,-2 0 0,-1 15 0,1-18 155,0-1 0,0 1 1,1 0-1,0-1 0,3 15 0,32-25 70,-7-6-379,34-13 1,-37 11-17,0 1 1,27-5-1,155-9 85,-156 18-69,-18 7-20,-30-2-16,1-1 0,0 1 0,0-1 0,0 1 0,-1-1 0,1-1-1,0 1 1,6-1 0,-9 1 16,0-1 0,0 1 0,1 0-1,-1 0 1,0 0 0,0 0 0,1 0 0,-1 0-1,0 1 1,0-1 0,1 0 0,-1 1 0,2 0-1</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7:53.889"/>
    </inkml:context>
    <inkml:brush xml:id="br0">
      <inkml:brushProperty name="width" value="0.05" units="cm"/>
      <inkml:brushProperty name="height" value="0.05" units="cm"/>
      <inkml:brushProperty name="color" value="#008C3A"/>
    </inkml:brush>
  </inkml:definitions>
  <inkml:trace contextRef="#ctx0" brushRef="#br0">0 163 9344,'0'0'5358,"4"-10"-4806,13-29-8,-16 37-464,0 1-1,0-1 1,1 1 0,-1-1-1,0 1 1,0 0 0,1-1-1,-1 1 1,1 0 0,-1 0-1,1 0 1,-1 0 0,1 0-1,0 0 1,-1 1 0,1-1-1,0 0 1,0 1 0,0-1-1,-1 1 1,1 0 0,0 0-1,3 0 1,4-2 161,197-59 3078,-194 58-3063,0 0 0,21-2 0,-22 4-35,-1 0 1,0-1 0,0-1-1,13-4 1,-21 6-191,1 1 1,0-1 0,-1 1-1,1-1 1,-1 1-1,1 0 1,0 0-1,3 0 1,3 1-3277</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7:54.395"/>
    </inkml:context>
    <inkml:brush xml:id="br0">
      <inkml:brushProperty name="width" value="0.05" units="cm"/>
      <inkml:brushProperty name="height" value="0.05" units="cm"/>
      <inkml:brushProperty name="color" value="#008C3A"/>
    </inkml:brush>
  </inkml:definitions>
  <inkml:trace contextRef="#ctx0" brushRef="#br0">1 129 9344,'0'0'2217,"12"-8"-1801,-9 6-407,13-10 305,1 0 0,1 1 1,0 1-1,1 1 0,0 1 1,31-10-1,37 2 2269,117-6 1,-184 23-2012,-17 0-487,-1-1 0,1 1 0,-1-1 0,1 0-1,-1 0 1,1 0 0,-1 0 0,4-1 0,-4 0-169,0 1 1,0 0-1,-1 0 1,1 0-1,0 0 1,0 0 0,0 0-1,-1 0 1,1 0-1,0 1 1,0-1-1,-1 1 1,3 0-1,-2 0-1033</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7:54.984"/>
    </inkml:context>
    <inkml:brush xml:id="br0">
      <inkml:brushProperty name="width" value="0.05" units="cm"/>
      <inkml:brushProperty name="height" value="0.05" units="cm"/>
      <inkml:brushProperty name="color" value="#008C3A"/>
    </inkml:brush>
  </inkml:definitions>
  <inkml:trace contextRef="#ctx0" brushRef="#br0">0 24 9536,'0'0'4245,"12"-3"-3856,2-1-302,3 0 211,-1 0 1,31-3-1,-42 6-180,0 1 1,0 0-1,0 0 1,0 0-1,0 1 0,0 0 1,0 0-1,0 0 1,-1 0-1,1 1 0,0 0 1,-1 0-1,1 0 0,-1 1 1,7 4-1,-1 4 254,0-1-1,-1 2 0,0-1 1,-1 1-1,0 1 0,-1-1 1,11 27-1,3 5 389,-18-38-623,0-1 1,1 1-1,0-1 1,0 0-1,0 0 1,0 0 0,10 7-1,-12-11-92,0 1 1,0-1-1,1 1 0,-1-1 0,1 1 1,-1-1-1,1 0 0,0 0 0,-1-1 1,1 1-1,0 0 0,-1-1 0,1 0 1,0 1-1,0-1 0,0 0 0,-1-1 1,1 1-1,4-1 0,1-2-46,0 1-1,1-2 1,-1 1-1,-1-1 1,16-10-1,-3-2-3048</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7:55.300"/>
    </inkml:context>
    <inkml:brush xml:id="br0">
      <inkml:brushProperty name="width" value="0.05" units="cm"/>
      <inkml:brushProperty name="height" value="0.05" units="cm"/>
      <inkml:brushProperty name="color" value="#008C3A"/>
    </inkml:brush>
  </inkml:definitions>
  <inkml:trace contextRef="#ctx0" brushRef="#br0">633 1 12056,'0'0'1728,"-14"11"-1396,-196 159 804,146-119-335,-3-3 0,-2-3 0,-85 42 1,116-72-346,22-13-2648</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7:56.731"/>
    </inkml:context>
    <inkml:brush xml:id="br0">
      <inkml:brushProperty name="width" value="0.05" units="cm"/>
      <inkml:brushProperty name="height" value="0.05" units="cm"/>
      <inkml:brushProperty name="color" value="#008C3A"/>
    </inkml:brush>
  </inkml:definitions>
  <inkml:trace contextRef="#ctx0" brushRef="#br0">0 65 4816,'0'0'12747,"10"-5"-12375,13-6-103,0 2 0,1 0 0,0 1-1,1 1 1,0 2 0,47-5 0,-54 10-111,-1-1 38,0 1 0,-1 1-1,1 1 1,19 4 0,6 1 187,-33-7-262,0 2 0,0-1 0,0 1 0,10 4 0,2 6 154,-25-10-3315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0:29.329"/>
    </inkml:context>
    <inkml:brush xml:id="br0">
      <inkml:brushProperty name="width" value="0.05" units="cm"/>
      <inkml:brushProperty name="height" value="0.05" units="cm"/>
      <inkml:brushProperty name="color" value="#004F8B"/>
    </inkml:brush>
  </inkml:definitions>
  <inkml:trace contextRef="#ctx0" brushRef="#br0">0 61 10040,'0'0'10025,"0"11"-9793,2 26 82,2 1 0,1-1 0,17 59 0,15 33 681,28 80 524,-62-203-1447,-2-3 15,0 0 0,1 1 0,-1-1 0,0 0-1,-1 1 1,1-1 0,0 4 0,-1-6 88,1-2-134,0 0 0,1 0 0,-1 0 1,1 0-1,-1 0 0,0-1 0,0 1 1,0 0-1,0-1 0,0 1 1,0-1-1,0 0 0,-1 1 0,1-1 1,0 1-1,-1-1 0,1 0 0,-1-2 1,3-3 44,24-50 200,2 2 0,3 2 0,1 1 0,50-58 0,-52 69 42,54-52 1,1 8 681,-86 84-995,1 1-1,0-1 0,-1 1 1,1-1-1,-1 1 0,1-1 1,-1 0-1,1 1 0,-1-1 1,1 0-1,-1 0 0,0 1 0,1-1 1,-1 0-1,0 0 0,0 1 1,0-1-1,1 0 0,-1 0 1,0 0-1,0 1 0,0-1 0,0 0 1,0 0-1,-1 0 0,1 1 1,0-1-1,-1-1 0,0 1-2,0-1 0,0 1-1,0-1 1,0 1 0,0 0-1,-1 0 1,1-1 0,-1 1-1,1 0 1,-1 0 0,1 1-1,-3-2 1,-7-3 5,1 2 0,-1-1 0,-16-2 0,-14-1 13,-1 2-1,0 2 1,1 1-1,-1 3 1,0 1-1,0 2 1,-75 18-1,40 0-6,65-19-221,15-5 414,19-8-1827,-17 8-993</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7:57.078"/>
    </inkml:context>
    <inkml:brush xml:id="br0">
      <inkml:brushProperty name="width" value="0.05" units="cm"/>
      <inkml:brushProperty name="height" value="0.05" units="cm"/>
      <inkml:brushProperty name="color" value="#008C3A"/>
    </inkml:brush>
  </inkml:definitions>
  <inkml:trace contextRef="#ctx0" brushRef="#br0">1 76 9848,'0'0'1481,"12"-2"-929,35-8-96,28-5 1371,122-10-1,-77 16 110,-77-1-1302,-27 5-2909</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7:58.553"/>
    </inkml:context>
    <inkml:brush xml:id="br0">
      <inkml:brushProperty name="width" value="0.05" units="cm"/>
      <inkml:brushProperty name="height" value="0.05" units="cm"/>
      <inkml:brushProperty name="color" value="#008C3A"/>
    </inkml:brush>
  </inkml:definitions>
  <inkml:trace contextRef="#ctx0" brushRef="#br0">376 56 5520,'0'0'7368,"-12"6"-6904,-22 9 158,1 2 1,-41 29 0,60-37-402,-19 14 394,1 0 1,1 2-1,1 2 1,-31 34-1,58-59-550,1 1 1,0 0-1,0 0 0,0 0 1,1 0-1,-1 0 0,1 1 1,-1-1-1,1 0 0,0 1 1,0-1-1,1 0 0,-1 1 1,1 6-1,0-8-31,0 0 0,1 0 0,-1 0 0,1 0 0,0 0 1,-1 0-1,1-1 0,0 1 0,0 0 0,0 0 0,0-1 0,1 1 0,-1 0 0,0-1 0,1 1 0,-1-1 0,1 0 0,0 1 0,-1-1 1,1 0-1,0 0 0,0 0 0,0 0 0,-1-1 0,1 1 0,3 0 0,8 3 79,0-1 0,0-1 0,1 0 0,-1 0 0,0-2 0,0 1 1,1-2-1,25-4 0,-6-1 197,0-2 1,44-16-1,-58 17-58,-1-1-1,30-18 0,-40 21-53,0 0 0,0-1 0,0 0 0,-1 0 0,0-1 0,0 0 0,8-12 0,-13 20-143,-1-1 0,1 1 0,-1 0 0,1-1 0,-1 1 0,0 0 0,1 0 0,-1 0 0,0 0 0,0 0 1,0 0-1,1 0 0,0 2 0,28 26-24,-21-21 28,-3-2-40,1 0 1,0-1-1,0 0 1,1 0-1,-1 0 1,1-1-1,0 0 1,0-1-1,0 0 1,1 0-1,-1-1 1,14 3-1,-16-5 0,0 1-1,1-1 0,-1 0 0,0 0 1,0-1-1,0 0 0,1 0 0,-1-1 0,0 1 1,0-1-1,-1-1 0,1 1 0,0-1 1,-1 0-1,1 0 0,-1 0 0,0-1 1,9-8-1,-7 5 12,-1-1-1,0 0 1,0 0 0,0 0 0,-1 0-1,0-1 1,-1 0 0,0 0 0,0-1-1,-1 1 1,0-1 0,2-16-1,-2 6 120,-2-1 0,0 1-1,-1-1 1,-5-40-1,4 57-109,1 1 0,-1 0 0,0 0 0,-1 0 0,1 0 0,0 0 0,-1 0 0,0 0 0,1 0-1,-1 1 1,0-1 0,-1 1 0,1-1 0,0 1 0,-1 0 0,1 0 0,-1 0 0,0 0 0,0 0 0,1 1 0,-1-1 0,0 1 0,0 0 0,-1 0-1,1 0 1,0 0 0,0 0 0,-6 0 0,1 0-22,0 0-1,0 1 1,0 0-1,-1 0 1,1 1-1,0 0 1,1 0-1,-1 1 1,0 0-1,-13 6 1,18-7-172,1 2-1,-1-1 1,0 0 0,1 0 0,-1 1 0,1 0 0,0-1-1,0 1 1,0 0 0,0 0 0,-2 6 0,-1 0-3056</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7:59.232"/>
    </inkml:context>
    <inkml:brush xml:id="br0">
      <inkml:brushProperty name="width" value="0.05" units="cm"/>
      <inkml:brushProperty name="height" value="0.05" units="cm"/>
      <inkml:brushProperty name="color" value="#008C3A"/>
    </inkml:brush>
  </inkml:definitions>
  <inkml:trace contextRef="#ctx0" brushRef="#br0">0 75 8936,'0'0'6269,"13"-4"-5810,34-7 196,81-8 0,9 2 149,-72 8-106,80-1 0,-45 7 114,-46 1-36,0 2 0,59 8 0,-99-6-703,4 0 872,-11 2-3891</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8:00.263"/>
    </inkml:context>
    <inkml:brush xml:id="br0">
      <inkml:brushProperty name="width" value="0.05" units="cm"/>
      <inkml:brushProperty name="height" value="0.05" units="cm"/>
      <inkml:brushProperty name="color" value="#008C3A"/>
    </inkml:brush>
  </inkml:definitions>
  <inkml:trace contextRef="#ctx0" brushRef="#br0">1 0 8640,'0'0'5056,"4"11"-4560,4 8-246,-2 1 1,0 0 0,4 36-1,21 158 1755,-2-9 235,-16-103-252,-5-88-1141,-5-13-363,-6-6-167,1-15 47,1 9-293,-1-9 41,0 0-1,1 0 1,3-40 0,-1 50-75,1-1 0,1 1 0,0-1 0,0 1 1,1 0-1,0 0 0,0 0 0,1 1 0,9-12 1,-4 6 11,1 0 0,22-21 0,-29 31-37,1 1 1,0 0-1,1 0 0,-1 0 1,1 1-1,-1-1 0,1 1 0,0 1 1,1-1-1,10-2 0,7-2 10,-20 5-12,1 0-1,0 1 0,0-1 1,0 1-1,0 0 1,0 0-1,0 1 0,0 0 1,0 0-1,0 0 1,7 1-1,-11-1-5,0 1 0,-1-1 1,1 0-1,0 1 0,0-1 0,0 1 1,-1-1-1,1 1 0,0-1 0,0 1 1,-1 0-1,1-1 0,-1 1 0,1 0 0,-1 0 1,1-1-1,-1 1 0,1 0 0,-1 0 1,1 0-1,-1 0 0,0-1 0,0 1 1,1 2-1,-1-1 2,0 0 0,0 0 0,-1 0 0,1 0 0,0 0 0,-1 0 0,0 0 1,1 0-1,-1 0 0,-2 3 0,-1 3 10,-1-1-1,-1 1 1,-10 11 0,6-10 15,0 0 1,-1-1 0,-1 0-1,1-1 1,-1 0-1,0-1 1,-1 0-1,-17 5 1,19-8 47,11-2 19,23 4-30,134 66 111,-145-64-124,1 1 1,-1 0 0,0 1-1,-1 0 1,0 1-1,10 12 1,-12-13 22,12 18 228,-20-27-309,-1 0 0,1 0 0,-1 0 1,0 0-1,1-1 0,-1 1 0,1 0 0,-1 0 0,0 0 0,1-1 0,-1 1 0,0 0 0,1-1 0,-1 1 0,0 0 0,1-1 1,-1 1-1,0 0 0,0-1 0,1 1 0,-1-1 0,0 1 0,0 0 0,0-1 0,0 1 0,0-1 0,1 1 0,-1-1 0,5-16-166,-1-4-3229</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8:01.776"/>
    </inkml:context>
    <inkml:brush xml:id="br0">
      <inkml:brushProperty name="width" value="0.05" units="cm"/>
      <inkml:brushProperty name="height" value="0.05" units="cm"/>
      <inkml:brushProperty name="color" value="#008C3A"/>
    </inkml:brush>
  </inkml:definitions>
  <inkml:trace contextRef="#ctx0" brushRef="#br0">43 261 5120,'0'0'2738,"-1"-12"-2291,1 0-360,-5-82 1787,5 71 210,0 21-601,-1 8-301,-1 5-779,-5 50 693,3 0 1,3 74-1,2-66-282,7 120 1450,-7-181-1999,1 0 1,-1 0 0,2-1-1,-1 1 1,1 0-1,0-1 1,0 1 0,6 8-1,-8-47 727,-25-342-13,9 292-746,10 60-118,1 0 1,1 0-1,0-1 0,2 1 1,2-35-1,0 53-102,0 0 0,0 0 0,0 0 0,0 0 0,1 0 0,-1 1 0,1-1 0,0 0 0,-1 1 0,1-1 0,1 1 0,-1 0 0,0 0 0,0 0 0,1 0 0,-1 0 0,1 1 0,0-1 0,0 1 0,-1-1 0,1 1 0,4-1 0,10-4-7,0 1 1,29-5 0,-35 7 7,6 1-8,-1 1-1,0 0 1,1 1-1,-1 1 0,1 0 1,-1 1-1,0 1 0,0 0 1,0 2-1,0 0 0,0 0 1,-1 2-1,0-1 0,26 18 0,-36-21 0,0 1-1,0-1 0,-1 1 1,1 0-1,-1 0 0,0 1 1,0-1-1,-1 1 0,1 0 0,2 6 1,-5-9-2,1 1 1,-1-1-1,0 1 1,0 0-1,-1 0 1,1-1-1,0 1 1,-1 0 0,0 0-1,0 0 1,0 0-1,0 0 1,0-1-1,0 1 1,-1 0-1,1 0 1,-1 0-1,0-1 1,0 1-1,0 0 1,0-1-1,-1 1 1,-1 2 0,-15 20 20,-2-1 0,0 0-1,-2-2 1,0 0 0,-1-2 0,-50 33 0,48-39 29,-1-1-1,0-1 1,-1-1-1,0-2 1,-46 10-1,67-19 245,9-3-145,13-6-4,-1 5-128,-1 1-1,1 0 1,-1 1-1,1 1 1,0 0-1,0 1 1,0 1-1,-1 0 1,1 1-1,0 1 1,-1 0-1,1 0 1,15 8-1,-1 0-25,-1 2-1,-1 1 1,0 0-1,-1 3 0,35 27 1,-56-41 3,-1 1 1,0 0-1,0 0 1,0 0-1,-1 0 1,0 1-1,1-1 1,-2 1-1,1 0 1,0 0-1,-1 0 1,0 0-1,0 0 1,-1 1 0,1-1-1,0 10 1,-2-12 2,0 1 0,0 0 1,0 0-1,-1-1 0,1 1 1,-1 0-1,0-1 0,0 1 1,0 0-1,-1-1 0,1 0 1,-1 1-1,0-1 0,0 0 1,0 0-1,0 0 0,-1 0 1,1 0-1,-1 0 0,0-1 1,0 1-1,1-1 0,-2 0 1,1 0-1,-5 3 0,-4 1 12,-1-1-1,1 0 1,-1 0 0,-1-1-1,1-1 1,-1 0-1,1-1 1,-1 0-1,-15-1 1,-16-1 97,-66-11 0,9 1 68,95 9-169,-1 1 0,1 0 0,-1 0 0,1 1-1,-1-1 1,1 2 0,0-1 0,-13 5 0,20-6-21,-1 0 0,1 1 1,0-1-1,-1 0 1,1 1-1,0-1 0,0 0 1,-1 0-1,1 1 0,0-1 1,0 0-1,-1 1 0,1-1 1,0 0-1,0 1 1,0-1-1,0 1 0,0-1 1,-1 0-1,1 1 0,0-1 1,0 1-1,0-1 0,0 0 1,0 1-1,0-1 0,0 1 1,0-1-1,1 0 1,-1 1-1,0-1 0,0 1 1,0-1-1,0 0 0,0 1 1,1 0-1,10 16-283,-9-14 248,40 42-554,-18-24-3040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8:02.887"/>
    </inkml:context>
    <inkml:brush xml:id="br0">
      <inkml:brushProperty name="width" value="0.05" units="cm"/>
      <inkml:brushProperty name="height" value="0.05" units="cm"/>
      <inkml:brushProperty name="color" value="#008C3A"/>
    </inkml:brush>
  </inkml:definitions>
  <inkml:trace contextRef="#ctx0" brushRef="#br0">54 1 7328,'0'0'7466,"-4"13"-6739,-5 17-316,-21 71 1459,27-89-1542,1 1 0,0 0 0,0-1 0,1 1 0,1 0 0,1 14 0,0-19-144,-1-4-63,0-1 1,1 0-1,-1 0 1,0 0-1,1 0 1,0 0-1,0 0 1,0 0-1,0 0 0,0 0 1,1-1-1,-1 1 1,1 0-1,0-1 1,-1 1-1,1-1 1,0 0-1,1 1 1,-1-1-1,0 0 0,1 0 1,3 2-1,-4-2-46,1-1 0,-1 1-1,1-1 1,-1 0 0,1 0 0,-1 0-1,1 0 1,0 0 0,-1-1-1,1 1 1,0-1 0,0 0 0,0 0-1,-1 0 1,1 0 0,5-1-1,-4 0-8,0 0-1,0-1 0,0 1 0,0-1 0,-1 0 1,1 0-1,-1 0 0,1-1 0,-1 1 0,4-5 0,5-5 95,-1-1-1,-1-1 0,0 0 0,11-20 0,-19 31-122,19-45 293,-16 36-34,0 0 1,12-20-1,-17 32-281,0-1 0,0 1-1,0 0 1,0 0 0,0 0 0,0 0 0,0-1 0,1 1 0,-1 0 0,0 0-1,0 0 1,0 0 0,0-1 0,0 1 0,0 0 0,0 0 0,0 0 0,1 0 0,-1 0-1,0 0 1,0-1 0,0 1 0,0 0 0,0 0 0,1 0 0,-1 0 0,0 0-1,0 0 1,0 0 0,0 0 0,1 0 0,-1 0 0,0 0 0,0 0 0,0 0-1,1 0 1,-1 0 0,0 0 0,0 0 0,0 0 0,0 0 0,1 0 0,-1 0-1,0 0 1,0 0 0,0 0 0,2 12 285,-5 28-218,1-27 19,-3 48 92,-3 0-1,-19 67 1,-25 71 213,50-193-384,1-1 0,-1 0-1,0 0 1,-1 0-1,1-1 1,-1 1-1,0 0 1,0-1 0,0 0-1,-1 0 1,0 0-1,1 0 1,-1 0-1,0-1 1,-1 1 0,-5 2-1,10-6-13,-1 1-1,0-1 0,1 0 1,-1 0-1,0 0 1,1 0-1,-1 0 1,0 0-1,1 0 1,-1 0-1,1 0 1,-1 0-1,0 0 0,1 0 1,-1 0-1,0 0 1,1-1-1,-1 1 1,1 0-1,-1 0 1,0-1-1,1 1 1,-1 0-1,1-1 0,-1 1 1,1-1-1,-1 1 1,1-1-1,0 1 1,-1-1-1,1 1 1,0-1-1,-1 1 1,1-1-1,-1 0 0,1-1 11,-1 0-1,0 0 0,0 0 0,1 0 0,0 0 1,-1 0-1,1 0 0,0 0 0,0 0 0,0-3 0,2-7 17,0-1 0,1 1 0,0 0-1,1 0 1,1 0 0,0 1 0,0-1 0,1 1-1,1 1 1,-1-1 0,2 1 0,0 0-1,0 0 1,0 1 0,12-9 0,15-11 21,1 2 0,74-42 0,-88 56-42,41-18 35,-46 24-84,0-1-1,0-1 1,22-16 0,12-17-529,-35 27-3057</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9:36.438"/>
    </inkml:context>
    <inkml:brush xml:id="br0">
      <inkml:brushProperty name="width" value="0.05" units="cm"/>
      <inkml:brushProperty name="height" value="0.05" units="cm"/>
      <inkml:brushProperty name="color" value="#008C3A"/>
    </inkml:brush>
  </inkml:definitions>
  <inkml:trace contextRef="#ctx0" brushRef="#br0">12 414 3808,'0'0'7964,"-2"-10"-7728,-6-31-6,7 41-208,1-1-1,0 0 1,0 0-1,0 1 1,0-1 0,-1 0-1,1 0 1,0 0-1,0 1 1,1-1-1,-1 0 1,0 0-1,0 1 1,0-1-1,0 0 1,1 0-1,-1 1 1,0-1 0,1 0-1,-1 0 1,1 1-1,-1-1 1,1 1-1,-1-1 1,1 0-1,-1 1 1,1-1-1,-1 1 1,1-1-1,0 1 1,-1 0 0,1-1-1,0 1 1,-1-1-1,1 1 1,0 0-1,0 0 1,-1 0-1,1-1 1,1 1-1,7-4 179,-4 0-104,1 0 1,-1 1-1,1-1 0,0 1 1,6-3-1,-6 4-43,-1 0 1,0-1-1,0 0 0,0 0 0,0-1 0,7-5 1,0-1 29,0 1 1,1 0 0,0 1-1,0 0 1,1 1 0,0 1 0,24-9-1,-12 6 118,28-16-1,-45 21-117,-1 0 0,1 0-1,1 2 1,-1-1 0,0 1-1,15-2 1,-23 4-75,-1 0 1,0 0-1,1 0 0,-1 0 1,0 0-1,1 0 1,-1 0-1,0 0 0,1 0 1,-1 1-1,0-1 1,0 0-1,1 0 0,-1 0 1,0 0-1,1 0 1,-1 1-1,0-1 0,1 0 1,-1 0-1,0 0 1,0 1-1,0-1 0,1 0 1,-1 0-1,0 1 1,0-1-1,0 0 0,1 0 1,-1 1-1,0-1 1,0 0-1,0 1 0,0-1 1,0 0-1,0 1 1,0-1-1,0 0 0,0 1 1,0-1-1,0 0 1,0 1-1,0-1 0,0 0 1,0 1-1,0-1 1,0 0-1,0 1 0,0 0 1,-10 19 218,5-11-165,2-4-27,1 1 0,-2-1 0,1 0 0,-1 0 0,1 0 0,-9 7 0,7-7 0,0 0 1,0 0-1,1 1 0,0 0 1,-4 6-1,3-3 3,5-9-32,-1 1 1,1-1-1,-1 1 0,1-1 0,0 1 0,-1-1 0,1 1 1,0-1-1,-1 1 0,1 0 0,0-1 0,0 1 0,0-1 0,0 1 1,-1 0-1,1-1 0,0 1 0,0 0 0,0-1 0,0 1 0,0-1 1,1 1-1,-1 0 0,0-1 0,0 1 0,0-1 0,0 1 1,1 0-1,-1-1 0,0 1 0,1 0 0,1 0 6,-1 0 0,0 1 1,1-2-1,-1 1 0,1 0 0,0 0 0,-1 0 0,1-1 0,0 1 0,-1-1 0,1 1 1,0-1-1,0 0 0,-1 0 0,1 1 0,0-1 0,0 0 0,-1-1 0,1 1 1,3-1-1,41-8 58,-41 8-50,22-6 20,-1-2-1,-1-1 0,42-22 0,70-49 141,-110 64-149,23-15 6,58-34 137,-92 58-126,0 0-1,1 1 1,0 1-1,0 1 1,18-3-1,-10 1 156,-17 5 133,-17 13-2768</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9:38.007"/>
    </inkml:context>
    <inkml:brush xml:id="br0">
      <inkml:brushProperty name="width" value="0.05" units="cm"/>
      <inkml:brushProperty name="height" value="0.05" units="cm"/>
      <inkml:brushProperty name="color" value="#008C3A"/>
    </inkml:brush>
  </inkml:definitions>
  <inkml:trace contextRef="#ctx0" brushRef="#br0">79 233 4216,'0'0'11345,"-1"-11"-11102,0-40-14,2 46-175,0-1 1,0 1-1,1 0 0,0 0 1,0 0-1,0 1 0,0-1 1,1 0-1,0 1 1,0-1-1,0 1 0,1 0 1,-1 0-1,1 0 0,8-6 1,16-21 625,-21 21-497,-4 7-104,0-1 1,0 0-1,0 0 1,-1 0-1,0 0 0,0-1 1,0 1-1,1-6 1,2 5 362,-4 3-246,-6 6-113,-4 6-24,0 1 0,1 0 0,-13 22-1,15-21-37,-2 0 0,1-1 0,-19 20 0,8-13 22,1-2 116,0 1 0,-21 29 0,39-42 44,7-3-109,13-6-36,-18 4-37,31-8 80,-20 4 8,0 2 0,1-1 1,-1 2-1,25-2 1,-39 4 168,0-25-6,0 17-251,-1-44 229,0 47-223,1 1 1,-1 0 0,0-1-1,0 1 1,0 0 0,0 0-1,-1 0 1,0 0-1,-3-5 1,0 6 5</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9:41.530"/>
    </inkml:context>
    <inkml:brush xml:id="br0">
      <inkml:brushProperty name="width" value="0.05" units="cm"/>
      <inkml:brushProperty name="height" value="0.05" units="cm"/>
      <inkml:brushProperty name="color" value="#008C3A"/>
    </inkml:brush>
  </inkml:definitions>
  <inkml:trace contextRef="#ctx0" brushRef="#br0">1 30 4720,'0'0'6121,"4"15"-5896,3 5-136,2 7 112,6 35 0,-8-16 223,1 47 0,-5-46 361,10 49-1,-12-76-480,-1-17-218,0 0 1,0 1-1,0-1 1,1 0-1,-1 0 1,1 1 0,2 5-1,-1 7 516,-3-13-72,0-13-129,0-18-66,-2 0-1,-10-45 1,6 39-64,-3-45 0,8 50 36,3-34 0,-1 54-247,1-1 1,1 1 0,0-1 0,0 1 0,1 0 0,0 0 0,7-14 0,-6 18-30,0 0 0,1 0-1,-1 0 1,1 1 0,0 0 0,0 0-1,0 0 1,11-6 0,3-3 61,-16 11-68,0 0-1,0 1 0,0-1 1,0 1-1,0-1 0,0 1 1,0 0-1,0 0 0,1 0 1,-1 0-1,0 1 0,7-1 1,-9 1-16,1 0 1,-1 1-1,1-1 1,-1 0-1,1 1 1,-1-1-1,1 1 1,-1-1 0,1 1-1,-1 0 1,0-1-1,1 1 1,-1 0-1,0 0 1,0 0-1,0 0 1,0 0-1,0 0 1,0 1-1,0-1 1,0 0 0,0 0-1,0 1 1,-1-1-1,1 1 1,0-1-1,-1 1 1,1-1-1,-1 0 1,1 3-1,0 6 16,1 0-1,-1 0 0,-1 0 0,0 1 0,0-1 0,-1 0 1,0 0-1,-1 0 0,0 0 0,0 0 0,-1-1 0,-1 1 0,-7 15 1,3-11 5,0 1 0,-1-2 1,0 1-1,-1-1 0,-1 0 0,0-1 1,-20 17-1,-36 24 364,62-47 7,20-13-276,15-7-74,-20 11-50,0 1 0,-1 0 0,1 1-1,0 0 1,0 0 0,0 1 0,11 1 0,-17 0-7,1-1-1,-1 1 1,1 0 0,-1 1-1,0-1 1,0 1-1,1-1 1,-1 1 0,0 0-1,-1 1 1,1-1-1,0 1 1,-1 0-1,1-1 1,-1 2 0,0-1-1,0 0 1,4 6-1,-2-1-8,4 6 2,14 28 0,-21-37 21,0 0-1,0-1 0,-1 1 1,0 0-1,0 0 0,0 1 0,0-1 1,-1 0-1,0 0 0,-1 7 1,1-9 1,-1-1 0,0 1 0,0-1 0,0 0 0,0 1 0,-1-1 0,1 0 1,-1 0-1,1 1 0,-1-1 0,0-1 0,0 1 0,0 0 0,0 0 0,0-1 1,0 1-1,0-1 0,-1 0 0,1 1 0,0-1 0,-1 0 0,-3 1 0,-7 2 63,-1 0-1,-24 5 1,33-8-47,1-1-7,-30 4 179,32-4-184,0 0 1,0 0-1,0 0 0,1 0 1,-1-1-1,0 1 1,0-1-1,1 1 0,-1-1 1,0 0-1,1 1 0,-1-1 1,0 0-1,1 0 1,-3-3-1,3 4-10,1 0 0,0-1 0,0 1 1,-1 0-1,1-1 0,0 1 0,0-1 0,0 1 0,-1 0 0,1-1 0,0 1 1,0-1-1,0 1 0,0 0 0,0-1 0,0 1 0,0-1 0,0 1 0,0-1 1,0 1-1,0 0 0,0-1 0,0 1 0,0-1 0,0 1 0,0 0 1,0-1-1,1 1 0,-1-1 0,0 1 0,0 0 0,1-1 0,11-11-51,3 1-89,0 1 1,30-15-1,-19 12-2635</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9:43.084"/>
    </inkml:context>
    <inkml:brush xml:id="br0">
      <inkml:brushProperty name="width" value="0.05" units="cm"/>
      <inkml:brushProperty name="height" value="0.05" units="cm"/>
      <inkml:brushProperty name="color" value="#008C3A"/>
    </inkml:brush>
  </inkml:definitions>
  <inkml:trace contextRef="#ctx0" brushRef="#br0">10 7 4312,'0'0'10569,"-2"11"-10272,-4 33-19,5-41-200,1 0 0,0 0 0,0-1 0,0 1 0,0 0 0,0 0 1,0-1-1,1 1 0,-1 0 0,1-1 0,0 1 0,0 0 0,2 3 1,-3-5-11,1 1 0,0-1 1,0 0-1,0 0 1,1 1-1,-1-1 1,0 0-1,0 0 0,1 0 1,-1 0-1,0-1 1,1 1-1,-1 0 0,1 0 1,-1-1-1,1 1 1,1 0-1,-1-1-12,1 0 0,-1 0 0,0 0 0,0 0 0,0 0 0,1 0 0,-1 0 0,0-1 0,0 1 0,0-1 1,1 1-1,-1-1 0,0 0 0,0 0 0,0 0 0,0 0 0,0 0 0,-1-1 0,1 1 0,0-1 0,-1 1 0,1-1 0,0 1 0,-1-1 0,0 0 0,3-3 0,12-23 477,24-30-1,-39 57-521,0 0-1,-1 1 0,1-1 1,0 0-1,-1 1 1,1-1-1,0 0 0,0 1 1,0-1-1,-1 1 0,1-1 1,0 1-1,0 0 0,0-1 1,0 1-1,0 0 1,0 0-1,0-1 0,0 1 1,0 0-1,0 0 0,0 0 1,0 0-1,0 0 0,0 1 1,0-1-1,0 0 0,0 0 1,0 1-1,-1-1 1,1 0-1,0 1 0,0-1 1,0 1-1,0-1 0,0 1 1,-1-1-1,1 1 0,0 0 1,-1-1-1,1 1 1,0 0-1,-1 0 0,1-1 1,-1 1-1,1 0 0,0 2 1,3 16 29,0-1-1,-2 1 1,0 1 0,-1-1 0,-1 0 0,-1 0 0,-1 0 0,0 0-1,-9 32 1,-50 125 291,60-174-318,0 1 0,1-1 0,-1 0 0,0 0 0,-1 0 1,1 0-1,0 0 0,-1 0 0,1 0 0,-1-1 0,1 1 0,-1 0 0,0-1 0,0 0 0,1 1 0,-1-1 1,0 0-1,-1 0 0,1 0 0,0 0 0,-4 1 0,4-3 5,0 0 0,0 0 0,0-1 0,0 1 0,0 0-1,0-1 1,0 0 0,1 0 0,-1 1 0,0-1 0,1 0 0,0 0 0,-1 0 0,1-1 0,-2-3 0,1 0 0,0 1 1,0-1-1,0 0 1,1 0 0,0-1-1,0 1 1,0 0-1,1 0 1,0 0-1,0-1 1,0 1 0,1 0-1,0 0 1,0 0-1,1 0 1,0 0-1,0 0 1,0 0 0,1 0-1,-1 1 1,2-1-1,-1 1 1,0 0-1,1 0 1,0 0 0,0 0-1,6-4 1,1-1 32,1 0 0,23-14 0,-30 21-21,1-1 1,1 1 0,-1 0-1,0 1 1,1-1-1,-1 1 1,1 0-1,11-1 1,-8 2 117,1-1 0,0 0 0,16-6 0,10-2-3566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0:30.650"/>
    </inkml:context>
    <inkml:brush xml:id="br0">
      <inkml:brushProperty name="width" value="0.05" units="cm"/>
      <inkml:brushProperty name="height" value="0.05" units="cm"/>
      <inkml:brushProperty name="color" value="#004F8B"/>
    </inkml:brush>
  </inkml:definitions>
  <inkml:trace contextRef="#ctx0" brushRef="#br0">573 1 8936,'0'0'8353,"-15"15"-8032,7-7-269,-18 19 155,-2-1-1,-37 27 0,-258 175 1904,287-206-1725,27-17-165,1-1-1,1 1 1,-1 0 0,1 1-1,-13 12 1,14-12-77,0 1 980,12-9-401,22-17-429,-14 10-3390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9:46.076"/>
    </inkml:context>
    <inkml:brush xml:id="br0">
      <inkml:brushProperty name="width" value="0.05" units="cm"/>
      <inkml:brushProperty name="height" value="0.05" units="cm"/>
      <inkml:brushProperty name="color" value="#008C3A"/>
    </inkml:brush>
  </inkml:definitions>
  <inkml:trace contextRef="#ctx0" brushRef="#br0">0 109 4816,'0'0'4816,"11"7"-4492,36 25-14,-44-29-252,0 1 1,0-1-1,0 1 0,0 0 0,0 0 0,-1 0 0,1 0 0,-1 0 0,0 0 0,0 1 0,-1-1 0,1 1 0,-1-1 1,1 10-1,-1-9 141,0 1 1,1-1 0,-1 0-1,1 1 1,5 8 0,-7-14-180,0 0 0,0 0 0,0 1 0,0-1 0,0 0 0,0 0 0,0 0 0,0 0 0,0 0 0,0 0 0,0 1 0,0-1 0,0 0 0,0 0 0,0 0 0,0 0 0,0 0 0,0 0 0,0 0 0,0 0 0,0 1 0,0-1 0,0 0 0,1 0 0,-1 0 0,0 0 0,0 0 0,0 0 0,0 0 0,0 0 0,0 0 0,0 0 0,1 0 0,-1 0 0,0 0 1,0 0-1,0 0 0,0 0 0,0 0 0,0 0 0,1 0 0,-1 0 0,0 0 0,0 0 0,0 0 0,0 0 0,0 0 0,0 0 0,0 0 0,1 0 0,-1 0 0,0 0 0,0 0 0,0 0 0,0 0 0,0 0 0,0 0 0,0 0 0,0-1 0,1 1 0,-1 0 0,0 0 0,2-12 436,-3-19-181,0 22-183,-3-22 262,2-34 0,2 57-194,1-1 1,-1 0-1,2 1 0,-1-1 1,1 1-1,1-1 0,-1 1 1,1 0-1,5-8 0,-8 14-119,1 1-1,0 0 1,0-1-1,-1 1 1,1 0-1,0 0 1,0 0-1,0 0 0,0 0 1,1 0-1,-1 0 1,0 0-1,0 0 1,1 1-1,-1-1 0,0 0 1,1 1-1,-1-1 1,3 0-1,-1 1 46,0 0 0,1 0 0,-1 0-1,0 1 1,0-1 0,0 1 0,4 1 0,18 3 224,-17-4-180,0 1 0,0 0 1,0 0-1,0 1 0,-1 0 1,1 0-1,-1 1 0,0 0 1,0 0-1,0 1 0,9 7 1,-8 2 119,-8-14-238,0 1-1,1-1 0,-1 1 0,0 0 1,0-1-1,0 1 0,1-1 0,-1 1 1,0-1-1,1 1 0,-1-1 0,0 1 1,1-1-1,-1 1 0,0-1 0,1 0 0,-1 1 1,1-1-1,-1 1 0,1-1 0,-1 0 1,1 0-1,-1 1 0,1-1 0,0 0 1,-1 0-1,1 0 0,-1 1 0,1-1 1,-1 0-1,1 0 0,0 0 0,-1 0 0,2 0 1,13 2 199,-4 0-3013</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9:46.319"/>
    </inkml:context>
    <inkml:brush xml:id="br0">
      <inkml:brushProperty name="width" value="0.05" units="cm"/>
      <inkml:brushProperty name="height" value="0.05" units="cm"/>
      <inkml:brushProperty name="color" value="#008C3A"/>
    </inkml:brush>
  </inkml:definitions>
  <inkml:trace contextRef="#ctx0" brushRef="#br0">26 0 11352,'0'0'605,"-2"11"-376,-3 11-129,-2 5 230,-2 31 0,8-53-220,0 2 0,1-1 0,0 0-1,0 0 1,0 0 0,1 0 0,0 0 0,0 0 0,0-1 0,1 1 0,4 10 0,-6-15-89,1-1 1,-1 1-1,0-1 1,0 0-1,0 1 1,1-1-1,-1 1 1,0-1-1,0 0 1,1 1-1,-1-1 1,0 1-1,1-1 1,-1 0-1,0 0 1,1 1-1,-1-1 1,1 0-1,-1 0 1,0 1-1,1-1 1,-1 0-1,1 0 1,-1 0-1,1 0 1,-1 0-1,1 1 1,-1-1-1,1 0 1,-1 0-1,0 0 1,1 0-1,-1 0 1,1-1-1,-1 1 1,1 0-1,-1 0 1,1 0-1,-1 0 1,1 0-1,-1-1 1,0 1-1,1 0 1,10-16-1979</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9:46.501"/>
    </inkml:context>
    <inkml:brush xml:id="br0">
      <inkml:brushProperty name="width" value="0.05" units="cm"/>
      <inkml:brushProperty name="height" value="0.05" units="cm"/>
      <inkml:brushProperty name="color" value="#008C3A"/>
    </inkml:brush>
  </inkml:definitions>
  <inkml:trace contextRef="#ctx0" brushRef="#br0">1 3 8936,'0'0'1680,"0"-2"-1640,2 2-8,2 2-64,-2 4 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9:47.062"/>
    </inkml:context>
    <inkml:brush xml:id="br0">
      <inkml:brushProperty name="width" value="0.05" units="cm"/>
      <inkml:brushProperty name="height" value="0.05" units="cm"/>
      <inkml:brushProperty name="color" value="#008C3A"/>
    </inkml:brush>
  </inkml:definitions>
  <inkml:trace contextRef="#ctx0" brushRef="#br0">1 28 6328,'0'0'-35,"4"13"192,29 67 192,22 59 342,-41-85-33,12 96 0,-18-96 264,-2-27 294,-7-22-414,-2-10-178,1-5-381,0-1-1,-7-18 1,-2-4-36,2-6 8,-49-230 1234,56 256-1296,2 0-1,0 0 1,0 0 0,1 0-1,1 1 1,0-1 0,3-12-1,-4 22-111,1 1-1,-1-1 1,0 1 0,1 0-1,-1 0 1,1-1-1,0 1 1,-1 0-1,1 1 1,0-1 0,0 0-1,0 0 1,1 1-1,1-2 1,-2 2-11,-1 0-1,0 1 1,0-1 0,0 0-1,1 1 1,-1-1 0,0 1-1,1 0 1,-1-1-1,0 1 1,1 0 0,-1 0-1,1 0 1,-1 0 0,0 0-1,1 0 1,-1 0 0,0 0-1,1 1 1,-1-1 0,0 0-1,1 1 1,-1-1 0,0 1-1,1 0 1,1 1-1,1 2 53,-1 0-1,1 0 1,-1 0-1,0 0 1,0 1-1,-1 0 0,1-1 1,-1 1-1,0 0 1,0 0-1,-1 1 0,1-1 1,0 9-1,-1-12-35,-1 1-1,0-1 1,0 1-1,0 0 1,0-1-1,0 1 1,0-1-1,-1 1 0,1-1 1,-1 0-1,0 1 1,1-1-1,-1 1 1,0-1-1,-1 0 1,1 0-1,0 0 1,-1 0-1,1 0 1,-1 0-1,1 0 0,-1 0 1,0 0-1,0-1 1,0 1-1,0-1 1,0 1-1,0-1 1,-1 0-1,1 0 1,-4 1-1,-1 1-141,-5 1 940,12-3-919,0-1 0,0 0 1,1 0-1,-1 1 0,0-1 1,0 0-1,0 0 0,0 1 1,0-1-1,0 0 0,1 0 0,-1 0 1,0 1-1,0-1 0,0 0 1,1 0-1,-1 0 0,0 0 1,0 0-1,0 1 0,1-1 1,-1 0-1,0 0 0,0 0 0,1 0 1,-1 0-1,0 0 0,0 0 1,1 0-1,-1 0 0,0 0 1,0 0-1,1 0 0,-1 0 1,0 0-1,0 0 0,1 0 0</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9:47.720"/>
    </inkml:context>
    <inkml:brush xml:id="br0">
      <inkml:brushProperty name="width" value="0.05" units="cm"/>
      <inkml:brushProperty name="height" value="0.05" units="cm"/>
      <inkml:brushProperty name="color" value="#008C3A"/>
    </inkml:brush>
  </inkml:definitions>
  <inkml:trace contextRef="#ctx0" brushRef="#br0">0 194 8336,'0'0'1880,"10"12"-1494,-7-8-350,11 13 122,-1 1-1,-1 0 1,13 26 0,-16-27 26,-1 1-1,0 0 1,-2 0-1,0 0 1,-1 1-1,-1 0 1,-1 0-1,2 37 1,-5-43 361,-1 1 0,-5 26 0,4-39 190,-1-6-439,-3-12-141,5 15-79,-5-16 58,-63-201 989,59 181-852,2 0 0,1-1 0,-1-71 0,8 104-207,1 0 0,0 1 0,0-1 0,0 1-1,1-1 1,0 1 0,0 0 0,0 0 0,0-1-1,6-6 1,-7 10-44,0 1-1,0-1 1,0 1 0,0-1-1,0 1 1,0-1-1,0 1 1,1 0 0,-1 0-1,0 0 1,1-1-1,-1 1 1,1 1 0,0-1-1,-1 0 1,1 0-1,0 0 1,-1 1 0,1-1-1,0 1 1,0 0 0,0-1-1,-1 1 1,1 0-1,0 0 1,0 0 0,0 0-1,0 0 1,-1 1-1,1-1 1,0 1 0,0-1-1,-1 1 1,4 1-1,-1 0 3,-1 1 0,0 0 0,0 0 0,0 0-1,0 0 1,0 0 0,-1 1 0,0-1 0,1 1 0,-1 0-1,-1 0 1,1-1 0,0 1 0,-1 0 0,2 7-1,-1-3 22,-1 1-1,1-1 0,-1 1 1,0-1-1,-1 1 0,-1 12 1,0-14 7,0-1-1,0 0 1,0 1 0,-1-1 0,-3 8 0,4-13-28,1 0 1,-1 0-1,1 0 1,-1 0-1,0 1 0,0-1 1,0 0-1,0 0 1,0 0-1,0-1 1,0 1-1,0 0 1,0 0-1,0 0 0,0-1 1,0 1-1,-1-1 1,1 1-1,0-1 1,0 1-1,-1-1 1,1 0-1,0 0 0,-1 1 1,1-1-1,0 0 1,-1 0-1,1 0 1,0 0-1,-1-1 1,-1 1-1,3 0-19,0-1-1,0 1 1,0 0-1,0 0 1,-1 0-1,1 0 1,0 0-1,0 0 1,0-1-1,0 1 1,0 0-1,0 0 1,0 0-1,0 0 1,0 0-1,0-1 1,0 1-1,-1 0 1,1 0-1,0 0 1,0 0-1,0-1 1,0 1-1,0 0 1,0 0-1,0 0 1,1 0-1,-1-1 1,0 1-1,0 0 1,0 0-1,0 0 1,0 0-1,0-1 1,0 1-1,0 0 1,0 0-1,0 0 1,0 0-1,1 0 1,-1 0-1,0-1 1,0 1-1,0 0 1,0 0-1,0 0 1,0 0-1,1 0 1,8-11-46,-5 7 24,39-37-2898</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9:48.196"/>
    </inkml:context>
    <inkml:brush xml:id="br0">
      <inkml:brushProperty name="width" value="0.05" units="cm"/>
      <inkml:brushProperty name="height" value="0.05" units="cm"/>
      <inkml:brushProperty name="color" value="#008C3A"/>
    </inkml:brush>
  </inkml:definitions>
  <inkml:trace contextRef="#ctx0" brushRef="#br0">7 1 9344,'0'0'2834,"-1"11"-2540,-4 160 752,5-114-396,3 0-1,2 0 1,3 0 0,22 80-1,-6-78 890,-24-59-1346,13-17 454,25-46-489,-22 35-2634</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19:48.715"/>
    </inkml:context>
    <inkml:brush xml:id="br0">
      <inkml:brushProperty name="width" value="0.05" units="cm"/>
      <inkml:brushProperty name="height" value="0.05" units="cm"/>
      <inkml:brushProperty name="color" value="#008C3A"/>
    </inkml:brush>
  </inkml:definitions>
  <inkml:trace contextRef="#ctx0" brushRef="#br0">0 66 9440,'0'0'2008,"11"2"-1852,5 2 7,0-1 1,0-1 0,0 0 0,1-1 0,-1-1-1,18-2 1,-31 2-179,4-1 385,-1 0 0,1-1 0,0 1 0,10-5 0,-16 5-300,0 1 0,-1 0 0,1-1 1,0 1-1,-1-1 0,1 1 0,0-1 0,-1 1 0,1-1 1,0 1-1,-1-1 0,1 0 0,-1 1 0,0-1 1,1 0-1,-1 1 0,1-1 0,-1 0 0,1-1 0,-1 1-24,0 0-1,-1 0 1,1 0-1,0 0 1,0 0-1,0 0 1,-1 0-1,1 0 1,-1 0-1,1 0 1,-1 0-1,1 0 1,-1 0-1,1 0 1,-1 0-1,0 1 1,0-1-1,1 0 1,-2-1-1,-2-1 11,-1-1 0,1 1 0,0 0-1,-1 0 1,0 0 0,1 1 0,-1 0 0,0 0 0,-1 0-1,1 0 1,0 1 0,0 0 0,-1 0 0,1 0 0,0 1-1,-1-1 1,1 1 0,-1 1 0,1-1 0,0 1 0,-1 0-1,1 0 1,-7 3 0,11-4-38,0 1-1,-1 0 0,1 0 1,0 0-1,0-1 1,0 1-1,-1 0 0,1 1 1,0-1-1,0 0 1,0 0-1,1 0 1,-1 1-1,0-1 0,0 0 1,1 1-1,-1-1 1,1 0-1,-1 1 1,1-1-1,-1 1 0,1-1 1,0 1-1,0-1 1,0 1-1,0-1 0,0 1 1,0 1-1,1 1 18,-1 0-1,1-1 1,0 1-1,0-1 1,0 1 0,0-1-1,0 1 1,1-1-1,0 1 1,3 3-1,3 3 32,1-1 0,0 0 0,0 0-1,1-1 1,0-1 0,20 12-1,72 31 474,-93-46-460,0 0 0,0-1 0,1 0-1,-1 0 1,1-1 0,13 1 0,-17-3-34,1 0 0,-1-1 1,0 1-1,0-1 0,0 0 0,0-1 1,0 0-1,0 0 0,0 0 0,0-1 0,6-3 1,83-49 470,-63 34-3108</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0:17.681"/>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67 528 3312,'0'0'1095,"-3"11"-963,-19 75 206,16-74-136,6-11-181,0-1 0,-1 0 0,1 1 0,4 17 2697,-4-18-2683,0 0 1,0-1-1,0 1 1,0 0 0,0 0-1,0-1 1,0 1-1,3-4 535,-3 4-535,0 0 1,1 0-1,-1-1 1,0 1 0,1 0-1,-1 0 1,20-12 188,1 2 0,0 0 1,0 1-1,25-7 0,-7 6 154,70-7-1,-6 1 44,123-15 286,-111 19-407,-5-9-9,-77 13-156,0 1 0,60-3 0,48 16 160,-14 0 643,-141 5-562,-27-1-264,0-1 0,0-2 0,-1-1 1,-50-1-1,33-2 39,-73 13 1,-134 54 239,235-62-307,-57 9 0,63-13-44,1 0 0,-1 2 0,-39 13 0,-87 32 192,142-48-207,0 0 1,0 1-1,0 0 1,1 0-1,0 0 1,-9 7-1,17-10-23,-1 1 1,0-1-1,0 0 0,0 1 0,1-1 1,-1 0-1,0 1 0,1-1 0,-1 1 1,1-1-1,0 1 0,0 0 0,-1-1 1,1 1-1,0-1 0,0 1 0,1-1 1,-1 1-1,0 0 0,0-1 0,1 1 1,0 1-1,14 35 6,-10-30-7,0-1 0,0 0 0,1-1 0,0 1 0,1-1 0,-1 0 0,1-1 0,8 6 0,63 35 0,-65-39-2,2 1-9,1 0 0,0-1 0,0-1 0,1 0 0,0-1 0,34 5 0,100 19-36,-14-1 60,-71-23 22,1-2-1,69-7 1,17 1 75,-45 0-5,118-18-1,-167 14-82,277-45 44,-207 30-34,-34 11 14,-51 6-23,44-9 1,-53 7 15,38-1 1,-9 1-1,35 7 61,-87 0-70,-10 0-23,0 0-1,-1 0 0,1 0 1,0 0-1,0 0 0,0 0 1,0 0-1,-1-1 0,1 1 1,0-1-1,0 1 0,-1-1 1,1 0-1,0 1 0,1-2 0,-3 2-4,0-1-1,0 1 0,1 0 0,-1 0 1,0 0-1,0 0 0,1-1 0,-1 1 0,0 0 1,0 0-1,1 0 0,-1 0 0,0 0 0,0 0 1,1 0-1,-1 0 0,0 0 0,0 0 1,1 0-1,-1 0 0,0 0 0,0 0 0,1 0 1,-1 0-1,0 0 0,1 0 0,-1 0 0,0 0 1,0 1-1,0-1 0,1 0 0,-1 0 1,0 0-1,0 0 0,1 1 0,-1-1 0,0 0 1,0 0-2,0 0-1,0 0 1,0 0 0,0 0 0,0 0 0,0 0 0,0 0 0,0 0 0,0 0 0,0 0 0,0 0 0,0 0 0,0 0-1,0 0 1,0-1 0,1 1 0,-1 0 0,0 0 0,0 0 0,0 0 0,0 0 0,0 0 0,0 0 0,0 0 0,0 0-1,0 0 1,0 0 0,0 0 0,0 0 0,0 0 0,0 0 0,0 0 0,0 0 0,0 0 0,0 0 0,0 0 0,1 0-1,-1 0 1,0 0 0,0 0 0,0 0 0,0 0 0,0 0 0,0 0 0,0 0 0,0 0 0,0 0 0,0 0-1,0 0 1,0 0 0,0 0 0,0 0 0,0 0 0,0 0 0,0 0 0,0 0 0,0 1 0,0-1 0,1 0 0,-1 0-1,1-3 194,-11 3-84,-8-5-83,2 0 0,-1-1-1,0-1 1,1 0-1,-17-12 1,-73-53 48,89 60-55,-1-4-6,0 1 0,2-2 0,0-1 0,1 0 0,-22-34-1,-10-12 47,14 30-31,24 26-15,1 1 0,1-1 0,-10-14 0,-2-5 19,5 5 2,-1 0 0,-1 1-1,-1 1 1,-21-21 0,30 33-23,0-2 1,0 1 0,1-1-1,-11-19 1,2 2 8,13 21-19,0-1 0,0 0 0,1 0 0,0 0 0,0 0 0,1 0 0,0 0 0,0-1 0,1 1 0,0 0 0,0 0 0,2-9 0,-2-8-2,0 9 16,-2 0 0,-3-19 0,3 28 3,2 5-16,1 0 0,-1 0 1,-1 0-1,1 0 0,0 0 0,0 0 0,0 0 0,0 0 0,-1 0 1,1 0-1,0 0 0,-1 0 0,1 1 0,-1-1 0,1 0 0,-1 0 0,1 0 1,-1 1-1,1-1 0,-1 0 0,0 1 0,0-1 0,1 0 0,-1 1 1,0-1-1,0 1 0,0-1 0,1 1 0,-1 0 0,0-1 0,0 1 0,0 0 1,0-1-1,0 1 0,0 0 0,-1 0 0,-22-3 22,1 1 0,0 1-1,-1 0 1,-40 6 0,-95 23 60,129-21-82,-23 6 43,-58 23 0,-23 7 58,-72 19 172,174-51-165,-56 10-1,-8 3 46,67-13-139,23-8-15,1-1 0,-1 1-1,1-1 1,-1-1-1,0 1 1,0-1 0,0 0-1,0 0 1,0-1-1,-6 0 1,-114-1 114,62 3 7,52-3-96,0 2 1,0-1 0,0 2-1,0-1 1,0 2-1,1-1 1,-1 2 0,1 0-1,-22 10 1,6-2-6,22-10-7,1 0-1,-1 0 1,0 0 0,1 0 0,-1 0-1,1 1 1,0 0 0,0 0 0,0 0 0,0 1-1,1-1 1,-1 1 0,1 0 0,0 0-1,0 0 1,0 0 0,-2 6 0,-3 7-18,2 1 0,0 0 0,0 1 0,2-1 0,0 1 0,2 0 0,0 0 0,1 0 0,0 0 0,2 0 0,0 0 0,4 19 0,-1-17-10,1-1 0,1 0 0,1 0 0,0-1-1,1 0 1,1 0 0,1 0 0,1-2 0,0 1 0,2-1 0,0-1-1,24 25 1,-22-28 24,-8-5 8,0-1 0,1 0 0,0-1 0,1 0-1,10 6 1,1 2 28,-18-12-42,1 0 1,0 0 0,0 0-1,0-1 1,0 1-1,5 1 1,111 34 128,-79-19-123,-35-15-13,1 0 0,0 0 0,-1 0-1,1-1 1,0 0 0,1 0 0,-1-1 0,6 1 0,143 4-75,-75-5 72,15 5 18,-51-2 9,0-3 0,56-4 1,-89 3-23,1-1 0,-1-1 0,1 0 1,-1-1-1,0 0 0,0 0 0,-1-1 1,1-1-1,-1 0 0,12-7 0,-12 5-2,-1-1 0,1 0 1,-2-1-1,1 0 0,-1 0 0,0-1 0,-1 0 0,0 0 0,-1-1 0,10-20 0,-2 4 40,32-43 0,8-15 11,-39 59-34,-1-1 0,-1 0-1,-1-1 1,-2 0 0,12-52-1,-21 73-8,0 1 0,-1-1 0,0 0 0,0 0 0,0 0 0,-1 1 0,0-1 0,0 0 0,-1 1 0,0-1 0,0 1 0,0-1 0,-6-9 0,0 4 13,0 0 0,-1 0-1,-1 1 1,0 0 0,-12-10-1,-1-6 24,21 23-34,0 1 0,0 0 1,-1-1-1,1 1 0,-1 0 0,0 0 1,0 1-1,0-1 0,-1 1 0,1-1 1,-1 1-1,1 0 0,-1 0 0,-6-2 1,9 4-6,0 0 0,0-1 0,0 1 0,-1 0 0,1-1 0,0 1 0,0-1 1,0 1-1,0-1 0,0 1 0,0-1 0,0 0 0,0 0 0,0 1 0,0-1 0,-1-2 0,1 3-3,1-1 0,0 0 0,0 1 0,-1-1 0,1 0-1,0 0 1,0 1 0,0-1 0,0 0 0,0 1 0,0-1-1,0 0 1,0 0 0,0 1 0,0-1 0,0 0 0,0 0-1,0 1 1,1-1 0,-1-1 0,1 0-3,0 1 0,1-1 1,-1 0-1,0 0 0,1 1 0,-1-1 1,1 1-1,-1-1 0,1 1 1,-1 0-1,1-1 0,0 1 0,0 0 1,0 0-1,0 0 0,0 1 0,3-2 1,6 1-6,0 0 0,-1 0 1,1 1-1,0 1 0,0 0 1,0 0-1,0 1 0,-1 1 1,1 0-1,15 6 0,43 9-78,-7-8 25,0-4-1,108-2 1,-154-5 58,0-1 1,-1-1-1,1-1 0,-1 0 1,0-1-1,23-10 0,-37 15 4,0 0 0,0-1 0,1 1 0,-1-1-1,0 0 1,0 1 0,0-1 0,0 0 0,1 0 0,-1 0-1,0 0 1,-1 0 0,1 0 0,0 0 0,0 0 0,0 0-1,-1 0 1,1 0 0,0 0 0,-1-1 0,1 1 0,-1 0-1,1 0 1,-1-1 0,0 1 0,0 0 0,1-1 0,-1 1-1,0 0 1,0-1 0,0 1 0,-1-1 0,1 1 0,0 0-1,0-1 1,-1 1 0,1 0 0,-1 0 0,1-1-1,-1 1 1,1 0 0,-2-2 0,-4-4 4,1 0 0,-1 0 1,0 0-1,-1 1 0,-8-7 0,5 4 6,-56-45 149,46 43-34,0 0-87,19 10-52,3 2 3,0 0 1,1 0-1,-1 0 1,0 0 0,0 0-1,0 1 1,-1-1-1,1 1 1,0-1 0,0 1-1,-1 0 1,1-1-1,-1 1 1,0 0-1,1 0 1,0 3 0,14 15-37,101 86-175,-100-91 214,1-1 1,1 0-1,0-1 0,1-2 1,0 0-1,42 17 0,-56-26 7,0-1 0,0 1 0,0-1 0,13 0 0,4 1 0,-16-2-3,-1-1-1,0 0 0,0 0 0,0 0 0,0-1 1,0 0-1,0 0 0,0-1 0,0 0 1,-1 0-1,7-4 0,-11 6 4,-1 1 1,0 0-1,0 0 0,1-1 0,-1 1 1,0 0-1,0 0 0,1 0 1,-1-1-1,0 1 0,1 0 1,-1 0-1,0 0 0,0 0 0,1 0 1,-1 0-1,0 0 0,1 0 1,-1 0-1,0 0 0,1 0 0,-1 0 1,0 0-1,1 0 0,-1 0 1,0 0-1,1 0 0,-1 0 0,0 0 1,1 0-1,-1 0 0,0 0 1,1 1-1,-1-1 0,0 0 1,0 0-1,1 0 0,-1 1 0,0-1 1,0 0-1,1 0 0,-1 1 1,0-1-1,0 0 0,0 0 0,0 1 1,1-1-1,-1 0 0,0 1 1,0-1-1,0 0 0,0 1 0,2 22 19,-2-14-16,1 29 16,-2-1 0,-1 1-1,-2-1 1,-2 1 0,-16 56-1,21-89-11,-1 1-1,0-1 1,0 0-1,-1 0 1,0 0-1,0 0 1,0-1-1,0 1 1,-1-1-1,1 0 0,-1 0 1,0 0-1,0 0 1,-1-1-1,1 1 1,-1-1-1,0 0 1,0-1-1,-6 3 1,-34 16 34,27-12-31,-1-1 0,-35 11 1,19-11 22,19-5-22,1 0 0,-1 1 1,1 1-1,-20 10 0,-6 9 36,29-17-27,0 1-1,0-2 1,0 0 0,-19 6-1,-1-1-1,-52 24-1,66-25-20,-1-1-1,0-1 0,0-1 1,0-1-1,-1-1 0,0 0 0,-36 3 1,4-10-35,0-3 0,0-1 1,-70-19-1,7 2-22,82 15 41,-59-21 0,59 17 2,-56-12 0,-87 2-104,149 19 75,-108 2-200,132 1 236,0-1-1,0 0 1,0 0 0,0 0 0,0-1 0,0 1 0,0-1-1,1 0 1,-1 0 0,1 0 0,-1 0 0,1 0 0,0 0-1,0 0 1,-1-1 0,-1-3 0,-4-5-12,2 0-1,-11-19 1,9 12 0,0 1 0,-2 1-1,0 0 1,0 0 0,-2 1 0,-14-16 0,22 28 18,-1 0 1,1 0-1,-1 0 1,0 1-1,0-1 0,0 1 1,-1 0-1,-6-1 1,5 1 7,0 0 0,0-1 0,1 0 0,-11-6 0,0 0 17,0 1 0,0 0 0,-1 2 0,-26-8 0,-8-2-10,39 10-22,0 2 1,0 0-1,-1 0 0,1 1 1,-1 1-1,0 0 0,0 1 1,0 1-1,1 0 0,-29 4 1,39-4 9,0 1 1,1 1-1,-1-1 0,0 0 1,0 1-1,1-1 1,-1 1-1,1 0 0,-1 0 1,1 0-1,0 0 1,0 0-1,0 1 1,0-1-1,0 1 0,1-1 1,-1 1-1,1 0 1,-3 5-1,1-1 0,1 1 0,0-1 1,0 1-1,0 0 0,1 0 0,0 10 0,2 5 1,2 0 0,0 1 0,1-1 0,2-1-1,16 44 1,-13-36-3,72 178-129,-18-51 188,-38-62 0,-2 0-38,-16-65 6,-6-25-5,0 0 1,0 0-1,1 0 1,-1 0-1,1-1 1,1 1-1,4 7 0,-6-10-19,1 0-1,1 0 0,-1 0 0,0 0 1,0 0-1,1 0 0,-1 0 0,1-1 0,0 1 1,-1-1-1,1 0 0,0 0 0,0 0 0,5 1 1,20 5-3,1-1 0,1-2 0,-1-1 0,0-1 0,37-3 0,238-14-94,-241 11 48,62-6 37,-26-3 7,293-48 87,-357 55-65,45 0 0,27-5 25,82-8 120,-61 8-84,-104 9-97,1 1 1,-1 2-1,36 4 0,-36-6 11,-21 1 7,-1-1 0,1 1 0,-1 0 1,1 0-1,0 0 0,-1 0 1,1 0-1,-1 1 0,4 0 0,14 1 1,-18-2 0,0 0 0,0 0 0,-1 0 1,1 0-1,0 0 0,-1 0 1,1 1-1,0-1 0,-1 0 0,1 1 1,-1-1-1,3 2 0,-2-1 8,-1 0 1,0 0-1,1-1 0,-1 1 0,1-1 1,-1 1-1,1-1 0,-1 0 0,1 1 1,-1-1-1,1 0 0,0 0 0,-1 0 1,1 0-1,-1 0 0,1-1 1,-1 1-1,1 0 0,-1-1 0,1 1 1,-1-1-1,1 0 0,-1 1 0,3-2 1,-2 0 0,0 0 1,1 0-1,-1 0 0,0 0 1,0 0-1,0-1 1,0 1-1,0-1 1,0 1-1,2-6 1,2-11 16,-1 0 0,0 0-1,-1 0 1,-1 0 0,-1 0 0,-1-1 0,-1 1 0,-3-33 0,-2-2 49,-20-79-1,-26-54 85,40 148-108,6 21-20,-6-37 0,11 50-28,-1 0 0,0-1 0,0 1-1,0 0 1,0 0 0,-1 0 0,0 0-1,0 0 1,0 1 0,0-1-1,-1 0 1,0 1 0,0 0 0,0-1-1,0 1 1,-1 1 0,-5-5 0,7 5-13,-1 0 1,0 0-1,0 0 1,1 0 0,-1 0-1,-1-5 1,2 5-1,1 1 1,-1 0 0,1-1 0,-1 1-1,0 0 1,0-1 0,0 1-1,0 0 1,0 1 0,0-1-1,0 0 1,-1 0 0,1 1 0,-1 0-1,1-1 1,-1 1 0,-4-1-1,-31-11-97</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0:33.576"/>
    </inkml:context>
    <inkml:brush xml:id="br0">
      <inkml:brushProperty name="width" value="0.05" units="cm"/>
      <inkml:brushProperty name="height" value="0.05" units="cm"/>
      <inkml:brushProperty name="color" value="#FF0066"/>
    </inkml:brush>
  </inkml:definitions>
  <inkml:trace contextRef="#ctx0" brushRef="#br0">1 786 4008,'0'0'6070,"3"-12"-5762,33-92 562,-26 68-431,-8 28-314,0 0 1,0 1 0,0-1-1,1 0 1,0 1-1,1 0 1,-1 0-1,9-11 1,-8 14 23,-1 0 0,0 0 0,1-1 0,-1 0 0,-1 1 0,1-1-1,-1 0 1,0-1 0,2-6 0,-3 12 171,-1 0-311,1 0 0,-1 0 0,0 0 1,0 0-1,0 0 0,0 0 0,0 0 1,0 0-1,1 0 0,-1 0 1,0 0-1,0 0 0,0 0 0,0 0 1,0 0-1,1 0 0,-1 0 0,0 0 1,0 0-1,0 0 0,0 0 1,0 0-1,0 0 0,1 0 0,-1 0 1,0 0-1,0 0 0,0 0 0,0 0 1,0 0-1,0 0 0,1 1 1,-1-1-1,0 0 0,0 0 0,0 0 1,0 0-1,0 0 0,0 0 0,0 0 1,0 1-1,0-1 0,0 0 1,0 0-1,0 0 0,0 0 0,0 0 1,0 0-1,0 1 0,0-1 0,1 0 1,-2 0-1,1 0 0,0 1 1,2 21 367,5 37 1,-3-36-167,2 40 0,-6-36-104,1-1 0,6 27-1,-5-42-52,0 0 0,1 0 0,1 0-1,0 0 1,0 0 0,1-1 0,7 12-1,-11-21-44,-1 0-1,1 0 1,0 0-1,0 0 0,-1 0 1,1 0-1,0 0 1,0 0-1,0 0 0,1 0 1,-1 0-1,0 0 1,0-1-1,0 1 0,1 0 1,-1-1-1,0 1 1,0-1-1,1 0 0,-1 1 1,0-1-1,1 0 1,1 0-1,-1 0 1,0-1 0,0 1 0,0-1-1,0 0 1,0 1 0,0-1 0,0 0 0,-1 0 0,1 0 0,0-1 0,0 1-1,-1 0 1,3-3 0,3-4 13,-1 1 0,0-1 1,-1 0-1,0-1 0,7-12 0,-2-5 87,-1-1-1,-1 0 1,-2 0 0,0 0-1,-2-1 1,-1 0 0,-1-49-1,-2 77-77,0-1-28,0 1 0,0 0 0,0-1 0,1 1 0,-1 0-1,0-1 1,0 1 0,0 0 0,1-1 0,-1 1 0,0 0 0,0 0 0,0-1 0,1 1-1,-1 0 1,0 0 0,1 0 0,-1-1 0,0 1 0,1 0 0,-1 0 0,0 0 0,0 0-1,1 0 1,-1 0 0,0 0 0,1 0 0,-1-1 0,1 1 0,1 1-3,-1 0 1,1-1 0,-1 1-1,1 0 1,-1-1 0,1 1-1,-1 0 1,1 0 0,-1 0-1,0 1 1,0-1-1,3 3 1,17 21-35,-15-18 16,-3-3 13,9 10-17,1 0 1,26 22-1,-36-33 21,1 0 1,-1-1 0,1 0-1,-1 1 1,1-1-1,0 0 1,0-1-1,0 1 1,0-1-1,0 0 1,0 0-1,0 0 1,1 0-1,-1-1 1,0 0 0,0 1-1,1-2 1,7 0-1,-7 0 9,1 0-1,-1-1 0,1 0 1,-1 0-1,0-1 1,0 1-1,0-1 0,0 0 1,0 0-1,-1-1 1,1 1-1,-1-1 0,0 0 1,0 0-1,0-1 1,-1 1-1,5-8 0,-4 5 17,0 1 0,-1-1 0,0 0 0,0 0 0,0 0 0,-1 0 0,0 0 0,1-15 0,-3 20-12,1 0 0,-1-1 0,0 1 0,-1 0 0,1 0 0,0 0 0,0-1 0,-1 1 0,0 0 0,1 0 0,-1 0 0,0 0 0,0 0 0,0 0 0,0 0 0,0 0 0,0 1 0,-1-1 0,1 0 0,-1 1 0,1-1 0,-1 1 0,0-1 0,1 1 0,-1 0-1,0 0 1,0-1 0,0 1 0,0 1 0,0-1 0,0 0 0,0 0 0,0 1 0,0-1 0,-3 1 0,2 0-6,0 0 1,0 0-1,0 0 0,0 1 1,0-1-1,0 1 0,0 0 1,1 0-1,-1 0 0,0 0 1,0 0-1,1 1 0,-1-1 1,1 1-1,0-1 0,-1 1 1,1 0-1,-4 5 0,0-1-1,0 0 0,1 0 0,0 1 1,0 0-1,-5 10 0,7-9-7,0-1-1,0 1 1,1 1 0,0-1 0,0 0 0,1 0 0,0 1 0,0-1-1,1 0 1,0 1 0,1-1 0,0 1 0,0-1 0,1 0 0,0 0-1,0 0 1,1 0 0,0 0 0,1 0 0,-1-1 0,1 1 0,1-1-1,-1 0 1,1 0 0,1-1 0,-1 1 0,7 5 0,-7-8 2,-1 0 0,1-1 1,0 1-1,0-1 0,0 0 0,0 0 1,1-1-1,-1 1 0,1-1 0,-1 0 1,1-1-1,0 0 0,0 0 0,0 0 1,0 0-1,0-1 0,0 0 0,0 0 1,0 0-1,-1-1 0,1 0 0,11-3 1,-7 0 22,0 0 0,-1 0 0,1-1 1,-1 0-1,0 0 0,0-1 1,-1-1-1,0 1 0,0-1 1,0-1-1,12-15 0,57-87 316,-72 104-322,-1 0 1,1 1 0,1 0-1,-1 0 1,1 0 0,-1 1-1,1-1 1,1 2 0,9-6-1,-13 7-20,0 1 0,0 0 0,0 0 0,0 0 0,0 0 0,0 0-1,0 1 1,1-1 0,-1 1 0,0 0 0,0 0 0,1 0 0,-1 0-1,0 0 1,0 1 0,1 0 0,-1 0 0,0 0 0,0 0 0,0 0-1,0 0 1,0 1 0,3 1 0,-2 1 10,-6-4 83,-12-1 40,6 3-105,0 0 0,1 0 1,-1 0-1,1 1 0,0 0 1,0 0-1,0 1 0,0 0 1,-12 9-1,3-1-1,13-11-27,0 1 0,0 0 0,0 1 0,0-1 0,0 0 0,0 1 1,1 0-1,-1-1 0,1 1 0,0 0 0,0 0 0,0 1 0,0-1 1,0 0-1,1 1 0,0-1 0,-3 7 0,3-3-12,0 1 0,0-1 0,1 0 0,0 1 0,0-1 0,1 0 1,1 9-1,-1-12 9,0 0 0,0-1 1,1 1-1,-1-1 0,1 1 0,0-1 1,0 0-1,0 1 0,0-1 1,1 0-1,-1 0 0,1-1 0,0 1 1,-1 0-1,7 3 0,-5-4 7,-1 1-1,1-2 1,0 1-1,0 0 1,-1-1-1,1 1 0,0-1 1,0 0-1,0 0 1,1-1-1,-1 1 1,0-1-1,0 0 0,5 0 1,-3-1 4,0-1-1,0 1 1,1-1 0,-1 0-1,0 0 1,-1-1 0,1 1-1,7-6 1,6-6 26,0 0-1,-2-1 1,32-35-1,-43 44-22,30-33 73,41-58 0,-64 78-53,-1-1 1,0 0 0,-2-1-1,0 0 1,10-37-1,-6 9 82,-3 0 0,-3-1 0,6-100 0,-13 140-68,-1 0-1,-1 1 0,1-1 1,-1 0-1,-1 1 0,0-1 1,0 1-1,-7-16 0,9 25-40,0-1 1,0 1-1,0 0 0,0 0 0,0 0 0,0 0 0,0 0 0,0 0 0,0 0 1,0-1-1,0 1 0,-1 0 0,1 0 0,0 0 0,0 0 0,0 0 0,0 0 0,0 0 1,0 0-1,0 0 0,-1 0 0,1 0 0,0 0 0,0 0 0,0 0 0,0 0 1,0-1-1,0 1 0,-1 0 0,1 0 0,0 0 0,0 0 0,0 1 0,0-1 0,0 0 1,0 0-1,-1 0 0,1 0 0,0 0 0,0 0 0,0 0 0,0 0 0,0 0 0,0 0 1,0 0-1,-1 0 0,1 0 0,0 0 0,0 0 0,0 1 0,-5 8 3,-3 17-49,8-23 43,-11 46-70,3 1 0,2 0 1,-1 80-1,9-58-89,22 137-1,-23-203 143,1 1 0,0-1 0,0 1-1,1-1 1,0 0 0,0 0-1,0 0 1,1 0 0,-1-1 0,7 7-1,-9-11 14,0 0 0,1 0 0,-1 0-1,0 0 1,1 0 0,-1 0 0,1-1 0,-1 1-1,1 0 1,-1-1 0,1 0 0,-1 1 0,1-1-1,0 0 1,-1 0 0,4 1 0,29-4-14,-17 1 28,-9 1 5,1 0 1,0-1-1,-1 0 0,0-1 1,1 0-1,-1 0 1,0 0-1,11-8 0,56-40 207,-66 44-196,1 2 71,-12 16-26,-2 4-52,-1 14-3,1-13-5,1 0 0,1 1 0,-1 29 0,4-43-11,0 1 1,0 0-1,0 0 0,1 0 1,-1-1-1,1 1 1,0-1-1,0 1 0,0-1 1,1 0-1,4 5 1,-7-7-1,1 0 1,0 1-1,0-1 1,0 0 0,0 0-1,0 0 1,0 0-1,0-1 1,1 1 0,-1 0-1,0 0 1,0-1-1,1 1 1,-1 0 0,0-1-1,1 0 1,-1 1-1,1-1 1,-1 0 0,0 1-1,1-1 1,-1 0-1,1 0 1,-1 0 0,1 0-1,-1-1 1,0 1-1,1 0 1,-1-1 0,1 1-1,-1-1 1,0 1-1,2-2 1,2-1 14,-1-1-1,0-1 1,0 1-1,0 0 1,-1-1 0,0 0-1,0 0 1,0 0-1,0 0 1,-1 0 0,0-1-1,0 1 1,0-1-1,-1 1 1,1-1 0,-1 0-1,-1 1 1,1-1-1,-1 0 1,0 0 0,-1 0-1,1 1 1,-1-1-1,0 0 1,0 1-1,-1-1 1,0 0 0,0 1-1,0 0 1,-1 0-1,1-1 1,-1 1 0,0 1-1,-1-1 1,1 0-1,-1 1 1,0 0 0,0 0-1,-1 0 1,1 0-1,-1 1 1,1-1 0,-1 1-1,0 0 1,-1 1-1,-10-5 1,15 7-10,-1-1 0,0 1 0,0 0 0,0 0 0,0 0 0,1 0 0,-1 0 0,0 0 0,0 0 0,0 0 0,-3 2 0,5-2-5,0 0 1,0 0 0,0 0 0,0 0 0,0 0 0,0 0-1,0 0 1,0 0 0,1 0 0,-1 0 0,0 0 0,0 0-1,0 0 1,0 0 0,0 0 0,0 0 0,0 0-1,0 0 1,0 0 0,0 0 0,0 0 0,0 1 0,0-1-1,0 0 1,0 0 0,0 0 0,0 0 0,0 0-1,0 0 1,0 0 0,0 0 0,0 0 0,0 0 0,0 0-1,0 0 1,0 0 0,0 0 0,0 0 0,0 0 0,-1 0-1,1 0 1,18-2-69,156-34-54,-80 18 40,-91 17 81,0 0-1,1 1 1,-1-1 0,1 1-1,-1 0 1,0 0 0,1 1-1,-1-1 1,1 1-1,-1-1 1,0 1 0,1 0-1,-1 0 1,0 1 0,0-1-1,0 1 1,0-1 0,0 1-1,0 0 1,0 0 0,-1 0-1,1 1 1,-1-1-1,1 1 1,-1-1 0,0 1-1,3 5 1,2 4 2,-2 1 0,1 0 0,-2-1 0,0 2 0,4 18 0,-7-25 2,0-2 7,1-1 0,-1 1 0,1 0 0,0 0 0,0-1 0,0 1 0,1-1 0,0 1 0,0-1 0,0 0 0,0 0 0,7 6-1,-7-8 6,0 0-1,0 0 1,0 0-1,0 0 0,0-1 1,1 0-1,-1 1 0,0-1 1,1 0-1,-1 0 1,1-1-1,-1 1 0,1-1 1,-1 0-1,1 0 0,-1 0 1,1 0-1,-1-1 1,6 0-1,25-8 40,40-14 0,-34 4-2992</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0:33.968"/>
    </inkml:context>
    <inkml:brush xml:id="br0">
      <inkml:brushProperty name="width" value="0.05" units="cm"/>
      <inkml:brushProperty name="height" value="0.05" units="cm"/>
      <inkml:brushProperty name="color" value="#FF0066"/>
    </inkml:brush>
  </inkml:definitions>
  <inkml:trace contextRef="#ctx0" brushRef="#br0">0 23 7528,'0'0'2049,"12"-2"-1474,3 0-433,29-6 500,75-2 0,-20 12 250,160 25-1,-181-11-442,37 5-1835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0:31.057"/>
    </inkml:context>
    <inkml:brush xml:id="br0">
      <inkml:brushProperty name="width" value="0.05" units="cm"/>
      <inkml:brushProperty name="height" value="0.05" units="cm"/>
      <inkml:brushProperty name="color" value="#004F8B"/>
    </inkml:brush>
  </inkml:definitions>
  <inkml:trace contextRef="#ctx0" brushRef="#br0">0 0 12960,'0'0'5159,"4"12"-4852,7 18-14,1 0 0,1-2-1,1 1 1,19 26 0,-13-31 391,1-1 0,1-1-1,1-1 1,1-1 0,47 30 0,-68-48-560,0-1 1,0 1 0,0-1 0,0 0 0,0 0 0,0 0 0,0 0 0,0 0-1,1-1 1,-1 0 0,0 1 0,1-1 0,-1 0 0,0-1 0,0 1 0,6-2-1,-7 2-410,0-1-1,0 0 1,-1 1-1,1-1 1,0 0-1,0 0 1,0 0-1,-1-1 1,4-1-1</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0:36.781"/>
    </inkml:context>
    <inkml:brush xml:id="br0">
      <inkml:brushProperty name="width" value="0.05" units="cm"/>
      <inkml:brushProperty name="height" value="0.05" units="cm"/>
      <inkml:brushProperty name="color" value="#FF0066"/>
    </inkml:brush>
  </inkml:definitions>
  <inkml:trace contextRef="#ctx0" brushRef="#br0">0 510 5920,'0'0'5530,"11"-13"-5166,35-44-1,-39 47-201,-1-1 1,0 0-1,9-19 1,2-6 227,-15 33-356,34-58 899,38-85 1,-64 123-418,0 0 0,1 0-1,19-25 1,-30 47-484,1 0 0,-1 0 0,1 0 1,0 0-1,0 1 0,-1-1 0,1 0 0,0 0 0,0 0 1,0 1-1,0-1 0,0 0 0,0 1 0,0-1 1,0 1-1,0-1 0,0 1 0,0 0 0,1-1 0,-1 1 1,0 0-1,0 0 0,0 0 0,2 0 0,-2 0-5,1 1 0,-1-1 0,0 1 0,1 0 0,-1 0 0,0-1 0,1 1 0,-1 0 0,0 0 0,0 0 0,0 1 1,0-1-1,0 0 0,0 0 0,1 3 0,3 5 23,0 0 0,-1 1-1,0-1 1,3 14 0,5 18 42,-3 0 0,6 48 0,-13-64-39,-1 1 0,0-1 0,-2 1 1,-8 49-1,7-65-22,-1-1 1,0 0-1,0 0 1,-1 1-1,-7 11 1,9-18-12,1-1-1,-1 1 1,0-1 0,0 1 0,0-1 0,0 0-1,-1 0 1,1 0 0,-5 3 0,6-5-9,0 1 0,-1 0 0,1-1 0,-1 1 0,0-1 0,1 0 0,-1 1 0,1-1 0,-1 0 0,1 0 0,-1 0 0,0 0 0,1 0 0,-1 0-1,0 0 1,1-1 0,-1 1 0,1-1 0,-3 0 0,-5-3 23,0-1-1,0 0 1,0-1-1,0 0 1,1 0-1,0-1 1,0 0-1,-12-13 1,-2-8 108,-23-37 1,20 28 28,24 36-159,0 0 0,0 0 0,1 0 1,-1-1-1,0 1 0,0 0 0,1-1 0,-1 1 1,1 0-1,-1-1 0,1 1 0,0-1 0,-1 1 1,1-1-1,0 1 0,0-1 0,0 1 1,0 0-1,1-4 0,-1 5-4,1-1 0,-1 0 0,1 0 0,0 0 0,-1 0 1,1 1-1,0-1 0,0 0 0,-1 0 0,1 1 0,0-1 0,0 1 0,0-1 0,0 1 0,0-1 1,0 1-1,0 0 0,0-1 0,0 1 0,2 0 0,4-1 4,0 0 1,0 1-1,1 0 1,-1 0-1,0 1 1,12 2-1,3 4-7,0 0 0,30 14 0,-34-12-37,1-1-1,0-1 0,0-1 1,28 5-1,-38-10 8,1 1 0,-1-2 0,1 1 1,-1-2-1,17-1 0,-21 1 22,-1 0 0,1-1 0,-1 0 0,1 0 1,-1 0-1,0 0 0,0 0 0,0-1 0,0 0 0,0 0 0,-1 0 0,1 0 1,4-6-1,-1 0 17,-1 0-1,0 0 1,-1 0 0,0-1 0,-1 0-1,7-18 1,-5 5 39,0 1 0,2-26-1,-7 39-25,-1 1-1,0-1 0,0 0 0,-1 1 0,-3-14 0,-1-22 195,5 43-119,-1 1-95,1 0-1,-1 1 0,1-1 0,-1 0 0,1 1 1,-1-1-1,1 1 0,-1-1 0,1 1 0,0-1 1,-1 1-1,1-1 0,0 1 0,-1-1 0,1 1 1,0-1-1,0 1 0,-1-1 0,1 1 0,0 0 1,0-1-1,0 1 0,0 1 0,-4 17 0,4-17 1,-3 32-36,1 0 1,1-1 0,5 42 0,-1-53-22,0 0 1,2 0-1,0-1 1,2 1 0,0-2-1,12 23 1,-19-42 45,0 1 0,1-1 0,-1 0 0,1 0 0,-1 0 0,1 1 0,0-1 0,0 0 0,-1 0 0,1 0 0,0 0 0,0 0 0,0 0 0,0 0 0,0-1 0,0 1 0,0 0 0,1 0 0,-1-1 0,0 1 0,0-1 0,0 1 0,1-1 0,-1 0 0,0 1 0,1-1 0,-1 0 0,0 0 0,1 0 0,-1 0 0,0 0 0,1 0 0,-1 0 0,0 0 0,3-1 0,1-2 6,-1 1 0,0-1 0,1 0 0,-1 0 0,0 0 0,-1 0 0,1-1 1,4-5-1,-1 1 6,-1-1 1,0-1 0,0 1-1,-1-1 1,0 0-1,0 0 1,2-12 0,21-81 96,-19 65-63,-7 27 30,0-1 0,-1 1 0,0-1 1,0-11-1,-1 22-32,0 25 143,3-3-165,1 0 1,1 0-1,1 0 1,15 33-1,-3-7-5,-16-39-19,2-1-1,-1 1 1,1-1-1,0 0 1,1 0 0,0 0-1,0 0 1,0-1 0,1 0-1,0 0 1,0 0-1,0-1 1,14 9 0,-18-13 6,-1-1 0,1 1 0,-1-1 1,1 0-1,0 0 0,-1 1 1,1-1-1,0 0 0,0 0 0,-1-1 1,1 1-1,0 0 0,-1-1 0,1 1 1,0-1-1,-1 1 0,1-1 1,-1 1-1,1-1 0,-1 0 0,1 0 1,-1 0-1,0 0 0,1 0 0,0-2 1,4-2 10,0-1 1,-1 1 0,0-1-1,4-7 1,17-28 101,-3-2 0,23-53-1,-46 95-107,3-5 27,0 1-1,0-1 1,0 1 0,1 0 0,0 1 0,0-1 0,0 0 0,0 1 0,1 0 0,0 0 0,0 1-1,8-6 1,-12 9-24,0 0-1,0 0 1,0 0-1,0 0 1,0 0-1,0 0 0,0 1 1,0-1-1,0 0 1,0 1-1,0-1 1,0 0-1,0 1 0,-1-1 1,1 1-1,0 0 1,0-1-1,0 1 1,-1 0-1,1-1 1,0 1-1,0 1 0,13 19 45,-6 10-38,-1 1 0,3 48-1,-2-49 34,57-120 133,-11 3 51,-54 86-229,1 0 1,-1 0-1,0 0 1,0-1-1,0 1 1,0 0-1,0 0 1,0 0-1,1 0 1,-1-1 0,0 1-1,0 0 1,0 0-1,1 0 1,-1 0-1,0 0 1,0 0-1,0-1 1,1 1-1,-1 0 1,0 0-1,0 0 1,0 0 0,1 0-1,-1 0 1,0 0-1,0 0 1,1 0-1,-1 0 1,0 0-1,0 0 1,0 0-1,1 0 1,-1 0-1,0 0 1,0 1 0,1-1-1,-1 0 1,0 0-1,0 0 1,0 0-1,0 0 1,1 0-1,-1 1 1,0-1-1,0 0 1,0 0-1,0 0 1,1 0 0,-1 1-1,0-1 1,0 0-1,0 0 1,0 0-1,0 1 1,0-1-1,0 0 1,0 0-1,0 0 1,0 1-1,0-1 1,0 1 0,5 16 48,-5-14-46,4 20 15,-2 1 0,1 26 1,-6-38-18,3-11-2,-1 1-1,1-1 0,-1 0 1,1 1-1,0-1 0,-1 1 0,1-1 1,0 0-1,0 1 0,0-1 1,0 1-1,0-1 0,1 1 1,-1-1-1,0 0 0,1 1 1,-1-1-1,1 2 0,1-5 5,0-1 0,0 1 0,0-1-1,0 1 1,-1-1 0,1 0 0,0-3-1,2-2 14,60-114 126,-64 120-136,2 0-1,-1 0 0,0 1 0,0-1 1,1 0-1,-1 1 0,1-1 0,-1 0 1,1 1-1,0 0 0,-1-1 0,1 1 1,0 0-1,2-1 0,10-7 115,-13 9-119,0 0 0,-1-1-1,1 1 1,0 0 0,-1 0 0,1 0 0,0 0 0,-1-1-1,1 1 1,0 0 0,-1 0 0,1 0 0,0 1 0,-1-1-1,1 0 1,0 0 0,-1 0 0,1 0 0,0 1 0,-1-1-1,1 0 1,0 1 0,-1-1 0,1 0 0,-1 1 0,1-1-1,-1 1 1,1-1 0,-1 1 0,1-1 0,-1 1 0,1-1-1,-1 1 1,1 1 0,15 24 25,-14-23-26,19 46 6,-17-39-7,-1-1 0,1 1 0,1-1 1,0 0-1,0 0 0,9 11 0,-4-8-9,0-1-1,1-1 0,0 1 0,0-2 1,22 15-1,-30-23 6,-1 1 0,1 0 1,0-1-1,0 1 0,0-1 0,0 0 0,0 0 0,0 0 1,0-1-1,0 1 0,1-1 0,-1 0 0,0 1 1,0-1-1,0-1 0,1 1 0,-1 0 0,0-1 1,0 0-1,0 1 0,0-1 0,0-1 0,0 1 1,0 0-1,0-1 0,0 1 0,-1-1 0,1 0 0,0 0 1,-1 0-1,0 0 0,1 0 0,-1-1 0,2-2 1,6-11-3078</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0:39.002"/>
    </inkml:context>
    <inkml:brush xml:id="br0">
      <inkml:brushProperty name="width" value="0.05" units="cm"/>
      <inkml:brushProperty name="height" value="0.05" units="cm"/>
      <inkml:brushProperty name="color" value="#FF0066"/>
    </inkml:brush>
  </inkml:definitions>
  <inkml:trace contextRef="#ctx0" brushRef="#br0">0 12 3408,'0'0'9944,"11"-1"-9804,190-10 605,-192 11-705,0 1 0,-1-1 0,1 2 1,0-1-1,0 1 0,0 0 0,-1 1 0,1 0 0,-1 0 1,0 1-1,8 5 0,-5-4 17,-7-4-16,-1 1 0,0-1 0,1 0 0,-1 0 0,1-1 0,-1 1 0,1-1 0,-1 0 0,7 0 0,-4 3 229,-6-3-258,1 0 0,-1 1 1,0-1-1,0 0 0,1 0 0,-1 0 1,0 0-1,0 1 0,1-1 0,-1 0 0,0 0 1,0 0-1,1 0 0,-1 0 0,0 0 0,1 0 1,-1 0-1,0 0 0,1 0 0,-1 0 0,0 0 1,0 0-1,1 0 0,-1 0 0,0 0 1,1 0-1,-1 0 0,1 0 0,11-1 955,-9 1-2798</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0:39.486"/>
    </inkml:context>
    <inkml:brush xml:id="br0">
      <inkml:brushProperty name="width" value="0.05" units="cm"/>
      <inkml:brushProperty name="height" value="0.05" units="cm"/>
      <inkml:brushProperty name="color" value="#FF0066"/>
    </inkml:brush>
  </inkml:definitions>
  <inkml:trace contextRef="#ctx0" brushRef="#br0">1 47 7136,'0'0'5466,"11"-1"-5204,11 0-181,16 0 379,-1-2-1,0-2 1,52-12 0,-57 11-85,-28 6-280,0-1-1,0 1 1,0-1-1,1 0 1,-1 0-1,0 0 1,0-1 0,7-3-1,1 5-1808</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0:42.510"/>
    </inkml:context>
    <inkml:brush xml:id="br0">
      <inkml:brushProperty name="width" value="0.05" units="cm"/>
      <inkml:brushProperty name="height" value="0.05" units="cm"/>
      <inkml:brushProperty name="color" value="#FF0066"/>
    </inkml:brush>
  </inkml:definitions>
  <inkml:trace contextRef="#ctx0" brushRef="#br0">86 1094 6728,'0'0'2833,"6"-18"-2544,42-123 253,-18 51 72,-4-1 0,-4-2 1,10-100-1,-30 166-407,-1 0 1,-4-37 0,1 36 135,1 1 1,3-31-1,0 48 336,-2 15-268,0 25-146,0-25-269,-8 97 274,-23 114-1,13-106-100,-54 252 268,52-289-338,-20 65 243,37-133-305,1 0 0,-1 0-1,0 0 1,0 0 0,0 0-1,-1-1 1,0 1 0,0-1-1,-6 6 1,0-1 118,10-9-147,0 0 1,0 0 0,0 1 0,0-1-1,-1 0 1,1 0 0,0 0 0,0 1-1,-1-1 1,1 0 0,0 0-1,0 0 1,-1 0 0,1 0 0,0 0-1,0 1 1,-1-1 0,1 0-1,0 0 1,0 0 0,-1 0 0,1 0-1,0 0 1,-1 0 0,1 0-1,0 0 1,0 0 0,-1 0 0,1-1-1,0 1 1,-1 0 0,1 0-1,0 0 1,0 0 0,-1 0 0,1 0-1,0-1 1,0 1 0,0 0-1,-1 0 1,1 0 0,0-1 0,-1 1 4,1-1 0,0 1 1,0-1-1,-1 1 0,1-1 1,0 0-1,0 1 0,0-1 1,0 1-1,-1-1 0,1 0 1,0 1-1,0-1 0,0 1 0,0-1 1,1 1-1,-1-1 0,0 0 1,0 1-1,0-1 0,1 0 1,17-33 120,1 1 0,2 1 1,37-44-1,-53 71-125,17-21 52,46-41 0,-43 44-30,43-49 0,-68 72-30,114-160 22,-109 152-23,21-30 0,-19 33 42,-5 8-10,-2-2 22,-6 18-32,2 2-17,1 0 0,1 0 0,1 0 0,1 0 0,1 0 0,0 1 0,2-1 0,0 0 0,8 23 0,-11-43-5,1 1 0,0-1 0,0 0 0,-1 0 0,1 0 0,0 0-1,0 0 1,0 0 0,0 0 0,0-1 0,0 1 0,0 0 0,1-1-1,-1 1 1,0 0 0,0-1 0,1 1 0,-1-1 0,0 0 0,0 1-1,1-1 1,-1 0 0,0 0 0,1 0 0,-1 0 0,0 0 0,1 0-1,-1 0 1,0 0 0,3-1 0,4 0 11,0-1-1,-1 0 1,1 0 0,7-3 0,-9 2 0,0-1 0,0 1 0,-1-1 1,1 0-1,-1-1 0,9-8 0,17-15 141,-18 16-49,-13 11-90,0 1 0,1-1 1,-1 0-1,1 1 0,-1-1 1,1 0-1,0 1 0,-1-1 1,1 1-1,0-1 0,-1 1 1,1-1-1,0 1 0,-1 0 1,1-1-1,0 1 1,0 0-1,-1-1 0,1 1 1,0 0-1,0 0 0,0 0 1,0 0-1,1 0 0,-1-2-5,0 0 0,0 0-1,0 1 1,0-1 0,1 1-1,-1-1 1,1 1 0,-1 0-1,1-1 1,0 1 0,1-1-1,41-34-7,-37 29 0,0 0 0,0 0 0,-1-1 0,0 0 0,8-13 0,10-13 0,-23 32 1,1 0 1,-1 0-1,0 0 0,0 0 0,0 0 0,0 0 0,0-1 0,0 1 0,0 0 0,0-4 1,-1 5-1,0 1 1,0-1-1,0 1 1,0 0-1,0-1 0,0 1 1,0-1-1,0 1 1,0-1-1,0 1 1,0 0-1,0-1 1,-1 1-1,1-1 1,0 1-1,0 0 1,0-1-1,-1 1 1,1 0-1,0-1 1,-1 1-1,1 0 1,-1-1-1,1 1 2,-1-1-1,0 1 0,0 0 0,0 0 1,1 0-1,-1 0 0,0 0 1,0 0-1,0 0 0,1 0 0,-1 0 1,0 0-1,0 0 0,0 0 0,1 0 1,-3 1-1,-20 6 28,14-5-14,1 0 0,0 1 0,-1 0 0,-7 5 0,12-6-15,1 0 1,0 0-1,-1 1 1,1 0-1,1-1 1,-1 1-1,0 0 1,1 1-1,-1-1 1,1 0-1,0 1 1,-2 4-1,1-3-7,1-1 1,0 1-1,1-1 0,-1 1 0,1 0 0,0-1 0,0 1 0,0 0 0,1 0 1,0 0-1,0 0 0,0 0 0,0 0 0,1-1 0,0 1 0,2 9 0,1-2-20,-1-1 0,2 0-1,-1 0 1,1 0 0,8 12-1,-10-20 20,-1 0-1,0 0 0,1 0 0,-1 0 0,1 0 0,0-1 1,0 1-1,0-1 0,1 1 0,-1-1 0,0 0 0,1-1 1,-1 1-1,1 0 0,0-1 0,-1 0 0,1 0 0,0 0 1,7 0-1,-4-1 16,-1 0-1,1-1 1,0 0 0,0 0 0,-1-1 0,1 0-1,-1 0 1,1 0 0,-1-1 0,0 0 0,0 0 0,0-1-1,-1 0 1,1 0 0,-1 0 0,8-8 0,4-5 31,-1-1 0,-1-1 0,19-29 0,-20 23 0,-1-1 0,16-44 0,-13 29 8,2-5 36,-3 0 1,10-54-1,10-98 86,-25 134-120,1-3 126,3-106-1,-14 173-173,0 0 0,-1 0 0,1 0 0,0 0 0,0 0 0,0-1 0,0 1 0,0 0-1,0 0 1,-1 0 0,1 0 0,0 0 0,0 0 0,0 0 0,0 0 0,0 0 0,0 0-1,-1 0 1,1 0 0,0 0 0,0 0 0,0 0 0,0 0 0,0 0 0,-1 1 0,1-1 0,0 0-1,0 0 1,0 0 0,0 0 0,0 0 0,0 0 0,0 0 0,-1 0 0,1 0 0,0 0-1,0 1 1,0-1 0,0 0 0,0 0 0,0 0 0,0 0 0,0 0 0,0 0 0,0 1-1,0-1 1,0 0 0,0 0 0,0 0 0,0 0 0,0 0 0,0 0 0,0 1 0,0-1 0,0 0-1,0 0 1,-6 9 11,-10 34-33,2 1 0,1 1 0,-11 87 0,13-43-26,-15 93-77,18-138 38,2 1-1,2 0 0,2 1 1,2-1-1,8 69 0,-7-107 62,1-1 0,-1 1-1,1-1 1,0 0 0,1 1 0,0-1-1,0 0 1,4 6 0,-6-10 24,0-1 1,0 1 0,0-1-1,0 0 1,0 0 0,0 1-1,0-1 1,0 0 0,0 0-1,0 0 1,1 0 0,-1 0-1,1 0 1,-1-1-1,0 1 1,1 0 0,-1-1-1,1 1 1,0-1 0,-1 0-1,1 1 1,-1-1 0,1 0-1,-1 0 1,1 0 0,0 0-1,-1 0 1,1 0 0,-1-1-1,1 1 1,0 0-1,-1-1 1,1 1 0,-1-1-1,1 0 1,-1 1 0,0-1-1,3-1 1,159-108 257,-149 101-223,-1-1-1,0-1 1,-1 0 0,0 0-1,13-19 1,-19 24-13,1 0 1,-1 0-1,1 0 1,9-5-1,17-15 214,-30 20-118,-10 7 0,-12 7-8,1 7-83,0 1 0,1 0 0,1 1 1,-26 35-1,39-49-21,1 0 0,0 0 1,0 0-1,0 0 0,0 0 1,0 1-1,1-1 0,-1 1 1,1-1-1,0 1 0,0-1 1,1 1-1,-1 7 0,1-8 0,0 0-1,1 0 0,0 0 1,0 0-1,0 0 1,0 0-1,0 0 0,0 0 1,1 0-1,0 0 1,-1-1-1,1 1 0,0-1 1,0 1-1,0-1 1,5 4-1,-4-4-4,-1 0 0,1 0 0,-1 0 1,1 0-1,0 0 0,0-1 0,0 1 0,0-1 0,0 0 0,0 0 0,0 0 1,0-1-1,1 1 0,-1-1 0,0 1 0,0-1 0,1 0 0,-1 0 0,0 0 1,6-2-1,-3 0 0,0 1 0,-1-1 0,1-1 1,-1 1-1,0-1 0,0 0 0,0 0 1,0-1-1,0 1 0,8-9 0,-3 1 13,-1 0-1,-1 0 1,0-1-1,0 0 1,-1 0-1,0-1 0,5-15 1,27-96 106,-37 115-107,8-38 59,-1-1 1,-3-1-1,-2 1 1,-2-1-1,-2 1 1,-3-1-1,-15-88 1,16 128-54,1-1 17,-1 0 0,0 0 0,-1 0 0,0 1 0,0-1 0,-1 1-1,-6-11 1,10 20-31,0 0 0,-1-1 0,1 1 0,0 0 0,0-1 0,-1 1-1,1 0 1,0 0 0,-1-1 0,1 1 0,0 0 0,-1 0 0,1 0 0,0-1-1,-1 1 1,1 0 0,0 0 0,-1 0 0,1 0 0,-1 0 0,1 0 0,0 0 0,-1 0-1,1 0 1,-1 0 0,1 0 0,0 0 0,-1 0 0,1 0 0,0 0 0,-1 0-1,1 0 1,-1 0 0,1 0 0,0 1 0,-1-1 0,1 0 0,0 0 0,-1 0-1,1 1 1,0-1 0,-1 0 0,1 0 0,0 1 0,-13 16 53,1 6-63,2-1 1,1 2-1,1-1 0,0 1 0,2 1 0,-5 45 0,4-2-100,4 88-1,5-115 33,2 0 0,1 0 0,2-1 0,2 1 0,2-2 0,1 1 0,19 37 0,-31-76 70,17 31-75,-17-30 70,1-1 1,0 1-1,0-1 0,-1 0 0,1 1 0,0-1 0,0 0 1,1 1-1,-1-1 0,0 0 0,0 0 0,1 0 0,-1 0 1,0 0-1,1-1 0,-1 1 0,3 1 0,2-9-2936</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0:42.717"/>
    </inkml:context>
    <inkml:brush xml:id="br0">
      <inkml:brushProperty name="width" value="0.05" units="cm"/>
      <inkml:brushProperty name="height" value="0.05" units="cm"/>
      <inkml:brushProperty name="color" value="#FF0066"/>
    </inkml:brush>
  </inkml:definitions>
  <inkml:trace contextRef="#ctx0" brushRef="#br0">1 1 12056,'0'0'2272</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0:45.367"/>
    </inkml:context>
    <inkml:brush xml:id="br0">
      <inkml:brushProperty name="width" value="0.05" units="cm"/>
      <inkml:brushProperty name="height" value="0.05" units="cm"/>
      <inkml:brushProperty name="color" value="#FF0066"/>
    </inkml:brush>
  </inkml:definitions>
  <inkml:trace contextRef="#ctx0" brushRef="#br0">1 917 6328,'0'0'2224,"13"-8"-1820,7-4-235,0-1 0,-1-1 0,-1-1 0,0-1 0,24-28 0,13-27 384,-4-2 0,-3-3 1,-4-2-1,44-103 0,-79 154-305,-1-1 1,-1 1 0,-1-2 0,-1 1 0,-2-1 0,-1 1-1,-3-44 1,1 69-176,0-1 0,0 0 0,-1 1 0,0-1 0,0 1 0,0-1 0,0 1 0,0-1 0,-3-4 0,4 7-51,-1 1 0,1-1 0,-1 1 1,1-1-1,0 1 0,-1-1 0,1 1 1,-1 0-1,0-1 0,1 1 1,-1 0-1,1-1 0,-1 1 0,1 0 1,-1-1-1,0 1 0,1 0 1,-1 0-1,0 0 0,1 0 0,-2 0 1,1 0-7,-1 0 1,1 0-1,0 1 1,0-1-1,-1 1 1,1-1 0,0 1-1,0 0 1,0-1-1,0 1 1,0 0-1,0 0 1,0 0 0,-2 1-1,-10 13 42,0 0 0,1 0 0,1 1 0,0 1 0,1-1 0,1 2 0,-7 18 0,2 0 2,2 1 0,-11 60 0,13-15 25,5-35-46,4-23-6,0 0 0,2 0 0,5 34 0,-3-26 16,-1-23-15,1 1-1,-1-1 0,2 0 0,-1 0 0,1 0 0,0 0 0,1 0 0,0-1 1,1 0-1,-1 0 0,1-1 0,9 9 0,-12-13-11,0 0 1,1 0-1,-1-1 1,1 0-1,-1 0 0,1 0 1,0 0-1,0 0 0,0-1 1,0 1-1,0-1 1,0 0-1,0 0 0,0-1 1,0 1-1,0-1 0,1 0 1,7-1-1,-6 0 3,0 0 1,0 0-1,0-1 0,0 0 0,-1 0 1,1 0-1,0-1 0,-1 0 0,0 0 1,0 0-1,0-1 0,7-5 0,150-146 805,-161 154-827,18-13 310,-19 14-309,0 0 1,-1 0 0,1 1 0,0-1-1,0 0 1,0 0 0,0 1-1,0-1 1,0 0 0,0 0-1,0 1 1,0-1 0,0 0 0,0 1-1,0-1 1,0 0 0,0 0-1,0 1 1,0-1 0,0 0 0,0 0-1,1 1 1,-1-1 0,0 0-1,0 0 1,0 1 0,0-1-1,1 0 1,-1 0 0,0 0 0,0 1-1,0-1 1,1 0 0,-1 0-1,0 0 1,0 0 0,1 0 0,-1 1-1,0-1 1,0 0 0,1 0-1,-1 0 1,0 0 0,0 0-1,1 0 1,-1 0 0,0 0 0,0 0-1,1 0 1,-1 0 0,0 0-1,1 0 1,-1 0 0,0 0 0,0 0-1,1 0 1,-1-1 0,0 1-1,0 0 1,1 0 0,-1 0-1,0 0 1,0 0 0,0-1 0,1 1-1,-1 0 1,0 0 0,0 0-1,1-1 1,-3 16 25,1 0 1,1 0-1,0 0 0,1 0 1,1 0-1,0 0 0,1 0 0,0-1 1,2 1-1,8 21 0,-10-29-18,4 3 132,9-16 14,-6 0-115,0-1 1,0-1-1,-1 0 1,0 0-1,14-17 1,4-3 31,75-73 206,-68 79-74,-34 22-205,0 0 1,1 0-1,-1 0 0,0-1 1,0 1-1,0 0 1,0 0-1,1 0 0,-1 0 1,0 0-1,0 0 1,0-1-1,1 1 0,-1 0 1,0 0-1,0 0 1,0 0-1,1 0 1,-1 0-1,0 0 0,0 0 1,1 0-1,-1 0 1,0 0-1,0 0 0,0 0 1,1 0-1,-1 0 1,0 0-1,0 0 0,0 1 1,1-1-1,-1 0 1,0 0-1,0 0 1,0 0-1,1 0 0,-1 0 1,0 1-1,6 10 119,1 15 28,-6-10-95,0-1 0,-2 20 0,0-21 0,1-1 0,0 1 1,4 20-1,-4-34-51,0 0 1,0 0-1,0 0 1,1 1-1,-1-1 0,0 0 1,0 0-1,0 0 1,0 1-1,0-1 1,1 0-1,-1 0 0,0 0 1,0 0-1,0 0 1,1 0-1,-1 1 0,0-1 1,0 0-1,1 0 1,-1 0-1,0 0 0,0 0 1,0 0-1,1 0 1,-1 0-1,0 0 0,0 0 1,1 0-1,-1 0 1,0 0-1,0 0 1,1 0-1,-1 0 0,0 0 1,0 0-1,0-1 1,1 1-1,-1 0 0,0 0 1,0 0-1,0 0 1,1 0-1,-1-1 0,0 1 1,0 0-1,0 0 1,1-1-1,13-10 86,-11 8-76,89-80 212,-29 25 77,-63 57-296,1 1 0,-1 0-1,0 0 1,0-1 0,1 1 0,-1 0-1,1 0 1,-1-1 0,0 1 0,1 0 0,-1 0-1,0 0 1,1 0 0,-1 0 0,1-1-1,-1 1 1,0 0 0,1 0 0,-1 0 0,1 0-1,-1 0 1,1 0 0,-1 0 0,0 1-1,1-1 1,-1 0 0,1 0 0,-1 0 0,0 0-1,1 0 1,-1 1 0,0-1 0,1 0-1,-1 0 1,0 1 0,1-1 0,-1 0 0,0 0-1,1 1 1,-1-1 0,0 0 0,0 1-1,0-1 1,1 0 0,-1 1 0,0-1 0,0 1-1,0-1 1,0 0 0,1 1 0,-1-1-1,0 1 1,0-1 0,0 0 0,0 1-1,0-1 1,0 1 0,4 30 26,-4-25-11,10 89 58,-2-25 13,-7-63-95,-1-6 20,0 0 0,0 0 1,0 0-1,0 0 0,0 0 1,0 0-1,1 0 1,-1 0-1,0 0 0,1 0 1,-1 0-1,0 0 0,1 0 1,-1 0-1,1 0 1,0 0-1,0 1 0,2-1 18,0-1-1,0 1 0,0-1 1,0 1-1,0-1 0,-1 0 0,7 0 1,-8 0-35,0 0 1,16 0 34,1-1 0,23-3-1,-35 3-27,0-1 0,0 0-1,0 0 1,0 0-1,0-1 1,0 0 0,-1 0-1,1 0 1,8-8 0,-6 4 2,0 0 0,-1 0 0,0-1 1,0 0-1,-1 0 0,1-1 0,-2 0 0,0 0 1,5-11-1,-4 5 1,-1-1 0,0 1 0,-2-1 1,0 0-1,2-18 0,-5 32-3,0 0-1,0 0 1,0 0 0,-1 0 0,1 0-1,0 0 1,-1 1 0,0-1-1,1 0 1,-1 0 0,0 0 0,-1-1-1,2 2-2,0 1-1,-1-1 1,1 1-1,0-1 1,-1 1-1,1-1 1,0 1-1,-1-1 1,1 1-1,-1 0 1,1-1-1,-1 1 1,1 0-1,-1-1 1,1 1-1,-1 0 1,1-1-1,-1 1 1,0 0-1,1 0 1,-1 0-1,1 0 1,-1 0-1,0 0 1,1 0-1,-1 0 1,1 0-1,-1 0 1,0 0-1,1 0 1,-1 0-1,1 0 1,-1 0-1,1 1 1,-1-1-1,1 0 1,-1 0-1,0 1 1,1-1-1,-1 1 1,-7 4 8,0 1 1,0 0-1,1 1 1,0-1-1,0 2 0,1-1 1,0 1-1,0-1 1,1 2-1,-6 10 1,8-15-17,1 0-1,0 1 1,0-1 0,0 1-1,0-1 1,1 1 0,0-1 0,0 1-1,0 0 1,0-1 0,1 1-1,0 0 1,0 0 0,0 0 0,1-1-1,-1 1 1,1 0 0,0 0 0,1-1-1,-1 1 1,1-1 0,0 1-1,0-1 1,0 0 0,1 0 0,-1 0-1,6 6 1,-4-4-3,1 1-1,1-1 1,-1 0 0,1 0 0,0-1 0,0 1-1,0-2 1,10 7 0,-11-9 4,1 1 0,-1-1 0,1 0-1,-1-1 1,1 1 0,-1-1 0,1 0 0,0-1 0,-1 1 0,1-1 0,0 0 0,9-2 0,-2 0-8,-1-1 1,1 0-1,-1-1 1,0-1-1,18-9 1,53-35-155,-74 44 111,-1-2 1,0 1 0,0-1 0,0 0 0,6-9-1,3-6-3189</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0:45.588"/>
    </inkml:context>
    <inkml:brush xml:id="br0">
      <inkml:brushProperty name="width" value="0.05" units="cm"/>
      <inkml:brushProperty name="height" value="0.05" units="cm"/>
      <inkml:brushProperty name="color" value="#FF0066"/>
    </inkml:brush>
  </inkml:definitions>
  <inkml:trace contextRef="#ctx0" brushRef="#br0">0 0 12864,'0'0'2336</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0:51.210"/>
    </inkml:context>
    <inkml:brush xml:id="br0">
      <inkml:brushProperty name="width" value="0.05" units="cm"/>
      <inkml:brushProperty name="height" value="0.05" units="cm"/>
      <inkml:brushProperty name="color" value="#FF0066"/>
    </inkml:brush>
  </inkml:definitions>
  <inkml:trace contextRef="#ctx0" brushRef="#br0">35 497 5720,'0'0'584,"-3"11"-128,0 3-256,0 1 1,1 0-1,1 0 1,0 23-1,-4 115 1493,-1-32-435,-4-23 1779,10-128-2774,4-148 775,-2 144-827,3 0 0,0 0 0,13-39 1,-17 69-190,6-21 127,2 0 1,0 1 0,17-31 0,-22 48-100,0 1 0,0-1 1,1 1-1,0 0 0,0 1 1,1-1-1,-1 1 0,1 0 1,0 0-1,1 1 0,-1-1 1,1 1-1,0 1 0,0 0 1,13-5-1,-17 8-33,-1-1 0,1 1 1,0 0-1,-1-1 0,1 1 0,0 1 0,-1-1 0,1 0 0,0 1 0,-1-1 1,1 1-1,0 0 0,-1 0 0,1 0 0,-1 0 0,0 0 0,1 1 1,-1-1-1,0 1 0,0-1 0,0 1 0,0 0 0,0 0 0,0 0 0,2 3 1,1 1 9,-1 0 1,1 1 0,-1-1 0,-1 1 0,1 0-1,-1 0 1,3 11 0,-4-10 0,0 0 0,-1 0 1,0 1-1,0-1 0,-1 0 0,0 0 0,-1 0 0,0 0 0,0 0 1,0 0-1,-1 0 0,-1 0 0,1 0 0,-6 11 0,6-14 5,-1-1 0,0 0 0,1 1-1,-1-1 1,0 0 0,-1-1 0,1 1-1,-1 0 1,0-1 0,0 0 0,0 0-1,0 0 1,0-1 0,-1 1 0,1-1 0,-1 0-1,1 0 1,-1 0 0,0-1 0,0 0-1,0 0 1,0 0 0,0 0 0,-6-1-1,6 0 98,1 0-1,-1 1 0,0-1 0,1 1 0,-9 3 0,30-8 17,1 1 0,32-2 0,22-4-172,-45 3 23,-1-1 0,0-1 0,26-13 0,-39 15 2,0 0 0,0-1 0,-1-1 0,0 0 1,-1-1-1,0 0 0,15-16 0,-11 7 11,0 0 0,-2-1 0,0-1 0,-2 0 0,16-38 0,-15 26 46,-1-2-1,-2 1 0,6-40 1,-7 23 204,2-95 1,-12 137-133,-4 14-83,-4 19-35,1 5-8,2 1-1,1 0 1,1 0 0,0 50 0,4-45-26,4 92-27,-1-110 23,1 0 0,0 0 0,1 0 0,12 34 0,-14-48 19,-1 0 1,1 0-1,0 0 0,0-1 0,1 1 0,-1-1 0,1 1 0,0-1 1,0 0-1,0 0 0,0 0 0,0 0 0,1-1 0,4 4 0,-5-5 10,0 0 0,0 0 0,0 0 0,1 0 1,-1 0-1,0-1 0,1 0 0,-1 1 0,1-1 0,-1 0 0,0-1 0,1 1 0,-1-1 0,1 1 0,-1-1 0,0 0 0,0 0 0,1 0 0,2-3 0,8-3 23,-2 0-1,1-2 0,-1 1 0,0-2 0,-1 1 0,0-2 1,0 1-1,-1-1 0,-1-1 0,0 0 0,-1 0 1,14-27-1,5-2 321,-28 49-296,0 0 1,1 0 0,1 1-1,-1-1 1,4 16 0,-1 1-21,-1 3-4,-2-18-16,1 1 0,0-1-1,0 0 1,1 1 0,1-1 0,6 18-1,-9-28-9,1 1-1,-1-1 1,1 1-1,0-1 1,-1 0-1,1 1 1,0-1-1,-1 0 1,1 0-1,0 1 1,0-1-1,-1 0 0,1 0 1,0 0-1,0 0 1,-1 0-1,1 0 1,0 0-1,-1 0 1,1 0-1,0 0 1,0-1-1,-1 1 1,1 0-1,0 0 1,-1-1-1,1 1 1,0-1-1,21-10-26,-11 1 37,1-1 0,-2-1 0,0 1 0,0-2 1,12-21-1,-4 8 31,-18 26-34,0-1 0,0 0 1,1 0-1,-1 1 0,1-1 0,-1 0 1,0 1-1,1-1 0,-1 0 1,1 1-1,0-1 0,-1 1 1,1-1-1,-1 1 0,1-1 1,0 1-1,-1 0 0,1-1 0,0 1 1,0 0-1,-1-1 0,1 1 1,0 0-1,0 0 0,-1 0 1,1-1-1,0 1 0,1 0 1,-1 1 4,0 0 0,0 1 1,0-1-1,1 0 1,-1 0-1,0 0 1,-1 1-1,1-1 0,0 1 1,0-1-1,0 2 1,5 9-26,0-3 22,-1 2-2,1-1-1,1 0 1,0 0 0,0-1-1,14 14 1,-18-21-5,-1 0 1,0 0-1,1-1 1,-1 1-1,1-1 0,0 1 1,0-1-1,-1 0 1,1 0-1,0 0 0,0-1 1,0 1-1,0-1 1,0 1-1,0-1 0,0 0 1,0 0-1,0 0 1,0-1-1,0 1 0,0-1 1,-1 1-1,1-1 1,0 0-1,0 0 0,0-1 1,4-2-1,1-1 16,0 0 0,-1 0-1,0-1 1,0 0 0,0 0 0,-1-1-1,0 0 1,7-10 0,2-6 45,18-35 0,-25 40-20,-7 14-21,1 1 0,-1-1 0,1 1 0,0-1 0,0 1 1,0 0-1,1 0 0,-1 0 0,5-5 0,-3 5 15,-4 3-26,0-1 1,1 1-1,-1 0 1,0-1 0,1 1-1,-1 0 1,0 0-1,1-1 1,-1 1 0,0 0-1,1 0 1,-1-1-1,1 1 1,-1 0-1,0 0 1,1 0 0,-1 0-1,1 0 1,-1 0-1,1 0 1,-1 0 0,0 0-1,2 0 1,7 15 85,-2-1-90,-1 1 0,0-1 1,-1 1-1,6 30 0,-10-37-14,0 0-1,0 1 0,-1-1 1,0 0-1,-1 0 0,0 1 1,0-1-1,0 0 0,-1 0 1,0 0-1,-5 9 0,7-16 10,-1 0 1,1 0-1,-1 0 0,0 0 0,0 0 0,1-1 0,-1 1 1,0 0-1,0 0 0,0-1 0,0 1 0,0-1 0,0 1 0,0-1 1,0 1-1,0-1 0,0 1 0,-1-1 0,1 0 0,0 0 0,0 1 1,0-1-1,0 0 0,-1 0 0,1 0 0,0-1 0,0 1 1,0 0-1,0 0 0,0 0 0,0-1 0,-1 1 0,1-1 0,0 1 1,-1-1-1,-7-3 25,0 0 0,1-1 1,-10-6-1,10 7 4,4 0-6,-1 1 1,1 0-1,1-1 0,-1 0 0,0 0 0,1 0 0,0 0 1,0 0-1,0-1 0,-4-9 0,7 14-20,0 0 0,0 0 0,0-1 0,0 1 1,0 0-1,0-1 0,0 1 0,0 0 0,0-1 0,1 1 0,-1 0 0,0-1 0,0 1 1,0 0-1,0 0 0,0-1 0,0 1 0,1 0 0,-1 0 0,0-1 0,0 1 0,0 0 1,1 0-1,-1-1 0,0 1 0,0 0 0,1 0 0,-1 0 0,0 0 0,1-1 1,-1 1-1,0 0 0,0 0 0,1 0 0,-1 0 0,0 0 0,1 0 0,-1 0 0,0 0 1,1 0-1,-1 0 0,0 0 0,1 0 0,-1 0 0,0 0 0,0 0 0,1 0 0,-1 0 1,0 0-1,1 0 0,-1 1 0,0-1 0,1 0 0,25 6 16,-19-4-21,20 6-12,41 16 0,-44-14 5,1-1 0,30 7-1,-14-2 331,-23-8-3771</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0:54.119"/>
    </inkml:context>
    <inkml:brush xml:id="br0">
      <inkml:brushProperty name="width" value="0.05" units="cm"/>
      <inkml:brushProperty name="height" value="0.05" units="cm"/>
      <inkml:brushProperty name="color" value="#FF0066"/>
    </inkml:brush>
  </inkml:definitions>
  <inkml:trace contextRef="#ctx0" brushRef="#br0">1 810 5320,'0'0'5005,"12"-13"-4536,-5 7-389,8-10 105,0 0 0,-1 0 0,-1-2 1,11-18-1,4-14 705,-3-1 0,-2-1 0,18-62 0,-25 61 1429,-17 49-1876,2 3-60,4-1 78,-4 1-437,0 1 0,-1-1 0,1 1 0,0 0 0,0-1-1,-1 1 1,1 0 0,0 0 0,0 0 0,0-1 0,-1 1-1,1 0 1,0 0 0,0 0 0,0 0 0,-1 1 0,1-1 0,1 0-1,8 4 37,-1 1 0,0-1 0,0 1-1,-1 1 1,1 0 0,9 10 0,-17-16-55,9 8 41,-1 0 0,0 1 0,0-1 0,-1 2 0,-1-1 0,1 1 0,-1 0 0,-1 1 0,0 0 0,-1 0 0,0 0 0,0 1 0,-1-1 0,-1 1 0,0 0 0,-1 0 0,2 14 0,-4-23-22,0-1-1,0 0 1,1 0-1,-1 1 0,1-1 1,-1 0-1,1 0 1,0 0-1,2 4 0,-3-6-12,1 1-1,-1 0 1,1-1-1,-1 1 1,1-1-1,0 0 1,-1 1-1,1-1 1,0 1-1,-1-1 1,1 0-1,0 0 1,0 1-1,-1-1 1,1 0-1,0 0 1,0 0-1,0 0 1,-1 0-1,1 0 1,0 0-1,0 0 1,-1 0-1,1 0 1,0-1-1,0 1 1,-1 0-1,1 0 1,0-1-1,0 1 1,-1 0-1,1-1 1,1 0-1,5-4 20,0 0 1,0 0-1,0 0 1,-1-1-1,0 0 0,0 0 1,0-1-1,7-10 1,-6 7 14,1 0 1,1 1 0,11-11 0,-8 7 38,-10 11-71,-1 0 1,0 0-1,1 0 1,0 0-1,-1 1 1,1-1 0,0 1-1,0-1 1,-1 1-1,1 0 1,0 0 0,0 0-1,4-2 1,-4 4-4,0 0 1,-1 1 0,1-1 0,-1 0 0,1 0-1,-1 1 1,0-1 0,1 1 0,-1-1 0,0 1-1,0-1 1,0 1 0,0 0 0,1 2 0,2 3 8,22 38 22,-21-35-36,0 0-1,1 0 0,0-1 1,1 1-1,0-1 1,9 8-1,-15-16-1,1 1-1,0-1 1,1 1-1,-1-1 1,0 0-1,0 0 1,0 0-1,1 0 1,-1 0-1,0-1 1,1 1-1,-1-1 1,1 1-1,-1-1 1,1 0-1,-1 0 1,1 0-1,-1 0 1,0-1-1,1 1 1,-1 0 0,1-1-1,-1 0 1,0 0-1,1 0 1,-1 0-1,0 0 1,0 0-1,0 0 1,0-1-1,0 1 1,0-1-1,2-1 1,4-4 13,-1 0 1,0 0-1,0 0 1,-1-1-1,0 0 1,7-13-1,8-20 63,-12 23 55,0 1 0,12-17-1,-21 34-120,0-1 1,0 1-1,0 0 0,1 0 0,-1-1 0,0 1 0,0 0 1,0 0-1,0 0 0,0-1 0,1 1 0,-1 0 0,0 0 1,0 0-1,1-1 0,-1 1 0,0 0 0,0 0 0,0 0 1,1 0-1,-1 0 0,0 0 0,0-1 0,1 1 0,-1 0 1,0 0-1,1 0 0,-1 0 0,0 0 0,0 0 0,1 0 1,-1 0-1,0 0 0,0 0 0,1 0 0,-1 0 0,0 1 1,1-1-1,-1 0 0,5 12 154,-4 22-147,-29 200 19,14-137-91,-3 126 1,20-130 33,1-70 70,-1-25-9,-1-15-8,2-63 194,28-148 0,-18 152-92,-5 28 44,28-91 1,-30 116-136,-2 9 26,0 1 1,9-18 0,-12 27-55,0 1 1,0 0-1,1-1 1,-1 1-1,1 0 1,0 0-1,0 0 1,0 1-1,0-1 1,0 1-1,0 0 1,8-4-1,-10 5-8,1 0 0,-1 1 1,1-1-1,-1 0 0,1 1 0,0-1 0,-1 1 0,1 0 0,0-1 0,-1 1 1,4 0-1,-4 1-9,0-1-1,0 1 1,1 0 0,-1-1 0,0 1 0,0 0-1,0 0 1,0 0 0,-1 0 0,1 0 0,0 0 0,0 0-1,0 0 1,-1 0 0,2 2 0,0 3-5,1-1 0,-1 0-1,-1 1 1,1 0 0,-1-1 0,0 1 0,0 0 0,0 0 0,-1-1-1,0 1 1,0 0 0,-1 0 0,1 0 0,-1-1 0,-1 1 0,-1 7-1,1-8 1,1 0 1,-1 1-1,0-1 0,-1 0 0,1 0 0,-1-1 0,0 1 0,0 0 0,0-1 0,-1 0 0,1 0 0,-1 0 0,0 0 0,-1 0 0,1-1 0,0 0 1,-8 4-1,12-7 6,1 0 0,-1-1 1,0 1-1,0 0 1,1-1-1,-1 1 1,0 0-1,0-1 1,0 1-1,1-1 1,-1 1-1,0 0 1,0-1-1,0 1 0,0-1 1,0 1-1,0-1 1,0 1-1,0 0 1,0-1-1,0 1 1,0-1-1,0 1 1,0-1-1,0 1 1,-1 0-1,1-1 0,0 1 1,0-1-1,0 1 1,-1 0-1,1-1 1,0 1-1,0 0 1,-1-1-1,1 1 1,0 0-1,-1 0 0,1-1 1,0 1-1,-1 0 1,1 0-1,0-1 1,-1 1-1,4 2-1,-1-1 0,1 1 0,0 0 1,0 1-1,-1-1 0,1 0 0,-1 1 0,0-1 0,0 1 0,0 0 0,0 0 0,1 3 0,19 42-7,-14-28-8,4 10-8,-2 1 1,-2 0 0,0 1 0,-2 0 0,-2 0-1,-1 1 1,-1-1 0,-2 1 0,-1-1-1,-8 47 1,9-79 21,-4 20-10,4-19 10,0-1 0,0 1 0,0-1 0,0 0-1,-1 1 1,1-1 0,0 1 0,0-1 0,0 1 0,0-1-1,0 0 1,-1 1 0,1-1 0,0 1 0,0-1 0,-1 0-1,1 1 1,0-1 0,-1 0 0,1 1 0,0-1 0,-1 0-1,1 1 1,0-1 0,-1 0 0,1 0 0,-1 0 0,1 1-1,0-1 1,-1 0 0,1 0 0,-1 0 0,1 0 0,-1 0-1,0 0 1,0-15 0,-2-28 22,3 0-1,1 0 0,2 0 1,1 0-1,20-75 0,-14 84 13,8-34 46,3 1 1,54-115-1,-70 174-67,-1 1 0,1-1 0,0 1 0,1 0 0,0 0 0,9-8 0,-14 14-12,-1 1 0,1-1 1,-1 1-1,1-1 1,0 1-1,-1 0 1,1-1-1,0 1 0,-1-1 1,1 1-1,0 0 1,0 0-1,-1 0 1,1-1-1,0 1 1,0 0-1,-1 0 0,1 0 1,0 0-1,0 0 1,-1 0-1,1 0 1,0 0-1,0 1 0,0-1 1,1 1-2,-1 0 1,1 0-1,-1 0 0,1 0 1,-1 0-1,0 0 0,0 0 1,1 1-1,-1-1 0,0 0 1,1 2-1,2 4-8,0 1 0,-1-1 0,5 13 0,-6-14-1,0 1 0,0-1 1,-1 0-1,1 1 0,-2 0 0,1-1 1,-1 1-1,0 0 0,0-1 0,0 1 1,-1-1-1,0 1 0,-1-1 1,1 1-1,-1-1 0,-1 1 0,1-1 1,-1 0-1,0 0 0,0-1 0,-1 1 1,0-1-1,0 1 0,0-1 0,-1 0 1,-9 8-1,7-7-13,5-4 22,0 0-1,0 0 0,0-1 1,1 1-1,-2-1 0,1 1 1,0-1-1,0 0 0,0 0 0,-1 0 1,1 0-1,0 0 0,-1 0 1,1-1-1,-1 1 0,-3-1 1,5 0 5,1 0 1,-1 0-1,1 0 1,-1 0-1,1 0 1,-1 0-1,1 0 1,-1 0-1,1-1 1,-1 1-1,1 0 1,0 0-1,-1-1 1,1 1-1,-1 0 1,1-1-1,0 1 1,-1 0-1,1-1 1,0 1-1,-1-1 1,1 1-1,0 0 1,0-1-1,-1 1 1,1-1-1,0 0 1,10-7 50,34-5-69,-33 11 21,38-13-12,88-40 1,-113 43 2,0-1 0,-1-1 1,0-2-1,-1 0 0,26-25 0,-18 11-28,31-39 0,-51 56 21,0-1 0,-1-1 0,0 1 0,-2-2 0,12-28 1,-13 27 15,-1 0 1,0-1 0,-1 0 0,-1 1 0,-1-1-1,-1 0 1,0 0 0,-1-1 0,-4-29 0,4 47-6,-1 0 1,1-1-1,0 1 0,0 0 1,-1-1-1,1 1 1,0 0-1,-1-1 1,0 1-1,1 0 1,-1 0-1,0 0 1,1-1-1,-1 1 1,0 0-1,0 0 1,0 0-1,0 0 1,0 0-1,0 1 1,-2-2-1,2 1-1,0 1 1,-1 0-1,1 0 0,0 0 0,0 0 1,-1 0-1,1 0 0,0 0 0,0 0 1,-1 1-1,1-1 0,0 0 0,0 1 1,0-1-1,-1 1 0,1-1 0,0 1 1,-1 1-1,-4 2 0,0 0 1,0 1-1,1 0 0,0 0 1,0 0-1,-7 11 1,5-5-11,1 0 0,0 0 0,1 1 1,0 0-1,0 0 0,2 0 0,-1 0 1,2 1-1,0-1 0,0 1 1,1 0-1,0 0 0,2 0 0,-1-1 1,1 1-1,1 0 0,0-1 0,1 1 1,1-1-1,0 0 0,0 0 0,1 0 1,0 0-1,14 20 0,-12-21-17,0 0 0,1-1-1,0 1 1,1-1 0,0-1 0,15 14-1,-20-21 17,0 1 0,0-1 0,0 0 0,0 0-1,0 0 1,0 0 0,0-1 0,0 1-1,1-1 1,-1 0 0,1 0 0,-1-1-1,1 0 1,-1 1 0,1-2 0,-1 1-1,0 0 1,1-1 0,-1 0 0,1 0-1,-1 0 1,8-3 0,-3 0 10,0-1 0,0 0 0,0 0 0,-1-1 0,0 0 0,0-1 0,0 0 0,-1 0 0,0 0 0,0-1 0,-1 0 0,0 0 0,0-1 0,-1 0 0,0 0 0,-1 0 0,0 0 0,0-1 0,2-9 0,-6 18 1,0 1 0,1-1 1,-1 1-1,0-1 0,0 1 1,0-1-1,0 1 0,0-1 0,0 1 1,0 0-1,0-1 0,0 1 1,0-1-1,0 1 0,0-1 0,0 1 1,0-1-1,0 1 0,0-1 1,0 1-1,-1-1 0,1 1 0,0 0 1,0-1-1,-1 1 0,1-1 1,0 1-1,0 0 0,-1-1 0,1 1 1,0 0-1,-1-1 0,1 1 1,-1 0-1,1 0 0,0-1 0,-1 1 1,1 0-1,-1 0 0,1 0 1,-1 0-1,1-1 0,-1 1 0,1 0 1,-1 0-1,-1 0 5,1 1 1,-1-1 0,1 0-1,-1 1 1,1-1-1,-1 1 1,1 0-1,0-1 1,-1 1-1,1 0 1,0 0-1,-1 0 1,-1 2 0,-5 4 13,1 1 0,0 0 0,1 0 0,-1 1 1,2 0-1,-1 0 0,-6 14 0,10-17-14,1-1 1,-1 1-1,1-1 0,0 1 0,0 0 1,1-1-1,-1 1 0,1 0 0,1 0 1,-1-1-1,1 1 0,0 0 0,0-1 0,1 1 1,3 8-1,-3-7-1,1-1 0,0 1 1,1-1-1,-1 0 0,1 0 0,0 0 0,1 0 1,9 10-1,-11-14-5,-1-1 0,0 1 0,1 0 0,-1-1 0,1 1 0,0-1 0,-1 0 0,1 0 0,0 0 0,0 0 0,0 0 0,-1 0 1,1-1-1,0 0 0,0 1 0,0-1 0,0 0 0,0-1 0,0 1 0,0 0 0,0-1 0,0 0 0,5-1 0,4-3-25,0 0 0,20-13 0,-28 16-8,-1 0 0,1-1 0,0 0 0,-1 1 0,0-1 0,1-1 0,-1 1 0,0 0 0,-1-1 0,1 0 0,2-5 0,-3 2-3260</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0:54.383"/>
    </inkml:context>
    <inkml:brush xml:id="br0">
      <inkml:brushProperty name="width" value="0.05" units="cm"/>
      <inkml:brushProperty name="height" value="0.05" units="cm"/>
      <inkml:brushProperty name="color" value="#FF0066"/>
    </inkml:brush>
  </inkml:definitions>
  <inkml:trace contextRef="#ctx0" brushRef="#br0">1 0 13864,'0'0'1312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0:33.062"/>
    </inkml:context>
    <inkml:brush xml:id="br0">
      <inkml:brushProperty name="width" value="0.05" units="cm"/>
      <inkml:brushProperty name="height" value="0.05" units="cm"/>
    </inkml:brush>
  </inkml:definitions>
  <inkml:trace contextRef="#ctx0" brushRef="#br0">1 470 5824,'0'0'9416,"10"-13"-8956,73-108 959,-69 99-929,-2-1 0,0 0-1,10-28 1,-19 42-201,0 0 1,0 0-1,-1 0 0,0 0 1,-1 0-1,1-12 0,-2 21-272,0 0-1,0 0 1,-1 0-1,1 0 1,0 0-1,0-1 1,0 1-1,-1 0 0,1 0 1,0 0-1,0 0 1,0 0-1,-1 0 1,1 0-1,0 0 1,0 0-1,0 0 1,-1 0-1,1 0 0,0 0 1,0 0-1,-1 0 1,1 1-1,0-1 1,0 0-1,0 0 1,0 0-1,-1 0 1,1 0-1,0 0 0,0 0 1,0 1-1,0-1 1,-1 0-1,1 0 1,0 0-1,0 0 1,0 1-1,0-1 1,0 0-1,0 0 0,-1 1 1,-7 6 298,4 1-229,0-1 1,1 1-1,0-1 0,0 1 1,1 0-1,-1 0 1,2 0-1,-2 11 0,2-7-41,0 0 0,1 0 1,1 0-1,0 0 0,0 0 0,1 0 0,1-1 0,0 1 0,1 0 0,9 21 0,-12-32-37,0 0-1,0 0 1,0 0-1,0 0 0,0 0 1,0 0-1,0 0 1,0-1-1,0 1 1,0 0-1,1-1 0,-1 1 1,0 0-1,0-1 1,1 0-1,-1 1 0,0-1 1,1 0-1,-1 0 1,1 1-1,-1-1 1,0 0-1,1 0 0,-1-1 1,1 1-1,-1 0 1,0 0-1,1-1 1,-1 1-1,0-1 0,1 1 1,-1-1-1,0 1 1,0-1-1,0 0 0,2-1 1,6-3 31,0-1 0,-1 0 0,13-12 1,-18 15-30,18-16 61,-2-1 1,0 0 0,-1-2 0,-2 0-1,18-29 1,-18 29 27,-13 19-65,-1 0-1,1 0 1,-1 0 0,1-1-1,-1 1 1,0-1 0,0 0-1,-1 1 1,1-1 0,-1 0-1,2-7 1,-3 10 14,-1 3-38,1-1 0,-1 1 0,1-1-1,-1 0 1,1 1 0,0-1 0,-1 1 0,1-1 0,0 1 0,0-1 0,0 3 0,1 6-4,0 1 0,0 0 0,1-1 0,0 1 0,1-1 0,1 0 0,-1 1 0,2-2 0,-1 1 0,9 13 1,-9-17 0,0 0 0,0 0 0,0-1 0,1 0 0,-1 0 0,1 0 0,0 0 0,1-1 0,-1 0 0,1 0 1,0 0-1,0-1 0,0 0 0,1 0 0,-1 0 0,1-1 0,9 2 0,-14-3 1,1-1-1,-1 1 1,1-1-1,-1 0 1,1 0-1,-1 0 1,1 0-1,-1 0 1,1-1-1,-1 1 1,1-1-1,-1 0 1,0 1-1,1-1 1,-1 0-1,0-1 1,0 1-1,1 0 1,-1-1-1,0 1 1,2-3-1,-2 2 3,-1-1 1,1 1-1,-1 0 0,0-1 0,0 1 0,0-1 0,0 1 0,0-1 0,-1 0 0,1 1 0,-1-1 0,0 0 0,0 1 0,0-1 0,0 0 0,0 1 0,0-1 0,-1 0 0,1 1 0,-2-3 0,0-4 9,0 0-1,-1 1 0,0 0 1,0 0-1,-1 0 0,0 0 1,0 0-1,-1 1 0,0-1 1,0 1-1,-1 1 0,0-1 1,0 1-1,0 0 0,-1 0 1,0 1-1,0 0 0,-1 0 1,1 1-1,-1 0 1,0 0-1,0 0 0,-1 1 1,-14-3-1,6 2 12,14 3-27,0 0-1,-1 0 1,1 1-1,0-1 1,0 0 0,-1 1-1,1 0 1,0 0-1,-1 0 1,1 0-1,0 1 1,-1-1-1,1 1 1,0 0-1,0 0 1,0 0-1,0 0 1,-4 2 0,7-3-4,0 0 0,0 1 1,0-1-1,-1 0 1,1 0-1,0 0 0,0 1 1,0-1-1,0 0 1,0 0-1,-1 1 1,1-1-1,0 0 0,0 0 1,0 1-1,0-1 1,0 0-1,0 1 0,0-1 1,0 0-1,0 0 1,0 1-1,0-1 0,0 0 1,0 0-1,0 1 1,0-1-1,0 0 1,0 1-1,0-1 0,1 0 1,-1 0-1,0 1 1,0-1-1,0 0 0,0 0 1,0 0-1,1 1 1,-1-1-1,0 0 1,0 0-1,1 0 0,-1 1 1,0-1-1,0 0 1,0 0-1,1 0 0,-1 0 1,0 0-1,1 0 1,-1 0-1,0 0 1,17 7-16,-7-5 16,1-1-1,0 0 1,0 0 0,-1-1-1,1-1 1,0 0 0,0 0-1,-1-1 1,1 0 0,12-5 0,14-7 14,52-27 1,-31 13 22,-51 25-31,14-7 19,-1 2 0,2 0 0,38-9 0,-59 17-23,0 0 0,1 0 1,-1 0-1,0 0 0,0 0 0,1 0 0,-1 1 0,0-1 0,1 0 1,-1 1-1,0-1 0,0 1 0,0-1 0,1 1 0,-1-1 0,0 1 1,0 0-1,0 0 0,0 0 0,0 0 0,0-1 0,0 1 0,-1 0 0,1 1 1,0-1-1,0 0 0,-1 0 0,1 0 0,-1 0 0,1 0 0,-1 1 1,1-1-1,-1 0 0,0 3 0,2 2 1,-1 0 1,0 0-1,-1 0 0,0 0 1,0 11-1,-4 8 54,-13 43 0,8-33 34,-7 20 225,21-56-13,7-10-188,15-17-65,-25 26-31,47-56 72,-35 41-48,0 0 0,1 0 0,31-25-1,-36 33 0,-8 7-33,0 0 0,0 0 0,0 1-1,1-1 1,-1 0 0,0 1 0,5-3 0,-6 4-7,0 0 1,0 0 0,-1 0-1,1 0 1,0 0 0,0 0-1,0 0 1,-1 0 0,1 0 0,0 1-1,0-1 1,0 0 0,-1 0-1,1 1 1,0-1 0,-1 0 0,1 1-1,0-1 1,-1 1 0,1-1-1,0 1 1,-1-1 0,1 1-1,-1-1 1,1 1 0,-1 0 0,1-1-1,-1 1 1,0 0 0,1 0-1,-1-1 1,0 1 0,1 1-1,5 12 30,-1-1 0,6 23 0,-8-23-9,1 0 0,1 0 0,7 16 0,-2-10 6,1 2 72,1-1-1,22 29 1,-31-44-72,1-1 0,-1 1 0,1-1 0,1-1-1,-1 1 1,0 0 0,1-1 0,0 0 0,0 0 0,0 0 0,0-1 0,0 0 0,0 0 0,1 0 0,10 2 0,-14-4-52,-1 0 0,1 0 0,0 0 0,-1 0 0,1 0 1,0-1-1,-1 1 0,1 0 0,0-1 0,-1 1 0,1-1 0,1-1 1,2-4-3945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0:35.744"/>
    </inkml:context>
    <inkml:brush xml:id="br0">
      <inkml:brushProperty name="width" value="0.05" units="cm"/>
      <inkml:brushProperty name="height" value="0.05" units="cm"/>
      <inkml:brushProperty name="color" value="#004F8B"/>
    </inkml:brush>
  </inkml:definitions>
  <inkml:trace contextRef="#ctx0" brushRef="#br0">61 0 10448,'0'0'11214,"-10"12"-11030,-26 39-4,34-48-161,0-1 0,0 1 1,1 0-1,0 0 0,-1 0 0,1 0 0,0 1 0,1-1 1,-1 0-1,0 0 0,1 1 0,0-1 0,0 0 1,0 0-1,0 5 0,1 5 46,15 367 1730,-15-333-1261,-1-36 3929,24-222-4377,-14 154-53,30-101 1,-37 148-26,1-1-1,0 1 1,1 0-1,0 0 1,0 1 0,1 0-1,8-11 1,-11 17-5,0 0-1,0 0 1,0 0 0,1 0 0,-1 1 0,1-1 0,-1 1-1,1 0 1,0 0 0,0 1 0,0-1 0,0 1 0,0 0-1,0-1 1,0 2 0,0-1 0,1 1 0,-1-1-1,0 1 1,7 1 0,-5-1 1,-1 1 0,0 0 1,0 0-1,1 0 0,-1 1 0,0 0 0,0 0 0,-1 0 0,1 1 1,0-1-1,-1 1 0,7 6 0,-9-8 1,0 1 0,0 1 1,0-1-1,-1 0 0,1 0 1,-1 1-1,1-1 0,-1 0 0,0 1 1,0 0-1,0-1 0,0 1 0,-1-1 1,1 1-1,-1 0 0,0 0 0,1-1 1,-1 1-1,0 0 0,0 0 0,-1-1 1,1 1-1,-1 0 0,1-1 0,-3 6 1,-1 1 4,0 1 0,0-1 0,-1 0 0,0 0 0,-1-1 0,0 0 0,0 0 0,-11 11 0,-8 4 34,-33 24-1,52-42-38,-1-1 4,-10 7-2,17-11-6,-1 0-1,1 0 1,0 0 0,-1 1-1,1-1 1,-1 0 0,1 1 0,0-1-1,-1 0 1,1 1 0,0-1-1,-1 1 1,1-1 0,0 0-1,0 1 1,-1-1 0,1 1-1,0-1 1,0 1 0,0-1-1,0 1 1,0-1 0,0 0-1,-1 1 1,1 0 0,3 1-1,-1-1 0,1 0 0,-1 1 1,1-1-1,0 0 0,-1 0 0,1-1 0,0 1 1,0-1-1,-1 1 0,1-1 0,0 0 0,4 0 1,1 1 2,32 3 27,-18-3-5,1 1 1,-1 1 0,0 1 0,0 1-1,0 1 1,27 11 0,-42-12-18,0 0 1,0 0-1,0 1 0,-1-1 1,0 1-1,6 8 0,-11-13-6,-1 0-1,1 0 0,-1 1 0,1-1 0,-1 0 0,0 0 1,0 0-1,0 1 0,1-1 0,-1 0 0,0 0 0,-1 0 1,1 1-1,0-1 0,0 0 0,0 0 0,-1 0 0,1 1 1,0-1-1,-2 2 0,-13 26 35,12-22-29,-2 0 2,0 1 0,-1-1 0,1 0 0,-1 0 0,-1-1 0,1 1 0,-1-1 0,0-1 0,-1 1 0,1-1 0,-1-1 0,0 1 0,-1-2 0,1 1 0,0-1 0,-1 0 0,0 0 0,-17 2 0,3-2 35,-1-1 1,1-1-1,-1-1 1,1 0-1,-1-2 0,-29-6 1,46 6-23,5 2-17,0 0 0,-1 0 0,1-1 0,0 0 0,0 1 0,0-1 0,0 0 0,0 0 0,-2-1 0,3 1-6,1 1 0,-1-1 0,0 0 0,1 0 0,-1 0 0,1 0 0,-1 0 0,1 0 0,-1 0 0,1 0 0,0 0 0,0 0 0,-1 0 1,1 0-1,0 0 0,0 0 0,0 0 0,0 0 0,0 0 0,0 0 0,0 0 0,1 0 0,0-2 0,0-4-18,2 1-1,-1-1 1,1 1 0,0-1 0,0 1-1,1 0 1,-1 0 0,7-6-1,33-36-4720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0:57.678"/>
    </inkml:context>
    <inkml:brush xml:id="br0">
      <inkml:brushProperty name="width" value="0.05" units="cm"/>
      <inkml:brushProperty name="height" value="0.05" units="cm"/>
      <inkml:brushProperty name="color" value="#FF0066"/>
    </inkml:brush>
  </inkml:definitions>
  <inkml:trace contextRef="#ctx0" brushRef="#br0">0 1 5824,'0'0'6858,"11"5"-6659,-5-2-173,3 2 57,-1 0 0,1-1 1,1 0-1,-1-1 0,0 0 1,1-1-1,0 0 1,17 2-1,202 12 938,-94-3-738,-59-5-154,0 4 1,-1 3-1,121 41 0,214 104 246,-163-58-114,-130-57 3,121 67 0,-236-111-246,1 1 0,0-1 0,0 1 0,-1 0 0,1 0 0,-1 0-1,0 0 1,4 4 0,-6-5-9,1 0-1,-1 0 1,1 0-1,-1 0 0,0 0 1,0 0-1,1 0 1,-1 0-1,0 0 0,0 0 1,0 0-1,0 0 1,0 0-1,0 0 0,0 0 1,-1 0-1,1 1 1,0-1-1,0 0 0,-1 0 1,1 0-1,-1-1 1,1 1-1,-1 0 0,1 0 1,-1 0-1,0 0 1,1 0-1,-2 1 0,-6 5 24,0-1-1,0 1 1,0-1-1,-1 0 0,0-1 1,0 0-1,-17 6 1,-5 4 27,15-6-14,-42 25 71,54-31-81,0-1 1,1 1-1,-1 1 1,1-1-1,-1 0 1,1 1-1,0 0 1,0 0-1,1 0 1,-1 0-1,-1 5 1,3-8-26,1 0 1,0 0 0,0 0-1,0 0 1,0-1 0,0 1-1,0 0 1,0 0 0,0 0-1,0 0 1,0-1 0,0 1-1,0 0 1,0 0 0,1 0-1,-1 0 1,0-1-1,1 1 1,-1 0 0,1 0-1,-1-1 1,1 1 0,-1 0-1,1-1 1,-1 1 0,1-1-1,0 1 1,-1 0 0,1-1-1,0 0 1,-1 1 0,1-1-1,0 1 1,0-1-1,-1 0 1,1 1 0,0-1-1,1 0 1,41 9 89,-34-8-71,269 23 231,-173-17-199,502 2 168,7-35-7,-541 22-184,217-17 438,-284 20-436,22 1 87,-27-1-119,-1 1 0,0 0-1,1 0 1,-1 0 0,0 0 0,1 0 0,-1 0 0,0 0 0,1 0 0,-1 0 0,1 0 0,-1 0 0,0 0-1,1 0 1,-1 0 0,0 1 0,1-1 0,-1 0 0,0 0 0,1 0 0,-1 0 0,0 1 0,1-1-1,-1 0 1,0 0 0,0 1 0,1-1 0,-1 0 0,0 0 0,0 1 0,0-1 0,1 0 0,-1 1 0,0-1-1,0 0 1,0 1 0,0-1 0,0 0 0,0 1 0,1-1 0,-1 0 0,0 1 0,0-1 0,0 0-1,0 1 1,0-1 0,0 1 0,-1-1 0,1 0 0,0 1 0,0-1 0,0 1 0,-65 98-2300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0:59.815"/>
    </inkml:context>
    <inkml:brush xml:id="br0">
      <inkml:brushProperty name="width" value="0.05" units="cm"/>
      <inkml:brushProperty name="height" value="0.05" units="cm"/>
      <inkml:brushProperty name="color" value="#FF0066"/>
    </inkml:brush>
  </inkml:definitions>
  <inkml:trace contextRef="#ctx0" brushRef="#br0">1 1 4816,'0'0'5544,"11"10"-5296,3 2-162,-2-3 29,-1 0 1,-1 1-1,1 1 1,14 19 0,35 68 1010,-53-87-992,0 1 0,-1 0-1,0 1 1,6 22 0,-7-20-15,1 0 1,12 23-1,77 127 850,-70-131-724,-23-32-216,-1 0 0,1 0 0,0-1 0,-1 1 0,1-1 0,0 1 0,0-1 0,0 0 0,0 0 0,0 0 0,0 0 0,1 0 0,-1 0 0,0 0 0,5 0 1,-7-1-19,1 0 1,-1-1-1,1 1 1,-1 0 0,0 0-1,1-1 1,-1 1 0,0 0-1,1-1 1,-1 1-1,0 0 1,1-1 0,-1 1-1,0-1 1,0 1-1,0 0 1,1-1 0,-1 1-1,0-1 1,0 1 0,0-1-1,0 1 1,0 0-1,0-1 1,0 1 0,0-1-1,0 1 1,0-1 0,0 1-1,0-1 1,0 1-1,0-1 1,0 1 0,0 0-1,-1-1 1,-4-24 77,4 19-44,-4-13 19,-1 0 1,0 1-1,-2-1 1,0 1-1,-1 0 1,-14-20 0,1 7 112,-2 0 0,-35-35 0,-58-69 489,112 128-630,0 1-1,0-1 1,1 0 0,0 0 0,0 0 0,1-1 0,-3-7-1,7 13-17,6 5 0,13 10 17,-10-5-16,30 18 30,-28-16-37,1-2 1,0 0 0,1 0 0,0-1-1,25 8 1,3-1 29,-25-8-22,0 0 0,0-1 0,29 4-1,-18-7 46,0 0 0,1-2 0,41-4 0,-65 3-1,1 0 0,0 0-1,0-1 1,-1 1-1,1-1 1,-1 0 0,0-1-1,1 0 1,-1 1-1,0-1 1,0-1 0,8-7-1,21-11 524,-23 14-424,-11 8-158,0 0-1,0 0 0,0 0 0,0 0 1,0 1-1,0-1 0,0 0 0,0 0 1,0 0-1,0 0 0,0 0 0,0 0 1,0 0-1,0 1 0,0-1 0,0 0 1,0 0-1,0 0 0,0 0 0,1 0 1,-1 0-1,0 0 0,0 0 0,0 0 1,0 1-1,0-1 0,0 0 0,0 0 1,0 0-1,0 0 0,0 0 0,1 0 1,-1 0-1,0 0 0,0 0 0,0 0 1,0 0-1,0 0 0,0 0 0,0 0 1,1 0-1,-1 0 0,0 0 0,0 0 1,0 0-1,0 0 0,0 0 0,0 0 1,0 0-1,1 0 0,-1 0 0,0 0 1,0 0-1,0 0 0,-2 3 2,0 1 1,0-1-1,-1 1 0,1-1 0,-1 0 1,0 0-1,0 0 0,0 0 0,-5 3 1,-37 23 7,19-13-4,-71 38-24,66-38-14,-38 25 0,57-33 18,0 0 1,-17 7-1,15-8-2,12-7 11,-6 5-3,8-6 4,0 1 0,0 0 0,0 0 0,0 0 0,0 0 0,0 0 0,0 0 0,0 0 0,0 0 0,0 0 0,0 0 0,1-1 0,-1 1 0,0 0 0,0 0 0,0 0 0,0 0 0,0 0 0,0 0 0,0 0 0,0-1 0,0 1 0,0 0 0,0 0 0,0 0 0,0 0-1,0 0 1,0 0 0,0 0 0,0 0 0,0-1 0,-1 1 0,1 0 0,0 0 0,0 0 0,0 0 0,0 0 0,0 0 0,0 0 0,0 0 0,0 0 0,0-1 0,0 1 0,0 0 0,0 0 0,-1 0 0,1 0 0,0 0 0,0 0 0,0 0 0,0 0 0,0 0 0,0 0 0,0 0 0,0 0 0,-1 0 0,1 0 0,0 0 0,0 0 0,0 0 0,0 0-1,0 0 1,0 0 0,0 0 0,-1 0 0,17-2 540,-8 2-3577</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1:56.850"/>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185 112 4120,'0'0'4593,"9"9"-4386,26 31-3,-33-39-140,0 1 1,0 0-1,-1-1 1,1 1-1,0-1 1,0 1-1,1-1 1,-1 0-1,0 0 1,0 0 0,0 0-1,1-1 1,-1 1-1,1 0 1,-1-1-1,0 0 1,1 1-1,-1-1 1,1 0-1,-1 0 1,1-1-1,-1 1 1,5-2-1,6 1 273,-5 2-194,-1-1-1,1 1 1,-1 1-1,14 4 1,-14-4-55,0 0 0,0 0-1,1-1 1,13 2 0,186 2 851,-67 10-352,-49-3-314,-54-10-94,1-1 1,66-8-1,15 4 28,-4 0-32,-16-8-15,96-6 94,-147 13-184,0-2 0,-1-2 0,61-19 0,-67 18-6,57-5-1,1 0 69,-41 5-39,-31 6-15,35-10 0,-9 1 24,1 2 0,94-5 0,-110 11-39,52-12 0,24-4 16,-112 20-78,31-4 20,63 2 1,67 8 27,-86-2 8,-23-2 37,88 15-1,-62-6 111,-64-10-164,-14-2-31,0 1 1,0 0-1,0 0 1,0 0 0,0 0-1,0 0 1,0 1-1,0-1 1,-1 0 0,1 1-1,2 0 1,6-2 18,-9-2 6,-8 1 8,-39-1 9,-75 5 0,-21-1-36,-258-15-36,172 10 37,-50 2 52,205-1-14,-1 4 1,-125 18 0,-2-4 73,37-5-79,80-1-12,11-2 20,-91 20 1,118-18 1,-1-2 0,-1-2 0,-91-3 0,46-6 70,-111 3 161,75 4-196,81-4 39,-90 11 1,11 24 126,124-33-254,0-1 0,0 2 0,0-1-1,0 0 1,0 1 0,1-1 0,-1 1 0,0 0 0,1 0-1,-1 0 1,1 0 0,-1 0 0,1 1 0,0-1 0,0 1 0,0 0-1,1-1 1,-1 1 0,1 0 0,-1 0 0,-1 5 0,-3 9 32,1 0 1,-6 32-1,5-20 23,2-5 13,-8 20 96,11-41-154,-1 0 0,1 1 0,0-1 0,0 0 0,1 1-1,-1-1 1,1 0 0,-1 1 0,1-1 0,0 1 0,1-1 0,-1 1-1,0-1 1,1 0 0,0 1 0,1 4 0,-1-3 69,-1-4-83,0-1 1,-1 1-1,1-1 1,0 0-1,0 1 1,0-1-1,0 1 1,0-1-1,0 0 1,0 1 0,0-1-1,1 0 1,-1 1-1,0-1 1,0 1-1,0-1 1,0 0-1,0 1 1,1-1-1,-1 0 1,0 1-1,0-1 1,1 0-1,-1 1 1,2 1 2,0-1 0,-1 1 0,1 0 0,0-1 0,0 0 0,0 1 0,0-1 0,0 0 0,1 0-1,-1 0 1,0 0 0,0-1 0,3 1 0,38 6-19,-14-3-13,-8-1 13,0-1 0,0-1 0,0-1 0,24-3 0,31 0-39,-26 2 8,-1-3 1,60-11-1,27-2-20,0-2-4,-44 6 21,-1-1 5,51-5-38,291-7-14,-258 28 95,7 1 0,497-20-136,-221 11 288,-265-2-168,-159 8 16,-12-1 1,0 1 1,26 4-1,-23 1 27,20 1 51,-44-6-73,0 1-1,-1-1 1,1 0-1,0 0 1,-1 0-1,1 0 1,0 0 0,-1 1-1,1-1 1,-1 0-1,1 0 1,0 1-1,-1-1 1,1 0 0,-1 1-1,1-1 1,-1 1-1,1-1 1,-1 1-1,1-1 1,-1 1 0,0-1-1,1 1 1,-1-1-1,0 1 1,1 0-1,-1-1 1,0 1 0,0 0-1,0-1 1,1 1-1,-1-1 1,0 1-1,0 1 1,0 0 10,0 1 1,0-1-1,0 1 1,-1-1-1,1 1 0,-1-1 1,1 1-1,-1-1 1,0 0-1,-1 4 1,1-5-11,1 0 1,-1 0 0,1 0-1,-1 1 1,0-1 0,0 0 0,1 0-1,-1 0 1,0 0 0,0 0-1,0 0 1,0 0 0,0-1 0,-1 1-1,1 0 1,0-1 0,-2 2-1,2-2-5,0 0-1,0 0 1,0 0-1,0-1 1,0 1-1,0 0 1,0 0-1,0-1 1,0 1-1,1 0 1,-1-1-1,0 1 1,0-1-1,0 0 1,1 1-1,-1-1 1,0 1-1,1-1 1,-1 0-1,0 0 1,1 1 0,-1-1-1,1 0 1,-1 0-1,1 0 1,-1 0-1,1 1 1,0-1-1,0 0 1,-1-1-1,-5-14-22,2-1 1,-1 1-1,2-1 0,-3-34 1,2 16-12,-11-67-2558</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2:09.571"/>
    </inkml:context>
    <inkml:brush xml:id="br0">
      <inkml:brushProperty name="width" value="0.05" units="cm"/>
      <inkml:brushProperty name="height" value="0.05" units="cm"/>
      <inkml:brushProperty name="color" value="#33CCFF"/>
    </inkml:brush>
  </inkml:definitions>
  <inkml:trace contextRef="#ctx0" brushRef="#br0">335 473 3112,'0'0'9112,"-10"-5"-8758,-36-14-19,41 18-265,0 0 1,0 0-1,0 0 0,0 1 0,0 0 1,-1 0-1,1 0 0,0 0 1,0 1-1,0 0 0,0 0 0,0 0 1,-9 4-1,-7 2 203,6-4-52,0 1-1,1 1 0,-21 10 1,29-12-144,0 0 1,1 1 0,-1-1-1,1 1 1,0 0-1,1 0 1,-1 1-1,1 0 1,-1 0-1,-6 10 1,11-14-70,-5 6 83,0 0 1,1 1 0,0-1 0,1 1 0,0 0 0,0 0 0,0 0 0,1 1 0,-2 15-1,3-13 25,1 0-1,1 0 0,0 0 0,0 0 0,1 0 1,4 12-1,-4-16-17,1 0 1,0-1-1,0 1 1,1-1-1,0 0 0,0 0 1,1 0-1,-1-1 1,1 1-1,8 6 1,-12-11-62,1 0 0,0 0 0,0 0 0,0 0 0,0-1-1,-1 1 1,1 0 0,0-1 0,0 1 0,0-1 0,0 0 0,1 0 0,-1 1 0,0-2 0,0 1 0,0 0 0,0 0 0,0 0 0,0-1 0,2 0 0,2-1 29,0 0 1,0 0 0,0-1-1,0 0 1,6-4 0,-2 0 8,0-1-1,0 0 1,-1-1 0,0 0 0,-1 0 0,0 0 0,0-2 0,-1 1 0,-1 0 0,9-18-1,1-10 212,21-74-1,-29 86-170,7-33 143,12-113-1,-11 51 101,-14 104-298,0-1 0,-2 0-1,-2-34 1,2 50-59,0 0 0,-1 1 0,1-1 0,-1 0 0,1 0 0,-1 1 0,0-1 0,0 0 0,0 1 0,0-1 0,0 1 0,0-1 0,0 1 0,0-1 0,0 1 0,-1 0 0,1-1 0,-1 1 0,1 0 0,-1 0 0,-2-1 0,2 1-2,1 1-1,0 0 0,0-1 0,0 1 0,0 0 0,-1 0 0,1 0 0,0 0 0,0 0 1,0 0-1,-1 0 0,1 0 0,0 1 0,0-1 0,0 0 0,0 1 0,0-1 1,0 1-1,0-1 0,0 1 0,0 0 0,0-1 0,0 1 0,0 0 0,0 0 0,0 0 1,0-1-1,0 1 0,1 0 0,-1 0 0,0 0 0,1 0 0,-1 0 0,1 0 1,-1 2-1,-7 15-19,0 1 1,1 1 0,2-1 0,0 1 0,0 0-1,2 0 1,1 0 0,0 24 0,3-2-27,1-1 1,16 81-1,-6-74 90,2-2 0,24 57-1,-5-23 360,-32-76-367,21 31 236,-21-33-252,0 0 0,1-1-1,-1 0 1,0 1 0,1-1-1,-1 0 1,1 1 0,0-1-1,-1 0 1,1 0 0,0 0-1,0-1 1,0 1 0,0 0-1,0-1 1,0 1 0,-1-1-1,5 1 1,-4-1 5,1-1 0,0 1 0,-1-1-1,1 1 1,-1-1 0,0 0 0,1 0 0,-1 0 0,0 0 0,1-1-1,-1 1 1,0 0 0,0-1 0,0 0 0,0 1 0,3-4 0,24-35 97,-25 33-103,2-3 13,0-1 0,0 0 0,-1 0 0,-1 0 0,0-1 0,4-16 0,-4 7 94,-2 1 1,1-41 0,0 37 11,-3 23-135,0 0 1,1 0-1,-1 0 1,0 0-1,1 0 1,-1 1-1,1-1 1,-1 0-1,1 0 1,-1 1-1,1-1 1,-1 0-1,1 1 1,0-1-1,-1 0 1,1 1-1,0-1 1,-1 1-1,1-1 1,0 1-1,0-1 1,0 1-1,1-1 1,14-2-45,-13 2 37,0 0 0,0 0 0,1 1-1,-1-1 1,0 1 0,1 0 0,-1 0 0,0 0 0,1 1-1,3 0 1,0 1-15,0 0 0,0 0-1,-1 1 1,1 0 0,-1 0 0,0 1-1,0 0 1,0 0 0,8 8-1,-10-9 12,-1 0 0,0 1-1,0 0 1,0-1-1,0 1 1,-1 0 0,0 0-1,0 1 1,0-1-1,0 0 1,0 1 0,-1 0-1,0-1 1,0 1-1,1 5 1,-1 0 4,1-1-1,0 1 1,0 0 0,1-1-1,1 0 1,0 0 0,7 14-1,-10-22 19,-1 0-1,1 0 1,0 0 0,0-1-1,-1 1 1,1 0-1,0 0 1,0 0-1,0-1 1,0 1-1,0-1 1,0 1 0,0 0-1,0-1 1,0 0-1,1 1 1,-1-1-1,0 0 1,0 1 0,2-1-1,0 0 14,0 0 1,0 0-1,0-1 0,0 1 0,0-1 1,1 1-1,4-3 0,0 0 22,0-1-1,0 0 0,0 0 1,11-9-1,-10 4-14,-1 1 0,0-1-1,-1 0 1,0-1 0,0 1 0,-1-1 0,0-1-1,7-16 1,-7 14 8,-4 5-26,-2 7-12,0 1 0,0-1 0,0 1 1,0-1-1,0 1 0,0-1 1,1 1-1,-1-1 0,0 1 0,0-1 1,0 1-1,0 0 0,1-1 1,-1 1-1,0-1 0,0 1 0,1-1 1,-1 1-1,0 0 0,1-1 1,-1 1-1,0 0 0,1-1 0,-1 1 1,1 0-1,-1-1 0,1 1 1,0-4 34,-1 8-63,9 45-43,8 39-47,-16-85 112,1 1 0,-1-1 0,1 1 0,-1-1 0,1 1 0,0-1 0,0 0 0,5 6 1,-6-8 3,0 0 0,-1-1 0,1 1 1,0 0-1,0 0 0,0-1 1,0 1-1,0 0 0,0-1 0,0 1 1,0-1-1,0 1 0,0-1 1,0 0-1,0 0 0,0 1 1,1-1-1,-1 0 0,0 0 0,0 0 1,0 0-1,0 0 0,0 0 1,1 0-1,-1-1 0,0 1 0,0 0 1,0 0-1,0-1 0,0 1 1,0-1-1,1 0 0,7-5 17,-1-1-1,0 0 1,-1 0 0,1 0-1,-2-1 1,1 0 0,-1-1-1,0 1 1,-1-1-1,1 0 1,3-11 0,6-17 76,16-60 1,-24 74-74,17-93 91,-5 23-6,-17 81-80,-1 1 1,0-1-1,-1 1 0,-1-21 0,0-7 11,-10 249-169,2-58 38,-21 247-96,28-385 190,-7 35 8,9-46 1,-1 0 0,0-1 0,0 1-1,0 0 1,0-1 0,-1 1 0,1-1-1,0 1 1,-1-1 0,0 0 0,0 0-1,0 0 1,-3 4 0,5-6-6,-1 0 0,1 0 1,0 0-1,0 0 0,-1 0 1,1 1-1,0-1 0,0 0 0,-1 0 1,1 0-1,0 0 0,0 0 1,-1 0-1,1 0 0,0 0 0,-1 0 1,1 0-1,0 0 0,0 0 1,-1 0-1,1 0 0,0 0 0,0 0 1,-1-1-1,1 1 0,0 0 1,0 0-1,-1 0 0,1 0 0,0 0 1,0-1-1,-1 1 0,1 0 1,0 0-1,0 0 0,0-1 0,0 1 1,-1 0-1,1 0 0,0-1 1,0 1-1,0 0 0,0 0 0,0-1 1,0 1-1,0 0 0,0-1 1,0 1-1,0 0 0,0-1 0,-1 0 5,1 0-1,0 0 1,0 0-1,0 0 1,0 0-1,0 0 1,0 0-1,0 0 1,0 0-1,0 0 1,0 0-1,1 0 0,0-2 1,152-222 117,-108 165-89,-20 28 23,35-62 0,-34 43 39,-2 0 1,-2-2 0,-3-1 0,15-67 0,-29 91 25,2-46 0,-19 265-187,4-91 45,4-46 34,-4 87 58,9-120-33,0 1-1,1-1 0,1 0 0,0 0 1,8 21-1,-11-38-35,1 0-1,-1 0 1,1 0 0,0 0 0,0-1-1,0 1 1,0 0 0,0 0 0,0 0 0,1-1-1,-1 1 1,0-1 0,1 1 0,0-1-1,-1 0 1,1 1 0,0-1 0,2 1-1,-2-1-62,0-1-1,0 1 1,1-1-1,-1 0 1,0 0-1,1 0 1,-1 0-1,0 0 1,0 0-1,1-1 1,-1 1-1,0-1 1,0 0-1,0 1 1,0-1-1,3-2 1,8-5-945,-8 6-2287</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2:09.849"/>
    </inkml:context>
    <inkml:brush xml:id="br0">
      <inkml:brushProperty name="width" value="0.05" units="cm"/>
      <inkml:brushProperty name="height" value="0.05" units="cm"/>
      <inkml:brushProperty name="color" value="#33CCFF"/>
    </inkml:brush>
  </inkml:definitions>
  <inkml:trace contextRef="#ctx0" brushRef="#br0">1 65 12760,'0'0'1056,"10"-2"-524,307-52 1850,-279 49-1539,57 1-1,-86 6-475,-8 1-2656</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2:10.101"/>
    </inkml:context>
    <inkml:brush xml:id="br0">
      <inkml:brushProperty name="width" value="0.05" units="cm"/>
      <inkml:brushProperty name="height" value="0.05" units="cm"/>
      <inkml:brushProperty name="color" value="#33CCFF"/>
    </inkml:brush>
  </inkml:definitions>
  <inkml:trace contextRef="#ctx0" brushRef="#br0">0 37 11152,'0'0'3280,"89"-36"-3200</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2:14.504"/>
    </inkml:context>
    <inkml:brush xml:id="br0">
      <inkml:brushProperty name="width" value="0.05" units="cm"/>
      <inkml:brushProperty name="height" value="0.05" units="cm"/>
      <inkml:brushProperty name="color" value="#33CCFF"/>
    </inkml:brush>
  </inkml:definitions>
  <inkml:trace contextRef="#ctx0" brushRef="#br0">1 754 5720,'0'0'4945,"2"-10"-4357,6-22 256,1 1 0,18-39 0,-18 48-350,-7 16-330,0 0 0,0 0 1,1 0-1,0 0 1,0 1-1,0-1 0,1 1 1,0 0-1,0 0 0,0 0 1,1 0-1,7-6 0,-12 11-134,1 0-1,-1 0 1,0 0-1,0 0 0,1-1 1,-1 1-1,0 0 0,1 0 1,-1 0-1,0 0 0,0 0 1,1 0-1,-1 0 0,0 0 1,1 0-1,-1 0 1,0 0-1,1 0 0,-1 0 1,0 0-1,0 0 0,1 0 1,-1 1-1,0-1 0,1 0 1,-1 0-1,0 0 0,0 0 1,1 1-1,-1-1 1,0 0-1,0 0 0,0 0 1,1 1-1,5 13 445,1 27-237,-6-30-88,6 40 192,-4-20-42,2-1 1,9 30-1,-7-37 222,18 42-1,-24-65-507,-1 0 0,0 1 0,0-1-1,1 0 1,-1 1 0,0-1-1,0 0 1,1 0 0,-1 1 0,0-1-1,1 0 1,-1 0 0,0 1-1,1-1 1,-1 0 0,1 0 0,-1 0-1,0 0 1,1 0 0,-1 0-1,1 0 1,-1 0 0,0 0 0,1 0-1,-1 0 1,1 0 0,-1 0 0,0 0-1,1 0 1,-1 0 0,1 0-1,-1 0 1,0-1 0,1 1 0,-1 0-1,0 0 1,1 0 0,-1-1-1,0 1 1,1 0 0,-1-1 0,14-13 334,-4-12-156,0 0 1,-2-1-1,0 0 1,-2 0-1,3-33 1,-1 10 147,-1-13 198,-7 63-532,0 0 0,0-1-1,0 1 1,0-1 0,0 1 0,0 0 0,1-1-1,-1 1 1,0 0 0,0-1 0,0 1 0,0 0-1,1-1 1,-1 1 0,0 0 0,0-1 0,1 1 0,-1 0-1,0 0 1,0-1 0,1 1 0,-1 0 0,0 0-1,1-1 1,-1 1 0,0 0 0,1 0 0,-1 0-1,0 0 1,1-1 0,14 5 50,16 14-33,-27-14 1,48 28 113,78 39-1,-127-70-122,-1 0 0,1 0-1,-1 0 1,1 0 0,0 0 0,-1 0 0,1-1-1,0 0 1,-1 1 0,1-1 0,0 0 0,0 0-1,-1-1 1,1 1 0,0 0 0,-1-1 0,1 0-1,0 0 1,-1 1 0,1-2 0,-1 1 0,1 0 0,-1 0-1,0-1 1,1 1 0,-1-1 0,0 0 0,0 0-1,0 0 1,0 0 0,0 0 0,2-3 0,0-6 18,-1-1 0,1 1 0,-2-1 0,1 1 0,-2-1 0,1 0 0,-2 0 0,0 0 0,0 0 0,-1 0 0,0 1 0,-1-1 0,-1 0 0,1 1 0,-2-1 1,-8-17-1,12 28-28,0 0-1,0 1 1,0-1 0,0 1 0,-1-1 0,1 1 0,0-1 0,-1 1 0,1-1 0,0 1 0,-1 0 0,1-1 0,0 1 0,-1-1 0,1 1 0,-1 0 0,1-1 0,-1 1-1,1 0 1,-1 0 0,1-1 0,-1 1 0,1 0 0,-1 0 0,1 0 0,-1 0 0,1-1 0,-1 1 0,-1 0 0,1 1 3,0-1-1,0 1 1,0-1 0,0 1 0,0-1-1,0 1 1,0 0 0,0-1-1,0 1 1,0 0 0,1 0 0,-1-1-1,-1 3 1,-18 29 42,18-25-50,-1 0 1,1 0 0,0 1 0,0-1 0,1 0 0,0 1 0,0-1-1,1 1 1,-1-1 0,2 1 0,-1-1 0,1 1 0,3 11 0,3 4-5,1 1 0,18 37 1,-19-45 4,-5-12 4,0-1 0,0 1-1,0 0 1,0 0 0,0-1 0,1 1-1,0-1 1,0 0 0,0 0 0,0 0-1,0 0 1,0 0 0,1-1-1,-1 1 1,1-1 0,0 0 0,0 0-1,0 0 1,0-1 0,0 1-1,7 0 1,-6-1 1,0-1 0,0 0 0,0-1 0,0 1 0,-1-1 0,1 0 0,0 0 0,0 0 0,0-1 0,-1 0 0,1 0 0,0 0 0,-1 0 0,0-1 0,0 1 0,0-1 0,0 0 0,4-4 0,7-7 13,-2-1 0,1 0 0,-2-1-1,0-1 1,-1 1 0,-1-2 0,0 0 0,-1 0-1,10-31 1,-3-4 43,-2 0-1,8-69 1,-20 115-41,-1 0 1,0 1 0,0-1-1,-1 0 1,0 0-1,0 0 1,0 0 0,-1 1-1,0-1 1,-1 0-1,1 0 1,-1 1-1,-1-1 1,1 1 0,-5-8-1,7 14-18,0 0-1,0 0 1,0 0 0,0 0-1,0-1 1,0 1 0,0 0-1,0 0 1,-1 0-1,1 0 1,0-1 0,0 1-1,0 0 1,0 0 0,0 0-1,-1 0 1,1 0-1,0 0 1,0 0 0,0-1-1,0 1 1,-1 0 0,1 0-1,0 0 1,0 0-1,0 0 1,0 0 0,-1 0-1,1 0 1,0 0 0,0 0-1,0 0 1,-1 0-1,1 0 1,0 0 0,0 0-1,0 0 1,-1 0 0,1 0-1,0 1 1,0-1-1,0 0 1,0 0 0,-1 0-1,1 0 1,0 0 0,0 0-1,0 0 1,0 1-1,0-1 1,0 0 0,-1 0-1,1 0 1,0 0 0,0 0-1,0 1 1,0-1-1,0 0 1,-7 15 5,4-7-3,-4 6-3,2-1 1,-1 1 0,2 0-1,0 0 1,-4 29 0,4-7 0,1 47 0,4-55 14,1 0 1,2 1-1,1-1 0,1-1 0,1 1 0,1-1 0,21 45 1,-27-68-10,0 0 1,0-1 0,0 1 0,0 0 0,1-1 0,0 1 0,-1-1-1,1 0 1,0 0 0,1 0 0,-1 0 0,0-1 0,1 1 0,0-1-1,-1 0 1,9 4 0,-7-5 9,0 0 0,1 0-1,-1 0 1,1 0 0,-1-1 0,0 0-1,1 0 1,-1 0 0,1-1 0,-1 1 0,0-2-1,6-1 1,-1 0 13,-1 0-1,0-1 1,0 0 0,0-1-1,0 0 1,-1 0-1,0-1 1,0 0 0,0-1-1,-1 0 1,0 0-1,0 0 1,-1-1 0,7-9-1,-5 5 18,7-11 78,-14 22-116,-1 0 1,1 0 0,-1 0 0,1 0 0,-1 0 0,0 0 0,0 0 0,1 0 0,-1 0 0,0 0 0,0 0 0,0 0 0,0 0 0,0-1 0,0 1 0,-1 0 0,1 0 0,0 0 0,0 0 0,-2-1-1,2 1-3,-1 1-1,0-1 1,1 1-1,-1 0 1,0-1-1,0 1 1,0 0-1,1 0 1,-1-1-1,0 1 1,0 0-1,0 0 1,1 0-1,-1 0 1,0 0-1,0 0 0,0 0 1,0 0-1,1 1 1,-1-1-1,0 0 1,0 0-1,1 1 1,-1-1-1,0 1 1,0-1-1,1 0 1,-1 1-1,0-1 1,1 1-1,-2 1 0,-25 18 30,25-19-27,0 1-6,0 0-1,-1 0 1,1 0-1,0 1 1,0-1-1,1 0 1,-1 1-1,0 0 0,1-1 1,-1 1-1,1 0 1,0 0-1,0 0 1,0-1-1,1 1 0,-1 0 1,0 0-1,1 0 1,0 0-1,0 1 1,0-1-1,0 0 1,0 0-1,1 0 0,-1 0 1,2 4-1,0-2-6,0 0 0,1 0-1,-1-1 1,1 1 0,0 0 0,0-1-1,0 0 1,0 0 0,1 0-1,0 0 1,0 0 0,0-1-1,0 0 1,6 4 0,-5-4 3,0 1 0,1-2 1,-1 1-1,0-1 0,1 1 0,0-1 1,9 1-1,-13-3 7,0 0-1,-1 0 1,1 0 0,0 0-1,0 0 1,-1-1 0,1 1 0,0-1-1,-1 1 1,1-1 0,-1 1 0,1-1-1,-1 0 1,1 0 0,-1 0 0,1 0-1,-1 0 1,0 0 0,0-1-1,1 1 1,-1 0 0,0 0 0,0-1-1,0 1 1,0-1 0,-1 1 0,1-1-1,0 1 1,-1-1 0,1 0-1,0-2 1,0-1 8,0 1 1,0 0-1,-1-1 0,1 1 0,-1 0 1,0-1-1,0 1 0,0-1 0,-1 1 1,0-1-1,0 1 0,0 0 0,0 0 1,-1-1-1,1 1 0,-1 0 0,-4-7 0,0 2 18,0 0-1,-1 0 0,0 0 0,0 1 0,-1 0 0,-9-7 0,9 9-23,2 0 4,23-1-6,145-21-4,-143 23-5,8-1-25,0-1-1,-1-2 1,28-12-1,-9 9 111,-53 23-20,0 0 0,-11 21-1,17-28-50,0 0 0,0 0 0,1 1 1,-1-1-1,1 1 0,0-1 0,0 1 0,1-1 0,-1 1 0,1-1 0,0 1 0,0 0 0,1-1 1,-1 1-1,1-1 0,0 1 0,0-1 0,1 1 0,-1-1 0,1 0 0,0 1 0,0-1 1,0 0-1,1 0 0,-1-1 0,1 1 0,0 0 0,5 4 0,-5-6-1,-1-1-1,1 1 1,-1 0 0,1-1-1,0 0 1,0 0 0,0 0-1,0 0 1,0 0 0,0-1-1,0 1 1,0-1 0,0 0-1,0 1 1,0-2 0,0 1-1,0 0 1,0-1 0,0 1-1,5-2 1,0 0 18,0-1-1,0 0 1,0 0-1,0 0 1,-1-1 0,13-8-1,9-9 47,62-50 261,-52 45-203,-37 31-128,0 0 1,-1 0-1,0 0 1,0 0-1,1 10 0,1 2 1,13 38-3,-14-50 0,0 0 0,0 0 0,0 0 0,1 0 0,0 0 0,0 0 0,0-1 0,6 6 0,-8-9 2,0-1-1,0 1 1,1 0-1,-1 0 1,0-1 0,1 1-1,-1-1 1,0 1-1,1-1 1,-1 0 0,1 1-1,-1-1 1,1 0-1,-1 0 1,0 0-1,1 0 1,-1 0 0,1 0-1,-1-1 1,1 1-1,-1 0 1,0-1 0,1 1-1,-1-1 1,1 0-1,-1 1 1,0-1 0,0 0-1,1 0 1,0-1-1,5-3 18,0-1-1,-1 1 0,11-13 1,-13 13-13,11-13 20,0-1 0,-2 0 0,0-1 0,19-42 0,30-95 73,-52 128-88,15-50 21,25-144-1,-50 221-32,1 0 0,-1-1 0,0 1-1,0 0 1,0 0 0,0-1 0,-1 1 0,1 0 0,-1-4-1,1 6 2,-1 0-1,1 0 0,0 0 1,0 0-1,0 0 0,0 0 1,0-1-1,0 1 0,0 0 1,0 0-1,0 0 0,0 0 1,0 0-1,0 0 0,0 0 1,0 0-1,0 0 0,0-1 1,0 1-1,-1 0 0,1 0 1,0 0-1,0 0 0,0 0 1,0 0-1,0 0 0,0 0 1,0 0-1,0 0 0,-1 0 1,1 0-1,0 0 0,0 0 1,0 0-1,0 0 0,0 0 1,0 0-1,0 0 0,-1 0 1,1 0-1,0 0 0,0 0 1,0 0-1,0 0 0,0 0 1,0 0-1,0 0 0,0 0 1,-1 0-1,1 0 0,0 1 1,0-1-1,-6 14-40,-22 109-95,20-81 112,1 1 0,2 0 1,2 1-1,2-1 0,2 1 0,2-1 0,15 80 0,-17-119 37,-1 0-1,1 0 1,0 0-1,1 0 1,-1 0 0,1 0-1,-1-1 1,1 1-1,0 0 1,1-1-1,-1 0 1,4 5-1,-5-8-4,0 0-1,0 0 1,0 0-1,0 0 1,0 0-1,0 0 1,0 0-1,0-1 1,0 1 0,0 0-1,0-1 1,0 1-1,0 0 1,-1-1-1,1 1 1,0-1-1,0 0 1,1 0 0,16-13 28,-11 5-26,1-1 1,-1 0-1,0 0 0,5-12 1,-4 8 31,17-24 0,6-1 74,-31 39-115,0 0 0,0 0-1,0 0 1,0 0 0,0 0 0,0 0-1,0 0 1,1 0 0,-1 0 0,0 0-1,0 0 1,0 0 0,0 0-1,0 0 1,0 0 0,0 0 0,0 0-1,1 0 1,-1 0 0,0 0 0,0 0-1,0 0 1,0 0 0,0 0 0,0 0-1,0 0 1,1 0 0,-1 0 0,0 0-1,0 0 1,0 0 0,0 0 0,0 0-1,0 0 1,0 0 0,0 1 0,0-1-1,0 0 1,0 0 0,0 0 0,0 0-1,1 0 1,-1 0 0,0 0-1,0 0 1,0 0 0,0 1 0,0-1-1,0 0 1,3 10 15,-1 10 4,-2 7-13,-1-10-2,1 0-1,1 0 1,0 0 0,1 0-1,7 26 1,-9-42-5,0-1 1,1 1-1,-1-1 0,0 1 1,0 0-1,0-1 0,1 1 1,-1-1-1,0 1 0,1-1 1,-1 1-1,0-1 0,1 1 1,-1-1-1,1 1 1,-1-1-1,1 1 0,-1-1 1,1 0-1,-1 1 0,1-1 1,-1 0-1,1 1 0,0-1 1,-1 0-1,1 0 0,-1 0 1,1 1-1,1-1 0,-1 0 2,1-1 0,-1 1 0,0-1 0,1 1 0,-1-1-1,0 1 1,0-1 0,1 0 0,-1 0 0,0 1 0,0-1 0,2-2 0,5-5 15,-1 0 1,11-16-1,-16 20-12,26-41 58,-23 33-19,2 1-1,0 0 1,0 0-1,1 1 1,13-14-1,-20 23-39,-1 1 0,1-1-1,-1 1 1,1-1 0,0 0 0,-1 1 0,1-1-1,0 1 1,-1 0 0,1-1 0,0 1 0,0 0-1,-1-1 1,1 1 0,0 0 0,0 0 0,0 0-1,-1-1 1,1 1 0,0 0 0,0 0 0,0 0-1,1 1 1,-2-1 0,1 1 0,0-1 0,-1 1-1,1-1 1,0 1 0,-1 0 0,1-1 0,-1 1-1,1 0 1,-1-1 0,1 1 0,-1 0-1,0 0 1,1-1 0,-1 1 0,0 0 0,0 0-1,1 1 1,0 7 13,0-1 0,-1 1 0,0 12 0,0-16-17,-2 34 27,-2 0 0,-1 0 0,-2-1 0,-1 1 0,-23 59 0,26-86-22,0 0 0,-1 0 0,-1-1 0,0 0-1,0 0 1,-16 16 0,20-23 0,0-1 0,0 0 0,0 0 0,-1 0-1,1 0 1,-1-1 0,0 1 0,0-1 0,0 0 0,0 0 0,0-1-1,0 1 1,-1-1 0,1 0 0,0 0 0,-1 0 0,1 0-1,-1-1 1,1 0 0,0 0 0,-1 0 0,-7-2 0,10 2 5,-1-1 0,0 0 0,1 1 0,-1-1 1,0-1-1,1 1 0,-1 0 0,1-1 0,0 1 0,-1-1 1,1 1-1,0-1 0,-2-2 0,3 2-3,0 0-1,0 0 1,0 1 0,0-1 0,1 0 0,-1 0-1,1 0 1,-1 0 0,1 0 0,-1 0-1,1 0 1,0 0 0,0 0 0,0 0-1,0 0 1,1 0 0,-1 0 0,1 0-1,0-2 1,0 1-2,0 1-1,0 0 1,0 0-1,0 0 1,0 0-1,1 0 1,-1 0-1,1 0 1,-1 1-1,1-1 1,0 0 0,-1 1-1,5-3 1,30-16 34,-29 16-35,15-5 15,0 0 1,1 1-1,0 1 0,1 1 1,-1 1-1,36-3 1,-19 2 23,45-12 0,-77 18-177,1-2-566</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2:14.942"/>
    </inkml:context>
    <inkml:brush xml:id="br0">
      <inkml:brushProperty name="width" value="0.05" units="cm"/>
      <inkml:brushProperty name="height" value="0.05" units="cm"/>
      <inkml:brushProperty name="color" value="#33CCFF"/>
    </inkml:brush>
  </inkml:definitions>
  <inkml:trace contextRef="#ctx0" brushRef="#br0">0 101 9848,'0'0'5394,"18"-9"-4908,-10 5-428,10-6 96,0 0 1,1 2-1,0 0 1,1 1-1,32-7 1,4 4 374,56-8 646,-98 17-879,1 0 0,-1 1 0,0 0 0,1 2 0,23 4 0,-36-5-214,-1-1-50,0 0-1,1 0 1,-1 0-1,0 0 1,0 0-1,0 1 1,0-1-1,0 0 1,0 1-1,0-1 1,0 1-1,-1-1 1,1 1-1,0-1 1,0 1-1,0 0 1,0 0-1,-1-1 0,1 1 1,0 0-1,-1 0 1,2 1-1,-2-1-65,0-1-1,0 0 0,0 0 1,0 0-1,0 0 0,0 0 1,0 0-1,-1 1 0,1-1 1,0 0-1,0 0 1,0 0-1,0 0 0,0 0 1,0 0-1,0 0 0,0 0 1,0 1-1,-1-1 0,1 0 1,0 0-1,0 0 0,0 0 1,0 0-1,0 0 0,-1 0 1,1 0-1,0 0 0,0 0 1,0 0-1,0 0 0,0 0 1,-1 0-1,1 0 0,0 0 1,0 0-1,0 0 1,0 0-1,-1 0 0</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2:15.131"/>
    </inkml:context>
    <inkml:brush xml:id="br0">
      <inkml:brushProperty name="width" value="0.05" units="cm"/>
      <inkml:brushProperty name="height" value="0.05" units="cm"/>
      <inkml:brushProperty name="color" value="#33CCFF"/>
    </inkml:brush>
  </inkml:definitions>
  <inkml:trace contextRef="#ctx0" brushRef="#br0">0 79 12960,'0'0'936,"73"-53"-1112,-31 27 16</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3:32.140"/>
    </inkml:context>
    <inkml:brush xml:id="br0">
      <inkml:brushProperty name="width" value="0.05" units="cm"/>
      <inkml:brushProperty name="height" value="0.05" units="cm"/>
      <inkml:brushProperty name="color" value="#33CCFF"/>
    </inkml:brush>
  </inkml:definitions>
  <inkml:trace contextRef="#ctx0" brushRef="#br0">271 366 6520,'0'0'7080,"-10"8"-6536,-14 13 220,-41 25 0,42-29-151,0 1 0,1 1 0,2 1 0,-24 29 0,39-43-527,1 0 1,0 0-1,0 1 1,1-1-1,-1 1 1,1 0-1,1 0 1,-1 0-1,1 0 1,0 1-1,1-1 1,0 1-1,0-1 1,1 1-1,0-1 1,0 1-1,1-1 1,-1 1-1,2-1 1,-1 1-1,1-1 1,0 0-1,1 0 1,0 0-1,0 0 1,0 0-1,1 0 1,0-1-1,0 0 1,0 0-1,7 6 1,-7-8-52,-1 0 1,1-1-1,1 0 1,-1 0-1,0 0 1,1-1-1,0 1 1,-1-1-1,1 0 1,0 0 0,0-1-1,7 2 1,-9-3-16,0 1 0,1-1 0,-1 0 1,0 0-1,1-1 0,-1 1 0,0 0 0,1-1 1,-1 0-1,0 0 0,0 0 0,1 0 1,-1-1-1,0 1 0,0-1 0,-1 1 0,1-1 1,0 0-1,-1 0 0,4-4 0,0 0 11,1-2-1,-1 1 0,-1-1 1,0 1-1,0-2 0,0 1 0,-1 0 1,0-1-1,-1 0 0,0 0 1,0 0-1,2-15 0,-3 6 61,-1-1-1,0 1 0,-1-1 1,-1 1-1,-6-28 0,6 39-21,-1 1 1,0 0-1,0 0 0,-5-10 0,6 14-48,0 0 1,0 0 0,0 0-1,0 0 1,0 1 0,0-1-1,-1 0 1,1 1-1,0 0 1,-1-1 0,1 1-1,-1 0 1,0-1-1,0 1 1,1 0 0,-1 0-1,-3-1 1,-5-1 85,10 3-104,0-1 0,0 1-1,-1 0 1,1 0 0,0 0 0,0 0 0,-1-1 0,1 1 0,0 0 0,-1 0-1,1 0 1,0 0 0,-1 0 0,1 0 0,0 0 0,-1 0 0,1 0 0,0 0-1,-1 0 1,1 0 0,0 0 0,-1 0 0,1 0 0,0 0 0,-1 0 0,1 0-1,0 0 1,-1 0 0,1 1 0,0-1 0,-1 0 0,1 0 0,0 0 0,0 0-1,-1 1 1,1-1 0,0 0 0,0 0 0,0 1 0,-1-1 0,1 0 0,0 1-1,0-1 1,0 0 0,0 1 0,-1-1 0,1 0 0,0 0 0,0 1 0,0-1-1,0 0 1,0 1 0,0-1 0,0 0 0,0 1 0,0-1 0,0 1 0,0-1-1,0 0 1,0 0 0,0 1 0,1 0 0,-3 12 15,1-3-24,-1 0 1,2 0 0,-1 0-1,1 0 1,1 0-1,0 0 1,4 18 0,1-9-4,1-1 0,9 20 0,-12-31 7,0-1 0,0 1 0,0 0 0,1-1 0,0 0-1,0 0 1,1-1 0,5 6 0,-1-4 11,-1 0-1,1 0 0,0-1 1,1 0-1,12 4 1,-20-9-6,1 1 0,0-1 1,0 0-1,0-1 1,0 1-1,0-1 1,0 0-1,0 0 0,0 0 1,-1 0-1,1-1 1,0 1-1,0-1 0,0 0 1,0 0-1,0-1 1,-1 1-1,1-1 1,4-2-1,0-2 24,1 0 0,-1-1 1,0 0-1,-1 0 0,0 0 0,0-1 0,0 0 1,-1 0-1,8-15 0,1-6 142,19-52-1,6-12 202,-8 19-50,-32 73-315,1 0 0,-1 0 1,1 0-1,0 0 1,-1 0-1,1 0 1,0 0-1,0 1 1,-1-1-1,1 0 1,0 0-1,0 1 1,0-1-1,0 0 0,0 1 1,0-1-1,0 1 1,0 0-1,1-1 1,-1 1-1,0 0 1,0-1-1,0 1 1,0 0-1,0 0 1,1 0-1,-1 0 1,0 0-1,0 0 0,0 1 1,0-1-1,0 0 1,0 0-1,1 1 1,-1-1-1,0 1 1,0-1-1,0 1 1,0-1-1,0 1 1,0 0-1,0-1 0,-1 1 1,1 0-1,1 1 1,6 5-2,-1 1 0,0 0 1,12 16-1,-15-19 4,6 10-11,-1 0 1,-1 1 0,0 0 0,-1 0 0,8 26-1,16 87-53,-27-109 40,3 40-1,-6-56 19,-1 0 0,0 0 0,0 1 0,0-1 0,-1 0-1,0 0 1,0 0 0,0 0 0,0 0 0,0 0 0,-1 0 0,0 0-1,0 0 1,0 0 0,0-1 0,-3 4 0,4-6 2,0 0 0,-1-1 1,1 1-1,0-1 0,0 1 1,0-1-1,0 0 0,-1 1 0,1-1 1,0 0-1,0 0 0,-1 0 1,1 0-1,0 0 0,0 0 0,0 0 1,-1-1-1,1 1 0,0 0 1,0-1-1,0 1 0,-1-1 0,1 1 1,-1-2-1,-33-17 75,26 14-52,-18-14 177,0-1 0,1-1-1,-39-41 1,141 98-125,-60-27-88,0-1 0,0-1 0,1 0 0,0-1 1,1-1-1,31 6 0,-41-10 6,0-1 0,0 1 1,0-1-1,0-1 0,0 1 0,0-1 0,0-1 0,0 0 0,0 0 0,0 0 0,0-1 1,-1 0-1,1 0 0,-1-1 0,0 0 0,0-1 0,9-7 0,-5 2 22,-1 0 0,-1-1 0,0 0 0,0-1 0,-1 0 0,-1 0 0,11-24 0,32-100 360,-36 93-247,-10 28-76,-4 13-47,0-1 1,0 1 0,1 0-1,-1-1 1,1 1 0,-1 0-1,1 0 1,0 0 0,0 0-1,0 0 1,0 0 0,1 0-1,-1 0 1,0 0 0,1 0-1,0 1 1,-1-1 0,1 0-1,0 1 1,2-2-1,-2 3-6,0 1 0,0-1 0,0 1-1,0-1 1,0 1 0,0 0 0,0 0-1,-1 0 1,1 0 0,0 0-1,-1 1 1,3 1 0,1 1-1,7 6-1,0 2 0,-1 0 0,0 0 0,0 1 1,-2 0-1,0 1 0,14 27 0,-11-18-1,-1 0 0,-1 0 0,-1 1 0,-1 0 0,8 46 0,-15-68 2,-1 0 0,0 0 0,1 0-1,-1 0 1,0 0 0,0 0 0,0 0-1,0 0 1,-1 0 0,1 0 0,-1 0 0,1 0-1,-1 0 1,1 0 0,-1 0 0,0 0 0,0 0-1,0 0 1,0-1 0,0 1 0,-1 0 0,1-1-1,0 1 1,-1-1 0,1 0 0,-1 1 0,0-1-1,1 0 1,-1 0 0,0 0 0,1 0 0,-1 0-1,0 0 1,0-1 0,0 1 0,0 0-1,0-1 1,0 0 0,0 1 0,0-1 0,-4 0-1,-3 0 11,0 0 0,0-1 0,-1 0 0,1-1 0,0 0 0,0 0 0,-17-7 0,-43-28 143,36 19-33,-19-19 261,66 47-408,-4-3 2,0 0 0,0-1 0,0 0 0,12 4 0,4 0-2,-3 0-10,2-1-1,49 11 1,-66-19 36,0 0 1,1 0 0,-1-1-1,0 0 1,0 0 0,1-1-1,-1 0 1,0-1 0,0 0-1,0 0 1,0 0 0,0-1-1,12-7 1,-9 4 14,-1-1 0,0 0 1,0 0-1,0-1 0,-1-1 0,0 0 1,-1 0-1,0 0 0,0-1 0,7-14 0,-5 6 16,-1-1 0,0 1 0,-2-2 0,-1 1-1,7-31 1,-7 26 18,-3 9 2,1 0 0,-2 0 0,1-21-1,-14 83-68,6 0-46,4 84 0,2-103 39,2 0-1,1 0 1,1-1 0,11 32-1,-16-57 24,1 0 0,0 0 1,-1 0-1,1 0 0,0 0 0,0 0 0,0-1 0,0 1 0,0 0 1,0-1-1,1 1 0,-1-1 0,1 1 0,-1-1 0,1 0 0,-1 1 1,1-1-1,0 0 0,-1 0 0,4 1 0,-3-2 0,0 0-1,0 1 1,0-1-1,1 0 1,-1 0 0,0-1-1,0 1 1,0 0-1,0-1 1,0 1 0,0-1-1,0 0 1,0 1-1,0-1 1,0 0 0,2-2-1,4-2-2,-1 0 1,1-1-1,-1-1 0,0 1 0,-1-1 1,0 0-1,7-10 0,0-6 16,-1-1-1,-2 0 1,0-1-1,11-46 0,-8-16 135,-6 33 61,-6 36-156,-1-35 127,0 53-150,0 25-92,0 31-24,-1-3 23,2 0 1,12 80-1,-13-130 62,1 1 0,0-1-1,0 0 1,0 0 0,0 0-1,1 0 1,-1 0 0,1 0-1,-1 0 1,1 0-1,0-1 1,0 1 0,1-1-1,-1 1 1,0-1 0,1 0-1,-1 0 1,4 2 0,-3-2 3,-1-1 0,1 0 1,-1 0-1,1-1 0,-1 1 1,1-1-1,0 1 0,-1-1 1,1 0-1,0 0 0,-1 0 1,1 0-1,-1 0 1,1-1-1,0 1 0,-1-1 1,1 1-1,-1-1 0,1 0 1,-1 0-1,5-3 0,1 0 1,0 0 0,-1-1-1,1 0 1,-1 0-1,0-1 1,-1 0 0,1 0-1,-1-1 1,0 1 0,9-16-1,21-34 15,-23 38-3,0-2-1,-2 1 1,0-2 0,8-21-1,-15 31 16,1 2 0,0-1-1,9-13 1,11-21 130,-25 43-152,0 1 0,0-1 0,1 1 0,-1-1-1,0 1 1,0 0 0,0-1 0,1 1 0,-1-1-1,0 1 1,0-1 0,1 1 0,-1 0 0,0-1-1,1 1 1,-1 0 0,0-1 0,1 1 0,-1 0-1,1 0 1,-1-1 0,0 1 0,1 0-1,-1 0 1,1 0 0,-1-1 0,1 1 0,-1 0-1,1 0 1,0 0-2,0 1 0,0-1 0,-1 0 0,1 1-1,0-1 1,0 1 0,-1-1 0,1 1 0,-1 0-1,1-1 1,0 1 0,-1-1 0,1 1 0,-1 0 0,1 0-1,16 35-26,-15-32 25,4 8-10,-1 1 1,0 0-1,0 1 1,-1-1 0,-1 1-1,-1 0 1,0 0-1,1 27 1,-2 3-44,-1-38 45,1 1 0,-1 0 0,0-1 0,0 1 1,-1 0-1,0-1 0,-2 9 0,3-15 7,0 0-1,0 1 1,-1-1 0,1 0-1,0 1 1,0-1 0,0 0-1,0 0 1,0 1 0,0-1-1,0 0 1,0 1 0,0-1-1,0 0 1,0 0 0,0 1-1,0-1 1,0 0 0,0 1-1,0-1 1,0 0 0,0 0-1,0 1 1,0-1 0,1 0-1,-1 1 1,0-1 0,0 0-1,0 0 1,1 1-1,4-7 53,14-47 23,28-56 0,-45 106-67,-1 0 0,1-1 0,0 1 0,0 0 0,1 0 0,-1 0 0,0 1 0,1-1 0,0 0 0,0 1 0,3-3 0,-6 5-5,1 0-1,-1 0 1,1-1-1,-1 1 1,1 0-1,0 0 1,-1 0-1,1 0 1,-1-1-1,1 1 1,0 0-1,-1 0 1,1 0-1,-1 1 1,1-1-1,0 0 1,-1 0-1,1 0 1,-1 0-1,1 0 1,-1 1 0,1-1-1,0 0 1,-1 1-1,1-1 1,1 2-2,-1-1 1,0 1 0,0 0 0,0-1 0,0 1-1,0 0 1,0-1 0,0 1 0,0 0 0,-1 0-1,1 0 1,0 2 0,3 14-13,0 0 0,-1 1-1,-1-1 1,0 1 0,-2-1 0,-1 21-1,0 1 11,2-40 2,-1 0 0,0 0 0,0 0 0,0 0 0,0 0-1,0 0 1,0 0 0,0 1 0,0-1 0,0 0 0,0 0 0,1 0 0,-1 0-1,0 0 1,0 0 0,0 0 0,0 0 0,0 0 0,0 0 0,0 0 0,1 0 0,-1 0-1,0 0 1,0 0 0,0 0 0,0 0 0,0 0 0,0 0 0,0 0 0,1 0-1,-1 0 1,0 0 0,0 0 0,0 0 0,0 0 0,0 0 0,0 0 0,0 0 0,0-1-1,0 1 1,1 0 0,-1 0 0,0 0 0,0 0 0,0 0 0,0 0 0,0 0-1,0 0 1,0 0 0,0-1 0,0 1 0,0 0 0,0 0 0,0 0 0,0 0 0,0 0-1,0 0 1,0 0 0,0-1 0,0 1 0,0 0 0,0 0 0,0 0 0,0 0-1,6-9 21,-6 9-20,16-25 18,18-45-1,-24 47 9,1 1 0,1 0-1,18-26 1,-22 37-20,-7 9-6,0 0 0,0-1 0,1 1 0,-1 0 0,1 0 1,-1 0-1,1 0 0,0 0 0,0 1 0,0-1 0,0 0 0,0 1 1,0-1-1,0 1 0,4-2 0,-3 5-1,-1-1 0,0 1 0,0-1 0,0 1 0,0 0 0,-1 0 0,1 0 0,0 0 0,-1 0 0,3 5 0,0-1 0,4 5-8,-1 1-1,9 23 1,-10-21 3,1-1-1,8 13 1,-12-21 8,0 0 0,-1 0 0,0 1-1,3 7 1,9 22 15,-14-34-17,1 1-1,0-1 1,0 0-1,0 0 0,0 1 1,1-1-1,-1 0 1,0 0-1,0 0 1,1 0-1,-1 0 1,1-1-1,-1 1 0,0 0 1,1-1-1,0 1 1,-1-1-1,1 1 1,1 0-1,5 0 9,1 0 0,-1 0 0,0-1 0,0 0 0,0 0 0,0-1 0,0 0 0,0-1 1,0 1-1,0-2 0,0 1 0,-1-1 0,13-6 0,-6 1 10,-1-1 0,-1 0 0,1-1 0,-2 0 0,1-1 0,-1 0 0,13-19 0,-22 25-19,0-1 1,0 1-1,-1 0 1,0-1-1,0 1 1,0-1 0,-1 1-1,1-1 1,-2 1-1,1-1 1,0 1-1,-1-1 1,0 1-1,0 0 1,-1-1 0,-2-6-1,3 11 1,-1 0 1,1-1-1,0 1 1,-1 0-1,1 0 1,-1 0-1,0 0 0,1 0 1,-1 0-1,0 1 1,1-1-1,-1 0 0,0 1 1,0 0-1,0-1 1,-2 1-1,0-1 4,0 1-1,0-1 1,1 1-1,-1 0 1,0 0-1,-6 1 1,7 1-6,0-1 0,0 1 0,0 0 0,1 0-1,-1 0 1,1 0 0,-1 0 0,1 1 0,0-1 0,0 1 0,0-1-1,0 1 1,0 0 0,1 0 0,-1 0 0,1 0 0,0 0 0,-2 5-1,0 0-9,1 1 0,0-1-1,1 1 1,-1-1 0,2 1-1,-1 9 1,2-7-6,0 1 0,0-1 1,1 0-1,1 0 0,0 0 1,0 0-1,1 0 0,1-1 1,0 1-1,0-1 0,1-1 1,0 1-1,11 12 0,-14-19 19,0-1 0,0 0-1,0-1 1,0 1 0,0 0-1,0-1 1,1 0-1,-1 1 1,1-1 0,-1 0-1,7 0 1,39 1 17,-35-3-19,1 0 0,0-2 0,0 0 0,-1 0 0,26-11 0,62-36 55,-16 7-30,34-18-9,-118 60-10,0 0-1,0 0 1,0 0-1,-1 0 1,1-1-1,-1 1 1,1 0-1,-1-1 1,3-2-1,2-2 12,-6 5 28,-20 21-19,2-8-14,0 2-1,1 0 1,0 1 0,1 1 0,1 1-1,0 0 1,1 1 0,1 0 0,1 1-1,-18 37 1,29-54-11,1 1-1,-1-1 1,1 0 0,-1 0-1,1 1 1,0-1 0,0 0-1,0 1 1,0-1 0,1 0-1,-1 1 1,0-1 0,1 0-1,0 1 1,-1-1 0,1 0-1,0 0 1,0 0 0,0 0-1,1 0 1,-1 0 0,3 3-1,-2-2 0,0-1 0,0 1 0,1-1 0,-1 0-1,1 0 1,-1 0 0,1-1 0,0 1 0,-1 0-1,1-1 1,0 0 0,0 0 0,0 0 0,0 0-1,0 0 1,4 0 0,2-1-6,0-1-1,-1 0 1,1 0-1,-1-1 1,1 0-1,-1 0 1,0-1-1,0 0 1,0-1-1,0 0 1,-1 0-1,1 0 1,-1-1-1,0 0 1,0-1-1,-1 0 1,11-11-1,-3 1 14,0-1-1,0-1 0,-2 0 1,0-1-1,16-37 0,-10 9 18,-2-2 0,-2 0 0,-3 0-1,9-81 1,-17 82-3,-3 1 0,-1-1-1,-9-52 1,7 71-9,2 23-2,1 1-1,-1-1 1,0 0 0,-1 0 0,1 1 0,-5-10-1,5 14-6,1 1-1,0-1 0,-1 0 0,1 0 0,-1 1 0,0-1 0,1 0 0,-1 1 0,0-1 0,1 1 0,-1-1 0,0 1 1,1-1-1,-1 1 0,0-1 0,0 1 0,0 0 0,1 0 0,-1-1 0,-1 1 0,0 0 0,1 0-1,-1 0 1,1 1 0,-1-1-1,1 0 1,-1 1 0,1-1-1,0 1 1,-1-1-1,1 1 1,0 0 0,-1 0-1,1 0 1,0 0 0,0 0-1,-2 1 1,-9 10-11,0 0 1,1 1-1,0 0 1,1 1 0,0 0-1,1 1 1,1 0-1,0 1 1,-11 30-1,8-11-37,2 1 1,1 1-1,-6 58 0,12-48-5,2-1 0,1 0 0,12 71 0,-10-103 34,0 0 0,0-1 1,1 1-1,1-1 0,1 0 1,11 21-1,-13-28 11,0 1 1,1 0-1,0-1 0,0 0 1,1 0-1,0 0 0,0-1 0,0 1 1,1-2-1,0 1 0,-1-1 1,14 6-1,8 1-5,-17-7-62,1 0 0,-1 1 0,0 0 0,0 1 0,11 8 0,-14-8-3774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0:36.448"/>
    </inkml:context>
    <inkml:brush xml:id="br0">
      <inkml:brushProperty name="width" value="0.05" units="cm"/>
      <inkml:brushProperty name="height" value="0.05" units="cm"/>
      <inkml:brushProperty name="color" value="#004F8B"/>
    </inkml:brush>
  </inkml:definitions>
  <inkml:trace contextRef="#ctx0" brushRef="#br0">0 90 10544,'0'0'12391,"11"-3"-12071,16-3 13,1 2 0,54-3 0,-51 5 215,52-8-1,-9-1 537,-63 9-798,0 0 0,0-1 1,0-1-1,-1 0 1,18-9-1,16-6-4155</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3:35.347"/>
    </inkml:context>
    <inkml:brush xml:id="br0">
      <inkml:brushProperty name="width" value="0.05" units="cm"/>
      <inkml:brushProperty name="height" value="0.05" units="cm"/>
      <inkml:brushProperty name="color" value="#33CCFF"/>
    </inkml:brush>
  </inkml:definitions>
  <inkml:trace contextRef="#ctx0" brushRef="#br0">1 703 6016,'0'0'5588,"12"-2"-5151,-2 1-291,1-1 1,0-1 0,-1 0-1,0-1 1,1 0-1,-1 0 1,-1-1-1,1 0 1,10-9-1,-5 2 102,-1 0 0,0-2 0,-1 1 0,-1-2 0,0 0 0,-1 0 0,-1-1 0,0-1 0,-1 1 0,-1-2 0,0 1 0,-2-1 0,0 0 0,0 0 0,-2-1 0,-1 1 0,0-1 0,-1 0 0,-1-24 0,-2 19 41,-1-1 1,-7-32-1,8 50-185,-1 0-1,0 0 0,-1 0 1,0 0-1,0 0 0,0 1 1,-1 0-1,1-1 1,-2 1-1,1 1 0,-1-1 1,-9-8-1,13 12-76,0 1 1,-1 0-1,1 0 1,-1-1-1,1 1 1,-1 0-1,0 1 1,1-1-1,-1 0 0,0 0 1,1 1-1,-1-1 1,0 1-1,0-1 1,0 1-1,0 0 0,1 0 1,-1 0-1,0 0 1,0 0-1,0 0 1,0 0-1,0 1 1,1-1-1,-1 1 0,0-1 1,0 1-1,0 0 1,-2 1-1,0 1-2,1 0 0,-1 1 0,1-1 0,0 1-1,0-1 1,0 1 0,1 0 0,-1 0 0,1 0 0,0 0-1,-2 8 1,-15 42 135,2 2 0,3 0-1,-11 97 1,-1 178 569,25-269-536,-1-32-44,2 0 0,0 0 1,2 0-1,2 0 0,7 32 0,-11-62-136,1 1 0,-1 0-1,0-1 1,0 1 0,0 0-1,1-1 1,-1 1-1,0 0 1,1-1 0,-1 1-1,0 0 1,1-1 0,-1 1-1,1-1 1,-1 1 0,1-1-1,-1 1 1,1-1 0,-1 1-1,1-1 1,0 0 0,-1 1-1,1-1 1,0 0 0,-1 1-1,1-1 1,0 0 0,0 0-1,0 0 6,1 0-1,-1 0 1,0-1-1,1 1 1,-1 0 0,0-1-1,0 1 1,1-1-1,-1 0 1,0 1 0,0-1-1,0 0 1,0 0-1,1-1 1,4-4 59,0 0-1,-1 0 1,9-13 0,2-8 110,0-1 0,-2-1 0,-1 0 0,15-48 1,-19 48 2,-5 20-87,-1 0-1,0 1 1,-1-2 0,0 1-1,-1 0 1,1-10 0,4-15 469,-6 34-508,6 0-42,0 1 1,0 0-1,0 0 0,0 1 1,-1 0-1,8 3 0,25 7-37,4-5-5,-1-2 1,1-2-1,74-3 0,-102-2 19,0-1-1,0-1 1,0 0-1,-1-1 0,20-10 1,-9 4 4,-9-1 47,-11 8 29,-8 13-19,-28 42-1,21-36-32,1 1 1,1-1-1,-13 34 0,19-41-20,0-1 0,1 1 0,0 0 0,1 0 0,0 1 0,0-1 0,0 0 0,1 0 0,1 0 0,-1 1 0,1-1 0,1 0 0,-1 0 0,1 0 0,1 0 0,-1-1 0,2 1 0,-1 0 0,7 10 0,-9-17-6,0 0 0,-1 0 0,1-1 0,0 1 0,-1 0 1,1-1-1,0 1 0,0 0 0,-1-1 0,1 0 0,0 1 0,0-1 0,0 1 0,0-1 0,0 0 0,0 0 0,0 1 0,0-1 0,0 0 0,0 0 1,0 0-1,0 0 0,0 0 0,-1 0 0,1 0 0,0 0 0,0-1 0,0 1 0,0 0 0,0-1 0,0 1 0,0 0 0,0-1 0,0 1 0,-1-1 1,1 0-1,0 1 0,0-1 0,-1 1 0,1-1 0,0 0 0,-1 0 0,2-1 0,1-1 1,0-1-1,0 1 1,-1-1-1,1 0 1,-1 0 0,0 0-1,0-1 1,2-4-1,-2-5 11,0 0-1,-1 0 1,-1 0-1,0 0 1,-1 0-1,0 1 0,-1-1 1,-4-16-1,3 20 26,-1-1-1,0 1 1,0 0-1,-1 0 1,0 1-1,-1-1 1,-7-9-1,10 15-8,-24-29 243,49 33-270,8 7-31,-16-3 22,0-1 0,1-1-1,0 0 1,0 0 0,-1-2-1,25-1 1,-27-2 9,0 0 1,0 0-1,-1-1 0,0-1 0,0 0 0,0 0 1,0-1-1,-1-1 0,0 0 0,0 0 0,-1 0 1,0-2-1,11-11 0,-3 1 25,0-2-1,-2 0 1,0 0 0,-1-2-1,12-27 1,-15 23 2,0 0 1,-2-1-1,-1-1 1,6-37-1,5-119 212,-19 184-235,0-1 0,0 1 0,0-1 0,0 1 0,0-1 0,0 1 0,0-1-1,0 1 1,-1-1 0,1 1 0,-1 0 0,1-1 0,-2-1 0,-3 5 31,-1 12-22,-11 44-51,2-1-1,3 2 1,3 0-1,2 0 1,3 1-1,2-1 1,3 1-1,11 76 1,-10-121 23,1 7-17,1 0-1,1 0 1,13 36 0,-17-56 27,-1 0 0,1 0 0,0 0 0,0-1-1,0 1 1,0 0 0,0-1 0,0 1 0,0-1 0,1 1 0,-1-1-1,0 0 1,1 1 0,-1-1 0,1 0 0,0 0 0,-1 0 0,1 0 0,0 0-1,0-1 1,-1 1 0,1 0 0,0-1 0,0 1 0,0-1 0,0 0-1,0 0 1,0 1 0,0-1 0,0 0 0,-1-1 0,1 1 0,0 0-1,0-1 1,0 1 0,0-1 0,0 1 0,0-1 0,-1 0 0,1 0 0,0 0-1,-1 0 1,3-2 0,6-3 4,-1-1 1,-1 0-1,1-1 0,-1 1 1,-1-2-1,10-12 0,-3 1 10,-1-1 0,-1 0 0,14-34 0,22-74 66,-46 124-72,21-66 80,-4-2-1,14-89 1,-22 96-32,-3 26 13,2-56-1,-3 36 88,-20 171 81,-25 194-411,2-17 50,31-230 139,4-39 1,-6 31-1,7-37 9,-2-5 55,0-4-7,3-8 40,-1 4-37,4-13 37,9-7-19,-1-2 0,14-32 0,-15 30-44,23-38 0,-30 56-42,-1 1 2,1-1 1,0 1 0,0 0 0,0 0 0,0 0-1,1 0 1,0 1 0,7-5 0,-11 8-6,0 0 0,0 0 1,0 0-1,0 1 1,0-1-1,0 0 0,1 1 1,-1-1-1,0 1 1,0 0-1,1-1 0,-1 1 1,0 0-1,2-1 0,-1 2 1,-1 0-1,1 0 0,-1-1 1,0 1-1,0 0 0,1 0 0,-1 0 1,0 0-1,0 0 0,0 1 0,0-1 1,1 2-1,2 4 0,0 1 0,-1 0 0,1 0 0,-2-1 0,1 2 0,-1-1 0,0 0 0,-1 0 0,0 1 0,0 9 0,3 15 0,-1-13 0,2 1 0,0-1 0,2 0 0,0 0 0,1-1 0,13 25 0,-19-41 4,0-1-1,0 1 1,0-1-1,0 0 1,0 0-1,1 0 1,-1 0-1,1 0 1,-1 0-1,1 0 1,0-1 0,-1 0-1,1 1 1,0-1-1,0 0 1,0 0-1,0 0 1,0-1-1,0 1 1,1-1-1,-1 0 1,0 0-1,0 0 1,0 0-1,0 0 1,0-1 0,0 1-1,0-1 1,0 0-1,4-1 1,1-1 9,0 0 0,0-1 0,0 1 0,-1-1 1,1-1-1,-1 1 0,0-1 0,-1-1 0,13-11 0,-13 10-11,5-5 45,17-26 0,-26 36-89,0-1 0,0 0-1,-1 0 1,1 0-1,-1 0 1,0 0-1,0 0 1,0 0 0,0-1-1,-1 1 1,1 0-1,-1 0 1,0-1 0,0 1-1,0-7 1,-1 9-113,0 0 0,1-1-1,-1 1 1,0 0 0,0 0 0,0 0 0,0 0 0,0 0 0,0 0 0,0 0-1,0 0 1,-1 1 0,1-1 0,0 0 0,-1 1 0,1-1 0,0 1 0,-1-1 0,1 1-1,0-1 1,-1 1 0,-2 0 0,3-1-1409</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3:35.710"/>
    </inkml:context>
    <inkml:brush xml:id="br0">
      <inkml:brushProperty name="width" value="0.05" units="cm"/>
      <inkml:brushProperty name="height" value="0.05" units="cm"/>
      <inkml:brushProperty name="color" value="#33CCFF"/>
    </inkml:brush>
  </inkml:definitions>
  <inkml:trace contextRef="#ctx0" brushRef="#br0">1 35 12256,'0'0'1446,"13"-2"-868,186-15 1151,248 2 1352,-436 15-2815,1 0 0,20 2 0,-29-1-452,1-1 0,-1 1 1,1 0-1,-1 0 0,1 0 1,-1 1-1,1-1 0,-1 1 1,0 0-1,0 0 0,0 0 1,3 3-1</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3:37.544"/>
    </inkml:context>
    <inkml:brush xml:id="br0">
      <inkml:brushProperty name="width" value="0.05" units="cm"/>
      <inkml:brushProperty name="height" value="0.05" units="cm"/>
      <inkml:brushProperty name="color" value="#33CCFF"/>
    </inkml:brush>
  </inkml:definitions>
  <inkml:trace contextRef="#ctx0" brushRef="#br0">98 0 6128,'0'0'14314,"-10"12"-14003,-32 39-7,38-46-230,0 1 1,0 0-1,1 0 1,0 0-1,0 0 1,1 0-1,0 1 0,-3 12 1,1-4 63,1-2-53,0-1 0,1 0 1,0 1-1,1-1 0,1 0 1,0 1-1,1-1 0,0 1 1,1-1-1,0 1 0,1-1 1,0 0-1,1 0 0,0-1 1,1 1-1,0-1 0,12 17 1,-15-25-63,0-1 0,0 1 1,0-1-1,0 0 0,1 0 1,-1 0-1,1 0 0,0 0 1,-1-1-1,1 1 0,0-1 1,0 0-1,0 0 0,0 0 1,0 0-1,0 0 0,0-1 1,0 1-1,1-1 0,-1 0 0,0 0 1,0 0-1,0 0 0,0-1 1,1 1-1,-1-1 0,0 0 1,5-2-1,0 1 14,0-2 1,-1 1-1,1-1 0,-1-1 1,0 1-1,0-1 0,-1 0 0,1-1 1,9-10-1,-6 4 50,-1 0 0,0-1 0,0 1 0,-2-2 0,1 1-1,-2-1 1,0 0 0,0-1 0,6-28 0,-7 9 603,-5 34-468,-2 17-28,2 2-166,1 0 1,1 1 0,8 35 0,-9-49-22,1 0 0,0 0-1,0 0 1,1 0-1,-1 0 1,1 0 0,1-1-1,-1 1 1,1-1-1,0 0 1,0 0-1,0 0 1,1-1 0,-1 0-1,11 8 1,-10-10-3,0 0 0,0 0-1,-1 0 1,2-1 0,-1 0 0,0 0 0,0 0-1,0 0 1,0-1 0,1 0 0,-1 0 0,0 0 0,0-1-1,0 0 1,1 0 0,6-2 0,-4 0 4,0 0 1,0 0-1,-1 0 1,1-1-1,-1 0 0,0-1 1,0 1-1,-1-1 1,11-10-1,-12 9 14,0 1 0,-1-1 0,0 0 0,0 0 0,-1 0 0,1 0 0,-1 0 0,-1-1 0,1 0 0,-1 0 0,0 1 0,0-1 0,-1 0 0,0 0 0,-1 0 0,1-1 0,-1 1 0,-1 0 0,1 0 0,-1 0 0,0 0 0,-1 0 0,0 0 0,0 0 0,0 1 0,-1-1 0,0 1 0,0-1 0,-1 1 0,-5-8-1,7 12-1,0-1 0,0 0 0,-1 1-1,1-1 1,-1 1 0,1 0-1,-1 0 1,0 0 0,0 0-1,-4-1 1,4 2-2,1 0-1,-1 1 1,0 0 0,0 0-1,0 0 1,0 0-1,0 0 1,0 0-1,0 1 1,1-1 0,-1 1-1,-5 2 1,5-2-7,-1 1 0,1 0 0,0 0 0,-1 1 0,1-1 0,0 1 0,0-1 0,-3 5 0,-4 11-262,10-17 218,0-1 1,0 1 0,0 0-1,0-1 1,0 1-1,0 0 1,0-1 0,0 1-1,0-1 1,1 1 0,-1 0-1,0-1 1,0 1-1,1-1 1,-1 1 0,0 0-1,1-1 1,-1 1-1,0-1 1,1 1 0,-1-1-1,1 1 1,-1-1-1,1 0 1,-1 1 0,1 0-1,8 4-3659</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3:38.564"/>
    </inkml:context>
    <inkml:brush xml:id="br0">
      <inkml:brushProperty name="width" value="0.05" units="cm"/>
      <inkml:brushProperty name="height" value="0.05" units="cm"/>
      <inkml:brushProperty name="color" value="#33CCFF"/>
    </inkml:brush>
  </inkml:definitions>
  <inkml:trace contextRef="#ctx0" brushRef="#br0">635 0 6328,'0'0'9409,"-10"12"-8961,3-3-355,1-2-19,0 0-1,0-1 0,-1 1 1,1-1-1,-1 0 0,-1-1 0,1 1 1,-1-2-1,-16 9 0,9-8 59,-70 28 776,-126 66 0,186-83-622,-33 28 0,-2 1 352,42-33-94,1 0 1,-17 16-1,33-27-509,1-1 1,-1 0-1,1 1 0,-1-1 0,0 1 1,1-1-1,-1 1 0,1-1 0,-1 1 1,1-1-1,0 1 0,-1 0 0,1-1 1,0 1-1,-1-1 0,1 1 0,0 0 1,-1-1-1,1 1 0,0 0 1,0 0-1,0-1 0,0 1 0,0 0 1,0-1-1,0 1 0,0 0 0,0 0 1,0-1-1,0 1 0,0 0 0,1-1 1,-1 1-1,0 0 0,0-1 1,1 1-1,-1 0 0,1-1 0,-1 1 1,0-1-1,1 1 0,-1 0 0,1-1 1,-1 1-1,1-1 0,-1 0 0,1 1 1,0-1-1,-1 1 0,1-1 0,0 0 1,-1 1-1,1-1 0,0 0 1,-1 0-1,1 0 0,0 1 0,0-1 1,9 2 102,-1 0-1,1 0 1,14 1 0,-14-2-138,306 51 817,-306-50-790,1 0 0,0 0 1,0-1-1,0 0 0,0-1 0,0 0 0,0-1 0,19-4 0,21-5 147,15-4-604,-29 3-2919</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3:39.484"/>
    </inkml:context>
    <inkml:brush xml:id="br0">
      <inkml:brushProperty name="width" value="0.05" units="cm"/>
      <inkml:brushProperty name="height" value="0.05" units="cm"/>
      <inkml:brushProperty name="color" value="#33CCFF"/>
    </inkml:brush>
  </inkml:definitions>
  <inkml:trace contextRef="#ctx0" brushRef="#br0">328 0 5720,'0'0'7856,"1"12"-7272,0-5-476,-1-2-45,1 0 1,-1 0 0,0 0 0,-1 0 0,0 7-1,0-10-30,1 0-1,-1 0 0,0 0 0,1 0 1,-1 0-1,0 0 0,0-1 0,0 1 1,-1 0-1,1-1 0,0 1 0,-1-1 1,1 1-1,-1-1 0,1 1 0,-1-1 1,0 0-1,1 0 0,-1 0 0,-2 1 1,-110 58 1864,6-3 545,86-48-1809,18-9-538,1 1 1,0 0-1,0 0 0,0 1 1,0-1-1,0 1 1,0-1-1,0 1 1,0 0-1,0 0 1,1 0-1,-1 0 1,1 1-1,0-1 1,-4 5-1,5-5 5,0-1 1,0 1-1,0 0 0,1-1 0,-1 1 0,1 0 0,-1-1 0,1 1 0,-1 0 1,1 0-1,0 2 0,0-3-62,1 1 1,-1-1-1,1 0 1,0 0-1,-1 0 0,1 0 1,0 0-1,0 0 1,0 0-1,-1 0 1,1 0-1,0 0 1,0 0-1,0-1 0,0 1 1,1 0-1,-1-1 1,2 2-1,8 3 96,1-1 0,0 0 0,0 0 0,0-1 0,23 3 0,-17-4-55,-1 2 0,20 6 1,85 26 420,-65-21-112,-46-11-301,-4-2-43,0 0 0,0 0 0,0-1 0,1 0 0,6 0 1,12 2-277,-18-1-3003</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3:40.661"/>
    </inkml:context>
    <inkml:brush xml:id="br0">
      <inkml:brushProperty name="width" value="0.05" units="cm"/>
      <inkml:brushProperty name="height" value="0.05" units="cm"/>
      <inkml:brushProperty name="color" value="#33CCFF"/>
    </inkml:brush>
  </inkml:definitions>
  <inkml:trace contextRef="#ctx0" brushRef="#br0">205 114 6016,'0'0'10264,"-10"8"-9742,0-1-412,-5 2 161,1 1-1,0 1 1,1 1-1,-12 12 1,9-5 97,1 0-1,1 1 1,0 1 0,-12 27 0,23-41-279,0 0 0,0 1 0,1-1 0,0 1 0,0-1 0,1 1 0,-1 0 0,2 0 0,-1-1 0,1 1 0,1 0 0,0 0 0,0 0 0,0-1 0,1 1 0,0 0 0,5 11 0,-4-11 14,0-1 0,0 0 0,1 0 0,1 0 0,-1 0 0,1-1 0,0 0-1,11 11 1,-14-15-68,1 0 0,0 0 0,0-1 0,0 1 0,0-1 0,0 0 0,1 1 0,-1-1 0,0-1 0,1 1 0,-1 0 0,1-1 0,-1 0 1,0 1-1,1-2 0,-1 1 0,1 0 0,-1-1 0,0 1 0,1-1 0,-1 0 0,0 0 0,5-2 0,3-2 38,-1 0 0,0 0 0,0-1 1,-1 0-1,0-1 0,0 0 0,0 0 0,10-12 1,-3 0 171,-1 0 1,24-39 0,-16 19 790,-22 47-971,0 0 1,0 0 0,1 0 0,0 0 0,0 0 0,1-1 0,0 1 0,0-1 0,1 1 0,6 9 0,-3-7-35,-1-1 1,2 0-1,-1 0 1,1-1-1,0 0 1,1 0-1,12 8 1,-20-15-23,1 0 0,1 0 0,-1 0 0,0 0 1,0 0-1,0 0 0,0-1 0,1 1 0,-1-1 0,0 1 0,1-1 1,-1 0-1,0 0 0,0 0 0,1 0 0,2-1 0,0 0 5,-1-1 0,1 1-1,-1-1 1,1 0-1,-1 0 1,0-1 0,6-3-1,2-3 17,-1-1 0,0 0 0,-1-1 0,11-12 0,-10 8 20,1 0 0,-2-1 0,0 0 0,-1 0 0,10-27 0,-16 36-22,0-1 0,-1 1 0,0-1 0,-1 0 0,1 0 0,-2 1 0,1-1 0,-1 0 0,0 0 0,0 0 0,-1 0 0,0 0 0,-1 1 0,0-1 0,-5-13 0,-1 2 50,-2 0 0,-1 1 0,0 0-1,-1 1 1,-1 0 0,-20-20-1,-4 11 121,14 11-88,23 14-121,0 1 0,0 0 0,0 0 0,-1 0-1,1-1 1,0 1 0,0 0 0,0 0 0,-1 0-1,1 0 1,0-1 0,0 1 0,-1 0 0,1 0-1,0 0 1,0 0 0,-1 0 0,1 0 0,0 0-1,-1 0 1,1 0 0,0 0 0,0 0 0,-1 0-1,1 0 1,0 0 0,-1 0 0,1 0 0,0 0-1,0 0 1,-1 0 0,1 0 0,0 1-1,0-1 1,-1 0 0,1 0 0,0 0 0,0 0-1,0 1 1,-1-1 0,1 0 0,0 0 0,0 0-1,0 1 1,-1-1 0,-2 14-2411,3-11 532</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3:41.418"/>
    </inkml:context>
    <inkml:brush xml:id="br0">
      <inkml:brushProperty name="width" value="0.05" units="cm"/>
      <inkml:brushProperty name="height" value="0.05" units="cm"/>
      <inkml:brushProperty name="color" value="#33CCFF"/>
    </inkml:brush>
  </inkml:definitions>
  <inkml:trace contextRef="#ctx0" brushRef="#br0">256 46 4912,'0'0'9617,"-13"-7"-8809,-40-24-12,49 29-701,0 1 1,1 0-1,-1 0 1,0 0-1,0 0 1,0 1-1,0-1 1,0 1 0,-1 0-1,1 0 1,0 1-1,0-1 1,0 1-1,-4 1 1,-3 2 212,1 0 1,0 0 0,-13 8 0,18-9-180,0-1 35,0 1 0,0 0 0,1 1 0,-1-1 0,1 1 0,-1 0 0,1 0-1,0 1 1,1-1 0,-1 1 0,1-1 0,-3 7 0,4-8-87,0 1 1,1 0-1,0 0 1,0 0-1,0 0 0,0 0 1,1 0-1,-1 1 1,1-1-1,0 0 0,0 0 1,1 0-1,-1 0 0,1 0 1,0 0-1,0 0 1,2 6-1,1-1 6,1 0 0,0 0 0,0 0 0,1-1 0,0 0 0,0 0 0,1-1 0,0 1 0,0-1 0,1-1-1,0 0 1,0 0 0,1 0 0,-1-1 0,1 0 0,0-1 0,1 0 0,-1 0 0,1-1 0,-1 0 0,1-1 0,11 2 0,40 2 428,70-1-1,-94-9-632,-26 0-2797</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3:44.403"/>
    </inkml:context>
    <inkml:brush xml:id="br0">
      <inkml:brushProperty name="width" value="0.05" units="cm"/>
      <inkml:brushProperty name="height" value="0.05" units="cm"/>
      <inkml:brushProperty name="color" value="#33CCFF"/>
    </inkml:brush>
  </inkml:definitions>
  <inkml:trace contextRef="#ctx0" brushRef="#br0">356 562 4912,'0'0'10128,"-7"-10"-9764,-2-2-244,4 4 22,-1 1-1,0-1 1,-9-8-1,13 15-19,-1-1 0,1 1 0,0 0 0,0-1 0,-1 1 0,1 0 0,-1 0 0,1 1 0,-1-1 0,1 0 0,-1 1 0,0-1 0,1 1 0,-1 0 0,1 0 0,-1 0 0,0 0 0,1 1 0,-1-1 0,0 1 0,-2 0 0,-26 0 721,14 5-610,9-3-144,-1 0 0,1 0-1,0 1 1,0 0 0,0 0 0,0 1-1,1 0 1,-13 10 0,1 3 87,12-13-100,1 0-1,0 0 0,1 1 0,-1 0 1,1 0-1,0 1 0,1-1 0,0 1 1,-5 8-1,3 1 44,-2 0 63,1 1 0,1 0-1,-6 26 1,11-38-143,1 0 0,-1-1 0,1 1 0,0 0 0,0 0 1,0-1-1,1 1 0,0 0 0,-1 0 0,2-1 0,-1 1 0,0-1 0,1 1 0,0-1 0,0 0 0,1 0 0,-1 1 0,4 3 0,-1-2 8,-1 0 1,2-1-1,-1 1 0,1-1 1,-1 0-1,2-1 1,-1 0-1,0 0 0,8 4 1,-9-6-29,-1-1 0,0 1 1,1-1-1,-1 0 0,1-1 0,-1 1 1,1-1-1,-1 1 0,1-1 0,0-1 1,-1 1-1,1-1 0,-1 0 0,1 0 1,-1 0-1,8-3 0,-3-1 21,0 0 0,0 0 0,-1 0 0,0-1 0,0-1 0,0 1 0,-1-1 0,0 0 0,0-1-1,-1 0 1,0 0 0,0 0 0,-1-1 0,5-10 0,-4 6 38,0 0 1,-1 0-1,0-1 1,-1 1-1,-1-1 0,0 0 1,-1 0-1,0 0 1,-1-24-1,-1 34-40,-1 0-1,0 1 1,1-1 0,-1 1 0,0 0 0,-3-7-1,-2-3 224,4 10 6,2 14-179,2 18-68,0-5-5,2 1-1,0-1 1,9 27 0,-10-43-12,0 0 0,0 0 0,1-1 0,0 1 0,0-1 1,0 0-1,1 0 0,0 0 0,1-1 0,0 0 0,0 0 0,0 0 0,9 6 1,-13-11 2,1 0 0,-1 0 0,1 0 1,0 0-1,-1 0 0,1-1 1,0 1-1,-1-1 0,1 0 1,0 0-1,0 0 0,-1 0 1,1 0-1,0 0 0,0-1 1,-1 1-1,1-1 0,0 0 1,-1 0-1,1 0 0,2-2 1,6-2 20,0-1-1,0-1 1,11-9 0,10-11 61,41-42-1,9-8 146,-65 62-143,-9 8 12,0 0 0,1 0 0,18-10-1,-33 56 198,-3-8-235,5-18-14,1 0-1,0 0 1,0 1 0,-1 21-1,2-23 39,1-3 246,11-14-97,22-21-90,-17 13-100,0 1-1,1 1 1,0 0-1,0 1 1,27-12-1,-25 15-17,-15 5-24,1 0 1,0 0 0,0 1-1,0 0 1,0-1-1,0 2 1,6-2 0,-8 2-5,0 0 0,0 1 1,0-1-1,1 1 0,-1-1 1,0 1-1,0 0 0,0 0 1,0 0-1,0 0 0,-1 0 1,1 0-1,0 1 0,0-1 1,-1 0-1,1 1 0,-1-1 1,3 3-1,-1 1 7,0 0-1,-1-1 1,1 1-1,-1 0 1,0 0-1,0 1 1,-1-1-1,1 0 1,0 6-1,9 28 19,-9-36-24,-1 1 0,1-1 0,0 0 0,-1 0-1,2 1 1,-1-1 0,0 0 0,1-1 0,-1 1 0,1 0-1,0-1 1,0 1 0,0-1 0,0 0 0,0 0-1,4 2 1,-2-3 3,1 1 1,0-1-1,-1 0 0,1-1 0,0 1 0,-1-1 1,1 0-1,0 0 0,-1-1 0,9-1 0,1-1 15,-1 0 0,0 0 0,0-2 0,0 0 0,0 0 0,-1-1 0,0-1 0,0 0 0,-1-1 0,1 0 0,-2-1 0,1 0 0,14-16 0,1 0 41,-20 20-38,0-1 0,-1 1-1,0-1 1,0-1 0,-1 1 0,0-1-1,0 0 1,5-9 0,-10 17-21,0-1 0,-1 0 1,1 0-1,0 0 0,0 0 1,0 0-1,0 1 0,-1-1 1,1 0-1,0 0 0,0 0 1,0 0-1,-1 0 0,1 0 0,0 0 1,0 0-1,0 0 0,-1 0 1,1 0-1,0 0 0,0 0 1,-1 0-1,1 0 0,0 0 1,0 0-1,0 0 0,-1 0 1,1 0-1,0 0 0,0 0 1,0-1-1,-1 1 0,1 0 0,0 0 1,0 0-1,0 0 0,0 0 1,0 0-1,-1-1 0,1 1 1,0 0-1,0 0 0,0 0 1,0-1-1,0 1 0,0 0 1,0 0-1,-1 0 0,1-1 1,0 1-1,0 0 0,0 0 1,0 0-1,0-1 0,0 1 0,0 0 1,0 0-1,0 0 0,0-1 1,0 1-1,0 0 0,1 0 1,-1 0-1,0-1 0,0 1 1,0 0-1,0 0 0,0 0 1,0-1-1,-19 10 37,17-8-35,-15 8 2,2 0 0,-1 1 0,1 1 1,0 0-1,1 1 0,-23 26 0,33-33-9,0-1 0,0 1-1,1 0 1,0 0 0,0 0 0,0 1 0,1-1 0,0 1-1,0-1 1,0 1 0,0 0 0,1 0 0,0 0-1,0-1 1,1 1 0,0 0 0,0 0 0,0 0-1,1 0 1,-1 0 0,1 0 0,1 0 0,-1 0-1,1-1 1,4 9 0,-3-8 0,0-1 0,0 0 0,0 0 0,1 0-1,0 0 1,0-1 0,0 1 0,1-1 0,0 0 0,9 6 0,-10-8-1,-1 0 1,0 0-1,1-1 1,-1 1-1,1-1 1,-1 0-1,1 0 1,0 0-1,-1 0 1,1-1-1,0 0 1,0 0-1,0 0 1,-1 0-1,1 0 1,0-1 0,0 1-1,-1-1 1,5-2-1,6-3 1,0 0 1,0-1-1,0-1 0,-1 0 1,-1 0-1,1-2 0,-2 0 1,1 0-1,12-15 0,-10 8 7,-1-1 0,0 0 0,-1-1 0,-1-1 0,14-34 1,-7 1 8,-2 1 1,-3-2 0,-2 0 0,5-71 0,-10 81 12,-3 0 0,-1 0 0,-3 0 0,-1 0 0,-8-45 0,10 88-23,0-1 1,-1 1-1,1 0 1,0-1-1,-1 1 1,1 0-1,0-1 1,-1 1-1,0 0 0,1 0 1,-1 0-1,0-1 1,1 1-1,-1 0 1,0 0-1,0 0 1,0 0-1,0 0 1,-2-1-1,3 2-1,-1 0 1,0 0-1,0 0 0,0 0 1,1 0-1,-1 0 0,0 0 0,0 0 1,0 0-1,1 0 0,-1 1 0,0-1 1,0 0-1,0 0 0,1 1 0,-1-1 1,0 0-1,0 1 0,1-1 0,-1 1 1,0-1-1,0 2 0,-4 3 1,0 0 1,1 0-1,-1 1 0,1-1 0,1 1 1,-4 6-1,-6 16-27,2 0 1,1 1 0,1 0 0,1 1-1,2-1 1,1 1 0,1 1-1,2-1 1,1 1 0,1-1 0,2 1-1,10 56 1,-1-25-58,-8-39 43,1 0 1,1 0-1,16 42 0,-19-57 15,1 0 0,-1 1 0,0-1 0,-1 0 0,0 1 0,-1-1 0,1 1 0,-1-1 0,-3 17-1,1-12-928,0 1-1,-2-1 0,1 0 0,-11 23 1</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3:44.927"/>
    </inkml:context>
    <inkml:brush xml:id="br0">
      <inkml:brushProperty name="width" value="0.05" units="cm"/>
      <inkml:brushProperty name="height" value="0.05" units="cm"/>
      <inkml:brushProperty name="color" value="#33CCFF"/>
    </inkml:brush>
  </inkml:definitions>
  <inkml:trace contextRef="#ctx0" brushRef="#br0">1 162 10152,'0'0'3201,"11"-7"-2705,38-22-24,-43 26-280,0 0 0,0 0 0,0 1 0,1 0 0,10-3 0,4 0 564,-6 2-345,0 0 1,1 2-1,-1 0 0,1 0 1,-1 1-1,30 5 0,4-1 160,152 0 1024,218-24 0,105-51 238,-489 65-1596,-1 1 0,57 1 0,-77 4-618,0 1 0,0 0 0,1 1 0,-1 1-1,0 0 1,-1 1 0,1 1 0,20 9 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3:47.154"/>
    </inkml:context>
    <inkml:brush xml:id="br0">
      <inkml:brushProperty name="width" value="0.05" units="cm"/>
      <inkml:brushProperty name="height" value="0.05" units="cm"/>
      <inkml:brushProperty name="color" value="#33CCFF"/>
    </inkml:brush>
  </inkml:definitions>
  <inkml:trace contextRef="#ctx0" brushRef="#br0">242 88 6824,'0'0'8153,"-11"-1"-7770,-34-4-30,41 5-259,0 0-1,-1 0 1,1 0 0,0 0-1,0 1 1,0 0 0,0 0-1,0 0 1,0 0 0,0 1 0,0-1-1,-7 5 1,4-1 118,-1 1-1,1 0 1,-12 13-1,4-4 49,7-6-121,1 0 0,0 0 0,1 1 0,0 0 0,0 0 0,1 0 0,0 1 0,1 0 0,1 0 0,-1 0 0,2 0 0,-1 1 0,2-1 0,-1 1 0,2 0 0,-1-1 0,2 1 0,-1-1 0,4 13 0,-4-21-93,1-1 1,0 1 0,0 0-1,1-1 1,-1 1 0,0-1-1,1 1 1,0-1 0,-1 0-1,1 0 1,0 1 0,0-1-1,0 0 1,1-1 0,-1 1-1,0 0 1,1-1 0,-1 1-1,1-1 1,-1 0 0,1 0-1,0 0 1,-1 0 0,1 0 0,0-1-1,0 1 1,3-1 0,5 2 70,1-1 0,0-1 0,0 0 1,0-1-1,14-2 0,-14 1-34,0-1-1,0 0 1,0-1-1,-1 0 0,1 0 1,-1-2-1,0 1 1,10-9-1,-5 3 76,0-1-1,-1-1 1,0-1-1,15-18 1,31-33 995,-62 70-1042,-1-1 1,1 1-1,-1 0 0,1 0 1,1 0-1,-1 0 0,1-1 1,0 1-1,0 8 0,1 4-108,5 32 0,-5-42 3,1-1 0,0 1-1,0 0 1,0-1 0,1 0 0,0 0 0,0 0 0,1 0 0,8 11 0,-10-15-5,0 0 0,0 0 0,1 0 0,-1 0 0,1 0 0,-1 0-1,1-1 1,0 1 0,0-1 0,-1 0 0,1 0 0,0 0 0,0 0-1,0 0 1,0-1 0,0 0 0,0 1 0,0-1 0,1 0 0,-1 0-1,0 0 1,0-1 0,0 1 0,4-2 0,5-2 5,0-1 0,0 0 0,-1 0 1,0-1-1,0-1 0,0 0 0,-1 0 0,15-15 1,-10 9 25,-2-1 0,0-1 1,0 0-1,18-31 0,-24 32 12,-1 0 0,0-1-1,-1 0 1,-1 0 0,0 0 0,-1 0-1,-1 0 1,0-1 0,-1 1 0,-2-19-1,1 28-10,-1 0-1,0 1 0,-1-1 1,0 1-1,1-1 0,-2 1 1,1 0-1,-1 0 0,1 0 1,-1 0-1,-1 0 0,1 0 1,-1 1-1,0 0 0,-5-5 1,7 8-40,0 0-1,0 0 1,0 0 0,0 1-1,0-1 1,-1 1 0,1-1-1,0 1 1,0 0 0,-1 0-1,1 0 1,0 0 0,-1 0 0,1 1-1,0-1 1,0 1 0,-1-1-1,1 1 1,0 0 0,0 0-1,0 0 1,0 0 0,0 0-1,-3 2 1,6 4-611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0:37.177"/>
    </inkml:context>
    <inkml:brush xml:id="br0">
      <inkml:brushProperty name="width" value="0.05" units="cm"/>
      <inkml:brushProperty name="height" value="0.05" units="cm"/>
      <inkml:brushProperty name="color" value="#004F8B"/>
    </inkml:brush>
  </inkml:definitions>
  <inkml:trace contextRef="#ctx0" brushRef="#br0">1 0 10848,'0'0'10714,"12"7"-10323,43 23 1,-49-28-313,0 0 1,0 0-1,1-1 1,-1 1-1,1-2 0,-1 1 1,1-1-1,-1 0 1,14-1-1,5 0 207,148 6 3474,-173-5-3668,0-6-816</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3:49.847"/>
    </inkml:context>
    <inkml:brush xml:id="br0">
      <inkml:brushProperty name="width" value="0.05" units="cm"/>
      <inkml:brushProperty name="height" value="0.05" units="cm"/>
      <inkml:brushProperty name="color" value="#33CCFF"/>
    </inkml:brush>
  </inkml:definitions>
  <inkml:trace contextRef="#ctx0" brushRef="#br0">518 66 4616,'0'0'6809,"5"-11"-6234,12-31 2,-17 42-519,0-1-1,0 1 1,0 0 0,1-1 0,-1 1-1,0-1 1,0 1 0,0 0 0,0-1-1,0 1 1,0-1 0,0 1 0,0 0-1,0-1 1,-1 1 0,1-1 0,0 1-1,0 0 1,0-1 0,0 1-1,-1 0 1,1-1 0,0 1 0,0 0-1,0-1 1,-1 1 0,1 0 0,0-1-1,-1 1 1,1 0 0,0 0 0,-1-1-1,1 1 1,0 0 0,-1 0 0,1 0-1,0 0 1,-1-1 0,1 1 0,-1 0-1,1 0 1,0 0 0,-1 0 0,1 0-1,-1 0 1,1 0 0,0 0-1,-1 0 1,-19 1 936,19-1-813,-2 1-105,1 0 1,-1 1 0,1-1-1,0 0 1,0 1-1,-1-1 1,1 1-1,0 0 1,0-1-1,1 1 1,-1 0 0,0 0-1,0 1 1,1-1-1,-2 3 1,-5 6 111,6-8-151,-38 43 740,-50 45 0,71-74-601,-15 15 317,-2-2 1,-44 28-1,45-37-199,17-12-16,1 1 0,1 1 0,0 1 1,-26 24-1,34-24-20,8-11-228,0 0-1,-1-1 1,1 1 0,-1 0 0,1 0 0,0 0 0,-1-1 0,0 1 0,1 0-1,-1-1 1,1 1 0,-1-1 0,0 1 0,1 0 0,-1-1 0,0 1 0,1-1-1,-2 1 1,2-1-23,0 0-1,0 0 1,-1 0 0,1 0-1,0 0 1,0 0-1,0 0 1,0 0-1,0 0 1,0 0 0,0 0-1,0 0 1,0 0-1,0 0 1,-1 0-1,1 0 1,0 0-1,0 0 1,0 0 0,0 1-1,0-1 1,0 0-1,0 0 1,0 0-1,0 0 1,0 0 0,0 0-1,0 0 1,0 0-1,0 0 1,0 0-1,0 0 1,0 1 0,0-1-1,0 0 1,0 0-1,0 0 1,0 0-1,0 0 1,0 0 0,0 0-1,0 0 1,0 0-1,0 1 1,0-1-1,0 0 1,0 0-1,0 0 1,0 0 0,0 0-1,0 0 1,0 0-1,0 0 1,0 0-1,0 0 1,8 5 204,9 3-24,54 16 192,0 3 1,86 46-1,-115-49-71,40 30 0,-79-51-286,1-1 0,-1 0-1,1 0 1,-1 0 0,1 0 0,0-1-1,0 1 1,0-1 0,0 0-1,4 0 1,10-2-3490</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3:50.781"/>
    </inkml:context>
    <inkml:brush xml:id="br0">
      <inkml:brushProperty name="width" value="0.05" units="cm"/>
      <inkml:brushProperty name="height" value="0.05" units="cm"/>
      <inkml:brushProperty name="color" value="#33CCFF"/>
    </inkml:brush>
  </inkml:definitions>
  <inkml:trace contextRef="#ctx0" brushRef="#br0">535 0 4912,'0'0'8254,"-11"11"-7784,-39 36 12,41-39-319,0-1 0,0 1 0,-1-2 0,0 1 0,-1-1 0,0-1 1,-21 8-1,-14 7 342,-6 7 31,-94 42 858,35-21 538,110-48-1882,0 1 1,0-1-1,0 0 0,0 1 0,0-1 1,0 1-1,0-1 0,0 1 0,0 0 1,0-1-1,0 1 0,1 0 0,-1 0 1,0-1-1,0 1 0,1 0 0,-1 0 1,1 0-1,-1 0 0,0 1 0,1-1-15,0-1 1,0 1-1,1 0 0,-1-1 0,0 1 0,0 0 0,0-1 0,1 1 0,-1 0 0,0-1 0,1 1 0,-1-1 0,1 1 0,-1-1 0,1 1 0,-1-1 0,1 1 0,-1-1 0,1 1 1,-1-1-1,1 1 0,1-1 0,6 5 140,0-2 1,0 1-1,14 3 1,-15-5-208,61 19 346,42 14 209,-79-22-332,4 0 434,-1 3 1,55 32-1,-87-46-586,0-1-1,0 1 1,0-1 0,1 0-1,-1 0 1,0 0 0,0 0 0,1 0-1,-1 0 1,0-1 0,1 1-1,-1-1 1,1 0 0,-1 1 0,1-1-1,-1 0 1,1-1 0,-1 1-1,1 0 1,-1-1 0,0 1 0,1-1-1,-1 0 1,0 0 0,1 0-1,-1 0 1,4-2 0,9-6-3395</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3:52.294"/>
    </inkml:context>
    <inkml:brush xml:id="br0">
      <inkml:brushProperty name="width" value="0.05" units="cm"/>
      <inkml:brushProperty name="height" value="0.05" units="cm"/>
      <inkml:brushProperty name="color" value="#33CCFF"/>
    </inkml:brush>
  </inkml:definitions>
  <inkml:trace contextRef="#ctx0" brushRef="#br0">0 904 6328,'0'0'6864,"11"-3"-6363,-9 2-487,30-10 497,1 2 1,39-7-1,-26 11 190,-1-2-1,-1-1 1,0-3 0,71-27 0,-101 31-397,1 0 1,-1-2-1,0 1 0,-1-2 1,0 0-1,0 0 0,-1-1 1,-1-1-1,14-16 1,-20 20-147,0 0 0,0 1 0,-1-1 0,0-1 0,-1 1 0,0-1 0,0 1 0,0-1 1,-1 0-1,-1 0 0,1-10 0,-1 7-24,-1 0 0,0 0 0,-1 0 0,0 0 0,-1 0 0,0 1 0,-8-23 0,-9-15 493,-29-51-1,40 85-526,-10-18 352,1-1-1,-12-37 1,26 63-384,0 0 52,1 0 0,-1 0 0,2 0-1,-3-15 1,4 21-97,0-1-1,0 1 1,0 0 0,1-1 0,-1 1-1,1 0 1,-1 0 0,1-1-1,0 1 1,-1 0 0,1 0-1,1 0 1,-1 0 0,0 0 0,0 0-1,1 0 1,-1 0 0,1 0-1,-1 1 1,1-1 0,0 1-1,3-3 1,4-2-9,1 1-1,-1 0 1,1 1 0,0 0-1,0 0 1,1 1 0,-1 0-1,1 1 1,-1 0 0,1 1-1,0 0 1,0 1 0,-1 0-1,1 0 1,0 1 0,0 1-1,-1 0 1,1 0 0,19 8-1,-17-4-2,-1 0-1,0 2 0,0-1 0,21 19 0,-28-22-14,0 1 1,-1 0-1,0 0 0,0 0 0,0 1 0,0 0 1,-1-1-1,0 1 0,0 0 0,-1 1 0,0-1 1,3 12-1,-2 2-10,-1 1 0,0-1 0,-2 0 0,0 1 0,-6 32 0,-27 101-139,4-28 59,27-108 93,1 0 0,1 1 0,1-1 0,1 1 0,0-1 0,1 0 0,9 29 0,-10-43 1,0 1 0,1-1 0,-1 0 0,1 0 0,0-1 0,0 1 0,0-1 0,0 1 0,0-1 0,1 0 0,0 0 0,0 0 0,-1-1 0,1 1 0,1-1 0,-1 0 0,0 0 0,1-1 0,6 3 0,1-1 21,1 0 0,0 0 0,0-1 0,0-1 1,26 0-1,-22-1 112,0-2 0,0 0 1,28-7-1,-49 12-279,1 1-1,0 0 1,0-1-1,1 1 1,-1 0-1,-3 8 0,0-1-3445</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3:52.902"/>
    </inkml:context>
    <inkml:brush xml:id="br0">
      <inkml:brushProperty name="width" value="0.05" units="cm"/>
      <inkml:brushProperty name="height" value="0.05" units="cm"/>
      <inkml:brushProperty name="color" value="#33CCFF"/>
    </inkml:brush>
  </inkml:definitions>
  <inkml:trace contextRef="#ctx0" brushRef="#br0">114 2 8240,'0'0'11479,"-11"-1"-10895,8 1-529,-1 0 13,0-1 0,1 1-1,-1 0 1,0 0 0,0 1 0,1-1 0,-1 1 0,0 0 0,1 0 0,-1 0 0,1 0 0,-1 0 0,1 1 0,0 0 0,0 0 0,-1 0 0,1 0 0,0 0 0,1 0 0,-1 1 0,-3 3 0,3-3 31,1 0 1,0 1 0,0-1-1,0 1 1,0-1 0,1 1-1,-1-1 1,1 1-1,0 0 1,0 0 0,0-1-1,1 1 1,-1 0 0,1 0-1,0 0 1,0 4 0,1-2 18,0 0 0,1 0 1,-1 0-1,1 0 1,0-1-1,1 1 1,0-1-1,-1 1 1,8 8-1,-8-11-75,1 0-1,0 0 1,-1-1 0,1 1-1,1-1 1,-1 0-1,0 1 1,0-2 0,1 1-1,-1 0 1,1 0 0,0-1-1,-1 0 1,7 1-1,2 1 48,1-2-1,-1 1 1,16-1 0,33-3 62,0-3 1,94-18 0,-123 12-413,-22 4-3034</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3:56.387"/>
    </inkml:context>
    <inkml:brush xml:id="br0">
      <inkml:brushProperty name="width" value="0.05" units="cm"/>
      <inkml:brushProperty name="height" value="0.05" units="cm"/>
      <inkml:brushProperty name="color" value="#33CCFF"/>
    </inkml:brush>
  </inkml:definitions>
  <inkml:trace contextRef="#ctx0" brushRef="#br0">0 361 6728,'0'0'10533,"10"3"-10177,-3-1-267,-6-1-66,1 0 0,0 0 0,0 0 0,0-1-1,0 1 1,0-1 0,0 1 0,0-1 0,0 0-1,0 0 1,0 1 0,0-2 0,0 1 0,0 0-1,0 0 1,0-1 0,0 1 0,0-1 0,0 1-1,0-1 1,0 0 0,0 0 0,0 0 0,-1 0-1,1 0 1,0 0 0,2-3 0,19-25 534,-1 0 0,-2-2-1,-1-1 1,-1 0 0,25-67 0,-30 71-216,-10 23-229,0 0-1,-1-1 1,1 1-1,-1-1 1,-1 1 0,1-1-1,-1 0 1,1-8-1,-2 13-37,0 0 0,1 0 0,-1 0-1,0 0 1,0 0 0,0 0 0,1 0-1,-1 0 1,1 0 0,-1 0 0,1 0-1,-1 0 1,1 0 0,-1 0 0,1 1-1,0-1 1,-1 0 0,1 0 0,0 1-1,0-1 1,1-1 0,-2 2 79,11 30 250,-6-1-334,0 0 1,-2 1-1,-1-1 1,-1 1-1,-2-1 1,-1 1-1,-1 0 1,-1-1-1,-2 0 0,-11 32 1,17-57-52,-1-1 0,0 0 1,0 0-1,-1 0 0,1 0 1,-1 0-1,1 0 0,-1 0 1,0-1-1,0 1 0,0 0 0,0-1 1,-1 0-1,1 0 0,-1 1 1,-5 2-1,5-4 7,1 0 0,-1 0 0,0 0 0,0-1-1,1 1 1,-1-1 0,0 0 0,0 0 0,0 0 0,0 0 0,1-1 0,-1 1 0,0-1-1,0 1 1,1-1 0,-1 0 0,0 0 0,-4-3 0,-25-13 270,30 16-262,0-1 0,0 1 1,0 0-1,0-1 0,0 0 1,0 1-1,0-1 0,1 0 1,-1 0-1,1 0 0,-1 0 1,0-2-1,2 3-23,0 0 1,0 1-1,0-1 1,1 0 0,-1 0-1,0 1 1,0-1-1,1 0 1,-1 0-1,1 1 1,-1-1-1,1 0 1,-1 1-1,1-1 1,-1 1-1,1-1 1,0 1 0,-1-1-1,1 1 1,0-1-1,-1 1 1,1-1-1,0 1 1,0 0-1,-1-1 1,1 1-1,0 0 1,0 0-1,-1 0 1,2-1 0,31-6-26,-28 6 37,96-15 4,-50 9-31,0-3 1,85-26-1,-98 23-10,-11 4 28,-1-1 0,0-1 0,40-24-1,-58 28 18,-7 6-19,0 1 1,0-1-1,-1 0 0,1 0 1,0 1-1,0-1 0,0 0 1,0 1-1,0-1 1,0 1-1,0-1 0,0 1 1,0 0-1,2-1 0,-4 3-4,-1 0-1,1 0 0,0 0 0,0 0 1,0 0-1,0 1 0,0-1 0,1 0 1,-1 1-1,1-1 0,-1 0 0,1 4 1,-1-4 2,-1 10 13,1 0-1,-1 0 0,2 0 1,0 18-1,1-27-15,-1 1 1,0-1-1,1 0 0,0 1 1,-1-1-1,1 0 0,1 1 0,-1-1 1,0 0-1,1 0 0,-1 0 0,1 0 1,0 0-1,0-1 0,0 1 0,1-1 1,-1 1-1,1-1 0,-1 0 1,5 4-1,-5-5-1,0-1 0,1 1-1,-1 0 1,0 0 0,0-1 0,0 1 0,1-1 0,-1 0 0,0 0 0,0 0 0,1 0-1,-1 0 1,0 0 0,1 0 0,-1-1 0,0 1 0,0-1 0,0 0 0,0 0 0,0 0-1,1 0 1,-1 0 0,-1 0 0,1 0 0,0-1 0,0 1 0,0 0 0,-1-1 0,3-2 0,0 0 9,-1 0 0,1-1 0,-1 1 0,0 0 0,-1-1 0,1 0 0,-1 0 0,0 0 0,0 0 1,0 0-1,1-8 0,-3 6 12,1-1-1,-1 1 1,-1 0 0,1 0 0,-1 0 0,-1 0-1,1 0 1,-1 0 0,0 0 0,-1 0 0,1 0-1,-1 1 1,-1 0 0,1-1 0,-1 1 0,0 0 0,-1 1-1,1-1 1,-1 1 0,0 0 0,-1 0 0,1 0-1,-1 1 1,0 0 0,0 0 0,0 1 0,-7-4-1,3 5 21,8 2-41,1 0 0,-1 0 0,1 0 0,0-1 0,-1 1 0,1-1 0,0 1-1,-1 0 1,1-1 0,0 0 0,0 1 0,-1-1 0,1 0 0,0 0 0,0 0 0,-2-1 0,1 0-65,10 3 34,231-14-194,-132 5-449,-90 8-150,-1 1 1,23 4-1,-33-4-1139</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4:01.525"/>
    </inkml:context>
    <inkml:brush xml:id="br0">
      <inkml:brushProperty name="width" value="0.05" units="cm"/>
      <inkml:brushProperty name="height" value="0.05" units="cm"/>
      <inkml:brushProperty name="color" value="#33CCFF"/>
    </inkml:brush>
  </inkml:definitions>
  <inkml:trace contextRef="#ctx0" brushRef="#br0">121 339 5920,'0'0'10981,"-4"13"-10632,-5 17-195,-53 194 1608,26-34-457,30-147-846,3 0-1,3 66 0,1-96-272,0 0-1,7 24 1,-6-31-111,-1-1 0,1 0 0,0 1 0,1-1 0,0 0 0,-1 0 0,1 0 0,1-1 0,4 6 0,-7-9-55,1 1 0,-1-1 1,1 0-1,-1 0 1,1 0-1,0-1 1,0 1-1,0 0 0,-1-1 1,1 1-1,0-1 1,0 1-1,0-1 0,0 0 1,0 0-1,0 0 1,0 0-1,0 0 0,0 0 1,0-1-1,-1 1 1,1-1-1,0 1 1,0-1-1,0 0 0,-1 0 1,1 1-1,0-1 1,2-2-1,5-3 49,-1 0 0,1 0 1,13-14-1,-12 10-16,-1 0 1,0 0-1,0-1 0,-1 0 1,0-1-1,-1 0 0,-1 0 1,0 0-1,0-1 0,-1 0 1,-1 0-1,0 0 0,-1-1 1,0 0-1,-1 1 0,-1-1 1,0 0-1,-1 0 0,0 1 1,-1-1-1,-6-27 0,-1 10 446,8 31-390,4 4-37,13 6-59,-1-1 0,2 0 0,-1-2 0,1 0 0,26 6 0,-12-6-10,0-1 0,45 3 0,-49-7 20,0-2 0,0 0 0,0-2 0,54-11 0,-70 7-5,-3 3 67,-11 15-4,-5 4-58,2 0 1,0 0-1,1 1 0,0 0 1,-1 19-1,5-30-16,0 1 0,0 0-1,1-1 1,0 1-1,0-1 1,0 0-1,1 1 1,0-1-1,0 0 1,1 0-1,0 0 1,0 0-1,0 0 1,0-1-1,1 1 1,6 6 0,-8-10-5,1 1 0,-1-1 1,1 0-1,-1 0 1,1 0-1,0 0 1,0 0-1,0 0 0,0-1 1,0 1-1,0-1 1,0 0-1,0 0 1,4 1-1,-4-2 2,-1 0-1,0 0 1,0 0-1,0 0 1,1-1 0,-1 1-1,0 0 1,0-1-1,0 0 1,1 1-1,-1-1 1,0 0 0,0 0-1,0 0 1,0 0-1,-1-1 1,1 1-1,0 0 1,0-1 0,-1 0-1,1 1 1,2-4-1,-1 0 5,0 0 0,0 0 0,-1 0 0,0 0 1,0-1-1,0 1 0,0-1 0,-1 1 0,0-1 0,0 1 0,0-1 0,-1-10 0,0 7 1,-1 0-1,0 0 1,0 0-1,-1 0 1,0 0-1,0 1 1,-6-14 0,4 14 4,-15-28 37,18 34-42,0 1 1,0-1-1,0 1 1,-1-1-1,1 1 0,-1-1 1,1 1-1,-1 0 1,1 0-1,-1 0 0,0 0 1,0 0-1,1 0 1,-1 0-1,0 1 0,0-1 1,-3 0-1,-12-2 89,15 2-82,-1 1 0,1-1 0,-1 1-1,0 0 1,1 0 0,-1 0 0,0 0 0,1 0-1,-1 0 1,1 1 0,-5 1 0,-2-6 285,32 3-294,0-1 0,1 0 0,-1-2 1,-1-1-1,1-1 0,-1-1 0,0-1 0,0-1 1,-1 0-1,0-2 0,-1-1 0,0 0 0,-1-1 1,-1-1-1,0-1 0,23-24 0,5-6 0,-29 30 1,-1-1 0,0 0 1,-1-1-1,-1-1 0,0-1 0,11-21 0,-13 12 30,-1 0 0,-2 0 0,-1 0 0,7-47 0,-8 38 26,-5 12 22,-2 25-81,0-1 1,0 1-1,0-1 1,0 1-1,0-1 1,0 1 0,0-1-1,0 1 1,0 0-1,0-1 1,0 1-1,0-1 1,0 1-1,0-1 1,0 1-1,0 0 1,-1-1-1,1 1 1,0-1-1,0 1 1,0 0-1,-1-1 1,1 1 0,0-1-1,-1 1 1,1 0-1,0-1 1,-1 1-1,1 0 1,0 0-1,-1-1 1,1 1-1,-1 0 1,1 0-1,0 0 1,-1-1-1,1 1 1,-1 0 0,1 0-1,0 0 1,-1 0-1,1 0 1,-1 0-1,0 0-1,0 1-1,1-1 1,-1 1 0,0-1 0,1 1-1,-1-1 1,1 1 0,-1 0-1,1-1 1,-1 1 0,1 0-1,0-1 1,-1 1 0,1 0-1,0-1 1,0 1 0,-1 0-1,1 1 1,-3 5 6,-21 58-42,2 1 0,4 0 0,2 2 0,3 0 0,-6 108-1,17-157 16,-1 59-28,3-70 35,0 1 0,1-1 0,0 0 0,1 0-1,0 0 1,0 0 0,4 9 0,-5-16 7,0 1 0,-1-1 0,1 1 1,0-1-1,0 0 0,0 1 0,0-1 0,0 0 0,0 0 0,0 0 0,0 0 0,1 0 0,-1 0 1,0 0-1,1 0 0,-1 0 0,1-1 0,-1 1 0,1 0 0,-1-1 0,3 1 0,-1-1 2,0 0 1,-1 0-1,1 0 0,0 0 0,0-1 0,0 1 0,-1-1 0,1 0 0,0 1 0,-1-1 1,4-2-1,3-2 7,0-1 0,0 1 0,-1-1 0,0-1 1,13-12-1,5-11 20,-1-1 0,-1-1 0,20-38 1,52-111 82,-74 134-66,-2 0 0,-2-2 0,-3-1-1,-1 0 1,-3 0 0,-2-1 0,4-75 0,-14 112-15,1 12-17,0 0 1,-1 1-1,1-1 0,0 0 1,0 0-1,0 1 0,0-1 1,1 0-1,-1 0 0,0 1 1,1-1-1,-1 0 0,1 0 1,-1 1-1,1-1 0,1-1 0,-4 5 2,0 1 0,1 0 0,-1 0-1,1-1 1,0 1 0,0 0-1,0 0 1,0 0 0,0 0-1,1 0 1,0 1 0,-1-1 0,1 0-1,0 0 1,1 4 0,-2 8 6,-17 171 20,2-42-55,-16 44-9,1-16 23,29-160 14,0 0 0,-9 22 0,0 9 34,10-42-37,-2 21 51,4-15 32,5-13 97,40-69 11,12-19-49,-55 89-136,1 1 0,0 0 0,-1 0-1,2 0 1,-1 0 0,0 1 0,1-1 0,-1 1 0,11-5-1,-13 7-9,0 0-1,0 1 0,0-1 1,0 0-1,0 1 0,1-1 0,-1 1 1,0 0-1,0 0 0,0 0 0,1 0 1,-1 0-1,0 0 0,0 1 0,0-1 1,0 1-1,0-1 0,0 1 1,0 0-1,0 0 0,0 0 0,0 0 1,0 0-1,0 0 0,0 0 0,2 4 1,4 4 9,0 0 1,-1 1 0,-1 0-1,1 0 1,8 22 0,-8-17-5,0-1 0,13 19 0,-4-11 0,1-1 0,30 31 0,-44-50 6,1 0 0,-1 0 0,0 0 0,0 0 0,1-1 0,-1 0 0,1 1 0,-1-1 0,1 0 1,0-1-1,-1 1 0,1-1 0,0 1 0,0-1 0,-1 0 0,1 0 0,0-1 0,-1 1 0,1-1 0,0 0 0,-1 0 1,7-3-1,-5 3-143,-1-1 1,1-1-1,-1 1 1,0 0 0,0-1-1,0 0 1,6-6-1,-8 7-199,0 0-1,0 0 0,-1 0 1,1 0-1,-1-1 0,1 1 1,-1-1-1,0 1 0,0-1 1,0 0-1,0 1 0,0-1 1,0-3-1</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4:01.844"/>
    </inkml:context>
    <inkml:brush xml:id="br0">
      <inkml:brushProperty name="width" value="0.05" units="cm"/>
      <inkml:brushProperty name="height" value="0.05" units="cm"/>
      <inkml:brushProperty name="color" value="#33CCFF"/>
    </inkml:brush>
  </inkml:definitions>
  <inkml:trace contextRef="#ctx0" brushRef="#br0">1 47 13464,'0'0'2504,"109"-16"-1977,-23 10-287,23-7 16,-4 5 72,-6 4 8,-5 4-32,-9 0 8,-14 4-32,-7-2 8,-10 2-256,-9-4 8</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4:06.391"/>
    </inkml:context>
    <inkml:brush xml:id="br0">
      <inkml:brushProperty name="width" value="0.05" units="cm"/>
      <inkml:brushProperty name="height" value="0.05" units="cm"/>
      <inkml:brushProperty name="color" value="#33CCFF"/>
    </inkml:brush>
  </inkml:definitions>
  <inkml:trace contextRef="#ctx0" brushRef="#br0">22 845 5016,'0'0'12777,"14"-9"-12269,45-27-8,-43 27-62,0 2 1,33-11-1,-42 16-258,1 0 0,-1-1 0,0 0 0,0 0 0,0 0 0,0-1 0,0 0 0,-1 0 0,0-1 0,1 0-1,-2 0 1,8-8 0,-11 11-81,0-1-1,0 0 1,0 0-1,-1 0 1,1 0-1,-1 0 1,0-1-1,1 1 1,0-7-1,-2 9-68,0-1 0,0 1 0,1-1 0,-1 1 0,0-1 0,-1 0 0,1 1 0,0-1-1,0 1 1,-1-1 0,1 0 0,-1 1 0,1-1 0,-1 1 0,0 0 0,0-1 0,1 1 0,-1 0-1,0-1 1,0 1 0,0 0 0,-1 0 0,-1-2 0,1 1-5,-1 1 0,1 0 0,0 0 0,-1 0-1,1 0 1,-1 1 0,1-1 0,-1 1 0,1-1 0,-1 1 0,1 0 0,-1 0 0,0 0 0,-3 1-1,-38 7 107,35-5-96,-2-1-18,1 1 1,0 0 0,0 0-1,0 1 1,1 1 0,0-1-1,-1 2 1,2-1 0,-1 1-1,1 1 1,-1-1 0,2 1-1,-1 1 1,1-1 0,0 1 0,1 1-1,0-1 1,-8 16 0,11-18-10,2 0 0,-1 1 0,0-1 0,1 0 0,0 1 1,1-1-1,0 0 0,0 1 0,0-1 0,0 1 1,1-1-1,0 1 0,1-1 0,0 0 0,-1 0 1,2 0-1,-1 0 0,1 0 0,0 0 0,0-1 0,1 1 1,4 5-1,0 0 20,0-1 0,1 0-1,0 0 1,1-1 0,0 0 0,1-1 0,-1 0 0,2-1-1,20 11 1,-17-11 3,0-1-1,0-1 0,0 0 1,31 5-1,-38-9-10,1 0 1,-1-1-1,0 0 0,0-1 0,0 0 1,1 0-1,-1-1 0,0 1 0,0-2 0,-1 1 1,14-7-1,-2-1 25,0 0 0,-1-1 0,0-1 0,0-1 0,-2 0-1,1-1 1,-2-1 0,0 0 0,20-28 0,-5 0 75,-3-1 1,-1-2-1,-3 0 0,30-84 1,-43 96-61,-2 0 0,-2 0 0,-1-1 0,-2 0 1,0-36-1,-16-175 304,12 235-333,1 7-8,0 0-1,-1-1 1,1 1-1,-1 0 1,1 0-1,-1-1 1,-1 1-1,1 0 1,0 0-1,-1 0 1,0 0-1,-5-7 1,7 11-21,0 0 0,-1 0 0,1 0 1,0 0-1,-1 0 0,1 0 0,-1 0 1,1 0-1,0 0 0,-1 0 0,1 0 0,0 0 1,-1 0-1,1 0 0,0 0 0,-1 1 1,1-1-1,0 0 0,-1 0 0,1 0 1,0 1-1,-1-1 0,1 0 0,0 0 0,0 1 1,-1-1-1,1 0 0,0 0 0,0 1 1,0-1-1,0 0 0,-1 1 0,1-1 0,0 0 1,0 1-1,0-1 0,0 1 0,-9 18 13,7-16-8,-9 22-12,2 0 0,0 0-1,1 1 1,2 0-1,1 1 1,-3 34 0,6-23-35,2 1 1,1 0-1,11 67 0,-2-55-2,3 0 0,1-1 0,38 87 0,-46-125 39,0 0 0,1-1-1,0 0 1,1 0 0,18 20-1,-21-26 2,1 0-1,-1 0 1,1-1-1,0 0 1,0 0-1,0 0 0,0-1 1,1 0-1,-1 0 1,1 0-1,0-1 1,13 3-1,-2-3 29,-1-1 0,1 0-1,0-1 1,0-1 0,-1 0 0,23-6-1,-29 5 2,0-2 0,0 1 0,-1-1 0,1-1 0,-1 0 0,0 0 0,-1-1 0,1 0 0,-1-1 0,16-15 0,-12 10 13,-1-1-1,-1 0 1,0-1-1,14-24 1,-22 34-27,-1-1 0,0 1 1,0-1-1,0 0 1,0 0-1,-1 0 0,0 0 1,0 0-1,0 0 1,0 0-1,-1-1 1,0 1-1,0 0 0,-1 0 1,1 0-1,-1 0 1,0 0-1,0 0 0,-4-9 1,4 12-7,0 1 0,0-1 0,0 1 0,0 0 0,-1-1 1,1 1-1,0 0 0,-1 0 0,1 0 0,0 0 0,-1 0 0,1 0 0,-1 0 0,0 1 1,1-1-1,-1 0 0,0 1 0,1-1 0,-1 1 0,0 0 0,1 0 0,-1 0 1,0 0-1,0 0 0,-1 0 0,-3 0 6,1 1 0,-1-1 0,0 1 1,1 1-1,0-1 0,-9 4 0,7-2-11,-1 1 0,1 0 0,0 1 0,0-1 0,1 1 0,-1 0 0,1 1 0,0 0 0,1 0 0,-1 0 0,1 1 0,0-1 0,1 1 0,0 0 0,0 1 1,0-1-1,1 1 0,0 0 0,1-1 0,0 1 0,0 0 0,0 0 0,1 1 0,0-1 0,1 0 0,1 14 0,0-12-7,0-1 1,1 1 0,1-1-1,-1 0 1,2 0 0,-1 0-1,1 0 1,1 0-1,-1-1 1,1 0 0,1 0-1,0 0 1,0 0 0,0-1-1,10 8 1,-9-9 3,-1-1 1,1 0 0,0 0-1,1 0 1,-1-1 0,1-1-1,0 1 1,0-1 0,0 0-1,0-1 1,0 0 0,1 0-1,-1-1 1,1 0 0,-1 0-1,1-1 1,14-2 0,-8 0 9,-1-1 0,0 0 1,-1-2-1,1 1 0,-1-2 1,1 0-1,13-8 0,8-9 59,37-30-1,-56 40-31,21-19 67,-24 21-38,0 0 1,21-13 0,-31 21-57,0 1-1,1 0 1,-1 0 0,0 0-1,1 0 1,-1 0 0,1 1-1,0 0 1,-1-1 0,1 1-1,0 1 1,0-1 0,0 1-1,0-1 1,-1 1 0,1 0-1,0 1 1,0-1 0,6 2-1,2-1 38,-11-1-43,0-1 1,0 1 0,0 0 0,0 1 0,0-1-1,0 0 1,0 0 0,0 0 0,0 0-1,0 1 1,0-1 0,0 0 0,0 1 0,-1-1-1,1 1 1,0-1 0,1 2 0,-1-2 20,-15-5 49,1 4-52,0 1 1,0 1-1,-1 0 1,1 0-1,0 1 0,0 1 1,0 1-1,1 0 0,-23 9 1,28-9-16,1-1 0,-1 1 1,0 0-1,1 0 0,0 0 0,0 1 0,1 0 1,-1 1-1,1-1 0,0 1 0,0 0 1,1 0-1,0 0 0,0 1 0,0-1 0,1 1 1,0 0-1,-4 12 0,7-15-5,-1 0-1,0 0 0,1 0 1,0 0-1,0 0 1,0-1-1,0 1 1,1 0-1,-1 0 0,1 0 1,0 0-1,0 0 1,1-1-1,-1 1 1,1-1-1,0 1 0,0-1 1,0 1-1,0-1 1,0 0-1,1 0 1,3 3-1,-1-1 1,0-1-1,1 1 1,-1-2-1,1 1 1,0-1-1,0 1 1,0-1-1,0-1 1,1 0-1,-1 0 1,13 3-1,-7-4-2,-1 1 0,1-2 0,-1 1 1,1-2-1,-1 0 0,1 0 0,-1-1 0,0 0 0,1-1 0,14-6 1,-11 3-6,-1-1 1,1-1 0,-2 0-1,1-1 1,-1 0 0,21-20-1,-9 3 0,-2-1-1,-1-1 1,-1 0-1,-1-2 1,-1 0-1,16-39 1,-20 32 57,-2 1 1,-2-2-1,12-73 0,-16 77-14,1-25 38,-2-1 1,-3-95-1,-4 106-14,1 44-52,-2-42 56,2 44-48,-1 0 0,1 0 0,-1 0 0,0 0 0,0 1 0,0-1-1,0 0 1,0 0 0,-1 1 0,1-1 0,-1 1 0,-2-4-1,4 6-13,0 0 0,-1 0 0,1 0 0,0 0-1,0 0 1,-1 0 0,1 0 0,0 0 0,0 0 0,0 0-1,-1 0 1,1 0 0,0 0 0,0 0 0,-1 0-1,1 0 1,0 0 0,0 0 0,0 0 0,-1 0-1,1 0 1,0 0 0,0 0 0,0 0 0,-1 0-1,1 1 1,0-1 0,0 0 0,0 0 0,-1 0 0,1 0-1,0 0 1,0 1 0,0-1 0,0 0 0,0 0-1,0 0 1,-1 1 0,1-1 0,0 0 0,0 0-1,0 1 1,0-1 0,0 0 0,0 0 0,0 0 0,0 1-1,0-1 1,0 0 0,0 0 0,0 1 0,-4 17-2,3-16 1,-10 64-68,2 0-1,0 87 1,9-118 38,3 161-183,1-151 162,1 0 0,14 56 0,-17-93 51,0 0 0,1 0 0,0 0 0,0 0 0,1 0 0,8 11 0,-11-16-1,1-1 0,0 0 0,-1 0 0,1 0 0,0 0 0,0 0 0,0 0 0,1-1 1,-1 1-1,0-1 0,1 0 0,-1 1 0,1-1 0,-1 0 0,1 0 0,-1-1 0,1 1 0,0 0 0,0-1 0,-1 0 0,1 1 0,0-1 0,5-1 0,0 0 4,0-1 1,0 0-1,0-1 0,-1 1 1,1-2-1,-1 1 0,1-1 1,-1 0-1,0 0 0,-1-1 1,1 0-1,-1 0 0,0-1 0,0 0 1,8-10-1,3-8 36,-1 0-1,-1-1 1,13-29 0,-9 17 64,-16 31-84,-1 0-1,1 0 1,-1 1 0,0-2-1,-1 1 1,2-10-1,-2 11-8,-1 5-10,0 0 0,0 0 0,-1 0 1,1 0-1,0 1 0,0-1 0,-1 0 1,1 0-1,0 0 0,0 0 0,0 0 0,-1 0 1,1 0-1,0 0 0,0 0 0,-1 0 1,1 0-1,0 0 0,0 0 0,-1 0 1,1 0-1,0 0 0,0 0 0,0 0 1,-1 0-1,1 0 0,0-1 0,0 1 1,-1 0-1,1 0 0,0 0 0,0 0 1,0 0-1,0-1 0,-1 1 0,1 0 0,0 0 1,0 0-1,0 0 0,0-1 0,0 1 1,-1 0-1,1 0 0,0-1 0,0 1 1,0 0-1,0 0 0,0 0 0,0-1 1,0 1-1,0 0 0,0 0 0,0-1 1,0 1-1,0 0 0,0 0 0,0-1 1,0 1-1,0 0 0,0 0 0,0 0 0,1-1 1,-1 1-1,0 0 0,0 0 0,0-1 1,-12 26 31,8-17-33,0 0 0,0 0 0,1 1 0,0-1 0,1 1 0,-1-1 0,2 1-1,-1 0 1,1 0 0,0 10 0,2 12-12,5 46 0,-6-76 10,2 9-1,-1 0 0,2 0 0,0 0 0,0 0 0,1-1 0,0 1 0,0-1 0,9 13 0,-11-18 7,1 0-1,0-1 1,-1 1 0,1 0-1,1-1 1,-1 0 0,0 0 0,1 0-1,0 0 1,-1 0 0,1-1 0,0 0-1,0 0 1,1 0 0,-1 0-1,0 0 1,1-1 0,-1 0 0,1 0-1,6 1 1,1-3 10,-1-1 0,1 1 0,-1-2 0,0 1-1,0-2 1,0 1 0,0-2 0,0 1 0,-1-2 0,0 1 0,0-1 0,18-15 0,-7 4 30,-1-2 0,0-1 1,-1 0-1,21-31 1,-29 33 35,-11 17-75,1 1 0,-1 0 0,0 0 0,1-1 0,-1 1 0,0 0-1,0-1 1,1 1 0,-1-1 0,0 1 0,0 0 0,0-1 0,0 1-1,1-1 1,-1 1 0,0 0 0,0-1 0,0 1 0,0-1 0,0 1-1,0 0 1,0-1 0,0 1 0,0-1 0,0 1 0,0-1 0,-1 1-1,1 0 1,0-1 0,0 1 0,0-1 0,0 1 0,-1 0 0,1-1-1,-13 22 76,7-10-76,1 0-1,1 0 0,-1 1 0,2-1 0,0 1 1,-3 14-1,6-20-2,-1 1 0,1-1 0,-1 0 0,2 1 0,-1-1 0,1 0 0,0 0 0,0 0 1,1 1-1,-1-1 0,2-1 0,-1 1 0,0 0 0,5 5 0,-6-9 0,0-1-1,0 0 1,0 1-1,0-1 1,0 0-1,1 0 1,-1 0-1,1 0 1,-1 0-1,1 0 1,-1-1-1,1 1 1,-1 0-1,1-1 1,-1 1-1,1-1 1,0 1-1,0-1 1,-1 0-1,1 0 1,0 0-1,-1 0 1,1 0-1,0 0 1,-1 0-1,1-1 1,0 1-1,-1-1 1,1 1-1,0-1 1,-1 0-1,1 1 1,-1-1 0,2-1-1,3-1 3,-1 0 1,0 0-1,0-1 0,0 1 1,0-1-1,-1 0 0,1-1 1,4-6-1,-5 7 7,-1-1-1,0 1 1,0-1-1,0 0 0,-1 0 1,1 0-1,-1 0 1,0 0-1,-1-1 1,0 1-1,1 0 1,-2-1-1,1 1 1,0-1-1,-1 1 1,0-1-1,-1 1 1,1-1-1,-1 1 1,0-1-1,0 1 1,-1-1-1,0 1 1,0 0-1,0 0 1,0 0-1,-1 0 1,0 0-1,0 1 1,0-1-1,0 1 1,-1 0-1,-5-5 1,3 3 34,-1 1 0,0 1 0,0-1 0,0 1 0,0 0 0,-12-3 0,19 7-43,-32-12 330,39 7-325,6-1-7,7 0 0,1 0 1,0 1-1,-1 2 1,1 0-1,1 1 0,-1 0 1,0 2-1,27 3 1,-44-3-10,0 0 0,-1 1 0,1-1 0,0 1 0,-1 0 0,1 0 1,0 0-1,-1 0 0,4 2 0,-4-1 5,-1 0 0,0-1 0,0 1 0,0 0 0,-1 0 0,1 0 0,0 0 0,-1 1 0,1-1-1,-1 0 1,0 1 0,0-1 0,1 3 0,2 7 8,-1-1-1,-1 1 1,0 0-1,0 0 0,-2 0 1,1-1-1,-1 1 0,-2 13 1,1 14 86,14-50-56,31-39-17,63-56-1,-106 105-15,0 0 0,0-1 0,0 1 0,0 0 0,0 1 0,1-1-1,-1 0 1,0 0 0,0 0 0,1 1 0,-1-1 0,0 1 0,1-1 0,-1 1 0,1-1 0,-1 1 0,1 0 0,-1 0 0,1-1-1,-1 1 1,1 0 0,-1 1 0,1-1 0,-1 0 0,0 0 0,1 1 0,-1-1 0,1 0 0,-1 1 0,0 0 0,1-1 0,-1 1-1,0 0 1,1-1 0,-1 1 0,0 0 0,2 2 0,2 3-1,0 0 1,0 1-1,-1 0 0,1 0 0,5 13 1,2 4-1,-3-8 2,-6-10-1,0 1 1,1-1 0,0 0 0,9 10 0,-12-15-1,0 0 0,1 0 0,-1 0 0,0 0 1,0 0-1,1 0 0,-1 0 0,1-1 0,-1 1 0,1 0 0,-1-1 0,1 0 0,0 1 1,-1-1-1,1 0 0,-1 1 0,1-1 0,0 0 0,-1 0 0,1 0 0,0-1 0,-1 1 1,1 0-1,-1-1 0,1 1 0,2-1 0,4-3 0,0-1 0,-1 1 0,1-1 0,-1-1 0,0 1 0,0-1 0,-1 0 0,1-1 0,-1 0 0,-1 0 0,9-14 0,5-9 0,21-50 0,-37 75 0,9-26 0,-11 26 0,1-1 0,0 1 0,0 0 0,1-1 0,-1 1 0,1 0 0,0 0 0,1 1 0,-1-1 0,1 1 0,0-1 0,8-6 0,-11 11 0,-1 0 0,1 1 0,-1-1 0,1 0 0,-1 0 0,0 0 0,1 0 0,-1 1 0,1-1 0,-1 0 0,1 1 0,-1-1 0,0 0 0,1 1 0,-1-1 0,0 0 0,1 1 0,-1-1 0,0 0 0,1 1 0,-1-1 0,0 1 0,0-1 0,0 1 0,1-1 0,-1 1 0,8 17 0,-4-1 0,-1 0 0,0 1 0,-1-1 0,0 23 0,-7 76 0,5-114 0,0 6 0,-2 1 0,1 0 0,-1 0 0,0-1 0,-1 1 0,0-1 0,-6 11 0,8-18 0,0 1 0,0-1 0,0 0 0,-1 0 0,1 0 0,-1-1 0,1 1 0,0 0 0,-1 0 0,1-1 0,-1 1 0,0-1 0,1 1 0,-1-1 0,0 0 0,1 0 0,-1 1 0,1-1 0,-1 0 0,0-1 0,1 1 0,-1 0 0,0 0 0,1-1 0,-1 1 0,-1-1 0,-2-1 0,0 1 0,0-1 0,0 1 0,0-1 0,0-1 0,1 1 0,-6-4 0,7 4 0,-1-1 0,1-1 0,0 1 0,0 0 0,0-1 0,0 0 0,1 1 0,0-1 0,-4-6 0,6 8 0,-1 1 0,1-1 0,0 1 0,-1-1 0,1 1 0,0-1 0,0 1 0,0-1 0,0 1 0,0-1 0,0 1 0,0-1 0,1 1 0,-1 0 0,0-1 0,1 1 0,0-1 0,-1 1 0,1 0 0,0-1 0,-1 1 0,1 0 0,0 0 0,0-1 0,0 1 0,0 0 0,0 0 0,0 0 0,0 0 0,1 0 0,-1 1 0,0-1 0,2-1 0,3-1 0,0 1 0,0-1 0,0 1 0,0 0 0,1 1 0,-1-1 0,8 0 0,50-1 0,-44 2 0,7-1 0,-1 2 0,1 1 0,0 0 0,0 2 0,-1 2 0,35 9 0,-59-14 24,0 1 1,-1-1-1,1 1 0,0 0 1,0 0-1,-1-1 1,1 1-1,0 1 0,-1-1 1,1 0-1,-1 0 0,1 0 1,-1 1-1,0-1 0,1 1 1,-1-1-1,0 1 1,0-1-1,0 1 0,0 0 1,0 0-1,-1-1 0,1 1 1,0 0-1,-1 0 1,0 0-1,1 0 0,-1 0 1,0 0-1,0 0 0,0-1 1,0 1-1,0 0 0,0 0 1,-1 0-1,1 0 1,-1 0-1,1 0 0,-1 0 1,0-1-1,-1 4 0,-1 2-663,-1 0-1,1-1 1,-1 1-1,-1-1 0,1 0 1,-1 0-1,-9 8 1</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4:06.879"/>
    </inkml:context>
    <inkml:brush xml:id="br0">
      <inkml:brushProperty name="width" value="0.05" units="cm"/>
      <inkml:brushProperty name="height" value="0.05" units="cm"/>
      <inkml:brushProperty name="color" value="#33CCFF"/>
    </inkml:brush>
  </inkml:definitions>
  <inkml:trace contextRef="#ctx0" brushRef="#br0">1 89 9848,'0'0'4728,"74"-14"-4112,31 2 16,26 2-160,-12 4 7,-4-9-55,2 1 0,-4 8-136,-5 4 0,-1-2-184,-12-2-8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4:09.241"/>
    </inkml:context>
    <inkml:brush xml:id="br0">
      <inkml:brushProperty name="width" value="0.05" units="cm"/>
      <inkml:brushProperty name="height" value="0.05" units="cm"/>
      <inkml:brushProperty name="color" value="#33CCFF"/>
    </inkml:brush>
  </inkml:definitions>
  <inkml:trace contextRef="#ctx0" brushRef="#br0">326 508 7736,'0'0'7009,"-12"-4"-6490,1 0-434,4 1 90,-1 0 0,1 0 1,-1 1-1,0 0 0,0 0 1,0 1-1,0 0 0,-1 0 1,1 1-1,0 0 0,-16 2 1,4 4 297,1-1 94,0 1 1,-25 11-1,37-13-425,0 0 0,0 0 1,0 1-1,1 0 0,-1 0 0,1 1 0,0-1 1,1 1-1,-6 7 0,9-10-71,0 0-1,0 0 1,0 0 0,0 0-1,1 0 1,-1 0 0,1 0-1,-1 1 1,1-1 0,0 0 0,1 1-1,-1-1 1,1 1 0,-1 5-1,2-5 1,-1 0-1,2 0 0,-1 0 1,0 0-1,1-1 0,-1 1 1,1 0-1,0-1 0,0 1 1,1-1-1,-1 0 0,6 6 1,-4-4-35,1-1 1,-1 1-1,1-1 1,0 0-1,1-1 1,-1 1 0,1-1-1,-1 0 1,1 0-1,0-1 1,0 1-1,0-1 1,0-1-1,1 1 1,-1-1 0,0 0-1,1-1 1,-1 1-1,1-1 1,-1-1-1,1 1 1,-1-1-1,0 0 1,1 0 0,-1-1-1,0 0 1,0 0-1,0-1 1,0 1-1,9-7 1,-3 1 38,-1-1 0,0-1 0,0 0 0,-1 0 0,0-1 1,0 0-1,10-18 0,-16 24-29,-1 0 0,0 0 0,-1 0 0,0 0 0,1-1 0,-1 1-1,-1-1 1,1 1 0,-1-1 0,0 1 0,-1-1 0,1 0 0,-1 1 0,0-1 0,0 0 0,-1 0 0,0 1 0,0-1 0,0 0 0,-1 1 0,-3-10 0,5 15-39,0 0 0,0 0 0,0 0 0,0 0 0,0 0 0,0 0 1,0 0-1,0 0 0,0 0 0,0 0 0,0-1 0,0 1 0,0 0 0,0 0 0,0 0 0,0 0 0,0 0 0,0 0 1,0 0-1,-1 0 0,1 0 0,0 0 0,0 0 0,0 0 0,0 0 0,0-1 0,0 1 0,0 0 0,0 0 1,0 0-1,0 0 0,0 0 0,0 0 0,-1 0 0,1 0 0,0 0 0,0 0 0,0 0 0,0 0 0,0 0 1,0 0-1,0 0 0,0 0 0,0 0 0,0 0 0,-1 0 0,1 0 0,0 0 0,0 0 0,0 1 0,0-1 1,0 0-1,0 0 0,0 0 0,0 0 0,0 0 0,0 0 0,0 0 0,0 0 0,-3 8 118,1 9-54,2 3 11,1 0-1,1 0 1,6 31 0,-5-41-44,0 1 1,1-1-1,0 0 0,0 0 1,1 0-1,1-1 0,0 1 1,8 10-1,-13-19-25,1 0 1,0 1-1,0-1 0,0 0 1,0 0-1,0 0 0,0 0 1,0 0-1,0-1 0,0 1 1,0-1-1,1 1 0,-1-1 1,0 0-1,0 0 1,0 0-1,1 0 0,-1 0 1,0 0-1,0 0 0,0-1 1,1 1-1,-1-1 0,0 0 1,3-1-1,3-1 22,1-1 0,0 0 0,-1 0 1,15-10-1,51-43 189,-45 33 31,0 1 0,2 2 1,64-33-1,-94 53-239,1 1 0,-1-1-1,0 1 1,0-1 0,0 1 0,0 0 0,1-1-1,-1 1 1,0 0 0,0 0 0,1 0 0,-1 0-1,0 0 1,0 0 0,1 0 0,-1 1-1,0-1 1,0 0 0,0 1 0,1-1 0,-1 1-1,0-1 1,0 1 0,1 0 0,0 1 2,0 0 1,-1-1 0,1 1-1,-1 0 1,1 0-1,-1 0 1,0 1-1,0-1 1,0 0-1,0 0 1,1 4 0,1 7 26,-1-1 1,0 0-1,0 22 1,-10 73 250,22-121-125,-2-8-124,2 1 1,0 1 0,2 0-1,0 1 1,1 0-1,21-16 1,-38 34-42,1 1 0,0-1 0,-1 1 0,1-1 0,0 1 0,-1 0 0,1-1 0,0 1 0,0 0 0,-1-1 0,1 1 0,0 0 0,0 0 0,0 0 0,-1 0 0,1 0 0,0 0 0,0 0-1,0 0 1,-1 0 0,1 0 0,0 0 0,0 1 0,-1-1 0,1 0 0,0 1 0,0-1 0,-1 0 0,1 1 0,0-1 0,-1 1 0,1-1 0,0 1 0,-1-1 0,1 1 0,-1-1 0,1 1 0,-1 0 0,1-1 0,-1 1 0,1 1 0,3 4-1,-1 1 0,0 0-1,5 14 1,0 1 14,-6-19-15,-1 0-1,1 0 0,0 0 1,0-1-1,0 1 1,0 0-1,0-1 0,0 0 1,1 1-1,-1-1 0,1 0 1,0 0-1,-1 0 0,1-1 1,0 1-1,0-1 0,0 1 1,0-1-1,1 0 0,-1 0 1,0-1-1,0 1 1,1 0-1,-1-1 0,0 0 1,1 0-1,-1 0 0,0 0 1,1-1-1,-1 1 0,0-1 1,0 0-1,0 0 0,6-2 1,28-13 6,0-2-1,-2-2 1,0-1 0,53-42 0,-57 40 7,-15 9 158,-82 86-7,53-57-161,0 1 5,0 0-1,-14 25 0,23-36-9,2 1 0,-1-1-1,1 1 1,0 0 0,0 0 0,0 0-1,1 0 1,0 0 0,0 0 0,1 0 0,-1 1-1,2 8 1,-1-14-2,0 0 0,1-1 0,-1 1 0,1 0 0,-1-1 0,1 1 0,-1 0 0,1-1 0,-1 1 0,1 0 0,-1-1 0,1 1 0,0-1 0,-1 1 0,1-1 0,0 1 0,0-1 0,-1 0 0,1 1 0,0-1 0,0 0 0,0 0 0,-1 1 0,1-1 0,0 0 0,0 0 0,0 0 0,0 0 0,-1 0 0,1 0 0,0 0 0,0 0 0,0-1 0,-1 1 0,1 0 0,1-1 0,34-8 0,-35 9 0,11-5 1,-1 0 0,0 0 0,0-1 0,-1 0 1,0-1-1,0 0 0,-1-1 0,1 0 0,-2-1 0,1 1 0,-1-2 0,-1 1 0,1-1 1,6-12-1,-4 3 13,0-1 0,-1 0 1,0 0-1,-2-1 1,-1 0-1,0 0 1,2-23-1,-3 8 4,-2-1-1,-2 0 1,-1 1 0,-1-1-1,-3 1 1,-1-1 0,-10-39-1,13 70-8,0 0 1,0 0-1,0 0 0,-1 0 0,0 0 0,0 1 0,0 0 0,-1-1 0,0 1 0,0 1 0,0-1 0,0 0 0,-1 1 0,-6-5 0,10 8-5,0 1 0,0-1 0,0 1 0,0-1-1,0 1 1,0-1 0,-1 1 0,1 0-1,0-1 1,0 1 0,0 0 0,-1 0 0,1 0-1,0 0 1,0 0 0,-1 0 0,1 0 0,0 0-1,0 1 1,0-1 0,-1 0 0,1 1 0,0-1-1,0 1 1,0-1 0,0 1 0,0-1 0,0 1-1,0 0 1,0 0 0,-1 0 0,-2 3-1,1 0-1,-1-1 1,1 1 0,0 0 0,0 1 0,-3 6 0,-3 7-5,1 0 0,1 0 0,1 1-1,1 0 1,0 0 0,2 1 0,0-1 0,1 1 0,1 0 0,1-1 0,0 1 0,2 0 0,0-1 0,8 31 0,-5-31-19,1-1 1,0-1 0,1 1-1,1-1 1,0 0-1,1-1 1,1 0 0,1 0-1,0-1 1,1-1-1,1 0 1,0 0 0,1-1-1,0-1 1,25 16-1,-29-22-93,1 0 0,0-1 0,0 0 0,22 6 0,-1-7-4287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0:37.767"/>
    </inkml:context>
    <inkml:brush xml:id="br0">
      <inkml:brushProperty name="width" value="0.05" units="cm"/>
      <inkml:brushProperty name="height" value="0.05" units="cm"/>
      <inkml:brushProperty name="color" value="#004F8B"/>
    </inkml:brush>
  </inkml:definitions>
  <inkml:trace contextRef="#ctx0" brushRef="#br0">0 59 10848,'0'0'10586,"16"-1"-10161,253-32 2054,-224 27-1805,-30 5-308,-1-1-1,21-5 1,-22 6-111,3-1-94,-12-3-3313</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4:12.683"/>
    </inkml:context>
    <inkml:brush xml:id="br0">
      <inkml:brushProperty name="width" value="0.05" units="cm"/>
      <inkml:brushProperty name="height" value="0.05" units="cm"/>
      <inkml:brushProperty name="color" value="#33CCFF"/>
    </inkml:brush>
  </inkml:definitions>
  <inkml:trace contextRef="#ctx0" brushRef="#br0">85 613 3312,'0'0'3613,"-10"4"-4833,-31 10 1265,23-9 486,15-6-324,3 1 114,-7 12 6927,7-12-7063,-1-1-1,1 0 1,-1 1-1,1-1 1,-1 1 0,1-1-1,-1 0 1,1 0 0,0 1-1,-1-1 1,1 0-1,0 0 1,0 1 0,-1-1-1,1 0 1,0 0 0,0 0-1,0 1 1,0-1 0,0 0-1,0 0 1,0-1 329,5-13 443,5 1-201,-8 12-613,0-1 0,0 1-1,0-1 1,0 1 0,-1-1-1,1 0 1,1-5-1,2-2 18,0-1 0,0 1 0,1 0 0,9-11 0,7-13 68,23-55 425,34-99 0,-53 123-385,-3-8 160,-9 24 134,-14 48-541,0 1 0,1 0 0,-1-1 0,0 1 0,0-1 0,0 1 0,1 0 0,-1-1 0,0 1 0,0-1 0,0 1 0,0-1-1,0 1 1,0-1 0,0 1 0,0-1 0,0 1 0,0 0 0,0-1 0,0 1 0,0-1 0,-1 1 0,1-1 0,0 1 0,0-1 0,0 1 0,-1 0 0,1-1 0,-1 0-1,1 2-3,-1-1-1,1 0 1,-1 0 0,1 1-1,-1-1 1,1 0-1,0 0 1,-1 1-1,1-1 1,-1 1-1,1-1 1,0 0-1,-1 1 1,1-1-1,0 1 1,-1-1-1,1 1 1,0-1-1,0 1 1,-1-1-1,1 1 1,0-1-1,0 1 1,0 0 0,-21 53 217,14-39-193,1 1 0,1-1-1,0 2 1,1-1-1,0 0 1,-1 20-1,2 5 41,2-29-57,0 1 0,0-1 1,1 0-1,0 0 0,1 1 0,0-1 0,1 0 1,6 18-1,4 4 43,-9-24-46,0-1 0,0 0-1,1 0 1,0 0-1,1 0 1,0-1-1,10 14 1,-10-16-2,1-1 1,-1 1 0,1-1-1,0 0 1,10 7 0,-12-10-10,0 0 1,0 0-1,1-1 1,-1 1-1,1-1 1,-1 0-1,1 0 1,0-1-1,-1 1 1,8-1-1,-4 0-2,0-1 1,0 0-1,0 0 0,0 0 1,-1-1-1,1 0 0,0-1 1,-1 1-1,12-7 0,-2-1 17,-1-1-1,26-23 0,-30 25-10,10-10 57,26-26 0,-43 39-47,1 0 0,-1 0-1,0-1 1,-1 0-1,0 0 1,0 0-1,0-1 1,-1 1 0,2-10-1,1-1 64,-4 15-62,-1 0 0,0 0 0,0 0 0,0 0 0,0 0 0,0-1 0,-1 1-1,1 0 1,-1 0 0,0 0 0,0-1 0,0 1 0,0 0 0,-1 0 0,-1-5-1,2 7-16,0 1-1,0-1 0,0 1 0,-1-1 0,1 1 1,0-1-1,-1 1 0,1 0 0,0-1 0,0 1 0,-1-1 1,1 1-1,-1 0 0,1-1 0,0 1 0,-1 0 1,1 0-1,-1-1 0,1 1 0,-1 0 0,1 0 0,-1-1 1,1 1-1,-1 0 0,1 0 0,-1 0 0,1 0 0,-1 0 1,1 0-1,-1 0 0,1 0 0,-1 0 0,1 0 1,-1 0-1,1 0 0,-1 0 0,1 1 0,-1-1 0,1 0 1,-1 0-1,1 1 0,-1-1 0,1 0 0,0 0 1,-1 1-1,0 0 0,-19 21 130,17-18-126,-2 2 1,-5 6 20,1 1-1,0 0 1,-12 24 0,19-33-30,0 0 1,1 0-1,-1 0 1,1 0-1,0 0 1,0 0-1,1 0 1,-1 1-1,1-1 1,0 0-1,0 0 1,0 0 0,1 1-1,0-1 1,-1 0-1,1 0 1,1 0-1,-1 0 1,3 6-1,3 3-4,-3-3 3,1-1-1,1 1 0,0-1 1,0 0-1,13 15 1,-17-22 1,0-1 1,0 1 0,0-1 0,1 1-1,-1-1 1,0 0 0,0 1 0,1-1-1,-1 0 1,1-1 0,-1 1-1,1 0 1,-1-1 0,1 1 0,-1-1-1,1 0 1,0 0 0,-1 0 0,1 0-1,-1 0 1,1-1 0,-1 1 0,1-1-1,-1 0 1,1 1 0,-1-1 0,1 0-1,-1 0 1,0-1 0,4-2-1,1-1 12,0 0 1,-1-1-1,0 0 0,0 0 0,0 0 0,-1-1 0,0 0 0,0 0 0,-1 0 0,0 0 0,0-1 0,0 0 0,-1 0 0,-1 0 0,1 0 0,-1 0 0,-1 0 0,1-1 1,-1 1-1,-1-1 0,0 1 0,0-1 0,-2-12 0,0 9 18,-1 0 1,0 0-1,-1 0 0,0 0 1,-1 1-1,0 0 0,-13-20 1,15 26-19,0 1 0,0 0-1,0 0 1,-1 0 0,0 0 0,1 1 0,-1-1 0,-1 1 0,1 0 0,0 0 0,-1 0-1,0 1 1,0 0 0,1 0 0,-1 0 0,0 0 0,-1 1 0,1 0 0,0 0 0,-9-1-1,5 2 5,7 0-14,0 0 0,0 0-1,0 0 1,0 0-1,0 0 1,0 1-1,0-1 1,0 0 0,0 1-1,-3 1 1,5-2-4,0 0 0,0 0 0,0 0 0,0 0 0,0 0 1,0 0-1,1 0 0,-1 0 0,0 0 0,0 0 0,0 0 1,0 0-1,0 0 0,0 0 0,0 1 0,0-1 0,0 0 0,0 0 1,1 0-1,-1 0 0,0 0 0,0 0 0,0 0 0,0 0 0,0 0 1,0 1-1,0-1 0,0 0 0,0 0 0,0 0 0,0 0 0,0 0 1,0 0-1,0 0 0,0 0 0,0 1 0,0-1 0,0 0 1,0 0-1,0 0 0,0 0 0,0 0 0,0 0 0,0 0 0,0 0 1,0 1-1,0-1 0,0 0 0,-1 0 0,1 0 0,0 0 0,0 0 1,0 0-1,0 0 0,0 0 0,0 0 0,0 0 0,0 0 1,0 1-1,0-1 0,-1 0 0,1 0 0,0 0 0,0 0 0,11 1 8,78-9-8,-54 6 0,56-10 0,-82 10 0,107-18 0,-104 19 0,-1 0 0,1 1 0,-1 1 0,1-1 0,0 2 0,-1 0 0,22 6 0,-30-7 0,0 0 0,0 0 0,0 1 0,-1-1 0,1 1 0,-1 0 0,1 0 0,-1 0 0,1 0 0,-1 0 0,0 0 0,0 1 0,0-1 0,-1 1 0,1-1 0,2 5 0,-2-2 0,0 1 0,-1-1 0,1 0 0,-1 0 0,0 1 0,-1-1 0,1 0 0,-2 11 0,-1 2 0,0 1 0,-2-1 0,0 0 0,-10 24 0,9-30 4,0-1 1,-1 1-1,0-1 0,-9 11 0,11-16 0,4-6-2,0 0 0,0 0-1,1 0 1,-1 0 0,0 0-1,0 0 1,0 0 0,0 0-1,0 0 1,0 0 0,0 0-1,0 0 1,1 0 0,-1 0-1,0 0 1,0 0 0,0 1-1,0-1 1,0 0-1,0 0 1,0 0 0,0 0-1,0 0 1,0 0 0,0 0-1,0 0 1,0 0 0,0 1-1,0-1 1,0 0 0,0 0-1,1 0 1,-1 0 0,0 0-1,0 0 1,0 0 0,-1 1-1,1-1 1,0 0 0,0 0-1,0 0 1,0 0-1,0 0 1,0 0 0,0 0-1,0 1 1,11-9 55,12-16-24,67-60 46,-80 75-66,1 1 0,0 1 1,0 0-1,0 0 0,1 1 0,0 1 0,15-5 0,-26 10-11,1-1 0,-1 1 0,1 0 0,-1 0 0,1 0 0,-1 0-1,1 0 1,-1 1 0,1-1 0,-1 0 0,1 1 0,-1-1 0,0 1 0,1 0-1,-1-1 1,0 1 0,1 0 0,-1 0 0,0-1 0,0 1 0,0 0 0,0 0-1,0 1 1,0-1 0,2 2 0,2 4-1,0 0 0,-1 1-1,5 9 1,-3-7 2,3 8 1,-2-4-7,1-1 1,17 24-1,-23-33 7,1-1-1,0 0 1,0 0 0,0 0 0,1 0-1,-1-1 1,1 1 0,-1-1 0,1 0-1,0 0 1,0 0 0,0-1 0,0 1 0,0-1-1,6 1 1,-1-1 19,0 0 0,0-1 0,0 0 0,0-1 0,0 1 0,0-2 0,0 0 0,0 0 0,0 0 0,-1-1 0,1 0 0,-1-1 0,0 0 0,0 0 0,14-11 0,-9 5 13,-1 0-1,0-1 1,0-1 0,-1 0 0,-1-1-1,0 0 1,-1 0 0,8-16-1,94-211 936,-111 239-968,0 1 0,0-1 0,0 1 0,0 0 0,0-1 0,0 1 0,1-1 0,-1 1 0,0-1 0,0 1 0,1 0 0,-1-1 0,0 1 0,0 0 0,1-1 0,-1 1 0,0 0 1,1-1-1,-1 1 0,0 0 0,1-1 0,-1 1 0,1 0 0,-1 0 0,1 0 0,4 9 110,2 36 103,-5-24-172,3 7-44,-2 0 0,-1 1 0,-1-1 0,-2 1 0,-3 30 0,1-42 0,-6 37 0,8-50 0,0 0 0,-1 0 0,1 0 0,-1 0 0,0 0 0,0 0 0,0 0 0,0-1 0,-6 7 0,7-9 0,-1 0 0,0 0 0,1 0 0,-1-1 0,0 1 0,1 0 0,-1-1 0,0 1 0,0-1 0,0 0 0,0 1 0,0-1 0,0 0 0,1 0 0,-1 0 0,0 0 0,0-1 0,0 1 0,0 0 0,0-1 0,1 0 0,-1 1 0,0-1 0,-2-1 0,0 0 0,-1 0 0,0 0 0,1-1 0,0 0 0,-1 1 0,1-2 0,-5-4 0,4 2 0,1 1 0,0-1 0,1 0 0,-5-10 0,7 14 0,-1-1 0,1 0 0,0 1 0,1-1 0,-1 0 0,0 0 0,1 1 0,-1-1 0,1 0 0,0 0 0,0 0 0,0 0 0,1-3 0,1 4 0,0 0 0,0 0 0,0 1 0,0-1 0,0 0 0,0 1 0,0 0 0,1-1 0,-1 1 0,0 0 0,1 0 0,-1 0 0,1 1 0,3-2 0,-2 1 0,11-3 0,0 1 0,1 0 0,-1 2 0,1-1 0,0 2 0,24 2 0,94 17 0,-128-18 0,-2 0 3,0 0 0,0 0 0,0 0-1,0 0 1,-1 1 0,7 3 0,-9-5-6,-1 1 0,1-1 1,0 1-1,0-1 0,-1 1 0,1-1 1,-1 1-1,1 0 0,0-1 0,-1 1 0,1 0 1,-1-1-1,1 1 0,-1 0 0,0 0 1,1-1-1,-1 1 0,0 0 0,0 0 0,1 0 1,-1-1-1,0 1 0,0 0 0,0 0 1,0 0-1,0 0 0,0 0 0,0-1 0,0 1 1,-1 0-1,1 0 0,0 0 0,0 0 1,-1-1-1,0 2 0,1-1-41,-1 0-1,1-1 0,-1 1 1,0 0-1,0-1 1,1 1-1,-1-1 1,0 1-1,0-1 1,0 1-1,0-1 1,1 0-1,-1 1 1,0-1-1,0 0 1,0 0-1,0 1 1,0-1-1,0 0 1,0 0-1,0 0 1,0 0-1,-2-1 1,-19-3-3001</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4:12.929"/>
    </inkml:context>
    <inkml:brush xml:id="br0">
      <inkml:brushProperty name="width" value="0.05" units="cm"/>
      <inkml:brushProperty name="height" value="0.05" units="cm"/>
      <inkml:brushProperty name="color" value="#33CCFF"/>
    </inkml:brush>
  </inkml:definitions>
  <inkml:trace contextRef="#ctx0" brushRef="#br0">67 51 15176,'0'0'672,"-60"-42"-456,54 40-40,6-2 0,6 2-208,10 4-8,14 4-40,8 4 0</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4:19.413"/>
    </inkml:context>
    <inkml:brush xml:id="br0">
      <inkml:brushProperty name="width" value="0.05" units="cm"/>
      <inkml:brushProperty name="height" value="0.05" units="cm"/>
      <inkml:brushProperty name="color" value="#33CCFF"/>
    </inkml:brush>
  </inkml:definitions>
  <inkml:trace contextRef="#ctx0" brushRef="#br0">303 517 4008,'0'0'12486,"-14"-5"-12133,-43-15-10,50 19-259,1-1 0,-1 2 0,0-1 0,0 1 0,0 0 0,0 1 0,0 0 0,0 0-1,0 0 1,0 1 0,0 0 0,1 0 0,-1 1 0,1-1 0,0 2 0,-1-1 0,1 1 0,-8 6 0,4-2 147,0 0 0,0 0 0,1 1 1,0 1-1,-14 19 0,20-24-144,-1 0-1,2 0 1,-1 1 0,0-1-1,1 1 1,0-1-1,0 1 1,1 0 0,0-1-1,0 1 1,0 0 0,1 0-1,-1 0 1,2 12-1,0-14-39,0-1-1,0 1 1,0 0-1,1-1 1,0 1 0,-1-1-1,1 1 1,0-1-1,0 0 1,1 0-1,2 3 1,34 30 436,-22-21-314,-15-13-140,1 0-1,0 0 1,0 0-1,0-1 1,0 1 0,0-1-1,0 1 1,0-1-1,0 0 1,1 0 0,-1-1-1,0 1 1,1-1 0,3 1-1,5-2 123,0 1 1,20-5-1,-28 5-106,-2-1 71,1 1 0,0 0 0,-1-1 0,1 1 0,-1-1 0,1 0 0,-1 0 0,1 0 0,-1 0 0,0 0 0,1-1 1,-1 1-1,0-1 0,0 1 0,0-1 0,0 0 0,0 0 0,-1 0 0,1 0 0,0 0 0,-1 0 0,1 0 0,-1 0 0,0-1 0,2-3 0,19-37 41,-16 35-120,-1-1 0,7-18 0,0-7 54,-3 0 0,0-1 0,-2 0 0,-2 0 0,2-51-1,-5 61 157,-3 5-206,-1 1-1,-5-22 1,-1-3 25,4 7-16,2 13 23,-1-1 0,-2 1 0,-11-40-1,9 56 5,7 8-76,0 0 1,0 0-1,0 0 1,-1 0-1,1-1 1,0 1-1,0 0 1,0 0-1,-1 0 1,1 0-1,0 0 1,0 0-1,-1 0 1,1 0-1,0 0 1,0 0-1,0 0 1,-1 0-1,1 0 1,0 0-1,0 0 1,-1 0-1,1 0 1,0 0-1,0 0 1,0 1-1,-1-1 1,1 0-1,0 0 1,0 0-1,0 0 1,0 0-1,-1 0 1,1 1-1,0-1 1,0 0-1,0 0 1,0 0-1,0 1 1,-1-1-1,1 0 1,0 0-1,0 0 1,0 1-1,0-1 1,0 0-1,0 0 1,0 0-1,0 1 1,0-1-1,0 0 1,0 0-1,0 1 1,0-1-1,-1 8-1,0 0 0,0 0 0,1 0 0,0 0 0,2 14 0,1 13-11,-3-29 9,1 71-24,20 131 0,-21-205 26,4 21 1,1 0 1,1-1 0,1 1 0,0-1 0,18 35-1,-16-41 13,-6-11 1,-1 1-1,2-1 1,-1 0 0,1-1 0,-1 1 0,2-1-1,-1 1 1,0-1 0,1 0 0,0-1-1,10 8 1,1-3 56,-12-6-54,0 0 0,0-1 1,0 1-1,0-1 1,1 0-1,-1 0 1,0-1-1,1 0 0,-1 1 1,1-1-1,0-1 1,-1 1-1,1-1 0,0 0 1,-1 0-1,1 0 1,7-1-1,3-4 38,0 0 1,-1-1-1,1 0 0,-1-1 0,0 0 1,16-13-1,-24 16-32,-1 0 1,0-1-1,0 1 1,0-1-1,-1 0 0,0-1 1,0 1-1,0-1 1,-1 1-1,6-12 1,-3 0 49,0 1 0,8-33 0,-1-30 184,-12 77-248,-1-1 0,0 1 0,1-1 0,-1 1 0,-1-1 0,1 1 0,0 0 0,-1-1 0,0-2 0,-1-13 117,0 6-62,2 8-47,-1 1-1,1-1 1,-1 0 0,1 1 0,0-1 0,0 0-1,1 1 1,0-5 0,11-6-17,-23 70-136,8-37 150,-3 20 20,7-21-70,2-2 220,-3-15-171,0 0 0,1 0 0,-1 0 0,0 1 0,0-1 0,1 0 0,-1 0 0,1 0 0,-1 0 0,1 0 0,-1 0 0,1 0 0,-1 0 0,1 0 0,0 0 0,0-1 0,-1 1 0,1 0 0,0 0 0,0-1 0,0 1 0,0 0 0,0-1 0,0 1 0,0-1-1,0 1 1,0-1 0,0 0 0,2 1 0,8 4-8,-1 1 0,0 0 0,0 1 0,17 15-1,-12 5-32,-1-2 26,1-2 51,-10-14-25,1-1-1,0 0 1,8 9-1,-12-15-18,0 0-1,1 0 1,-1 0-1,0-1 1,0 1-1,1-1 1,-1 1-1,1-1 1,-1 0-1,1 0 1,-1 0-1,1 0 1,0-1-1,-1 1 1,1-1-1,4 1 1,3-1 9,0-1 1,-1 0 0,1 0 0,0-1-1,15-4 1,-21 4-10,1 0 0,0 0-1,-1 0 1,0 0 0,1-1 0,-1 0-1,0 0 1,-1 0 0,1 0-1,0 0 1,-1-1 0,0 0 0,4-4-1,4-9 26,-1 0 0,-1 0 0,0-1 0,9-30 0,-13 33-28,-4 11-75,-1 16 46,0-10 30,0 10-2,1 0 0,0 1 1,0-1-1,2 0 0,-1 0 0,2-1 1,-1 1-1,12 22 0,-14-31-1,2 1 0,-1 0 0,0 0 0,1-1 0,-1 1 0,1-1 0,0 0 0,0 0 0,1 0 0,-1 0 0,0-1 0,1 1 0,0-1 0,0 0 0,-1 0 0,1 0 0,0-1 0,1 1 0,-1-1 0,0 0 0,0 0 0,0-1 0,1 1 0,-1-1 0,0 0 0,1 0 0,-1 0 0,7-2 0,-3 1 5,-1-2 0,1 1 1,-1-1-1,0 0 1,1-1-1,-1 1 0,-1-1 1,1-1-1,-1 1 0,1-1 1,-1-1-1,-1 1 1,1-1-1,-1 0 0,6-8 1,7-11 20,-2-1 0,21-43 1,-36 67-26,16-36 33,-1 0 0,-2 0 0,-2-1 1,9-52-1,-11 32 80,-3 0-1,-1-79 1,-6 129-97,1 6-2,-1-1 0,0 1-1,0-1 1,0 1 0,-1-1-1,1 1 1,-1-1 0,0 1 0,0-1-1,-2-3 1,3 7-14,0 0 1,0-1-1,0 1 0,0 0 0,-1 0 1,1 0-1,0 0 0,0 0 1,0 0-1,0 0 0,-1-1 0,1 1 1,0 0-1,0 0 0,0 0 1,-1 0-1,1 0 0,0 0 0,0 0 1,0 0-1,-1 0 0,1 0 1,0 0-1,0 0 0,0 0 0,-1 1 1,1-1-1,0 0 0,0 0 1,0 0-1,-1 0 0,1 0 0,0 0 1,0 0-1,0 0 0,0 1 1,0-1-1,-1 0 0,1 0 0,0 0 1,0 0-1,0 1 0,0-1 0,0 0 1,0 0-1,0 0 0,-1 0 1,1 1-1,0-1 0,0 0 0,0 0 1,0 0-1,0 1 0,0-1 1,0 0-1,0 1 0,-4 12 17,-10 97-37,1 181 1,10-183-44,3-45 16,0-19-3,-2 0 1,-8 46-1,3-45 3,6-28-4,-2 1 0,0-1 1,-7 20-1,9-35 50,1-1 0,-1 1 0,0 0 1,0-1-1,1 0 0,-1 1 1,0-1-1,0 1 0,0-1 0,-1 0 1,1 0-1,0 0 0,0 0 0,-1 0 1,1 0-1,-1 0 0,1 0 0,-1 0 1,1-1-1,-1 1 0,1 0 1,-1-1-1,1 1 0,-3-1 0,4 0 7,0-1-1,0 1 1,0-1-1,0 0 1,0 1-1,0-1 1,-1 1-1,2-1 1,-1 1-1,0-1 1,0 1-1,0-1 1,0 0-1,0 1 1,0-1-1,1 1 1,-1-1-1,0 1 1,0-1-1,1 1 1,0-1-1,19-25 41,24-40 1,-27 39-16,35-43 1,145-176 34,-165 202-87,-19 27 18,0-1 0,-1-1 0,0 0 0,15-39 0,-13 20 26,13-39 54,-24 68-51,-1-1 0,0 0-1,-1 0 1,0-1 0,0-16 0,-2 23-4,1 0 0,-1 0-1,0 0 1,0 0 0,-1 0 0,1 0 0,-1 0-1,0 1 1,0-1 0,-3-4 0,-3 67 134,14 40-157,3 1 0,26 107 0,-34-198 0,1 1 0,0-1 0,0 0 0,1 0 0,0 0 0,0 0 0,1-1 0,0 0 0,1 1 0,11 14 0,-16-23-44,0-1 0,0 1 1,0 0-1,0 0 0,0 0 0,0 0 0,0-1 1,0 1-1,0 0 0,0 0 0,0 0 0,0 0 1,0-1-1,0 1 0,0 0 0,1 0 1,-1 0-1,0 0 0,0 0 0,0 0 0,0-1 1,0 1-1,0 0 0,0 0 0,1 0 0,-1 0 1,0 0-1,0 0 0,0 0 0,0 0 0,1 0 1,-1 0-1,0 0 0,0 0 0,0 0 0,0 0 1,0 0-1,1 0 0,-1 0 0,0 0 0,0 0 1,0 0-1,0 0 0,1 0 0,-1 0 0,0 0 1,0 0-1,0 0 0,0 0 0,1 0 1,-1 0-1</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4:19.673"/>
    </inkml:context>
    <inkml:brush xml:id="br0">
      <inkml:brushProperty name="width" value="0.05" units="cm"/>
      <inkml:brushProperty name="height" value="0.05" units="cm"/>
      <inkml:brushProperty name="color" value="#33CCFF"/>
    </inkml:brush>
  </inkml:definitions>
  <inkml:trace contextRef="#ctx0" brushRef="#br0">0 210 15272,'1'-3'156,"-1"-1"0,1 1 0,0 0 0,-1-1 0,2 1 0,-1 0 0,0 0 0,1 0 0,-1 0 0,1 0 0,0 1 0,0-1 0,0 0 0,0 1 0,4-4 0,5-4-65,0 1 0,14-10 0,-4 6 3,1 0 1,0 1 0,1 2-1,0 0 1,1 2 0,0 0-1,28-5 1,12 2 762,100-4 1,-139 12-515,20-1 344,-43 4-627,1 0 0,-1 0 0,0 1 0,0-1 1,1 0-1,-1 1 0,0 0 0,0-1 0,0 1 1,1 0-1,-1 0 0,0 0 0,0 1 1,0-1-1,2 2 0,-4 3-2963</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4:19.878"/>
    </inkml:context>
    <inkml:brush xml:id="br0">
      <inkml:brushProperty name="width" value="0.05" units="cm"/>
      <inkml:brushProperty name="height" value="0.05" units="cm"/>
      <inkml:brushProperty name="color" value="#33CCFF"/>
    </inkml:brush>
  </inkml:definitions>
  <inkml:trace contextRef="#ctx0" brushRef="#br0">1 21 13360,'0'0'2480,"62"-18"-2440,-26 18-104,-1-2 8</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4:21.663"/>
    </inkml:context>
    <inkml:brush xml:id="br0">
      <inkml:brushProperty name="width" value="0.05" units="cm"/>
      <inkml:brushProperty name="height" value="0.05" units="cm"/>
      <inkml:brushProperty name="color" value="#33CCFF"/>
    </inkml:brush>
  </inkml:definitions>
  <inkml:trace contextRef="#ctx0" brushRef="#br0">143 71 5624,'0'0'2130,"0"-10"-1939,1-31 40,-1 41-180,0-1 0,0 0 0,0 0 1,0 1-1,0-1 0,0 0 0,0 0 0,-1 1 0,1-1 1,0 0-1,-1 1 0,1-1 0,0 0 0,-1 1 1,1-1-1,-1 1 0,1-1 0,-1 0 0,1 1 1,-1-1-1,1 1 0,-1 0 0,0-1 0,1 1 1,-1-1-1,0 1 0,1 0 0,-2-1 0,-16-1 1322,17 2-1310,0 0-19,1-1 1,-1 1 0,1 0 0,-1 0-1,1 0 1,-1 0 0,1 0 0,-1 0 0,1 0-1,-1 0 1,1 0 0,-1 0 0,1 0-1,-1 1 1,1-1 0,-1 0 0,1 0-1,-1 0 1,1 1 0,-1-1 0,1 0-1,-1 0 1,1 1 0,-1-1 0,1 1-1,0-1 1,-1 0 0,1 1 0,0-1-1,-1 1 1,1-1 0,0 0 0,0 1 0,-1-1-1,1 1 1,0-1 0,0 1 0,-1 0 47,-25 0 2646,20-1-1814,2 1-712,0 0 0,0 0 0,1 0 0,-1 0 0,0 1 0,0 0 0,1-1 0,-1 1 0,1 1 0,0-1 0,0 0 0,-1 1-1,1 0 1,1 0 0,-1 0 0,0 0 0,-2 5 0,5-8-139,0 1-1,0-1 1,0 0 0,0 1-1,1-1 1,-1 0 0,0 1-1,0-1 1,1 0 0,-1 1-1,0-1 1,0 0-1,1 1 1,-1-1 0,0 0-1,1 0 1,-1 1 0,0-1-1,1 0 1,-1 0 0,1 0-1,-1 0 1,0 1 0,1-1-1,-1 0 1,1 0 0,-1 0-1,0 0 1,1 0-1,-1 0 1,1 0 0,-1 0-1,0 0 1,1 0 0,-1 0-1,1-1 1,23 1-203,-20 0 364,45 1 143,130-7 865,-46-3-201,-126 8-1246,49-6 578,-23 0-4064</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4:24.265"/>
    </inkml:context>
    <inkml:brush xml:id="br0">
      <inkml:brushProperty name="width" value="0.05" units="cm"/>
      <inkml:brushProperty name="height" value="0.05" units="cm"/>
      <inkml:brushProperty name="color" value="#33CCFF"/>
    </inkml:brush>
  </inkml:definitions>
  <inkml:trace contextRef="#ctx0" brushRef="#br0">279 715 5016,'0'0'4936,"-2"-10"-4452,-10-31 48,11 39-465,-1 0 0,1 0 0,-1 0 0,0 0 0,1 1 1,-1-1-1,0 0 0,0 1 0,0 0 0,0-1 0,0 1 0,0 0 1,-1 0-1,1 0 0,0 1 0,-1-1 0,1 0 0,0 1 0,-1-1 1,-3 1-1,0-1 99,-2 0 39,-1 0-1,1 1 1,0 0 0,0 0 0,0 1 0,0 0 0,0 1 0,0-1 0,1 2 0,-1-1 0,0 1 0,-9 5 0,8-4 120,0 1 1,1 0 0,-1 0 0,1 1 0,0 0 0,0 1 0,1 0-1,-1 0 1,-8 12 0,15-18-242,0 1-1,0 0 0,0 0 1,0 0-1,0 0 1,0 0-1,1 0 0,-1 0 1,0 0-1,1 0 1,0 0-1,0 0 0,-1 0 1,1 0-1,0 0 1,1 0-1,-1 0 1,0 1-1,0-1 0,2 3 1,-1-2-8,1 1 0,0-1 0,0 0 1,0 0-1,0 0 0,0 0 0,1 0 1,-1 0-1,1-1 0,0 1 0,3 1 1,-1 1-11,1-1 0,0-1 0,0 1 0,0-1 0,1 0 0,-1-1 0,1 1 0,0-1 0,-1 0 0,1-1 0,0 0 0,8 1 0,-5-3-19,-1 0 1,1 0-1,-1-1 0,1 0 0,-1-1 0,0 0 0,0 0 0,0-1 0,-1 0 0,1-1 0,12-9 0,-10 6 3,-1-1 1,0-1-1,0 1 0,-1-2 0,0 0 0,-1 0 0,10-16 0,-5 2 25,-1 0 0,-1 0 0,-2-1-1,0-1 1,-2 0 0,0 0 0,3-40-1,-7 30 52,-1 0-1,-1-1 0,-2 1 1,-2 0-1,-1 0 0,-2 0 1,-13-43-1,14 66-28,-1-1-1,0 1 1,-1 0 0,0 0-1,-13-17 1,20 30-87,-1 0 1,0 0-1,0 0 1,1 0-1,-1 0 0,0 1 1,0-1-1,0 0 1,0 0-1,0 1 0,0-1 1,0 0-1,-1 1 1,1-1-1,0 1 0,0-1 1,0 1-1,-1 0 1,1 0-1,0-1 1,0 1-1,-1 0 0,1 0 1,0 0-1,0 0 1,-1 1-1,1-1 0,0 0 1,0 0-1,-1 1 1,1-1-1,0 1 0,0-1 1,0 1-1,0-1 1,0 1-1,0 0 1,-2 1-1,-1 1 5,1 0-1,0 0 1,-1 0 0,1 1 0,1 0-1,-1-1 1,0 1 0,1 0-1,-3 7 1,-2 7 7,1 1-1,1 0 1,0 1-1,2-1 1,0 1-1,1 0 1,1 0-1,3 30 0,1-17 10,2 1-1,1-1 0,1 0 0,16 39 0,-19-59-20,1 0 0,1-1 0,0 0 0,1 0-1,0 0 1,1-1 0,0 0 0,20 19 0,-21-23-1,2 0 1,-1-1-1,1 0 1,0 0-1,0-1 1,0 0-1,1-1 1,0 0-1,0-1 1,0 1-1,0-2 1,17 3-1,-17-4 3,0 1-1,1-2 0,-1 1 1,0-1-1,0-1 0,0 0 1,0 0-1,0-1 1,0-1-1,0 1 0,0-2 1,16-7-1,5-7 39,39-29 0,-58 37-20,1-1 0,-1 0 0,-1 0 0,0-2 0,12-17 0,-12 17 3,-9 12-12,-1-1 0,1 0 0,0 0 1,-1 0-1,1 0 0,-1 0 0,0 0 0,0 0 0,1-1 1,-2 1-1,3-4 0,-38 49 179,28-32-184,0 0-1,0 0 1,1 0 0,1 1 0,0 0 0,0 0-1,1 0 1,1 1 0,0-1 0,1 1 0,0 0-1,0 18 1,3-28-14,-1 0-1,1 0 1,0 1-1,0-1 1,0 0-1,0 0 1,1 0-1,-1-1 1,1 1-1,0 0 1,0-1 0,0 1-1,0-1 1,0 1-1,0-1 1,1 0-1,-1 0 1,1 0-1,0 0 1,-1 0-1,1-1 1,5 3-1,-5-3-3,0 1 0,0-1-1,1 0 1,-1 0 0,0 0-1,1 0 1,-1-1-1,1 0 1,-1 1 0,1-1-1,-1 0 1,0-1 0,1 1-1,-1-1 1,1 1-1,-1-1 1,0 0 0,1 0-1,-1 0 1,6-4-1,-5 2 11,-1 0 0,1-1 0,0 1 0,-1-1 0,0 0 0,0 0-1,0-1 1,0 1 0,0 0 0,-1-1 0,0 0 0,0 1-1,0-1 1,-1 0 0,0 0 0,0 0 0,0 0 0,0 0 0,-1 0-1,0-1 1,0 1 0,-1-5 0,1 4 9,-1 0 1,1 0-1,-2 0 1,1 0-1,-1 0 1,0 0-1,0 1 1,0-1-1,-1 0 0,0 1 1,0 0-1,0 0 1,-1 0-1,0 0 1,0 0-1,0 1 1,0 0-1,-7-6 0,-4 0 40,11 6-26,0 1-1,0 0 1,0 0-1,-1 1 1,1-1-1,-1 1 1,1 0-1,-1 0 1,0 0-1,0 1 1,-10-2-1,15 3-28,0 0-1,0 0 1,0 0-1,0 0 1,0 0-1,-1 0 1,1 0-1,0 0 1,0 0 0,0 0-1,0 0 1,0 0-1,0 0 1,-1 0-1,1 0 1,0 0-1,0 0 1,0 0-1,0 0 1,0 0-1,0 0 1,0 0 0,-1 0-1,1 0 1,0 0-1,0 0 1,0 0-1,0 1 1,0-1-1,0 0 1,0 0-1,0 0 1,0 0-1,0 0 1,0 0 0,-1 0-1,1 0 1,0 1-1,0-1 1,0 0-1,0 0 1,0 0-1,0 0 1,0 0-1,0 0 1,0 0-1,0 1 1,0-1 0,0 0-1,0 0 1,0 0-1,0 0 1,0 0-1,0 0 1,0 1-1,1-1 1,-1 0-1,0 0 1,0 0-1,0 0 1,0 0 0,0 0-1,10 10 71,16 9-20,-9-12-40,0 0 0,1 0-1,0-2 1,0 0-1,0-1 1,1-1-1,-1-1 1,1-1-1,0 0 1,-1-1-1,1-1 1,-1-1-1,30-6 1,-24 0 69,40-20 0,-26 10 141,-38 18-212,1 0-1,-1 0 1,0 0 0,0 0 0,0 0-1,0 0 1,1 0 0,-1 0 0,0 0 0,0 0-1,0-1 1,1 1 0,-1 0 0,0 0-1,0 0 1,0 0 0,1 0 0,-1 0 0,0 0-1,0 1 1,0-1 0,1 0 0,-1 0-1,0 0 1,0 0 0,0 0 0,0 0 0,1 0-1,-1 0 1,0 0 0,0 1 0,0-1-1,0 0 1,1 0 0,-1 0 0,0 10 183,-9 20-74,3-11-62,2 0-11,1 0 1,-1 22-1,4-34-30,0-1 1,1 1-1,-1 0 1,1-1-1,1 1 1,-1-1-1,1 1 1,0-1-1,0 0 1,5 7-1,-6-11-9,0 0 1,1-1-1,-1 0 0,1 1 0,-1-1 0,1 0 1,-1 0-1,1 0 0,0 0 0,0 0 1,0 0-1,-1 0 0,1 0 0,0-1 0,0 1 1,0-1-1,0 0 0,0 1 0,0-1 1,0 0-1,0 0 0,0 0 0,0-1 1,0 1-1,0 0 0,0-1 0,0 1 0,2-2 1,2 1 8,-1 0 1,0-1 0,0 0-1,0 0 1,0-1-1,0 1 1,0-1 0,0 0-1,5-5 1,3-8 26,-1 0-1,0 0 1,-1-1 0,-1 0-1,10-23 1,-8 16-8,-10 19-23,0 0 1,0 0-1,-1 0 0,1 0 1,-1 0-1,0 0 1,0-6-1,3-17 110,-4 28-118,0 0 0,0-1 0,0 1 0,0 0 1,0 0-1,0 0 0,0 0 0,0 0 0,0 0 0,0 0 0,0 0 0,0 0 0,0 0 0,0 0 1,0 0-1,0 0 0,0 0 0,0-1 0,0 1 0,0 0 0,0 0 0,0 0 0,0 0 0,1 0 1,-1 0-1,0 0 0,0 0 0,0 0 0,0 0 0,0 0 0,0 0 0,0 0 0,0 0 0,0 0 1,0 0-1,0 0 0,0 0 0,0 0 0,0 0 0,1 0 0,-1 0 0,0 0 0,0 0 1,0 0-1,0 0 0,0 0 0,0 0 0,0 0 0,0 0 0,0 0 0,0 0 0,0 0 0,0 0 1,0 0-1,0 0 0,1 0 0,-1 0 0,0 0 0,0 0 0,0 1 0,0-1 0,0 0 0,0 0 1,5 8 124,9 22-105,0 0-31,-10-24 3,0 0 1,0 0-1,0-1 0,1 0 0,-1 1 0,1-2 0,1 1 0,-1-1 0,1 1 0,-1-1 0,1-1 0,0 1 0,1-1 0,-1 0 1,0-1-1,11 3 0,-14-4 4,0-1 0,0 0 0,0-1 0,0 1 1,0 0-1,0-1 0,0 0 0,0 1 0,0-1 0,0-1 0,0 1 1,0 0-1,-1-1 0,1 1 0,-1-1 0,1 0 0,-1 0 1,0 0-1,1 0 0,3-4 0,-3 1 10,1 1 1,-1-1-1,1 0 0,-1 1 1,-1-2-1,1 1 1,-1 0-1,0 0 0,0-1 1,1-5-1,-2 6 12,0 1-1,0-1 1,0 0-1,-1 0 1,0 1 0,0-1-1,0 0 1,0 1-1,-1-1 1,0 0 0,0 1-1,0-1 1,-1 0-1,-1-3 1,2 6-10,0 1-1,1 0 1,0-1-1,-1 1 1,1 0-1,0-1 1,0 1-1,0-1 1,0 1 0,0 0-1,0-1 1,0 1-1,0 0 1,0-1-1,1 1 1,-1-1-1,1 1 1,-1 0 0,1 0-1,-1-1 1,1 1-1,0 0 1,-1 0-1,1 0 1,0 0-1,0 0 1,0 0 0,0 0-1,2-2 1,0 0-8,1 1 1,0-1 0,0 0-1,0 1 1,0 0 0,0 0-1,8-3 1,-5 3-2,-1 1-1,1 0 1,-1-1-1,1 2 1,-1-1-1,1 1 1,0 0-1,-1 0 1,1 1-1,0 0 1,-1 0-1,1 1 1,10 3-1,-13-3 1,0 1-1,1-1 1,-1 0-1,0 1 1,-1 0-1,1 0 1,0 0-1,-1 1 1,0-1-1,1 1 1,-1 0-1,-1-1 1,1 2-1,-1-1 1,1 0-1,-1 0 1,0 1-1,-1-1 1,1 1 0,1 6-1,-1-1 4,0 1 0,0 0 0,-1 0 0,-1 0 0,1 0 0,-2 1 0,0-1 0,0 0-1,-1-1 1,-5 20 0,8-28 39,5-6-3,6-7 21,23-36 42,-30 38-85,1 1 0,-1 0 0,1 0 0,0 1 0,1 0 0,0 0 0,0 0 0,1 1 0,11-8 0,-16 13-20,-1-1 0,1 1 0,-1 0 0,1 0 0,0 0 0,0 0 0,-1 0 0,1 0 0,0 1 0,0-1 0,0 1 0,0 0 0,0 0 0,0 0 0,0 0 0,-1 1 0,1-1 0,0 1 0,0-1 0,0 1 0,4 2 0,1 0 0,0 1 0,0 0 0,0 0 0,-1 1 0,1 0 0,7 7 0,28 17 0,-14-13 0,-19-10 0,-1-1 0,1 0 0,1 0 0,11 3 0,-17-5 875,-2-2-1776</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4:29.346"/>
    </inkml:context>
    <inkml:brush xml:id="br0">
      <inkml:brushProperty name="width" value="0.05" units="cm"/>
      <inkml:brushProperty name="height" value="0.05" units="cm"/>
      <inkml:brushProperty name="color" value="#33CCFF"/>
    </inkml:brush>
  </inkml:definitions>
  <inkml:trace contextRef="#ctx0" brushRef="#br0">310 504 6824,'0'0'8561,"-10"5"-7836,-31 14-66,29-13 497,9-8 600,-3 24 1877,4-25-3574,0 0-1,-1 1 1,1-1-1,-1 1 1,0 0 0,1 0-1,-1 0 1,0 0 0,0 0-1,0 1 1,-4-3-1,2 2 14,1 1-45,1 0 1,-1-1 0,0 2 0,0-1-1,0 0 1,0 1 0,0 0 0,0 0-1,0 0 1,0 0 0,0 1 0,0-1-1,0 1 1,0 0 0,0 0 0,-6 4-1,2-2 5,1 0 0,0 0 0,0 1 1,0 0-1,0 1 0,1 0 0,-11 9 0,11-8-10,1 0 0,-1 1 1,1 0-1,0 0 1,1 1-1,0-1 0,0 1 1,0 0-1,1 0 1,0 0-1,1 0 0,0 0 1,0 1-1,1-1 1,0 1-1,0 0 0,1-1 1,0 1-1,3 15 1,-2-19-8,0-1 0,0 0 1,1 0-1,-1-1 0,1 1 0,0 0 1,0 0-1,0-1 0,1 1 1,-1-1-1,1 0 0,0 0 1,0 0-1,0 0 0,0 0 1,1-1-1,-1 1 0,1-1 1,-1 0-1,1 0 0,0 0 0,0-1 1,0 1-1,0-1 0,0 0 1,0 0-1,0 0 0,0-1 1,1 0-1,-1 1 0,0-1 1,0-1-1,0 1 0,1-1 1,-1 1-1,5-3 0,0 0 19,0-1 0,0-1 0,0 0 0,-1 0 0,0-1 0,0 0 0,0 0 0,-1-1 0,0 1 0,0-2 0,0 1-1,-1-1 1,0 0 0,6-12 0,-5 7 31,-1 1 0,-1-1 0,0 0 0,0 0 0,-1-1 0,-1 1 0,0-1 0,-1 0 0,0-24 0,-7 73 590,3-23-622,0-1 0,1 1 0,0 16-1,2-19-13,0 0-1,0 0 0,1 0 0,0 0 1,1-1-1,0 1 0,0-1 0,1 0 0,0 0 1,8 11-1,-9-13-6,1-1-1,0-1 1,1 1 0,-1 0 0,1-1 0,0 0 0,0 0-1,0-1 1,0 1 0,1-1 0,-1 0 0,1-1 0,0 1-1,0-1 1,0 0 0,6 1 0,-7-3-5,0 0 1,0 1-1,0-2 1,0 1 0,0-1-1,0 1 1,0-1-1,0-1 1,0 1-1,0-1 1,7-3-1,5-4 36,26-17-1,-40 24-37,13-10 30,0-1-1,-1 0 1,-1-1 0,0 0 0,-1-1-1,-1-1 1,0 0 0,-1-1 0,-1 0-1,-1 0 1,0-1 0,11-35 0,-5 5 96,-2-1 1,-2-1 0,8-91-1,-17 115-36,-1 0 0,-1-1-1,-1 1 1,-2 0 0,0 0-1,-11-38 1,13 58-59,-4-11 301,1 16-177,-1 12-105,2 4-39,1-1 0,0 1 0,1 0 0,1-1-1,1 25 1,1-2-3,-1 13-12,2 1-1,2-1 1,22 89 0,-12-80-25,19 60 7,-28-103 23,0 0 1,1 0 0,1-1-1,1 0 1,11 16-1,-17-28 0,-1-1 0,1 1 0,0-1 0,0 1-1,0-1 1,0 0 0,0 0 0,0 0 0,1-1-1,-1 1 1,1-1 0,-1 0 0,1 0 0,-1 0-1,7 1 1,-8-2-12,0 0 0,0 1 0,-1-1 0,1 0 1,0-1-1,0 1 0,0 0 0,0 0 0,0-1 0,0 1 0,-1-1 0,1 0 0,0 1 0,0-1 0,-1 0 0,1 0 0,0 0 1,-1 0-1,1 0 0,-1-1 0,0 1 0,1 0 0,-1-1 0,0 1 0,0-1 0,0 1 0,0-1 0,0 0 0,0 1 0,0-1 1,0 0-1,0-2 0,5-21-211,0-1 0,-1 0 0,0-29 0,-5 6-3874</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4:29.662"/>
    </inkml:context>
    <inkml:brush xml:id="br0">
      <inkml:brushProperty name="width" value="0.05" units="cm"/>
      <inkml:brushProperty name="height" value="0.05" units="cm"/>
      <inkml:brushProperty name="color" value="#33CCFF"/>
    </inkml:brush>
  </inkml:definitions>
  <inkml:trace contextRef="#ctx0" brushRef="#br0">1 12 14776,'0'0'2133,"11"0"-1817,105-4 209,216-4 1004,-213 11-138,-98-1-1808,0 0 0,-1 2 0,32 9 0</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4:31.903"/>
    </inkml:context>
    <inkml:brush xml:id="br0">
      <inkml:brushProperty name="width" value="0.05" units="cm"/>
      <inkml:brushProperty name="height" value="0.05" units="cm"/>
      <inkml:brushProperty name="color" value="#33CCFF"/>
    </inkml:brush>
  </inkml:definitions>
  <inkml:trace contextRef="#ctx0" brushRef="#br0">1 1132 5016,'0'0'6248,"13"-8"-5608,-3 3-512,3-3 65,0 0 1,-1 0-1,0-1 1,0-1-1,20-20 1,14-28 794,-2-1 1,62-114-1,-5 4 415,-97 163-1355,13-22 251,-2-1 0,-1 0 0,-1-2 1,-1 1-1,-2-1 0,6-34 0,-15 44 568,-3 20-126,-3 12-294,-9 27-260,3 1-1,0 0 1,3 0 0,1 1-1,-2 53 1,9-65-68,1 0-1,8 56 1,-7-75-79,0 1 0,1-1-1,0 0 1,0 1 0,1-1 0,0 0 0,1-1-1,0 1 1,0-1 0,0 0 0,1-1-1,10 11 1,-13-16-11,0 1 0,0-1 0,1 1 0,-1-1 0,1 0 0,-1 0 0,1 0 0,0-1 0,0 1 0,-1-1 0,1 0 0,0 0 0,0-1 0,0 1 0,7 0 0,-4-2 1,-1 1 0,1-1 1,-1-1-1,0 1 0,1-1 0,-1 0 1,0 0-1,0-1 0,6-3 0,0-1 20,0-1-1,0 0 1,-1-1 0,0 0-1,-1 0 1,0-1-1,0-1 1,11-17-1,7-16 98,-1-2 0,-3-1-1,-2-2 1,-1 0 0,-4 0-1,-1-2 1,12-66 0,6-166 583,-35 253-560,2 29-151,-1 0 0,-1 1-1,1-1 1,0 0 0,0 0 0,0 0 0,0 1 0,0-1 0,-1 0 0,1 0 0,0 0 0,-1 1 0,1-1 0,-1 0 0,1 1 0,-1-1-1,1 0 1,-1 1 0,1-1 0,-1 1 0,1-1 0,-1 0 0,0 1 0,1 0 0,-1-1 0,0 1 0,0-1 0,1 1 0,-3-1 0,2 3 0,0-1 1,0 0-1,-1 0 1,1 1-1,0-1 1,0 1 0,1-1-1,-1 1 1,0 0-1,0-1 1,1 1-1,-1 0 1,1-1 0,-1 4-1,-1 2 27,-91 303 485,62-188-387,-21 118 58,26-103-56,2-7 182,23-128-296,-2 13 289,4-13 75,2-8 336,32-59-476,-20 34-216,2 0 0,21-32 0,0 3 46,-38 59-84,0 0 0,1 0 0,-1 0-1,1 0 1,0 0 0,-1 0 0,1 0 0,0 1 0,-1-1 0,1 0 0,0 0 0,0 0 0,0 1 0,0-1 0,0 1 0,0-1 0,0 0-1,0 1 1,0 0 0,0-1 0,0 1 0,0 0 0,0-1 0,2 1 0,-2 0 2,1 1 1,-1-1-1,0 1 0,0-1 0,1 1 1,-1 0-1,0 0 0,0-1 0,0 1 1,0 0-1,0 0 0,0 0 1,0 0-1,0 0 0,0 0 0,1 3 1,2 4 6,1 1 0,-1 0 0,-1-1 0,4 15 0,22 112 17,-25-114-22,-3-17 2,-1-1 0,1 0-1,0 0 1,0 0 0,0 0-1,1 0 1,-1-1 0,0 1-1,1 0 1,0 0 0,0-1-1,3 4 1,-4-5-3,0-1 0,-1 1 0,1 0 1,0-1-1,1 1 0,-1-1 0,0 0 0,0 1 1,0-1-1,0 0 0,0 1 0,0-1 0,0 0 1,0 0-1,1 0 0,-1 0 0,0 0 0,0 0 1,0-1-1,0 1 0,0 0 0,1 0 0,-1-1 1,0 1-1,0-1 0,0 1 0,0-1 0,0 1 1,0-1-1,0 0 0,-1 1 0,1-1 0,0 0 1,1-1-1,7-6 16,-1-1 1,0 1 0,-1-2 0,0 1 0,12-21-1,20-54 78,-28 55 0,23-38-1,-34 66-94,0 1 1,1-1-1,-1 1 0,0 0 0,0-1 0,0 1 0,1 0 0,-1-1 1,0 1-1,0 0 0,1 0 0,-1-1 0,0 1 0,0 0 1,1 0-1,-1-1 0,0 1 0,1 0 0,-1 0 0,0 0 0,1-1 1,-1 1-1,1 0 0,-1 0 0,0 0 0,1 0 0,-1 0 0,1 0 1,-1 0-1,0 0 0,1 0 0,-1 0 0,0 0 0,1 0 0,9 12 82,2 20-17,-9-17-46,1 0 0,1 0 0,0 0 0,1 0 0,1-1 0,12 21 0,-17-32-19,0 0 0,0 0 0,0-1-1,1 1 1,-1 0 0,1-1 0,-1 0 0,1 1 0,0-1 0,0 0 0,0 0 0,0-1 0,0 1 0,0-1 0,1 1 0,-1-1 0,0 0 0,1 0 0,-1-1 0,1 1 0,-1-1 0,1 0 0,0 0 0,-1 0-1,1 0 1,-1 0 0,1-1 0,-1 1 0,1-1 0,-1 0 0,0 0 0,1-1 0,-1 1 0,0-1 0,5-2 0,0-1-4,-1 0 0,1 0 0,-1-1 0,-1 0 0,1 0 0,-1-1 0,11-13 0,0-5 0,14-28 0,9-13 0,-15 22 0,-18 29 0,-7 16 0,1-1 0,-1 0 0,1 1 0,-1-1 0,1 1 0,-1-1 0,1 1 0,-1-1 0,0 1 0,1-1 0,-1 1 0,0-1 0,1 1 0,-1-1 0,0 1 0,0-1 0,1 1 0,-1 0 0,0-1 0,0 1 0,0 0 0,0-1 0,0 2 0,1 23 0,-1 0 0,-1-1 0,-6 30 0,5-38 0,-1-1 0,-1 0 0,-1 0 0,0 0 0,-1-1 0,-10 18 0,13-26 0,0-1 0,-1 1 0,0-1 0,-7 7 0,10-11 0,0 0 0,0-1 0,0 1 0,0 0 0,0 0 0,0 0 0,0-1 0,0 1 0,0-1 0,0 1 0,-1-1 0,1 1 0,0-1 0,0 0 0,-1 1 0,1-1 0,0 0 0,-1 0 0,1 0 0,0 0 0,0 0 0,-1 0 0,1 0 0,0-1 0,-1 1 0,1 0 0,-2-1 0,3-1 0,0 1 0,0-1 0,0 1 0,0-1 0,0 1 0,0-1 0,0 1 0,0-1 0,1 1 0,-1-1 0,0 1 0,1 0 0,0-1 0,0-1 0,2-2 0,0 1 0,1-1 0,-1 1 0,1 0 0,-1 0 0,1 0 0,0 1 0,1-1 0,-1 1 0,1 0 0,-1 0 0,1 1 0,0-1 0,0 1 0,10-3 0,-2 1 0,1 1 0,-1 0 0,1 1 0,-1 0 0,17 1 0,-20 1 5,-6 0-13,0-1 0,0 1 1,0 0-1,0 0 0,0 0 1,0 1-1,0 0 0,0 0 1,0 0-1,0 0 0,0 0 0,0 1 1,0 0-1,6 4 0,-8-2-877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1:01.344"/>
    </inkml:context>
    <inkml:brush xml:id="br0">
      <inkml:brushProperty name="width" value="0.05" units="cm"/>
      <inkml:brushProperty name="height" value="0.05" units="cm"/>
      <inkml:brushProperty name="color" value="#004F8B"/>
    </inkml:brush>
  </inkml:definitions>
  <inkml:trace contextRef="#ctx0" brushRef="#br0">0 590 8432,'0'0'7914,"11"-2"-7654,-3 1-194,-4 0-36,0 1 1,-1-1 0,1 0-1,0 0 1,0 0 0,0 0-1,-1-1 1,1 1 0,0-1-1,-1 0 1,1 0 0,-1 0-1,0-1 1,5-4-1,29-34 542,2-2 231,45-63 1,12-41 1151,-75 101-841,-23 37-842,2 9-269,0 0-1,-1 0 0,1 0 1,0 0-1,0 0 0,0 0 1,0 0-1,-1 0 1,1 0-1,0 0 0,0 0 1,0 0-1,0 0 0,0 0 1,-1 0-1,1 0 0,0 0 1,0 0-1,0 0 0,0 0 1,0 0-1,0 1 0,-1-1 1,1 0-1,0 0 0,0 0 1,0 0-1,0 0 1,0 0-1,0 0 0,0 1 1,0-1-1,0 0 0,-1 0 1,1 0-1,0 0 0,0 0 1,0 1-1,0-1 0,0 0 1,0 0-1,0 0 0,0 0 1,0 0-1,0 1 0,0-1 1,0 0-1,0 0 1,0 0-1,0 0 0,0 0 1,0 1-1,1-1 0,-1 0 1,0 0-1,0 0 0,0 0 1,0 1-1,-1 5 19,0 0 1,0 1-1,0-1 0,-1 0 1,0 0-1,-1 0 0,-2 6 0,-9 27-7,8-14-12,1-10 0,2-1 0,0 1 0,-1 17 0,4-29-4,0 1 0,0-1 0,0 0 0,0 1 0,1-1 0,-1 0 0,1 1 0,0-1 0,0 0 0,0 0 0,0 0 0,1 0 0,-1 0 0,1 0 0,0 0 0,0 0 0,0-1 1,0 1-1,4 3 0,-5-5 9,1-1 0,-1 1 0,1-1 0,-1 1 0,1-1 0,-1 1 0,1-1 0,-1 0 0,1 0 0,0 0 0,-1 0-1,1 0 1,-1 0 0,1 0 0,0 0 0,-1-1 0,1 1 0,1-1 0,26-11 149,-19 4-110,0 0 1,0 0-1,-1-1 0,0-1 1,-1 1-1,13-20 1,3-2 62,-5 5-20,-2-1 1,-1 0-1,-1-2 0,-1 0 0,15-48 0,-8 22 46,-16 38-76,3-8 138,-8 25-195,0 1 1,0-1-1,0 0 1,0 0-1,0 0 1,0 0-1,0 0 1,0 0-1,0 0 1,0 0-1,0 0 1,0 0-1,0 0 1,0 0-1,1 0 1,-1 0-1,0 0 1,0 0-1,0 0 1,0-1-1,0 1 1,0 0 0,0 0-1,0 0 1,0 0-1,0 0 1,0 0-1,0 0 1,0 0-1,-2 15 16,-10 81-155,2 190 0,10-283 132,0 14-14,2 0-1,0 0 1,0 0-1,2-1 0,8 26 1,-10-34-49,0-2 758,1-15-488,-3 8-279,0 0-1,1 0 1,-1 0 0,1 0 0,-1 0 0,1 0-1,-1 0 1,1 0 0,0 0 0,-1 1 0,1-1-1,0 0 1,1-1 0</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4:32.059"/>
    </inkml:context>
    <inkml:brush xml:id="br0">
      <inkml:brushProperty name="width" value="0.05" units="cm"/>
      <inkml:brushProperty name="height" value="0.05" units="cm"/>
      <inkml:brushProperty name="color" value="#33CCFF"/>
    </inkml:brush>
  </inkml:definitions>
  <inkml:trace contextRef="#ctx0" brushRef="#br0">0 53 16280,'0'0'2111,"65"-47"-1863,-37 41-344,-4 6 0,-6 0-176,-8 0 0</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4:32.318"/>
    </inkml:context>
    <inkml:brush xml:id="br0">
      <inkml:brushProperty name="width" value="0.05" units="cm"/>
      <inkml:brushProperty name="height" value="0.05" units="cm"/>
      <inkml:brushProperty name="color" value="#33CCFF"/>
    </inkml:brush>
  </inkml:definitions>
  <inkml:trace contextRef="#ctx0" brushRef="#br0">1 105 10448,'0'0'1960,"127"8"-1624,-18-16 24,14-6 0,10 0-48,-6-2 0,-6-2-8,-11-1 16,-19 7-168,-12 0 8</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4:34.550"/>
    </inkml:context>
    <inkml:brush xml:id="br0">
      <inkml:brushProperty name="width" value="0.05" units="cm"/>
      <inkml:brushProperty name="height" value="0.05" units="cm"/>
      <inkml:brushProperty name="color" value="#33CCFF"/>
    </inkml:brush>
  </inkml:definitions>
  <inkml:trace contextRef="#ctx0" brushRef="#br0">17 339 7528,'0'0'4528,"5"18"-3630,1 6-609,-1 0 0,-2 1 0,0 0 0,-1-1 0,-2 32 0,-5 27 444,-26 241 3172,26-279-2632,5-34-17,5-33-552,24-182 393,-14 84-484,34-130 0,-35 188-428,-7 31 81,20-62-1,-24 85-177,0 1 0,1-1 0,0 1 0,1-1 0,0 1 0,6-7 0,-9 12-67,-1 0-1,1 1 1,-1-1 0,1 1-1,0-1 1,0 1 0,0-1-1,0 1 1,0 0 0,0 0-1,0 0 1,0 0 0,0 0-1,1 1 1,-1-1 0,0 1-1,1-1 1,-1 1 0,0 0-1,0 0 1,1 0 0,-1 0-1,0 0 1,1 0 0,2 2-1,5 1 19,-2 1 0,1 1-1,0 0 1,-1 0 0,0 0-1,0 1 1,0 1 0,12 12-1,-10-8 4,-1-1 0,-1 2 0,1-1-1,-2 1 1,10 20 0,-15-28-26,0 0 1,-1 0 0,0 0-1,0 0 1,0 0 0,0 0-1,-1 0 1,1 0 0,-1 0-1,0 0 1,-1 0 0,1 0-1,-1 0 1,1 0 0,-1 0-1,0 0 1,-1 0 0,1 0-1,-1 0 1,0-1 0,1 1-1,-4 4 1,1-3 1,0 0 1,-1 0-1,1-1 0,-1 1 1,0-1-1,0 0 0,0-1 1,0 1-1,-1-1 0,1 0 1,-1 0-1,0 0 0,-10 2 1,8-4 17,1 0 1,-1 0-1,0-1 1,0 0-1,1 0 0,-1-1 1,0 0-1,1 0 1,-1-1-1,1 0 1,0 0-1,-1-1 1,1 0-1,-10-6 0,16 9-25,0 0-1,1-1 1,-1 1-1,1-1 1,-1 1-1,1 0 0,-1-1 1,1 1-1,-1-1 1,1 1-1,-1-1 1,1 1-1,0-1 0,-1 0 1,1 1-1,0-1 1,-1 1-1,1-1 0,0 0 1,0 1-1,0-1 1,-1 0-1,1 1 1,0-1-1,0 0 0,0 1 1,0-1-1,0 0 1,0 1-1,1-1 1,-1 0-1,0 1 0,0-1 1,0 0-1,1 1 1,-1-1-1,0 0 0,0 1 1,1-1-1,-1 1 1,1-1-1,-1 1 1,1-1-1,-1 1 0,1-1 1,-1 1-1,1-1 1,-1 1-1,1 0 1,0-1-1,5-3 18,0 1 0,0-1 0,0 1 0,7-2 0,-8 3-28,43-15 25,2 2-1,87-14 1,-80 19-21,102-33 0,-136 35-13,10-4 4,0-1-1,36-20 0,-54 24 51,-19 13 106,-17 15-72,-8 9-40,7-7 17,0 1 0,-34 46 0,54-65-44,0 0 0,1 1 1,-1 0-1,1-1 0,-1 1 0,1 0 1,0 0-1,0 4 0,1-7-5,0 0 0,-1 1 1,1-1-1,0 0 0,0 1 0,0-1 0,0 0 0,1 1 0,-1-1 0,0 0 0,0 1 0,1-1 0,-1 0 0,1 1 1,-1-1-1,1 0 0,0 0 0,-1 0 0,1 1 0,0-1 0,0 0 0,0 0 0,0 0 0,0 0 0,2 1 0,0 0 6,0-1-1,0 0 0,0 0 1,0 0-1,0 0 0,0 0 1,0-1-1,0 1 0,1-1 0,-1 0 1,0 0-1,0 0 0,1 0 1,-1-1-1,0 1 0,0-1 1,0 0-1,0 0 0,0 0 1,0 0-1,0 0 0,0-1 0,0 1 1,-1-1-1,1 0 0,0 0 1,-1 0-1,0 0 0,1 0 1,-1-1-1,3-3 0,-1 1 0,-1 0 0,1 0 0,-1 0 0,0 0 0,0-1 1,-1 1-1,0-1 0,0 1 0,0-1 0,-1 0 0,1 0 0,-2 0 0,1 0 0,0 0 0,-1 0 0,-1-9 0,-1 5 13,0 0 0,0 0-1,-1 0 1,0 1 0,-6-13 0,7 18-9,0 0-1,-1 0 1,1 1 0,-1-1 0,0 1-1,0-1 1,0 1 0,0 0 0,0 0 0,-1 0-1,1 1 1,-1-1 0,0 1 0,-7-4-1,-10-6 111,19 10-105,-1 0 1,0 1-1,1-1 1,-1 0 0,0 1-1,0 0 1,0 0-1,0 0 1,0 0-1,-6-1 1,9 2-2,20 0 21,6-2-47,113-13-71,-123 12 78,-1-1 0,0 0 0,0-1 0,0-1 0,0 0 0,26-17 0,58-39 82,-99 61-77,1 1 0,-1 0 1,0 0-1,1 0 0,-1-1 0,0 1 0,0 0 1,1 0-1,-1 0 0,0 0 0,1 0 0,-1-1 1,0 1-1,1 0 0,-1 0 0,0 0 0,1 0 1,-1 0-1,0 0 0,1 0 0,-1 0 0,0 0 1,1 1-1,-1-1 0,0 0 0,1 0 0,-1 0 1,0 0-1,1 0 0,-1 0 0,0 1 0,0-1 1,1 0-1,-1 0 0,0 1 0,4 14 121,-10 30-23,4-29-59,0 2-12,1 0 1,1 1-1,4 29 0,-4-43-23,1 0-1,0 0 0,0-1 0,0 1 0,1 0 1,-1 0-1,1-1 0,0 1 0,1-1 0,-1 0 0,1 0 1,0 0-1,0 0 0,0 0 0,0 0 0,1-1 0,-1 0 1,8 6-1,-9-8-4,0 0 0,0-1 0,0 1 0,1 0 1,-1-1-1,0 1 0,0-1 0,0 1 0,1-1 0,-1 0 1,0 0-1,1 0 0,-1-1 0,0 1 0,0 0 0,1-1 1,-1 0-1,0 1 0,0-1 0,3-1 0,3-3 8,0 0 0,0 0 0,12-10 0,-7 5 20,17-12 25,-11 8 21,0 0 1,31-31-1,-12 13-69,-5 6-12,-33 26 2,0 0 0,0-1 0,0 1 0,1 0 0,-1 0 0,0 0 0,0 0 0,0-1 0,0 1 0,1 0 0,-1 0 0,0 0 0,0 0 0,0 0 0,1 0 0,-1 0 0,0 0 0,0 0 0,0 0 0,1-1 0,-1 1 0,0 0 0,0 0 0,1 0 0,-1 1 0,0-1 0,0 0 0,0 0 0,1 0 0,-1 0 0,0 0 0,0 0 0,1 0 0,-1 0 0,0 0 0,0 0 0,0 0 0,0 1 0,1-1 0,4 11 0,-1 14 0,-3 2 0,-2 0 0,-1 0 0,-7 33 0,9-60 0,0 0 0,0 0 0,0 0 0,0 1 0,0-1 0,-1 0 0,1 0 0,0 0 0,0 1 0,0-1 0,0 0 0,0 0 0,0 1 0,0-1 0,0 0 0,0 0 0,0 0 0,0 1 0,0-1 0,0 0 0,0 0 0,0 1 0,0-1 0,1 0 0,-1 0 0,0 0 0,0 1 0,0-1 0,0 0 0,0 0 0,0 0 0,1 1 0,-1-1 0,0 0 0,0 0 0,0 0 0,0 0 0,1 0 0,-1 1 0,0-1 0,1 0 0,9-6 0,16-18 0,-24 21 0,36-39 0,-27 27 0,2 0 0,0 1 0,1 1 0,0 0 0,20-13 0,-33 25 0,0 1 0,1-1 0,-1 1 0,0 0 0,0-1 0,0 1 0,0 0 0,1 0 0,-1 0 0,0 0 0,0 0 0,0 0 0,1 0 0,-1 0 0,0 0 0,0 0 0,0 1 0,1-1 0,-1 1 0,0-1 0,0 1 0,0-1 0,0 1 0,0-1 0,0 1 0,0 0 0,0 0 0,0-1 0,0 1 0,1 1 0,2 4 0,1-1 0,-1 0 0,7 12 0,-9-13 0,17 27 0,-4-3 0,2-2 0,1 0 0,41 45 0,-50-62 0,0-1 0,1 0 0,0-1 0,0 0 0,1 0 0,16 7 0,-23-13 807</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4:34.725"/>
    </inkml:context>
    <inkml:brush xml:id="br0">
      <inkml:brushProperty name="width" value="0.05" units="cm"/>
      <inkml:brushProperty name="height" value="0.05" units="cm"/>
      <inkml:brushProperty name="color" value="#33CCFF"/>
    </inkml:brush>
  </inkml:definitions>
  <inkml:trace contextRef="#ctx0" brushRef="#br0">0 0 16783,'0'0'2320,"99"30"-2408,-34-11 8,-3 1-120,5 4-8</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4:35.496"/>
    </inkml:context>
    <inkml:brush xml:id="br0">
      <inkml:brushProperty name="width" value="0.05" units="cm"/>
      <inkml:brushProperty name="height" value="0.05" units="cm"/>
      <inkml:brushProperty name="color" value="#33CCFF"/>
    </inkml:brush>
  </inkml:definitions>
  <inkml:trace contextRef="#ctx0" brushRef="#br0">1 1049 8536,'0'0'3656,"13"1"-3014,-13-1-638,8 1 99,1-1 1,-1 1 0,1-1-1,-1-1 1,1 0 0,-1 0 0,0-1-1,1 0 1,-1 0 0,0-1 0,12-6-1,9-8 296,-1-1 0,0-1 0,-2-2-1,-1-1 1,38-40 0,-17 8 787,63-97 0,-76 96-430,-3-2-1,-2-1 1,-2-1 0,-4-1-1,26-103 1,-40 129-183,-2 1 0,-1-1 0,1-54 0,-6 86-494,0 0 1,0 1-1,0-1 1,0 1 0,-1-1-1,1 0 1,0 1-1,-1-1 1,0 1 0,1-1-1,-1 1 1,-1-3 0,2 4-48,-1 0 1,1-1 0,-1 1 0,1 0 0,0-1 0,-1 1 0,1 0 0,-1 0 0,1 0 0,-1-1-1,1 1 1,-1 0 0,1 0 0,-1 0 0,0 0 0,1 0 0,-1 0 0,1 0 0,-1 0 0,1 0-1,-1 0 1,1 1 0,-1-1 0,1 0 0,-1 0 0,1 0 0,-1 0 0,1 1 0,-1-1 0,1 0-1,0 1 1,-1-1 0,1 0 0,-1 1 0,1-1 0,0 0 0,-1 1 0,1-1 0,0 1 0,-1 0-1,-4 6 41,0 0 0,1 1 0,0-1-1,0 1 1,0 0 0,1 0 0,0 0-1,-1 10 1,1-10-30,-7 31 102,1 0 1,2 1-1,2 0 0,0 47 1,15 162 509,-8-228-578,1 0-1,2 0 0,0 0 1,1-1-1,0 0 1,2 0-1,10 19 0,-11-26-15,0 0 0,2-1 0,-1 0 0,1 0-1,1 0 1,0-2 0,1 1 0,0-1 0,0-1 0,24 16-1,-24-20-107,1 0 0,0 0 0,-1-1 0,2 0 0,-1-1-1,0-1 1,19 2 0,-22 0 285,-3-2-5288</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4:35.723"/>
    </inkml:context>
    <inkml:brush xml:id="br0">
      <inkml:brushProperty name="width" value="0.05" units="cm"/>
      <inkml:brushProperty name="height" value="0.05" units="cm"/>
      <inkml:brushProperty name="color" value="#33CCFF"/>
    </inkml:brush>
  </inkml:definitions>
  <inkml:trace contextRef="#ctx0" brushRef="#br0">0 38 17079,'0'0'936,"81"-18"-528,-11 4 16,17 8-16,6 6-8,10 6-64,-5 4-8,3 2-40,-10 0 0,-7 0-16,-9 5 0,-9-5-368,-11-2 8</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4:38.690"/>
    </inkml:context>
    <inkml:brush xml:id="br0">
      <inkml:brushProperty name="width" value="0.05" units="cm"/>
      <inkml:brushProperty name="height" value="0.05" units="cm"/>
      <inkml:brushProperty name="color" value="#33CCFF"/>
    </inkml:brush>
  </inkml:definitions>
  <inkml:trace contextRef="#ctx0" brushRef="#br0">308 903 7328,'0'0'1466,"0"-13"-962,0-3-297,0 10-67,1-1 0,-2 0 0,1 1 0,-1-1 0,0 0 0,-3-10 0,4 15-57,0 1 1,-1-1-1,1 1 0,0 0 1,-1-1-1,1 1 0,-1 0 0,1 0 1,-1-1-1,0 1 0,1 0 1,-1 0-1,0 0 0,0 0 1,0 0-1,0 0 0,0 0 0,0 0 1,0 0-1,0 0 0,0 1 1,0-1-1,0 0 0,-1 1 1,1-1-1,0 1 0,-1-1 0,1 1 1,0 0-1,-1-1 0,1 1 1,0 0-1,-1 0 0,1 0 1,0 0-1,-1 0 0,1 0 0,0 1 1,-1-1-1,1 0 0,0 1 1,-1-1-1,1 1 0,0-1 1,0 1-1,-2 0 0,-6 4 195,0 1 0,0 0 0,1 0 0,-14 13 1,20-17-254,-23 22 465,2 0 0,-41 55 0,51-60-221,0 1 1,2 0 0,0 1-1,1 0 1,-9 30-1,18-47-212,0-1 0,0 1 0,0-1 0,1 0 0,-1 1 0,1-1-1,0 1 1,0-1 0,0 1 0,1-1 0,-1 1 0,1-1 0,0 1-1,0-1 1,0 0 0,2 4 0,-2-5-8,1 1 0,-1-1 0,1 0 0,0-1 0,0 1 0,0 0 0,0 0 0,0-1 0,0 1 0,1-1 0,-1 0 0,0 0 1,1 0-1,-1 0 0,1 0 0,-1 0 0,1 0 0,-1-1 0,1 0 0,-1 1 0,1-1 0,3 0 0,6 0 68,0-1 1,0 0-1,0 0 0,0-2 1,0 1-1,0-1 0,0-1 1,-1 0-1,0-1 0,20-11 1,-5 0 152,0-2 0,-1-1 0,24-23 0,-42 36-116,0 0 0,0-1 0,-1 0 0,1 0 0,-2 0 0,1-1 1,-1 0-1,0 0 0,5-12 0,-9 18 566,0 6-273,-1 18-124,1 35-188,0-54-115,0 1-1,-1-1 0,2 1 1,-1-1-1,0 0 0,1 0 1,0 1-1,-1-1 1,1 0-1,0-1 0,1 1 1,-1 0-1,0 0 0,1-1 1,0 0-1,-1 1 1,7 2-1,-7-3-7,1-1 0,-1-1 0,1 1 0,0 0 0,-1-1 0,1 1 0,0-1 1,-1 0-1,1 0 0,0 0 0,0 0 0,-1 0 0,1 0 0,0-1 0,-1 0 0,1 1 0,0-1 0,-1 0 0,1 0 0,-1 0 1,1-1-1,-1 1 0,4-4 0,8-4 32,-1-2 0,0 0 0,-1 0 1,0-1-1,14-19 0,-19 23-23,-2 0 0,1-1 0,-1 0 1,-1 0-1,0 0 0,0 0 0,0-1 0,-1 0 0,-1 1 0,3-15 0,-2-41 238,-3 64-247,1 0 1,-1 1 0,0-1-1,1 0 1,-1 0-1,1 1 1,-1-1 0,1 0-1,-1 1 1,1-1-1,-1 1 1,1-1 0,-1 1-1,1-1 1,0 1 0,-1-1-1,1 1 1,0-1-1,0 1 1,-1 0 0,1-1-1,0 1 1,0 0-1,-1 0 1,3 0 0,24-5 80,-22 4-69,36-5 74,8-1-5,64-2 0,-93 7-74,10-2 20,-29 4-32,1 0 0,-1 0 0,0 0 0,0 0 0,0 1 0,1-1 0,-1 0 0,0 0 0,0 1 0,0-1 0,0 1 0,0-1 0,1 1 0,-1-1 0,0 1 0,0 0 0,0 0 0,1 1 0,0 3 17,-1 1 1,1 0-1,-1 0 0,-1-1 1,1 1-1,-1 0 1,0 0-1,0 0 0,-2 8 1,-7 42 63,-2 14 56,10-64-111,1 1-1,0 0 0,0-1 0,0 1 0,1 0 0,0-1 0,4 13 0,-2-15-11,0 1 0,0-1 0,0 0 0,0 0 0,1-1 0,0 1 0,-1-1-1,1 1 1,1-1 0,-1 0 0,0-1 0,8 4 0,-9-5-13,1-1 1,0 1-1,-1-1 0,1 0 1,0 0-1,-1-1 0,1 1 1,-1-1-1,1 0 0,0 0 1,-1 0-1,0 0 0,1 0 1,5-4-1,49-30 60,-54 33-62,14-12 12,0 0 1,-1-2-1,0 0 1,-1-1 0,-1 0-1,-1-1 1,-1-1-1,18-32 1,0-9 35,38-104 1,-53 119-19,-2 1 1,-2-2-1,-2 0 1,5-65-1,-16 82 28,1 28-62,0 1 0,0-1 0,0 1 0,0 0 0,0-1 0,0 1 0,0-1 0,0 1 0,0-1 0,0 1 0,-1 0 1,1-1-1,0 1 0,0 0 0,0-1 0,-1 1 0,1-1 0,0 1 0,0 0 0,-1-1 0,1 1 0,0 0 0,-1 0 0,1-1 0,0 1 0,-1 0 0,1 0 0,0-1 0,-1 1 0,1 0 0,0 0 0,-1 0 0,1 0 0,-1 0 0,1 0 0,-1-1 1,1 1-1,0 0 0,-1 0 0,1 0 0,-1 0 0,1 1 0,0-1 0,-1 0 0,1 0 0,-1 0 0,1 0 0,0 0 0,-1 0 0,1 1 0,-1-1 0,1 0 0,0 0 0,-1 0 0,1 1 0,0-1 0,-1 0 0,1 1 0,-6 5 8,1 0 1,1-1-1,-1 2 0,1-1 0,0 1 0,-4 9 0,6-14-9,-19 41 5,2 1-1,1 1 0,-16 64 1,-15 151-37,46-241 11,1 0 0,0-1 0,2 1-1,0 0 1,1 0 0,1-1 0,7 31 0,-8-48 15,-1-1 1,0 1-1,0 0 0,1 0 1,-1-1-1,1 1 0,-1 0 1,0-1-1,1 1 1,-1 0-1,1-1 0,0 1 1,-1-1-1,1 1 1,0-1-1,-1 1 0,1-1 1,0 1-1,-1-1 1,1 0-1,0 1 0,0-1 1,-1 0-1,1 0 1,1 1-1,0-1 2,1 0 0,-1 0 0,0-1 0,0 1 1,0 0-1,1-1 0,-1 1 0,0-1 0,3-1 0,4-2 3,0-1 0,-1 0 0,12-8-1,3-6 1,-1-1 0,-1-1-1,-1-1 1,-1 0 0,-1-2 0,0 0-1,-2-1 1,-1-1 0,14-33-1,10-33 11,36-133 0,-64 187-3,22-68 133,30-178-1,-62 278-116,1-18 32,-1 24-45,-1-1-1,0 0 1,0 0 0,-1 0 0,1 0-1,0 0 1,0 0 0,0 0-1,0 1 1,-1-1 0,1 0-1,0 0 1,-1 0 0,1 0 0,-1 1-1,1-1 1,-1 0 0,1 1-1,-2-2 1,2 2-7,-1 0 0,1 0 0,0 0 0,0 0 0,-1 0 0,1 0 0,0 0 0,-1 0 0,1 0 0,0 0 0,0 0 0,0 0 0,-1 0 0,1 0 0,0 0 0,0 1 0,-1-1 0,1 0 0,0 0 0,0 0 0,0 0 0,-1 1 0,1-1 0,0 0 0,0 0 0,0 0 0,0 1 0,0-1 0,-1 0 0,1 0 0,0 1 0,0-1 0,0 0 0,0 0 0,0 1 0,0-1 0,0 0-1,-10 20 30,2 0 0,1 1 0,-6 22 0,3-8-10,-142 518 126,137-487-126,-26 125 60,35-166-55,4-22-7,1 1 0,0 0 0,0-1 0,0 1 0,0 0 0,1 0 0,-1 0 0,1-1 1,0 1-1,1 6 0,-1-9-17,0-1 0,0 0 0,0 0 0,1 1 1,-1-1-1,0 0 0,0 0 0,1 0 0,-1 0 1,0 0-1,0 1 0,1-1 0,-1 0 0,0 0 0,0 0 1,1 0-1,-1 0 0,0 0 0,0 0 0,1 0 1,-1 0-1,0 0 0,1 0 0,-1 0 0,0 0 1,0 0-1,1 0 0,-1 0 0,0 0 0,0 0 0,1 0 1,-1-1-1,0 1 0,0 0 0,1 0 0,10-6 60,-10 6-59,24-18 92,0 0 0,37-37-1,-37 32 46,54-39 0,-78 61-138,1 0 0,-1 0 0,1 0 0,0 0-1,0 0 1,0 0 0,-1 0 0,1 0 0,0 1-1,0-1 1,0 1 0,0-1 0,0 1 0,0 0 0,0 0-1,0 0 1,0 0 0,0 0 0,0 0 0,0 1-1,0-1 1,0 1 0,0-1 0,0 1 0,0 0-1,0 0 1,0 0 0,0 0 0,-1 0 0,1 0 0,0 0-1,-1 1 1,1-1 0,-1 0 0,0 1 0,1-1-1,-1 1 1,1 2 0,5 6 15,-2 1 0,0-1 0,0 1 0,0 1 0,2 14 0,-2-11-13,30 76-5,-20-57 0,-3-1 0,10 41 0,-11-55-606,-8-17 105,-8-15 97,-7-12-3923</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4:38.971"/>
    </inkml:context>
    <inkml:brush xml:id="br0">
      <inkml:brushProperty name="width" value="0.05" units="cm"/>
      <inkml:brushProperty name="height" value="0.05" units="cm"/>
      <inkml:brushProperty name="color" value="#33CCFF"/>
    </inkml:brush>
  </inkml:definitions>
  <inkml:trace contextRef="#ctx0" brushRef="#br0">1 1 13864,'0'0'1001,"14"3"-456,38 7-35,1-3-1,68 2 0,-15-10-76,140 2 558,-37-4 208,-206 3-1182,0-1 0,-1 1 0,1 0 0,0-1 0,-1 1 0,1-1 0,4-2 0,0-4-2517</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4:39.272"/>
    </inkml:context>
    <inkml:brush xml:id="br0">
      <inkml:brushProperty name="width" value="0.05" units="cm"/>
      <inkml:brushProperty name="height" value="0.05" units="cm"/>
      <inkml:brushProperty name="color" value="#33CCFF"/>
    </inkml:brush>
  </inkml:definitions>
  <inkml:trace contextRef="#ctx0" brushRef="#br0">1 49 13768,'0'0'1000,"79"-39"-616,-41 31-472,-8 6-8</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4:47.380"/>
    </inkml:context>
    <inkml:brush xml:id="br0">
      <inkml:brushProperty name="width" value="0.05" units="cm"/>
      <inkml:brushProperty name="height" value="0.05" units="cm"/>
      <inkml:brushProperty name="color" value="#33CCFF"/>
    </inkml:brush>
  </inkml:definitions>
  <inkml:trace contextRef="#ctx0" brushRef="#br0">0 250 3504,'0'0'19042,"18"-14"-18901,-4 2-105,-1 1-5,-1 1 1,1 0 0,1 1-1,0 1 1,0 0-1,1 1 1,21-7-1,33-5 176,1 3-1,142-12 1,-128 19-35,-9-3 188,80-24-1,-72 15 137,-61 20-173,-21 2-273,1-1 1,-1 0-1,0 0 0,0 0 0,1 0 1,-1 0-1,0 0 0,1 0 1,-1 0-1,0-1 0,1 1 1,-1 0-1,0-1 0,0 1 1,2-2-1,-3 2-20,1 0-1,-1 0 1,1-1 0,-1 1 0,1 0-1,-1 0 1,0 0 0,1 0 0,-1-1-1,1 1 1,-1 0 0,1 0 0,-1 0-1,1 0 1,-1 0 0,1 0 0,-1 0-1,1 0 1,-1 1 0,1-1-1,-1 0 1,0 0 0,1 0 0,-1 0-1,1 1 1,-1-1 0,1 0 0,-1 0-1,0 1 1,1-1 0,-1 0 0,0 1-1,1-1 1,-1 0 0,0 1 0,1-1-1,-1 1 1,0-1 0,0 0 0,0 1-1,1-1 1,-1 1 0,0 0 0,3 3-3271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1:01.774"/>
    </inkml:context>
    <inkml:brush xml:id="br0">
      <inkml:brushProperty name="width" value="0.05" units="cm"/>
      <inkml:brushProperty name="height" value="0.05" units="cm"/>
      <inkml:brushProperty name="color" value="#004F8B"/>
    </inkml:brush>
  </inkml:definitions>
  <inkml:trace contextRef="#ctx0" brushRef="#br0">52 0 13864,'0'0'2380,"-4"11"-2102,-13 34-33,16-43-211,0 1-1,1-1 0,-1 0 0,1 1 0,-1 0 0,1-1 0,0 1 0,0-1 0,0 1 0,0-1 0,0 1 0,1-1 0,-1 1 1,1-1-1,0 1 0,-1-1 0,1 0 0,0 1 0,2 2 0,-2-4 3,0 0-1,0 1 1,0-1-1,0 0 1,0 0 0,0 1-1,0-1 1,1 0 0,-1 0-1,1 0 1,-1-1-1,0 1 1,1 0 0,-1 0-1,1-1 1,0 1-1,-1-1 1,1 1 0,-1-1-1,1 0 1,0 0 0,-1 1-1,1-1 1,3-1-1,0 1 125,1-1 0,-1-1 0,1 1 0,-1-1 0,1 1 0,-1-2 0,0 1 0,0-1 0,0 1 0,0-1 0,0-1 0,-1 1 0,0-1-1,1 1 1,-1-1 0,-1 0 0,1-1 0,0 1 0,4-9 0,-8 12-139,1 1 1,-1-1-1,0 1 0,0-1 1,0 1-1,0-1 0,0 1 1,0-1-1,0 1 0,0-1 1,0 1-1,0-1 0,0 1 1,0-1-1,0 1 0,0-1 1,-1 1-1,1-1 0,0 1 1,0-1-1,0 1 0,-1-1 1,1 1-1,0-1 0,-1 1 1,1 0-1,0-1 1,-1 1-1,1 0 0,-1-1 1,1 1-1,0 0 0,-1-1 1,1 1-1,-1 0 0,1 0 1,-1 0-1,0-1 0,-21-3 430,8 5-288,0 2-1,-21 6 1,-8 2 70,7-5-157</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5:42.367"/>
    </inkml:context>
    <inkml:brush xml:id="br0">
      <inkml:brushProperty name="width" value="0.05" units="cm"/>
      <inkml:brushProperty name="height" value="0.05" units="cm"/>
      <inkml:brushProperty name="color" value="#33CCFF"/>
    </inkml:brush>
  </inkml:definitions>
  <inkml:trace contextRef="#ctx0" brushRef="#br0">208 678 4816,'0'0'8424,"-10"9"-8146,-71 62 565,69-58-641,0 1 0,0 1 0,2 0 0,0 0 0,0 1 0,2 0 0,0 0 0,1 1 0,0 0 0,1 0 0,-4 23 0,8-28-63,1-1 0,0 1 1,1 22-1,0-31-94,0 1 1,1 0-1,-1-1 0,1 1 1,0-1-1,0 1 0,0-1 1,1 0-1,-1 1 0,1-1 1,0 0-1,0 0 0,0 0 1,0 0-1,0 0 0,4 3 1,4 2 111,-5-3-62,0-1 0,1 1 1,0-1-1,0-1 1,0 1-1,8 3 1,-11-6-67,-1-1 0,0 1 0,1-1 1,-1 1-1,1-1 0,-1 0 1,1 0-1,-1 0 0,1-1 1,-1 1-1,0 0 0,1-1 0,-1 0 1,0 1-1,1-1 0,-1 0 1,0 0-1,0-1 0,0 1 1,0 0-1,0-1 0,0 1 0,2-2 1,6-6 88,-1 0 0,0 0 0,-1-1 0,0 0 0,12-20 1,25-60 707,-44 89-813,1-3 84,-1 1 0,1-1 0,-1 0 0,1 0 1,-1 0-1,-1 0 0,2-5 0,-2 8 96,7 12-6,-5-8-171,0 1 0,0 0 0,-1-1 1,1 1-1,-1 0 0,1 4 0,8 20 58,26 26-9,-32-49-63,0 0-1,0 0 1,0-1-1,1 1 1,0-1-1,0 0 0,11 6 1,-13-8 0,0-1 1,0 0-1,0 0 1,1 0-1,-1 0 1,0-1-1,0 1 1,1-1-1,-1 0 1,0 0-1,0 0 1,1-1-1,-1 1 1,0-1-1,0 1 1,0-1-1,1 0 1,-1 0-1,0-1 1,0 1-1,0-1 1,-1 1-1,1-1 1,0 0-1,-1 0 1,1 0-1,-1 0 1,1-1-1,-1 1 1,4-6-1,0 0 19,0-1 0,-1 0-1,0 0 1,-1 0-1,0-1 1,0 0-1,-1 1 1,4-17 0,-4 8 9,1-1 47,3-33 0,-7 47-59,1 0-1,-1 0 0,-1 1 0,1-1 1,-1 0-1,0 0 0,0 1 1,0-1-1,-1 1 0,1-1 0,-1 1 1,-3-6-1,-15-7 168,8 7-65,1 7-61,6 2-19,9 0-23,35 2-30,-25 0 0,0 0 1,0-1-1,0-1 1,0 0-1,0-1 1,0-1-1,21-6 1,-19 2 11,1-1-1,-1-1 1,0-1-1,-1 0 1,0-1-1,-1-1 1,18-18 0,-8 5 24,-1-2 1,36-56 0,-52 71-17,0-1 0,-1 0-1,-1 0 1,0 0 0,-1 0 0,0-1 0,3-22 0,-3-2 30,-1-56 0,-3 83-11,0 0-1,-1 0 1,0-1-1,-1 1 1,-1 0-1,1 0 1,-1 0-1,-6-12 1,5 24-30,-1 8-2,-2 11-2,-11 31-4,4-11-18,-12 50 0,3 18 17,-2 3-16,-15 170-1,35-220 102,-3 99 263,8-159-178,0-4-131,0 1 0,-1 0 0,1-1 0,0 1 0,0-1 0,1 1 0,-1 0-1,0-1 1,1 1 0,0 0 0,1-5 0,-1 4-3,4-14 19,0 0 0,2 0 0,0 0 0,1 1 0,0 0 0,1 0 0,1 1 0,1 0 0,0 1 0,1 0 0,0 1 0,1 0 0,1 1 0,18-13 0,-29 23-33,0 0 0,0 0-1,0 0 1,1 0 0,-1 1-1,1-1 1,-1 1 0,1 0-1,0 0 1,-1 0 0,1 0-1,0 1 1,0 0 0,0 0-1,-1 0 1,1 0 0,0 0-1,0 1 1,-1-1 0,1 1-1,0 0 1,-1 0 0,1 1-1,0-1 1,-1 1 0,0 0-1,1 0 1,-1 0 0,0 0-1,0 0 1,0 1 0,0-1-1,-1 1 1,1 0 0,-1 0-1,1 0 1,-1 0 0,0 0-1,0 1 1,-1-1 0,3 6-1,3 9 13,-1 1 1,-1 0-1,5 25 0,-6-22 24,0-1-1,11 28 1,-14-48-44,-1-1-1,1 1 1,-1-1 0,1 0 0,-1 1-1,1-1 1,-1 1 0,1-1 0,-1 0-1,1 0 1,0 1 0,-1-1 0,1 0-1,-1 0 1,1 1 0,0-1 0,-1 0-1,1 0 1,0 0 0,-1 0-1,1 0 1,0 0 0,-1 0 0,1 0-1,-1-1 1,1 1 0,0 0 0,-1 0-1,1 0 1,0-1 0,0 1 0,23-11 31,-4-4-11,-1 0 0,0-1 1,27-30-1,8-7 59,-46 41-48,-1 4 2,-7 8-34,1 1 1,-1-1 0,0 0 0,1 0 0,-1 1-1,0-1 1,1 0 0,-1 1 0,0-1-1,1 0 1,-1 1 0,0-1 0,1 0-1,-1 1 1,0-1 0,0 1 0,0-1-1,1 1 1,-1-1 0,0 1 0,0-1-1,0 1 1,0-1 0,0 0 0,0 1 0,1 5 0,0-1 1,0 0-1,-1 0 1,0 0-1,0 8 0,1 22 5,1-25-5,2 13 10,1 0 0,9 23 1,-12-40-9,1 0-1,-1-1 1,1 1 0,0-1-1,0 1 1,1-1 0,-1 0-1,1 0 1,0-1 0,1 1-1,-1-1 1,1 0 0,6 4-1,-9-6 1,0-1 1,0 0-1,0 0 0,0-1 0,0 1 1,0 0-1,0-1 0,0 1 0,0-1 0,0 1 1,0-1-1,0 0 0,1 0 0,-1 0 1,0 0-1,0 0 0,0-1 0,0 1 0,0-1 1,1 1-1,-1-1 0,0 0 0,0 0 1,-1 0-1,1 0 0,0 0 0,0 0 1,0-1-1,-1 1 0,1 0 0,0-1 0,-1 0 1,0 1-1,1-1 0,-1 0 0,1-1 1,1-2 10,0 0 0,0 1 0,-1-1 0,0 0 0,0 0 0,0 0 0,-1 0 0,1-1 0,-1 1 0,-1 0 0,1-1 0,-1 1 0,0-9 0,-1 7 2,-1 0 0,1 0 0,-1 0 0,-1 0 0,1 0 1,-1 0-1,-1 1 0,1-1 0,-1 1 0,0 0 0,-7-8 0,-1 1 51,-1 0 1,0 1-1,-23-16 1,33 26-48,0 0-1,0 1 1,-1-1 0,1 0 0,0 1 0,-1 0-1,1 0 1,-1 0 0,1 0 0,-1 1-1,-4-1 1,7 1 25,7 0-63,14 0 8,1-1 1,-1-1-1,1-1 0,-1-1 1,0-1-1,0-1 1,0 0-1,-1-1 0,0-2 1,0 0-1,-1 0 1,0-2-1,-1 0 0,0-1 1,-1-1-1,0-1 0,-1 0 1,-1-1-1,0 0 1,-1-1-1,0-1 0,-2 0 1,10-19-1,1-4 29,-2 0 0,-2-2 0,-2 0 1,11-45-1,-21 64-8,-1-1 1,-2 0 0,0 0 0,-2 0 0,-1 0-1,0-1 1,-2 1 0,-1 0 0,-6-26-1,4 8 9,4 34-16,0-1 0,0 1 0,0 0 0,-4-10 0,5 18-2,0-1 0,0 1 0,0-1-1,0 1 1,0 0 0,0-1-1,-1 1 1,1-1 0,0 1 0,0 0-1,-1-1 1,1 1 0,0-1-1,-1 1 1,1 0 0,0 0-1,-1-1 1,1 1 0,0 0 0,-1-1-1,1 1 1,-1 0 0,1 0-1,-1 0 1,1 0 0,0-1 0,-1 1-1,1 0 1,-1 0 0,1 0-1,-1 0 1,1 0 0,-1 0-1,1 0 1,-1 0 0,1 0 0,0 0-1,-1 1 1,1-1 0,-1 0-1,1 0 1,-1 0 0,1 0 0,0 1-1,-1-1 1,1 0 0,-1 0-1,1 1 1,0-1 0,-1 0-1,1 1 1,0-1 0,-1 1 0,-1 1 0,0 0 1,0 1 0,0-1-1,0 0 1,1 1 0,-1-1-1,-1 6 1,-8 30-31,1-1 0,3 2 0,1-1 0,-2 52 0,1-9-28,-1-21 4,2-17 15,0 51-1,6-76 34,5 147-53,-2-142 37,0 1 1,2-1-1,1 0 1,16 43 0,-10-31 3,-9-26 11,0 0 0,0 0 0,1 0 0,8 13 1,1-1 12,-7-11 8,0-1-1,0 0 1,0 0 0,1-1 0,1 0 0,-1 0 0,1-1-1,15 11 1,-12-11 5,-8-4-13,1 0 0,-1 0 0,1-1 0,0 0 1,0 0-1,0 0 0,0 0 0,0 0 0,1-1 0,-1 0 1,0 0-1,1 0 0,-1 0 0,1-1 0,-1 0 0,1 1 1,-1-2-1,1 1 0,4-1 0,1-1 4,-1 0 0,0-1-1,0 0 1,-1 0 0,1-1 0,-1 0 0,1 0-1,-1-1 1,-1 0 0,1 0 0,-1-1-1,0 0 1,0 0 0,0-1 0,-1 0 0,0 0-1,7-12 1,-8 10 10,0 1 0,0-1-1,-1 0 1,0-1 0,-1 1-1,4-14 1,-7 20-7,1-1 1,-1 1 0,0 0-1,0 0 1,0-1 0,0 1-1,-1 0 1,1-1-1,-1 1 1,0 0 0,0 0-1,0-1 1,0 1 0,0 0-1,-1 0 1,0 0-1,1 1 1,-1-1 0,0 0-1,0 1 1,0-1 0,-1 1-1,-2-3 1,4 4-12,0 1 0,-1-1 1,1 0-1,0 1 0,0-1 0,0 1 1,-1 0-1,1-1 0,0 1 0,-1 0 1,1 0-1,0 0 0,-1 0 0,1 0 1,0 0-1,0 0 0,-1 0 0,1 1 1,0-1-1,-1 0 0,1 1 0,0-1 1,0 1-1,0-1 0,-1 1 0,1 0 1,0-1-1,-2 3 0,-30 26 40,28-24-27,1-1-6,1-1-1,0 1 1,0-1 0,0 1-1,0 0 1,0 0 0,1 0 0,0 1-1,-3 6 1,5-9-9,-1 1 1,1 0-1,-1 0 1,1 0-1,0 0 0,0 0 1,1 0-1,-1 0 1,0-1-1,1 1 0,0 0 1,0 0-1,0 0 1,0-1-1,0 1 0,3 4 1,0 0-1,0-1 0,0 1 1,0-1-1,1 0 0,0 0 0,0-1 0,1 0 1,0 0-1,0 0 0,0 0 0,0-1 1,1 0-1,-1 0 0,1-1 0,0 0 1,0 0-1,0-1 0,1 1 0,-1-2 1,1 1-1,12 0 0,9 0 41,0-3-1,1 0 1,-1-2 0,52-11-1,-66 11-303,13-4 236,-18 0-3908</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5:46.164"/>
    </inkml:context>
    <inkml:brush xml:id="br0">
      <inkml:brushProperty name="width" value="0.05" units="cm"/>
      <inkml:brushProperty name="height" value="0.05" units="cm"/>
      <inkml:brushProperty name="color" value="#33CCFF"/>
    </inkml:brush>
  </inkml:definitions>
  <inkml:trace contextRef="#ctx0" brushRef="#br0">45 1016 5720,'0'0'9376,"1"-11"-8994,4-24-5,2 0 0,12-39 0,-5 19 98,-2-2 0,5-65 0,-8 55-64,23-161 978,-21 137-774,-8 56 9,15-62 0,-18 97-609,0 0 0,0 0 0,0 0 0,0 0 0,0 0 0,0 0 0,0 0 0,0 0 0,0 0 0,0 0 0,0 0 0,0 0 0,0 0-1,0 0 1,0 1 0,0-1 0,0 0 0,0 0 0,0 0 0,1 0 0,-1 0 0,0 0 0,0 0 0,0 0 0,0 0 0,0 0 0,0 0 0,0 0 0,0 0 0,0 0 0,0 0 0,0 0 0,0 0 0,0 0 0,0 0 0,1 0 0,-1 0 0,0 0 0,0-1 0,0 1 0,0 0 0,0 0 0,0 0 0,0 0 0,0 0 0,0 0 0,0 0 0,0 0 0,0 0 0,0 0 0,0 0 0,3 13 237,3 26-270,-5-31 94,38 403 347,-43-168-259,1-210-134,-2 0 0,-1 0-1,-1 0 1,-2-1 0,-15 37-1,16-52 12,-1-1-1,-1 0 0,-14 17 1,-9 16 95,31-46-119,0 0 0,0 0 1,0 0-1,0 0 1,0 0-1,-1 0 1,1-1-1,-1 1 0,0-1 1,0 0-1,0 0 1,0 0-1,0 0 0,0 0 1,-7 2-1,-33 13 482,37-15-425,6-2-50,-5-2 74,7-2-66,0 0 0,0 0-1,0 0 1,0 0 0,0 1 0,1-1 0,0 1 0,3-4 0,-1 0-2,8-7-13,0 1-1,1 0 0,0 0 0,1 2 1,25-16-1,20-15 46,-21 14 24,83-44-1,-42 26-2,-56 30-25,28-24 0,-34 26-22,-1-1 25,27-31 0,11-10 110,-43 40-85,-11 14-65,0 0-1,0 1 1,0-1-1,0 1 0,0-1 1,0 1-1,0-1 1,1 1-1,1-2 1,2-3 182,-6 5-22,1-2-164,1 0 0,-1 0 0,1 0 1,0 0-1,0 1 0,0-1 1,0 0-1,0 1 0,0-1 1,1 0-1,0 1 0,2-4 1,9-17 3,2-19 44,11-57-1,-16 57-42,3-16 43,8-99-1,-20 117-24,-2 0-1,-11-67 1,12 103-31,-1-1-1,1 1 1,-1 0 0,0 0 0,-1 0 0,1 1-1,-1-1 1,0 0 0,-3-5 0,5 9-10,0-1 0,0 1 1,0 0-1,-1 0 0,1 0 1,0-1-1,0 1 0,-1 0 1,1 0-1,0 0 0,0-1 1,-1 1-1,1 0 0,0 0 1,0 0-1,-1 0 0,1 0 1,0 0-1,-1 0 0,1 0 1,0-1-1,-1 1 0,1 0 1,0 0-1,0 0 0,-1 1 1,1-1-1,0 0 0,-1 0 0,1 0 1,0 0-1,-1 0 0,1 0 1,0 0-1,-1 1 0,-11 10-35,-9 21-38,-7 19 5,3 2 0,-26 79-1,43-101 58,2 1 0,1-1 0,-1 60 0,4-50 7,1 2-24,2 0 1,1 1-1,10 44 1,33 128-101,-35-169 109,-6-23 39,13 40 0,-17-62-12,1 0 0,-1-1 0,1 1 0,-1 0 0,1 0 0,0-1 0,0 1 0,0-1 0,0 1 0,0-1 0,0 1 0,1-1 0,-1 0 0,0 1 0,1-1 0,-1 0 0,1 0 0,-1 0 1,1 0-1,0 0 0,-1-1 0,1 1 0,0 0 0,0-1 0,-1 1 0,1-1 0,0 0 0,0 1 0,0-1 0,0 0 0,-1 0 0,1 0 0,0 0 0,0-1 0,0 1 0,0 0 0,-1-1 1,1 0-1,0 1 0,0-1 0,-1 0 0,3-1 0,5-2 30,0-2 1,0 1 0,-1-1-1,0-1 1,15-14 0,9-13 135,-1-2 1,-2-1 0,-2-1-1,33-60 1,-38 63 260,-22 50-378,0-1-1,1 0 0,4 17 1,-2-6-40,0-2-22,8 32 0,-9-48-4,0 1 0,0-1 0,1 0 0,0 0 0,1 0-1,0 0 1,0-1 0,7 9 0,-10-13 12,0-1-1,0 0 0,0 0 1,1 0-1,-1 0 1,0 0-1,1 0 1,-1 0-1,1 0 1,0 0-1,-1-1 1,1 1-1,-1-1 0,1 1 1,0-1-1,-1 1 1,1-1-1,0 0 1,0 0-1,-1 0 1,1 0-1,0 0 1,0 0-1,-1-1 0,1 1 1,0-1-1,-1 1 1,1-1-1,-1 1 1,1-1-1,0 0 1,-1 0-1,0 0 1,1 0-1,-1 0 0,1 0 1,1-2-1,5-5 11,0 0 0,0 0 0,-1-1 0,9-13 0,-16 22-12,13-21 58,-1 0-1,-1-1 1,12-36 0,-7 19 75,-12 30-90,4-10 80,-4 21-74,-2 14-24,0 17 5,7 64 25,-7-86-51,0 0 0,1 1-1,1-1 1,0-1 0,0 1 0,9 15 0,-10-22-3,-1 1 0,1-1 1,1 1-1,-1-1 0,0 0 0,1 0 1,0-1-1,0 1 0,0-1 0,5 3 1,-6-4 4,0-1 1,0 0-1,0 0 1,0 0 0,0 0-1,1-1 1,-1 1-1,0-1 1,0 0-1,0 0 1,1 0-1,-1 0 1,0-1 0,0 1-1,0-1 1,0 0-1,0 1 1,4-3-1,-1 0 18,1 0 0,-1 0-1,0-1 1,0 0-1,0 0 1,-1 0-1,1-1 1,-1 0-1,0 0 1,8-11 0,2-5 62,19-37 1,-33 56-81,6-10 18,0 0 40,0 0 0,-1-1 0,-1 0-1,1 0 1,2-16 0,-4 16 25,-2 13-104,-1 10-10,0 5 10,1 0 0,1 0 0,0 0 0,10 28 1,2 9-32,-14-50 44,0 0 0,0-1 0,0 1 0,0 0 0,0 0 0,1-1 0,-1 1 1,0-1-1,1 1 0,-1-1 0,1 1 0,0-1 0,-1 0 0,1 0 0,0 0 0,0 0 0,4 1 0,-3 0 2,0-1 0,0 0-1,0 0 1,0 0 0,1 0 0,-1-1 0,0 1-1,0-1 1,1 0 0,5 0 0,-1-2 8,1-1 0,-1 0 0,0 0 1,0 0-1,0-1 0,0 0 0,11-8 0,2-4 10,22-23-1,-24 21-5,28-19 0,31-22-3,-78 59-9,0 0 0,0 0 0,0 0 0,0 0 0,0 0 0,0 0 0,0 0 0,0 0 0,0 0 0,0 0 0,0 1 0,0-1 0,0 0 0,0 0 0,0 0 0,0 0 0,0 0 0,0 0 0,0 0 0,0 0 0,0 0 0,0 0 0,0 0 0,0 0 0,0 0 0,0 0 0,0 1 0,1-1 0,-1 0 0,0 0 0,0 0 0,0 0 0,0 0 0,0 0 0,0 0 0,0 0 0,0 0 0,0 0 0,0 0 0,0 0 0,0 0 0,0 0 0,-7 14 0,-18 23 0,20-30 0,-70 112 0,73-115 6,0 0-1,1 0 1,-1 0-1,1 0 1,-1 0 0,1 0-1,1 1 1,-1-1-1,1 0 1,-1 1-1,1-1 1,0 1 0,1-1-1,-1 0 1,1 1-1,0-1 1,2 6-1,-3-9 1,1 1-1,0 0 0,0-1 1,-1 1-1,1-1 1,0 1-1,1-1 0,-1 1 1,0-1-1,0 1 0,1-1 1,-1 0-1,0 0 0,1 0 1,0 0-1,-1 0 0,3 1 1,-1-1-3,-1-1-1,0 1 1,1-1 0,-1 0 0,0 0-1,1 0 1,-1 0 0,1 0 0,-1 0 0,0-1-1,1 1 1,-1-1 0,0 0 0,0 1-1,1-1 1,-1 0 0,2-2 0,4-2-1,1 0 1,-2-1 0,1 0 0,-1 0-1,0 0 1,0-1 0,0 0 0,-1-1 0,7-11-1,3-7 13,21-45 0,-19 34 18,-3-1 0,-1 0 1,14-63-1,-24 77-16,0 0 0,-2 0 0,-1-1-1,0 1 1,-2-1 0,-1 1 0,-6-31 0,4 32 15,-2 1-1,0 0 0,-1-1 1,-15-31-1,22 53-27,-1 0-1,1 0 0,0 1 0,-1-1 0,1 0 1,-1 0-1,1 0 0,-1 0 0,1 1 0,-1-1 1,1 0-1,-1 1 0,0-1 0,0 0 0,1 1 1,-1-1-1,0 1 0,0-1 0,0 1 0,1-1 1,-1 1-1,0 0 0,0-1 0,0 1 0,0 0 1,0 0-1,0 0 0,0 0 0,0 0 0,0 0 1,0 0-1,0 0 0,0 0 0,1 0 0,-1 0 1,0 0-1,0 1 0,0-1 0,0 0 0,0 1 1,0-1-1,0 1 0,1-1 0,-1 1 0,0-1 1,0 1-1,1 0 0,-1-1 0,0 1 0,0 1 1,-4 3-3,1 1 0,-1 0 0,2 0 0,-1 0 0,-5 12 0,3-1-20,-1 1 1,2 0 0,0 0 0,2 1-1,0-1 1,1 1 0,0-1-1,2 1 1,3 37 0,0-30-4,2 0-1,1-1 1,0 0 0,2 0 0,1 0-1,21 40 1,-13-39-32,0 0 1,41 44-1,-44-55 27,25 25-56,-36-37 2,1 0 0,-1 0 0,1-1 1,0 1-1,0-1 0,0 0 1,0 0-1,0 0 0,7 2 0,-11-4 61,0-1 0,0 1-1,0 0 1,0 0-1,0 0 1,0 0-1,0 0 1,0 0-1,0 0 1,-1 0-1,1 0 1,0 0 0,0-1-1,0 1 1,0 0-1,0 0 1,0 0-1,0 0 1,0 0-1,0 0 1,0 0-1,0-1 1,0 1 0,0 0-1,0 0 1,0 0-1,0 0 1,0 0-1,0 0 1,0 0-1,1-1 1,-1 1-1,0 0 1,0 0 0,0 0-1,0 0 1,0 0-1,0 0 1,0 0-1,0 0 1,0 0-1,0 0 1,0 0-1,0-1 1,1 1 0,-1 0-1,0 0 1,0 0-1,0 0 1,0 0-1,0 0 1,0 0-1,0 0 1,1 0-1,-1 0 1,0 0 0,0 0-1,0 0 1,-5-5-3795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5:46.321"/>
    </inkml:context>
    <inkml:brush xml:id="br0">
      <inkml:brushProperty name="width" value="0.05" units="cm"/>
      <inkml:brushProperty name="height" value="0.05" units="cm"/>
      <inkml:brushProperty name="color" value="#33CCFF"/>
    </inkml:brush>
  </inkml:definitions>
  <inkml:trace contextRef="#ctx0" brushRef="#br0">1 1 14776,'0'0'1512</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5:49.664"/>
    </inkml:context>
    <inkml:brush xml:id="br0">
      <inkml:brushProperty name="width" value="0.05" units="cm"/>
      <inkml:brushProperty name="height" value="0.05" units="cm"/>
      <inkml:brushProperty name="color" value="#33CCFF"/>
    </inkml:brush>
  </inkml:definitions>
  <inkml:trace contextRef="#ctx0" brushRef="#br0">35 693 5320,'0'0'8590,"-6"-16"-8011,5 15-569,-4-11 157,0-1-1,1 0 1,0 0 0,1-1 0,1 1-1,0-1 1,0 1 0,2-1-1,1-25 1,6 11 315,0 0 0,3 0 0,20-43 0,-9 21-9,2 0 185,2 1-1,2 1 0,51-69 1,-75 113-582,1-3 91,1 1-1,0 0 1,10-9-1,-14 14-131,0 0 0,0 0-1,0 0 1,0 0 0,0 0-1,0 1 1,0-1 0,1 1-1,-1-1 1,0 0 0,0 1-1,1 0 1,-1-1 0,0 1-1,1 0 1,-1 0 0,0 0-1,1 0 1,-1 0 0,0 0-1,1 0 1,-1 0 0,0 0-1,1 1 1,-1-1 0,0 1-1,1-1 1,0 1 0,4 4 19,0-1 1,-1 1-1,0 0 0,0 0 1,-1 0-1,1 1 1,-1 0-1,0 0 1,-1 0-1,1 0 1,-1 0-1,-1 1 1,1 0-1,-1-1 0,0 1 1,1 10-1,1 5 85,-1 0-1,-1 0 0,-1 44 0,-3-51-16,0-1 0,0 0-1,-2 0 1,1 0 0,-2 0-1,0-1 1,0 1 0,-2-1 0,1 0-1,-17 21 1,64-110 1129,-30 53-1179,0 1 1,1 0 0,1 1-1,1 0 1,26-29-1,-16 26 43,-20 18-73,1 0 0,0 1 0,0 0 0,1 0 0,-1 0 0,1 0-1,0 1 1,1 0 0,-1 0 0,1 1 0,-1 0 0,1 0 0,8-2 0,-14 5-27,1 0 0,0 0 1,-1-1-1,1 2 0,0-1 0,-1 0 1,1 0-1,0 0 0,-1 1 0,1-1 1,-1 1-1,1-1 0,-1 1 0,1 0 0,-1 0 1,1 0-1,-1-1 0,2 3 0,0-1 4,0 1 0,-1 0 0,1 0 0,-1 0 0,0 0 0,0 1 0,3 5 0,1 4 27,-2 0-1,1 0 1,2 17 0,-6-21-11,1 0 1,-2 1 0,0-1-1,0 0 1,0 1 0,-1-1-1,-4 15 1,4-13 25,22-50 297,47-80-214,-56 102-106,0 1-1,1 0 1,1 0-1,27-23 1,-40 38-33,0 0-1,0 0 1,0 0 0,1 0 0,-1 0-1,0 0 1,0 0 0,1 1 0,-1-1 0,0 0-1,1 1 1,-1-1 0,0 1 0,1 0-1,-1-1 1,1 1 0,-1 0 0,1 0 0,-1 0-1,1 0 1,-1 0 0,1 0 0,-1 0-1,1 1 1,-1-1 0,0 0 0,1 1 0,-1-1-1,1 1 1,-1 0 0,0-1 0,0 1-1,1 0 1,-1 0 0,0 0 0,0 0 0,0 0-1,0 0 1,0 0 0,0 0 0,0 0-1,0 0 1,1 3 0,2 3 2,-1 0 1,0 0-1,0 1 1,0-1-1,-1 1 1,2 13-1,-2 2-14,0 1-1,-2-1 1,-5 41-1,3-34 25,1 42 0,1-71-14,0 0 0,0 0 0,0 0-1,0 0 1,0 0 0,0 0-1,0 0 1,1 0 0,-1-1-1,1 1 1,-1 0 0,0 0 0,1 0-1,-1 0 1,1 0 0,0-1-1,-1 1 1,1 0 0,0-1-1,-1 1 1,1 0 0,0-1 0,0 1-1,1 0 1,0 0 1,0-1 1,-1 1-1,1-1 0,0 0 1,0 0-1,0 0 1,0 0-1,0 0 0,0 0 1,-1 0-1,1 0 0,2-1 1,7-3 15,-1 1 0,1-1 0,14-9 1,-21 11-15,124-70 145,-116 64-131,1-1-1,-2 0 1,16-16 0,-15 14 16,0 0 1,1 1 0,14-9-1,-27 19-31,0 0-1,0-1 0,1 1 0,-1 0 0,0-1 0,1 1 0,-1 0 0,0 0 1,1-1-1,-1 1 0,1 0 0,-1 0 0,0 0 0,1 0 0,-1 0 1,1-1-1,-1 1 0,1 0 0,-1 0 0,0 0 0,1 0 0,-1 0 0,1 0 1,-1 0-1,1 0 0,-1 1 0,0-1 0,1 0 0,-1 16 85,-1-10-79,-8 35 35,-4 28-7,12-64-40,1 1 1,0-1-1,0 1 0,0-1 1,0 1-1,1-1 1,0 0-1,0 1 0,4 7 1,-3-9 4,0-1 0,1 0 1,-1 0-1,1 0 0,0 0 0,0 0 1,0-1-1,1 1 0,-1-1 1,0 0-1,1 0 0,0 0 0,-1 0 1,1-1-1,0 1 0,0-1 0,0 0 1,0 0-1,0-1 0,0 1 1,0-1-1,0 0 0,5 0 0,-6-1 10,0 1-1,-1-1 0,1 0 1,-1 0-1,1 0 0,-1 0 1,1 0-1,-1-1 0,1 1 1,-1-1-1,0 1 0,0-1 1,0 0-1,0 0 0,0 0 1,0 0-1,-1 0 0,1-1 0,-1 1 1,1 0-1,-1-1 0,0 1 1,0-1-1,0 1 0,0-1 1,0 0-1,-1 1 0,1-1 1,-1 0-1,0 1 0,1-1 1,-1 0-1,-1 0 0,1-4 1,-1 0 6,0 0 0,-1 0 0,1 1 0,-1-1 0,-1 0 0,1 1 1,-1-1-1,0 1 0,-1 0 0,1 0 0,-1 0 0,-8-9 0,5 8-10,-30-29 78,34 34-80,0 0 0,0 0 0,0 0 0,-1 0 0,1 1 1,0-1-1,-1 1 0,1 0 0,-1 0 0,0 0 0,1 0 0,-7 0 0,13 5-10,7 1-26,110-16-4,-101 11 26,0-2 0,-1 0 0,1-1 0,-1-1 0,0-1 0,0 0 0,-1-1 0,1-1-1,18-11 1,-31 16 6,-1 0 0,0 0 0,0 0-1,1 0 1,-1 1 0,1 0 0,0 0 0,-1 0-1,9 0 1,-11 1 2,-1 0 1,1 1-1,-1-1 0,0 0 1,1 1-1,-1-1 0,1 1 0,-1-1 1,1 1-1,-1 0 0,0 0 1,0-1-1,1 1 0,-1 0 1,0 0-1,0 0 0,0 0 0,0 1 1,0-1-1,0 0 0,0 0 1,0 1-1,-1-1 0,1 0 1,0 1-1,-1-1 0,1 0 1,-1 1-1,1-1 0,-1 1 0,0-1 1,0 3-1,2 16 15,0 0-1,-2 0 1,-3 27-1,0 14 48,2-36-34,2 28 97,-1-52-122,0 0 0,0-1 0,0 1 0,0 0 0,0 0 0,0-1 0,0 1 0,0 0 0,1 0 0,-1-1 0,0 1 0,0 0 0,0 0 0,1-1 0,-1 1 0,0 0 0,1-1 0,-1 1 0,1-1 0,-1 1 0,1 0 0,-1-1-1,1 1 1,-1-1 0,1 1 0,0-1 0,-1 0 0,1 1 0,0 0 0,0-2 2,1 1 1,-1-1-1,0 0 0,-1 1 0,1-1 0,0 0 1,0 1-1,0-1 0,0 0 0,0 0 0,-1 0 1,1 0-1,0 0 0,-1 0 0,2-2 0,20-46 83,36-135 292,-58 183-381,0 0 0,1 1 0,0-1 0,-1 0 0,1 1 0,-1-1 0,1 1 0,0-1 0,-1 1 0,1-1 0,0 1 0,-1 0 0,1-1 0,0 1 0,0 0 0,-1 0 0,1-1 0,0 1 0,0 0 0,0 0 0,-1 0 0,1 0 0,0 0 0,0 0 0,0 0 0,-1 0 0,1 0 0,0 0 0,0 1 0,0-1 0,0 1 0,30 10 0,-28-10 0,71 35-19,-52-24 6,0-1-1,1-1 0,0 0 1,44 10-1,-61-20 17,0 0-1,-1 0 1,1 0-1,0 0 0,0-1 1,-1 0-1,1 0 0,-1-1 1,1 1-1,-1-1 1,1 0-1,-1-1 0,0 0 1,0 1-1,8-8 1,-9 8-1,0-1 0,-1 1 0,0-1 0,0 0 1,0 0-1,0 0 0,0-1 0,0 1 0,-1-1 1,0 0-1,0 1 0,0-1 0,0 0 0,-1 0 1,1 0-1,-1-1 0,0 1 0,0 0 0,0 0 1,-1-1-1,0-6 0,0 5-2,-1-1 0,-1 1 0,1-1 0,-1 1 0,0 0 0,-1 0 0,-6-12 0,9 16 0,-1 1 0,0-1 0,-1 0 0,1 1 0,0-1 0,0 1 0,-1-1 0,1 1 0,-1 0 0,1-1 0,-1 1 0,0 0 0,1 0 0,-1 0 0,0 0 0,0 1 0,0-1 0,1 0 0,-1 1 0,0-1 0,0 1 0,0 0 0,0-1 0,0 1 0,0 0 0,0 0 0,0 1 0,0-1 0,0 0 0,0 1 0,-2 0 0,0 0 0,1 1 0,0-1 0,0 1 0,0 0 0,0 0 0,0 0 0,0 1 0,1-1 0,-1 1 0,1-1 0,-1 1 0,1 0 0,0 0 0,0 0 0,0 0 0,1 0 0,-1 1 0,1-1 0,0 0 0,0 1 0,0-1 0,0 1 0,0-1 0,1 1 0,-1 5 0,1 0 0,0-1 0,0 1 0,1 0 0,0 0 0,0 0 0,1-1 0,0 1 0,0-1 0,6 13 0,-3-12 0,0 0 0,0-1 0,1 1 0,0-1 0,0 0 0,1 0 0,0-1 0,12 9 0,-14-12 0,0 0 0,1 0 0,-1-1 0,1 0 0,0 0 0,-1 0 0,1-1 0,1 0 0,-1 0 0,0 0 0,0-1 0,1 0 0,-1 0 0,12-1 0,-12-1 0,0 0 0,0 0 0,0-1 0,0 1 0,0-2 0,-1 1 0,1 0 0,0-1 0,-1 0 0,0-1 0,0 1 0,0-1 0,0 0 0,-1 0 0,9-9 0,-3 1 0,-1 0 0,0-1 0,-1-1 0,14-27 0,-13 18 0,0 0 0,-2-1 0,7-34 0,-14 58 0,0-1 0,0 1 0,0 0 0,0-1 0,0 1 0,0 0 0,0-1 0,0 1 0,0 0 0,0 0 0,0-1 0,0 1 0,0 0 0,0-1 0,0 1 0,1 0 0,-1 0 0,0-1 0,0 1 0,0 0 0,0 0 0,1-1 0,-1 1 0,0 0 0,0 0 0,1-1 0,-1 1 0,0 0 0,0 0 0,1 0 0,-1 0 0,0 0 0,1 0 0,-1-1 0,0 1 0,1 0 0,8 8 0,6 19 0,-10-11 0,-1 0 0,0 0 0,-1 1 0,-1-1 0,-1 1 0,0 17 0,1 15 0,-2-40 0,0-1 0,0 1 0,-1-1 0,0 1 0,0-1 0,-5 16 0,5-23 0,0 0 0,0 0 0,1 0 0,-1 0 0,0 0 0,0-1 0,0 1 0,0 0 0,0 0 0,0-1 0,0 1 0,0-1 0,0 1 0,0-1 0,-1 1 0,1-1 0,0 0 0,0 0 0,0 1 0,-1-1 0,1 0 0,0 0 0,0 0 0,0 0 0,-1 0 0,1-1 0,0 1 0,-2-1 0,-1 1 0,0-1 0,0 0 0,0 0 0,0-1 0,0 1 0,0-1 0,-4-2 0,7 3 0,0 1 0,0-1 0,-1 0 0,1 0 0,0 0 0,0 1 0,0-1 0,0 0 0,0 0 0,1 0 0,-1-1 0,0 1 0,0 0 0,1 0 0,-1 0 0,0 0 0,1-1 0,0 1 0,-1 0 0,1-1 0,0 1 0,-1 0 0,1-3 0,1 3 0,0 0 0,-1 0 0,1 0 0,0 0 0,0 0 0,0 0 0,0 1 0,0-1 0,0 0 0,0 1 0,0-1 0,0 1 0,0-1 0,0 1 0,1-1 0,-1 1 0,0 0 0,0 0 0,0-1 0,1 1 0,-1 0 0,0 0 0,0 0 0,0 0 0,1 1 0,-1-1 0,1 0 0,20 3 0,-1 0 0,0 1 0,37 13 0,24 5 0,-76-20 106,0 0-1,0 0 1,0 1-1,0 0 1,0 0 0,7 5-1,9 5-4888</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5:51.687"/>
    </inkml:context>
    <inkml:brush xml:id="br0">
      <inkml:brushProperty name="width" value="0.05" units="cm"/>
      <inkml:brushProperty name="height" value="0.05" units="cm"/>
      <inkml:brushProperty name="color" value="#33CCFF"/>
    </inkml:brush>
  </inkml:definitions>
  <inkml:trace contextRef="#ctx0" brushRef="#br0">25 126 3000,'0'0'7373,"3"-10"-6721,9-33 21,-11 29 395,-1 14-1030,0-1 0,0 1 0,0 0 0,0 0 0,0 0 0,0 0 0,0 0 0,0 0-1,0 0 1,0 0 0,0-1 0,0 1 0,0 0 0,0 0 0,-1 0 0,1 0 0,0 0 0,0 0 0,0 0 0,0 0 0,0 0 0,0 0 0,0 0 0,0 0 0,0 0 0,-1 0 0,1 0 0,0 0 0,0 0 0,0 0 0,0 0-1,0 0 1,0 0 0,0 0 0,-1 0 0,1 0 0,0 0 0,0 0 0,0 0 0,0 0 0,0 0 0,0 0 0,0 0 0,-1 0 0,1 0 0,0 0 0,0 0 0,0 0 0,-11 13 2517,7-6-2252,1-2-101,0-1 1,0 2 0,1-1 0,0 0 0,0 0 0,0 1 0,1-1 0,0 1 0,-1 11 0,1 0 82,1 1 0,1-1 0,1 0 0,1 1 0,0-1 0,1 0 0,7 18 0,-5-18-42,9 22 561,-14-37-763,0 0-1,0 0 1,0-1-1,0 1 1,0-1-1,0 1 1,1-1-1,-1 1 0,1-1 1,-1 0-1,1 0 1,0 0-1,-1 0 1,1 0-1,0 0 1,0 0-1,2 1 1,0-1 5,0 0 0,-1 0 0,1 0 0,0 0 0,0-1 0,0 0 0,0 1 0,0-1 0,0-1 0,0 1 0,0 0 0,-1-1 0,1 0 0,0 0 0,0 0 0,0-1 0,-1 1 0,1-1 1,-1 0-1,1 0 0,-1 0 0,0 0 0,0 0 0,0-1 0,4-4 0,9-11 110,-2 0 1,0-1 0,-1-1-1,-1-1 1,-1 1-1,0-2 1,-2 1-1,-1-1 1,0-1-1,-2 1 1,6-41 0,-11 58 341,-2 7-186,-2 14-79,-1 28-149,5-31-55,8 76 125,-8-81-128,1 1-1,0-1 1,0 0-1,1-1 1,0 1-1,0 0 0,1-1 1,8 13-1,-10-19-14,-1 0-1,1 1 0,-1-1 0,1 0 0,-1 0 0,1 0 0,0 0 0,-1 0 1,1-1-1,0 1 0,0-1 0,0 1 0,0-1 0,0 1 0,-1-1 0,1 0 1,0 0-1,3 0 0,0 0 10,0 0-1,0-1 1,0 0 0,-1 0 0,1 0-1,7-3 1,0-1 16,-1-1 0,0 0 0,0-1 0,0 0 1,-1-1-1,0 0 0,16-17 0,0-5 108,26-39 0,-24 32-10,-26 34-109,-1 1 0,1 0 0,0 0 1,0 0-1,0 0 0,0 1 0,0-1 1,1 0-1,3-1 0,-6 3-15,1-1 0,0 1 0,-1 0 0,1 0 0,-1 0 0,1 0 0,-1 0 0,1 0 0,-1 0 0,1 0 0,0 0-1,-1 0 1,1 0 0,-1 0 0,1 0 0,-1 0 0,1 0 0,-1 1 0,1-1 0,0 1 0,0 0-1,0-1-1,0 1 1,0 0 0,-1 0-1,1 0 1,0 0-1,-1 0 1,1 0 0,-1 0-1,1 0 1,-1 0 0,1 0-1,-1 1 1,0 0-1,14 62 51,-4 0 0,-2 1-1,-3 0 1,-4 0 0,-6 72-1,-16 25 6,1-21 28,19-128-70,-1-1 0,0 1 0,-1-1 0,0 0 0,-10 22 0,13-34-18,0 0 0,0 0-1,0 0 1,0 0-1,0 0 1,-1 0-1,1 0 1,0-1 0,0 1-1,0 0 1,0 0-1,0 0 1,0 0-1,0 0 1,0 0 0,0 0-1,-1 0 1,1 0-1,0 0 1,0 0 0,0 0-1,0 0 1,0 0-1,0 0 1,-1-1-1,1 1 1,0 0 0,0 0-1,0 0 1,0 0-1,0 1 1,0-1-1,0 0 1,-1 0 0,1 0-1,0 0 1,0 0-1,0 0 1,0 0-1,0 0 1,0 0 0,0 0-1,-1 0 1,1 0-1,0 0 1,0 0-1,0 0 1,0 1 0,0-1-1,0 0 1,-1-16 116,1 14-109,0-35 73,-1-32 82,3 0 0,16-95 0,-6 98 7,3 0 0,42-109 0,2 47 30,-50 112-170,0 1 0,1 1 0,1-1-1,1 2 1,24-24 0,-21 23-5,22-17 56,-35 30-78,0-1 0,0 1 0,0 0 0,0 0 0,0 0 0,1 0 0,-1 0-1,1 0 1,-1 1 0,0-1 0,1 1 0,-1 0 0,1-1 0,-1 1 0,4 1 0,1 1 0,0 0 1,0 0-1,0 1 1,0 0-1,0 1 1,-1-1-1,0 1 1,0 1-1,0-1 1,0 1-1,0 0 1,-1 0-1,0 1 1,0-1-1,-1 1 1,1 0-1,-1 1 1,-1-1-1,1 1 1,-1-1-1,0 1 1,2 8-1,-2-6 2,0-1-1,-1 1 0,0 0 1,0 0-1,-1 0 0,0 1 1,0-1-1,-1 0 0,-1 0 0,1 0 1,-1 1-1,-1-1 0,0 0 1,0 0-1,-1-1 0,0 1 1,-6 12-1,6-17-7,1-1 0,0 1 0,-1-1 0,0 0 0,0 0 0,0 0 0,0-1 0,0 1 0,-1-1 0,1 1 0,-1-1 0,1 0 0,-1-1 0,0 1 0,0-1 0,0 1 0,0-1 0,0 0 0,0 0 0,0-1 0,0 1 0,-8-1 0,-5-1 0,0-1 0,0-1 0,0 0 0,-20-7 0,-4 0 0,23 7 0,12 2 0,0 0 0,1 0 0,-1 0 0,0-1 0,0 0 0,1 0 0,0-1 0,-8-4 0,10 6 0,6 5 0,9 7 0,11 0-4069</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5:54.113"/>
    </inkml:context>
    <inkml:brush xml:id="br0">
      <inkml:brushProperty name="width" value="0.05" units="cm"/>
      <inkml:brushProperty name="height" value="0.05" units="cm"/>
      <inkml:brushProperty name="color" value="#33CCFF"/>
    </inkml:brush>
  </inkml:definitions>
  <inkml:trace contextRef="#ctx0" brushRef="#br0">241 529 5520,'0'0'8840,"-12"-3"-8396,-40-10 18,47 13-386,1 0 0,-1 1 0,1 0 0,0-1-1,-1 1 1,1 1 0,0-1 0,0 1 0,-1 0 0,1 0-1,0 0 1,1 0 0,-1 1 0,0-1 0,1 1 0,-5 4-1,3-3 49,-1 2-18,-41 34 793,43-36-775,0 1 0,0-1 0,0 1 1,1 0-1,0 0 0,0 0 1,1 0-1,-4 10 0,3-9 49,1 1 0,0 1-1,1-1 1,0 0 0,0 0 0,0 0 0,1 1-1,0-1 1,2 13 0,-2-18-106,1 1 0,0 0-1,0-1 1,0 1 0,0-1-1,0 1 1,1-1 0,-1 1 0,1-1-1,0 0 1,-1 0 0,1 0 0,0 0-1,0 0 1,0 0 0,1-1 0,-1 1-1,0 0 1,1-1 0,-1 0 0,1 0-1,-1 0 1,1 0 0,0 0 0,-1 0-1,1 0 1,0-1 0,0 0 0,-1 1-1,1-1 1,0 0 0,0 0 0,4-1-1,-2 0-3,0 0 0,0 0-1,-1 0 1,1-1 0,-1 1-1,1-1 1,-1 0 0,1 0-1,-1-1 1,0 1 0,0-1-1,0 0 1,0 0 0,-1-1-1,6-5 1,-1-2 53,0-1-1,-1 1 0,12-26 1,-3 4 70,-11 23-70,0 0 0,-1-1 0,-1 1-1,0-1 1,0 0 0,-1 0 0,-1 0 0,0 0 0,0-18 0,1 11 389,-1 12 14,0 7 118,2 10-534,6 25 82,1 0-1,1 0 1,19 38-1,-27-70-158,-1 1 0,1-1-1,0 0 1,1 0 0,-1-1 0,1 1 0,0-1-1,-1 1 1,7 2 0,12 13 192,-21-18-206,0-1 0,0 1 1,0-1-1,0 1 0,0-1 0,0 1 0,0-1 0,0 0 0,0 0 0,1 0 1,-1 1-1,0-1 0,0 0 0,0 0 0,0-1 0,0 1 0,0 0 1,0 0-1,0 0 0,0-1 0,0 1 0,0 0 0,0-1 0,2 0 0,26-17 124,-26 16-122,20-15 106,-1-1 0,38-42-1,-42 41-27,1 1-1,0 0 1,1 1-1,23-15 0,-41 31-77,-1 0 0,0 0 0,0 1 0,1-1 0,-1 0 0,0 1 0,1-1 0,-1 1 0,1-1 0,-1 1 0,1 0 0,-1 0 0,1-1 0,-1 1 0,1 0 0,-1 0 0,1 1 0,-1-1 0,1 0 0,-1 0 0,0 1 0,1-1 0,-1 1 0,3 0 0,-2 1-1,-1-1 0,1 1 0,0 0 0,-1-1 0,1 1 0,-1 0 0,1 0 0,-1 0 0,0 0 0,0 1 0,0-1 0,0 0-1,1 4 1,1 7 31,-1 0 0,0-1 0,0 1 0,-1 18 0,-1-26-2,0 0 1,0 0-1,1 0 0,0 0 0,2 9 0,-4-9 119,-1 5-36,2-10-115,0 0 0,0 1 1,0-1-1,0 0 0,0 0 0,0 0 0,0 0 1,1 1-1,-1-1 0,0 0 0,0 0 1,0 0-1,0 0 0,0 0 0,0 0 1,0 0-1,1 1 0,-1-1 0,0 0 1,0 0-1,0 0 0,0 0 0,1 0 0,-1 0 1,0 0-1,0 0 0,0 0 0,0 0 1,1 0-1,-1 0 0,0 0 0,0 0 1,0 0-1,0 0 0,1 0 0,-1 0 1,0 0-1,0 0 0,0 0 0,0 0 1,1 0-1,-1 0 0,0-1 0,0 1 0,0 0 1,0 0-1,0 0 0,1 0 0,-1 0 1,0 0-1,0 0 0,0-1 0,49-27 265,-39 21-242,2 0-1,-1 1 1,1 0 0,0 1-1,0 0 1,0 0 0,17-2-1,-3 0 40,-22 6-66,0 0 1,1 0-1,-1 0 0,0 0 1,1 1-1,4-1 1,-7 2-8,0-1 0,0 0 1,-1 1-1,1-1 1,0 1-1,0 0 0,0 0 1,-1 0-1,1 0 0,0 0 1,-1 0-1,1 0 0,-1 0 1,1 0-1,-1 1 0,0-1 1,0 1-1,2 1 0,0 2-7,0 1-1,0 0 1,0 0 0,-1-1-1,0 1 1,0 1-1,0-1 1,1 12-1,-3-13 10,1 1-1,0-1 0,0 1 0,1-1 0,-1 0 1,1 0-1,1 0 0,-1 0 0,0 0 0,1 0 1,0-1-1,4 5 0,-6-8 4,0 0 0,0 0 0,0 0 0,1-1 0,-1 1 0,0 0 0,0-1 0,1 1 0,-1-1 0,0 0 0,1 1 0,-1-1 0,0 0 0,1 0 0,-1 0 0,1 0 0,-1 0 0,0 0 0,1 0 0,-1 0 0,0-1 0,3 0 0,30-13-3,-28 11 11,7-5 9,0 0-1,0 0 0,-1-1 1,0-1-1,-1 0 0,0 0 1,14-17-1,-9 12 22,-13 13-26,0-1 0,0 1 0,0-1 1,0 0-1,0 0 0,-1 0 0,1 0 0,1-5 0,-7 16-6,-1 0 0,0-1 0,-7 11 0,-7 9-1,18-26-9,-7 11 0,1 0 0,0 1 0,1 0 0,-6 22 0,10-32 0,1 0 0,-1 1 0,1-1 0,0 0 0,0 0 0,0 0 0,0 1 0,0-1 0,1 0 0,-1 0 0,1 0 0,0 0 0,0 0 0,0 0 0,1 0 0,-1 0 0,1 0 0,-1 0 0,1-1 0,0 1 0,0 0 0,0-1 0,0 0 0,1 1 0,4 2 0,-4-2 0,1-1 0,0 0 0,-1-1 0,1 1 0,0-1 0,0 1 0,0-1 0,0 0 0,0-1 0,0 1 0,0-1 0,0 1 0,0-1 0,0 0 0,0-1 0,0 1 0,0-1 0,0 0 0,0 0 0,0 0 0,0 0 0,-1-1 0,1 1 0,0-1 0,5-4 0,3-1 0,-1-1 0,0 0 0,-1-1 0,0 0 0,0-1 0,10-14 0,-10 11 0,0-1 0,-1-1 0,-1 0 0,-1 0 0,0 0 0,5-19 0,21-98 0,-25 84 0,-1-1 0,0-90 0,-8 108 0,-1-1 0,-2 1 0,-1 0 0,-1 0 0,-16-44 0,22 72 0,-1 0 0,0 1 0,0-1 0,0 0 0,0 1 0,0-1 0,-1 1 0,1-1 0,-1 1 0,0 0 0,0-1 0,1 1 0,-2 0 0,1 0 0,0 1 0,0-1 0,0 0 0,-4-1 0,5 3 0,0 0 0,1 0 0,-1 0 0,0 1 0,1-1 0,-1 0 0,0 0 0,1 1 0,-1-1 0,1 1 0,-1-1 0,0 0 0,1 1 0,-1-1 0,1 1 0,-1 0 0,1-1 0,0 1 0,-1-1 0,1 1 0,0 0 0,-1-1 0,1 1 0,0 0 0,-1-1 0,1 1 0,0 0 0,0-1 0,0 2 0,-2 3 0,-8 19 0,1 1 0,1 1 0,1-1 0,2 1 0,0 0 0,2 0 0,0 50 0,4-30 0,3 0 0,1 1 0,21 77 0,-20-99-49,2-1 0,1 0 1,1 0-1,26 44 0,-29-57 7,0 0-1,1 0 1,0-1 0,1 0-1,0-1 1,1 0 0,0 0-1,1-1 1,-1 0 0,1-1-1,18 9 1,2-4-4334</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5:56.528"/>
    </inkml:context>
    <inkml:brush xml:id="br0">
      <inkml:brushProperty name="width" value="0.05" units="cm"/>
      <inkml:brushProperty name="height" value="0.05" units="cm"/>
      <inkml:brushProperty name="color" value="#33CCFF"/>
    </inkml:brush>
  </inkml:definitions>
  <inkml:trace contextRef="#ctx0" brushRef="#br0">212 716 7328,'0'0'5514,"-4"-12"-4879,-13-34-40,17 45-556,0 0 1,-1 0 0,1 0 0,-1 1 0,1-1 0,-1 0 0,0 0-1,1 0 1,-1 1 0,0-1 0,1 0 0,-1 1 0,0-1 0,0 0-1,0 1 1,1-1 0,-1 1 0,0-1 0,0 1 0,0 0-1,0-1 1,0 1 0,0 0 0,0 0 0,0 0 0,0 0 0,0 0-1,0 0 1,0 0 0,0 0 0,0 0 0,0 0 0,0 0 0,0 0-1,0 1 1,-1-1 0,-2 1 204,0 0-151,0 0 1,1 0-1,-1 0 0,0 0 1,1 1-1,-1-1 0,1 1 0,0 0 1,0 0-1,-1 0 0,1 0 0,-5 6 1,-32 36 513,30-32-400,4-6-60,0 1 1,0 0 0,1 0-1,0 1 1,0 0 0,1-1-1,0 1 1,0 1 0,1-1-1,0 1 1,-2 8 0,5-14-79,1-1 1,-1 1 0,1-1-1,-1 1 1,1-1 0,0 1-1,0-1 1,0 0-1,0 1 1,0-1 0,0 0-1,1 0 1,-1 0 0,1 0-1,0 0 1,0 0 0,-1 0-1,1 0 1,0-1-1,0 1 1,1-1 0,-1 0-1,0 1 1,0-1 0,1 0-1,-1 0 1,1 0 0,-1-1-1,1 1 1,-1-1-1,1 1 1,-1-1 0,1 0-1,3 0 1,0-1 9,0 0 0,0 0 0,0 0 0,0-1 0,-1 0 0,1-1 0,0 1 0,-1-1 0,1 0 0,4-4 0,-1 0 17,0 0 0,-1-1-1,-1 0 1,13-17 0,-9 11-12,-1 0 0,-1-1 0,0 0 0,-1-1 0,-1 0 0,0 0 0,-2-1 0,1 0 0,4-32 0,-2-6 63,-4 1 0,-1-1 0,-3 0 0,-2 1 0,-3-1 0,-2 1 0,-2 0 0,-19-59 0,26 106-106,-10-27 139,11 32-158,0 0 1,0 1-1,0-1 1,0 1-1,0-1 0,0 1 1,0-1-1,0 1 1,0 0-1,-1-1 1,1 1-1,-1 0 0,1 0 1,-1 0-1,-2-1 1,3 2-13,0 0 0,0 0 0,0 0 0,-1 0 1,1 1-1,0-1 0,0 0 0,0 1 1,0-1-1,0 1 0,0-1 0,0 1 1,0-1-1,0 1 0,0 0 0,0 0 0,0-1 1,0 1-1,1 0 0,-1 0 0,0 0 1,0 0-1,1 0 0,-2 2 0,-15 27 36,17-30-42,-9 23 20,2 0 1,0 0 0,1 1-1,1 0 1,2 0-1,-2 27 1,4-33-12,-5 53 62,6 116 0,3-139-23,3 0 0,2-1 1,18 62-1,-23-98-28,1 1 1,0-1-1,1 1 0,0-1 1,1-1-1,8 14 1,-11-20-11,0-1 1,0 0 0,1 0 0,-1 0-1,0 0 1,1 0 0,0-1-1,0 1 1,0-1 0,0 0 0,0 0-1,0-1 1,0 1 0,1-1-1,-1 0 1,1 0 0,-1 0 0,1-1-1,-1 0 1,5 0 0,9 0 33,-1-2 0,0 0 1,0-1-1,0-1 0,0 0 1,32-14-1,-24 7 12,-1-1 0,-1-1 0,39-29 0,-41 27-11,-14 10-19,0 1 0,-1-1 0,0 1-1,0-2 1,-1 1 0,1-1 0,-1 0 0,0 0-1,7-12 1,-6 11 298,-9 18-205,-23 31 58,-3 5-70,27-43-98,1-1 0,0 1 0,-1-1 0,1 1 0,1 0 0,-1-1 0,0 1 0,1 0 0,0 0 0,0-1 0,0 1 0,1 4 0,0-5-7,0 0 0,0-1-1,0 1 1,0 0 0,0-1-1,1 1 1,0-1 0,-1 0 0,1 1-1,0-1 1,0 0 0,0 0-1,0 0 1,0 0 0,1-1-1,-1 1 1,5 2 0,-4-2 1,1 0 1,0 0 0,0-1-1,0 1 1,0-1-1,0 0 1,0 0-1,0-1 1,0 1-1,0-1 1,6 0-1,-4-1 11,1 0-1,-1-1 0,0 1 0,1-2 1,-1 1-1,0-1 0,0 1 0,0-2 1,-1 1-1,1-1 0,-1 0 0,1 0 1,-1 0-1,-1-1 0,1 0 0,-1 0 1,0 0-1,0 0 0,0-1 0,5-10 1,-6 11-5,-1 0 0,0 0 1,0 0-1,0 0 0,-1-1 1,1 1-1,-1 0 0,-1-1 1,1 1-1,-1-1 0,0 1 1,0-1-1,-1 1 1,1 0-1,-1-1 0,0 1 1,-1 0-1,1-1 0,-1 1 1,0 0-1,0 0 0,-1 1 1,0-1-1,1 0 0,-7-6 1,7 9-1,-1 0 0,0-1 1,0 1-1,0 0 1,0 1-1,0-1 0,0 1 1,0-1-1,-1 1 0,1 0 1,0 0-1,-1 0 0,1 1 1,-1-1-1,-6 1 0,2-1 26,1 1 0,-1 1-1,0 0 1,1 0-1,-1 0 1,-9 4 0,15-2 0,7 1-25,13 2-39,10-6 11,1-2 0,-1-1 0,1-1 0,-1-2 0,28-8 0,-4 1 10,-44 11 12,0-1 0,0 0 0,0-1 0,8-5 0,-9 6 0,0-1 0,0 1 0,0 0 0,10-3 0,-17 6-5,1 0 0,-1 0 0,1 0 0,-1 0 0,1 0 0,-1 0 1,1 0-1,-1 0 0,1 0 0,-1 0 0,1 0 0,-1 0 0,1 0 0,-1 1 1,0-1-1,1 0 0,-1 0 0,1 1 0,-1-1 0,1 0 0,-1 0 0,0 1 1,1-1-1,-1 0 0,0 1 0,1-1 0,-1 1 0,1 0 0,4 17 37,-7 23 6,2-38-34,-3 18 27,2-15-26,0 0 1,0-1 0,0 1 0,1 0 0,-1 0 0,1-1 0,1 1 0,-1 0 0,1 0 0,0-1-1,1 1 1,-1 0 0,4 7 0,-5-13-11,1 1 1,-1-1-1,0 1 0,0-1 1,1 1-1,-1-1 0,1 0 1,-1 1-1,0-1 0,1 0 0,-1 1 1,1-1-1,-1 0 0,1 1 1,-1-1-1,1 0 0,-1 0 1,1 1-1,-1-1 0,1 0 1,-1 0-1,1 0 0,0 0 1,-1 0-1,1 0 0,-1 0 0,1 0 1,0 0-1,15-10 80,-12 6-59,0 0-1,0-1 0,0 0 1,4-9-1,58-92 329,-66 106-345,1 0-1,-1 0 1,0 1 0,1-1-1,-1 0 1,0 0 0,1 0-1,-1 0 1,0 0 0,1 1 0,-1-1-1,0 0 1,0 0 0,1 0-1,-1 1 1,0-1 0,0 0-1,1 0 1,-1 1 0,0-1-1,0 0 1,0 1 0,1-1-1,-1 0 1,0 1 0,0-1-1,0 0 1,0 1 0,0-1 0,0 0-1,0 1 1,0 0 0,8 17 27,-7-15-24,7 17 23,2 0 0,0-1-1,1 0 1,1-1 0,25 30-1,-34-44-25,1 0 0,0 0 0,1-1 0,-1 0 0,0 0 0,1 0 0,0 0 0,-1-1 0,1 1 0,0-1 0,0-1 0,6 2 0,-9-2-1,0-1 0,0 1 0,0-1 0,0 0-1,1 0 1,-1 0 0,0 0 0,0 0 0,0-1 0,0 1-1,0-1 1,0 1 0,0-1 0,0 0 0,0 0-1,0 1 1,0-2 0,-1 1 0,1 0 0,0 0-1,-1 0 1,1-1 0,0 1 0,-1-1 0,0 1-1,1-1 1,-1 0 0,0 1 0,0-1 0,0 0-1,0 0 1,1-4 0,0 1 0,0 0-1,-1 0 1,0 0-1,0-1 1,0 1 0,-1 0-1,0-1 1,0 1-1,-1-11 1,-2-2 44,-10-28 0,9 35-37,1 1-1,0 0 1,1-1-1,0 1 1,1-1-1,0 0 1,1-16-1,0 25-12,0 0 0,1 0 0,0 0 0,-1-1 0,1 1 0,0 0 0,0 0 0,0 0 0,0 0 0,1 1 0,-1-1 0,0 0 0,1 0 0,-1 1 0,1-1 0,0 1 0,-1-1 0,1 1 0,0 0 0,0 0 0,0 0 0,0 0 0,0 0 0,0 0 0,0 0 0,0 1 0,3-1 0,0 0 0,0 0 0,0 0 0,0 1 0,0 0 0,1 0 0,-1 0 0,0 0 0,0 1 0,0 0 0,9 3 0,-7-1 0,0 0 0,0 0 0,-1 1 0,1 0 0,-1 1 0,0-1 0,0 1 0,0 0 0,-1 1 0,1-1 0,-1 1 0,-1 0 0,1 0 0,-1 1 0,0-1 0,0 1 0,-1 0 0,0 0 0,0 0 0,-1 1 0,0-1 0,0 1 0,-1-1 0,0 1 0,1 12 0,-3-17 0,1 1 0,0 1 0,0 0 0,0 0 0,0 0 0,1 0 0,0-1 0,1 6 0,-2-5 0,0-3 0,3-4 0,33-44 0,-30 36 0,1 1 0,0 0 0,15-15 0,-21 24 0,0-1 0,0 1 0,-1-1 0,1 1 0,0 0 0,0-1 0,0 1 0,0 0 0,0-1 0,0 1 0,0 0 0,0 0 0,0 0 0,0 0 0,0 0 0,0 0 0,0 0 0,0 0 0,0 0 0,0 1 0,0-1 0,0 0 0,0 1 0,-1-1 0,1 1 0,0-1 0,0 1 0,0-1 0,0 1 0,-1-1 0,2 2 0,26 28 0,-17-18 0,2 2 0,-2-3 0,0 0 0,1 0 0,17 11 0,-25-19 0,0-1 0,0 0 0,0 0 0,0 0 0,0-1 0,1 1 0,-1-1 0,1 0 0,-1 0 0,1 0 0,-1-1 0,1 0 0,-1 0 0,1 0 0,-1 0 0,6-2 0,14-4 0,0-1 0,44-21 0,-47 19 0,8-5 877,-14 4-5815</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4:42.401"/>
    </inkml:context>
    <inkml:brush xml:id="br0">
      <inkml:brushProperty name="width" value="0.05" units="cm"/>
      <inkml:brushProperty name="height" value="0.05" units="cm"/>
      <inkml:brushProperty name="color" value="#33CCFF"/>
    </inkml:brush>
  </inkml:definitions>
  <inkml:trace contextRef="#ctx0" brushRef="#br0">1 705 8032,'0'0'5644,"13"-7"-5199,-10 6-428,86-49 724,-75 41-557,-1 0 1,1-1-1,-2-1 0,1 0 1,11-15-1,-1-4 176,-2 0 1,-2-2-1,-1 0 1,15-37-1,42-143 1628,-61 141-1143,-12 56-303,0 0 1,2-1 0,9-26 0,-13 41-519,0 1-1,0 0 0,0-1 1,0 1-1,1 0 0,-1-1 1,0 1-1,0 0 1,1-1-1,-1 1 0,0 0 1,0 0-1,1-1 0,-1 1 1,0 0-1,1 0 0,-1 0 1,0-1-1,1 1 0,-1 0 1,0 0-1,1 0 0,-1 0 1,1 0-1,-1 0 1,0 0-1,1 0 0,-1 0 1,1 0-1,-1 0 0,0 0 1,1 0-1,-1 0 0,0 0 1,1 0-1,-1 0 0,1 0 1,-1 1-1,0-1 1,1 0-1,-1 0 0,0 0 1,1 1-1,-1-1 0,0 0 1,0 0-1,1 1 0,-1-1 1,0 0-1,0 1 0,1-1 1,15 20 398,-15-19-383,16 24 215,-1 0-1,-1 2 1,-2-1-1,14 39 1,-20-44-48,0 1 0,-2 0 0,0 0 0,-2 0 1,0 0-1,-1 35 0,-3-51-142,1 1 0,-1 0 0,0 0 0,-1-1 0,0 1 0,0-1 1,0 1-1,-1-1 0,0 0 0,0 0 0,0 0 0,-5 6 0,5-8-30,-1-1-1,1 1 1,-1 0-1,1-1 1,-1 0-1,0 0 1,0 0-1,-1 0 0,1-1 1,-1 1-1,1-1 1,-1 0-1,0-1 1,1 1-1,-1-1 1,0 0-1,-5 1 1,-4-1 26,1-1 0,0 0 0,-1-1 0,1 0 1,-18-4-1,23 3 22,1 0 1,-1 0-1,1-1 1,-1 0-1,1 0 0,0-1 1,1 0-1,-1 0 1,1-1-1,-11-8 1,44 11 226,-17 1-286,198-3 54,-140 6-98,111-12-1,-132 3 3,0-2 0,56-19-1,-81 20 17,0 0 1,0-2-1,-1 0 0,-1-2 0,1 0 0,26-23 0,-40 30 17,0-1 0,0 0 0,-1-1 0,11-13 1,-15 17-6,-1 0 0,1 1 1,-1-1-1,0 0 1,0 1-1,0-1 0,0 0 1,-1 0-1,1 0 1,-1 0-1,1 0 0,-1 0 1,0 0-1,0 0 1,-1 0-1,1 0 0,0 0 1,-3-5-1,3 7-4,0 0 0,-1-1 0,1 1 0,-1 0 0,0 0 0,1 0 1,-1 0-1,0 0 0,0 0 0,0 0 0,1 0 0,-1 0 0,0 0 0,0 0 0,0 1 0,0-1 0,-1 0 0,1 1 0,0-1 0,0 1 0,0-1 0,0 1 1,-1-1-1,1 1 0,0 0 0,0 0 0,-1 0 0,1 0 0,0 0 0,-1 0 0,1 0 0,0 0 0,0 0 0,-1 0 0,1 1 0,0-1 0,0 0 1,-2 2-1,-3 0 2,0 0 1,0 1 0,1 0 0,-1 0-1,1 0 1,-8 6 0,3 1-1,0-1 0,1 2 0,1-1 0,-1 1 1,2 0-1,-1 1 0,2 0 0,-1 0 0,2 1 0,0-1 0,0 1 0,-5 25 0,8-29 0,1 1 0,0-1 0,0 1 0,1-1 0,1 1 0,-1-1 0,1 1 0,4 14 0,-3-18 0,0 0 0,0 1-1,1-1 1,0 0 0,0 0 0,1-1-1,0 1 1,0-1 0,0 1 0,0-1-1,1 0 1,10 8 0,-13-12-1,1 1 1,-1-1-1,1 1 1,0-1 0,-1 0-1,1 0 1,0 0-1,0 0 1,0-1-1,-1 1 1,1-1-1,0 0 1,0 0 0,0 0-1,0 0 1,0 0-1,0 0 1,0-1-1,0 0 1,0 1-1,-1-1 1,1 0 0,0-1-1,0 1 1,-1 0-1,1-1 1,3-2-1,1-1 15,-1 0-1,1 0 0,-1-1 1,0 0-1,0 0 0,-1 0 1,0-1-1,8-12 0,-4 2 23,-1-1-1,-1 1 1,0-1-1,-1 0 1,3-19 0,-7 25 22,0 1 1,-1 0-1,0-1 1,0 1-1,-2-1 1,1 1-1,-2-1 1,1 1-1,-6-19 1,5 23 207,4 7-111,4 13-38,-3-2-123,0 0 0,1-1 0,1 0 0,0 0-1,0 0 1,1 0 0,0-1 0,0 0 0,11 11 0,-8-8-1,-5-6 0,0-1 0,1 0 0,0 0 0,0 0 0,9 7 0,-11-10 0,0-1 0,1 1 0,-1-1 0,0 1 0,1-1 0,-1 0 0,1 0 0,-1 0 0,1-1 0,0 1 0,-1-1 0,8 0 0,-1-1 0,1 0 0,-1-1 0,1 0 0,-1-1 0,0 0 0,0 0 0,14-8 0,3-3 0,31-23 0,19-11 0,-74 47 0,-1-1 0,1 1 0,0-1 0,0 1 0,0 0 0,0 0 0,0 0 0,0 1 0,0-1 0,1 1 0,-1-1 0,0 1 0,0 0 0,0 0 0,0 1 0,1-1 0,-1 1 0,4 1 0,-4-1 0,-1 1 0,1 0 0,0 0 0,-1 0 0,0 0 0,1 0 0,-1 0 0,0 1 0,0-1 0,0 1 0,0 0 0,-1-1 0,1 1 0,-1 0 0,1 0 0,-1 0 0,0 0 0,0 4 0,2 0 0,17 67 0,-19-66 0,1 1 0,-1-1 0,-1 0 0,1 0 0,-1 0 0,-1 1 0,-1 9 0,1-9 0,5-13 0,9-22 0,-10 21 0,12-28 0,-9 18 0,1 1 0,0 0 0,1 0 0,16-20 0,-24 33 0,1 0 0,0 0 0,0 0 0,0-1 0,1 1 0,-1 0 0,0 0 0,0 1 0,0-1 0,1 0 0,-1 0 0,0 1 0,1-1 0,-1 0 0,1 1 0,-1 0 0,1-1 0,-1 1 0,1 0 0,-1 0 0,1 0 0,-1-1 0,1 2 0,-1-1 0,1 0 0,-1 0 0,1 0 0,-1 1 0,3 0 0,-2 0 0,0 1 0,1-1 0,-1 1 0,0-1 0,0 1 0,0 0 0,-1 0 0,1 0 0,0 0 0,-1 0 0,0 0 0,1 1 0,-1-1 0,2 5 0,11 45 0,-13-42 0,1 0 0,1 0 0,0 0 0,5 10 0,19-32 0,12-16 0,-30 20 0,0 2 0,1-1 0,16-8 0,-22 14 0,0 0 0,0 0 0,0 0 0,0 1 0,0-1 0,0 1 0,0 0 0,0 0 0,0 0 0,0 1 0,0-1 0,0 1 0,0 0 0,0 0 0,0 1 0,0-1 0,0 1 0,5 3 0,7 4 0,-1 1 0,27 22 0,-19-13 0,9 6 0,-21-15 0,1 0 0,0-1 0,21 11 0,-32-19 0,1-1 0,-1 1 0,1 0 0,-1 0 0,1-1 0,-1 1 0,1-1 0,0 1 0,-1-1 0,1 0 0,0 1 0,0-1 0,-1 0 0,1 0 0,0 0 0,-1-1 0,1 1 0,0 0 0,0-1 0,-1 1 0,1-1 0,2 0 0,1 3 0,-5-2 0,1 0 0,-1 0 0,0 1 0,0-1 0,0 0 0,0 0 0,0 0 0,1 0 0,-1 1 0,0-1 0,0 0 0,0 0 0,1 0 0,-1 0 0,0 0 0,0 0 0,0 0 0,1 1 0,-1-1 0,0 0 0,0 0 0,1 0 0,-1 0 0,0 0 0,0 0 0,1 0 0,-1 0 0,0 0 0,0 0 0,0 0 0,1 0 0,-1-1 0,0 1 0,0 0 0,1 0 0,-1 0 0,0 0 0,0 0 0,0 0 0,1 0 0,-1-1 0,0 1 0,0 0 0,0 0 0,0 0 0,3-3 0,-1 1 0,0-1 0,1 1 0,0 0 0,-1 0 0,1 0 0,0 0 0,0 0 0,0 1 0,0 0 0,4-2 0,5-1 0,0-1 0,0-1 0,0 0 0,-1 0 0,1-1 0,-2-1 0,1 0 0,-1 0 0,0-1 0,10-12 0,-15 15 0,-1 0 0,0-1 0,0 0 0,0 0 0,-1 0 0,0 0 0,0 0 0,-1-1 0,2-7 0,-3 11 0,0 0 0,0 0 0,-1 0 0,0 0 0,0 0 0,0 0 0,0 0 0,-1 0 0,1 0 0,-1 0 0,0 0 0,0 1 0,0-1 0,-1 0 0,0 0 0,1 1 0,-1-1 0,-4-5 0,5 8 0,0 0 0,0 0 0,0 0 0,0 0 0,0 1 0,-1-1 0,1 0 0,0 1 0,0-1 0,0 1 0,-1-1 0,1 1 0,0-1 0,-1 1 0,1 0 0,0 0 0,-1 0 0,1 0 0,0 0 0,-1 0 0,1 0 0,0 0 0,-1 0 0,1 0 0,0 1 0,0-1 0,-1 1 0,1-1 0,0 1 0,0-1 0,0 1 0,-1 0 0,1-1 0,-1 2 0,-5 4 0,0-1 0,1 1 0,-1 0 0,-5 7 0,10-10 0,-5 5 0,0 1 0,1-1 0,1 1 0,-1 0 0,2 0 0,-5 12 0,6-16 0,1 1 0,1 0 0,-1-1 0,1 1 0,0 0 0,0 0 0,0 0 0,1 0 0,0 0 0,1 0 0,1 12 0,-1-14 0,1 0 0,0-1 0,0 1 0,0 0 0,0-1 0,0 1 0,1-1 0,-1 0 0,1 0 0,0 0 0,0 0 0,1 0 0,-1-1 0,0 1 0,1-1 0,-1 0 0,7 3 0,-2-2 0,-1 0 0,1 0 0,0-1 0,-1 1 0,1-2 0,0 1 0,16 0 0,-10-3 0,-1 0 0,1-1 0,0-1 0,-1 0 0,26-9 0,64-34 0,-76 33 0,-17 9 162,1 0 1,-1 1-1,1 0 0,0 1 1,13-2-1,25 0-3671,-41 4 1971</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4:43.747"/>
    </inkml:context>
    <inkml:brush xml:id="br0">
      <inkml:brushProperty name="width" value="0.05" units="cm"/>
      <inkml:brushProperty name="height" value="0.05" units="cm"/>
      <inkml:brushProperty name="color" value="#33CCFF"/>
    </inkml:brush>
  </inkml:definitions>
  <inkml:trace contextRef="#ctx0" brushRef="#br0">1 361 7936,'0'0'9010,"6"-13"-8247,45-80 519,-44 81-994,1 0-1,1 0 0,0 1 0,1 1 1,0 0-1,19-16 0,2 4 345,-20 12-328,1 2-1,0-1 1,1 2-1,-1-1 1,2 2 0,15-6-1,-27 11-260,0 1 0,-1-1 0,1 1 0,0 0 0,0 0 0,0 0 0,0 0 0,0 0 1,0 1-1,-1-1 0,1 0 0,0 1 0,0 0 0,0-1 0,-1 1 0,1 0 0,0 0 0,-1 0 0,1 0 0,0 0 0,-1 0 0,0 0 0,1 0 0,-1 1 0,0-1 0,1 1 0,-1-1 0,0 1 0,0-1 0,0 1 0,1 3 0,1 2 25,0 0-1,0 1 1,-1-1-1,0 1 1,0 0-1,0 8 1,0 25 224,-1-1 1,-8 69 0,-1 17 396,8-118-577,0 1-1,0-1 1,1 0-1,0 0 1,1 0-1,-1 0 1,2 0-1,-1-1 1,5 10-1,-6-16-86,0 0 0,0 0 1,0-1-1,0 1 0,0 0 0,0-1 0,0 1 0,0-1 1,0 1-1,1-1 0,-1 1 0,0-1 0,0 0 0,1 1 1,-1-1-1,0 0 0,0 0 0,1 0 0,-1 0 0,0 0 1,1-1-1,0 1 0,31-8 296,-24 4-246,-1 0 0,1-1 0,-1 0 0,0-1 0,0 0 0,-1 0 0,0 0 0,12-14 0,-9 7 33,1 0-1,-2-1 0,0 0 1,10-21-1,-13 19 5,-1-1 1,-1-1-1,0 1 0,-1-1 1,-1 0-1,0 1 0,-2-1 0,-1-22 1,-8-11 211,7 44-274,0 1 0,0-1 0,1 1 0,0-1 0,1 1 0,-1-1 0,1 0 0,0 1 0,1-1 0,2-10 0,-2 12-27,0 0 0,1 0 0,0 0 0,0 0 0,0 0 0,1 1-1,-1-1 1,1 1 0,0-1 0,1 1 0,-1 0 0,1 0 0,-1 0 0,1 1-1,0 0 1,1-1 0,-1 1 0,7-3 0,1 1-20,-1 1 0,1 0 0,-1 1 0,1 0 0,0 1-1,0 0 1,0 1 0,0 0 0,14 1 0,13 3 0,56 12 1,-83-12-4,-1 1 0,0-1 0,16 9 0,11 3 0,-38-15 0,0 0 0,1 0 0,-1 1 0,0-1 0,1 0 0,-1 0 0,0 0 0,1 1 0,-1-1 0,0 0 0,0 0 0,1 1 0,-1-1 0,0 0 0,0 0 0,0 1 0,1-1 0,-1 0 0,0 1 0,0-1 0,0 0 0,0 1 0,0-1 0,1 1 0,-1-1 0,0 0 0,0 1 0,0-1 0,0 0 0,0 1 0,0-1 0,0 1 0,0-1 0,-1 0 0,1 1 0,0-1 0,0 0 0,0 1 0,-8 14 0,7-13 0,-8 13 82,-31 55-485,20-27-4726</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4:44.329"/>
    </inkml:context>
    <inkml:brush xml:id="br0">
      <inkml:brushProperty name="width" value="0.05" units="cm"/>
      <inkml:brushProperty name="height" value="0.05" units="cm"/>
      <inkml:brushProperty name="color" value="#33CCFF"/>
    </inkml:brush>
  </inkml:definitions>
  <inkml:trace contextRef="#ctx0" brushRef="#br0">12 79 10040,'0'0'2257,"4"-8"-1576,1-4-412,11-29 936,-14 31 333,1 2 3403,-5 10-3113,1-2-1768,1 0 0,-1 0 0,1 0 0,0 1 0,-1-1 0,1 0 0,0 0 0,-1 0 0,1 0 0,0 1 0,-1-1 0,1 0 0,0 0 0,0 1-1,-1-1 1,1 0 0,0 0 0,0 1 0,-1-1 0,1 0 0,0 1 0,0-1 0,0 0 0,-1 1 0,1-1 0,0 1 0,-6 22 768,-1 2 24,2-1 0,-5 50 0,8-51-313,1-12-11,1 0 0,0 0 0,0 0 1,3 13-1,-3-23-456,0-1 1,0 1-1,0-1 0,0 1 1,0-1-1,0 1 1,1-1-1,-1 1 1,0-1-1,0 1 0,1-1 1,-1 1-1,0-1 1,0 0-1,1 1 0,-1-1 1,1 1-1,0-1 1,-1 0-74,0 0 1,1 0-1,-1 0 1,1 0 0,-1 0-1,0-1 1,1 1-1,-1 0 1,1 0 0,-1-1-1,0 1 1,1 0-1,-1 0 1,0-1-1,0 1 1,1 0 0,-1-1-1,0 1 1,0-1-1,1 1 1,-1 0 0,0-1-1,0 1 1,0-1-1,0 1 1,1 0 0,-1-1-1,0 0 1,5-18-4167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1:02.694"/>
    </inkml:context>
    <inkml:brush xml:id="br0">
      <inkml:brushProperty name="width" value="0.05" units="cm"/>
      <inkml:brushProperty name="height" value="0.05" units="cm"/>
      <inkml:brushProperty name="color" value="#004F8B"/>
    </inkml:brush>
  </inkml:definitions>
  <inkml:trace contextRef="#ctx0" brushRef="#br0">266 105 9648,'0'0'4785,"-1"-11"-4205,-2-3-380,-1-35 679,4 48-729,0-1 1,0 1 0,-1 0 0,1-1 0,0 1-1,-1-1 1,1 1 0,-1 0 0,1 0 0,-1-1-1,0 1 1,0 0 0,1 0 0,-1 0 0,0 0 0,0 0-1,0 0 1,0 0 0,0 0 0,0 0 0,-1 0-1,1 0 1,-2 0 0,0-1 392,-6 38 1906,7-10-2154,1 0-1,0 0 1,2 1-1,1-1 0,1 0 1,8 30-1,53 153 1016,-42-143-879,18 78 205,-39-141-603,0 0 0,0 0 1,-1 0-1,1 0 0,-1 0 1,0 0-1,0 0 0,0 0 1,0 0-1,-1 0 1,0 4-1,0-6-14,1 0 0,-1 0 0,0 0 0,1 0 0,-1 0 1,0 0-1,0 0 0,0 0 0,0-1 0,0 1 0,1 0 0,-1-1 0,-1 1 0,1 0 0,0-1 0,0 0 1,0 1-1,0-1 0,0 1 0,0-1 0,-1 0 0,1 0 0,0 0 0,0 0 0,0 0 0,-1 0 1,1 0-1,0 0 0,-2-1 0,-10-1 82,-1 0 0,1-2 0,0 1-1,1-2 1,-19-8 0,17 7 22,0 0 0,-1 1-1,-26-6 1,5 4 176,28 4-224,-1 2-1,1-1 1,0 1 0,0 0 0,-1 0 0,1 1 0,-1 1 0,1-1 0,-9 3 0,16-3-72,0 0 1,-1 1-1,1-1 1,0 0-1,-1 1 1,1-1-1,0 0 1,-1 0-1,1 0 1,-1 0-1,1-1 1,0 1-1,-1 0 1,-2-1 0,4 0-19,0 1 1,-1 0-1,1-1 1,0 1 0,-1-1-1,1 1 1,0 0 0,-1-1-1,1 1 1,0-1 0,0 1-1,0-1 1,-1 1 0,1-1-1,0 1 1,0-1 0,0 1-1,0-1 1,0 1-1,0-1 1,0 1 0,0-1-1,0 1 1,0-1 0,0 1-1,0-1 1,2-5-127,1 0 0,-1 0 0,1 0 0,0 1 0,3-6 0,-5 10 136,15-25-4021</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6:18.363"/>
    </inkml:context>
    <inkml:brush xml:id="br0">
      <inkml:brushProperty name="width" value="0.05" units="cm"/>
      <inkml:brushProperty name="height" value="0.05" units="cm"/>
      <inkml:brushProperty name="color" value="#33CCFF"/>
    </inkml:brush>
  </inkml:definitions>
  <inkml:trace contextRef="#ctx0" brushRef="#br0">41 1 5320,'0'0'5576,"-1"16"-5256,-8 236 808,-2-68-316,-3 146 833,11-277-1289,1-35-53,1 31 1,7-22-1950</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6:04.322"/>
    </inkml:context>
    <inkml:brush xml:id="br0">
      <inkml:brushProperty name="width" value="0.05" units="cm"/>
      <inkml:brushProperty name="height" value="0.05" units="cm"/>
      <inkml:brushProperty name="color" value="#33CCFF"/>
    </inkml:brush>
  </inkml:definitions>
  <inkml:trace contextRef="#ctx0" brushRef="#br0">10 243 7936,'0'0'9229,"-2"-8"-8696,-5-29 0,6 35-460,2-1 0,-1 1 0,0-1 0,0 0 0,1 1 0,-1-1 0,1 1 0,0 0 0,0-1 0,0 1-1,0 0 1,0-1 0,1 1 0,-1 0 0,1 0 0,-1 0 0,1 0 0,0 0 0,0 0 0,2-1 0,7-10 318,-5 6-194,-1 1 0,1 0 0,0 0-1,0 0 1,1 1 0,-1-1 0,11-5 0,-2 1 230,-11 7-218,0 0 0,1 0-1,-1 1 1,1-1-1,0 1 1,9-3 0,-13 5-171,-1 0 0,1 0 0,0 0 0,0 1 1,-1-1-1,1 0 0,0 1 0,-1-1 1,1 0-1,0 1 0,-1-1 0,1 1 0,-1-1 1,1 1-1,-1-1 0,1 1 0,-1-1 0,1 1 1,-1 0-1,1-1 0,-1 1 0,0 0 0,1-1 1,-1 1-1,0 0 0,0 0 0,0-1 1,1 1-1,-1 0 0,0 1 0,5 26 334,-4-4-157,-1 0 1,-1 0 0,-5 26 0,0 0 66,5-40-230,1 0 0,1 0 0,-1 0 0,2 0-1,-1 0 1,1 0 0,1 0 0,0-1 0,0 1 0,1-1 0,0 0 0,1 0 0,0 0 0,0 0 0,8 8 0,-12-15-33,1 0 0,0 0 0,0 0 0,0-1 1,0 1-1,0-1 0,0 1 0,0-1 0,0 0 1,0 0-1,1 0 0,-1 0 0,0 0 0,1 0 1,-1-1-1,1 1 0,-1-1 0,1 0 1,-1 1-1,1-1 0,-1 0 0,1-1 0,-1 1 1,0 0-1,1-1 0,-1 1 0,1-1 0,-1 0 1,0 0-1,1 0 0,3-2 0,0-1 11,0 0 1,-1-1-1,0 1 0,1-1 0,-2 0 0,1 0 0,0 0 1,-1-1-1,0 0 0,4-8 0,0-1 42,-1-1 0,-1 0 0,-1-1 0,7-29-1,4-71 334,-9 59-170,-7 51-197,2 0 0,-1 0 0,1 1 1,0-1-1,0 0 0,0 1 0,1 0 0,0-1 0,5-5 1,-7 10-32,0 0 0,1 0 1,0 1-1,-1-1 0,1 0 1,0 1-1,0-1 0,0 1 1,0 0-1,0 0 1,0 0-1,0 0 0,0 0 1,0 0-1,0 0 0,1 1 1,-1-1-1,0 1 0,1 0 1,-1-1-1,0 1 1,1 0-1,-1 1 0,0-1 1,1 0-1,-1 1 0,0-1 1,1 1-1,2 1 0,5 2 20,0 1 0,0 0-1,-1 1 1,0 0 0,0 0-1,0 1 1,-1 0 0,8 9-1,-15-15-32,0 1-1,0-1 0,0 0 0,0 0 1,0 1-1,0-1 0,0 1 1,0-1-1,0 1 0,-1-1 0,1 1 1,-1-1-1,1 1 0,-1-1 0,0 1 1,1 0-1,-1 1 0,-1 8-1371</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6:04.649"/>
    </inkml:context>
    <inkml:brush xml:id="br0">
      <inkml:brushProperty name="width" value="0.05" units="cm"/>
      <inkml:brushProperty name="height" value="0.05" units="cm"/>
      <inkml:brushProperty name="color" value="#33CCFF"/>
    </inkml:brush>
  </inkml:definitions>
  <inkml:trace contextRef="#ctx0" brushRef="#br0">7 0 13560,'0'0'1122,"-1"11"-580,-2 11 219,1 1 1,1 0-1,1 0 1,4 29-1,4-22 695,-7-28-1341,0-1-1,-1 1 1,1-1 0,0 0 0,0 1-1,0-1 1,0 0 0,0 0 0,0 0-1,0 1 1,0-1 0,1 0 0,-1 0 0,0-1-1,1 1 1,-1 0 0,3 1 0,-3-2-163,-1 0 0,1 0 1,-1 0-1,1-1 1,-1 1-1,1 0 0,-1 0 1,1 0-1,-1 0 0,1 0 1,-1-1-1,0 1 0,1 0 1,-1 0-1,1-1 1,-1 1-1,1 0 0,-1-1 1,0 1-1,1 0 0,-1-1 1,0 1-1,1-1 1,-1 1-1,0-1 0</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6:05.238"/>
    </inkml:context>
    <inkml:brush xml:id="br0">
      <inkml:brushProperty name="width" value="0.05" units="cm"/>
      <inkml:brushProperty name="height" value="0.05" units="cm"/>
      <inkml:brushProperty name="color" value="#33CCFF"/>
    </inkml:brush>
  </inkml:definitions>
  <inkml:trace contextRef="#ctx0" brushRef="#br0">1 27 9440,'0'0'6041,"10"-2"-5330,17-4 144,1 1 1,50-3 0,-37 5-176,-31 2-374,0 0 0,-1 1 0,1-1 0,0 2 0,-1 0 0,1 0 0,0 0 0,13 5 0,-14-6 777,-9 0-1059,0 0 0,0 0-1,0 0 1,0 0-1,0 0 1,0 1-1,0-1 1,0 0-1,0 0 1,0 0-1,0 0 1,0 0-1,0 0 1,0 0 0,0 0-1,0 0 1,0 0-1,0 0 1,0 0-1,0 0 1,0 0-1,0 1 1,1-1-1,-1 0 1,0 0-1,0 0 1,0 0-1,0 0 1,0 0 0,0 0-1,0 0 1,0 0-1,0 0 1,0 0-1,0 0 1,0 0-1,0 0 1,0 0-1,1 0 1,-12 0-634,7-1-2732</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6:05.601"/>
    </inkml:context>
    <inkml:brush xml:id="br0">
      <inkml:brushProperty name="width" value="0.05" units="cm"/>
      <inkml:brushProperty name="height" value="0.05" units="cm"/>
      <inkml:brushProperty name="color" value="#33CCFF"/>
    </inkml:brush>
  </inkml:definitions>
  <inkml:trace contextRef="#ctx0" brushRef="#br0">0 63 10656,'0'0'6494,"10"-3"-5701,-2 1-651,47-16 984,1 4-1,68-10 1,-106 23-695,0 1-1,0 0 1,18 3 0,-21-4 409,-5 1-3768</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6:07.885"/>
    </inkml:context>
    <inkml:brush xml:id="br0">
      <inkml:brushProperty name="width" value="0.05" units="cm"/>
      <inkml:brushProperty name="height" value="0.05" units="cm"/>
      <inkml:brushProperty name="color" value="#33CCFF"/>
    </inkml:brush>
  </inkml:definitions>
  <inkml:trace contextRef="#ctx0" brushRef="#br0">77 1 6328,'0'0'13187,"-6"12"-12663,-1 0-369,2-3-51,1-1-1,0 1 1,0-1 0,1 1-1,0 0 1,1 1 0,-2 9-1,-5 35 608,1-8 93,1 0 0,0 91 0,5-111-396,0-7 427,2-19-788,0 1 0,0-1 0,0 0 0,0 1 1,0-1-1,0 0 0,0 1 0,0-1 0,0 0 0,0 0 0,1 1 1,-1-1-1,0 0 0,0 0 0,0 1 0,0-1 0,0 0 1,1 0-1,-1 1 0,0-1 0,0 0 0,0 0 0,1 0 0,-1 1 1,0-1-1,0 0 0,1 0 0,-1 0 0,0 0 0,0 0 0,1 0 1,-1 1-1,0-1 0,1 0 0,-1 0 0,0 0 0,0 0 0,1 0 1,-1 0-1,1 0 0,15-3 75,0 0 0,0-1 0,-1-1 0,0 0 0,21-11 1,-21 9-33,0 1 1,0 0 0,1 1 0,0 1-1,29-5 1,28 5 413,-30 7-239,-34 1-204,-9-4-82,1 1 0,-1-1 1,0 0-1,0 0 0,1 0 1,-1 0-1,0 1 0,1-1 0,-1 0 1,0 0-1,1 0 0,-1 0 1,0 0-1,1 0 0,-1 0 0,0 0 1,1 0-1,-1 0 0,0 0 1,1 0-1,-1 0 0,0 0 1,1 0-1,-1 0 0,10-14-6097</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6:08.265"/>
    </inkml:context>
    <inkml:brush xml:id="br0">
      <inkml:brushProperty name="width" value="0.05" units="cm"/>
      <inkml:brushProperty name="height" value="0.05" units="cm"/>
      <inkml:brushProperty name="color" value="#33CCFF"/>
    </inkml:brush>
  </inkml:definitions>
  <inkml:trace contextRef="#ctx0" brushRef="#br0">1 97 12552,'0'0'2050,"11"-4"-1734,131-40 1056,-81 28-401,-42 10-466,1 1-1,-1 1 1,1 0-1,23 0 0,-19 2 289,-20 2-570,0-1 1,1 1-1,-1-1 1,0 1-1,1 1 1,-1-1-1,0 0 1,9 3-1,-12-2-162,0-1 0,1 0 0,-1 1 0,1-1 0,-1 0-1,1 0 1,-1 0 0,1 0 0,-1 0 0,1 0 0,-1 0 0,1-1-1,-1 1 1,1 0 0,-1-1 0,0 1 0,1-1 0,1 0 0,6-7-3852</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6:08.620"/>
    </inkml:context>
    <inkml:brush xml:id="br0">
      <inkml:brushProperty name="width" value="0.05" units="cm"/>
      <inkml:brushProperty name="height" value="0.05" units="cm"/>
      <inkml:brushProperty name="color" value="#33CCFF"/>
    </inkml:brush>
  </inkml:definitions>
  <inkml:trace contextRef="#ctx0" brushRef="#br0">1 101 12160,'0'0'741,"10"-3"-288,44-16 285,2 4 0,0 1-1,58-6 1,-90 18-429,6 0 647,55-11 0,-64 9-21,0 0 1,1 2-1,33 0 0,-48 3-1227</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6:09.237"/>
    </inkml:context>
    <inkml:brush xml:id="br0">
      <inkml:brushProperty name="width" value="0.05" units="cm"/>
      <inkml:brushProperty name="height" value="0.05" units="cm"/>
      <inkml:brushProperty name="color" value="#33CCFF"/>
    </inkml:brush>
  </inkml:definitions>
  <inkml:trace contextRef="#ctx0" brushRef="#br0">0 0 8744,'0'0'7482,"9"1"-6913,27 4-14,-34-4-479,0 0 0,0-1 0,0 1-1,0 0 1,-1 0 0,1 1 0,0-1 0,0 0-1,-1 1 1,1-1 0,-1 0 0,0 1 0,1 0-1,-1-1 1,0 1 0,0 0 0,0 0 0,2 3 0,0 1 134,20 40 1099,-17-32-768,1 0 0,0-1 1,10 14-1,-15-24-404,1 1 0,0-1 0,0 0 0,0 0 0,0 0 0,1 0 0,-1 0 1,1-1-1,0 0 0,0 0 0,-1 0 0,1 0 0,1 0 0,-1-1 0,5 2 1,-7-3-127,0 0 1,1 0-1,-1-1 1,0 1 0,0 0-1,0-1 1,1 1-1,-1-1 1,0 1-1,0-1 1,0 0 0,0 0-1,0 0 1,1-2-1,28-20-166,14-20-996,-37 35-1199</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6:09.584"/>
    </inkml:context>
    <inkml:brush xml:id="br0">
      <inkml:brushProperty name="width" value="0.05" units="cm"/>
      <inkml:brushProperty name="height" value="0.05" units="cm"/>
      <inkml:brushProperty name="color" value="#33CCFF"/>
    </inkml:brush>
  </inkml:definitions>
  <inkml:trace contextRef="#ctx0" brushRef="#br0">477 1 10344,'0'0'850,"-11"11"-612,-16 16 62,-43 35 0,-1 1 344,11-9 0,-35 22 418,-41 35 1374,130-106-1968,6-6 245,7-9-791,-5 7-1560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1:03.203"/>
    </inkml:context>
    <inkml:brush xml:id="br0">
      <inkml:brushProperty name="width" value="0.05" units="cm"/>
      <inkml:brushProperty name="height" value="0.05" units="cm"/>
      <inkml:brushProperty name="color" value="#004F8B"/>
    </inkml:brush>
  </inkml:definitions>
  <inkml:trace contextRef="#ctx0" brushRef="#br0">11 172 11048,'0'0'5474,"-2"-10"-5002,-7-32-17,9 41-429,0 0 0,0 0 0,0 0 0,0-1 0,0 1 0,0 0 0,1 0 0,-1 0 0,0 0 0,0 0 0,1 0 0,-1 0 0,1 0 0,-1 0 0,1 0 0,-1 0 1,1 0-1,0 0 0,-1 0 0,1 1 0,0-1 0,0 0 0,-1 0 0,1 1 0,0-1 0,0 0 0,0 1 0,0-1 0,0 1 0,2-1 0,1-2 92,24-11 481,1 2-1,0 0 1,1 2 0,54-12-1,41 5 1476,-114 16-1853,-3 1-34,-1 0-1,1 0 1,0 1-1,0 0 1,-1 0 0,1 1-1,-1 0 1,15 6-1,-18-7-586,0 1-1,-1 0 0,1 0 1,-1 1-1,1-1 0,3 4 1</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6:11.155"/>
    </inkml:context>
    <inkml:brush xml:id="br0">
      <inkml:brushProperty name="width" value="0.05" units="cm"/>
      <inkml:brushProperty name="height" value="0.05" units="cm"/>
      <inkml:brushProperty name="color" value="#33CCFF"/>
    </inkml:brush>
  </inkml:definitions>
  <inkml:trace contextRef="#ctx0" brushRef="#br0">814 0 4216,'0'0'6170,"-12"8"-5619,-1-1-391,-9 5 348,-39 30 0,29-14 484,-48 54 0,35-34-279,-274 256 2975,126-132-951,189-168-2553,0 1 0,0 0 0,0 0-1,1 0 1,0 0 0,0 0-1,0 1 1,1-1 0,-3 8 0,5-12-190,0-1 1,-1 0 0,1 1 0,0-1-1,0 0 1,0 1 0,0-1 0,0 1 0,0-1-1,0 0 1,0 1 0,0-1 0,0 1-1,0-1 1,0 0 0,0 1 0,0-1-1,0 0 1,0 1 0,0-1 0,1 1-1,-1-1 1,0 0 0,0 1 0,0-1 0,0 0-1,1 1 1,-1-1 0,0 0 0,1 0-1,-1 1 1,0-1 0,0 0 0,1 0-1,-1 1 1,0-1 0,1 0 0,-1 0-1,0 0 1,1 0 0,-1 1 0,1-1 0,-1 0-1,7 0-2961</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6:12.281"/>
    </inkml:context>
    <inkml:brush xml:id="br0">
      <inkml:brushProperty name="width" value="0.05" units="cm"/>
      <inkml:brushProperty name="height" value="0.05" units="cm"/>
      <inkml:brushProperty name="color" value="#33CCFF"/>
    </inkml:brush>
  </inkml:definitions>
  <inkml:trace contextRef="#ctx0" brushRef="#br0">20 152 11856,'0'0'3752,"2"15"-3303,7 29-203,13 88 740,-18-104-520,-2 0 0,-1 50 0,-2-15 520,2-30 670,-2-33-1595,1 0 1,-1 0-1,1 0 1,-1 0 0,1 0-1,-1 0 1,1 0-1,-1 0 1,0 0 0,1-1-1,-1 1 1,1 0-1,-1 0 1,1 0 0,-1-1-1,1 1 1,-1 0-1,1-1 1,0 1 0,-1 0-1,1-1 1,-1 1-1,1-1 1,0 1 0,-1-1-1,1 1 1,0-1-1,0 1 1,-1-2 0,-6-17 86,0-1 0,1 0 1,1 0-1,-2-27 1,-3-86 230,8 90-207,1 30-93,1 0 0,0 0 1,1 0-1,0 0 0,1 0 0,0 0 0,1 0 1,1 0-1,7-18 0,-7 25-40,-1 0-1,1 1 1,0-1-1,1 1 1,-1 0 0,1 0-1,6-5 1,39-26 167,-50 36-205,8-4 38,0 0 0,0 0 1,0 1-1,0 0 0,0 0 0,1 1 1,-1 0-1,1 1 0,14-2 0,-8 3 50,0 0 1,0 1-1,0 0 0,27 6 1,-39-6-70,-1 0 0,1 0 0,-1 0 1,1 0-1,-1 0 0,1 0 0,-1 1 1,0-1-1,1 1 0,-1-1 0,0 1 1,0 0-1,0 0 0,-1 0 0,1 0 1,0 0-1,-1 1 0,1-1 0,-1 0 1,0 1-1,0-1 0,0 1 0,0-1 1,0 1-1,0 0 0,-1-1 1,1 1-1,-1 0 0,0-1 0,0 1 1,0 0-1,0-1 0,0 1 0,0 0 1,-1 0-1,0-1 0,1 1 0,-1-1 1,0 1-1,-2 3 0,-2 6 40,-2 0 0,1-1 0,-1 0 0,-1 0-1,-11 13 1,-3-2 65,-26 24 0,38-39-83,0 0-1,0-1 0,0 0 1,-1 0-1,0-1 0,0-1 1,-1 0-1,1 0 0,-15 2 1,9-2 48,6 1 62,8-3-9,8-4-86,4 0-64,1 0-1,-1 0 0,1 1 1,0 0-1,-1 0 0,1 1 1,18 3-1,68 16-131,-83-16 115,-4-1 10,0 0 0,-1 1 0,1 1-1,-1 0 1,1 0 0,-1 0 0,0 1-1,-1 0 1,1 1 0,-1-1 0,0 2-1,7 7 1,-12-9 17,0-1 0,0 0 0,-1 1 0,1-1 1,-1 1-1,0-1 0,-1 1 0,1-1 0,-1 1 0,0 0 0,0-1 0,-1 7 0,0-7 5,0 0 1,-1 0-1,1 0 0,-1-1 1,0 1-1,0 0 0,0-1 0,-1 1 1,1-1-1,-1 0 0,0 0 0,0 0 1,0 0-1,0 0 0,0-1 1,0 1-1,-1-1 0,0 0 0,1 0 1,-7 2-1,-7 3 29,1-2 0,-1 0 0,-27 4-1,-7-2 33,-58 0-1,92-6-67,-15 3-24,26-3-1150,17-2-2547</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6:12.868"/>
    </inkml:context>
    <inkml:brush xml:id="br0">
      <inkml:brushProperty name="width" value="0.05" units="cm"/>
      <inkml:brushProperty name="height" value="0.05" units="cm"/>
      <inkml:brushProperty name="color" value="#33CCFF"/>
    </inkml:brush>
  </inkml:definitions>
  <inkml:trace contextRef="#ctx0" brushRef="#br0">84 1 12256,'0'0'2806,"-8"10"-2235,-3 3-355,5-6-63,1-1 0,-1 2-1,1-1 1,1 0 0,-6 13 0,9-17-77,0-1 0,0 0-1,0 0 1,0 1 0,0-1-1,1 0 1,0 1 0,-1-1-1,1 1 1,0-1 0,0 1-1,0-1 1,0 0 0,1 1-1,-1-1 1,1 1 0,-1-1-1,1 0 1,0 1 0,0-1-1,0 0 1,0 0 0,0 0-1,1 0 1,2 4 0,0-2 47,-1-1 0,1 1 0,0-1 1,0 0-1,1 0 0,-1-1 0,0 1 1,1-1-1,0 0 0,0 0 0,9 2 1,6 1 263,34 4 0,-49-8-304,1-1 0,-1 0 0,1 0 0,-1 0-1,1 0 1,-1-1 0,1 0 0,-1 0 0,0-1 0,1 0 0,7-3 0,-11 4-38,0 0-1,-1 0 1,1 0 0,-1 0 0,1 0-1,-1 0 1,1 0 0,-1 0 0,0-1-1,0 1 1,0 0 0,0-1-1,0 1 1,0-1 0,0 1 0,0-1-1,0 0 1,-1 1 0,1-1 0,0 0-1,-1 0 1,0 1 0,1-1-1,-1 0 1,0 0 0,0 0 0,0 1-1,0-1 1,0 0 0,-1 0-1,1 1 1,0-1 0,-1 0 0,0 0-1,1 1 1,-1-1 0,-1-3 0,-2 0 27,1 0 0,-1 1 1,0-1-1,0 1 1,0-1-1,0 1 0,-1 0 1,1 1-1,-1-1 1,-10-4-1,5 2 46,0 1 1,0 1-1,-1 0 1,0 0-1,0 1 1,0 0-1,0 1 1,-1 0-1,1 1 1,0 0-1,-1 1 1,1 0-1,-1 1 1,-13 2-1,17-1 0,6-2-114,0 0 0,1 0 0,-1 0 0,1 1 0,-1-1 0,1 1 1,-1-1-1,1 1 0,-1 0 0,1-1 0,-2 2 0,3-2-75,0 0-1,0 0 1,0 1 0,0-1 0,0 0 0,0 0-1,0 0 1,0 0 0,0 0 0,0 1 0,0-1-1,0 0 1,0 0 0,0 0 0,0 0 0,0 0-1,0 1 1,0-1 0,0 0 0,0 0-1,0 0 1,0 0 0,0 0 0,0 0 0,0 0-1,1 1 1,-1-1 0,0 0 0,0 0 0,0 0-1,0 0 1,0 0 0,0 0 0,1 0 0,-1 0-1,0 0 1,0 0 0,0 0 0,0 0 0,0 0-1,0 0 1,1 0 0,-1 0 0,0 0-1</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6:23.786"/>
    </inkml:context>
    <inkml:brush xml:id="br0">
      <inkml:brushProperty name="width" value="0.05" units="cm"/>
      <inkml:brushProperty name="height" value="0.05" units="cm"/>
      <inkml:brushProperty name="color" value="#33CCFF"/>
    </inkml:brush>
  </inkml:definitions>
  <inkml:trace contextRef="#ctx0" brushRef="#br0">82 103 3616,'0'0'6765,"2"-8"-6545,0-2-84,0 6 141,-1-1 1,0 1-1,0 0 1,-1-1-1,1 1 1,-4-10 4292,-1 7-4028,-4-31 697,8 43-1089,0 0 0,0 0 0,-1-1 0,0 1 0,-2 5 1,-2 18-91,-36 314 539,37-303-539,-9 82 642,4 154 0,12-247-912,8 36 0,-9-52-1649</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7:54.825"/>
    </inkml:context>
    <inkml:brush xml:id="br0">
      <inkml:brushProperty name="width" value="0.05" units="cm"/>
      <inkml:brushProperty name="height" value="0.05" units="cm"/>
      <inkml:brushProperty name="color" value="#66CC00"/>
    </inkml:brush>
  </inkml:definitions>
  <inkml:trace contextRef="#ctx0" brushRef="#br0">47 152 4816,'0'0'8280,"5"-11"-8174,2-2-59,-4 8-8,-1 0 0,1-1 0,-1 1-1,0 0 1,0-1 0,-1 0 0,2-9 0,-3 14 11,1 0 1,-1 0-1,0 0 1,0 0-1,1 1 1,-1-1-1,0 0 1,1 0-1,-1 0 1,1 0-1,-1 1 1,1-1-1,0 0 1,-1 1-1,1-1 1,0 0-1,-1 1 1,1-1-1,0 1 1,0-1-1,0 1 1,-1-1-1,1 1 1,0-1-1,1 1 1,-1 0 112,-6 27 3002,-8 73-2644,7 20 434,-28 166 1,18-213-295,17-72-645,-1-1-1,0 0 1,0 1-1,0-1 1,0 0 0,0 1-1,0-1 1,0 0-1,-1 1 1,1-1 0,0 0-1,0 0 1,0 1-1,0-1 1,0 0-1,0 0 1,-1 1 0,1-1-1,0 0 1,0 0-1,0 1 1,-1-1 0,1 0-1,0 0 1,0 1-1,0-1 1,-1 0 0,1 0-1,0 0 1,-1 0-1,1 0 1,0 1 0,0-1-1,-1 0 1,1 0-1,0 0 1,-1 0-1,1 0 1,-5-13 242,-1-30-128,6 38-70,-2-22 107,1 0 0,6-52-1,17-54 222,-14 85-281,-2 20 23,1-1 0,1 2 0,2-1 0,0 1 1,16-27-1,-20 44-72,0 1-1,0 1 1,1 0-1,0-1 1,0 2-1,1-1 1,0 1 0,1 1-1,-1-1 1,20-9-1,-24 14-39,0 1-1,0 0 1,0-1-1,0 2 1,0-1 0,0 0-1,0 1 1,0 0-1,0 0 1,0 0-1,0 0 1,0 1-1,1-1 1,-1 1-1,0 0 1,0 1 0,-1-1-1,1 1 1,0-1-1,5 4 1,1 1 6,0 1 1,-1 0-1,1 0 1,-1 1 0,14 15-1,-14-12 1,0 0 0,-1 1-1,-1-1 1,1 2 0,-2-1 0,0 1-1,0 0 1,-1 0 0,-1 1 0,0 0-1,-1-1 1,-1 1 0,2 23-1,-4-24-5,0 0-1,0-1 0,-2 1 0,1 0 0,-2 0 0,1-1 0,-2 1 0,0-1 0,0 0 1,-1 0-1,-1-1 0,0 1 0,0-1 0,-1-1 0,-10 13 0,4-10 10,0-1-1,-1 0 0,0-1 1,-1-1-1,0 0 0,0-1 1,-33 13-1,39-19 7,0 0 1,1 0-1,-13 1 1,-25 8 139,32-10-18,14-2-154,0-1 1,0 1-1,1 0 1,-1-1-1,0 1 1,1-1-1,-1 1 1,0 0-1,1-1 1,-1 1 0,0 0-1,1-1 1,-1 1-1,1 0 1,-1 0-1,0-1 1,1 1-1,-1 0 1,1 0-1,-1 0 1,1 0-1,-1 0 1,1 0-1,-1 0 1,1 0-1,-1 0 1,2 0 0,33-11 11,201-49 10,3 8-156,-184 32 132,-55 20 1,0 1-1,1-1 1,-1 0-1,0 0 1,1 1-1,-1-1 1,0 0-1,1 1 1,-1-1-1,0 0 1,0 1-1,1-1 1,-1 1-1,0-1 1,0 0-1,0 1 1,1-1-1,-1 1 1,0-1-1,0 0 1,0 1-1,0-1 1,0 1-1,0-1 1,0 1-1,0-1 1,0 1-1,0-1 1,0 0-1,0 1 1,-1 0-1,1 24 53,-1-17-42,2-3-9,0 1 1,0-1-1,0 0 0,1 0 1,0-1-1,0 1 0,0 0 0,0 0 1,1-1-1,0 1 0,0-1 1,0 0-1,7 7 0,-7-8 0,0 1-1,0-2 0,0 1 1,0 0-1,0-1 0,1 1 1,-1-1-1,1 0 0,0 0 1,-1 0-1,1-1 0,0 1 1,0-1-1,0 0 0,0 0 1,0 0-1,9 0 0,-11-2 5,0 1 0,0 0 0,0-1 0,0 1 0,0-1 0,-1 0 0,1 0 0,0 0 0,0 0 0,0 0 0,-1 0 0,1 0 0,-1 0 0,1-1 0,-1 1 0,1 0 0,-1-1 0,0 0 0,1 1 0,-1-1 0,0 0 0,0 1 0,0-1 0,-1 0 0,1 0 0,0 0 0,-1 0 0,1 0 0,-1 0 0,0 0 0,1 0 0,-1 0 0,0 0 0,0 0 0,-1 0 0,1-3 0,0 2 3,-1 0 0,1 1 0,-1-1 0,0 0 0,1 0 0,-1 0 0,0 1 1,0-1-1,-1 1 0,1-1 0,-1 1 0,1-1 0,-1 1 0,0 0 0,0 0 1,0 0-1,0 0 0,0 0 0,0 0 0,0 0 0,-1 1 0,1-1 0,-1 1 1,1 0-1,-5-2 0,3 2 0,-2-1-1,0 0 1,0 1-1,-1 0 1,1 0 0,0 1-1,-1-1 1,1 1-1,0 1 1,-1-1 0,1 1-1,-8 2 1,7 0-97,17 0 61,-5-3 26,1 0 0,-1 0-1,0-1 1,1 0 0,-1 0-1,0 0 1,0 0 0,0-1-1,0 0 1,6-3 0,50-30-35,-17 8-14,-26 18 68,0-2-1,-1 0 0,29-25 1,-15 10-12,-31 26-6,0-1 0,1 1 1,-1-1-1,0 1 0,0 0 0,1-1 0,-1 1 0,0 0 0,1-1 0,-1 1 1,0 0-1,1-1 0,-1 1 0,1 0 0,-1-1 0,0 1 0,1 0 0,-1 0 1,1 0-1,-1-1 0,1 1 0,-1 0 0,1 0 0,-1 0 0,1 0 0,-1 0 1,1 0-1,-1 0 0,0 0 0,1 0 0,-1 0 0,1 0 0,-1 0 0,1 0 1,-1 1-1,1-1 0,-1 0 0,1 0 0,-1 0 0,1 1 0,-1-1 0,0 0 1,1 1-1,-1-1 0,0 0 0,1 1 0,-1-1 0,0 0 0,1 1 0,-1-1 1,0 0-1,0 1 0,1-1 0,-1 1 0,0-1 0,0 1 0,0-1 0,0 1 1,0-1-1,1 1 0,4 38 17,-4-24-7,2 9-10,2 0-1,0-1 1,2 1 0,15 36 0,-15-45-19,-5-11 21,-1 0-1,1 0 1,0 0-1,0 0 1,0 0 0,1-1-1,2 4 1,-4-6 0,0 0 1,0 0-1,0 0 0,0-1 1,0 1-1,1-1 1,-1 1-1,0-1 0,0 1 1,0-1-1,1 0 0,-1 1 1,0-1-1,1 0 0,-1 0 1,0 0-1,0 0 1,1 0-1,-1 0 0,0 0 1,1-1-1,-1 1 0,0 0 1,0-1-1,1 1 0,-1-1 1,0 1-1,0-1 0,1 0 1,3-2 5,-1 0 0,1 0 0,-1-1 0,0 1-1,-1-1 1,1 0 0,0 0 0,-1 0 0,0 0 0,0-1 0,0 1 0,2-8 0,5-8 112,9-35 0,-14 40-49,-2-12 71,-4 20-114,1 7-7,6 3-18,-1 0 0,0 1 0,-1 0-1,1 1 1,-1-1 0,1 1 0,3 5-1,4 4 0,-7-10-2,-1 0 0,1 0 0,-1 0 0,1 0 0,0-1 0,1 1 0,7 3-1,-11-7 2,0 1-1,0 0 0,-1-1 0,1 0 0,0 0 0,0 1 0,0-1 0,0 0 0,-1 0 1,1-1-1,0 1 0,0 0 0,0 0 0,-1-1 0,1 1 0,0-1 0,0 0 0,-1 0 1,1 1-1,-1-1 0,1 0 0,0 0 0,-1 0 0,0-1 0,1 1 0,-1 0 0,0-1 1,0 1-1,2-2 0,0-2 10,0 1 0,0-1 0,0 1 1,0-1-1,-1 0 0,0 0 0,0 0 1,0 0-1,-1 0 0,0-1 0,2-10 0,-3 0 28,0 0-1,-4-27 1,2 24-17,0 6 24,2 12-45,0 0 1,-1 0-1,1 0 0,0 0 1,-1 0-1,1 0 1,0 0-1,0-1 0,0 1 1,0 0-1,0 0 1,0 0-1,0 0 0,1 0 1,-1 0-1,0-1 1,0 1-1,1 0 0,-1 0 1,1 0-1,-1 0 1,1 0-1,0 0 0,-1 0 1,1 1-1,0-1 1,-1 0-1,1 0 0,0 0 1,0 1-1,0-1 1,0 0-1,0 1 0,0-1 1,0 1-1,0-1 1,0 1-1,0-1 0,0 1 1,2-1-1,6-2-12,1 0 0,-1 1-1,1 0 1,-1 0 0,1 1-1,0 1 1,0-1 0,9 2 0,-15-1 9,0 1 0,0-1 0,0 1 0,0 0 0,0 0 0,0 0 0,-1 1 0,1-1 0,0 1 0,-1 0 1,1 0-1,-1 0 0,0 1 0,0-1 0,0 1 0,0-1 0,0 1 0,0 0 0,-1 0 0,0 1 0,5 5 0,-1 7-15,0 0 0,-1 0 0,-1 0 0,0 0-1,-1 1 1,1 25 0,-2-26 8,-2-15 11,0 0 0,0-1 0,0 1 0,0 0 1,0-1-1,0 1 0,0-1 0,0 1 0,0 0 0,0-1 0,0 1 0,1 0 0,-1-1 0,0 1 0,1-1 1,-1 1-1,0 0 0,1-1 0,-1 1 0,0-1 0,1 1 0,-1-1 0,1 0 0,-1 1 0,1-1 0,0 1 0,-1-1 1,1 0-1,-1 1 0,1-1 0,0 0 0,0 0 1,1 0 1,-1 0-1,0-1 0,0 1 1,1-1-1,-1 1 0,0-1 1,0 1-1,0-1 0,0 0 1,0 1-1,0-1 0,0 0 1,2-1-1,28-36 34,-31 38-37,14-23 9,-13 19-7,1 0 0,1 0 0,-1 0 0,0 0 0,1 1 0,0-1 0,0 1 0,0-1 0,0 1 0,1 0 0,-1 0 0,1 1 0,-1-1 0,6-2 0,-8 5 0,0 0 0,0 0 0,0 0 0,0 0 0,0 0 0,-1 0 1,1 0-1,0 0 0,0 1 0,0-1 0,0 0 0,-1 1 0,1-1 0,0 1 0,0-1 0,-1 1 0,1-1 0,0 1 0,-1-1 0,1 1 0,-1-1 0,1 1 0,-1 0 0,1 0 0,0 1 1,15 24 45,-11-17-31,57 89 190,-60-95-174,0 1-1,0-1 1,0 0-1,1 1 1,-1-1-1,1 0 0,-1-1 1,1 1-1,0 0 1,0-1-1,0 0 0,1 1 1,-1-1-1,0-1 1,1 1-1,0 0 0,-1-1 1,1 0-1,0 1 1,0-2-1,-1 1 0,1 0 1,0-1-1,0 1 1,0-1-1,7-1 0,-3-1 81,-1 0 0,1-1 0,-1 1 0,12-7 0,-17 7-118,1 0 0,0 1 1,0-2-1,-1 1 1,0 0-1,1 0 1,-1-1-1,0 1 1,0-1-1,0 0 0,0 0 1,-1 0-1,3-5 1,-3 2-1403</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7:58.528"/>
    </inkml:context>
    <inkml:brush xml:id="br0">
      <inkml:brushProperty name="width" value="0.05" units="cm"/>
      <inkml:brushProperty name="height" value="0.05" units="cm"/>
      <inkml:brushProperty name="color" value="#66CC00"/>
    </inkml:brush>
  </inkml:definitions>
  <inkml:trace contextRef="#ctx0" brushRef="#br0">205 536 4008,'0'0'11324,"-10"4"-10904,-33 11-15,39-13-339,0 0 1,-1 1 0,1 0-1,0 0 1,1 0-1,-1 1 1,1-1 0,-1 1-1,1 0 1,0 0-1,0 0 1,1 0-1,-1 0 1,1 1 0,0-1-1,0 1 1,-1 6-1,-6 8 140,-7 13 61,-30 71 704,41-90-792,0 0-1,2 0 1,0 1 0,0-1 0,1 1-1,0 15 1,2-25-132,1-1 0,-1 0 1,1 1-1,-1-1 0,1 0 0,0 0 0,0 1 0,0-1 1,1 0-1,-1 0 0,1 0 0,0-1 0,3 5 0,-5-6-31,1 0-1,0 1 1,1-1-1,-1 0 0,0-1 1,0 1-1,0 0 0,0 0 1,1 0-1,-1-1 0,0 1 1,1-1-1,-1 1 0,1-1 1,-1 1-1,1-1 0,-1 0 1,1 0-1,-1 0 0,0 0 1,1 0-1,-1 0 0,1 0 1,-1 0-1,1 0 0,-1-1 1,1 1-1,-1-1 0,0 1 1,1-1-1,-1 0 0,2 0 1,14-10 60,-1-2 0,0 1 1,-1-2-1,22-24 0,-1 0 36,-23 25-66,0 0 0,-1-1 1,-1 0-1,0-1 0,14-28 0,15-20 344,-40 67-326,-1 1 1,2-1 0,-1 0 0,0 0 0,1 0-1,0 1 1,0-1 0,3 7 0,16 46 16,-16-48-60,1 0 0,0 0 0,0-1 1,1 0-1,0 0 0,0 0 0,15 13 0,-19-19-9,1 0 0,-1-1 0,1 1 0,0 0-1,-1-1 1,1 1 0,0-1 0,0 0 0,0 0-1,1 0 1,-1-1 0,0 1 0,0-1 0,0 1-1,0-1 1,1 0 0,-1 0 0,0-1 0,0 1-1,0-1 1,0 1 0,0-1 0,1 0 0,-1 0-1,0-1 1,-1 1 0,1 0 0,3-3 0,1-1 13,-1 1 0,0-1 0,-1 0-1,1 0 1,-1-1 0,0 0 0,0 0 0,-1 0 0,0 0 0,0-1 0,0 0 0,5-13 0,-4 4 43,0 0 0,-1 0 1,0-1-1,2-30 0,-6 34 40,-1 1 0,0-1 0,-1 0 0,0 0 1,-6-15-1,5 15 34,24 0 62,-11 9-200,0 0 1,0 0 0,0 1 0,0 1-1,21-3 1,58 1 25,-36 2-22,13-5-58,20 0-29,-86 7 79,0 0 0,1 0-1,-1 0 1,0 0 0,0-1 0,0 1 0,0 1 0,1-1 0,-1 0 0,0 0-1,0 0 1,0 0 0,1 0 0,-1 0 0,0 0 0,0 0 0,0 0-1,0 0 1,0 0 0,1 0 0,-1 0 0,0 1 0,0-1 0,0 0-1,0 0 1,0 0 0,1 0 0,-1 0 0,0 0 0,0 1 0,0-1-1,0 0 1,0 0 0,0 0 0,0 0 0,0 1 0,0-1 0,0 0-1,0 0 1,0 1 0,-4 8-2,-12 12 5,13-18-2,-14 22 48,0 1 0,2 1 0,2 0-1,0 1 1,-14 45 0,25-66-14,0 1 0,0-1-1,1 1 1,-1-1 0,1 15-1,1-18-13,0 0 0,0 0 0,1 0 0,0 1 0,-1-1 0,1 0 1,1 0-1,-1-1 0,0 1 0,1 0 0,0 0 0,3 4 0,-5-8-16,0 1 0,1-1 0,0 1 0,-1-1 0,1 1 0,-1-1 0,1 1 0,-1-1 0,1 0 0,0 1 0,-1-1 0,1 0 0,0 0 0,-1 1 0,1-1 0,0 0 0,0 0 0,-1 0 0,1 0 0,0 0 0,0 0 0,-1 0 0,1 0 0,0 0 0,-1 0 0,1 0 0,0-1 0,-1 1 0,1 0 0,0 0 0,-1-1 0,1 1 0,0-1 0,-1 1 0,1 0 0,-1-1 0,1 1 0,0-2 0,2 0 7,0 0 1,-1-1-1,1 1 1,-1-1 0,0 0-1,0 0 1,2-3 0,5-15 54,0-1 1,-1 0 0,6-33-1,0 3 28,-10 39-74,-2 7 15,1-1 1,-2 0 0,1 0-1,0-12 1,-2 18 0,0 1-19,0 0-1,0-1 1,0 1 0,0-1-1,0 1 1,0-1 0,0 1-1,-1-1 1,1 1 0,1-1-1,-1 1 1,0-1 0,0 1-1,0-1 1,0 1 0,0 0-1,0-1 1,0 1 0,1-1-1,-1 1 1,0-1 0,0 1-1,1 0 1,-1-1 0,0 1-1,1-1 1,-1 1-1,1-1 1,49-11 8,0 3 0,53-4 0,-25 4 36,-74 8-57,0 0 0,0 1 0,0 0 0,0-1 0,0 1 0,0 1 0,0-1 1,0 1-1,0-1 0,0 1 0,7 3 0,-7-1-2,1 0 0,-1 0 1,0 1-1,0-1 0,0 1 1,0 0-1,-1 0 0,5 8 1,26 38 3,-23-32-7,1-1 1,1 0 0,26 28-1,-36-43 2,-1 0-1,0 0 1,0 0 0,1 0-1,-1-1 1,1 1 0,0-1-1,-1 0 1,1 0-1,0 0 1,0 0 0,-1 0-1,1 0 1,0-1 0,0 1-1,0-1 1,0 0-1,0 0 1,0 0 0,0 0-1,0-1 1,0 1 0,0-1-1,0 0 1,-1 0-1,1 0 1,0 0 0,0 0-1,-1 0 1,1-1 0,-1 1-1,5-5 1,6-5 13,0 0 0,-2-1 1,1-1-1,16-23 0,-7 9-8,-13 18 2,9-10-15,-16 18 9,0 0 0,-1 0 0,1 1 0,0-1 1,-1 0-1,1 0 0,-1 0 0,1 0 1,-1 0-1,0 0 0,1 0 0,-1 0 0,0 0 1,0 0-1,0 0 0,0 0 0,0-1 0,0 1-2,1 1 0,-1 0 0,-1 0 0,1 0 0,0 0 0,0 0 0,0-1 0,0 1 0,0 0-1,0 0 1,0 0 0,0 0 0,0-1 0,0 1 0,0 0 0,0 0 0,0 0 0,0 0-1,-1 0 1,1 0 0,0-1 0,0 1 0,0 0 0,0 0 0,0 0 0,0 0 0,-1 0-1,1 0 1,0 0 0,0 0 0,0 0 0,0 0 0,0 0 0,-1 0 0,1 0 0,0 0 0,0 0-1,0 0 1,0 0 0,-1 0 0,1 0 0,0 0 0,0 0 0,0 0 0,0 0 0,0 0-1,-1 0 1,1 0 0,0 0 0,0 0 0,0 0 0,0 0 0,0 0 0,-1 0 0,1 1 0,-8 11 24,-3 17-17,9-21-7,1 0-1,-1 0 1,2 0-1,0 0 0,0 0 1,0 0-1,1 0 0,0 0 1,0 0-1,1 0 1,0 0-1,1 0 0,0 0 1,0-1-1,0 0 0,1 1 1,8 10-1,-11-17 0,-1 0 0,1 0 0,0 0 0,0 0 0,0 0 0,0-1 0,0 1 0,0 0 0,0-1 0,0 1 0,0 0 0,0-1 0,0 0 0,0 1 0,0-1 0,0 1 0,0-1 0,1 0 0,-1 0 0,0 0 0,0 0 0,0 0 0,1 0 0,-1 0 0,0 0-1,0 0 1,0-1 0,0 1 0,1 0 0,-1-1 0,0 1 0,0-1 0,0 1 0,0-1 0,0 0 0,0 1 0,0-1 0,0 0 0,0-1 0,4-1 1,0-1-1,-1 0 1,0 0 0,0 0-1,0-1 1,-1 1 0,4-7-1,2-5 20,-1-2-1,-1 1 1,-1-1 0,7-30-1,9-78 112,-21 118-123,4-46 56,-3 0 0,-1 0 0,-4 0 0,-11-71 0,11 97-24,2 16-10,-1 0 0,0-1 0,0 1 0,-8-21 0,10 33-29,0-1 0,-1 1 1,1-1-1,0 1 0,0 0 1,0-1-1,-1 1 0,1-1 1,0 1-1,0 0 0,-1-1 1,1 1-1,0 0 0,-1-1 1,1 1-1,0 0 0,-1-1 0,1 1 1,0 0-1,-1 0 0,1-1 1,-1 1-1,1 0 0,-1 0 1,1 0-1,0 0 0,-1 0 1,1 0-1,-1-1 0,1 1 1,-1 0-1,0 1 0,0-1 1,0 0-1,0 1 1,1 0-1,-1-1 1,0 1-1,0-1 1,0 1-1,0 0 0,1 0 1,-1 0-1,0-1 1,1 1-1,-2 1 1,-1 4 1,0-1 0,1 0 0,-1 1 1,-2 8-1,0 8 5,2 0 0,0 1 1,1-1-1,2 1 0,2 36 0,4-7 23,17 70-1,-10-66-41,3 0-1,2-2 0,25 54 1,-39-101-16,0 0 0,0 0 0,0 0 0,7 6 1,3 1-3913</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8:03.603"/>
    </inkml:context>
    <inkml:brush xml:id="br0">
      <inkml:brushProperty name="width" value="0.05" units="cm"/>
      <inkml:brushProperty name="height" value="0.05" units="cm"/>
      <inkml:brushProperty name="color" value="#66CC00"/>
    </inkml:brush>
  </inkml:definitions>
  <inkml:trace contextRef="#ctx0" brushRef="#br0">1 735 7024,'0'0'6913,"7"-11"-6493,60-94 752,-62 96-894,0 1 0,1 0 0,0 1-1,1-1 1,-1 1 0,14-10 0,-20 16-249,0 1 1,0 0-1,1 0 0,-1 0 0,0 0 0,0-1 1,1 1-1,-1 0 0,0 0 0,1 0 1,-1 0-1,0 0 0,1 0 0,-1 0 0,0 0 1,1 0-1,-1 0 0,0 0 0,1 0 0,-1 0 1,0 0-1,0 0 0,1 0 0,-1 0 1,0 0-1,1 0 0,-1 1 0,0-1 0,1 0 1,-1 0-1,0 0 0,0 0 0,1 1 0,-1-1 1,0 0-1,0 0 0,0 1 0,1-1 1,-1 0-1,0 0 0,0 1 0,0-1 0,0 0 1,0 1-1,1-1 0,-1 0 0,0 1 0,0-1 1,0 0-1,0 0 0,0 1 0,0-1 1,0 0-1,0 1 0,0 0 0,3 25 151,-2-17 8,6 45 256,-4-19-114,11 38 0,-8-47-196,-4-15-61,0-1-1,1 1 0,0-1 0,1 0 0,0 1 1,1-2-1,9 16 0,-14-25-60,0 1-1,0-1 1,1 0 0,-1 1-1,0-1 1,1 1 0,-1-1-1,1 0 1,-1 1 0,0-1-1,1 0 1,-1 0 0,1 1-1,-1-1 1,1 0 0,-1 0-1,1 0 1,-1 1 0,1-1-1,-1 0 1,1 0 0,-1 0-1,1 0 1,-1 0 0,1 0-1,-1 0 1,1 0 0,-1 0-1,1-1 1,-1 1 0,1 0-1,-1 0 1,1 0 0,-1 0-1,1-1 1,-1 1 0,1 0-1,-1-1 1,0 1 0,1 0-1,-1-1 1,1 1 0,-1 0-1,0-1 1,1 1 0,-1-1-1,16-24 114,-14 21-85,17-29 191,-2-1-1,23-64 0,-8-5 282,-31 91-351,-1 11-144,0 1 0,0-1 0,0 1 0,0-1 0,0 0 0,1 1 0,-1-1 1,0 0-1,0 1 0,0-1 0,1 1 0,-1-1 0,0 0 0,0 1 0,1-1 0,-1 1 0,1-1 0,-1 1 1,1-1-1,18 13 161,16 17-132,-27-21-46,1 0 0,0-1 0,0 0 1,1 0-1,12 5 0,59 23 29,-79-35-19,0 1 0,0-1-1,0 1 1,0-1 0,0 0 0,0 1-1,0-1 1,1 0 0,-1 0 0,0-1-1,0 1 1,0 0 0,0-1 0,0 1-1,0-1 1,0 0 0,0 0 0,0 0-1,3-1 1,-2-1 4,-1 1 0,1 0 1,-1-1-1,0 1 0,0-1 0,0 0 0,0 0 0,0 0 0,0 0 0,-1 0 0,2-3 1,0-4 27,0 0 1,0 0 0,-1-1 0,-1 1 0,1 0-1,-1-19 1,-2 24-25,2-1 22,-1 0 0,-1-1 1,1 1-1,-1 0 0,0 0 1,0-1-1,-1 1 0,0 0 1,0 0-1,0 1 0,-6-12 1,7 17-32,1-1 0,-1 0 0,1 1 0,-1-1 0,0 1 0,1-1 0,-1 1 0,0-1 0,1 1 0,-1 0 0,0-1 1,1 1-1,-1 0 0,0-1 0,0 1 0,0 0 0,1 0 0,-1 0 0,0 0 0,0 0 0,0 0 0,1 0 0,-1 0 0,-1 0 1,0 1 2,0-1 1,1 1-1,-1 0 1,0 0 0,1-1-1,-1 1 1,1 1-1,-1-1 1,1 0-1,-2 2 1,-2 2 8,1 0-1,0 1 1,0-1-1,-5 12 1,5-8-15,1 1 1,0 0 0,1 0 0,0 0 0,0 0 0,1 0 0,0 0 0,1 0 0,0 1 0,1-1 0,2 14-1,3 4-2,0 1-1,18 44 1,-20-62-6,0-1 1,0 0-1,1 0 1,1 0-1,0 0 1,0-1-1,1 0 1,8 9-1,-12-15 2,0-1 0,0 1 0,0-1 0,0 0 0,0 0 0,0 0 0,1 0 0,-1-1-1,1 1 1,-1-1 0,1 0 0,0 0 0,-1 0 0,1-1 0,0 1 0,0-1 0,0 0 0,-1 0 0,1 0 0,0 0-1,0-1 1,0 0 0,-1 1 0,1-1 0,0-1 0,-1 1 0,4-2 0,10-5 5,-1-1 1,0-1-1,-1-1 0,0 0 1,0 0-1,-1-2 0,-1 1 1,18-23-1,-12 11 42,-1 0 0,-2-1 0,0-1 0,18-43 0,-22 38 21,-2-1 1,-1 0 0,-1-1 0,-2 0 0,-1 0 0,-2-1-1,-1 1 1,-2-1 0,-1 0 0,-11-63 0,11 87-27,0 1 0,-1-1 1,-1 0-1,0 1 0,0 0 0,0 0 0,-1 0 1,-10-16-1,14 25-37,-1-1-1,1 0 1,0 1 0,-1-1 0,1 0-1,-1 1 1,1-1 0,-1 1 0,0-1 0,1 1-1,-1-1 1,1 1 0,-1 0 0,0-1-1,0 1 1,1 0 0,-1-1 0,0 1-1,1 0 1,-1 0 0,0 0 0,0 0 0,1 0-1,-1-1 1,0 1 0,0 1 0,0-1-1,1 0 1,-2 0 0,0 1-2,1 0 1,0 0-1,-1 0 0,1 0 1,0 0-1,0 0 0,-1 0 1,1 1-1,0-1 0,0 0 1,1 1-1,-3 2 1,-1 5-10,0 1 1,0-1 0,-2 14-1,-1 10-20,1 0 0,2 1 0,2 0 1,1-1-1,5 54 0,3-27-45,3 1 1,21 71 0,-20-95 34,2 0 0,2-1 0,30 55 0,-42-87 37,0 1 0,-1-1 0,1 0 0,1 0 1,-1-1-1,1 1 0,-1 0 0,1-1 0,0 0 1,0 0-1,5 2 0,-6-3 2,-1-1 0,0 0 0,1-1 0,-1 1 0,1 0 0,-1-1 0,1 1 0,-1-1 0,1 0 0,-1 0 0,1 0-1,-1 0 1,1 0 0,-1-1 0,1 1 0,-1-1 0,1 0 0,-1 1 0,1-1 0,-1 0 0,0 0 0,1-1 0,1-1 0,9-6 41,-1-2 1,0 0-1,-1 0 1,0-1-1,-1 0 1,0-1-1,-1 0 0,0-1 1,-1 0-1,-1 0 1,9-24-1,-16 38-41,0 0 0,1 0 0,-1 0 0,0-1 0,0 1 0,0 0 0,0 0 0,0-1 0,0 1 0,0 0 0,0 0-1,0 0 1,0-1 0,0 1 0,0 0 0,0 0 0,0-1 0,0 1 0,0 0 0,0 0 0,0-1 0,0 1 0,-1 0 0,1 0 0,0 0 0,0-1 0,0 1 0,0 0-1,0 0 1,0 0 0,-1-1 0,1 1 0,0 0 0,0 0 0,0 0 0,-1 0 0,1 0 0,0 0 0,0-1 0,0 1 0,-1 0 0,1 0 0,0 0 0,0 0 0,-1 0-1,1 0 1,0 0 0,-1 0 0,1 0 4,-1 0-1,0 0 1,0 0 0,0 0-1,1 0 1,-1 0-1,0 1 1,0-1 0,1 0-1,-1 0 1,0 1-1,1-1 1,-1 1-1,0-1 1,1 0 0,-2 2-1,0 1-5,-1 0-1,1 0 1,0 1 0,0-1-1,1 1 1,-1-1 0,1 1-1,0 0 1,0-1-1,0 1 1,0 0 0,0 0-1,1 0 1,0 0 0,0 0-1,0 0 1,0 0-1,1-1 1,0 5 0,2 6-11,0-1 1,0 0-1,1-1 1,8 17-1,-11-27 12,0 1-1,0-1 0,1 0 0,-1 0 1,1 0-1,-1 0 0,1 0 0,0 0 1,-1 0-1,1-1 0,0 1 0,0-1 1,0 1-1,0-1 0,4 2 0,-5-3 2,0 0-1,0 1 1,0-1-1,0 0 0,0 0 1,1 0-1,-1 0 1,0 0-1,0 0 1,0 0-1,0 0 0,0-1 1,0 1-1,0 0 1,0-1-1,0 1 0,0-1 1,0 1-1,0-1 1,0 1-1,0-1 1,-1 0-1,1 1 0,0-1 1,0 0-1,-1 0 1,1 1-1,0-1 0,-1 0 1,1 0-1,-1 0 1,1 0-1,-1 0 1,1 0-1,-1 0 0,1-2 1,2-3 20,-1 0 1,0-1-1,0 1 1,-1-1 0,1 0-1,-1 1 1,-1-1-1,1 0 1,-1 0-1,-1 1 1,1-1-1,-1 0 1,0 1 0,0-1-1,-1 0 1,0 1-1,0 0 1,-1-1-1,0 1 1,0 0-1,0 0 1,-1 0 0,1 1-1,-2 0 1,1-1-1,0 1 1,-1 0-1,0 1 1,-7-6-1,3 3 44,0 0 0,0 1 0,-15-8 0,24 14-67,0 0 0,0 0-1,-1 0 1,1 0 0,0 0-1,0 0 1,-1 0 0,1 0-1,0 0 1,0 0-1,-1-1 1,1 1 0,0 0-1,0 0 1,-1 0 0,1 0-1,0 0 1,0-1 0,0 1-1,-1 0 1,1 0-1,0 0 1,0-1 0,0 1-1,0 0 1,0 0 0,-1-1-1,1 1 1,0 0 0,0 0-1,0-1 1,0 1-1,0 0 1,0 0 0,0-1-1,0 1 1,0 0 0,0-1-1,0 1 1,0 0 0,0 0-1,0-1 1,0 1-1,0 0 1,0 0 0,1-1-1,-1 1 1,0 0 0,17-8-24,26 1-9,52-3-48,-23 3 44,103-23 0,-157 26 47,0 1 0,0 1 0,18-1 0,-35 3-7,-1 0 0,1 0 0,0 0 0,-1 0 0,1 0 0,-1 0 0,1 0 0,-1 0 0,1 0 0,-1 0 0,1 0 0,-1 0 0,1 0 0,-1 1 0,1-1 0,-1 0 0,1 0 1,-1 1-1,0-1 0,1 0 0,-1 1 0,1-1 0,-1 0 0,0 1 0,1-1 0,-1 1 0,0-1 0,1 0 0,-1 1 0,1 0 0,-1 0 2,0 0 1,0 0-1,0 0 0,-1 1 1,1-1-1,0 0 1,0 0-1,-1 0 0,1 0 1,-1 0-1,1 0 1,0 0-1,-2 1 0,-23 28 98,17-23-84,1 0 0,0 0 1,0 0-1,1 1 0,0 0 0,1 1 0,0-1 0,0 1 0,0 0 1,-3 11-1,6-13-9,1-1 0,0 0-1,0 1 1,0-1 0,1 0 0,0 1 0,0-1 0,1 1 0,0-1 0,0 0-1,0 1 1,1-1 0,-1 0 0,2 0 0,-1 0 0,7 11 0,-8-15-2,0 1 0,1-1 0,-1 1 0,1-1 0,0 0 1,0 0-1,0 0 0,0 0 0,0 0 0,0 0 0,0-1 0,1 1 0,-1-1 1,0 1-1,1-1 0,0 0 0,-1 0 0,5 1 0,-3-1 4,0-1 1,0 0-1,0 0 0,1 0 0,-1 0 0,0-1 1,0 1-1,0-1 0,1 0 0,-1 0 0,4-2 1,8-5 40,1-1 0,-2 0 0,1 0 0,19-18 0,-32 26-45,22-19 72,0-1-1,-2-1 1,0-1-1,29-37 1,-10 7-31,-46 61-34,1 0 0,0 0 0,1 0 0,0 0 0,0 1 1,0-1-1,1 1 0,0 14 0,1-9 8,1-1 0,0 1 0,0-1 0,1 1-1,7 20 1,-8-30-25,1 1-1,-1-1 0,1 0 0,0 0 0,1 1 0,-1-2 1,1 1-1,0 0 0,5 6 0,-6-9 4,-1 0 0,1 0-1,-1 0 1,1 0 0,0 0-1,0 0 1,-1 0 0,1-1 0,0 1-1,0-1 1,0 1 0,-1-1 0,1 0-1,0 1 1,0-1 0,0 0-1,0 0 1,0-1 0,0 1 0,0 0-1,0 0 1,-1-1 0,1 0-1,0 1 1,0-1 0,0 0 0,1-1-1,13-7 5,-1 0 0,0-1 0,-1-1 0,24-23 0,46-57 65,-69 71-55,0 0 1,-2 0-1,0-1 1,-2-1-1,15-36 0,-11 15 15,-2-1-1,9-48 0,-17 55 20,-1 1 0,-2-1-1,-1 0 1,-7-55 0,5 81-42,-6-42 38,6 49-42,0 0-1,0 1 1,0-1-1,0 0 1,-1 0-1,1 1 1,-1-1-1,0 1 1,0 0 0,-3-4-1,3 9-7,0 0 1,1 0-1,-1 0 1,1 0-1,0 1 0,0-1 1,0 0-1,0 1 1,-1 3-1,1-3-9,-10 22-31,2 0-1,1 1 1,1 0 0,-7 49-1,-1 108-55,9-1-60,5-164 142,2 1 1,0-1-1,1 0 1,1 0-1,0 0 1,1-1-1,1 1 1,13 29-1,-17-46 22,-1 0 0,1 0 0,-1-1 0,1 1 0,0 0-1,-1 0 1,1 0 0,0 0 0,0-1 0,0 1 0,0 0 0,0 0 0,0-1 0,0 1 0,0-1 0,0 1-1,0-1 1,0 0 0,0 1 0,0-1 0,0 0 0,2 1 0,-1-1 0,0-1 1,1 1-1,-1 0 1,0-1-1,1 1 1,-1-1-1,0 0 1,1 1-1,-1-1 1,3-2-1,4-3 12,1 0-1,-1-1 0,13-12 1,-19 16-7,84-90 163,-64 66-125,-22 27-46,-1-1 1,0 1-1,0-1 0,1 1 1,-1-1-1,0 1 0,1 0 1,-1-1-1,1 1 0,-1 0 1,1-1-1,-1 1 0,0 0 1,1-1-1,-1 1 0,1 0 1,-1 0-1,1 0 0,-1 0 1,1-1-1,0 1 0,-1 0 1,1 0-1,-1 0 0,1 0 1,0 1-1,-1-1 1,1 0-1,-1 1 1,0-1 0,1 1-1,-1-1 1,0 1-1,1-1 1,-1 1-1,0-1 1,1 1 0,-1 0-1,0-1 1,0 1-1,0-1 1,0 1-1,0-1 1,0 2 0,0 39 17,0-30-16,0-5 15,0-1 0,0 0 0,0 1 0,1-1 0,0 1 0,0-1 0,3 7 0,-4-11-12,1 0-1,0 0 1,-1 0 0,1 0-1,0 0 1,0 0 0,0 0-1,0 0 1,0 0 0,0 0-1,0 0 1,0-1 0,0 1-1,0 0 1,0-1 0,1 1-1,-1-1 1,0 1 0,0-1-1,1 1 1,-1-1 0,0 0-1,0 0 1,1 0 0,-1 0-1,0 0 1,1 0 0,-1 0-1,0 0 1,1 0 0,-1-1-1,0 1 1,0-1 0,1 1-1,0-1 1,7-3 33,-1 0-1,1 0 1,-1-1 0,-1 0-1,1 0 1,-1 0 0,9-10-1,2 0 78,-17 15-109,0-1-1,-1 0 1,1 1 0,0-1-1,0 0 1,-1 1 0,1-1-1,0 1 1,0 0 0,0-1-1,0 1 1,0-1 0,0 1-1,0 0 1,0 0 0,0 0 0,0 0-1,0-1 1,0 1 0,0 0-1,0 1 1,0-1 0,0 0-1,0 0 1,0 1-3,0 0 1,0-1 0,0 1-1,0 0 1,-1 0-1,1 0 1,0-1-1,-1 1 1,1 0-1,-1 0 1,1 0-1,-1 0 1,1 0 0,-1 0-1,0 0 1,1 0-1,-1 2 1,1 5-2,0 0-1,0 0 1,-1 0 0,-2 13 0,-8 42 13,-3 0 0,-3-1 0,-43 108 0,56-162-10,-7 19 15,-1 0 0,-1 0 0,-1-1 0,-1-1 0,-22 29 0,35-53-20,1 0 1,-1 1-1,0-1 1,0 0-1,0 0 1,0 0-1,0 0 0,0-1 1,0 1-1,0 0 1,0 0-1,0-1 1,0 1-1,-1 0 1,1-1-1,0 1 0,0-1 1,-2 1-1,2-2 1,1 1 0,-1 0 0,1-1 0,-1 1-1,1-1 1,0 1 0,-1-1 0,1 1 0,0-1 0,-1 1 0,1-1-1,0 1 1,0-1 0,0 0 0,-1 1 0,1-1 0,0 1-1,0-1 1,0 0 0,0 1 0,0-1 0,0 0 0,0 1 0,0-1-1,1 0 1,0-9 12,0 0-1,1 0 1,4-14-1,2 3 1,1 0 1,0 1-1,2 0 1,0 0-1,1 1 0,1 0 1,1 1-1,16-16 0,-4 8 6,1 2 0,1 0 0,1 2 0,41-23 0,27-26-1043,-97 71 934,1 0 1,-1-1-1,0 1 1,1-1-1,-1 1 1,0 0-1,0-1 1,0 1-1,1-1 1,-1 1-1,0-1 1,0 1-1,0-1 1,0 1-1,0 0 1,0-1-1,0 1 1,0-1-1,0 1 1,0-1-1,0 1 1,0-1-1,0 1 0,-1-1 1,1 1-1,0-1 1,0 1-1,0 0 1,-1-1-1,1 1 1,0-1-1,0 1 1,-1 0-1,1-1 1,0 1-1,-1 0 1,1-1-1,0 1 1,-1 0-1,0-1 1</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8:03.863"/>
    </inkml:context>
    <inkml:brush xml:id="br0">
      <inkml:brushProperty name="width" value="0.05" units="cm"/>
      <inkml:brushProperty name="height" value="0.05" units="cm"/>
      <inkml:brushProperty name="color" value="#66CC00"/>
    </inkml:brush>
  </inkml:definitions>
  <inkml:trace contextRef="#ctx0" brushRef="#br0">0 1 14064,'0'0'1824,"11"4"-1450,-10-4-372,31 12 228,0-2 0,38 6 0,141 26 1641,-206-40-1703,0-1 1,-1 0-1,1 1 1,0 0-1,5 4 0,-9-6-222,-1 0 0,1 1 0,0-1 0,-1 0 0,1 1 0,-1-1 0,1 1-1,0-1 1,-1 1 0,1 0 0,-1-1 0,0 1 0,1-1 0,-1 1 0,1 0 0,-1-1-1,0 1 1,0 0 0,1 0 0,-1-1 0,0 1 0,0 0 0,0 0 0,0-1-1,0 1 1,0 0 0,0 0 0,0-1 0,0 1 0,0 0 0,0 0 0,0-1 0,-1 1-1,1 0 1,0-1 0,-1 1 0,1 0 0,-1 0 0</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8:04.018"/>
    </inkml:context>
    <inkml:brush xml:id="br0">
      <inkml:brushProperty name="width" value="0.05" units="cm"/>
      <inkml:brushProperty name="height" value="0.05" units="cm"/>
      <inkml:brushProperty name="color" value="#66CC00"/>
    </inkml:brush>
  </inkml:definitions>
  <inkml:trace contextRef="#ctx0" brushRef="#br0">0 1 12056,'0'0'1776</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8:05.839"/>
    </inkml:context>
    <inkml:brush xml:id="br0">
      <inkml:brushProperty name="width" value="0.05" units="cm"/>
      <inkml:brushProperty name="height" value="0.05" units="cm"/>
      <inkml:brushProperty name="color" value="#66CC00"/>
    </inkml:brush>
  </inkml:definitions>
  <inkml:trace contextRef="#ctx0" brushRef="#br0">203 562 5016,'0'0'4905,"-9"0"-4462,-3-1-186,0 2 0,1 0 0,-1 0 0,-21 7 0,21-4 137,-1 0 1,1 1-1,0 1 0,-14 8 1,23-12-288,0 0 0,1 0 0,-1 0 0,0 0 0,1 1 0,-1-1 0,1 1 0,0 0 1,0 0-1,0 0 0,0 0 0,1 0 0,-1 0 0,1 0 0,0 0 0,0 1 0,0-1 0,0 0 1,0 1-1,1-1 0,-1 6 0,1-6-40,1 0 0,0 0 1,-1 0-1,1 0 0,0-1 0,1 1 1,-1 0-1,0 0 0,1-1 0,-1 1 1,1 0-1,0-1 0,0 0 0,0 1 1,0-1-1,1 0 0,-1 0 0,0 0 1,1-1-1,-1 1 0,1 0 0,0-1 1,0 0-1,-1 0 0,1 1 0,0-2 1,0 1-1,0 0 0,0-1 0,0 1 1,0-1-1,0 0 0,0 0 0,0 0 1,1 0-1,-1-1 0,0 1 0,0-1 1,0 0-1,2-1 0,0 0 24,-1-1 0,0 1 0,0-1 0,0 0 0,0-1-1,-1 1 1,1-1 0,-1 0 0,0 1 0,0-1 0,0-1 0,-1 1 0,1 0 0,-1-1-1,3-6 1,-4 7 1,1 0 0,-1-1 0,0 1-1,0 0 1,0 0 0,-1 0-1,1-1 1,-1 1 0,0 0 0,0-1-1,0 1 1,-1 0 0,0 0 0,0-1-1,0 1 1,0 0 0,-1 0 0,-1-4-1,0 7-23,0-1-1,0 1 0,1 0 0,-1 1 0,0-1 0,0 0 1,0 1-1,0-1 0,0 1 0,-1 0 0,1 0 0,0 1 1,-3-1-1,-2 1 119,8-1-126,0-2 12,5-6 11,45-52 35,78-122 1,-104 134 57,-1-2 1,-3 0-1,16-61 0,-33 99-103,-1 5 11,0 0 0,1-1 0,0 1 0,0 1 1,5-10-1,-8 16-77,1 0 0,-1 0 0,0-1 0,0 1 0,0 0 0,1 0 0,-1 0 0,0 0 0,0 0 0,1 0 0,-1 0 0,0 0 0,0 0 0,0 0 0,1 0 0,-1 0 0,0 0 0,0 0 0,1 0 0,-1 0 0,0 0 0,0 0 0,1 0 0,-1 1 0,0-1 0,0 0 0,0 0 0,1 0 0,-1 0 0,0 0 0,0 0 0,0 1 0,0-1 0,1 0 0,-1 0 0,0 0 0,0 1 0,0-1 0,0 0 0,0 0 0,0 0 0,0 1 0,0-1 0,1 0 0,-1 0 0,0 1 0,0-1 0,0 0 0,0 0 0,0 0 0,0 1 0,0-1 0,0 0 1,-1 1-1,7 19 68,-5-15-43,7 31 42,-1 1 0,2 56 0,-7 78 32,-2-111-58,-12 266 146,6-267-134,-3-1 1,-2-1-1,-28 86 1,36-135-48,1-1 0,-1 1 0,-1-1 0,0 0 0,0 0 0,-7 10 0,9-16-7,1 1 1,0-1-1,-1 1 1,1-1-1,-1 0 1,1 0-1,-1 1 1,0-1-1,0-1 0,1 1 1,-1 0-1,0 0 1,0-1-1,0 1 1,0-1-1,0 1 1,0-1-1,0 0 0,0 0 1,0 0-1,0 0 1,0 0-1,0 0 1,0 0-1,0-1 1,1 1-1,-1-1 0,0 0 1,0 1-1,0-1 1,-2-1-1,-1-2 16,0 1 0,0-1-1,0 1 1,1-2 0,-1 1 0,1 0-1,0-1 1,1 1 0,-1-1 0,1 0-1,0-1 1,0 1 0,0 0-1,1-1 1,0 0 0,0 1 0,0-1-1,1 0 1,0 0 0,0 0 0,0 0-1,1 0 1,0 0 0,0 0-1,0 0 1,1 0 0,0 0 0,0 0-1,4-11 1,-1 8 4,0 1 1,0 0-1,1 1 0,0-1 1,1 1-1,-1 0 0,1 0 0,1 0 1,-1 1-1,1 0 0,0 1 1,0-1-1,13-6 0,8-3 89,1 2-1,47-15 1,-29 11 53,-40 16-219,-1-1-1,0 1 1,0 0-1,1 1 0,-1-1 1,1 1-1,-1 0 1,0 1-1,1 0 1,-1 0-1,0 0 1,0 1-1,12 4 0,0-1-2622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1:06.521"/>
    </inkml:context>
    <inkml:brush xml:id="br0">
      <inkml:brushProperty name="width" value="0.05" units="cm"/>
      <inkml:brushProperty name="height" value="0.05" units="cm"/>
      <inkml:brushProperty name="color" value="#004F8B"/>
    </inkml:brush>
  </inkml:definitions>
  <inkml:trace contextRef="#ctx0" brushRef="#br0">61 1 8240,'0'0'10943,"-7"14"-10728,7-12-206,-7 11 76,2 0 0,0 1 0,0 0 0,1 0 0,1 0-1,0 0 1,-1 23 0,-2 128 1604,7-160-1549,-2 1-1,1-1 0,0 0 0,-1 1 0,0-1 1,0 1-1,-1-1 0,0 0 0,-3 6 1046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8:08.401"/>
    </inkml:context>
    <inkml:brush xml:id="br0">
      <inkml:brushProperty name="width" value="0.05" units="cm"/>
      <inkml:brushProperty name="height" value="0.05" units="cm"/>
      <inkml:brushProperty name="color" value="#66CC00"/>
    </inkml:brush>
  </inkml:definitions>
  <inkml:trace contextRef="#ctx0" brushRef="#br0">19 849 7136,'0'0'8057,"11"-18"-7669,-1 2-298,2-2 22,-1-1 0,-1 0 0,-1-1-1,0 0 1,5-22 0,16-75 1177,-5-2 0,10-131 0,-34 199 41,-2 48-630,-1 10-456,-1 14-80,-13 230 600,2-15-410,5-148-238,-18 151 157,20-197-174,-3 1 1,-1-2-1,-24 61 0,35-102-99,-3 7 58,0 0 0,-1-1-1,-7 11 1,11-16-45,0 0 0,-1 0 0,1-1 0,-1 1 0,1 0 0,-1-1-1,1 1 1,-1 0 0,0-1 0,1 1 0,-1-1 0,0 1 0,0-1 0,1 1 0,-1-1 0,0 1 0,0-1 0,0 0 0,1 1 0,-1-1 0,0 0 0,0 0-1,0 0 1,0 0 0,0 0 0,0 0 0,0 0 0,1 0 0,-1 0 0,0 0 0,0 0 0,0 0 0,0-1 0,0 1 0,1 0 0,-1-1 0,0 1 0,0-1 0,0 1-1,1 0 1,-1-1 0,0 0 0,0 0 0,0 0 4,0-1-1,0 1 0,1-1 1,-1 1-1,0-1 0,1 1 1,-1-1-1,1 0 0,0 1 1,-1-1-1,1 0 1,0 1-1,0-1 0,0 0 1,0 1-1,1-1 0,-1 0 1,0 1-1,1-4 0,13-32 139,2 9-100,1 0 0,2 2 0,31-36 0,74-66 48,-83 89-44,-1-3-1,-2 0 1,47-70 0,-73 96-25,0 0 1,21-20-1,2-4 159,-33 39-161,-1-1-1,0 0 1,0 1-1,0-1 1,0 0-1,0 0 1,-1 1-1,1-1 1,-1 0-1,1 0 1,-1 0-1,1 0 1,-1 0-1,0 0 1,0-3-1,0 5 89,-1 5 9,-3 22-96,0 0-1,2 0 0,1 0 0,1 1 1,1-1-1,2 0 0,1 0 0,0-1 0,2 1 1,2-1-1,17 43 0,-22-62-23,1-1-1,0 0 1,0-1-1,0 1 1,1-1-1,0 0 1,0 0-1,0 0 1,0-1-1,1 0 1,0 0-1,0 0 1,0-1-1,12 5 1,-13-6-7,0 0 1,1 0-1,-1-1 0,0 1 1,1-1-1,-1-1 1,1 1-1,0-1 0,-1 0 1,1 0-1,-1-1 1,1 1-1,-1-1 0,1-1 1,-1 1-1,1-1 1,-1 0-1,10-5 0,-4 0 8,-1 0 0,0-1 0,0-1 0,-1 1 0,0-2 0,0 1-1,12-19 1,-10 11 17,-1 0 1,-1-1-1,0 0 0,7-22 0,-13 31 1,-1-1-1,0 1 0,0-1 1,-1 0-1,0 1 1,-1-1-1,0 0 1,0 0-1,-1 1 0,-1-1 1,1 1-1,-1-1 1,-7-16-1,9 25-25,0 0 0,-1 0 0,1 0 0,0 1 0,-1-1 0,1 0 0,-1 0 0,1 0 0,-1 1 0,0-1 0,1 0 0,-1 0 0,0 1 0,0-1 0,1 1-1,-1-1 1,0 1 0,0-1 0,0 1 0,0-1 0,1 1 0,-1 0 0,0-1 0,0 1 0,0 0 0,0 0 0,0 0 0,0 0 0,0 0 0,0 0 0,0 0 0,0 0 0,0 0 0,0 0 0,0 0 0,0 1 0,0-1 0,0 0 0,1 1-1,-1-1 1,0 1 0,0-1 0,0 1 0,0-1 0,1 1 0,-1-1 0,0 1 0,0 1 0,-4 2 0,1 0 0,0 0 0,0 1 0,0 0 1,0-1-1,-4 10 0,4-8-1,1 0-1,0 0 1,1 0 0,0 0-1,0 0 1,0 1 0,0-1 0,1 1-1,0-1 1,0 1 0,1-1-1,0 1 1,0-1 0,1 1 0,0 0-1,0-1 1,0 1 0,1-1 0,0 0-1,0 0 1,0 1 0,1-1-1,5 8 1,-4-6-1,1-1 1,0 1-1,0-1 0,1 0 0,0-1 0,0 1 1,1-1-1,-1 0 0,1-1 0,1 0 0,-1 0 1,1 0-1,9 3 0,-11-5 1,-1-2 0,1 1 0,0-1 0,0 0-1,0 0 1,0-1 0,1 1 0,-1-1 0,0-1 0,0 1-1,0-1 1,0 0 0,0 0 0,0-1 0,0 0 0,-1 0 0,1 0-1,0-1 1,9-6 0,1-2 14,-1-1-1,0 0 1,0-1 0,-2-1-1,1 0 1,12-19 0,62-100 118,-68 99-81,-1-2 1,-2 0-1,-2-1 0,-1-1 0,13-58 0,2-82 177,-26 151-146,-2-1 1,-1 0 0,-1 0-1,-7-38 1,1 48 14,7 18-96,0 0 0,-1 0 0,1-1 0,0 1 0,0 0 0,-1 0 0,1 0 0,0 0 0,0 0 0,-1-1 1,1 1-1,0 0 0,0 0 0,-1 0 0,1 0 0,0 0 0,-1 0 0,1 0 0,0 0 0,-1 0 0,1 0 0,0 0 0,-1 0 0,1 0 0,0 0 1,0 0-1,-1 1 0,1-1 0,0 0 0,0 0 0,-1 0 0,-1 2 3,0 0 0,1 0 0,-1-1 0,0 1 1,1 0-1,0 0 0,-1 1 0,1-1 0,0 0 0,0 0 0,-1 4 0,-6 19-2,2 1-1,0 0 1,2 0-1,1 0 1,0 0-1,3 33 1,2-17-30,2-1 0,1 0 1,15 51-1,-12-62-21,1-2 0,1 1 0,17 31 0,-23-51 31,1-1 0,-1 0 0,2 0 0,-1 0-1,1-1 1,0 0 0,0 0 0,1 0 0,0-1 0,0 0-1,1 0 1,0-1 0,0 0 0,11 5 0,-14-8 14,0-1 1,0 0 0,0 0-1,0 0 1,0-1 0,0 0-1,0 0 1,0 0 0,0 0-1,0-1 1,0 0 0,0 0-1,0 0 1,0-1 0,-1 0-1,1 0 1,0 0 0,-1 0-1,0-1 1,1 1 0,4-5-1,8-7 10,-1 0 0,0-1-1,21-27 1,-27 30 2,-5 7 1,-1 1 15,0-1 1,0 0-1,-1 0 0,1 0 0,3-6 0,-8 11-23,1 0-1,0 0 0,0 0 1,0 0-1,0 0 1,0 0-1,0 0 1,0 0-1,0 0 1,0 0-1,0 0 1,0 0-1,0 0 1,0 0-1,0 0 0,0 0 1,0 0-1,0 0 1,-1 0-1,1 0 1,0 0-1,0 0 1,0 0-1,0-1 1,0 1-1,0 0 1,0 0-1,0 0 0,0 0 1,0 0-1,0 0 1,0 0-1,0 0 1,0 0-1,0 0 1,0 0-1,0 0 1,0 0-1,0 0 1,0 0-1,0 0 0,0 0 1,0 0-1,0 0 1,0 0-1,0 0 1,0-1-1,0 1 1,0 0-1,0 0 1,0 0-1,0 0 1,0 0-1,0 0 0,0 0 1,0 0-1,0 0 1,0 0-1,0 0 1,0 0-1,0 0 1,0 0-1,-7 4 40,-6 9-14,3-1-14,1 1 0,1 0 0,0 0 1,0 1-1,2 0 0,0 0 0,-7 24 0,10-27-17,1 0 0,0 0 0,0 0-1,1 0 1,1 0 0,0 0 0,1 0 0,0 0-1,0 0 1,1 0 0,5 14 0,-7-23 4,1-1 0,-1 1 1,1-1-1,-1 0 0,1 0 1,-1 1-1,1-1 0,0 0 1,0 0-1,0 0 0,0 0 1,0 1-1,0-1 0,0-1 1,0 1-1,0 0 0,0 0 1,0 0-1,1-1 0,-1 1 1,3 1-1,-2-2 2,0 0 0,0 0 0,0 0 0,0 0 0,1 0 0,-1 0 0,0 0 0,0-1 0,0 1 0,0-1 0,0 0 0,0 1 0,2-2 0,4-3 7,0 1 0,-1-1 0,0 0 0,0-1 0,11-11 0,-7 4-1,-1-1 0,-1 0 0,-1-1 0,0 0 0,-1 0-1,0-1 1,8-29 0,-7 21 10,9-31 58,-2 0 0,-2-1-1,8-96 1,-19 125-14,0 1 0,-2-1 0,-1 0 0,-1 0 0,-1 1-1,-10-40 1,8 58-14,1 10-30,-1 16-30,5 64-46,4 1 0,17 87 0,-10-86 16,44 244-934,-54-316 439</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8:08.618"/>
    </inkml:context>
    <inkml:brush xml:id="br0">
      <inkml:brushProperty name="width" value="0.05" units="cm"/>
      <inkml:brushProperty name="height" value="0.05" units="cm"/>
      <inkml:brushProperty name="color" value="#66CC00"/>
    </inkml:brush>
  </inkml:definitions>
  <inkml:trace contextRef="#ctx0" brushRef="#br0">1 1 12552,'0'0'1960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8:10.532"/>
    </inkml:context>
    <inkml:brush xml:id="br0">
      <inkml:brushProperty name="width" value="0.05" units="cm"/>
      <inkml:brushProperty name="height" value="0.05" units="cm"/>
      <inkml:brushProperty name="color" value="#66CC00"/>
    </inkml:brush>
  </inkml:definitions>
  <inkml:trace contextRef="#ctx0" brushRef="#br0">0 929 7136,'0'0'5124,"13"-11"-4664,-1 1-340,0 1 3,0 0 0,-1-1 0,0-1-1,-1 0 1,12-17 0,91-151 1363,-63 95-793,-28 47-314,-2-1 1,-1-1-1,-3 0 1,13-44-1,-22 58-114,0-1 1,-2 0-1,-2 0 0,0 0 0,-1 0 0,-2 0 0,-4-47 0,3 64-110,-1 1 1,0-1-1,0 0 1,-6-13-1,7 21-131,1 0 0,0 0 0,-1 0 0,1 0 0,-1 0 0,1 0 0,-1 0 0,0 0 0,1 0 0,-1 0 0,0 0-1,0 1 1,0-1 0,0 0 0,0 0 0,0 1 0,1-1 0,-2 0 0,1 1 0,0-1 0,0 1 0,0 0 0,0-1 0,0 1 0,0 0 0,0 0 0,0-1 0,-1 1 0,1 0 0,0 0 0,0 0 0,0 0-1,0 1 1,-1-1 0,1 0 0,0 0 0,0 1 0,0-1 0,0 1 0,0-1 0,0 1 0,0-1 0,0 1 0,0 0 0,0-1 0,0 1 0,0 0 0,0 1 0,-6 4 10,1 0 1,0 1-1,0 0 1,1 0 0,0 0-1,0 0 1,1 1-1,0 0 1,0 0-1,-3 11 1,-1 7 53,-11 54 0,13-33-26,1 0 1,2 1 0,3-1 0,1 1 0,3-1-1,2 0 1,1 0 0,3-1 0,24 70 0,-27-96 23,14 28 0,-18-42-49,0 0 1,1-1-1,0 0 0,-1 1 1,2-1-1,-1-1 0,1 1 0,0 0 1,6 4-1,-9-8-11,1 1 0,-1-1-1,1 0 1,-1 0 0,1 0 0,0 0-1,0 0 1,-1-1 0,1 1 0,0-1 0,0 0-1,0 0 1,-1 0 0,1 0 0,0 0 0,0 0-1,0-1 1,-1 1 0,1-1 0,0 0-1,0 0 1,-1 0 0,1 0 0,-1-1 0,1 1-1,-1-1 1,0 1 0,3-3 0,3-3 39,0 0 1,-1 0 0,0-1 0,0 0-1,-1 0 1,8-13 0,24-48 462,-3-2 1,30-88-1,-61 129 39,-4 28-361,0 3-39,0 18-81,4 33 97,16 90 0,-19-137-165,1 0-1,-1 0 0,1 0 1,0-1-1,0 1 1,0-1-1,0 0 0,1 1 1,0-1-1,4 5 1,-6-7-11,1-1 1,-1 0 0,0 0-1,1 0 1,-1-1 0,0 1-1,1 0 1,-1 0 0,1-1-1,-1 1 1,1-1 0,-1 1-1,1-1 1,0 0 0,-1 0-1,1 0 1,0 1 0,-1-1 0,1-1-1,-1 1 1,1 0 0,0 0-1,-1-1 1,1 1 0,-1-1-1,1 1 1,-1-1 0,1 0-1,-1 1 1,1-1 0,-1 0-1,0 0 1,1 0 0,-1 0-1,2-2 1,12-12 47,0 0-1,-1-1 0,-1 0 1,-1-1-1,13-22 1,-11 16 57,1 2 0,32-37 0,-45 56-94,0 0 0,0 1 0,0-1 0,0 0 0,1 1 0,-1-1 0,1 1 0,2-1 0,-4 1-14,-1 1 1,1 0-1,-1 0 1,1 0-1,-1 0 1,1 0-1,-1 0 1,0 0-1,1 0 1,-1 0-1,1 0 1,-1 0-1,1 0 1,-1 1-1,1-1 0,-1 0 1,0 0-1,1 0 1,-1 0-1,1 1 1,-1-1-1,0 0 1,1 1-1,-1-1 1,0 0-1,1 1 1,-1-1-1,0 0 1,1 1-1,-1-1 1,0 0-1,0 1 1,1-1-1,-1 1 1,0-1-1,0 1 1,0-1-1,0 0 1,0 1-1,0-1 1,0 1-1,0-1 0,0 1 1,0-1-1,0 1 1,0-1-1,0 1 1,0-1-1,0 0 1,0 1-1,0-1 1,0 1-1,-1 0 1,-8 68 160,4-39-64,-1 44 1,6-74-99,0 1 0,0-1-1,0 0 1,0 0 0,0 1 0,0-1 0,0 0 0,0 0 0,0 1-1,0-1 1,0 0 0,0 0 0,0 0 0,0 1 0,0-1 0,0 0 0,0 0-1,1 1 1,-1-1 0,0 0 0,0 0 0,0 0 0,0 1 0,0-1-1,1 0 1,-1 0 0,0 0 0,0 0 0,0 0 0,1 1 0,-1-1 0,0 0-1,0 0 1,0 0 0,1 0 0,-1 0 0,0 0 0,0 0 0,1 0-1,-1 0 1,0 0 0,0 0 0,1 0 0,-1 0 0,14-7 48,12-15-6,97-95 204,-123 116-242,1 1-1,0-1 1,-1 1-1,1-1 1,0 1-1,-1-1 1,1 1-1,0-1 1,0 1-1,-1 0 1,1-1-1,0 1 1,0 0-1,0 0 1,0 0-1,-1 0 1,1 0-1,0 0 1,0 0-1,0 0 1,0 0-1,-1 0 1,1 0-1,0 0 1,0 0-1,0 1 1,-1-1-1,1 0 1,0 1-1,0-1 0,-1 1 1,1-1-1,0 1 1,-1-1-1,1 1 1,1 0-1,2 4 16,0 0 0,0 0 0,0 0 0,3 8 0,7 7 8,-11-17-26,0 1-1,1-1 0,-1-1 0,1 1 0,0 0 0,-1-1 0,1 0 0,1 0 0,-1 0 0,0-1 1,0 1-1,1-1 0,-1 0 0,1 0 0,-1 0 0,1-1 0,-1 0 0,1 0 0,-1 0 1,6-1-1,-1 0 8,-1 0 1,1-1 0,-1 0 0,0 0-1,1-1 1,-1 0 0,-1 0 0,1-1-1,13-9 1,-4 1 9,-1-1 0,0 0 0,-1-1 0,16-19-1,-27 27-11,1 1-1,-1-1 0,-1 0 0,1 0 1,-1 0-1,0-1 0,0 1 0,0-1 0,-1 0 1,0 1-1,-1-1 0,0 0 0,0 0 0,0 0 1,-1 0-1,0-8 0,0 15-4,0 0-1,0-1 1,0 1-1,0-1 1,0 1 0,0 0-1,0-1 1,0 1-1,0-1 1,-1 1 0,1 0-1,0-1 1,0 1-1,0 0 1,-1-1-1,1 1 1,0 0 0,0-1-1,-1 1 1,1 0-1,0-1 1,0 1 0,-1 0-1,1 0 1,0-1-1,-1 1 1,1 0-1,-1 0 1,1 0 0,0 0-1,-1 0 1,1-1-1,-1 1 1,-14 5 56,-12 16-7,21-15-49,1 1 1,0-1 0,1 1-1,-1 0 1,1 0-1,1 1 1,-1-1 0,1 1-1,1-1 1,-1 1-1,1 0 1,1 0-1,-1 0 1,1 1 0,1-1-1,0 0 1,0 0-1,0 0 1,1 1 0,0-1-1,1 0 1,0 0-1,0 0 1,1-1 0,0 1-1,0 0 1,1-1-1,5 9 1,-6-11 10,1 1 0,0 0 0,1-1-1,-1 0 1,1 0 0,11 8 0,-14-11-52,-1-1 0,1 0 0,-1 0 0,1 0 0,0 0 1,0 0-1,0 0 0,0-1 0,-1 1 0,1 0 0,0-1 0,0 0 0,0 1 0,0-1 0,0 0 0,0 0 0,0 0 1,0 0-1,0-1 0,0 1 0,0 0 0,0-1 0,0 0 0,0 1 0,0-1 0,-1 0 0,1 0 0,3-2 0</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8:10.681"/>
    </inkml:context>
    <inkml:brush xml:id="br0">
      <inkml:brushProperty name="width" value="0.05" units="cm"/>
      <inkml:brushProperty name="height" value="0.05" units="cm"/>
      <inkml:brushProperty name="color" value="#66CC00"/>
    </inkml:brush>
  </inkml:definitions>
  <inkml:trace contextRef="#ctx0" brushRef="#br0">0 1 15272,'0'0'2215</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8:25.832"/>
    </inkml:context>
    <inkml:brush xml:id="br0">
      <inkml:brushProperty name="width" value="0.05" units="cm"/>
      <inkml:brushProperty name="height" value="0.05" units="cm"/>
      <inkml:brushProperty name="color" value="#66CC00"/>
    </inkml:brush>
  </inkml:definitions>
  <inkml:trace contextRef="#ctx0" brushRef="#br0">39 223 4312,'0'0'12239,"13"-7"-11820,92-56 769,-78 44-285,40-34 1,-37 34-55,-26 18-708,0-1 1,0 0-1,0 0 0,0-1 1,-1 1-1,1-1 0,5-6 1,11-6 931,-18 14-999,0 0-1,0 0 0,0-1 1,0 1-1,0 0 0,0-1 1,0 0-1,0 1 0,-1-1 0,1 0 1,-1 0-1,2-3 0,-1 5 293,-5 7-234,-83 85 224,51-56-275,-108 91 164,98-89-101,40-34-89,0 0 0,0-1 0,0 0 0,-1 1 0,1-2 0,-1 1 0,-8 2 0,14-3 149,4 1-22,5 2 7,-4-4-134,0 1 0,0-1 0,1-1-1,-1 1 1,1-1 0,-1 0 0,11-1 0,14 0 91,-5 3-45,18 1 233,57-3 0,-74-7-133,-23 6-161,1 0-1,-1-1 1,0 2 0,1-1 0,-1 0-1,5 0 1,-7 1-24,0 0 0,0 0 0,0-1-1,0 1 1,0 0 0,0-1 0,0 1 0,0-1-1,0 1 1,0-1 0,0 0 0,0 1 0,-1-1-1,1 0 1,0 1 0,0-1 0,-1 0 0,1 0-1,0 0 1,-1 0 0,1 0 0,-1 0 0,0 0-1,1 0 1,-1 0 0,0 0 0,1 0 0,-1 0-1,0-1 1,4-33 109,-6-43 5,2-63 182,9 107-58,-3 13-4477</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8:16.211"/>
    </inkml:context>
    <inkml:brush xml:id="br0">
      <inkml:brushProperty name="width" value="0.05" units="cm"/>
      <inkml:brushProperty name="height" value="0.05" units="cm"/>
      <inkml:brushProperty name="color" value="#66CC00"/>
    </inkml:brush>
  </inkml:definitions>
  <inkml:trace contextRef="#ctx0" brushRef="#br0">189 64 4312,'0'0'9832,"-4"-10"-9384,-13-31-2,8 28 812,3 15-58,-1 0-230,7-3-905,-1 1 0,1 0 0,-1 0 0,0 0 0,0 0 0,1 0 0,-1 0 0,0 0 0,1 0 0,-1 0 0,0 0 0,1 1 0,-1-1 0,0 0 0,1 0 0,-1 1 0,1-1 0,-1 0 0,0 1 0,1-1 0,-1 0 0,1 1 0,-1-1 0,1 1 0,-1-1 0,1 1 0,0-1 0,-1 1 0,1 0 0,-1-1 0,1 1 0,0-1 0,0 1 0,-1 1 0,-8 27 253,8-20-83,-3 13 1,2-1 0,0 1 0,2 0 1,0 0-1,6 34 0,-2-7 18,27 265 1197,-13-163-825,-15-121-415,15 231 2012,-18-260-2216,0-1 0,0 0 0,0 1 0,0-1 0,0 0 0,0 0 0,0 1 0,0-1 0,0 0 0,0 1 0,0-1 0,0 0 0,0 1 0,0-1 0,0 0 0,0 1 0,0-1 0,-1 0 0,1 0 0,0 1 0,0-1 0,0 0 0,-1 0 0,1 1 0,0-1 0,0 0 0,-1 0 0,1 0 0,0 1 0,0-1 0,-1 0 0,1 0 0,0 0 0,-1 0 0,1 0 0,0 1 0,-1-1 0,1 0 0,0 0 0,-1 0 0,1 0 0,0 0 0,0 0 0,-1 0 0,1 0 0,0 0 0,-1 0 0,1-1 0,0 1 0,-1 0 0,1 0 0,0 0 0,-1 0 0,1 0 0,0-1 0,0 1 0,-1 0 0,1 0 0,-16-15 247,-16-42-45,11 19 67,-48-68 0,62 96-213,7 9-53,-1 0-1,1 0 1,-1 0 0,1 0 0,-1 0 0,0 0 0,1 0-1,-1 0 1,0 0 0,0 0 0,1 0 0,-1 1 0,0-1-1,0 0 1,0 1 0,0-1 0,0 0 0,0 1 0,-1-1-1,1 1 1,-2-1 0,-3-4 139,4 2-72,-1 12 48,3 4-101,-1-1 0,2 0 0,0 0 0,0 0 0,1 0 0,0 0 0,6 17 0,4 19-3,-8-32 3,1 0 0,1-1 0,1 0 0,0 0 0,1-1 0,13 18 0,-5-6 13,-16-25-32,0-1 0,0 0 0,1 1 0,-1-1 0,0 0 0,1 0 0,-1 1 0,0-1 0,0 0 0,1 0 0,-1 1 0,1-1 0,-1 0 1,0 0-1,1 0 0,-1 1 0,0-1 0,1 0 0,-1 0 0,1 0 0,-1 0 0,0 0 0,1 0 0,-1 0 0,1 0 0,-1 0 0,0 0 0,1 0 0,-1 0 0,1 0 0,0-1 0,14-9 129,10-16 55,-25 26-187,10-12 60,3-7 28,2 1 1,1 1-1,0 1 1,31-25-1,-26 26-32,5-5 43,2 2 0,44-23-1,-69 39-435,17-6 832,-7 6-5332</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8:17.738"/>
    </inkml:context>
    <inkml:brush xml:id="br0">
      <inkml:brushProperty name="width" value="0.05" units="cm"/>
      <inkml:brushProperty name="height" value="0.05" units="cm"/>
      <inkml:brushProperty name="color" value="#66CC00"/>
    </inkml:brush>
  </inkml:definitions>
  <inkml:trace contextRef="#ctx0" brushRef="#br0">0 102 4008,'0'0'14642,"1"-11"-14269,4-35-27,-5 44-303,1 0 0,-1 0 1,1 1-1,0-1 0,0 0 0,0 1 1,0-1-1,0 1 0,0-1 1,0 1-1,0-1 0,0 1 0,1 0 1,-1 0-1,1 0 0,-1 0 1,1 0-1,-1 0 0,1 0 0,0 0 1,-1 0-1,1 1 0,0-1 1,0 1-1,2-1 0,-2 0 29,0 1 0,1 0 0,-1-1-1,0 1 1,0 0 0,1 0 0,-1 0-1,0 1 1,1-1 0,-1 1 0,0-1-1,0 1 1,0 0 0,0-1 0,0 1-1,1 0 1,0 2 0,1 1 15,0 0 0,0 0 0,-1 0 0,0 1 0,0-1 0,0 1 1,0 0-1,-1 0 0,0 0 0,0 0 0,0 1 0,-1-1 0,0 0 0,1 7 0,0 9 133,0 1-1,-3 29 0,1 16 361,1-48-304,2 0-1,7 33 1,-8-46-220,0-1 0,0 1 0,0-1 1,1 0-1,-1 0 0,1 0 0,0 0 0,1 0 0,-1-1 0,1 1 1,0-1-1,0 0 0,1 0 0,4 3 0,-7-6-34,-1 0 1,1 0-1,0-1 0,0 1 0,0 0 0,0-1 1,0 0-1,-1 1 0,1-1 0,0 0 0,0 0 1,0 0-1,0 0 0,0 0 0,0 0 0,0-1 1,0 1-1,0-1 0,0 1 0,-1-1 0,1 0 1,0 0-1,0 0 0,-1 0 0,1 0 0,0 0 1,-1 0-1,1 0 0,1-3 0,5-3 40,-2 0 0,1-1-1,-1 1 1,8-14 0,-5 5 33,0-1-1,-1 0 1,-1-1 0,-1 0 0,-1 0 0,0 0 0,-1-1-1,-1 0 1,-1 1 0,-1-1 0,0 0 0,-1 0 0,-1 0-1,-1 0 1,-1 1 0,-9-33 0,12 51-77,0-1-1,0 1 1,0-1 0,0 1-1,-1-1 1,1 1 0,0-1 0,0 1-1,0-1 1,0 1 0,0-1-1,0 1 1,1-1 0,-1 1 0,0-1-1,0 1 1,0-1 0,0 1-1,1-1 1,-1 1 0,0-1 0,0 1-1,1-1 1,-1 1 0,0 0 0,1-1-1,-1 1 1,1-1 0,16-3 191,31 10-175,-34-4 29,7 1-2,1-1 0,0 0 1,0-2-1,28-3 0,-32 0-343,61-7 882,-30 7-4743</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8:19.414"/>
    </inkml:context>
    <inkml:brush xml:id="br0">
      <inkml:brushProperty name="width" value="0.05" units="cm"/>
      <inkml:brushProperty name="height" value="0.05" units="cm"/>
      <inkml:brushProperty name="color" value="#66CC00"/>
    </inkml:brush>
  </inkml:definitions>
  <inkml:trace contextRef="#ctx0" brushRef="#br0">1 163 4616,'0'0'11729,"14"2"-11369,24 2 146,39 0 1,-10-8 515,0-2-1,105-25 1,-144 25-798,6 2-11,0 1-1,1 1 0,44 4 0,17 0 254,-15-4-48,-35 3-155,1-3 0,-1-1 0,63-14 1,172-30 441,-159 30-410,-81 12-133,42 2 0,10-1 90,50 0 99,-27 2-88,37 4-37,-16 0-53,-114-2-87,44 7 0,11 0 153,84-1 963,-161-6-1195,0 0-1,1 0 1,-1 0 0,0 0-1,0-1 1,0 1 0,1 0-1,-1 0 1,0-1 0,0 1-1,0-1 1,0 1 0,2-2-1,-3 2 16,1 0-1,-1-1 0,0 1 0,0 0 0,1-1 0,-1 1 0,0-1 0,0 1 0,1 0 0,-1-1 0,0 1 0,0-1 0,0 1 0,0 0 0,0-1 1,0 1-1,0-1 0,0 1 0,0-1 0,0 1 0,0-1 0,0 1 0,0-1 0,-1-2-528,0 0 0,-1 0-1,1 0 1,-1 1 0,1-1 0,-1 0 0,-2-2 0</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8:21.211"/>
    </inkml:context>
    <inkml:brush xml:id="br0">
      <inkml:brushProperty name="width" value="0.05" units="cm"/>
      <inkml:brushProperty name="height" value="0.05" units="cm"/>
      <inkml:brushProperty name="color" value="#66CC00"/>
    </inkml:brush>
  </inkml:definitions>
  <inkml:trace contextRef="#ctx0" brushRef="#br0">1 0 4120,'0'0'6417,"2"11"-6074,6 31 2,-8-40-240,1 0 1,-1 1 0,1-1-1,-1 0 1,1 0-1,0 0 1,0 0-1,0 0 1,0 0-1,1 0 1,-1 0-1,0 0 1,1 0-1,-1-1 1,1 1-1,2 2 1,6 6 529,1 8-27,-8-13-427,0 0 0,0 0 0,0-1-1,0 0 1,1 1 0,0-1 0,0 0 0,0-1-1,5 5 1,0-2 65,0 0-1,0-1 0,0 0 0,1 0 1,0-1-1,0 0 0,0-1 1,0 0-1,15 2 0,-14-3-64,0 0 0,-1 1 0,0 0 0,17 8 0,10 2 86,28 4 124,-35-10-205,-1 1 1,1 1-1,31 15 0,-28-9-98,0-2 0,2-1 0,0-1 0,0-2 0,37 4 0,15 5 78,-58-11-77,0-1 0,52 4 1,227 18 568,-218-17-587,-36-2 39,85 25-1,-62-13-21,-30-10-46,-1 2 0,0 1 1,87 43-1,-69-24-23,40 25 9,-91-52-20,-1 0 1,1 0 0,-1-1 0,19 4 0,-14-4-2,1 0 0,15 9 0,14 10-12,1-3 0,60 19 0,-23-9 3,-61-21 75,2-1-1,51 12 1,-27-8-37,8 2 273,-53-14-662,0 0-1,0-1 1,0 0-1,0 0 1,0 0 0,-1 0-1,1-1 1,0 0-1,5-1 1</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8:39.151"/>
    </inkml:context>
    <inkml:brush xml:id="br0">
      <inkml:brushProperty name="width" value="0.05" units="cm"/>
      <inkml:brushProperty name="height" value="0.05" units="cm"/>
      <inkml:brushProperty name="color" value="#66CC00"/>
    </inkml:brush>
  </inkml:definitions>
  <inkml:trace contextRef="#ctx0" brushRef="#br0">211 67 4720,'0'0'11282,"-10"1"-10897,-80 23 1038,84-21-1314,1-1-1,0 1 1,0 0 0,1 0-1,-1 0 1,0 1 0,1 0-1,0-1 1,0 2 0,0-1-1,1 0 1,-1 1-1,1 0 1,-4 6 0,-2 7 331,0 0-1,-10 34 1,17-45-365,1 0 0,0-1 0,0 1-1,1 0 1,0 0 0,0 0 0,0 0-1,1 0 1,0 0 0,1-1 0,-1 1-1,1 0 1,1-1 0,-1 1 0,1-1 0,5 8-1,-7-11-36,1 0-1,0 0 0,-1 0 1,1-1-1,1 1 0,-1-1 1,0 1-1,0-1 1,1 0-1,0 0 0,-1 0 1,1 0-1,0 0 0,0 0 1,0-1-1,0 0 0,0 1 1,0-1-1,0-1 0,1 1 1,-1 0-1,0-1 1,1 1-1,-1-1 0,0 0 1,0 0-1,1 0 0,-1-1 1,0 1-1,1-1 0,-1 0 1,0 0-1,0 0 1,0 0-1,5-3 0,2-2 80,0 0-1,0-1 0,-1 0 0,0 0 1,-1-1-1,0 0 0,0-1 1,0 0-1,-1 0 0,-1-1 0,0 0 1,0 0-1,9-21 0,-9 19 66,-5 10-106,1-1 1,-1 1 0,0-1-1,0 0 1,0 1 0,0-1-1,1-3 1,-2 5 43,6 20 225,3-2-297,0 0 1,0 0-1,2-1 0,0-1 0,17 19 1,-27-33-45,0 0-1,0 0 1,0 0 0,1 0 0,-1 0 0,0 0 0,1-1 0,-1 1 0,0 0 0,1-1 0,-1 1 0,1-1 0,-1 1 0,1-1 0,-1 0 0,1 1 0,-1-1 0,1 0 0,0 0 0,-1 0 0,3-1 0,-1 1 5,-1-1-1,1 0 1,0 0-1,0-1 1,-1 1-1,1-1 1,-1 1-1,1-1 1,-1 0 0,4-3-1,3-4 28,-1 0-1,0-1 1,-1-1 0,8-12 0,-6 6 21,0-1 0,-2 1 1,0-1-1,-1 0 0,-1-1 1,-1 0-1,0 0 0,-1 0 0,0-34 1,-3 49-32,0 1 1,-1-1 0,1 0-1,-1 1 1,1-1-1,-1 0 1,0 1 0,0-1-1,-1 1 1,1 0-1,-1-1 1,0 1 0,0 0-1,0 0 1,0 0-1,0 0 1,-1 0 0,1 1-1,-5-5 1,-4 4 250,8 3-1198</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1:07.026"/>
    </inkml:context>
    <inkml:brush xml:id="br0">
      <inkml:brushProperty name="width" value="0.05" units="cm"/>
      <inkml:brushProperty name="height" value="0.05" units="cm"/>
      <inkml:brushProperty name="color" value="#004F8B"/>
    </inkml:brush>
  </inkml:definitions>
  <inkml:trace contextRef="#ctx0" brushRef="#br0">0 110 12760,'0'0'6105,"14"-5"-5723,12-5-53,0 2 0,1 1-1,29-4 1,-10 6 176,160-26 1845,-62 13-86,-144 18-2268,38-10 333,-24 5-3652</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8:39.865"/>
    </inkml:context>
    <inkml:brush xml:id="br0">
      <inkml:brushProperty name="width" value="0.05" units="cm"/>
      <inkml:brushProperty name="height" value="0.05" units="cm"/>
      <inkml:brushProperty name="color" value="#66CC00"/>
    </inkml:brush>
  </inkml:definitions>
  <inkml:trace contextRef="#ctx0" brushRef="#br0">357 1 5320,'0'0'10408,"-7"10"-9888,-16 22-185,-112 176 1697,-41 178 1127,170-373-2922,4-12-162,1 1 0,0 0 0,0 0 0,0 0 0,0 0 0,0 0 1,1 0-1,-1 0 0,0 5 0,1-7 89,17-15 10,-8 8-3008</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8:41.054"/>
    </inkml:context>
    <inkml:brush xml:id="br0">
      <inkml:brushProperty name="width" value="0.05" units="cm"/>
      <inkml:brushProperty name="height" value="0.05" units="cm"/>
      <inkml:brushProperty name="color" value="#66CC00"/>
    </inkml:brush>
  </inkml:definitions>
  <inkml:trace contextRef="#ctx0" brushRef="#br0">6 0 6224,'0'0'9352,"-1"15"-8892,-3 286 2202,12-182-1421,1 43 3118,-12-213-3800,2 37-459,0-1 0,0 1 1,2-1-1,2-23 0,2 19-11,0 1 0,1 0 0,1 1 1,0-1-1,2 1 0,0 1 0,0-1 0,2 2 1,22-28-1,-32 42-83,0 0 0,0 0-1,0 0 1,0 0 0,0 0 0,0 0 0,0 1 0,0-1-1,0 0 1,1 0 0,-1 1 0,0-1 0,1 1 0,-1-1-1,0 1 1,1 0 0,-1-1 0,0 1 0,1 0 0,-1 0-1,0 0 1,1 0 0,-1 0 0,1 0 0,-1 0 0,0 1-1,1-1 1,-1 0 0,0 1 0,1-1 0,-1 1 0,0 0-1,0-1 1,1 1 0,-1 0 0,0 0 0,0-1 0,0 1-1,0 0 1,0 0 0,0 0 0,0 0 0,0 1 0,-1-1-1,1 0 1,0 0 0,-1 0 0,1 1 0,-1-1 0,1 0-1,-1 1 1,0-1 0,1 0 0,-1 1 0,0-1 0,0 1 0,0-1-1,0 0 1,0 1 0,0 1 0,-3 7 32,0 0 1,-1 0-1,0-1 1,0 1-1,-1-1 1,0 0-1,-1 0 1,0 0-1,0-1 1,-1 0-1,0 0 1,-1 0-1,-14 11 1,10-12 90,2 0 73,10-6-197,1 0 0,-1-1 1,0 1-1,0 0 0,0 0 0,1-1 1,-1 1-1,0 0 0,1-1 1,-1 1-1,0 0 0,1-1 1,-1 1-1,1-1 0,-1 1 1,1-1-1,-1 1 0,1-1 1,-1 1-1,1-1 0,1 1 0,3 3 21,1 0-1,0-1 0,0 0 0,10 4 0,11 6 56,6 8 168,-1 1 0,35 32 0,-58-49-52,1 1-228,-8-1-3768</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8:47.418"/>
    </inkml:context>
    <inkml:brush xml:id="br0">
      <inkml:brushProperty name="width" value="0.05" units="cm"/>
      <inkml:brushProperty name="height" value="0.05" units="cm"/>
      <inkml:brushProperty name="color" value="#66CC00"/>
    </inkml:brush>
  </inkml:definitions>
  <inkml:trace contextRef="#ctx0" brushRef="#br0">243 1 6728,'0'0'12094,"-10"10"-11779,1-2-237,1 0-7,0-1 0,1 1-1,0 0 1,0 1 0,1-1-1,-9 18 1,-21 47 656,4 1-1,-33 111 1,58-161-560,-12 57 630,16-63-613,2-15-112,0 1 0,0 0 0,1-1-1,-1 1 1,1 0 0,0 0 0,0-1-1,1 5 1,0-7-58,-1 0 0,1 1-1,-1-1 1,1 0 0,0 0 0,-1 0-1,1 0 1,0 0 0,0-1-1,0 1 1,0 0 0,0 0 0,0 0-1,0-1 1,0 1 0,0-1-1,0 1 1,1-1 0,-1 1 0,0-1-1,0 1 1,0-1 0,1 0-1,-1 0 1,0 0 0,0 0 0,1 0-1,1 0 1,69 1 322,118-15 0,-152 10-212,-32 3-73,1 1 0,-1-1-1,1 2 1,-1-1 0,0 1 0,1-1 0,-1 2-1,7 1 1,-8 1 123,-5-4-173,0 0-1,0 0 1,0 0 0,0 0 0,0 0-1,0 0 1,1 0 0,-1 0-1,0 0 1,0 0 0,0 1 0,0-1-1,0 0 1,0 0 0,0 0 0,0 0-1,0 0 1,0 0 0,0 0-1,0 0 1,0 0 0,0 0 0,0 0-1,0 1 1,0-1 0,0 0 0,-1 0-1,1 0 1,0 0 0,0 0-1,0 0 1,0 0 0,0 0 0,0 0-1,0 0 1,0 0 0,0 0 0,0 0-1,0 1 1,0-1 0,0 0 0,0 0-1,0 0 1,-1 0 0,1 0-1,0 0 1,0 0 0,0 0 0,0 0-1,0 0 1,0 0 0,0 0 0,0 0-1,0 0 1,0 0 0,0 0-1,-1 0 1,1 0 0,0 0 0,0 0-1,0 0 1,0 0 0,0 0 0,0 0-1,0 0 1,0 0 0,0-1 0,0 1-1,-1 0-149,-1-1-226</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8:47.831"/>
    </inkml:context>
    <inkml:brush xml:id="br0">
      <inkml:brushProperty name="width" value="0.05" units="cm"/>
      <inkml:brushProperty name="height" value="0.05" units="cm"/>
      <inkml:brushProperty name="color" value="#66CC00"/>
    </inkml:brush>
  </inkml:definitions>
  <inkml:trace contextRef="#ctx0" brushRef="#br0">0 84 11256,'0'0'3080,"17"-7"-2402,2-2-462,92-35 916,-87 38-706,1 0 0,0 2-1,-1 0 1,36 1 0,100 10 1990,-93-3-512,-40-3-3816</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8:48.882"/>
    </inkml:context>
    <inkml:brush xml:id="br0">
      <inkml:brushProperty name="width" value="0.05" units="cm"/>
      <inkml:brushProperty name="height" value="0.05" units="cm"/>
      <inkml:brushProperty name="color" value="#66CC00"/>
    </inkml:brush>
  </inkml:definitions>
  <inkml:trace contextRef="#ctx0" brushRef="#br0">264 30 11152,'0'0'3985,"-13"8"-3596,8-5-372,-35 23 834,0 1 0,-61 58-1,92-76-655,-1 1 268,1 0 1,-16 23 0,24-31-372,-1-1 1,1 1-1,0 0 1,0 0-1,0 1 1,0-1-1,0 0 1,0 0-1,1 0 1,-1 1-1,1-1 1,-1 0-1,1 1 0,0-1 1,0 0-1,0 1 1,0-1-1,1 0 1,-1 0-1,1 1 1,-1-1-1,1 0 1,0 0-1,1 4 1,0-4-47,-1-1 0,1 0 0,-1 1 0,1-1 0,-1 0 0,1 0 0,0 0 0,-1 0 0,1-1 0,0 1 0,0 0 0,0-1 0,0 1 0,-1-1 0,1 0 0,0 0 0,0 0 0,0 0 0,0 0 1,0 0-1,0 0 0,0 0 0,0-1 0,0 1 0,2-2 0,4 0 49,-1 0 0,0-1 0,0 0-1,0 0 1,8-5 0,-5 0 13,-1 0-1,0 0 1,-1-1-1,0 0 0,0-1 1,-1 0-1,0 0 1,9-17-1,15-22 406,-22 34-308,-9 15-180,0-1-1,0 1 1,0-1-1,0 1 0,1 0 1,-1-1-1,0 1 1,0-1-1,1 1 1,-1 0-1,0-1 1,1 1-1,-1 0 0,0-1 1,1 1-1,-1 0 1,0-1-1,1 1 1,-1 0-1,1 0 1,-1-1-1,0 1 1,2 0-1,14 13 287,-15-12-291,0 1 0,1 0-1,-1 0 1,1-1 0,0 1 0,0-1 0,-1 1 0,1-1-1,0 0 1,0 0 0,1 1 0,-1-1 0,0-1 0,0 1 0,0 0-1,0-1 1,1 1 0,-1-1 0,0 1 0,1-1 0,-1 0-1,0 0 1,1 0 0,-1-1 0,0 1 0,1 0 0,-1-1-1,0 1 1,0-1 0,1 0 0,-1 0 0,0 0 0,3-2 0,19-11 54,-1-2 0,33-27 0,5-5 168,-56 44-221,-2 1 23,1 1-1,0-1 1,0 1 0,0 0 0,0 0 0,9-3 0,-13 5-32,1-1 1,0 1 0,0 0 0,0 0-1,-1 0 1,1 0 0,0 0-1,0 0 1,0 0 0,0 1-1,-1-1 1,1 0 0,0 0-1,0 1 1,-1-1 0,1 0 0,0 1-1,1 0 1,-1 0 7,0 0 1,0 0-1,0 1 0,0-1 0,-1 0 1,1 1-1,0-1 0,-1 0 0,1 1 1,0-1-1,-1 1 0,0-1 1,1 3-1,1 9 61,-1 0 1,0 0-1,-1 0 0,-2 16 1,0 13 295,2-42-372,0 1 0,0-1 0,0 0 1,0 0-1,0 0 0,0 0 0,0 0 0,0 0 1,0 1-1,0-1 0,0 0 0,0 0 0,0 0 1,0 0-1,0 0 0,1 0 0,-1 0 0,0 1 1,0-1-1,0 0 0,0 0 0,0 0 0,0 0 1,0 0-1,0 0 0,1 0 0,-1 0 0,0 0 1,0 0-1,0 0 0,0 0 0,0 0 0,0 0 1,1 0-1,-1 0 0,0 0 0,0 0 0,0 0 1,0 0-1,0 0 0,1 0 0,-1 0 0,0 0 1,0 0-1,0 0 0,0 0 0,0 0 0,0 0 1,0 0-1,1 0 0,10-7 112,10-10-1,-4 0 17,0 1 0,38-27 0,-54 43-129,0-1 0,-1 1 0,1-1 0,0 1 0,0 0 0,-1-1 0,1 1 0,0 0 0,0-1 0,0 1 0,0 0 0,-1 0 0,1 0 0,0 0-1,0 0 1,0 0 0,0 0 0,0 0 0,0 0 0,-1 0 0,1 1 0,0-1 0,0 0 0,0 0 0,0 1 0,0 0 0,1 0-2,-1 0 0,0 1 0,0-1 0,0 0 0,0 1 0,0-1 0,0 1 0,0-1 0,0 1 0,0 0 0,-1-1 0,1 3 0,1 5 9,0-1 0,-1 1 1,0 0-1,0 9 0,-2 4-1,0-17-18,1 1 0,0 0-1,-1-1 1,2 1 0,-1 0-1,1-1 1,0 1 0,0 0-1,4 10 1,-5-15-75,1-1 0,0 1 0,0 0 0,-1 0 1,1-1-1,0 1 0,0 0 0,0-1 0,0 1 0,-1-1 0,1 1 0,0-1 0,2 1 0,3 0-4113</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8:49.612"/>
    </inkml:context>
    <inkml:brush xml:id="br0">
      <inkml:brushProperty name="width" value="0.05" units="cm"/>
      <inkml:brushProperty name="height" value="0.05" units="cm"/>
      <inkml:brushProperty name="color" value="#66CC00"/>
    </inkml:brush>
  </inkml:definitions>
  <inkml:trace contextRef="#ctx0" brushRef="#br0">113 65 14672,'0'0'1801,"-8"15"-1313,-2 3-348,-5 8 225,-20 51-1,25-50 56,2-1-1,0 1 1,2 0-1,-5 55 1,10-67-197,1-1 0,0 1 1,1 0-1,1-1 1,0 1-1,1-1 1,0 0-1,1 0 0,1 0 1,0 0-1,10 17 1,-13-26-158,1-1 0,-1 0-1,1-1 1,0 1 0,0 0 0,0-1 0,0 1 0,0-1 0,1 0 0,0 0 0,0-1 0,-1 1 0,1-1 0,1 0 0,-1 1 0,0-2 0,1 1 0,-1-1 0,0 1 0,1-1 0,0 0 0,-1-1-1,1 1 1,0-1 0,-1 0 0,1 0 0,0-1 0,-1 1 0,1-1 0,-1 0 0,1 0 0,-1 0 0,1-1 0,-1 0 0,0 0 0,1 0 0,-1 0 0,0-1 0,0 1 0,6-6 0,2-3 52,1-1 0,-1 0 0,-1-1 1,0 0-1,-1 0 0,0-1 0,-1-1 1,-1 1-1,0-2 0,7-21 0,-6 12 19,-2 1-1,-1-1 0,0-1 0,-2 1 1,-1-1-1,-1-31 0,-2 30-24,1 11-17,0 0 1,-2 0 0,0 1 0,0-1 0,-2 1 0,0-1 0,-9-26 0,11 38-68,-1 1 0,0-1 1,0 1-1,-1 0 0,1-1 0,-1 1 1,1 1-1,-1-1 0,0 0 0,0 1 1,0-1-1,-1 1 0,1 0 0,-1 0 1,1 0-1,-1 0 0,1 1 0,-1-1 1,0 1-1,0 0 0,0 0 0,1 1 1,-1-1-1,-5 1 0,1 0 7,-1 0 0,1 1 0,-1 0 0,0 0 1,1 1-1,0 0 0,-1 0 0,1 1 0,-15 7 0,13-4-23,0 1 1,0-1-1,1 1 0,0 1 0,0 0 0,-12 15 1,-41 61-10,61-82-3,-1 0 0,1 1 0,-1-1 0,1 1-1,0-1 1,0 1 0,0 0 0,0-1 0,1 1 0,-1 0-1,1 0 1,0-1 0,-1 1 0,1 0 0,0 0-1,1 0 1,-1 0 0,1-1 0,0 4 0,1-1 0,0-1 1,0 0-1,0 0 1,0 0 0,1 0-1,0 0 1,0 0-1,0-1 1,0 1 0,6 4-1,3 1 11,0 0 1,1-1-1,-1-1 0,2 0 0,-1-1 1,18 6-1,-9-4 191,0-1 1,0-1-1,1-1 1,0-1-1,37 1 0,-41-8 475,-2 0-4987</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8:50.319"/>
    </inkml:context>
    <inkml:brush xml:id="br0">
      <inkml:brushProperty name="width" value="0.05" units="cm"/>
      <inkml:brushProperty name="height" value="0.05" units="cm"/>
      <inkml:brushProperty name="color" value="#66CC00"/>
    </inkml:brush>
  </inkml:definitions>
  <inkml:trace contextRef="#ctx0" brushRef="#br0">1 113 9040,'0'0'10698,"12"-8"-10131,-7 4-498,5-2 45,-1 0-1,1 0 1,0 1 0,0 1-1,1-1 1,0 1-1,-1 1 1,12-2 0,20-2 450,21-2 1404,90-25 0,-132 32-1084,-19 2-739,1 0-1,-1 0 0,0 0 1,0 0-1,1-1 0,-1 1 1,0-1-1,0 1 0,4-2 0,-5 11 104,-5-1-4891</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8:50.749"/>
    </inkml:context>
    <inkml:brush xml:id="br0">
      <inkml:brushProperty name="width" value="0.05" units="cm"/>
      <inkml:brushProperty name="height" value="0.05" units="cm"/>
      <inkml:brushProperty name="color" value="#66CC00"/>
    </inkml:brush>
  </inkml:definitions>
  <inkml:trace contextRef="#ctx0" brushRef="#br0">1 2 11256,'0'0'3094,"9"3"-2543,14 1-139,-1 0 0,1-2-1,37 0 1,81-7 2109,-46-7 1987,-90 12-4234</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8:52.111"/>
    </inkml:context>
    <inkml:brush xml:id="br0">
      <inkml:brushProperty name="width" value="0.05" units="cm"/>
      <inkml:brushProperty name="height" value="0.05" units="cm"/>
      <inkml:brushProperty name="color" value="#66CC00"/>
    </inkml:brush>
  </inkml:definitions>
  <inkml:trace contextRef="#ctx0" brushRef="#br0">1 98 6328,'0'0'15065,"10"-5"-14699,31-15-27,-40 19-269,1 0 0,-1 1 0,0-1 0,1 1 0,-1-1-1,0 1 1,1 0 0,-1 0 0,0-1 0,1 1 0,-1 0 0,1 0 0,-1 0 0,1 0 0,1 1-1,-2 0-39,0-1-1,0 0 0,-1 1 0,1-1 0,0 1 0,-1-1 0,1 1 0,0-1 0,-1 1 0,1 0 1,-1-1-1,1 1 0,-1 0 0,0-1 0,1 1 0,-1 0 0,1 0 0,-1-1 0,0 3 0,1 2 30,0 0-1,0 1 0,-1 0 0,0-1 1,0 1-1,-2 5 0,1 1 113,2 30 344,7 55 1,-5-80-379,0 1-1,1 0 1,1-1-1,1 1 1,13 25-1,-18-39-90,1 0 0,0-1 0,1 1-1,-1-1 1,1 0 0,-1 0 0,1 1-1,0-2 1,6 6 0,-8-7-31,1-1 0,-1 1 0,0-1-1,1 1 1,-1-1 0,0 0 0,1 1 0,-1-1 0,1 0 0,-1 0-1,1 0 1,-1 0 0,0 0 0,1 0 0,-1 0 0,1-1 0,-1 1-1,0-1 1,1 1 0,-1-1 0,0 1 0,1-1 0,-1 0 0,0 1-1,0-1 1,0 0 0,1 0 0,-1 0 0,0 0 0,0 0 0,1-2-1,4-4 22,1-1 0,-2 0-1,1-1 1,-1 1 0,0-1-1,-1 0 1,0 0 0,-1 0-1,4-13 1,1-12 164,5-46 1,-10 58-111,2-13 227,16-67 0,-20 97-274,1 1 0,-1 0 0,1 0-1,0-1 1,0 1 0,0 1 0,0-1 0,1 0 0,5-5 0,-6 7-21,0 0 0,1 0 0,-1 0 1,1 1-1,0-1 0,-1 1 0,1 0 0,0 0 0,0 0 1,0 0-1,0 0 0,0 0 0,0 1 0,0 0 1,4 0-1,7-1 63,-1 1 0,1 0 0,0 1 0,-1 1 0,27 7 0,13 3 662,-20-6-1443,-14 0-2532</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8:54.080"/>
    </inkml:context>
    <inkml:brush xml:id="br0">
      <inkml:brushProperty name="width" value="0.05" units="cm"/>
      <inkml:brushProperty name="height" value="0.05" units="cm"/>
      <inkml:brushProperty name="color" value="#66CC00"/>
    </inkml:brush>
  </inkml:definitions>
  <inkml:trace contextRef="#ctx0" brushRef="#br0">0 108 9040,'0'0'17026,"12"1"-16825,112 6 292,-58-1-271,-1-3 1,100-8-1,498-54 645,-508 46-589,-28 2 80,-79 7 152,85-19 0,-123 22-586,9-1 464,-19 2-532,0 0 0,1 0 0,-1 0 0,0 0 0,1-1 0,-1 1 0,0 0 1,0 0-1,1 0 0,-1-1 0,0 1 0,0 0 0,1 0 0,-1-1 0,0 1 0,0 0 0,0 0 1,1-1-1,-1 1 0,0 0 0,0-1 0,0 1 0,0 0 0,0-1 0,0 1 0,0 0 0,0-1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0:33.299"/>
    </inkml:context>
    <inkml:brush xml:id="br0">
      <inkml:brushProperty name="width" value="0.05" units="cm"/>
      <inkml:brushProperty name="height" value="0.05" units="cm"/>
    </inkml:brush>
  </inkml:definitions>
  <inkml:trace contextRef="#ctx0" brushRef="#br0">61 77 12456,'0'0'3088,"-61"-58"-2928,65 51 8,4 1-136,10 0 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1:13.608"/>
    </inkml:context>
    <inkml:brush xml:id="br0">
      <inkml:brushProperty name="width" value="0.05" units="cm"/>
      <inkml:brushProperty name="height" value="0.05" units="cm"/>
      <inkml:brushProperty name="color" value="#004F8B"/>
    </inkml:brush>
  </inkml:definitions>
  <inkml:trace contextRef="#ctx0" brushRef="#br0">0 926 9144,'0'0'10585,"12"-15"-10135,3-3-291,55-74 613,-32 39-101,-10 15 91,27-48 0,-8 5 119,-25 44-395,-1 0 0,21-53 1,-26 54-107,-10 22-34,0 1 0,4-17 0,-10 28 180,-1 8-200,-21 96-65,18-71-218,-2 5 18,0 43-1,5-69-52,1 0 1,1 1-1,0-1 1,1 0-1,0 0 1,0 0-1,1 0 1,7 18-1,-9-26 0,-1-1-1,1 0 1,0 1-1,-1-1 1,1 0-1,0 1 1,0-1-1,0 0 1,0 0-1,0 0 1,0 0-1,0 0 1,0 0-1,0 0 1,0 0-1,1-1 0,-1 1 1,0 0-1,0-1 1,1 1-1,-1-1 1,1 1-1,-1-1 1,0 0-1,1 1 1,-1-1-1,1 0 1,-1 0-1,1 0 1,-1 0-1,0 0 1,1-1-1,-1 1 0,1 0 1,-1-1-1,1 1 1,-1-1-1,0 1 1,1-1-1,0 0 1,6-4 37,-1 0 1,1-1 0,-1 1 0,0-2-1,7-7 1,-9 9-40,27-26 112,-2-1 0,-1-1 0,-1-2 0,23-39-1,-34 44-52,20-33 183,36-85-1,-50 95-103,18-51 318,-37 88-199,-7 24-138,-11 28-69,-6 16-59,3 1 1,-20 105 0,26-82-34,4 1 0,4 141 0,3-215 73,1 1 0,-1-1 0,1 1 0,0-1 0,0 1 0,0-1 0,0 0 0,1 0-1,1 4 1,-2-7-37,-1 1 0,0-1 0,0 0 0,1 1 0,-1-1 0,0 0-1,1 1 1,-1-1 0,0 0 0,1 0 0,-1 0 0,1 1 0,-1-1 0,0 0-1,1 0 1,-1 0 0,1 0 0,-1 0 0,1 1 0,-1-1 0,1 0-1,-1 0 1,0 0 0,1 0 0,-1-1 0,1 1 0,-1 0 0,1 0 0,-1 0-1,1 0 1,-1 0 0,0 0 0,1-1 0,-1 1 0,1 0 0,-1 0-1,0-1 1,1 1 0,-1-1 0,8-2-4466</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8:55.895"/>
    </inkml:context>
    <inkml:brush xml:id="br0">
      <inkml:brushProperty name="width" value="0.05" units="cm"/>
      <inkml:brushProperty name="height" value="0.05" units="cm"/>
      <inkml:brushProperty name="color" value="#66CC00"/>
    </inkml:brush>
  </inkml:definitions>
  <inkml:trace contextRef="#ctx0" brushRef="#br0">168 51 4312,'0'0'12845,"-12"9"-12393,-42 27-4,46-30-321,0 0-1,0 1 1,1 0 0,-1 0 0,2 1-1,-1 0 1,1 0 0,0 1 0,1 0 0,0 0-1,0 0 1,1 0 0,0 1 0,1 0-1,0-1 1,0 1 0,1 0 0,0 1 0,1-1-1,0 0 1,1 0 0,1 18 0,-1-26-100,0-1 0,0 0 0,0 0 0,0 1 0,1-1 0,-1 0 0,0 1 0,0-1 0,1 0 0,-1 0 0,1 0 0,-1 1 0,1-1 0,-1 0 0,1 0 0,0 0 0,-1 0 0,1 0 0,0 0 0,0 0 0,0 0 0,0 0 0,0 0 0,0-1 0,0 1 0,0 0 0,0-1 0,0 1 0,1 0 0,-1-1 0,0 0 0,0 1 0,1-1 0,-1 0 0,0 0 0,0 1 0,1-1 0,-1 0 0,0 0 0,1 0 0,-1-1 0,0 1 0,0 0 0,1 0 0,-1-1 0,0 1 0,3-2 0,4-1 84,0-1 0,-1 0 1,1 0-1,-1-1 0,12-8 1,-8 2 26,1 0 0,-1 0 0,-1-1 0,0 0 0,-1 0 0,0-1 0,9-19 0,-14 26 46,0-1 0,1 0 0,-1 1 1,7-6-1,-11 11 8,3 30 464,-1-24-618,-1 1 1,1-1-1,0 0 0,1 0 1,-1 0-1,1 0 0,0 0 1,1 0-1,-1-1 0,1 1 1,-1-1-1,9 7 0,-10-9-22,1-1 0,-1 1 0,1 0 0,0-1 0,-1 1 0,1-1 0,0 0 0,0 0 0,0 0-1,-1 0 1,1-1 0,0 1 0,0-1 0,0 1 0,0-1 0,1 0 0,-1-1 0,0 1 0,0 0-1,0-1 1,-1 1 0,1-1 0,0 0 0,0 0 0,5-3 0,-3 1 10,-1-1 0,1 1 0,-1-1 0,1 0 1,-1-1-1,0 1 0,-1-1 0,1 0 0,-1 1 0,4-9 1,26-56 266,-33 67-282,3-6 59,0 1-1,-1-1 1,0 0 0,-1 0 0,0 1-1,0-1 1,-1 0 0,0 0 0,0 0-1,-1 0 1,0 0 0,0 0 0,-1 0-1,0 0 1,-3-8 0,5 15-67,0 1 0,0-1-1,-1 1 1,1 0 0,0-1 0,0 1 0,0 0 0,0-1 0,-1 1 0,1 0 0,0 0-1,0-1 1,0 1 0,-1 0 0,1-1 0,0 1 0,-1 0 0,1 0 0,0 0-1,0-1 1,-1 1 0,1 0 0,0 0 0,-1 0 0,1 0 0,-1-1 0,1 1 0,0 0-1,-1 0 1,1 0 0,-1 0 0,1 0-14,0 1-1,0-1 1,-1 0 0,1 0 0,0 1-1,0-1 1,0 0 0,0 1-1,-1-1 1,1 0 0,0 0-1,0 1 1,0-1 0,0 0-1,0 1 1,0-1 0,0 0-1,0 1 1,0-1 0,0 0-1,0 1 1,0-1 0,0 0-1,0 1 1,0-1 0,0 0-1,0 1 1,0-1 0,1 0-1,-1 0 1,0 1 0,0-1-1,0 0 1,1 0 0,-1 1-1,0-1 1,7 10-3774</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8:56.371"/>
    </inkml:context>
    <inkml:brush xml:id="br0">
      <inkml:brushProperty name="width" value="0.05" units="cm"/>
      <inkml:brushProperty name="height" value="0.05" units="cm"/>
      <inkml:brushProperty name="color" value="#66CC00"/>
    </inkml:brush>
  </inkml:definitions>
  <inkml:trace contextRef="#ctx0" brushRef="#br0">458 0 8840,'0'0'5186,"-10"13"-4771,-123 139 1044,-25 44 489,25-30 283,109-131-1164,24-33-348,6-4-328,9-6-1899,-13 7 247</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8:57.258"/>
    </inkml:context>
    <inkml:brush xml:id="br0">
      <inkml:brushProperty name="width" value="0.05" units="cm"/>
      <inkml:brushProperty name="height" value="0.05" units="cm"/>
      <inkml:brushProperty name="color" value="#66CC00"/>
    </inkml:brush>
  </inkml:definitions>
  <inkml:trace contextRef="#ctx0" brushRef="#br0">7 0 9240,'0'0'5666,"-1"10"-5047,-2 254 3027,5-132-1266,-6-102-1038,4-28-669,1-7-170,3-6-335,14-79 501,-15 72-574,-1 0-1,2 1 1,1-1 0,0 1-1,1 0 1,0 0 0,16-27-1,-14 33-19,-7 7-54,1 2 0,0-1-1,0 0 1,0 0 0,0 0 0,0 1-1,0-1 1,1 1 0,-1 0-1,1 0 1,0 0 0,-1 0 0,1 0-1,0 0 1,5-1 0,-4 1 1,32-8 155,-35 10-171,-1 0 0,1 0 0,0-1 0,-1 1 0,1 0 0,0 0 0,-1 0 0,1 0 0,0 0 0,-1 0 0,1 1 0,0-1 0,-1 0 0,1 0 0,-1 0 0,1 1-1,0-1 1,-1 0 0,1 0 0,-1 1 0,1-1 0,-1 1 0,1-1 0,-1 0 0,1 1 0,-1-1 0,1 1 0,-1-1 0,0 1 0,1-1 0,-1 1 0,0 0 0,1-1 0,-1 1 0,0-1 0,0 1 0,0 0 0,1-1 0,-1 1 0,0 0 0,0-1 0,0 1-1,0 0 1,0-1 0,0 1 0,0 0 0,0-1 0,-1 1 0,1 0 0,-1 8 24,0 0 0,-1-1 0,0 1 0,-1-1 0,0 1 0,0-1 0,-1 0 0,1 0 0,-2-1 0,1 1 0,-10 11 0,12-17-20,-8 10 132,0-1 0,-22 20 0,31-31-135,1 1 0,0-1 0,-1 0 0,1 1 1,0-1-1,0 0 0,0 1 0,-1-1 0,1 0 0,0 1 0,0-1 0,0 0 0,0 1 0,0-1 0,0 1 0,0-1 1,0 0-1,0 1 0,0-1 0,0 1 0,0-1 0,0 0 0,0 1 0,0-1 0,0 0 0,0 1 0,0-1 0,0 1 1,1-1-1,-1 0 0,0 1 0,0-1 0,1 0 0,-1 1 0,0-1 0,0 0 0,1 0 0,-1 1 0,0-1 1,1 0-1,14 13 102,-15-13-98,11 7 41,-1-1 1,1-1-1,0 0 1,1 0-1,-1-1 1,1-1 0,0 0-1,0 0 1,0-1-1,0-1 1,0 0-1,0 0 1,0-1-1,14-2 1,-21 0-66,0 1 0,-1 0 0,1-1 0,-1 0 0,6-3 0,1-4-3954</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9:03.498"/>
    </inkml:context>
    <inkml:brush xml:id="br0">
      <inkml:brushProperty name="width" value="0.05" units="cm"/>
      <inkml:brushProperty name="height" value="0.05" units="cm"/>
      <inkml:brushProperty name="color" value="#66CC00"/>
    </inkml:brush>
  </inkml:definitions>
  <inkml:trace contextRef="#ctx0" brushRef="#br0">103 113 7024,'0'0'9759,"-10"7"-9311,3-3-361,3-2-48,0 1 0,1-1 0,-1 0 0,1 1-1,0 0 1,-1 0 0,1 0 0,1 0 0,-1 1 0,0-1 0,1 1 0,0-1-1,-1 1 1,2 0 0,-1 0 0,0 0 0,1 0 0,-1 5 0,-4 33 421,3 1 1,1 0 0,6 48 0,-2 4 142,4 27 383,-3-93-338,-1-21-55,-1-21-21,-3-44 16,-17-89 0,5 43-25,8-40 75,6 135-598,0-1 0,1 1-1,0-1 1,0 1 0,1 0-1,0 0 1,0-1 0,1 1-1,0 1 1,1-1 0,0 0 0,0 1-1,1 0 1,-1 0 0,2 0-1,-1 0 1,1 1 0,0 0-1,0 0 1,0 1 0,1 0 0,0 0-1,0 0 1,0 1 0,1 0-1,0 0 1,-1 1 0,1 0-1,0 0 1,11-1 0,-11 2-15,1 1 0,0 0 0,0 0 0,-1 1-1,1 0 1,0 0 0,0 1 0,15 4 0,-21-4-18,1 0-1,-1 0 1,0 0-1,0 0 1,0 1-1,1 0 1,-2-1 0,1 1-1,0 0 1,0 1-1,-1-1 1,1 0-1,-1 1 1,1-1-1,-1 1 1,0 0 0,0 0-1,0 0 1,-1 0-1,1 0 1,-1 0-1,0 0 1,1 1-1,-1-1 1,0 5 0,0-3 4,-1 0 1,0-1 0,0 1 0,-1 0-1,0-1 1,1 1 0,-1-1 0,-1 1-1,1-1 1,-1 1 0,-3 6 0,-28 45 98,25-45-82,-4 6 92,-26 26-1,0 1 226,38-43-338,0 0-1,0-1 0,0 1 1,0-1-1,0 1 0,0-1 1,1 1-1,-1-1 0,0 1 1,0-1-1,0 1 0,1-1 1,-1 1-1,0-1 0,0 1 1,1-1-1,-1 1 0,0-1 1,1 0-1,-1 1 0,1-1 1,-1 1-1,0-1 0,1 0 1,-1 0-1,1 1 0,-1-1 1,1 0-1,0 1 0,14 8 52,39 13 23,-39-17-72,0 1 0,0 1 0,-1 0 0,0 1-1,0 1 1,12 10 0,-21-15-12,0 0-1,0 0 1,-1 1-1,0 0 0,0-1 1,0 2-1,0-1 1,-1 0-1,0 1 1,3 7-1,-5-9 1,0 1-1,0-1 1,-1 0-1,1 1 1,-1-1-1,0 1 0,0-1 1,0 1-1,-1-1 1,0 1-1,0-1 1,0 1-1,0-1 1,-4 8-1,2-6 8,0 1 0,-1-1-1,0 0 1,-1 0 0,1 0 0,-1 0-1,0-1 1,0 1 0,-1-1 0,0-1-1,0 1 1,0-1 0,-9 5 0,1-2 24,1-1-1,-1 0 1,0-1 0,0-1 0,-26 5 0,-14-6 255,41-3-86,13 0-85,10-3 36,47-12-139,-1-3-1,-1-2 1,76-39 0,-88 33 26,57-45-1,-84 59 2,-1-1 20,-13 10-33,1 0 0,0 1 1,0-1-1,0 1 1,0 0-1,0-1 0,0 1 1,1 1-1,4-3 0,-8 4-19,0 0 0,1 0-1,-1 0 1,1 0 0,-1 0-1,0 0 1,1 0 0,-1 0-1,0 0 1,1 0-1,-1 0 1,0 1 0,1-1-1,-1 0 1,0 0 0,1 0-1,-1 0 1,0 1-1,1-1 1,-1 0 0,0 0-1,1 1 1,-1-1 0,0 0-1,0 1 1,0-1 0,1 0-1,-1 1 1,0-1-1,0 0 1,0 1 0,0-1-1,1 0 1,-1 1 0,0-1-1,0 0 1,0 1 0,0-1-1,0 0 1,0 1-1,0-1 1,0 1 0,0 0-1,-2 20 30,1-16-15,-1 14 3,0-1-1,2 1 1,4 37 0,-4-55-20,0 0 0,0 0 0,0 0 0,1 0 0,-1 0 0,0 0 0,1 0 0,-1 0 0,1 0 0,-1 0 0,1 0 0,-1 0 0,1 0 0,0 0 0,-1 0 0,1-1 0,0 1 0,1 1 0,-1-1 2,0-1 0,0 0 0,0 0 0,-1 0 0,1 0-1,0 0 1,0 0 0,0 0 0,-1 0 0,1 0-1,0 0 1,0 0 0,0 0 0,-1 0 0,1-1 0,0 1-1,0 0 1,0 0 0,0-1 0,5-3 16,-1 0 0,0 0 1,0 0-1,9-10 0,-10 10-19,30-36 71,-25 29-22,0 0 0,1 0 1,15-13-1,-25 24-47,1-1 1,-1 0 0,1 1 0,0-1-1,-1 1 1,1-1 0,0 1 0,-1-1-1,1 1 1,0-1 0,0 1-1,-1 0 1,1-1 0,0 1 0,0 0-1,0 0 1,0-1 0,0 1 0,-1 0-1,1 0 1,0 0 0,0 0-1,0 0 1,0 0 0,0 0 0,0 1-1,-1-1 1,1 0 0,0 0 0,0 1-1,0-1 1,-1 1 0,1-1 0,0 0-1,0 1 1,-1-1 0,1 1-1,1 0 1,0 3 1,0 0 1,0 0-1,0 0 0,0 0 1,-1 0-1,2 8 0,6 13 21,-4-16-12,-1 0-3,0 0 1,1-1 0,0 0 0,1 1-1,-1-2 1,2 1 0,-1-1 0,13 12-1,-17-18-8,-1-1-1,1 1 1,-1-1-1,0 1 0,1-1 1,-1 0-1,1 1 1,-1-1-1,1 0 1,-1 0-1,1 0 0,-1 0 1,1 0-1,-1 0 1,1 0-1,-1-1 1,1 1-1,-1-1 0,0 1 1,1-1-1,-1 1 1,0-1-1,1 0 0,-1 0 1,0 1-1,0-1 1,0 0-1,2-2 1,2-2 11,0 1 0,0-1 0,-1 0 0,8-11 0,5-14 49,-1 0 0,23-60 0,13-70 159,-19 54 107,-25 70-78,-6 26 21,-3 29-124,1 5-114,1 0 0,2-1 0,0 1 0,1-1 1,2 0-1,9 27 0,1 7 20,-12-41-43,0 0 1,1-1-1,1 0 1,0 0-1,1-1 0,1 0 1,0 0-1,1-1 1,15 19-1,-15-22-186,3 3-1874,-19-24-3944</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9:03.669"/>
    </inkml:context>
    <inkml:brush xml:id="br0">
      <inkml:brushProperty name="width" value="0.05" units="cm"/>
      <inkml:brushProperty name="height" value="0.05" units="cm"/>
      <inkml:brushProperty name="color" value="#66CC00"/>
    </inkml:brush>
  </inkml:definitions>
  <inkml:trace contextRef="#ctx0" brushRef="#br0">1 137 13672,'0'0'2296,"83"-30"-1904,-29 12 7,15-4-31,5 8 0,-1-5 0,-1 3 8,-11 10-96,-5 0-8,-8 0-56,-11 6 8</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9:05.567"/>
    </inkml:context>
    <inkml:brush xml:id="br0">
      <inkml:brushProperty name="width" value="0.05" units="cm"/>
      <inkml:brushProperty name="height" value="0.05" units="cm"/>
      <inkml:brushProperty name="color" value="#66CC00"/>
    </inkml:brush>
  </inkml:definitions>
  <inkml:trace contextRef="#ctx0" brushRef="#br0">205 151 3616,'0'0'3181,"4"-10"-2897,0-3-222,2-1 275,-1 0 0,0-1 0,-1 0 0,2-18 0,0-4 5385,-5 39-5150,2 26 130,0 0-1,-2 48 1,0-6-152,-1 254 1715,5-96 2007,-10-316-3686,-46-437 1196,45 480-1556,2 21 63,-8-33 0,12 56-281,0 1 1,1 0-1,-1-1 1,0 1-1,0-1 1,-1 1-1,1 0 0,0-1 1,0 1-1,0 0 1,0-1-1,0 1 1,0 0-1,0-1 1,0 1-1,-1 0 0,1-1 1,0 1-1,0 0 1,-1 0-1,1-1 1,0 1-1,0 0 1,-1-1-1,1 1 0,0 0 1,0 0-1,-1 0 1,1 0-1,0-1 1,-1 1-1,-4 11 138,0 3-133,-27 67 42,20-48-69,-1-1 0,-18 32 0,23-49 11,5-8 3,-1 0 1,0 0-1,-1 0 1,1 0-1,-1-1 0,0 0 1,-1 0-1,-7 6 0,13-12 4,0 1-1,-1-1 0,1 0 1,0 1-1,-1-1 0,1 0 0,-1 0 1,1 1-1,0-1 0,-1 0 1,1 0-1,-1 0 0,1 0 0,-1 1 1,1-1-1,-1 0 0,1 0 1,-1 0-1,1 0 0,-1 0 0,1 0 1,-1 0-1,1-1 0,-1 1 1,1 0-1,-1 0 0,1 0 0,0 0 1,-1 0-1,1-1 0,-1 1 0,1 0 1,-1-1-1,0 0 3,0 0 1,1 0-1,-1-1 1,1 1-1,-1 0 1,1 0-1,-1-1 1,1 1-1,0 0 1,0-1-1,0 1 1,0-2-1,-1-3 11,2-1 1,-1 0-1,1 1 1,2-9-1,6-12-3,2 2 0,28-49-1,-15 32-50,-19 33 29,0 0 0,1 1 0,12-15 0,-16 21 7,-1 0 0,1 0 0,-1 1 0,1-1 0,0 1 0,-1-1 0,1 1 0,0 0 0,0 0 0,0-1 0,0 1 0,0 1 0,0-1 0,0 0 0,1 0 0,-1 1 0,0-1 0,0 1 0,1 0 0,-1 0 0,0 0 0,0 0 0,4 0 0,-1 4 1,0-1 0,0 2 0,0-1 0,0 0 0,-1 1 0,0 0 0,0 0 0,7 10 0,17 32 534,-20-33-442,0 0 0,14 17 0,-18-27-470,0 0-1,0 0 0,0 0 0,0-1 1,0 1-1,1-1 0,0 0 0,-1-1 1,1 1-1,10 3 0</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9:06.846"/>
    </inkml:context>
    <inkml:brush xml:id="br0">
      <inkml:brushProperty name="width" value="0.05" units="cm"/>
      <inkml:brushProperty name="height" value="0.05" units="cm"/>
      <inkml:brushProperty name="color" value="#66CC00"/>
    </inkml:brush>
  </inkml:definitions>
  <inkml:trace contextRef="#ctx0" brushRef="#br0">0 49 5320,'0'0'14991,"11"-1"-14537,103-12 1507,138 3 0,308 16-135,-305 0-1190,-116-16-323,-52 1-137,-3 1-40,-45 3-37,0 1 0,63 4 0,310 9 456,-296-10-374,21 5 407,-126-3-438,-7-2 41</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9:08.124"/>
    </inkml:context>
    <inkml:brush xml:id="br0">
      <inkml:brushProperty name="width" value="0.05" units="cm"/>
      <inkml:brushProperty name="height" value="0.05" units="cm"/>
      <inkml:brushProperty name="color" value="#66CC00"/>
    </inkml:brush>
  </inkml:definitions>
  <inkml:trace contextRef="#ctx0" brushRef="#br0">0 0 4416,'0'0'17609,"11"9"-17192,37 29-17,-43-35-320,-1-1-1,1 1 1,-1-1 0,1 1-1,0-1 1,0-1 0,0 1-1,0-1 1,8 2 0,6 1 234,51 18 788,92 42 1,-122-49-729,63 16-1,-68-22-245,0 1 1,-1 2-1,35 17 0,-26-6-43,-7-3 72,70 27 1,336 100 784,-139-69-529,-268-70-350,3-2 34,-26-4-37,0 0-1,24 7 0,0 5 33,-3-2 89,64 17-1,118 23 242,-190-45-350,-21-5-66,0 0 0,1-1 0,-1 0 0,1 1 0,-1-2 0,1 1 0,0 0 0,-1-1 0,1 0 0,0 0 0,-1-1 0,6 0 0</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9:10.793"/>
    </inkml:context>
    <inkml:brush xml:id="br0">
      <inkml:brushProperty name="width" value="0.05" units="cm"/>
      <inkml:brushProperty name="height" value="0.05" units="cm"/>
      <inkml:brushProperty name="color" value="#66CC00"/>
    </inkml:brush>
  </inkml:definitions>
  <inkml:trace contextRef="#ctx0" brushRef="#br0">198 94 5016,'0'0'8966,"-10"-4"-8486,-33-9 27,42 12-480,1 1 0,-1 0 0,0 0 1,0 0-1,1 0 0,-1 0 0,0 0 0,1 0 0,-1 0 1,0 0-1,0 1 0,1-1 0,-1 0 0,0 0 0,1 1 1,-1-1-1,0 0 0,1 1 0,-1-1 0,0 1 0,1-1 1,-1 1-1,1-1 0,-1 1 0,1-1 0,-1 1 0,1-1 1,-1 2-1,-6 18 518,6-15-367,-2 6 71,1 1 1,1 0 0,0 0 0,1 1-1,1 20 1,14 62 785,-12-80-814,8 30 420,-7-32 290,-1 0 0,0 1 0,2 26 0,-6-43-822,0 0-1,0 0 1,-1 0-1,1 0 0,-1 0 1,0 0-1,1 0 1,-1 1-1,-4-5 0,-5-8 90,-94-198 1175,101 205-1304,1 0 0,0-1 0,0 1 0,1 0 0,0-1 1,-1-16-1,3 22-48,-1 0 1,1 0-1,0-1 1,1 1-1,-1 0 1,1 0-1,-1 0 1,1 0-1,0 0 1,0 0-1,0 0 1,0 0-1,1 1 1,-1-1-1,1 0 1,0 1-1,0-1 1,0 1-1,0-1 1,0 1-1,0 0 1,4-3-1,1 1 9,1-1 0,-1 1 0,1 0 0,0 1 0,0 0 0,0 0 0,1 1 0,14-3 0,-10 4-7,0 0 0,-1 1 0,1 1 0,0 0 0,17 4 1,-12-1 11,-1 0 0,1 1 0,16 7 0,-30-11-26,-1 0-1,1 1 1,-1 0-1,0-1 1,1 1-1,-1 0 1,0 0-1,-1 1 1,1-1-1,0 1 1,0-1-1,-1 1 1,0 0-1,0 0 1,1 0-1,-2 0 1,1 1-1,0-1 1,-1 0-1,1 1 1,1 5-1,-3-5 2,0 0 0,-1-1 0,1 1 0,-1-1 0,1 1 0,-1-1 0,0 0 0,0 1 0,-1-1 0,1 0 0,-1 0 0,0 1 0,1-1-1,-2-1 1,-3 6 0,-3 3 28,0-2-1,-17 16 0,-47 31 230,71-55-252,1 1 0,-1-1 0,0 0 0,-1-1 0,1 1 0,0 0 0,0 0 0,0-1 0,0 0 1,0 1-1,-1-1 0,-1 0 0,3 0 55,9 1-23,159 16-10,-156-15-36,6 0 0,1 1 0,-1 1 0,18 6 0,-30-8-1,0 1 0,1-1 0,-1 1 1,0 0-1,-1 0 0,1 1 0,-1-1 0,1 1 0,-1 0 1,0 0-1,0 1 0,-1-1 0,5 8 0,-5-9 7,-1 1 1,0 0-1,0 0 0,-1 0 0,1 0 1,-1 0-1,0 0 0,0 0 0,0 0 1,0 0-1,-1 1 0,0-1 0,0 0 1,0 7-1,-1-7 1,0-1 0,0 0 0,0 1 0,-1-1 0,1 0 0,-1 0 0,0 1 0,0-1 0,0-1 0,0 1 0,0 0 0,-1 0 0,1-1 0,-1 0 0,0 1 0,0-1 0,-5 3 0,-11 4 68,1 0 0,-1-2 0,-1 0 0,-33 7-1,36-10-26,1-1 9,1 0 0,-1-2 0,1 0 0,-25-1-1,9-1 64,17-1 149,14 1-989,6 0-2944</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9:11.413"/>
    </inkml:context>
    <inkml:brush xml:id="br0">
      <inkml:brushProperty name="width" value="0.05" units="cm"/>
      <inkml:brushProperty name="height" value="0.05" units="cm"/>
      <inkml:brushProperty name="color" value="#66CC00"/>
    </inkml:brush>
  </inkml:definitions>
  <inkml:trace contextRef="#ctx0" brushRef="#br0">99 36 10248,'0'0'4888,"-10"6"-4383,2-1-390,-1 0 52,0 0 0,0 1 1,1 0-1,0 1 0,0 0 1,0 0-1,-7 9 0,14-15-107,0 0 0,1 0-1,-1 0 1,1 0 0,-1 0-1,0 0 1,1 0 0,0 1-1,-1-1 1,1 0 0,0 0-1,0 0 1,-1 1 0,1-1-1,0 0 1,0 0 0,0 1 0,1-1-1,-1 0 1,0 0 0,0 0-1,1 1 1,-1-1 0,1 0-1,0 1 1,0 0 16,1 0 0,-1 0 0,1-1 0,0 1 0,-1 0 0,1-1 0,0 0 0,0 1 0,0-1 0,0 0 0,0 0 0,4 1 0,2 1 104,1-1 1,-1 0-1,1 0 1,0-1-1,-1 0 0,11 0 1,29-7 794,-45 5-878,0 0 0,-1 0 0,1 0 0,0 0 1,0 0-1,0-1 0,-1 1 0,1-1 0,-1 0 0,1 0 0,-1 0 0,0 0 0,3-3 0,-3 3-27,-1 0 0,1 1 0,-1-1-1,0 0 1,0 0 0,0 0 0,0 0-1,0 0 1,0 0 0,-1 0 0,1-1 0,-1 1-1,1 0 1,-1 0 0,0 0 0,0-1-1,0 1 1,0 0 0,0 0 0,-1-1 0,1 1-1,-1 0 1,1 0 0,-1 0 0,0 0-1,0 0 1,1 0 0,-2 0 0,0-3 0,-2 0-3,1 0 1,-1-1-1,0 1 0,0 1 1,0-1-1,-1 1 1,1 0-1,-1 0 1,0 0-1,0 0 1,-1 1-1,1 0 1,-1 0-1,0 0 1,0 1-1,0 0 1,0 0-1,0 1 1,0-1-1,0 1 1,0 1-1,-1-1 1,1 1-1,0 0 1,-8 1-1,14-1-68,-1 0-1,1 0 0,-1 0 1,1 0-1,-1 0 0,1 0 1,-1 0-1,1 1 1,-1-1-1,1 0 0,-1 0 1,1 0-1,-1 1 0,1-1 1,-1 0-1,1 1 1,-1-1-1,1 0 0,0 1 1,-1-1-1,1 0 0,0 1 1,-1-1-1,1 1 1,0-1-1,-1 1 0,1-1 1,0 1-1,0-1 0,0 1 1,0-1-1,-1 1 1,1 0-1,3 5-3645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1:14.001"/>
    </inkml:context>
    <inkml:brush xml:id="br0">
      <inkml:brushProperty name="width" value="0.05" units="cm"/>
      <inkml:brushProperty name="height" value="0.05" units="cm"/>
      <inkml:brushProperty name="color" value="#004F8B"/>
    </inkml:brush>
  </inkml:definitions>
  <inkml:trace contextRef="#ctx0" brushRef="#br0">12 8 16072,'0'0'2365,"-2"12"-1684,0-5-557,0 1 20,0-1 0,1 1-1,0 0 1,0 0-1,1-1 1,-1 1 0,2 0-1,-1 0 1,1 0-1,4 12 1,-4-15-28,2 0 0,-1 0 0,1-1 0,-1 1 0,1 0 0,1-1 0,-1 0 0,0 0 0,1 0 0,0 0 0,8 6 0,-10-9-71,0 1 0,1-1 0,-1 0 1,0 0-1,1 0 0,-1 0 0,1 0 1,-1 0-1,1-1 0,-1 1 0,1-1 1,0 0-1,-1 0 0,1 0 0,-1 0 1,1 0-1,0-1 0,-1 1 0,1-1 1,-1 0-1,1 1 0,-1-1 0,0 0 1,1 0-1,2-2 0,1-1 93,0 0-1,-1 0 1,0-1 0,0 1-1,0-1 1,0 0 0,-1 0-1,1-1 1,-1 1 0,-1-1-1,1 0 1,-1 0 0,0 0-1,0-1 1,-1 1 0,0-1-1,0 1 1,-1-1 0,1 0-1,-1 0 1,-1 0 0,0 1-1,0-1 1,0 0 0,0 0-1,-1 0 1,-2-9 0,2 16-109,1-1 0,-1 0 0,1 0 0,0 1 1,-1-1-1,1 1 0,-1-1 0,0 0 1,1 1-1,-1-1 0,1 1 0,-1-1 0,0 1 1,1 0-1,-1-1 0,0 1 0,0 0 1,1-1-1,-1 1 0,0 0 0,0 0 0,1 0 1,-1 0-1,0 0 0,0 0 0,0 0 1,1 0-1,-1 0 0,0 0 0,0 0 0,0 0 1,1 0-1,-1 1 0,-1-1 0,-27 13 376,21-8-359,-1 1-1,1-1 0,0 2 0,1-1 1,0 1-1,0 0 0,0 0 0,1 1 1,0 0-1,0 0 0,1 0 0,0 1 1,-6 15-1,5-11-48,1-1-559,4-5-3097</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9:13.283"/>
    </inkml:context>
    <inkml:brush xml:id="br0">
      <inkml:brushProperty name="width" value="0.05" units="cm"/>
      <inkml:brushProperty name="height" value="0.05" units="cm"/>
      <inkml:brushProperty name="color" value="#66CC00"/>
    </inkml:brush>
  </inkml:definitions>
  <inkml:trace contextRef="#ctx0" brushRef="#br0">74 63 5720,'0'0'9160,"-7"15"-8651,0-4-393,2-4-48,1 1 0,0-1 0,1 1 0,0 0 0,0-1-1,0 1 1,1 1 0,0-1 0,1 0 0,0 0 0,0 10 0,4 65 1295,18 105 0,-14-164-798,-2 2 857,-5-25-1114,0-12 584,-1-14-579,-2 1 0,-1 0 1,-10-37-1,-2-8 54,7 24-65,4 25-166,1 0 0,1 0 0,0 0 0,2 0 0,1-30 0,1 45-116,-1 1 1,1-1 0,0 0 0,1 0-1,-1 1 1,1-1 0,0 1-1,0-1 1,1 1 0,-1 0 0,1 0-1,0 0 1,0 0 0,0 1 0,0-1-1,1 1 1,0 0 0,-1-1 0,1 2-1,0-1 1,1 0 0,-1 1 0,0 0-1,1 0 1,-1 0 0,1 1 0,9-3-1,-8 3 5,1-1-1,-1 1 1,1 0-1,0 1 1,0 0-1,-1 0 1,1 0-1,0 1 1,-1 0-1,1 0 1,0 0-1,7 4 1,-11-4-11,0 1-1,1-1 1,-1 1 0,0 0 0,0 0-1,0 0 1,0 0 0,-1 1-1,1-1 1,-1 1 0,1-1 0,-1 1-1,0 0 1,0 0 0,0 0-1,0 0 1,-1 1 0,1-1 0,-1 0-1,0 1 1,0-1 0,0 1-1,1 6 1,-3 1 28,1 0 0,-1 0 0,-1 0 1,0-1-1,0 1 0,-1 0 0,0-1 0,-1 0 0,0 0 0,-1 0 0,0 0 0,-1-1 0,0 0 0,0 0 0,-14 15 1,19-24-38,1 1-1,-1-1 1,1 1 0,0-1 0,-1 1 0,1 0 0,-1-1 0,1 1 0,0-1 0,-1 1 0,1 0 0,0-1 0,0 1 0,0 0 0,-1-1 0,1 1 0,0 0 0,0-1 0,0 1 0,0 0 0,0 0 0,0-1 0,0 1 0,0 0 0,1-1 0,-1 1 0,0 0 0,0-1 0,1 1 0,-1 0 0,0-1 0,1 1 0,-1-1 0,0 1 0,1 0 0,-1-1 0,1 1 0,0 0 0,27 19 37,-14-10-26,-6-4-15,0 1 1,-1 0 0,0 0 0,0 1 0,11 17 0,-16-23 1,-1 1-1,0-1 1,0 1-1,0 0 1,0-1-1,-1 1 1,1 0-1,-1 0 1,0-1-1,1 1 1,-1 0 0,0 0-1,-1 0 1,1-1-1,0 1 1,-1 0-1,0 0 1,0-1-1,0 1 1,0 0-1,0-1 1,0 1-1,0-1 1,-1 0-1,0 1 1,-2 2 0,0 0-10,-1 0 0,1 0 1,-1-1-1,0 1 0,-1-1 1,1-1-1,0 1 0,-1-1 1,0 0-1,0 0 0,0-1 1,0 1-1,-1-1 0,1-1 1,0 1-1,-1-1 0,1 0 1,-11 0-1,34-5-4154</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9:13.523"/>
    </inkml:context>
    <inkml:brush xml:id="br0">
      <inkml:brushProperty name="width" value="0.05" units="cm"/>
      <inkml:brushProperty name="height" value="0.05" units="cm"/>
      <inkml:brushProperty name="color" value="#66CC00"/>
    </inkml:brush>
  </inkml:definitions>
  <inkml:trace contextRef="#ctx0" brushRef="#br0">35 1 13264,'0'0'2040,"-3"13"-1520,-1 6-367,-6 28 644,2 0 0,-1 53-1,9-94-804,-1 1 376,1 1 0,1-1 0,0 1 0,2 11 0,-3-18-417,1 0 0,-1 1 0,1-1 0,-1 0 0,1 0 0,-1 1-1,1-1 1,0 0 0,0 0 0,-1 0 0,1 0 0,0 0 0,0 0 0,0 0 0,0 0-1,0 0 1,0 0 0,1-1 0,-1 1 0,0 0 0,0-1 0,1 1 0,-1-1 0,0 1-1,1-1 1,-1 0 0,0 1 0,1-1 0,-1 0 0,2 0 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9:15.741"/>
    </inkml:context>
    <inkml:brush xml:id="br0">
      <inkml:brushProperty name="width" value="0.05" units="cm"/>
      <inkml:brushProperty name="height" value="0.05" units="cm"/>
      <inkml:brushProperty name="color" value="#66CC00"/>
    </inkml:brush>
  </inkml:definitions>
  <inkml:trace contextRef="#ctx0" brushRef="#br0">168 1 4912,'0'0'13226,"-7"13"-12802,-6 9-192,2 1 0,1 1-1,1 0 1,-7 29 0,-16 76 1053,7-37-164,19-58-573,5-25-419,0-1-1,-1 1 1,0-1 0,0 0-1,-1 0 1,0 0 0,-8 13 0,-3 10 536,15-31-659,-1 1 0,0-1 0,0 1 1,1-1-1,-1 0 0,0 1 0,1-1 0,-1 1 0,0-1 1,1 0-1,-1 1 0,1-1 0,-1 0 0,1 0 0,-1 1 1,0-1-1,1 0 0,-1 0 0,1 0 0,-1 1 0,1-1 1,-1 0-1,1 0 0,-1 0 0,1 0 0,-1 0 0,1 0 1,0 0-1,-1 0 0,1 0 0,-1 0 0,1-1 0,-1 1 1,1 0-1,0 0 0,22-3 17,31-9 62,3-1 233,-1 3 1,110-7-1,-166 17-315,1 0-1,-1 0 1,0 0 0,1 0-1,-1 0 1,0 0-1,1 0 1,-1 0-1,1 0 1,-1 0 0,0 0-1,1 0 1,-1 0-1,0 0 1,1 0-1,-1 1 1,0-1 0,1 0-1,-1 0 1,0 0-1,1 1 1,-1-1-1,0 0 1,1 0 0,-1 0-1,0 1 1,0-1-1,1 0 1,-1 1-1,0-1 1,1 1 0,-7 9 470,-14 5-4209</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9:16.136"/>
    </inkml:context>
    <inkml:brush xml:id="br0">
      <inkml:brushProperty name="width" value="0.05" units="cm"/>
      <inkml:brushProperty name="height" value="0.05" units="cm"/>
      <inkml:brushProperty name="color" value="#66CC00"/>
    </inkml:brush>
  </inkml:definitions>
  <inkml:trace contextRef="#ctx0" brushRef="#br0">1 31 11352,'0'0'5189,"14"-2"-4443,-4 1-583,87-4 1101,131-7 2484,-171 6-2279,-2 2-3142</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9:17.470"/>
    </inkml:context>
    <inkml:brush xml:id="br0">
      <inkml:brushProperty name="width" value="0.05" units="cm"/>
      <inkml:brushProperty name="height" value="0.05" units="cm"/>
      <inkml:brushProperty name="color" value="#66CC00"/>
    </inkml:brush>
  </inkml:definitions>
  <inkml:trace contextRef="#ctx0" brushRef="#br0">214 1 8536,'0'0'6258,"-10"5"-5748,-89 65 787,86-60-1027,1 0 0,0 2-1,1-1 1,0 1-1,1 0 1,-13 20 0,21-27-114,1-1 0,-1 0 0,0 0 0,1 1 1,0-1-1,0 1 0,0-1 0,1 1 0,-1 6 1,1-10-114,0 0 0,0 1 0,0-1 0,0 0 0,0 0 0,1 0 0,-1 0 0,0 0 0,1 0 0,-1 0 0,0 0 0,1 0 0,-1 0 0,1 0 0,0 0 0,-1 0 0,1 0 0,0-1 0,-1 1 1,1 0-1,0 0 0,0-1 0,0 1 0,0 0 0,0-1 0,0 1 0,0-1 0,0 1 0,0-1 0,0 0 0,0 1 0,0-1 0,0 0 0,0 0 0,0 0 0,0 0 0,0 0 0,0 0 0,0 0 1,1 0-1,-1 0 0,0 0 0,1-1 0,4 0 66,-1 0-1,1-1 1,-1 1 0,1-1 0,-1 0 0,0-1 0,0 1 0,0-1 0,0 0 0,-1-1 0,1 1 0,-1-1-1,0 1 1,7-8 0,-1-3 78,-1 1 0,0-2 0,11-23 0,-17 32-120,11-18 214,-14 23-241,1 0 0,0 0-1,0 0 1,-1 0-1,1 0 1,0 1 0,0-1-1,0 0 1,0 0-1,0 0 1,0 1 0,0-1-1,1 1 1,-1-1-1,0 1 1,0-1 0,2 0-1,-2 2-19,-1-1 0,1 0-1,0 0 1,0 1 0,-1-1 0,1 0-1,0 1 1,-1-1 0,1 1 0,0-1-1,-1 1 1,1-1 0,-1 1-1,1 0 1,-1-1 0,1 1 0,-1-1-1,0 1 1,1 0 0,-1 0 0,1-1-1,-1 2 1,7 18 72,-6-17-58,7 34 147,3 16 13,-9-49-148,-1 0 0,1 1 0,-1-1-1,1 0 1,0 0 0,1-1 0,-1 1 0,6 6 0,-7-9-31,0 0 1,0 0-1,0-1 0,0 1 1,0-1-1,0 1 0,0-1 1,0 1-1,1-1 0,-1 1 0,0-1 1,0 0-1,0 0 0,1 0 1,-1 0-1,0 0 0,0 0 1,1 0-1,-1 0 0,0 0 0,0 0 1,0-1-1,0 1 0,1 0 1,-1-1-1,0 1 0,0-1 0,0 1 1,0-1-1,0 0 0,2-1 1,3-3 31,1 0-1,-1-1 1,9-9 0,-8 7 7,1 1-16,-3 0 6,1 2 1,0-1 0,0 0 0,0 1 0,1 0 0,0 1-1,0-1 1,15-6 0,-21 11-34,-1-1 0,1 1 0,0 0 0,0 0-1,0-1 1,-1 1 0,1 0 0,0 0 0,0 0 0,0 0-1,0 0 1,-1 0 0,1 0 0,0 0 0,0 0 0,0 0-1,0 0 1,-1 1 0,1-1 0,0 0 0,0 1 0,0-1-1,0 2 7,0 0-1,0-1 0,-1 1 1,1-1-1,-1 1 0,1 0 1,-1 0-1,1-1 0,-1 1 1,0 2-1,0-3-14,4 86 516,-4-87-513,0 0 0,0 1 0,0-1 0,0 0 0,0 1-1,0-1 1,0 0 0,0 0 0,0 1 0,1-1 0,-1 0-1,0 0 1,0 1 0,0-1 0,0 0 0,1 0 0,-1 1-1,0-1 1,0 0 0,1 0 0,-1 0 0,0 1 0,0-1 0,1 0-1,-1 0 1,0 0 0,0 0 0,1 0 0,-1 0 0,0 0-1,1 0 1,-1 1 0,0-1 0,0 0 0,1 0 0,-1 0-1,0 0 1,1 0 0,-1-1 0,0 1 0,1 0 0,-1 0-1,0 0 1,0 0 0,1 0 0,-1 0 0,0 0 0,0-1-1,1 1 1,-1 0 0,0 0 0,0 0 0,1 0 0,-1-1-1,18-13 132,-16 12-108,27-24 142,-15 12-46,1 2-1,27-19 1,-41 30-116,0 0 0,0 1 1,0-1-1,0 1 0,0-1 0,0 1 0,0-1 0,0 1 0,1 0 0,-1 0 1,0 0-1,0-1 0,0 1 0,0 0 0,1 0 0,-1 1 0,0-1 1,0 0-1,0 0 0,0 0 0,1 1 0,-1-1 0,0 1 0,0-1 1,0 1-1,0-1 0,0 1 0,0 0 0,0-1 0,0 1 0,0 0 1,0 0-1,-1 0 0,1-1 0,0 1 0,-1 0 0,1 0 0,0 0 1,-1 0-1,1 1 0,-1-1 0,1 1 0,3 7 8,-1 1 0,0-1 0,0 1 0,1 11 0,0-5 27,24 75 360,-27-89-348,1 0 0,-1 0 0,1-1 0,0 1 0,0 0 0,-1-1 0,1 1-1,0-1 1,0 1 0,5 1 0,-1 1 228,0-6 389,0 1-1464</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9:18.297"/>
    </inkml:context>
    <inkml:brush xml:id="br0">
      <inkml:brushProperty name="width" value="0.05" units="cm"/>
      <inkml:brushProperty name="height" value="0.05" units="cm"/>
      <inkml:brushProperty name="color" value="#66CC00"/>
    </inkml:brush>
  </inkml:definitions>
  <inkml:trace contextRef="#ctx0" brushRef="#br0">59 7 10952,'0'0'5937,"-4"11"-5315,-5 18-200,1 1 0,2 1 0,1 0 0,1-1 0,1 1 0,2 0 0,2 1 0,0-1 0,2 0 0,2-1 0,15 60 0,-17-82-252,0 0-1,1 0 1,0 0-1,0 0 1,1 0-1,9 12 1,-13-19-131,1 1 0,-1-1 0,0 1 0,1-1 0,-1 0 0,1 1 0,-1-1 0,1 0 1,0 0-1,-1 0 0,1 0 0,0 0 0,0-1 0,0 1 0,0-1 0,-1 1 0,1-1 0,0 1 0,0-1 0,0 0 0,0 0 0,0 0 1,0 0-1,0 0 0,0-1 0,0 1 0,0-1 0,0 1 0,0-1 0,0 1 0,-1-1 0,1 0 0,0 0 0,0 0 0,2-2 1,2-2 25,-1 0 0,1-1 1,-1 1-1,0-1 0,0 0 1,-1 0-1,0-1 0,5-9 1,1-6 111,11-32 0,-14 30-65,-2 0 1,0-1-1,-2 0 0,0 0 1,-2 1-1,-1-1 0,0 0 1,-9-46-1,8 64-51,-1-1 0,1 1-1,-2 0 1,1 0 0,-1-1 0,0 2 0,-1-1 0,0 0 0,0 1 0,0-1-1,-6-6 1,8 11-27,-1 0-1,1-1 0,-1 1 0,0 0 1,1 0-1,-1 0 0,0 1 1,0-1-1,0 1 0,0 0 1,-1-1-1,1 1 0,0 1 0,0-1 1,-1 0-1,1 1 0,0 0 1,-1-1-1,1 1 0,0 1 0,-1-1 1,1 0-1,0 1 0,-1 0 1,1 0-1,0 0 0,-4 2 0,1-1 11,-8 3 83,0 1 1,-16 10 0,26-14-100,1 1 0,0-1 1,-1 1-1,1-1 0,0 1 1,1 0-1,-1 0 0,0 0 1,1 0-1,0 1 0,-1-1 0,2 1 1,-4 6-1,2-2-8,1 0 1,0 1-1,1 0 0,0-1 1,0 1-1,1-1 0,0 1 1,0 0-1,3 15 0,-2-19-8,1 1 0,-1-1-1,1 1 1,0-1 0,0 0-1,1 0 1,0 0 0,-1 0-1,2-1 1,-1 1 0,0-1-1,1 1 1,0-1-1,0 0 1,0-1 0,8 6-1,-8-7 15,1 1 0,0-1 0,0 0 0,0 0 1,0-1-1,0 0 0,0 1 0,1-2 0,9 2 0,51-5 293,-40 1-152,-22 1-139,1 0 0,0 0 0,-1 0 1,1 0-1,-1-1 0,1 0 0,-1 0 0,1 0 0,-1 0 0,0-1 0,4-3 0,-5 6 136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9:19.598"/>
    </inkml:context>
    <inkml:brush xml:id="br0">
      <inkml:brushProperty name="width" value="0.05" units="cm"/>
      <inkml:brushProperty name="height" value="0.05" units="cm"/>
      <inkml:brushProperty name="color" value="#66CC00"/>
    </inkml:brush>
  </inkml:definitions>
  <inkml:trace contextRef="#ctx0" brushRef="#br0">69 117 5824,'0'0'7298,"-10"-2"-6770,-2-2-199,-10-2-205,-2 4 3419,25 1-3360,1 1 0,-1-1 1,1 0-1,-1 0 0,0 0 0,1-1 0,-1 1 0,0 0 0,0 0 0,0-1 1,0 1-1,0 0 0,0-1 0,1-2 0,8-10 333,-2 7-299,0 1 0,0 0 0,0 1 0,1-1 1,-1 2-1,1-1 0,0 1 0,1 1 0,-1-1 1,16-2-1,-1 1 108,0 2 1,0 0-1,28 1 0,-27 3 254,45 9 0,-69-10-561,-1 0 8,1 0 0,-1 0 0,1 0-1,-1-1 1,1 2 0,-1-1 0,1 0 0,-1 0 0,1 0-1,-1 0 1,1 0 0,-1 0 0,0 0 0,1 1-1,-1-1 1,1 0 0,-1 0 0,1 1 0,-1-1 0,0 0-1,1 0 1,-1 1 0,0-1 0,1 0 0,-1 1-1,0-1 1,1 1 0,-1-1 0,0 0 0,0 1-1,0-1 1,1 1 0,-1-1 0,0 1 0,0-1 0,0 1-1,0-1 1,0 1 0,-10 14-2362,9-12 972</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9:20.097"/>
    </inkml:context>
    <inkml:brush xml:id="br0">
      <inkml:brushProperty name="width" value="0.05" units="cm"/>
      <inkml:brushProperty name="height" value="0.05" units="cm"/>
      <inkml:brushProperty name="color" value="#66CC00"/>
    </inkml:brush>
  </inkml:definitions>
  <inkml:trace contextRef="#ctx0" brushRef="#br0">1 68 10752,'0'0'10241,"10"-1"-9852,182-18 1455,-150 14-1214,74-18 1,-51 3-3600</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9:22.347"/>
    </inkml:context>
    <inkml:brush xml:id="br0">
      <inkml:brushProperty name="width" value="0.05" units="cm"/>
      <inkml:brushProperty name="height" value="0.05" units="cm"/>
      <inkml:brushProperty name="color" value="#66CC00"/>
    </inkml:brush>
  </inkml:definitions>
  <inkml:trace contextRef="#ctx0" brushRef="#br0">67 240 7328,'0'0'10238,"1"15"-9715,21 152 1195,-15-120-819,-6-31-433,4 10 660,-33-96 1047,-40-183-469,66 247-1664,1 0-1,0 0 1,0 0 0,0 0-1,1 0 1,0 0 0,0 0-1,0 0 1,1 0 0,0 0-1,0 0 1,1 0 0,-1 1-1,1-1 1,1 0 0,-1 1-1,1-1 1,0 1-1,0 0 1,0 0 0,1 0-1,0 0 1,0 1 0,0 0-1,0-1 1,1 1 0,0 1-1,0-1 1,0 1 0,0 0-1,0 0 1,1 0 0,-1 1-1,1 0 1,0 0 0,-1 0-1,9-1 1,-2 0 9,1 1 1,0 0 0,0 1-1,0 0 1,0 1-1,0 0 1,0 1-1,0 0 1,0 1 0,18 6-1,-29-8-34,1 1-1,-1 0 1,1 0 0,-1 1-1,0-1 1,0 0 0,1 1-1,-1-1 1,0 1 0,0 0-1,0 0 1,-1 0 0,1 0-1,0 0 1,-1 0 0,1 0-1,-1 1 1,0-1-1,0 0 1,0 1 0,0-1-1,0 1 1,0-1 0,-1 1-1,1-1 1,-1 1 0,0 0-1,1-1 1,-1 1 0,0 0-1,-1-1 1,1 1 0,0-1-1,-1 1 1,0 0 0,-1 4-1,-2 2 19,1-1 1,-1 0-1,0 1 0,-1-1 0,0-1 1,0 1-1,-1-1 0,0 0 1,-8 8-1,-16 13 69,11-9 3,-39 29 1,57-47-102,-2 1 18,0 0 0,0 0 0,0 0 0,1 0 0,-1 1 0,-3 4 0,5-6-18,1 0 0,0-1 0,-1 1 0,1 0 0,0 0 0,0-1 0,-1 1 0,1 0 0,0 0 0,0 0 0,0-1 0,0 1 0,0 0 0,0 0 0,1 0 0,-1-1 0,0 1 0,0 0 0,0 0 0,1-1 0,-1 1 0,0 0 0,1 0 0,-1-1 0,1 1 0,-1 0 0,1-1 0,-1 1 0,1-1-1,-1 1 1,1 0 0,0-1 0,-1 1 0,2 0 0,8 5 6,-1-1 0,1 0 0,0 0 0,0-1 0,1 0 0,-1-1 0,13 3 0,21 7-11,88 40-7,-127-50 11,-1-1 1,1 0-1,-1 1 1,1 0-1,-1 0 0,0 0 1,-1 0-1,1 1 1,0 0-1,-1-1 0,0 1 1,4 7-1,-5-9 1,-1 1-1,0-1 1,0 1-1,-1-1 1,1 1-1,0 0 1,-1-1-1,0 1 1,1 0-1,-1-1 1,0 1-1,-1 0 1,1-1-1,0 1 0,-1 0 1,1-1-1,-1 1 1,0-1-1,0 1 1,0-1-1,0 1 1,0-1-1,-1 0 1,1 1-1,-3 1 1,-1 3 18,-1 0 1,-1 0-1,1-1 0,-1 0 1,0 0-1,0-1 0,-1 0 1,0 0-1,0-1 1,0 0-1,0 0 0,0-1 1,-1 0-1,0 0 0,1-1 1,-1 0-1,-17 1 1,-4-2 47,1-1 0,-1-1 1,0-1-1,-32-8 0,53 10-69,1 0-73,11-3-638,2 2 555,1 0 0,0 0-1,0 0 1,0 1 0,0 0 0,0 0-1,0 0 1,8 2 0,5 0-172,24 0-3715</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9:22.615"/>
    </inkml:context>
    <inkml:brush xml:id="br0">
      <inkml:brushProperty name="width" value="0.05" units="cm"/>
      <inkml:brushProperty name="height" value="0.05" units="cm"/>
      <inkml:brushProperty name="color" value="#66CC00"/>
    </inkml:brush>
  </inkml:definitions>
  <inkml:trace contextRef="#ctx0" brushRef="#br0">0 1 12864,'0'0'5798,"7"11"-5127,21 36-42,-26-43-500,-1 0-1,1-1 0,-1 1 1,0 0-1,-1 0 1,1 0-1,-1 0 1,1 0-1,-1 0 1,0 0-1,-1 1 1,0 5-1,0-8-36,1 0 0,-1 0 0,1 0 0,0 0 0,-1 0 0,1 0 0,0 0 0,1 0 0,-1 0 0,0 0 0,0 0 0,1 0 0,-1 0 0,1 0 0,0 0-1,0 0 1,0-1 0,0 1 0,2 3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1:15.700"/>
    </inkml:context>
    <inkml:brush xml:id="br0">
      <inkml:brushProperty name="width" value="0.05" units="cm"/>
      <inkml:brushProperty name="height" value="0.05" units="cm"/>
      <inkml:brushProperty name="color" value="#004F8B"/>
    </inkml:brush>
  </inkml:definitions>
  <inkml:trace contextRef="#ctx0" brushRef="#br0">531 27 9744,'0'0'9599,"-13"-5"-9128,3 0-347,6 2-79,0 1-1,0 0 0,0 0 0,0 1 0,0-1 1,0 1-1,0 0 0,-1 0 0,1 1 0,-1-1 1,1 1-1,0 0 0,-1 0 0,1 0 0,0 1 1,-1-1-1,-7 3 0,-74 21 920,-55 20 368,124-37-1131,0 0-1,0 2 1,1 0-1,1 0 1,-1 2-1,-14 13 1,23-18-131,1 1 0,0 1 1,0-1-1,0 1 0,1 0 1,0 0-1,1 0 0,0 1 0,0 0 1,1 0-1,0 0 0,0 0 1,1 0-1,1 1 0,-1-1 0,1 0 1,1 1-1,0-1 0,0 1 1,1-1-1,0 1 0,1-1 0,0 1 1,0-1-1,1 0 0,0 0 1,7 13-1,-7-15-15,1 0 0,0-1 0,0 1 0,0-1 0,1 1 0,0-1 0,0-1 0,1 1 0,-1-1 0,1 0 0,0 0 0,1 0 0,-1-1 0,1 0 0,0 0 0,0-1 0,13 5 0,-2-1 133,1-1-1,0 0 0,0-2 1,0 0-1,0-1 0,1-1 1,-1 0-1,1-2 0,27-2 1,-37 0-73,0 1 112,1 0-1,-1-1 0,0 0 0,19-7 1,-27 8-216,0 0 0,0-1 0,0 1 0,1 0 0,-1-1 0,-1 1 0,1-1 0,0 1 0,0-1 0,-1 0 0,1 0 0,-1 0 0,1 0 0,-1 0 0,0 0 1,0 0-1,1 0 0,-2-1 0,1 1 0,0 0 0,0-1 0,-1 1 0,1 0 0,-1-1 0,0 1 0,0-4 0,-1-15-844,0 14-2819</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9:23.103"/>
    </inkml:context>
    <inkml:brush xml:id="br0">
      <inkml:brushProperty name="width" value="0.05" units="cm"/>
      <inkml:brushProperty name="height" value="0.05" units="cm"/>
      <inkml:brushProperty name="color" value="#66CC00"/>
    </inkml:brush>
  </inkml:definitions>
  <inkml:trace contextRef="#ctx0" brushRef="#br0">471 0 9848,'0'0'5304,"-8"16"-4751,-7 12-334,-120 221 2122,-97 117 1772,207-329-3632,9-12-116,-17 24 809,32-48-1368,-5 6 824</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9:26.561"/>
    </inkml:context>
    <inkml:brush xml:id="br0">
      <inkml:brushProperty name="width" value="0.05" units="cm"/>
      <inkml:brushProperty name="height" value="0.05" units="cm"/>
      <inkml:brushProperty name="color" value="#66CC00"/>
    </inkml:brush>
  </inkml:definitions>
  <inkml:trace contextRef="#ctx0" brushRef="#br0">39 160 4416,'0'0'10946,"-2"13"-10251,0 9-298,1 0 0,1 0 0,1 0 0,6 36 0,1-7 1249,-2 0 0,-1 92-1,-9-106-209,4-37-1406,-1 0-1,1 0 1,0-1-1,-1 1 1,1 0-1,0 0 1,-1 0-1,1 0 1,0-1-1,0 1 1,-1 0-1,1 0 1,0 0-1,0-1 1,-1 1-1,1 0 1,0 0-1,0-1 1,0 1-1,-1 0 1,1-1-1,0 1 1,0 0-1,0-1 0,0 1 1,0 0-1,0-1 1,0 1-1,0 0 1,0-1-1,0 1 1,0 0-1,0-1 1,-13-53 451,1 10-286,4 3-35,2 13 35,1-1 1,-1-48 0,6 68-153,-1-14 140,2 0 0,6-44 0,-5 60-148,0-1 1,0 1-1,1 0 0,0-1 0,0 1 0,1 0 0,0 1 0,0-1 0,1 1 0,-1 0 1,1 0-1,10-9 0,4-2 69,0 1 0,23-14 0,-34 25-53,1 0 1,-1 1-1,1-1 1,0 2-1,1-1 0,-1 1 1,0 1-1,14-3 0,-21 5-30,-1 0 1,1-1-1,0 1 0,0 0 0,0 0 0,0 1 0,0-1 0,0 0 0,0 1 0,0-1 0,-1 1 0,1-1 0,0 1 0,0 0 0,0 0 0,-1 0 0,1 0 0,-1 0 0,1 0 0,-1 0 0,1 0 0,-1 1 0,1-1 0,-1 1 0,0-1 0,0 1 0,0-1 0,0 1 0,0 0 0,0-1 0,0 1 0,-1 0 0,1 0 0,0 3 0,0 0 12,-1 0 0,1 0 1,-1 0-1,0 0 0,0-1 0,-1 1 0,0 0 0,0 0 0,0-1 0,0 1 0,-1 0 0,1-1 0,-4 6 0,-7 10 57,0-1 1,-1 0-1,-1-1 0,-21 21 0,-72 59 335,98-91-346,0-1 1,0 1-1,-11 4 0,20-11-44,7 0 0,39-6-16,-8 1-14,0 1 0,0 2 0,0 1 1,45 5-1,-77-3 3,0 1 0,0-1 0,0 1 0,-1 0 0,1 0-1,-1 0 1,1 1 0,-1 0 0,0 0 0,0 0 0,0 1 0,0 0 0,8 8 0,-11-10-4,-1 1 1,1 0-1,0-1 1,-1 1-1,1 0 1,-1 0 0,0 0-1,0 0 1,0 0-1,0 0 1,-1 0-1,1 0 1,-1 0-1,0 0 1,0 0 0,0 0-1,0 0 1,0 0-1,-1 1 1,1-1-1,-1 0 1,0 0-1,0 0 1,0 0 0,0-1-1,-1 1 1,1 0-1,-3 2 1,0 2 12,-1-1 0,0 0 0,0-1 0,-1 1 1,0-1-1,0 0 0,0 0 0,0-1 0,-1 0 0,0 0 1,-8 3-1,-5 2 27,0-1-1,-37 9 1,15-9-49,1-2 0,-69 1 0,181-7-1232,-43 0-3205</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9:27.030"/>
    </inkml:context>
    <inkml:brush xml:id="br0">
      <inkml:brushProperty name="width" value="0.05" units="cm"/>
      <inkml:brushProperty name="height" value="0.05" units="cm"/>
      <inkml:brushProperty name="color" value="#66CC00"/>
    </inkml:brush>
  </inkml:definitions>
  <inkml:trace contextRef="#ctx0" brushRef="#br0">138 57 13864,'0'0'2094,"-12"9"-1493,5-4-507,-6 4 188,-1 1 0,2 0 0,-1 2 0,1-1 0,-19 25 0,30-33-177,-1-1 0,0 1 1,1-1-1,0 1 1,-1 0-1,1-1 0,0 1 1,0 0-1,1 0 0,-1 0 1,1 0-1,-1 0 0,1 0 1,0-1-1,0 1 0,0 0 1,0 0-1,2 6 0,-1-6-23,0-1 0,1 1 0,-1-1 0,1 0 0,0 0-1,-1 1 1,1-1 0,0 0 0,0 0 0,0-1-1,1 1 1,-1 0 0,0-1 0,1 1 0,-1-1 0,1 0-1,-1 0 1,1 0 0,0 0 0,3 1 0,1-1 28,1 1 1,0-1 0,0-1 0,0 0 0,-1 0 0,1 0 0,0-1-1,0 0 1,0 0 0,-1-1 0,1 0 0,-1-1 0,1 1-1,-1-1 1,0-1 0,0 0 0,0 0 0,-1 0 0,1 0-1,-1-1 1,0 0 0,8-9 0,-12 11-49,0 1 1,0 0-1,0-1 1,0 1-1,-1-1 1,1 0-1,-1 1 0,0-1 1,0 0-1,0 0 1,0 0-1,0 0 1,0 0-1,-1 0 1,0 0-1,0 0 0,0-4 1,0 2 21,-1 0 0,0 0 0,0 0 1,-1 1-1,1-1 0,-1 0 0,0 1 0,0-1 0,-6-7 1,2 4 19,-1-1 0,1 2 0,-1-1 1,-1 1-1,1 0 0,-1 1 0,0 0 0,-1 0 1,-14-7-1,16 10-39,0 0 0,1 1 0,-1 0 0,0 1 0,0-1 0,0 1 0,-1 1 0,1-1-1,0 1 1,0 1 0,0-1 0,-14 4 0,16-3-760,0 1 0,-1 0-1,1 0 1,0 0-1,-9 6 1</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9:31.441"/>
    </inkml:context>
    <inkml:brush xml:id="br0">
      <inkml:brushProperty name="width" value="0.05" units="cm"/>
      <inkml:brushProperty name="height" value="0.05" units="cm"/>
      <inkml:brushProperty name="color" value="#66CC00"/>
    </inkml:brush>
  </inkml:definitions>
  <inkml:trace contextRef="#ctx0" brushRef="#br0">291 1 7632,'0'0'8104,"-7"12"-7635,1-2-395,-30 58 1113,-72 99 1,90-144-920,-29 33 524,42-51-701,1-1-1,-1 0 0,0 0 1,0 0-1,0-1 0,0 0 1,-1 0-1,1 0 1,-8 2-1,13-5-83,0 0-1,-1 0 1,1 0-1,0 1 1,0-1-1,-1 0 1,1 0-1,0 0 1,-1 0-1,1 0 1,0 0-1,0 0 1,-1 0-1,1 0 1,0 0-1,-1 0 1,1 0-1,0 0 1,-1 0-1,1 0 1,0 0-1,0 0 1,-1-1-1,1 1 1,0 0 0,0 0-1,-1 0 1,1 0-1,0-1 1,0 1-1,-1 0 1,1 0-1,0 0 1,0-1-1,0 1 1,-1 0-1,1 0 1,0-1-1,0 1 1,0 0-1,0 0 1,0-1-1,0 1 1,0 0-1,-1-1 1,1 1-1,0 0 1,0 0-1,0-1 1,0 1 0,0-1-1,3-12-2047</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9:33.024"/>
    </inkml:context>
    <inkml:brush xml:id="br0">
      <inkml:brushProperty name="width" value="0.05" units="cm"/>
      <inkml:brushProperty name="height" value="0.05" units="cm"/>
      <inkml:brushProperty name="color" value="#66CC00"/>
    </inkml:brush>
  </inkml:definitions>
  <inkml:trace contextRef="#ctx0" brushRef="#br0">0 567 8744,'0'0'6305,"14"-6"-5738,-1 0-434,-1-1 1,0 0-1,0-1 1,-1 0-1,0 0 0,0-1 1,12-14-1,-6 2 145,-2 0 0,0-1 0,-1 0 0,-1-1 0,-2-1 0,0 0 0,-1 0-1,-2-1 1,9-39 0,-10 36 117,-1 0-1,-1-1 1,-2 0 0,0-50-1,-3 78-364,0-1-1,0 1 1,0 0 0,0 0-1,0 0 1,0 0-1,0 0 1,-1 0-1,1 0 1,0-1-1,-1 1 1,1 0-1,-1 0 1,1 0-1,-1 0 1,0 0-1,1 1 1,-2-2 0,1 2-8,1-1 0,-1 1 1,1 0-1,-1 0 1,1 0-1,-1 0 0,1 0 1,-1 0-1,0 0 1,1 0-1,-1 0 0,1 0 1,-1 1-1,1-1 1,-1 0-1,1 0 0,-1 0 1,1 1-1,-1-1 1,1 0-1,-1 1 0,1-1 1,0 0-1,-1 1 1,0 0-1,-4 4 70,0 0 1,1 1-1,0 0 0,-6 9 1,-5 12 70,1 1 0,2 1 0,-17 55 0,-10 96 337,36-161-431,1 0 0,1 0 0,0 0 0,2 0 1,0 0-1,1 0 0,0 0 0,2 0 1,0-1-1,2 0 0,13 33 0,-18-48-52,0-1 0,0 0 0,1 1 0,-1-1 0,1 0 0,-1 0 0,1 0 0,0 0 0,0 0 0,0-1 0,0 1 0,0 0 0,0-1 0,0 1 0,1-1 0,-1 0-1,0 0 1,6 2 0,-4-3 3,0 1 0,-1-1-1,1 0 1,0 0-1,0 0 1,0 0 0,0-1-1,0 1 1,0-1 0,0 0-1,5-2 1,2-2 25,0-1 0,0 1 0,0-2 0,0 0 0,-1 0 0,17-16 1,69-74 312,-93 94-341,21-24 132,-23 26-132,0 0 0,0 0 0,-1-1 0,1 1 0,0 0-1,0 0 1,-1 0 0,1-1 0,-1 1 0,1 0 0,-1-1 0,0 1-1,1 0 1,-1-1 0,0 1 0,0-1 0,0 1 0,0 0 0,0-1-1,0-1 1,-21 22 267,15-12-253,1 0 0,-1 0 0,1 1 0,1 0-1,-5 9 1,8-16-23,1 1-1,-1-1 1,0 1-1,1 0 1,-1-1 0,1 1-1,0 0 1,-1 0-1,1-1 1,0 1-1,0 0 1,0 0-1,0-1 1,0 1 0,1 0-1,-1 0 1,1-1-1,-1 1 1,1 0-1,-1-1 1,1 1-1,0-1 1,0 1-1,0-1 1,0 1 0,0-1-1,0 1 1,0-1-1,0 0 1,1 0-1,-1 0 1,0 0-1,1 1 1,2 0-1,4 3 14,0-1 0,1-1 0,0 1-1,-1-1 1,1-1 0,0 1 0,0-2-1,0 1 1,1-1 0,17 0 0,-21-2-4,1 1 0,-1-1 1,0-1-1,1 1 0,-1-1 0,0 0 1,0-1-1,0 1 0,0-1 1,0 0-1,-1-1 0,1 1 1,-1-1-1,0 0 0,0 0 1,5-7-1,-9 10-8,0 0 0,0 0 0,0 0 0,0-1 0,-1 1 0,1 0 0,-1 0 0,1 0 0,-1-1-1,1 1 1,-1 0 0,0-1 0,1 1 0,-1 0 0,0-1 0,0 1 0,0-1 0,0 1 0,0 0 0,0-1 0,-1 1 0,1 0 0,0-1-1,-1 1 1,1 0 0,-1 0 0,1-1 0,-1 1 0,0 0 0,1 0 0,-1 0 0,0 0 0,0 0 0,0 0 0,0 0 0,0 0 0,0 0 0,0 0-1,0 0 1,-2-1 0,-4-2 18,1-1 0,-1 1 0,0 0-1,0 1 1,-12-4 0,0-1 16,14 6-27,0 0 0,0 0 0,0 0 0,-1 1 0,1 0 0,-9-1-1,5 0 87,11-2 20,16-4-19,127-14 94,53-13 62,-195 35-253,0-1 1,0 0-1,0 1 0,0-1 1,-1 1-1,1 0 0,0 0 0,0 0 1,0 1-1,0-1 0,0 1 1,3 1-1,-5-2-3,0 1 0,0-1 0,0 1 0,0-1 0,0 1 0,0 0 0,0-1 0,0 1 0,-1 0 0,1 0 0,0 0 0,0 0 0,-1 0 0,1 0 0,-1 0 0,1 0 0,-1 0 0,1 0 0,-1 0 0,0 0 0,0 0 1,1 0-1,-1 0 0,0 0 0,0 1 0,0-1 0,0 0 0,0 0 0,0 0 0,0 0 0,-1 2 0,-8 37 69,-4 18 47,13-53-95,-1 0 0,1-1 0,0 1 0,0 0 0,0 0 0,1 0 0,0 0-1,2 9 1,-3-14-21,0 1-1,1 0 0,-1 0 1,0-1-1,1 1 0,-1 0 1,0-1-1,1 1 0,-1 0 1,1-1-1,-1 1 0,1-1 1,-1 1-1,1-1 0,-1 1 1,1-1-1,-1 1 0,1-1 1,0 1-1,0-1 0,0 0 0,-1 0 0,1 0 0,-1 0 0,1 0 0,-1 0 0,1 0 0,-1 0 0,1 0 0,-1 0 0,0 0 1,1-1-1,-1 1 0,1 0 0,-1 0 0,1-1 0,-1 1 0,0 0 0,1-1 0,-1 1 0,0 0 0,1-1 0,-1 1 0,1-1 0,0-1 5,0 1 1,0-1-1,0 0 1,0 0-1,0 0 1,-1 0 0,1 0-1,0 0 1,-1 0-1,0 0 1,1 0-1,-1 0 1,0-1 0,0-1-1,-1-10 36,-1 0-1,-1 0 1,0 0 0,-1 1-1,0-1 1,-8-16 0,11 29-37,1 0 0,-1 0 1,0 0-1,1 0 0,0 0 0,-1 0 1,1 0-1,0 0 0,-1 0 0,1-1 1,0 1-1,0 0 0,0 0 1,0 0-1,0 0 0,0 0 0,1-1 1,-1 1-1,0 0 0,1 0 0,-1 0 1,0 0-1,1 0 0,-1 0 1,1 0-1,0 0 0,-1 0 0,1 0 1,0 0-1,-1 0 0,1 0 0,0 0 1,0 1-1,0-1 0,0 0 1,0 1-1,0-1 0,0 1 0,0-1 1,0 1-1,0-1 0,0 1 0,0 0 1,2-1-1,7-2 26,0 0 1,0 1-1,21-3 0,-19 4 9,285-36 857,-289 36-846,-1 0 0,1-1 0,0 0-1,8-4 1,-15 6-58,-1 0 0,0 0 0,0 0 0,0 0 0,0 0 0,0 0 0,0 0 0,0-1 0,1 1 0,-1 0 0,0 0 0,0 0 0,0 0 0,0 0 0,0 0 0,0 0 0,0-1 0,0 1 0,0 0 0,0 0 0,0 0 0,0 0 0,0 0 0,0-1 0,0 1 0,1 0 0,-1 0 0,-1 0 0,1 0 0,0 0 0,0-1 0,0 1 0,0 0 0,0 0 0,0 0 0,0 0 0,0 0 0,0-1 0,0 1 0,0 0 0,0 0 0,0 0 0,0 0 0,0 0 0,-1 0 0,1-1 0,0 1 0,0 0 0,0 0 0,0 0 0,0 0 0,0 0 0,-1 0 0,1 0 0,0 0 0,0 0 0,0 0 0,0 0 0,0 0 0,-1 0 0,1 0 0,0 0 0,0 0 0,0 0 0,-14-6-324,12 6 259,-21-8-4219</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9:33.274"/>
    </inkml:context>
    <inkml:brush xml:id="br0">
      <inkml:brushProperty name="width" value="0.05" units="cm"/>
      <inkml:brushProperty name="height" value="0.05" units="cm"/>
      <inkml:brushProperty name="color" value="#66CC00"/>
    </inkml:brush>
  </inkml:definitions>
  <inkml:trace contextRef="#ctx0" brushRef="#br0">1 35 14464,'0'0'3231,"117"36"-2663,-45-36 0,19-8-64,0-2 8,-3 2 0,-5-2 0,-5 2-128,-15-2 0,-7 0-152,-13 4 16</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9:46.474"/>
    </inkml:context>
    <inkml:brush xml:id="br0">
      <inkml:brushProperty name="width" value="0.05" units="cm"/>
      <inkml:brushProperty name="height" value="0.05" units="cm"/>
      <inkml:brushProperty name="color" value="#66CC00"/>
    </inkml:brush>
  </inkml:definitions>
  <inkml:trace contextRef="#ctx0" brushRef="#br0">16 397 5920,'0'0'12614,"-3"-11"-12367,-8-34-10,10 40-171,0 1-1,1-1 1,0 1-1,0-1 1,1 1-1,-1-1 0,1 0 1,0 1-1,0 0 1,1-1-1,-1 1 1,1 0-1,0 0 1,0 0-1,4-7 1,-2 5 22,23-37 352,3 0-1,45-50 1,-67 83-337,1 1 1,0 0 0,0 0-1,1 1 1,0 1-1,19-12 1,-28 18-83,1 0 0,-1 0 0,1 0 0,0 1 0,-1-1 0,1 0 0,0 1-1,-1-1 1,1 1 0,0 0 0,-1 0 0,1 0 0,0-1 0,0 1 0,-1 1 0,1-1 0,0 0 0,0 0 0,-1 1 0,1-1 0,0 1-1,-1-1 1,1 1 0,0 0 0,-1 0 0,1 0 0,-1 0 0,0 0 0,1 0 0,-1 0 0,0 0 0,1 0 0,-1 1 0,0-1 0,0 0 0,0 1-1,0-1 1,0 1 0,0-1 0,-1 1 0,1 0 0,0-1 0,0 4 0,2 6 33,0 0 1,-1 0-1,0 1 1,-1-1-1,0 13 1,-1 44 164,-1-44-124,1 0-1,1-1 1,1 1 0,1 0-1,8 30 1,-8-41-47,2-1 1,-1 1 0,1-1-1,1 0 1,0 0 0,1-1-1,0 0 1,1 0 0,9 11-1,-16-22-41,-1 1 1,1 0-1,0-1 0,-1 1 0,1 0 0,0-1 0,0 1 0,0-1 1,-1 1-1,1-1 0,0 1 0,0-1 0,0 0 0,0 1 0,0-1 1,0 0-1,0 0 0,0 1 0,0-1 0,0 0 0,0 0 0,0 0 1,0 0-1,0-1 0,0 1 0,0 0 0,0 0 0,0-1 0,-1 1 1,1 0-1,0-1 0,0 1 0,0-1 0,0 1 0,0-1 1,-1 1-1,1-1 0,0 0 0,0 1 0,-1-1 0,1 0 0,-1 0 1,1 1-1,-1-1 0,1 0 0,-1 0 0,1-1 0,4-6 39,-1-1-1,0 1 0,-1-1 0,3-9 0,-4 11-35,5-19 70,-1 0 0,-2 0 1,2-30-1,-4 33-9,0 0 0,2 1 0,0 0 1,2 0-1,8-23 0,-14 44-62,0-1 1,1 1-1,-1 0 0,1-1 1,-1 1-1,1 0 0,0 0 1,-1-1-1,1 1 0,0 0 1,0 0-1,0 0 0,0 0 1,0 0-1,0 0 0,0 0 1,0 0-1,0 1 1,1-1-1,-1 0 0,0 1 1,0-1-1,1 0 0,-1 1 1,0 0-1,1-1 0,-1 1 1,1 0-1,-1 0 0,0 0 1,1 0-1,-1 0 0,3 0 1,1 2-6,0 0 0,0 0-1,0 1 1,0 0 0,-1 0 0,1 0 0,4 5 0,14 8-56,0-3-3293</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9:48.313"/>
    </inkml:context>
    <inkml:brush xml:id="br0">
      <inkml:brushProperty name="width" value="0.05" units="cm"/>
      <inkml:brushProperty name="height" value="0.05" units="cm"/>
      <inkml:brushProperty name="color" value="#66CC00"/>
    </inkml:brush>
  </inkml:definitions>
  <inkml:trace contextRef="#ctx0" brushRef="#br0">0 288 6632,'0'0'13958,"7"-12"-13499,-3 4-380,2-4 123,1 1-1,1-1 1,-1 1-1,2 0 0,17-17 1,-17 20-27,1 0-1,1 0 1,-1 2 0,1-1 0,0 1 0,0 1 0,1 0 0,12-3 0,-20 6-120,0 1 0,0 0 1,0 1-1,0-1 1,0 1-1,1 0 1,-1 0-1,0 0 1,0 0-1,0 1 1,0 0-1,0-1 0,0 2 1,0-1-1,0 0 1,0 1-1,0 0 1,0 0-1,-1 0 1,1 0-1,-1 0 0,0 1 1,1 0-1,-1-1 1,-1 1-1,1 0 1,5 7-1,-1 2 68,-1 0 1,0 1-1,-1 0 0,0 0 0,-1 0 0,0 1 0,-1-1 0,-1 1 1,2 25-1,-2-21 60,0 0 0,2 0 0,0 0 0,10 29 0,-13-43-132,1-1-1,0 1 1,-1-1 0,1 0 0,0 1 0,1-1-1,-1 0 1,0 0 0,4 2 0,-5-4-37,0 0 0,1 0-1,-1-1 1,0 1 0,1-1 0,-1 1 0,0-1 0,1 1-1,-1-1 1,1 0 0,-1 0 0,1 1 0,-1-1 0,1 0 0,-1-1-1,1 1 1,-1 0 0,1 0 0,-1-1 0,0 1 0,1 0-1,-1-1 1,1 1 0,-1-1 0,2-1 0,3-1 9,0-1 0,0 1 0,-1-2 0,1 1 0,-1 0 0,0-1 0,0 0 0,-1 0 0,0-1 0,1 1 0,-2-1 0,1 0 0,-1 0 0,0 0 0,3-8 0,3-11 58,-1 0-1,7-43 0,-8 35-23,0-1 5,-5 16-2,2 1 0,0 0 0,1-1 0,1 2 1,0-1-1,1 1 0,15-25 0,-20 38-43,0 0 0,1 0-1,-1 1 1,1-1 0,0 0 0,0 1-1,0 0 1,0 0 0,0 0 0,1 0-1,-1 0 1,1 1 0,-1-1-1,1 1 1,0 0 0,-1 0 0,1 0-1,0 1 1,0-1 0,-1 1 0,1 0-1,6 0 1,6 3 62,0-1 1,-1 2-1,1 0 0,17 7 1,26 6 314,-59-17-439,24 7 154,-19-3-4229</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9:53.485"/>
    </inkml:context>
    <inkml:brush xml:id="br0">
      <inkml:brushProperty name="width" value="0.05" units="cm"/>
      <inkml:brushProperty name="height" value="0.05" units="cm"/>
      <inkml:brushProperty name="color" value="#66CC00"/>
    </inkml:brush>
  </inkml:definitions>
  <inkml:trace contextRef="#ctx0" brushRef="#br0">7 188 6928,'0'0'6124,"0"-10"-5568,1-32-12,2 24 1205,-4 16-859,-3-3-514,4 4-273,-1 0-1,1 1 0,-1-1 0,1 0 0,-1 0 0,1 0 0,-1 1 0,1-1 0,0 0 0,-1 0 0,1 0 0,0 0 0,0 0 0,0 0 1,0 0-1,0 0 0,0 0 0,0 0 0,0 0 0,0 1 0,0-1 0,0 0 0,1-2 0,0 2-36,0-1 0,0 1 1,0-1-1,0 1 0,0 0 0,1-1 0,-1 1 0,0 0 0,1 0 1,-1 0-1,4-2 0,3-1 13,0 1 1,0 0 0,0 0-1,9-2 1,39-10 458,1 2 1,0 3 0,99-4-1,-145 14-454,-3-1 66,0 1 1,-1 1-1,1-1 1,0 1-1,12 3 1,-20-4-136,0 0 0,0 0 0,0 0 0,0 0 0,1 0 0,-1 0 0,0 0 0,0 0 0,0 0 0,1 0 1,-1 0-1,0 0 0,0 0 0,0 0 0,0 0 0,1 0 0,-1 0 0,0 0 0,0 1 0,0-1 0,0 0 0,1 0 0,-1 0 0,0 0 0,0 0 0,0 0 0,0 0 0,0 1 0,0-1 1,1 0-1,-1 0 0,0 0 0,0 0 0,0 1 0,0-1 0,0 0 0,0 0 0,0 0 0,0 0 0,0 1 0,0-1 0,0 0 0,0 0 0,0 0 0,0 0 0,0 1 0,0-1 0,0 0 1,0 0-1,0 0 0,0 1 0,0-1 0,0 0 0,0 0 0,0 0 0,0 0 0,0 1 0,0-1 0,-1 0 0,1 0 0,0 0 0,-13 4-4180</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29:54.119"/>
    </inkml:context>
    <inkml:brush xml:id="br0">
      <inkml:brushProperty name="width" value="0.05" units="cm"/>
      <inkml:brushProperty name="height" value="0.05" units="cm"/>
      <inkml:brushProperty name="color" value="#66CC00"/>
    </inkml:brush>
  </inkml:definitions>
  <inkml:trace contextRef="#ctx0" brushRef="#br0">0 101 8240,'0'0'8674,"9"-11"-8202,30-32 0,-38 41-426,0 1 1,1-1-1,-1 1 0,1 0 1,-1 0-1,1-1 0,0 1 0,-1 0 1,1 0-1,0 1 0,0-1 0,0 0 1,-1 0-1,1 1 0,0 0 1,0-1-1,0 1 0,0 0 0,0 0 1,0 0-1,0 0 0,3 0 1,8 0 237,139-10 2102,-122 9-2005,-7-1 209,-1 0 0,40-10 1,-49 11-217,-2 0-3676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1:15.987"/>
    </inkml:context>
    <inkml:brush xml:id="br0">
      <inkml:brushProperty name="width" value="0.05" units="cm"/>
      <inkml:brushProperty name="height" value="0.05" units="cm"/>
      <inkml:brushProperty name="color" value="#004F8B"/>
    </inkml:brush>
  </inkml:definitions>
  <inkml:trace contextRef="#ctx0" brushRef="#br0">1 24 13768,'0'0'4705,"12"-1"-4376,77-6 1734,168 7-1,-247 0-1689,1 0-1,0-1 0,0 0 0,17-5 0,-21 5-159,9-1 192,3-2-3673</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0:00.714"/>
    </inkml:context>
    <inkml:brush xml:id="br0">
      <inkml:brushProperty name="width" value="0.05" units="cm"/>
      <inkml:brushProperty name="height" value="0.05" units="cm"/>
      <inkml:brushProperty name="color" value="#66CC00"/>
    </inkml:brush>
  </inkml:definitions>
  <inkml:trace contextRef="#ctx0" brushRef="#br0">138 5 5520,'0'0'5504,"-7"9"-5014,3-2-404,-1 0 265,1 1 0,-1-1 1,-1 0-1,1-1 0,-1 1 1,0-1-1,-1 0 0,1-1 1,-9 6-1,9-3 1996,6-8-2294,0 0 0,0 0 0,0 1 0,0-1 0,-1 0 0,1 0 0,0 0 0,0 1 0,0-1 0,0 0 0,0 0-1,0 0 1,0 1 0,-1-1 0,1 0 0,0 0 0,0 0 0,0 0 0,0 0 0,-1 1 0,1-1 0,0 0 0,0 0 0,0 0-1,0 0 1,-1 0 0,1 0 0,0 0 0,0 0 0,-1 0 0,1 0 0,0 0 0,0 1 0,0-1 0,-1 0 0,1-1 0,0 1-1,-2 2 64,0 0 1,0-1-1,0 1 0,0 0 0,0 0 0,1 0 0,-1 0 0,1 1 0,0-1 0,0 0 0,0 0 0,-2 4 0,0 2 159,-2 1-198,1 1-1,1-1 0,0 1 0,0 0 0,1 1 1,0-1-1,1 0 0,0 0 0,1 1 0,0-1 1,1 0-1,1 12 0,-1 2 25,-1-20-82,0 0 0,-1-1-1,2 1 1,-1 0 0,0 0-1,1 0 1,0 0 0,-1 0-1,2-1 1,-1 1 0,0 0-1,1-1 1,0 1 0,-1-1-1,1 1 1,1-1 0,-1 0-1,4 5 1,-4-7-13,0 0 0,0 0 0,0 0 0,0 0 0,-1 0 0,1-1 0,0 1 0,1-1 1,-1 1-1,0-1 0,0 0 0,0 1 0,0-1 0,0 0 0,0-1 0,0 1 0,0 0 0,0 0 0,0-1 0,0 0 0,0 1 0,0-1 0,0 0 1,0 0-1,0 0 0,0 0 0,2-2 0,3-1 3,-1-1 0,0 1 1,0-1-1,-1 0 0,1-1 0,5-8 1,2-2 17,-6 9 13,-1-1-1,0 1 1,-1-1-1,0-1 1,0 1 0,0-1-1,3-10 1,-6 18 168,3 6-87,9 18-40,3 4-11,-12-22-52,0 0 0,0-1 1,1 1-1,0-1 1,0 0-1,0 0 1,0-1-1,0 0 1,10 3-1,-12-5-11,0 0 0,0 0 0,0-1 1,0 1-1,1-1 0,-1 0 0,0 0 0,0-1 0,0 1 1,1-1-1,-1 0 0,0 0 0,0 0 0,0 0 0,0-1 1,-1 0-1,5-2 0,1-1 18,0-1-1,0 0 1,-1-1-1,0 1 1,0-2 0,-1 1-1,0-1 1,0 0 0,-1-1-1,0 1 1,0-1-1,8-19 1,-11 21 5,-1-1 0,1 1 0,-1-1 0,0 0 0,-1 0 0,0 0 1,0 0-1,-1 0 0,0 0 0,0 0 0,-1 0 0,0 0 0,-1 0 0,1 0 0,-1 1 0,-1-1 0,-5-11 0,6 14-3,-1 0 0,-1 1 0,1 0 0,-1-1 0,1 1 0,-1 0 0,0 1 0,-1-1 0,1 1 0,-1 0 0,1 0 1,-1 0-1,-10-4 0,13 6-23,-1 0 1,0 0 0,1 0-1,-1 0 1,0 0 0,0 1-1,0-1 1,1 1 0,-1 0-1,0 0 1,0 0 0,0 0-1,0 0 1,0 0 0,1 1-1,-1 0 1,0-1 0,0 1-1,1 0 1,-1 0 0,0 1-1,1-1 1,-1 0 0,1 1 0,0 0-1,-1-1 1,-2 5 0,4-6-50,1 1 1,0 0-1,-1-1 0,1 1 1,0 0-1,0-1 1,0 1-1,-1 0 1,1 0-1,0-1 1,0 1-1,0 0 1,0-1-1,0 1 1,0 0-1,0 0 1,1-1-1,-1 1 1,0 0-1,0-1 1,0 1-1,1 0 1,-1-1-1,0 1 1,1 0-1,-1-1 1,1 1-1,-1-1 1,1 1-1,-1-1 1,1 1-1,-1-1 1,1 1-1,-1-1 1,1 1-1,-1-1 1,2 1-1,1 1-1986</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0:01.564"/>
    </inkml:context>
    <inkml:brush xml:id="br0">
      <inkml:brushProperty name="width" value="0.05" units="cm"/>
      <inkml:brushProperty name="height" value="0.05" units="cm"/>
      <inkml:brushProperty name="color" value="#66CC00"/>
    </inkml:brush>
  </inkml:definitions>
  <inkml:trace contextRef="#ctx0" brushRef="#br0">0 218 6520,'0'0'4978,"3"-10"-4675,-1 3-70,1-5 548,0 0 1,2-18-1,1 22-78,-5 8-670,0 0 0,-1-1-1,1 0 1,0 1 0,-1-1-1,1 1 1,-1-1 0,1 0-1,-1 1 1,1-1 0,-1 0-1,0 1 1,1-1 0,-1 0-1,0 0 1,1 0 0,2-26 1009,-3 26-964,1 0-1,-1 0 1,0 0-1,1 0 1,-1 0-1,1 0 1,-1 0-1,1 0 1,-1 1-1,1-1 1,-1 0-1,1 0 1,0 0 0,0 1-1,0-1 1,-1 0-1,1 1 1,0-1-1,0 0 1,0 1-1,1-1 1,21-6 1019,19-4-337,98-4 137,0 6 1,205 13-1,-344-4-891,22 2 158,1-2 0,24-1 1,-42 0-87,0 1 1,0-1 0,0-1 0,-1 1-1,1-1 1,0 0 0,-1 0 0,1 0-1,-1-1 1,0 0 0,0 0 0,0 0 0,7-7-1,-12 10-68,0 0 0,1 0-1,-1 0 1,0 0 0,0-1 0,0 1-1,1 0 1,-1 0 0,0 0-1,0 0 1,0-1 0,0 1 0,1 0-1,-1 0 1,0 0 0,0 0-1,0-1 1,0 1 0,0 0 0,0 0-1,0-1 1,0 1 0,0 0-1,0 0 1,1 0 0,-1-1 0,0 1-1,0 0 1,0 0 0,-1-1 0,1 1-1,0 0 1,0 0 0,0 0-1,0-1 1,0 1 0,0 0 0,0 0-1,0-1 1,0 1 0,0 0-1,-1 0 1,1 0 0,0 0 0,0-1-1,0 1 1,0 0 0,0 0-1,-1 0 1,-5-1-3266</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0:02.542"/>
    </inkml:context>
    <inkml:brush xml:id="br0">
      <inkml:brushProperty name="width" value="0.05" units="cm"/>
      <inkml:brushProperty name="height" value="0.05" units="cm"/>
      <inkml:brushProperty name="color" value="#66CC00"/>
    </inkml:brush>
  </inkml:definitions>
  <inkml:trace contextRef="#ctx0" brushRef="#br0">1 1 10952,'0'0'5623,"7"11"-5248,1 2-252,0 0 1,0 1-1,-2 0 0,0 0 1,6 20-1,-7-12 22,42 189 1325,-39-167-1066,-5-28 176,0 0-1,1 25 0,-4-41-384,-15-17 953,13 7-1049,-1 0 0,1 0 0,0-1 0,1 1 1,0-1-1,1 1 0,0-1 0,1 1 0,3-19 0,1 7 26,1-1-1,2 2 1,12-29-1,-15 40-85,1 1 0,0-1-1,0 2 1,1-1 0,0 1-1,0 0 1,1 0 0,14-11 0,-15 14-26,0-1 0,0 2 0,0-1 0,0 1 0,1 0 0,0 1 0,0 0 0,0 0 0,0 1 0,0 0 0,13-2 1,-16 4-3,0 1 0,-1 0 0,1-1 1,0 2-1,0-1 0,-1 1 1,1-1-1,-1 1 0,1 0 1,-1 1-1,0-1 0,0 1 0,0 0 1,0 0-1,0 0 0,-1 0 1,1 1-1,3 5 0,-6-7-6,0-1-1,0 1 1,0 0-1,0 0 1,-1 0-1,1 0 0,0 0 1,-1-1-1,0 1 1,0 0-1,1 0 1,-1 0-1,0 0 1,0 0-1,-1 0 1,1 0-1,0 0 0,-1 0 1,1 0-1,-1 0 1,0 0-1,1 0 1,-1-1-1,-2 4 1,1 0 9,-1-1 1,1 0-1,-1 0 1,0-1 0,0 1-1,0 0 1,0-1-1,-1 0 1,-6 5 0,-3 0 37,9-5-23,0 0 0,0 0 0,0-1 0,0 1 0,-1-1 0,1 0 0,-1-1 0,0 1 0,1-1 0,-10 2 1,14-3-27,0-1 1,0 1-1,-1 0 1,1 0-1,0 0 1,0 0-1,-1 0 1,1 0-1,0 0 1,0 0-1,-1 0 1,1 0 0,0 0-1,0 0 1,0 0-1,-1 0 1,1 0-1,0 0 1,0 1-1,-1-1 1,1 0-1,0 0 1,0 0 0,0 0-1,-1 0 1,1 0-1,0 1 1,0-1-1,0 0 1,0 0-1,-1 0 1,1 1-1,0-1 1,0 0-1,0 0 1,0 0 0,0 1-1,0-1 1,0 0-1,0 0 1,0 1-1,0-1 1,-1 0-1,1 0 1,0 1-1,9 11 66,27 18-13,-29-24-13,142 94 723,-148-99-746,0 0 1,0-1-1,0 1 1,-1-1 0,1 1-1,0-1 1,0 1-1,0-1 1,0 0 0,0 0-1,0 1 1,0-1-1,1 0 1,-1 0 0,0 0-1,0 0 1,0 0-1,0 0 1,0 0 0,0-1-1,0 1 1,0 0-1,0-1 1,0 1 0,0 0-1,0-1 1,0 1-1,0-1 1,-1 0 0,1 1-1,0-1 1,0 0-1,0 1 1,-1-1 0,1 0-1,0-1 1,2-1-540,-1-1 0,0 0 0,0 0 1,-1 0-1,1 0 0,1-5 0,-3 8 229</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0:04.505"/>
    </inkml:context>
    <inkml:brush xml:id="br0">
      <inkml:brushProperty name="width" value="0.05" units="cm"/>
      <inkml:brushProperty name="height" value="0.05" units="cm"/>
      <inkml:brushProperty name="color" value="#66CC00"/>
    </inkml:brush>
  </inkml:definitions>
  <inkml:trace contextRef="#ctx0" brushRef="#br0">90 263 3312,'0'0'6768,"-10"-7"-6142,-34-20 12,44 26-496,-1 1 0,1-1 1,-1 1-1,1-1 1,-1 1-1,0 0 1,1 0-1,-1-1 0,0 1 1,1 0-1,-1 0 1,0-1-1,1 1 0,-1 0 1,0 0-1,0 0 1,1 0-1,-2 0 1,2 1-44,-1-1 1,1 0 0,0 0-1,0 1 1,-1-1 0,1 0-1,0 0 1,0 1 0,0-1-1,0 0 1,-1 1 0,1-1 0,0 0-1,0 1 1,0-1 0,0 0-1,0 1 1,0-1 0,0 0-1,0 1 1,0-1 0,0 0-1,0 1 1,0-1 0,0 1 0,9 26 2410,-8-23-2916,71 190 3357,-65-174-2619,-2-8 113,-1 0 0,0 0 0,-1 0-1,0 1 1,2 23 0,-5-36-436,0 0 0,0 0 0,0 1 0,0-1 1,0 0-1,0 0 0,0 0 0,0 0 0,0 0 0,0 0 0,0 0 1,0 0-1,0 1 0,0-1 0,0 0 0,0 0 0,0 0 0,0 0 1,0 0-1,0 0 0,0 0 0,0 0 0,0 0 0,0 1 0,0-1 1,0 0-1,0 0 0,0 0 0,0 0 0,-1 0 0,1 0 0,0 0 0,0 0 1,0 0-1,0 0 0,0 0 0,0 0 0,0 0 0,0 0 0,0 1 1,0-1-1,-1 0 0,1 0 0,0 0 0,0 0 0,0 0 0,0 0 1,0 0-1,0 0 0,0 0 0,0 0 0,-1 0 0,1 0 0,0 0 1,0 0-1,-6-6 275,-7-12-68,12 16-196,-15-22 126,2 0 1,0-2-1,2 0 0,1 0 1,1-1-1,-12-50 0,18 57-85,1-1 0,1 0 0,0 1 0,2-1-1,1 0 1,0 0 0,1 0 0,2 1 0,0-1-1,8-22 1,-10 39-56,0-1 0,0 1 0,0 0 0,1-1 0,-1 1 0,1 0 0,0 1 0,1-1 0,-1 1 0,1-1 0,-1 1-1,1 0 1,0 0 0,0 0 0,0 1 0,0 0 0,1 0 0,-1 0 0,1 0 0,-1 0 0,1 1 0,0 0 0,0 0 0,-1 0 0,1 1 0,0-1 0,0 1-1,0 0 1,0 1 0,-1-1 0,1 1 0,0 0 0,0 0 0,-1 1 0,1-1 0,0 1 0,-1 0 0,0 0 0,1 1 0,-1-1 0,0 1 0,0 0 0,6 6-1,-7-6-2,0 0-1,0 0 1,0 0-1,-1 0 1,1 1-1,-1-1 1,0 1-1,0-1 0,0 1 1,-1 0-1,1 0 1,-1 0-1,0 0 1,0 0-1,0 0 1,-1 0-1,1 1 0,-1-1 1,0 0-1,0 0 1,-1 0-1,1 0 1,-1 1-1,0-1 1,0 0-1,-3 6 0,-3 6 17,0 0-1,-1-1 1,-1 1-1,-20 24 1,23-32-3,5-7-11,0 0 1,0 0 0,0 0 0,1 0-1,-1 0 1,0 0 0,1 0-1,-1 0 1,1 0 0,-1 0-1,1 1 1,-1-1 0,1 0-1,0 0 1,0 0 0,0 1-1,0-1 1,-1 0 0,2 0-1,-1 1 1,0-1 0,0 0-1,0 0 1,0 0 0,1 0-1,0 2 1,0-1 0,1 0 1,0 0-1,0 0 0,0-1 0,1 1 1,-1 0-1,0-1 0,1 0 0,-1 1 1,5 1-1,6 3 6,3 0-14,-1 2 0,0 0 0,24 17 0,-36-22-1,1 0 0,0 1-1,-1-1 1,1 1 0,-1 0-1,0-1 1,-1 1 0,1 1-1,0-1 1,-1 0 0,0 1-1,0-1 1,-1 1-1,1-1 1,-1 1 0,0 0-1,1 8 1,-2-8 4,-1 1-1,1-1 1,-1 0-1,0 0 1,0 0-1,-1 0 0,1 0 1,-1 0-1,0 0 1,-1-1-1,1 1 1,-1-1-1,0 1 1,0-1-1,0 0 1,-5 5-1,-1 0 35,-1 0-1,1-1 1,-1 0-1,-1-1 1,-17 10-1,17-12 30,-1 0-1,1-1 1,-1 0-1,0-1 1,0 0-1,0-1 1,0 0-1,-21-1 1,21-3-309,14-4 288,14-5-4651</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0:04.922"/>
    </inkml:context>
    <inkml:brush xml:id="br0">
      <inkml:brushProperty name="width" value="0.05" units="cm"/>
      <inkml:brushProperty name="height" value="0.05" units="cm"/>
      <inkml:brushProperty name="color" value="#66CC00"/>
    </inkml:brush>
  </inkml:definitions>
  <inkml:trace contextRef="#ctx0" brushRef="#br0">1 0 10752,'0'0'7337,"2"14"-6692,26 188 2900,-22-171-1911,-1-33-927</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0:05.786"/>
    </inkml:context>
    <inkml:brush xml:id="br0">
      <inkml:brushProperty name="width" value="0.05" units="cm"/>
      <inkml:brushProperty name="height" value="0.05" units="cm"/>
      <inkml:brushProperty name="color" value="#66CC00"/>
    </inkml:brush>
  </inkml:definitions>
  <inkml:trace contextRef="#ctx0" brushRef="#br0">26 111 7328,'0'0'7014,"-4"-9"-6379,-12-32-6,15 40-537,0-1 1,1 1-1,-1-1 0,0 1 0,1-1 1,-1 1-1,1-1 0,0 1 0,0-1 0,0 1 1,-1-1-1,1 0 0,1 1 0,-1-1 1,0 1-1,0-1 0,0 0 0,1 1 0,-1-1 1,1 1-1,0-1 0,-1 1 0,1 0 1,0-1-1,0 1 0,0 0 0,-1-1 0,2 1 1,-1 0-1,0 0 0,0 0 0,0 0 1,0 0-1,1 0 0,-1 0 0,0 0 0,1 0 1,-1 1-1,1-1 0,1 0 0,5-1 121,0 0-1,0 1 0,1 0 0,-1 1 1,16 0-1,-9 0-3,108 3 912,-47 0-698,15 0 16,84-1 522,-72-2-246,-48 1-266,0-1 231,-29-1 41,-25 2-830,0-1 0,-1 0-1,1 0 1,-1 0-1,1 0 1,0 0 0,-1 1-1,1-1 1,-1 0 0,1 1-1,-1-1 1,1 0-1,-1 1 1,1-1 0,-1 0-1,0 1 1,1-1 0,-1 1-1,0-1 1,1 1-1,-1-1 1,0 1 0,1-1-1,-1 1 1,0-1 0,0 1-1,1 0 1,-1-1 0,0 1-1,0-1 1,0 1-1,0-1 1,0 2 0</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0:06.846"/>
    </inkml:context>
    <inkml:brush xml:id="br0">
      <inkml:brushProperty name="width" value="0.05" units="cm"/>
      <inkml:brushProperty name="height" value="0.05" units="cm"/>
      <inkml:brushProperty name="color" value="#66CC00"/>
    </inkml:brush>
  </inkml:definitions>
  <inkml:trace contextRef="#ctx0" brushRef="#br0">1 37 11448,'0'0'5146,"6"15"-4657,13 40 197,16 73-1,-8 74 1531,-23-184-1713,-1-5 1055,-7-26-610,-10-45-385,2-2 0,-8-114 1,19 158-499,0 3 96,1 1 1,3-25-1,-3 33-133,1 0 0,1-1 0,-1 1 0,0 0 0,1 1-1,0-1 1,0 0 0,0 0 0,0 1 0,1-1 0,-1 1 0,5-5 0,-4 5-18,1 0 1,-1 0 0,0 1 0,1-1 0,-1 1 0,1 0 0,0 0 0,-1 0 0,1 1 0,0-1 0,0 1 0,0 0 0,1 0 0,-1 0 0,0 1 0,0-1 0,0 1 0,7 0 0,-3 2 1,0-1 0,-1 1 0,1 1 0,-1 0 0,1 0 0,-1 0 0,0 1 0,0-1 0,0 2 0,-1-1 0,1 1 0,-1 0 0,9 10 0,-13-12-5,0-1 0,0 1 0,-1-1 0,1 1 0,-1 0 0,0-1 1,0 1-1,0 0 0,0 0 0,0 0 0,0 0 0,-1 0 0,0 0 1,1 0-1,-1 0 0,0 0 0,0 0 0,-1 0 0,1 0 1,-1 0-1,-1 5 0,0-1 23,-1 0 0,0 0 0,0-1 1,-1 1-1,1-1 0,-1 0 0,-8 10 0,1-8 65,10-6 7,8 0-15,-1 0-66,10 4 0,-1 0 0,-1 1 0,1 1-1,-1 0 1,-1 1 0,14 12-1,14 8 10,-38-28-29,-1 1 0,1 0 0,-1 0 0,1 1 0,-1-1 0,0 0 0,0 1 0,0-1 0,-1 1 0,1 0 0,0-1 0,-1 1 0,0 0 0,0 0 0,0 0 0,0 0 0,0 0 0,0 1 0,-1-1 0,1 0 0,-1 0 0,0 0 0,0 0 0,0 1 0,-1-1 0,1 0 0,-1 0 0,0 0 0,0 0 0,0 0 0,0 0 0,0 0 0,0 0 0,-1 0 0,0-1 0,1 1 0,-1 0 0,0-1 0,-4 4 0,-3 3 1,0-1 0,-1 0-1,0 0 1,-1-1 0,0-1 0,-14 8-1,17-11 12,0 0-1,0 0 0,0-1 0,0 0 0,0 0 0,-1-1 0,1 0 0,-1 0 0,1-1 0,-12-1 0,-7-1 104,-30-6 151,52 7-224,0 0 0,1 0 0,-1-1 1,1 0-1,-1 0 0,1 0 0,0 0 1,0-1-1,-5-3 0,3-1-338,14 7-2249,-5 1 654</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0:07.305"/>
    </inkml:context>
    <inkml:brush xml:id="br0">
      <inkml:brushProperty name="width" value="0.05" units="cm"/>
      <inkml:brushProperty name="height" value="0.05" units="cm"/>
      <inkml:brushProperty name="color" value="#66CC00"/>
    </inkml:brush>
  </inkml:definitions>
  <inkml:trace contextRef="#ctx0" brushRef="#br0">110 60 12760,'0'0'4465,"4"10"-4041,-1-4-350,14 38 372,-15-40-341,0 0-1,0-1 1,0 1 0,1-1 0,-1 1 0,1-1 0,0 0 0,0 0-1,0 0 1,7 4 0,-8-6-39,0 0 0,0 0-1,1 0 1,-1-1 0,0 1 0,1-1-1,-1 1 1,0-1 0,1 0-1,-1 0 1,1 0 0,-1 0 0,1 0-1,-1-1 1,0 1 0,1-1 0,-1 1-1,0-1 1,1 0 0,2-2 0,-2 2 16,0-1-1,0 0 1,0 0 0,0 0 0,-1 0 0,1-1 0,-1 1 0,1-1 0,-1 1 0,0-1 0,0 0-1,3-5 1,-4 4-22,1 1 0,-1 0-1,0 0 1,-1-1 0,1 1-1,-1 0 1,1-1 0,-1 1-1,0-1 1,0 1 0,-1 0-1,1-1 1,-1 1 0,0-1-1,0 1 1,0 0 0,0 0 0,0 0-1,0 0 1,-1-1 0,0 2-1,0-1 1,0 0 0,-2-3-1,1 3-6,0-1 1,0 1-1,-1 0 0,1 0 0,-1 0 0,1 0 1,-1 1-1,0-1 0,0 1 0,0 0 0,0 0 0,-1 1 1,1-1-1,0 1 0,-1 0 0,1 0 0,-6 0 1,1 1 32,-1 1 1,1 1-1,-1 0 0,1 0 1,0 0-1,-1 1 1,1 1-1,1 0 1,-1 0-1,1 0 1,-1 1-1,1 0 0,0 1 1,1 0-1,0 0 1,0 1-1,0 0 1,-6 8-1,13-15-85,0 0 0,-1 1 0,1-1 0,0 1 0,0-1-1,-1 1 1,1-1 0,0 1 0,0 0 0,0-1 0,0 1 0,0-1 0,-1 1-1,1-1 1,0 1 0,0-1 0,1 1 0,-1 0 0,0-1 0,0 1 0,0-1-1,0 1 1,0-1 0,1 1 0,-1-1 0,0 1 0,0-1 0,1 1-1,-1-1 1,0 1 0,1-1 0,-1 1 0,0-1 0,1 0 0,-1 1 0,1-1-1,-1 0 1,1 1 0,-1-1 0,1 0 0,0 1 0,6 2-3347</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0:09.659"/>
    </inkml:context>
    <inkml:brush xml:id="br0">
      <inkml:brushProperty name="width" value="0.05" units="cm"/>
      <inkml:brushProperty name="height" value="0.05" units="cm"/>
      <inkml:brushProperty name="color" value="#66CC00"/>
    </inkml:brush>
  </inkml:definitions>
  <inkml:trace contextRef="#ctx0" brushRef="#br0">1 0 7232,'0'0'16737,"10"7"-16593,0 0-98,0-1 1,1 0 0,-1-1 0,1 0 0,1 0 0,-1-2-1,17 5 1,-6-6 61,0-1-1,0-1 1,0 0-1,30-6 1,35 0 225,-66 5-187,39-8 1,-39 6 44,38-3 0,-20 2 637</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0:10.351"/>
    </inkml:context>
    <inkml:brush xml:id="br0">
      <inkml:brushProperty name="width" value="0.05" units="cm"/>
      <inkml:brushProperty name="height" value="0.05" units="cm"/>
      <inkml:brushProperty name="color" value="#66CC00"/>
    </inkml:brush>
  </inkml:definitions>
  <inkml:trace contextRef="#ctx0" brushRef="#br0">1 113 6632,'0'0'16342,"10"-3"-16014,188-37 1305,-47 12-541,-92 18-698,-42 8-234,-1 0-1,0-2 1,1 1 0,-2-2-1,22-9 1,-32 12-3636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1:16.505"/>
    </inkml:context>
    <inkml:brush xml:id="br0">
      <inkml:brushProperty name="width" value="0.05" units="cm"/>
      <inkml:brushProperty name="height" value="0.05" units="cm"/>
      <inkml:brushProperty name="color" value="#004F8B"/>
    </inkml:brush>
  </inkml:definitions>
  <inkml:trace contextRef="#ctx0" brushRef="#br0">92 9 14168,'0'0'2583,"-10"12"-1847,-33 43-44,38-49-528,1 1 0,-1 1 0,1-1 0,0 1 0,1-1-1,0 1 1,0 0 0,1 0 0,-2 13 0,3-17-71,1 1 1,0-1-1,0 0 0,0 1 1,0-1-1,1 0 0,0 1 1,0-1-1,0 0 0,0 0 1,1 0-1,-1 0 0,1 0 1,0 0-1,0 0 0,1-1 1,2 4-1,-4-5-50,1-1 1,-1 0-1,0 0 0,1 0 0,-1 0 1,1 0-1,0 0 0,-1 0 0,1 0 1,0-1-1,-1 1 0,1-1 0,0 1 1,-1-1-1,1 0 0,0 1 0,0-1 1,0 0-1,-1 0 0,1-1 0,0 1 1,0 0-1,0 0 0,-1-1 0,1 1 1,0-1-1,-1 0 0,1 1 0,0-1 1,1-1-1,5-3 101,0 1 1,0-1 0,-1-1-1,9-7 1,-8 6 0,-1 0 1,0 0-1,-1 0 0,0-1 1,0 0-1,0 0 0,-1-1 1,0 0-1,-1 0 0,0 0 1,0 0-1,-1-1 0,0 1 1,-1-1-1,0 0 0,-1 1 1,0-1-1,0 0 0,-1 0 1,-2-20-1,2 30-128,0-1-1,0 1 1,0-1 0,0 1 0,0-1 0,-1 1 0,1-1-1,0 1 1,0 0 0,0-1 0,-1 1 0,1-1-1,0 1 1,-1 0 0,1-1 0,0 1 0,-1 0-1,1-1 1,0 1 0,-1 0 0,1 0 0,-1-1-1,1 1 1,0 0 0,-1 0 0,1 0 0,-1 0 0,1-1-1,-1 1 1,-18 1 202,-12 11-179,-1 16-285,23-16-3292</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0:20.022"/>
    </inkml:context>
    <inkml:brush xml:id="br0">
      <inkml:brushProperty name="width" value="0.05" units="cm"/>
      <inkml:brushProperty name="height" value="0.05" units="cm"/>
      <inkml:brushProperty name="color" value="#66CC00"/>
    </inkml:brush>
  </inkml:definitions>
  <inkml:trace contextRef="#ctx0" brushRef="#br0">135 1 5824,'0'0'13570,"-10"7"-13251,2-2-254,4-3-32,0 0 0,0 1 0,0-1-1,0 1 1,1 0 0,-1 0 0,1 1 0,0-1 0,-1 1 0,2-1 0,-1 1-1,0 0 1,1 0 0,0 0 0,0 1 0,-3 7 0,5-10-17,-37 155 1186,30-120-782,2 0 1,-1 50 0,0-3 1233,7-83-1620,0-1 0,0 1 0,0-1 0,0 0-1,0 1 1,0-1 0,0 0 0,0 0 0,0 0 0,0 1 0,0-1-1,0 0 1,0 0 0,0-1 0,0 1 0,2 0 0,19-3 92,30-6 66,0 3 0,1 1 0,59 4 0,-105 1-110,1 1 0,-1 0 0,1 0 0,-1 1 1,12 4-1,-17-6-80,0 0-1,0 0 1,0 0 0,0 0 0,0 0-1,0 0 1,-1-1 0,1 1 0,0-1 0,0 1-1,0-1 1,0 0 0,0 1 0,-1-1-1,1 0 1,0 0 0,-1-1 0,1 1-1,0 0 1,-1 0 0,2-3 0,20-9-4405</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0:20.534"/>
    </inkml:context>
    <inkml:brush xml:id="br0">
      <inkml:brushProperty name="width" value="0.05" units="cm"/>
      <inkml:brushProperty name="height" value="0.05" units="cm"/>
      <inkml:brushProperty name="color" value="#66CC00"/>
    </inkml:brush>
  </inkml:definitions>
  <inkml:trace contextRef="#ctx0" brushRef="#br0">1 167 11256,'0'0'4381,"1"-10"-3801,3-28-2,-3 28-15,18 10 2470,-11 2-2829,0 0-1,0-1 0,1 0 1,-1 0-1,0-1 1,0 0-1,14-2 0,60-12 519,-62 9-513,-4 1-1,-1-1-1,0 0 1,0-1 0,-1-1 0,19-11 0,-25 13-115,12-5 74,0 2 1,23-8 0,-14 6-3705</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0:20.864"/>
    </inkml:context>
    <inkml:brush xml:id="br0">
      <inkml:brushProperty name="width" value="0.05" units="cm"/>
      <inkml:brushProperty name="height" value="0.05" units="cm"/>
      <inkml:brushProperty name="color" value="#66CC00"/>
    </inkml:brush>
  </inkml:definitions>
  <inkml:trace contextRef="#ctx0" brushRef="#br0">0 57 11352,'0'0'3909,"15"-3"-3372,259-46 2623,-251 46-2459,-1 1 1,37 2-1,-29 1-2670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0:21.562"/>
    </inkml:context>
    <inkml:brush xml:id="br0">
      <inkml:brushProperty name="width" value="0.05" units="cm"/>
      <inkml:brushProperty name="height" value="0.05" units="cm"/>
      <inkml:brushProperty name="color" value="#66CC00"/>
    </inkml:brush>
  </inkml:definitions>
  <inkml:trace contextRef="#ctx0" brushRef="#br0">0 1 9240,'0'0'9430,"12"8"-8987,85 70 1189,-94-75-1521,1 0 1,-1 0 0,1 0-1,0 0 1,0-1 0,0 0-1,0 0 1,0 0 0,1 0-1,-1 0 1,1-1 0,-1 0-1,1 0 1,-1 0 0,1 0-1,0-1 1,-1 0 0,1 0-1,0 0 1,-1-1 0,1 1-1,0-1 1,8-3 0,-3 0-135,1-1 0,0 0-1,11-9 1,1 1-3176</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0:21.816"/>
    </inkml:context>
    <inkml:brush xml:id="br0">
      <inkml:brushProperty name="width" value="0.05" units="cm"/>
      <inkml:brushProperty name="height" value="0.05" units="cm"/>
      <inkml:brushProperty name="color" value="#66CC00"/>
    </inkml:brush>
  </inkml:definitions>
  <inkml:trace contextRef="#ctx0" brushRef="#br0">394 0 12056,'0'0'1408,"-13"13"-1215,-102 85-54,15-10 259,7-6 738,74-64-697,16-14-232,-1 0-1,0-1 0,0 0 0,0 1 1,0-1-1,0-1 0,-1 1 0,1 0 1,-1-1-1,-6 2 0,11-4-175,0 0-1,0 0 1,0 0-1,0 0 1,0 0-1,0 0 1,0 0-1,0-1 1,0 1-1,0 0 1,0 0-1,0 0 1,0 0-1,0 0 1,0 0 0,0 0-1,0 0 1,0 0-1,0-1 1,0 1-1,0 0 1,0 0-1,0 0 1,-1 0-1,1 0 1,0 0-1,0 0 1,0 0-1,0 0 1,0 0-1,0 0 1,0 0-1,0 0 1,0 0 0,0 0-1,-1-1 1,9-3-2340</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0:23.129"/>
    </inkml:context>
    <inkml:brush xml:id="br0">
      <inkml:brushProperty name="width" value="0.05" units="cm"/>
      <inkml:brushProperty name="height" value="0.05" units="cm"/>
      <inkml:brushProperty name="color" value="#66CC00"/>
    </inkml:brush>
  </inkml:definitions>
  <inkml:trace contextRef="#ctx0" brushRef="#br0">1 58 6728,'0'0'12462,"18"1"-12085,226-11 638,-134 3-625,250-11 949,-7-5 572,-321 25-1435,-11 1 116,-21-3-614,1 0 0,-1 0 0,0 1-1,0-1 1,0 0 0,1 0 0,-1 0 0,0 1 0,0-1 0,0 0-1,0 0 1,0 1 0,1-1 0,-1 0 0,0 0 0,0 1 0,0-1 0,0 0-1,0 0 1,0 1 0,0-1 0,0 0 0,0 0 0,0 1 0,0-1 0,0 0-1,0 1 1,0-1 0,0 0 0,0 0 0,0 1 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0:33.351"/>
    </inkml:context>
    <inkml:brush xml:id="br0">
      <inkml:brushProperty name="width" value="0.05" units="cm"/>
      <inkml:brushProperty name="height" value="0.05" units="cm"/>
      <inkml:brushProperty name="color" value="#66CC00"/>
    </inkml:brush>
  </inkml:definitions>
  <inkml:trace contextRef="#ctx0" brushRef="#br0">113 175 5416,'0'0'8665,"-10"-1"-8236,-1 1-283,6 0-45,-1-1 0,1 1 0,-1-1 0,1 0-1,-1-1 1,-4-1 0,9 3 7,0-1 0,0 1 0,0 0-1,0 0 1,0-1 0,0 1 0,1 0 0,-1 0-1,0 0 1,0 0 0,0 0 0,0 0-1,0 1 1,0-1 0,0 0 0,0 0 0,0 1-1,1-1 1,-1 0 0,0 1 0,0-1 0,0 1-1,1-1 1,-1 1 0,0 0 0,0-1 0,1 1-1,-1 0 1,1-1 0,-1 1 0,0 0-1,1 0 1,0-1 0,-1 1 0,1 0 0,-1 0-1,1 0 1,0 0 0,0 0 0,-1 1 0,-1 6-67,1 0 1,0 0 0,0 0 0,1 8-1,-1 2 360,0 16 168,2 1 0,1 0 0,1 0 0,16 61 0,-4-16 421,-8-25-226,-4-51-532,-4-5 5,-5-30 205,-3-37-184,-18-97 205,20 130-343,2 1 1,-2-59-1,8 84-99,-1 0-1,1-1 1,1 1-1,0 0 1,0 0-1,1 0 0,0 0 1,0 0-1,1 1 1,0 0-1,10-15 1,-10 17-12,1 0-1,-1 0 1,1 1 0,1 0 0,-1 0 0,1 0 0,-1 0-1,2 1 1,-1 0 0,0 1 0,1-1 0,-1 1-1,1 0 1,0 1 0,9-3 0,-8 4 5,0 0 0,0 0 0,0 1 0,0-1 0,0 2 0,0-1 1,0 1-1,0 1 0,0-1 0,14 6 0,-19-6-9,0 0 0,0 1 0,0-1 1,-1 0-1,1 1 0,-1 0 0,1 0 0,-1 0 0,0 0 0,1 0 1,-1 0-1,0 0 0,-1 1 0,1-1 0,0 1 0,-1-1 1,1 1-1,-1 0 0,0 0 0,0 0 0,0-1 0,0 1 0,0 0 1,-1 0-1,1 0 0,-1 0 0,0 0 0,0 0 0,0 1 1,0-1-1,-1 4 0,-1 1 4,1-1 1,-1 1 0,-1-1-1,1 0 1,-1 0-1,-1 0 1,1 0 0,-1 0-1,0 0 1,-1-1-1,-6 8 1,-3 1 18,-2-1 0,-29 21 0,-8 8 61,40-28-18,13-15-70,0 0 1,0 0-1,0 1 1,0-1-1,0 0 1,0 0-1,0 0 1,0 1-1,0-1 0,0 0 1,0 0-1,0 0 1,0 1-1,0-1 1,0 0-1,0 0 1,0 0-1,0 1 1,0-1-1,0 0 0,1 0 1,-1 0-1,0 0 1,0 1-1,0-1 1,0 0-1,0 0 1,0 0-1,1 0 1,-1 0-1,0 1 0,0-1 1,0 0-1,0 0 1,1 0-1,-1 0 1,0 0-1,0 0 1,0 0-1,1 0 1,3 1 3,0-1 0,0 0 1,0 0-1,0 0 0,8-1 0,2 0-4,0 0 0,-1 1 0,1 1 0,0 0 0,0 1 0,0 1 0,16 4 0,-20-4-1,-1 0 0,0 1 1,0 0-1,0 1 0,0 0 0,-1 0 1,1 0-1,-2 1 0,1 1 1,0-1-1,6 9 0,-13-13 3,1-1 1,-1 1-1,0 0 1,0 0-1,0-1 0,0 1 1,0 0-1,-1 0 0,1 0 1,0 0-1,-1 0 0,0 0 1,1 1-1,-1-1 0,0 0 1,0 0-1,0 0 1,-1 3-1,0-1 11,0 0 1,0 0-1,0-1 1,-1 1-1,1-1 0,-1 1 1,0-1-1,-1 1 1,-2 3-1,-2 1 22,-1 0-1,1-1 0,-1 0 1,0-1-1,-1 0 1,-14 9-1,-6-2 161,-1-1 0,-54 14 0,46-15-64,16-2-184,17-5-207,16-3-259,2-2-3342</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0:33.930"/>
    </inkml:context>
    <inkml:brush xml:id="br0">
      <inkml:brushProperty name="width" value="0.05" units="cm"/>
      <inkml:brushProperty name="height" value="0.05" units="cm"/>
      <inkml:brushProperty name="color" value="#66CC00"/>
    </inkml:brush>
  </inkml:definitions>
  <inkml:trace contextRef="#ctx0" brushRef="#br0">136 68 11856,'0'0'3524,"-10"2"-3095,8-2-424,-3 0 107,0 1 0,0 0 0,0 0 0,-1 0 1,1 0-1,0 1 0,1 0 0,-1 0 0,0 0 0,0 1 1,1-1-1,0 1 0,-1 0 0,1 1 0,0-1 0,0 1 0,1-1 1,-4 6-1,4-5 19,-2 3 238,1 0 0,0 1 0,0-1 0,0 1 0,-4 15 0,8-22-310,0 1 0,-1 0 0,1-1 0,0 1 0,0 0 0,0-1 0,0 1 0,0 0 0,1 0 0,-1-1 0,0 1 0,1-1 0,-1 1 0,1 0 0,0-1 0,-1 1 0,1-1 0,0 1 0,0-1 0,0 0 0,0 1 0,0-1 0,0 0 0,1 0 1,-1 1-1,0-1 0,1 0 0,-1 0 0,0 0 0,1-1 0,-1 1 0,1 0 0,0-1 0,-1 1 0,1-1 0,1 1 0,4 1 26,-1-1-1,1 0 1,-1 0-1,0-1 1,1 0 0,-1 0-1,1 0 1,-1-1-1,1 0 1,-1 0-1,0-1 1,1 0 0,-1 0-1,0 0 1,0-1-1,0 1 1,-1-2 0,1 1-1,-1-1 1,1 1-1,-1-1 1,0-1 0,-1 1-1,1-1 1,-1 0-1,6-8 1,-9 10-52,0 0 1,0 0-1,0 0 1,0 0-1,0-1 1,-1 1-1,0 0 1,1-1-1,-1 1 0,0-1 1,-1 1-1,1 0 1,-1-1-1,1 1 1,-1 0-1,0 0 1,0-1-1,0 1 0,-1 0 1,1 0-1,-1 0 1,0 0-1,-2-3 1,-2-3 48,-1 0 0,0 0 0,-1 1 0,0 0 0,-14-11 0,17 15-21,-1 1 0,1 0 0,0 0 1,-1 1-1,0 0 0,-8-2 1,12 3-64,0 0 0,0 1 0,0-1 0,0 1 0,-1-1 0,1 1 0,0 0 1,0 0-1,0 0 0,-1 0 0,1 0 0,0 1 0,0-1 0,0 1 0,-1 0 0,1-1 0,0 1 1,0 0-1,0 0 0,-2 2 0,3 3-1755</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0:34.856"/>
    </inkml:context>
    <inkml:brush xml:id="br0">
      <inkml:brushProperty name="width" value="0.05" units="cm"/>
      <inkml:brushProperty name="height" value="0.05" units="cm"/>
      <inkml:brushProperty name="color" value="#66CC00"/>
    </inkml:brush>
  </inkml:definitions>
  <inkml:trace contextRef="#ctx0" brushRef="#br0">1 1 4120,'0'0'13393,"0"11"-12989,1 33-40,-1-42-327,1 0 0,0 0 0,0 0 0,0-1-1,0 1 1,0 0 0,0 0 0,1-1 0,-1 1 0,0-1 0,1 1 0,-1-1 0,1 0 0,0 1 0,-1-1 0,1 0 0,0 0 0,0 0 0,0 0 0,0-1 0,2 2 0,4 1 160,4 5 83,0 0 0,0 0-1,-1 1 1,0 1-1,10 10 1,21 40 928,-28-41-474,2 2-3251</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0:39.718"/>
    </inkml:context>
    <inkml:brush xml:id="br0">
      <inkml:brushProperty name="width" value="0.05" units="cm"/>
      <inkml:brushProperty name="height" value="0.05" units="cm"/>
      <inkml:brushProperty name="color" value="#66CC00"/>
    </inkml:brush>
  </inkml:definitions>
  <inkml:trace contextRef="#ctx0" brushRef="#br0">1 91 2904,'0'0'22154,"10"0"-21963,201-27 754,-57 5-394,-39 2-194,13 0 101,-77 18 521,-51 2-961,0 1 0,1-1-1,-1 0 1,1 0 0,-1 0-1,0 1 1,1-1 0,-1 0 0,0 0-1,1 1 1,-1-1 0,0 0-1,0 0 1,1 1 0,-1-1 0,0 1-1,0-1 1,0 0 0,1 1-1,-1-1 1,0 0 0,0 1 0,0-1-1,0 1 1,0-1 0,0 0 0,0 1-1,0-1 1,0 1 0,0-1-1,0 0 1,0 2 0,-1 17 17,0-13-420,1 3-395,0-4-2800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2:18.478"/>
    </inkml:context>
    <inkml:brush xml:id="br0">
      <inkml:brushProperty name="width" value="0.05" units="cm"/>
      <inkml:brushProperty name="height" value="0.05" units="cm"/>
      <inkml:brushProperty name="color" value="#004F8B"/>
    </inkml:brush>
  </inkml:definitions>
  <inkml:trace contextRef="#ctx0" brushRef="#br0">385 63 9648,'0'0'11666,"-11"-8"-11419,-35-26-2,43 31-151,-1 1-1,1 0 1,-1 0 0,1 0-1,-1 0 1,0 1 0,0-1-1,0 1 1,0 0 0,0 0 0,0 0-1,0 1 1,0 0 0,-8 0-1,7 0-31,-1 1 11,1 0 1,-1 0-1,0 1 1,0 0-1,1 0 1,-1 1-1,1 0 1,0 0-1,0 0 1,0 0-1,-5 5 1,-18 10 217,16-11-163,0 0 0,1 2 0,-1-1-1,2 1 1,-1 1 0,1 0 0,1 0 0,0 1 0,1 0 0,-11 19 0,13-21-26,2 0 0,-1 0 0,1 0 0,0 1 0,1-1 0,0 1 0,1 0 0,0 0 0,1 0 0,0 0 0,0 0 0,1 1 1,0-1-1,1 0 0,2 12 0,-2-17-55,1-1 0,-1 1 0,1-1 0,0 0 0,1 1 0,-1-1 1,1 0-1,-1 0 0,1 0 0,0-1 0,1 1 0,-1-1 0,0 0 0,1 0 0,0 0 1,0 0-1,0 0 0,0-1 0,0 0 0,1 0 0,-1 0 0,6 1 0,9 3 89,1-2-1,0 0 0,40 2 1,-30-4 27,-15-1 21,0-1 1,0 0 0,25-5-1,-8 1 298,11-2 950,-33-5-1754,-7 6-3630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0:40.706"/>
    </inkml:context>
    <inkml:brush xml:id="br0">
      <inkml:brushProperty name="width" value="0.05" units="cm"/>
      <inkml:brushProperty name="height" value="0.05" units="cm"/>
      <inkml:brushProperty name="color" value="#66CC00"/>
    </inkml:brush>
  </inkml:definitions>
  <inkml:trace contextRef="#ctx0" brushRef="#br0">146 49 7832,'0'0'14735,"-10"1"-14415,-30 6-30,34-5-130,1-1 0,-1 1 0,1 0 0,-1 0 0,1 0 0,0 1 0,0 0 0,0 0 0,-6 4 1,-11 7 508,22-13-582,-1-1-1,0 0 1,0 1-1,1-1 1,-1 0-1,0 0 1,0 1 0,1-1-1,-1 0 1,0 0-1,0 0 1,1 0-1,-1 0 1,0 0-1,0 0 1,0 0-1,0-1 1,1-2 715,9-2-729,65-15 354,102-16 0,-136 29-283,38-6 523,2 5 1,83 0-1,-163 8-321,4 4-996</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0:44.853"/>
    </inkml:context>
    <inkml:brush xml:id="br0">
      <inkml:brushProperty name="width" value="0.05" units="cm"/>
      <inkml:brushProperty name="height" value="0.05" units="cm"/>
      <inkml:brushProperty name="color" value="#66CC00"/>
    </inkml:brush>
  </inkml:definitions>
  <inkml:trace contextRef="#ctx0" brushRef="#br0">109 196 7632,'0'0'6937,"-10"6"-6352,-3 4-360,9-6-61,-1-1 1,0 1-1,-1-1 0,1 0 1,0 0-1,-1-1 1,-10 4-1,15-6 57,-1 0 1,0 1-1,0-1 0,0 0 1,0 0-1,0 0 0,0 0 1,0-1-1,0 1 0,0 0 1,1-1-1,-1 1 0,0-1 1,0 0-1,0 0 0,-1 0 1,2 0 226,1-21 1560,1 18-1903,-1 1 0,1-1 0,0 1 0,0-1 0,1 1 0,-1 0 0,1 0 0,-1-1 0,1 1 0,0 0 0,0 0 0,0 1 0,1-1 1,2-3-1,1 1 88,0-1 1,0 1-1,0 0 1,0 1-1,11-7 1,-7 6-5,33-15 436,-40 19-556,0 0-1,0 0 1,0 0-1,0 0 1,0 1-1,0 0 1,0-1 0,0 1-1,0 0 1,0 0-1,0 1 1,4 0-1,-5 0-34,0 0-1,0 0 1,-1 0-1,1 0 0,-1 0 1,1 0-1,-1 1 1,0-1-1,1 0 1,-1 1-1,0 0 1,0-1-1,0 1 1,0-1-1,0 1 0,0 0 1,0 2-1,10 35 196,-9-31-184,3 24 169,3 34-1,-6-36-53,1 0-1,12 44 0,-13-66-121,0-1 0,1 0 1,0 1-1,0-1 0,1 0 0,0-1 1,0 1-1,0-1 0,1 1 0,0-1 1,0-1-1,1 1 0,0-1 0,8 7 1,-11-11-24,0 0 1,-1 1-1,1-1 1,0 0-1,0 0 0,0-1 1,0 1-1,0-1 1,0 1-1,0-1 1,0 0-1,0 0 1,0 0-1,0 0 0,0-1 1,0 0-1,0 1 1,0-1-1,0 0 1,0 0-1,0 0 1,-1-1-1,1 1 0,0-1 1,-1 1-1,1-1 1,2-3-1,6-4 30,0 0 0,-1-1-1,-1 0 1,14-18 0,-13 14-6,-1-1 0,-1 0 0,0 0 0,-1-1 0,-1 0-1,5-17 1,-3 3 63,-2 0 0,5-46-1,-10 56-41,-1 12-24,0 1 0,1 0 0,-1 0 0,1 0 0,1 0 0,0 0 0,0 0-1,0 0 1,0 0 0,1 1 0,1-1 0,6-11 0,-7 15-36,0-1 1,1 0-1,-1 1 1,1-1-1,0 1 1,0 0-1,0 0 1,0 1-1,1-1 1,-1 1-1,1 0 1,-1 0-1,1 0 1,0 1-1,0 0 1,-1 0-1,1 0 1,8 0-1,1-1 26,0 1 1,-1 1-1,1 1 1,0 0-1,0 0 0,0 1 1,-1 1-1,1 1 1,18 6-1,-30-9-4,-2-1-11,1 0-1,-1 0 1,1 0-1,-1 1 1,1-1-1,-1 0 1,1 0-1,-1 1 1,1-1-1,-1 0 1,1 1-1,-1-1 1,1 1-1,-1-1 1,0 0-1,1 1 1,-1-1-1,0 1 0,1-1 1,-1 1-1,0-1 1,1 1-1,-1-1 1,0 1-1,0-1 1,0 2-1,0-1-35,1 2-940,0 6-3300</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0:45.316"/>
    </inkml:context>
    <inkml:brush xml:id="br0">
      <inkml:brushProperty name="width" value="0.05" units="cm"/>
      <inkml:brushProperty name="height" value="0.05" units="cm"/>
      <inkml:brushProperty name="color" value="#66CC00"/>
    </inkml:brush>
  </inkml:definitions>
  <inkml:trace contextRef="#ctx0" brushRef="#br0">2 1 12864,'0'0'7126,"1"10"-6415,-2 142 1958,0-131-1985,0 0 0,3 23 1,-1-36-532,0 1 0,1-1 0,0-1 0,0 1 0,1 0 0,0 0 0,1-1 0,6 12 1,19 28-324,-21-32-2871</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1:24.418"/>
    </inkml:context>
    <inkml:brush xml:id="br0">
      <inkml:brushProperty name="width" value="0.05" units="cm"/>
      <inkml:brushProperty name="height" value="0.05" units="cm"/>
      <inkml:brushProperty name="color" value="#66CC00"/>
    </inkml:brush>
  </inkml:definitions>
  <inkml:trace contextRef="#ctx0" brushRef="#br0">474 146 2608,'0'0'6524,"-5"-10"-6151,-41-76 1514,42 68-244,1-3-747,3 20-842,0 1 1,0-1-1,0 1 0,-1-1 0,1 1 0,0-1 0,0 1 1,-1-1-1,1 1 0,0-1 0,-1 1 0,1 0 0,0-1 1,-1 1-1,1-1 0,-1 1 0,1 0 0,-1-1 0,1 1 1,0 0-1,-1 0 0,1-1 0,-1 1 0,0 0 1,1 0-1,-1 0 0,1 0 0,-2 0 0,2 1 53,0 0 0,0 0 1,-1 0-1,1 0 0,0 0 0,-1 0 0,1 0 0,-1 0 0,0 0 1,1 0-1,-1 0 0,0 0 0,0 1 0,-8 6 62,1 1 0,1 1 0,0-1 1,-8 13-1,1 0 6,-10 16 203,2 0-1,-21 51 0,17-35-29,-98 233 1286,122-285-1612,-26 56 1103,-34 99 0,60-151-891,-2 7 604,7-11-455,7-5-166,-6 0-183,1 0 0,-1-1 0,0 0 0,0 1 0,0-1 0,-1-1 0,1 1 1,3-7-1,5-5-41,28-37-549,-27 36-2366</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1:24.981"/>
    </inkml:context>
    <inkml:brush xml:id="br0">
      <inkml:brushProperty name="width" value="0.05" units="cm"/>
      <inkml:brushProperty name="height" value="0.05" units="cm"/>
      <inkml:brushProperty name="color" value="#66CC00"/>
    </inkml:brush>
  </inkml:definitions>
  <inkml:trace contextRef="#ctx0" brushRef="#br0">54 1 11152,'0'0'4429,"-9"8"-3873,-29 26-6,37-34-517,1 0 0,-1 1 0,1-1 0,0 0 0,-1 1-1,1-1 1,-1 1 0,1-1 0,0 0 0,-1 1 0,1-1-1,0 1 1,0-1 0,0 1 0,-1-1 0,1 1 0,0 0-1,0-1 1,0 1 0,0-1 0,0 1 0,0-1 0,0 1-1,0 0 1,0-1 0,0 1 0,0-1 0,0 1 0,0-1-1,0 1 1,1-1 0,-1 1 0,0-1 0,0 1 0,1-1-1,-1 1 1,0-1 0,1 1 0,-1-1 0,0 1 0,1-1-1,-1 0 1,1 1 0,-1-1 0,0 0 0,1 1 0,-1-1-1,1 0 1,-1 0 0,1 1 0,-1-1 0,1 0 0,0 0-1,0 0 1,30 9 662,-30-9-665,31 3 490,0-1-1,50-4 1,30 2 430,-41 3-274,44 4 487,-103-6-989,0 2 0,0-1 1,-1 2-1,1-1 1,-1 1-1,0 1 0,14 8 1,8 2 669,-32-14-818,0-1 0,0 1 0,1-1 0,-1 0 0,0 0 0,1 1 0,-1-1 0,0 0 0,0 0 0,1-1-1,-1 1 1,0 0 0,1 0 0,-1-1 0,0 1 0,0 0 0,1-1 0,-1 1 0,0-1 0,0 0 0,0 1 0,2-2 0,1-2-289</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1:25.393"/>
    </inkml:context>
    <inkml:brush xml:id="br0">
      <inkml:brushProperty name="width" value="0.05" units="cm"/>
      <inkml:brushProperty name="height" value="0.05" units="cm"/>
      <inkml:brushProperty name="color" value="#66CC00"/>
    </inkml:brush>
  </inkml:definitions>
  <inkml:trace contextRef="#ctx0" brushRef="#br0">0 171 12056,'0'0'2600,"10"-2"-1963,317-79 2724,-149 34-1432,-67 17 357,-102 24-1688,1 1 170,-4 10-3850</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1:27.214"/>
    </inkml:context>
    <inkml:brush xml:id="br0">
      <inkml:brushProperty name="width" value="0.05" units="cm"/>
      <inkml:brushProperty name="height" value="0.05" units="cm"/>
      <inkml:brushProperty name="color" value="#66CC00"/>
    </inkml:brush>
  </inkml:definitions>
  <inkml:trace contextRef="#ctx0" brushRef="#br0">0 1145 8136,'0'0'3153,"16"-11"-2685,111-75 601,-103 70-774,1-1 225,0 0-1,26-26 1,-1-5 1341,65-84 1,-108 122-1441,-6 8-311,0 1 0,0-1 0,0 0 0,0 1 0,0-1 0,1 0-1,-1 1 1,0-1 0,1 1 0,-1 0 0,1 0 0,0-1 0,-1 1 0,4-1 0,-11 29 948,2-11-883,-16 75 474,18-78-544,0-1 0,1 1 0,1 0 0,0-1 0,2 15 0,-1-22-64,0-1 0,0 0 0,1 0 0,-1 0 0,1 0 0,0-1 0,0 1 0,0 0 0,1-1 0,-1 1 0,1-1 0,0 0 0,0 0 0,0 0 0,0 0 0,0 0 0,1-1 0,-1 1 0,1-1 0,0 0 0,7 3 0,-4-3 2,-1 1 0,1-2 1,-1 1-1,1-1 0,0 0 1,0 0-1,0 0 0,0-1 1,-1-1-1,1 1 0,0-1 1,12-3-1,-7 1-9,0 0 1,0-1-1,-1 0 0,0-1 1,0-1-1,0 0 0,-1 0 1,0-1-1,0 0 0,-1-1 1,1 0-1,-2 0 0,1-1 1,-1 0-1,7-12 0,-4 6 42,-2 0-1,0-1 1,0-1-1,5-17 0,-12 31-54,-1-1-1,0 0 1,1 0-1,-2 0 0,1 0 1,0 0-1,-1 0 0,0 0 1,0 0-1,0 0 1,0 0-1,-1 0 0,1 0 1,-1 0-1,0 0 0,0 0 1,-1 0-1,1 0 1,-1 0-1,0 1 0,0-1 1,0 1-1,0-1 0,-5-4 1,6 7-11,0 0 0,-1 0 0,1 0 1,0 0-1,0 0 0,-1 1 0,1-1 0,0 0 0,-1 1 1,1-1-1,-1 1 0,1-1 0,-1 1 0,1 0 1,-1-1-1,1 1 0,-1 0 0,1 0 0,-1 0 0,1 0 1,-1 1-1,1-1 0,-1 0 0,1 1 0,0-1 1,-1 1-1,1-1 0,-1 1 0,1 0 0,0-1 0,-1 1 1,1 0-1,0 0 0,0 0 0,0 0 0,0 0 1,0 0-1,0 0 0,-2 3 0,-1 1-3,-1 1 1,1 0-1,0 0 0,0 0 0,1 0 1,0 1-1,-3 7 0,4-6-9,0-1-1,0 1 0,1 0 1,0 0-1,0 0 1,0 0-1,1 0 1,1 0-1,-1-1 0,3 11 1,-2-13 0,0-1 1,1 0-1,-1 0 0,1 0 1,0 0-1,0-1 1,0 1-1,1 0 1,-1-1-1,1 1 1,0-1-1,0 0 0,0 0 1,0 0-1,0-1 1,1 1-1,-1-1 1,1 1-1,0-1 0,6 2 1,-1 0 5,1-2 0,-1 1 0,1-1 0,-1 0-1,1-1 1,0 0 0,0-1 0,0 0 0,-1-1 0,1 0 0,0 0 0,-1-1 0,1 0 0,17-6 0,-9 0 9,0 0 0,-1-1-1,1 0 1,-2-2 0,1 0 0,21-19 0,-12 5 8,-1 0-1,-1-2 0,-1 0 1,-1-2-1,-2-1 0,-1 0 1,24-52-1,-27 46 13,-2-1-1,-1 0 1,-2-1-1,-1 0 1,-3-1-1,6-67 1,-12 83-14,1-11 44,-2-36 0,-1 61-41,0 0-1,0 0 1,-1 0 0,0-1-1,0 2 1,-1-1 0,0 0-1,-9-15 1,10 21-13,-9-11 106,10 14-113,0 0 0,1 0 0,-1 0 0,1 0 0,-1 0 0,1 0 0,-1 1 0,0-1 0,1 0 0,-1 0 0,1 0 0,-1 1 0,1-1 0,-1 0 0,1 1 0,-1-1 0,1 1 0,-1-1 0,1 1 0,0-1 0,-1 0 0,1 1 0,0-1 0,-1 1 0,1 0 0,0-1 0,-1 1 0,1-1 0,0 1 0,0-1 0,0 1 0,0 1 1,-12 29 10,2 1 1,1 0 0,-7 55 0,12-67-13,-8 109 6,6-45-1,1-40-18,2 0 0,2 0 0,2 0 1,2 0-1,9 48 0,-11-86 7,1 0 1,-1 0-1,1 0 0,1-1 0,-1 1 0,1-1 1,5 9-1,-7-12 4,0 0 0,1-1 1,-1 1-1,1-1 0,-1 1 0,1-1 1,-1 0-1,1 1 0,0-1 1,0 0-1,-1 0 0,1 0 0,0-1 1,0 1-1,0 0 0,0-1 0,0 1 1,0-1-1,0 0 0,0 1 0,0-1 1,0 0-1,1 0 0,-1-1 1,3 0-1,10-2 2,-1-1 0,1-1 0,-1 0 0,-1-1 0,1-1 0,20-13 0,70-60 48,-19 14-21,-50 40-9,20-13 25,-54 39-42,-1-1 0,0 1 1,0 0-1,0 0 1,1 0-1,-1 0 0,0-1 1,0 1-1,1 0 1,-1 0-1,0 0 0,0 0 1,1 0-1,-1 0 1,0 0-1,1 0 0,-1 0 1,0 0-1,0 0 1,1 0-1,-1 0 1,0 0-1,0 0 0,1 0 1,-1 0-1,0 0 1,1 0-1,-1 1 0,0-1 1,0 0-1,1 0 1,-1 0-1,0 0 0,1 1 1,0 10 49,-8 19-8,7-28-42,-17 59 48,-43 126 95,21-80-12,34-91-90,1 0 1,1 0-1,0 0 1,0 28-1,3-43-34,-1 0-1,1 1 0,0-1 0,1 1 1,-1-1-1,0 0 0,0 1 0,1-1 1,-1 1-1,1-1 0,-1 0 0,1 0 1,-1 1-1,1-1 0,0 0 0,-1 0 1,1 0-1,0 0 0,0 1 0,0-1 1,0-1-1,0 1 0,0 0 1,0 0-1,1 0 0,-1 0 0,0-1 1,0 1-1,1-1 0,-1 1 0,0-1 1,1 1-1,-1-1 0,0 0 0,1 0 1,-1 1-1,1-1 0,-1 0 0,0 0 1,2-1-1,2 1 9,0-1 1,-1 1 0,1-1 0,-1-1-1,1 1 1,-1 0 0,0-1-1,1 0 1,-1 0 0,0-1-1,5-3 1,10-12 40,0-1 0,-1 0 1,-1-1-1,-1-1 0,-1-1 0,-1 0 0,20-42 0,-15 17 50,-2-1-1,-1 0 0,-3-2 0,8-57 0,-12 51 19,-3 0 0,-1-1 0,-5-57-1,-2 77 7,-1 0-1,-2 0 0,-2 1 0,-1-1 0,-22-57 0,29 91-117,0-1 17,-1 0-1,0 0 0,0 0 1,0 1-1,0-1 0,-4-4 1,6 8-25,0-1 0,-1 1 0,1 0-1,-1-1 1,1 1 0,-1 0 0,1-1 0,-1 1 0,1 0 0,-1-1 0,1 1 0,-1 0 0,0 0 0,1 0-1,-1 0 1,1-1 0,-1 1 0,1 0 0,-1 0 0,-1 0 0,1 1 1,0-1 0,0 1 0,0-1 0,0 1-1,0-1 1,0 1 0,0 0 0,0-1 0,0 1 0,0 0 0,1 0 0,-1-1-1,0 1 1,0 0 0,0 1 0,-14 24 23,0-1 1,2 2-1,1-1 1,-13 45-1,16-38-32,1 1 0,1 0 1,2 0-1,1 0 0,1 56 0,5-35-1,3-1-1,20 99 1,-19-127 15,1-1 0,1-1 0,1 0 0,19 38 0,-21-50-10,0-1 0,1 0 1,0 0-1,1 0 0,1-1 1,-1-1-1,1 1 0,1-2 0,0 1 1,16 9-1,-6-6-183,1-1 0,30 11 0,-50-21 109,0-1 0,1 1 0,-1-1 0,0 0 0,0 0 0,0 0 0,0 0 0,1 0 0,-1 0 0,3-1 0,3-1-3745</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1:27.416"/>
    </inkml:context>
    <inkml:brush xml:id="br0">
      <inkml:brushProperty name="width" value="0.05" units="cm"/>
      <inkml:brushProperty name="height" value="0.05" units="cm"/>
      <inkml:brushProperty name="color" value="#66CC00"/>
    </inkml:brush>
  </inkml:definitions>
  <inkml:trace contextRef="#ctx0" brushRef="#br0">0 1 16184,'0'0'176,"45"60"-720</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1:30.131"/>
    </inkml:context>
    <inkml:brush xml:id="br0">
      <inkml:brushProperty name="width" value="0.05" units="cm"/>
      <inkml:brushProperty name="height" value="0.05" units="cm"/>
      <inkml:brushProperty name="color" value="#66CC00"/>
    </inkml:brush>
  </inkml:definitions>
  <inkml:trace contextRef="#ctx0" brushRef="#br0">58 880 6632,'0'0'4517,"-9"6"-3834,-29 19-33,28-18 556,11-7-342,12-8-31,30-27-200,-1-1 0,-3-3 1,-1 0-1,49-67 0,-70 82-439,28-38 463,-3-2 1,53-106 0,-87 151-455,0 0 1,-2-1-1,0 0 0,-1 0 1,-1 0-1,-1-1 0,-1 1 1,0-1-1,-2 0 0,-1 1 1,0-1-1,-1 0 0,-8-29 1,10 49-180,0 0 0,0 0 0,-1 0 0,1 0 1,0 0-1,-1 0 0,1 0 0,-1 0 0,1 0 1,-1 0-1,1 1 0,-1-1 0,0 0 0,1 0 0,-1 0 1,0 1-1,0-1 0,1 0 0,-1 1 0,0-1 1,0 1-1,0-1 0,0 1 0,0-1 0,0 1 1,0 0-1,0-1 0,0 1 0,0 0 0,0 0 0,0 0 1,0-1-1,0 1 0,0 0 0,0 1 0,0-1 1,-2 0-1,0 1 12,1 0 0,-1 0 1,0 0-1,1 1 0,-1-1 0,1 1 1,-1-1-1,1 1 0,0 0 0,0 0 1,0 0-1,-3 4 0,-5 7 13,1 0-1,1 1 1,0 0-1,1 1 0,0 0 1,2 0-1,-6 20 1,0 14 49,-5 52 0,9-50-15,-5 41 134,0 169-1,13-248-187,-1-1-1,2 1 0,3 14 1,-4-22-7,1 0 1,0 0-1,-1 0 0,2 0 1,-1 0-1,1 0 1,-1-1-1,1 1 0,1-1 1,4 5-1,-5-7 3,1 0 0,0 0-1,0 0 1,0 0 0,0-1 0,0 0-1,0 1 1,1-2 0,-1 1-1,0 0 1,0-1 0,8 0 0,-2 1 13,-2-1-7,1 0-1,-1 0 0,0 0 1,0-1-1,0-1 1,0 1-1,1-1 1,-2 0-1,1-1 0,0 0 1,12-7-1,-10 4 2,0 0-1,-1-1 1,1-1-1,-1 0 1,-1 0-1,0-1 1,10-12-1,2-9 165,-2 0 1,0-2-1,-2 0 0,15-45 1,-27 67-108,-1 1 1,-1-1-1,1 1 1,-2-1-1,1 0 1,-1-14-1,-1 23 15,0 3-78,-1 0-1,1 0 1,0 0-1,0 0 1,0 0-1,0 0 1,0 0-1,0-1 1,0 1-1,1 0 1,0 3-1,0 2 15,3 18 27,-2-1 10,12 43 0,-13-61-53,1-1 1,0 1-1,0-1 1,1 1 0,-1-1-1,1 0 1,1 0-1,-1 0 1,0 0 0,1-1-1,0 1 1,0-1-1,6 5 1,-7-7-7,1 0 0,-1 0 0,0 0-1,1-1 1,-1 1 0,1-1 0,-1 1 0,1-1 0,0-1-1,-1 1 1,1 0 0,0-1 0,0 0 0,0 0 0,-1 0-1,6-1 1,-3 0 12,0 0-1,-1-1 0,1 0 1,-1-1-1,0 1 1,0-1-1,0 0 0,0 0 1,8-7-1,3-5 64,-1 0 0,0-2 1,-1 0-1,17-27 0,-23 32-19,1 0 0,1 1 0,0-1 0,0 2 0,1 0 0,15-11 0,-25 20-62,1-1-1,0 1 1,0 1-1,0-1 1,0 0-1,0 0 1,0 1-1,0-1 0,0 1 1,0-1-1,1 1 1,-1 0-1,0 0 1,0 0-1,0 0 1,0 1-1,0-1 0,0 0 1,1 1-1,-1-1 1,0 1-1,0 0 1,0 0-1,-1 0 1,1 0-1,0 0 1,0 0-1,0 0 0,-1 1 1,1-1-1,-1 1 1,1-1-1,-1 1 1,1 0-1,0 1 1,3 3 1,-1 0 0,0 1 1,0-1-1,-1 1 1,0 0-1,0-1 1,0 1-1,-1 1 1,1 7-1,1 10 61,1 30-1,-4-46-30,-1 0 0,-1 0 0,0 0 0,0 1 0,-1-1 0,-5 17 0,7-26-40,1 0 0,-1 0 0,0 0-1,0-1 1,0 1 0,0 0 0,0 0 0,0 0 0,1 0-1,-1 0 1,0 0 0,0 0 0,0 0 0,0 0 0,0 0 0,1 0-1,-1 0 1,0 0 0,0 0 0,0 0 0,0 0 0,1 0 0,-1 0-1,0 0 1,0 0 0,0 0 0,0 0 0,0 0 0,1 0-1,-1 0 1,0 0 0,0 0 0,0 0 0,0 1 0,0-1 0,0 0-1,1 0 1,-1 0 0,0 0 0,0 0 0,0 0 0,0 0-1,0 1 1,0-1 0,0 0 0,0 0 0,0 0 0,0 0 0,0 0-1,0 1 1,0-1 0,0 0 0,0 0 0,0 0 0,0 0-1,0 1 1,0-1 0,0 0 0,17-42-3,35-64 0,-36 76 0,-14 25 0,0 1 0,0-1 0,1 1 0,0 0 0,0 0 0,0 0 0,0 0 0,1 0 0,-1 1 0,8-6 0,-9 9 0,-1-1 0,1 1 0,-1 0 0,1 0 0,-1-1 0,1 1 0,-1 1 0,1-1 0,-1 0 0,1 0 0,-1 0 0,1 1 0,-1-1 0,1 1 0,-1-1 0,0 1 0,1 0 0,-1-1 0,0 1 0,1 0 0,-1 0 0,0 0 0,0 0 0,0 0 0,0 0 0,1 1 0,3 5 0,0 0 0,0 0 0,6 12 0,0 1 0,-4-11 0,0 0 0,0-1 0,1 1 0,0-2 0,1 1 0,0-1 0,0 0 0,0-1 0,1 0 0,14 7 0,-16-10 0,-1 0 0,1-1 0,0 0 0,0 0 0,0 0 0,0-1 0,0 0 0,0-1 0,0 0 0,0 0 0,0-1 0,0 0 0,0 0 0,0-1 0,9-3 0,-4 1 0,-1-1 0,0 0 0,-1-1 0,0 0 0,0-1 0,0-1 0,0 1 0,-1-2 0,-1 1 0,13-15 0,-16 16 0,-1 0 0,0-1 0,0 0 0,-1 0 0,1 0 0,-2-1 0,1 1 0,-1-1 0,-1 0 0,0 1 0,0-1 0,0-1 0,-1 1 0,-1 0 0,0-16 0,-1 16 0,1-3 0,-1-1 0,-1 1 0,-5-21 0,7 30 0,-1 0 0,0 1 0,0-1 0,0 1 0,-1-1 0,1 1 0,0-1 0,-1 1 0,0 0 0,0-1 0,1 1 0,-1 0 0,0 0 0,-1 0 0,1 1 0,0-1 0,0 0 0,-1 1 0,1 0 0,-1-1 0,1 1 0,-5-1 0,6 2 0,-1-1 0,1 1 0,0 0 0,-1 0 0,1 0 0,0 0 0,-1 0 0,1 0 0,0 0 0,-1 0 0,1 0 0,0 1 0,0-1 0,-1 1 0,1-1 0,0 1 0,0-1 0,-1 1 0,1 0 0,0-1 0,-1 2 0,0 0 0,0 0 0,1 0 0,-1 0 0,1 0 0,-1 0 0,1 0 0,0 1 0,0-1 0,0 0 0,-1 4 0,-1 4 0,1 0 0,0 0 0,1 1 0,0 11 0,1-12 0,0 0 0,1 0 0,0 0 0,0 0 0,1 0 0,1-1 0,-1 1 0,2-1 0,-1 0 0,1 1 0,1-2 0,7 13 0,-5-11 0,1 0 0,0-1 0,1 0 0,0 0 0,0-1 0,1 0 0,0-1 0,0 0 0,18 9 0,-22-13 0,1-1 0,-1 1 0,0-1 0,1 0 0,-1 0 0,1-1 0,-1 0 0,1 0 0,0 0 0,-1-1 0,1 0 0,0 0 0,0-1 0,9-2 0,-7 1 0,0-1 0,0-1 0,0 0 0,-1 0 0,1 0 0,-1-1 0,0 0 0,0-1 0,9-8 0,-4 2 0,-1-1 0,-1 0 0,0 0 0,-1-1 0,-1 0 0,0-1 0,0 0 0,-2 0 0,0-1 0,9-31 0,4-57 0,-20 104 0,0-1 0,0 1 0,0 0 0,0 0 0,0 0 0,0 0 0,0-1 0,0 1 0,0 0 0,0 0 0,1 0 0,-1 0 0,0 0 0,0-1 0,0 1 0,0 0 0,0 0 0,0 0 0,1 0 0,-1 0 0,0 0 0,0 0 0,0 0 0,0 0 0,1 0 0,-1-1 0,0 1 0,0 0 0,0 0 0,1 0 0,-1 0 0,0 0 0,0 0 0,0 0 0,0 0 0,1 0 0,-1 1 0,0-1 0,0 0 0,0 0 0,0 0 0,1 0 0,-1 0 0,0 0 0,0 0 0,0 0 0,0 0 0,0 0 0,1 1 0,-1-1 0,0 0 0,0 0 0,0 0 0,0 0 0,0 0 0,0 1 0,0-1 0,0 0 0,1 0 0,-1 0 0,0 1 0,5 13 0,-1 0 0,0 0 0,-1 1 0,0-1 0,0 23 0,-2 76 0,-1-108 0,0 1 0,0 14 0,-1 0 0,-5 22 0,6-38 0,-1 0 0,0 1 0,0-1 0,-1 0 0,1 0 0,-1 0 0,0 0 0,0 0 0,-1 0 0,1 0 0,-1-1 0,1 1 0,-1-1 0,0 0 0,-6 5 0,6-6 0,0-1 0,1 0 0,-1 0 0,0 0 0,0 0 0,0-1 0,0 1 0,0-1 0,0 1 0,0-1 0,0 0 0,0 0 0,0-1 0,0 1 0,0 0 0,0-1 0,-3-1 0,-2 0 0,1-1 0,-1 0 0,1 0 0,-14-9 0,20 12 0,1 0 0,-1-1 0,0 1 0,1-1 0,-1 1 0,0-1 0,1 1 0,-1-1 0,1 0 0,-1 1 0,1-1 0,-1 0 0,1 1 0,-1-1 0,1 0 0,0 0 0,-1 1 0,1-1 0,0 0 0,0 0 0,0 0 0,0 1 0,-1-1 0,1 0 0,0 0 0,0 0 0,1 0 0,-1 1 0,0-1 0,0 0 0,0 0 0,0 0 0,1 1 0,-1-1 0,0 0 0,1 0 0,-1 1 0,1-1 0,-1 0 0,1 1 0,-1-1 0,2-1 0,0-1 0,1 1 0,0-1 0,0 0 0,0 1 0,0-1 0,0 1 0,8-3 0,3-1 0,1 1 0,0 0 0,0 1 0,0 1 0,0 0 0,1 1 0,20 1 0,3 1 0,68 11 0,-104-11 0,0 1 0,0-1 0,0 1 0,0 0 0,0 0 0,0 0 0,0 0 0,0 1 0,3 2 0,-5-4 0,0 1 0,0 0 0,0 0 0,0 0 0,0 0 0,0 0 0,0 0 0,-1 1 0,1-1 0,-1 0 0,1 0 0,-1 0 0,1 1 0,-1-1 0,1 0 0,-1 1 0,0-1 0,0 0 0,0 1 0,0-1 0,0 0 0,0 1 0,0 1 0,0-3 25,0 0 0,0 0-1,0 0 1,0 1 0,0-1 0,0 0 0,0 0-1,0 0 1,0 1 0,0-1 0,0 0 0,0 0-1,-1 0 1,1 1 0,0-1 0,0 0-1,0 0 1,0 0 0,0 0 0,0 1 0,0-1-1,-1 0 1,1 0 0,0 0 0,0 0 0,0 0-1,0 0 1,-1 1 0,1-1 0,0 0 0,0 0-1,0 0 1,-1 0 0,1 0 0,0 0 0,0 0-1,0 0 1,-1 0 0,1 0 0,-4-1-2938</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1:30.301"/>
    </inkml:context>
    <inkml:brush xml:id="br0">
      <inkml:brushProperty name="width" value="0.05" units="cm"/>
      <inkml:brushProperty name="height" value="0.05" units="cm"/>
      <inkml:brushProperty name="color" value="#66CC00"/>
    </inkml:brush>
  </inkml:definitions>
  <inkml:trace contextRef="#ctx0" brushRef="#br0">1 105 16687,'0'0'2712,"84"-66"-2664,-48 46 8,-5 8-192,-13 6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2:19.271"/>
    </inkml:context>
    <inkml:brush xml:id="br0">
      <inkml:brushProperty name="width" value="0.05" units="cm"/>
      <inkml:brushProperty name="height" value="0.05" units="cm"/>
      <inkml:brushProperty name="color" value="#004F8B"/>
    </inkml:brush>
  </inkml:definitions>
  <inkml:trace contextRef="#ctx0" brushRef="#br0">1 93 10344,'0'0'9790,"8"-10"-9371,27-33 1,-31 39-277,1 0 0,0 0 0,0 0 0,0 1 0,1 0 0,-1 0 0,1 0 0,-1 1 0,1 0 0,0 0 0,0 0 1,7-1-1,-12 3-104,0 0 0,0 0 0,0-1 0,0 1 0,0 0 0,0 0 0,0 0 0,0 0 0,0 0 1,0 0-1,0 0 0,0 1 0,0-1 0,0 0 0,0 0 0,0 1 0,0-1 0,0 1 0,0-1 1,0 1-1,-1-1 0,1 1 0,0 0 0,1 0 0,-1 1-3,0-1 1,-1 0-1,1 1 1,-1-1-1,1 1 1,-1-1-1,1 1 0,-1-1 1,0 1-1,0 0 1,0-1-1,0 1 1,0-1-1,0 3 0,-2 5 69,1 0 0,-2 0 0,1 0 0,-6 11 0,-2 3 180,0-1 0,-2 0 1,-1-1-1,-22 28 0,34-48-254,0 0-1,0 0 1,0 1 0,0-1-1,0 0 1,0 1-1,0-1 1,1 1 0,-1-1-1,1 1 1,-1-1 0,1 1-1,-1-1 1,1 1-1,0-1 1,-1 1 0,1 0-1,0-1 1,0 1-1,0-1 1,1 1 0,-1 0-1,0-1 1,1 1-1,-1-1 1,1 1 0,-1-1-1,1 1 1,0-1 0,-1 1-1,1-1 1,0 1-1,0-1 1,0 0 0,0 0-1,0 0 1,0 1-1,1-1 1,-1 0 0,0 0-1,1 0 1,-1-1-1,0 1 1,1 0 0,-1-1-1,1 1 1,-1 0-1,3 0 1,7 1 90,0 0 0,-1-1 0,1 0 0,0-1 0,12 0 0,-11-1 95,0 1 0,1 1 0,18 2-1,-16 0 192,0-1 0,23 0 0,-11-2-2831,-18 0 582</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1:36.328"/>
    </inkml:context>
    <inkml:brush xml:id="br0">
      <inkml:brushProperty name="width" value="0.05" units="cm"/>
      <inkml:brushProperty name="height" value="0.05" units="cm"/>
      <inkml:brushProperty name="color" value="#66CC00"/>
    </inkml:brush>
  </inkml:definitions>
  <inkml:trace contextRef="#ctx0" brushRef="#br0">374 415 5824,'0'0'9848,"-12"1"-9374,-25 1-93,15-2 109,1 0-1,0 2 0,0 1 1,0 0-1,-28 9 0,33-5-184,0 0 0,1 1 0,0 1 0,1 0-1,-19 15 1,28-19-195,-1 0-1,1 1 1,0-1-1,1 1 1,-1 0-1,1 0 1,0 0-1,1 0 1,-1 1-1,1 0 1,1 0 0,-1 0-1,1 0 1,0 0-1,0 9 1,1-13-62,1 1 1,0-1 0,0 1 0,0-1-1,0 0 1,1 1 0,0-1 0,-1 0-1,1 1 1,0-1 0,1 0 0,-1 0-1,0 0 1,1 0 0,0 0 0,3 5-1,-1-4 4,0 0-1,0 0 1,0-1-1,0 0 1,1 0 0,-1 0-1,1 0 1,0-1-1,9 4 1,-3-2 17,0-1 0,0 0 0,0-1 0,0-1 0,1 0 0,-1 0 0,0-1 0,0 0 0,21-4 0,-23 2-17,0-1 0,0-1 0,0 1 1,0-1-1,-1-1 0,0 0 0,1 0 0,-2 0 0,1-1 0,-1 0 0,0-1 0,0 0 0,0 0 0,-1 0 1,8-14-1,-5 8 36,-1 0 0,-1-1 0,0 0 0,-1 0 0,-1-1 0,0 0 0,-1 0 0,4-31 0,-8 46-88,2-8 106,-1-1 0,0 0 0,-1 0 0,0-1-1,0 1 1,-1 0 0,0 0 0,0 1 0,-1-1 0,-6-16 0,8 25-99,0 0 1,0-1-1,0 1 0,0 0 1,0 0-1,0 0 1,0 0-1,0 0 1,0-1-1,0 1 0,0 0 1,0 0-1,0 0 1,-1 0-1,1 0 1,0 0-1,0-1 0,0 1 1,0 0-1,0 0 1,0 0-1,-1 0 1,1 0-1,0 0 0,0 0 1,0 0-1,0 0 1,0 0-1,-1-1 0,1 1 1,0 0-1,0 0 1,0 0-1,0 0 1,0 0-1,-1 0 0,1 0 1,0 0-1,0 0 1,0 0-1,0 0 1,-1 1-1,1-1 0,0 0 1,0 0-1,0 0 1,0 0-1,0 0 0,-1 0 1,1 0-1,0 0 1,0 0-1,0 0 1,0 1-1,0-1 0,0 0 1,-6 14 190,0 21-34,8-9-110,1 1 0,2-1 0,1 0 0,1 0 0,12 32 0,-17-54-39,0 1-1,0 0 0,0-1 1,0 1-1,1-1 1,-1 0-1,1 0 0,1 0 1,-1 0-1,0 0 0,1-1 1,0 0-1,-1 1 1,8 3-1,-8-6-4,0 1 0,0-1 0,0 0 0,0 0 0,0 0 0,0 0 0,1-1 0,-1 1 0,0-1 0,0 0 0,1 0 0,-1 0 0,0-1 0,0 1 1,1-1-1,-1 1 0,0-1 0,0 0 0,0 0 0,0-1 0,0 1 0,5-4 0,9-6 23,0-2 0,-2 0-1,28-28 1,3-3 42,-34 33-51,-2 2 18,-1 0 0,1 1 0,0 0 0,1 1 0,0 0 0,21-9 0,-23 13-15,-7 2-14,0 0-1,0 0 1,0 0-1,0 1 1,0-1 0,0 1-1,0 0 1,0-1-1,0 1 1,3 0-1,-4 1-4,1 0 0,0 0 0,-1-1-1,1 1 1,-1 0 0,1 1-1,-1-1 1,1 0 0,-1 0 0,0 1-1,1-1 1,-1 0 0,0 1-1,1 1 1,3 4 17,0 0 0,-1 0 1,1 1-1,-2-1 0,1 1 0,-1 0 0,3 11 1,-1 3 55,2 34 1,-6-44-60,0-6 0,-1-2 0,0 0 1,1 0-1,-1 0 0,1 0 0,0 0 0,0-1 0,0 1 0,2 4 0,-2-8-14,-1 1-1,1-1 1,0 0 0,-1 0-1,1 0 1,-1 0 0,1-1-1,-1 1 1,1 0 0,-1 0 0,1 0-1,0 0 1,-1 0 0,1-1-1,-1 1 1,1 0 0,-1-1-1,0 1 1,1 0 0,-1-1-1,1 1 1,-1 0 0,1-2-1,15-11 47,-13 9-32,39-36 70,-34 30-56,2 0 0,-1 1 0,1 0 0,0 0 0,1 1 0,0 1 0,20-10 0,-30 16-28,1 0 0,-1 1 1,1 0-1,0-1 0,-1 1 0,1 0 1,0 0-1,-1 0 0,1 0 0,0 0 0,-1 0 1,1 0-1,0 1 0,-1-1 0,1 1 1,0-1-1,-1 1 0,1-1 0,-1 1 0,1 0 1,-1 0-1,1 0 0,1 2 0,2 2 12,0 0 0,0 0 0,0 1 0,5 8 0,12 13 43,-14-20-45,0 0-1,0-1 1,0 0-1,11 5 1,-16-9-11,1-1 0,-1 1 0,1-1 1,-1 0-1,1 0 0,0 0 0,0-1 1,-1 1-1,1-1 0,0 0 0,0 0 0,0 0 1,-1-1-1,7-1 0,15-3 7,0-2 0,-1 0 1,0-2-1,-1-1 0,1 0 0,-2-2 0,26-17 0,22-14 9,-52 24 112,-31 48 149,-14 17-238,16-28-18,1 0-1,-13 30 1,21-43-26,0 0 1,0 0-1,1 1 1,0-1-1,0 0 1,0 0-1,1 0 1,0 1-1,0-1 1,0 0-1,1 1 1,-1-1-1,1 0 1,0 0-1,3 6 1,-4-10-3,1 1 0,-1-1 0,1 0 0,0 0 0,-1 0 0,1 0 0,0 0 0,0 0 0,0 0 0,0 0 0,0 0 0,0-1 0,0 1 0,0 0 0,0 0 0,0-1 0,0 1 0,0-1 0,0 1 0,1-1 0,0 1 0,1-1 0,0 1 0,0-1 0,0 0 0,0 0 0,0 0 0,0-1 0,0 1 0,-1-1 0,5 0 0,0-2 0,0 0 0,0 0 0,1 0 0,-2-1 0,1 0 0,7-6 0,0-2 0,-1-1 0,-1 0 0,0-1 0,-1 0 0,-1-1 0,0-1 0,-1 0 0,0 0 0,-1 0 0,-1-1 0,-1 0 0,5-23 0,-5 17 0,-1 0 0,-2-1 0,0 1 0,-2 0 0,0-1 0,-2 0 0,-1 1 0,0 0 0,-8-29 0,1 13 0,-3-10 0,-30-83 0,41 131 0,1 0 0,-1 0 0,0 0 0,1 0 0,-1 0 0,0 0 0,0 0 0,0 0 0,1 0 0,-1 0 0,0 0 0,0 0 0,0 1 0,0-1 0,-1 0 0,1 1 0,0-1 0,-2 0 0,2 1 0,1 0 0,-1 0 0,0 0 0,1 0 0,-1 0 0,0 0 0,1 1 0,-1-1 0,0 0 0,1 0 0,-1 1 0,0-1 0,1 0 0,-1 1 0,1-1 0,-1 0 0,1 1 0,-1-1 0,1 1 0,-1-1 0,1 1 0,-1-1 0,1 1 0,-1-1 0,1 1 0,0 0 0,-1-1 0,1 1 0,0 0 0,0-1 0,-1 1 0,1 0 0,0-1 0,0 1 0,0 0 0,0-1 0,0 1 0,0 0 0,-2 17 0,0-1 0,1 0 0,1 0 0,1 1 0,1-1 0,5 27 0,4 2 0,19 52 0,-14-57 0,1-1 0,3 0 0,1-2 0,50 70 0,-67-103 0,1 0 0,0 0 0,0-1 0,0 1 0,0-1 0,1 0 0,0-1 0,-1 1 0,1-1 0,1 0 0,7 2 0,-12-4 0,1 0 0,-1 0 0,1-1 0,-1 1 0,0-1 0,1 1 0,-1-1 0,1 0 0,-1 0 0,1 0 0,-1 0 0,1-1 0,-1 1 0,1 0 0,-1-1 0,1 0 0,-1 0 0,0 0 0,1 0 0,-1 0 0,0 0 0,0 0 0,0-1 0,0 1 0,0-1 0,0 0 0,0 1 0,-1-1 0,1 0 0,0 0 0,-1 0 0,3-4 0,7-25-4003</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2:25.510"/>
    </inkml:context>
    <inkml:brush xml:id="br0">
      <inkml:brushProperty name="width" value="0.05" units="cm"/>
      <inkml:brushProperty name="height" value="0.05" units="cm"/>
      <inkml:brushProperty name="color" value="#33CCFF"/>
    </inkml:brush>
  </inkml:definitions>
  <inkml:trace contextRef="#ctx0" brushRef="#br0">0 13 7232,'0'0'13575,"7"11"-13313,22 34-13,-24-36-124,-1 0 1,0 0-1,-1 0 0,0 1 0,0 0 1,-1-1-1,0 1 0,0 14 0,4 17 331,-5-27-282,-1-12-144,0-1-1,0 1 1,0 0 0,0-1 0,0 1 0,1-1-1,-1 1 1,1-1 0,-1 1 0,1 0-1,-1-1 1,2 2 0,-2-8 28,0 1 0,0-1 1,1 0-1,-1 0 0,1 1 0,0-1 0,3-7 1,1-8-12,7-98 176,-10 82-86,-1 26 34,-1-5-3138</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2:33.189"/>
    </inkml:context>
    <inkml:brush xml:id="br0">
      <inkml:brushProperty name="width" value="0.05" units="cm"/>
      <inkml:brushProperty name="height" value="0.05" units="cm"/>
      <inkml:brushProperty name="color" value="#33CCFF"/>
    </inkml:brush>
  </inkml:definitions>
  <inkml:trace contextRef="#ctx0" brushRef="#br0">5978 1383 4312,'0'0'11120,"-10"-4"-10883,-4-1-154,-30-13 287,42 17-290,0 0 0,0-1-1,0 1 1,0-1 0,1 1 0,-1-1-1,0 0 1,0-2 0,1 3-46,0-1 0,0 1 1,0 0-1,0 0 0,0-1 0,0 1 1,-1 0-1,1 0 0,0 0 0,0 0 1,-1 1-1,1-1 0,0 0 0,-1 1 1,1-1-1,-3 0 0,-1-1 62,1 1 0,-1-1 0,1-1 0,-1 1 0,1-1 0,0 1 0,-1-1 0,1 0 0,-4-5 0,-16-10 345,3 8-213,0 1 0,-1 0-1,0 2 1,-1 1-1,-25-5 1,28 9-67,-1 0 1,-33 1 0,-12 0 109,-44-7 285,-70-8 48,-72-3 411,82 10-330,128 3-485,0-2 0,-47-14 0,-13-4 114,78 21-247,-263-42 578,48 17-181,206 26-367,1-2-1,0-1 0,-38-13 1,25 9 14,34 9-83,1 0 0,0 0 0,-19-8 1,15 4 23,-1 1 0,0 1 0,-23-5 1,21 6 59,0-1 1,-28-10-1,29 8-95,-1 1-1,1 1 1,-1 0-1,-20-2 1,-75-2 5,57 6 21,-200-25 131,-29-2-52,202 22-103,39 3 11,-61 0 0,-191-6 80,220 5-94,32 0 8,-65-15-1,-3-1 81,1-1-19,-13-2 13,97 21-81,-60-7 23,-92-23-1,94 17-27,-10-3-3,-81-23 31,-25-8 53,162 39-77,1-3-1,1-1 0,-43-23 1,17 7 57,-8-6 19,8-9 43,18 11-29,-133-99 418,122 103-333,36 22-75,21 9-116,-7 0-4,5 0-16,0 19-59,-1 7 55,1-3 55,3 33-1,-2-49-23,0 0 0,1 1 0,0-1-1,0 0 1,1 0 0,-1-1-1,1 1 1,7 10 0,-5-8 13,0 0-1,-1 1 1,0 0 0,4 16 0,2 4 31,14 5 93,-60-150 343,-64-128-94,90 219-345,-7-12 58,16 35-100,0-1 1,0 0-1,1 0 0,-1 0 1,0-1-1,1 1 1,-1 0-1,1 0 1,0 0-1,0 0 1,0 0-1,0-4 0,0 3 9,25 9 87,58 17 11,-55-13-85,31 5 0,6 3 61,-15-4-53,-43-12-38,1 0-1,-1 0 0,0 1 1,0 0-1,0 0 0,0 1 1,0 0-1,-1 0 0,1 1 1,-1-1-1,0 1 0,5 7 1,-9-11 6,-1 0 1,0 0 0,1 0-1,-1 0 1,0 0 0,0 1-1,1-1 1,-1 1 0,0-1-1,-1 1 1,1-1 0,0 1-1,0-1 1,-1 1 0,1 0-1,0-1 1,-1 1 0,0 0-1,1 0 1,-1-1 0,0 1-1,0 0 1,0 0 0,0-1-1,0 1 1,-1 0 0,1 0-1,0-1 1,-1 1 0,1 0-1,-1-1 1,0 1 0,0 0-1,1-1 1,-2 2 0,-3 4 20,0-1 0,1-1 0,-2 1 0,1-1 0,-1 1 0,0-2 0,-6 5 0,-48 28 137,55-34-146,-25 11 87,29-14-98,0 1 0,1-1 0,-1 0-1,0 1 1,0-1 0,0 0 0,0 1 0,0-1 0,0 0-1,1 0 1,-1 0 0,0 0 0,0 0 0,0 0 0,0 0-1,0 0 1,0 0 0,0-1 0,0 1 0,0 0 0,1 0-1,-1-1 1,0 1 0,0-1 0,0 1 0,0-1 0,1 1-1,-1-1 1,0 1 0,1-1 0,-2-1 0,2 2-7,1-1 1,-1 0 0,0 0 0,0 0-1,1 0 1,-1 0 0,1 0 0,-1 0-1,1 1 1,-1-1 0,1 0 0,-1 0-1,1 1 1,0-1 0,0 0 0,-1 1-1,1-1 1,0 1 0,0-1-1,-1 1 1,1-1 0,1 1 0,3-4-22,25-19-4067</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2:39.722"/>
    </inkml:context>
    <inkml:brush xml:id="br0">
      <inkml:brushProperty name="width" value="0.05" units="cm"/>
      <inkml:brushProperty name="height" value="0.05" units="cm"/>
      <inkml:brushProperty name="color" value="#33CCFF"/>
    </inkml:brush>
  </inkml:definitions>
  <inkml:trace contextRef="#ctx0" brushRef="#br0">0 941 4912,'0'0'9746,"8"-11"-9268,135-175 1923,-125 161-2006,-2 0 0,-1-1 0,-1 0 1,14-38-1,1-1 350,-24 53-536,0-1-1,-2 0 1,1 0 0,2-21 0,2-11 243,-5 31-215,-1-1 1,-1 1-1,0 0 1,-1-1-1,-2-23 0,-1-12 346,1-22 1183,0 71-1394,-2 8-151,-6 14-22,-3 28-74,3 0 0,-5 50 0,-1 105 87,14-177-169,1-12-27,0 1 0,1 0 1,1 0-1,0-1 0,1 1 1,6 23-1,0-10 1,-6-19 5,1 1 1,0-1 0,1 0 0,0 0-1,7 11 1,-10-19-17,1 1 0,0-1 0,0 1 0,0-1 0,0 0 0,1 0 0,-1 0 0,1 0-1,-1 0 1,1-1 0,-1 1 0,1-1 0,0 1 0,0-1 0,0 0 0,0 0 0,0 0 0,0-1 0,0 1 0,0-1 0,0 0 0,5 0-1,2 0 13,0-1-1,0-1 0,0 0 1,0 0-1,0-1 0,0 0 0,-1-1 1,1 0-1,-1 0 0,14-9 1,-6 1 14,0 0 0,-1-1 0,0-1 0,16-18 0,54-62 144,-86 93-163,1 1 0,0-1 0,0 0-1,0 0 1,-1 0 0,1 0 0,0 0 0,-1 0 0,1 0-1,-1 0 1,1-1 0,-1 1 0,1 0 0,-1 0 0,0 0-1,0-2 1,-4 3 158,-6 9-65,3-2-89,0 1 1,1 0 0,0 1-1,1-1 1,0 1-1,0 0 1,1 0 0,0 1-1,-3 10 1,6-16-13,1 0 0,-1 0 1,1 1-1,0-1 0,0 0 0,0 0 0,0 0 1,1 0-1,0 0 0,-1 0 0,1 0 1,1 0-1,-1 0 0,1 0 0,-1-1 0,1 1 1,0-1-1,1 1 0,-1-1 0,0 0 1,1 1-1,0-1 0,0-1 0,0 1 1,5 4-1,-4-4-5,-1-1-1,1 0 1,0 0 0,-1 0-1,1 0 1,0 0 0,0-1 0,0 0-1,1 1 1,-1-2 0,0 1 0,0 0-1,1-1 1,-1 0 0,0 0 0,0 0-1,7-1 1,-8 0-3,0 0 0,0 0 1,-1 0-1,1 0 0,-1 0 0,1 0 1,-1-1-1,0 1 0,1-1 0,-1 0 0,0 1 1,0-1-1,0 0 0,0 0 0,0-1 1,-1 1-1,1 0 0,-1-1 0,1 1 0,-1 0 1,0-1-1,0 0 0,0 1 0,0-1 1,-1 0-1,1 1 0,-1-1 0,1-5 0,-1 2 11,1 0 0,-2-1 0,1 1 0,-1 0 0,0 0-1,0 0 1,0-1 0,-1 1 0,0 0 0,-1 1-1,-2-7 1,-1 2 19,0 0-1,0 1 0,-1 0 1,0 0-1,-10-10 0,12 16-4,1 0-1,-1 0 0,1 1 0,-1-1 0,0 1 0,0 0 0,0 1 0,0-1 0,0 1 1,0 0-1,-9-1 0,14 2-32,13 2-29,35 6 25,0-3-1,74-1 0,-98-3 2,51 0-19,0-3 0,93-15 0,-158 15 31,-4 2 0,0-1 1,0 0 0,-1 0-1,1-1 1,0 0 0,0 0-1,-1 0 1,1 0-1,9-7 1,-12 3 33,-9 8 39,-11 7 54,-4 2-95,0 1-1,1 1 1,1 1 0,0 0-1,1 2 1,1 0 0,-26 31-1,-23 38 103,65-83-127,0-1-1,0 1 1,0 0-1,0 0 1,0 0-1,0 0 1,1 0-1,-1 0 1,1 0-1,-1 0 1,1 0-1,0 0 1,0 0-1,0 0 1,0 0-1,0 0 1,0 1-1,0-1 1,1 0-1,-1 0 1,1 0-1,0 0 0,-1 0 1,1 0-1,2 2 1,-2-2-1,0-1 0,0 0 1,0 0-1,0 0 0,1 0 1,-1 0-1,0 0 0,1 0 0,-1 0 1,1 0-1,-1 0 0,1-1 0,-1 1 1,1-1-1,-1 1 0,1-1 0,0 0 1,-1 1-1,1-1 0,0 0 1,-1 0-1,1 0 0,0 0 0,-1-1 1,1 1-1,-1 0 0,1-1 0,0 1 1,-1-1-1,1 1 0,-1-1 1,3-1-1,8-4 6,0-1 0,0-1-1,-1 0 1,0 0 0,-1-1 0,0-1 0,0 0 0,9-12 0,8-14 37,26-44 0,-41 60-18,22-29 200,-34 49-226,0 0-1,0 0 0,0-1 1,1 1-1,-1 0 1,0 0-1,0 0 1,0 0-1,0 0 0,0-1 1,0 1-1,0 0 1,0 0-1,0 0 1,0 0-1,0 0 1,0 0-1,1 0 0,-1-1 1,0 1-1,0 0 1,0 0-1,0 0 1,0 0-1,0 0 0,1 0 1,-1 0-1,0 0 1,0 0-1,0 0 1,0 0-1,0 0 1,1 0-1,-1 0 0,0 0 1,0 0-1,0 0 1,0 0-1,0 0 1,1 0-1,-1 0 0,0 0 1,0 0-1,0 0 1,0 0-1,0 0 1,1 0-1,-1 0 1,0 0-1,0 0 0,0 0 1,0 0-1,0 1 1,0-1-1,0 0 1,1 0-1,4 13 64,2 19-12,-6 1-36,-1-1 1,-1 0 0,-2 0-1,-1 0 1,-12 43 0,4-33-9,-1 0 0,-2-2 0,-31 60 0,38-87-1,0 0 0,0 0 0,-2 0 0,0-2 0,-18 19 0,24-26-2,-1 1 1,0-1-1,0-1 0,0 1 1,-1 0-1,1-1 1,-1 0-1,0-1 0,1 1 1,-1-1-1,0 0 1,-1-1-1,1 1 0,0-1 1,0 0-1,-10 0 1,14-2-2,0 1 0,1 0 1,-1 0-1,0-1 1,0 1-1,1-1 0,-1 1 1,1-1-1,-1 0 0,1 0 1,-1 1-1,1-1 0,-1 0 1,1 0-1,-1-1 1,1 1-1,0 0 0,0 0 1,0-1-1,0 1 0,0 0 1,0-1-1,0 1 0,0-1 1,-1-2-1,2 2 3,-1 0-1,1 0 0,0 0 1,0 0-1,0 0 1,0 0-1,0 0 1,1 0-1,-1 0 1,0 0-1,1 1 1,-1-1-1,1 0 1,0 0-1,0 0 0,0 1 1,0-1-1,0 0 1,0 1-1,0-1 1,0 1-1,0-1 1,1 1-1,-1 0 1,3-2-1,23-19 26,2 1 0,59-32 0,73-25 45,-58 30-35,-60 28-38,-2-2 0,0-2 0,-2-1 0,69-59 0,-104 80-1,-1 0 1,0 0-1,0 0 1,0 0-1,0 0 1,-1-1 0,0 1-1,0-1 1,0 0-1,0 0 1,-1 1-1,0-1 1,0 0-1,0 0 1,-1 0 0,1 0-1,-2-7 1,1 10-2,0 0 1,0 0 0,-1 0-1,1 1 1,-1-1 0,1 0-1,-1 0 1,0 1 0,0-1 0,0 0-1,0 1 1,0-1 0,0 0-1,0 1 1,0 0 0,-1-1-1,1 1 1,-1 0 0,1 0-1,-1-1 1,1 1 0,-1 0-1,0 1 1,1-1 0,-1 0-1,0 0 1,0 1 0,1-1-1,-1 1 1,0 0 0,-2-1 0,0 0-2,-1 1 1,1-1 0,0 1 0,-1 0 0,1 0 0,0 0 0,0 1 0,-1-1 0,1 1 0,0 0 0,0 1 0,0-1 0,-5 3 0,4-2-3,1 1 1,-1 0-1,1 0 1,0 0-1,0 1 1,0 0-1,1-1 1,-1 1-1,1 0 0,0 1 1,0-1-1,0 1 1,0-1-1,1 1 1,0 0-1,0 0 0,0 0 1,1 0-1,-2 9 1,3-8-5,-1 0-1,2 0 1,-1 0 0,1 0 0,0 0 0,0 0 0,0 0 0,1-1-1,0 1 1,0 0 0,0-1 0,1 0 0,0 1 0,0-1-1,0 0 1,1 0 0,6 7 0,-3-5-6,1 1-1,-1-1 1,1-1-1,0 0 1,1 0-1,0 0 1,0-1 0,0-1-1,0 1 1,1-1-1,-1-1 1,11 3-1,-6-4 2,1 1 0,-1-2 0,1 0 0,-1 0 0,1-2 0,-1 0 0,27-5 0,-15 0-3,0-2 1,-1 0 0,0-2-1,0-1 1,-1 0 0,-1-2-1,0-1 1,-1-1 0,21-18-1,-13 9 45,-1-2-1,-2-1 0,0-1 0,40-57 0,-59 73 10,-1 0-1,0-1 1,-1 1-1,0-1 0,-1 0 1,0-1-1,-1 1 1,-1-1-1,0 0 0,-1 0 1,-1 0-1,0 0 0,0 0 1,-2 0-1,0 0 1,-4-22-1,5 34-30,-1 0 0,1 1 0,-1-1-1,1 0 1,-1 0 0,0 0 0,0 1 0,1-1 0,-1 0 0,-1 1 0,1-1-1,0 1 1,-2-3 0,2 4-5,0-1 0,0 1-1,0-1 1,1 1 0,-1-1 0,0 1 0,0 0-1,0-1 1,0 1 0,0 0 0,0 0-1,0-1 1,0 1 0,0 0 0,0 0-1,0 0 1,0 1 0,-2-1 0,-1 1 3,1 0 1,0 1-1,0-1 1,0 1 0,0 0-1,0 0 1,0 0-1,0 0 1,1 0-1,-1 1 1,1-1 0,0 1-1,-4 4 1,-3 6-14,-1 1 0,2-1 0,0 1 0,1 1 1,0-1-1,1 1 0,1 1 0,0-1 0,1 1 0,1-1 1,0 1-1,1 0 0,1 0 0,0 0 0,1 1 0,5 30 1,-3-38-15,0-1 0,1 1 1,0-1-1,1 1 1,0-1-1,0 0 0,10 13 1,-10-15 1,0 0 0,1-1 0,-1 0 0,1 0 0,0 0 0,1 0 0,-1-1 0,1 0 0,0 0 0,10 4 0,-12-7 9,0 0-1,0 0 0,0 0 1,0-1-1,0 1 0,0-1 0,0 0 1,0-1-1,0 1 0,0-1 1,0 0-1,-1 0 0,1 0 1,5-2-1,7-3-21,29-17-1,-43 21 25,32-18 6,0-2 0,-2-1 0,-1-2 0,-1-1 0,-1-2 0,-2 0 0,0-2-1,-2-1 1,23-37 0,-25 30 36,-1-1 0,-1-1 0,-3-1-1,-1-1 1,-2 0 0,-2-1 0,14-83-1,-24 107 33,-2 14-44,1-1-1,-1 0 1,-1 1-1,1-1 1,-1-5-1,0 10-25,0 1 0,0 0 0,0 0 0,0-1 0,0 1 0,0 0 0,0-1 0,0 1 0,0 0 0,-1 0 0,1-1 0,0 1 0,0 0 0,0 0 0,0-1 0,0 1 0,0 0 0,-1 0 0,1 0 0,0-1 0,0 1 0,0 0 0,-1 0 0,1 0 0,0-1 0,0 1 0,0 0 0,-1 0 0,1 0 0,0 0 0,0 0 0,-1 0 0,-7 5 0,-6 18 0,12-21 0,-31 61 0,-43 109 0,-9 77 0,52-149 0,-25 41 0,38-98 0,17-22 0,10-33 0,1 0 0,1 1 0,-1 0 0,19-17 0,17-20 0,-42 45 0,17-19 0,-19 21 0,1 1 0,-1-1 0,1 0 0,0 1 0,-1-1 0,1 1 0,-1-1 0,1 1 0,0-1 0,-1 1 0,1 0 0,0-1 0,0 1 0,-1 0 0,1 0 0,0-1 0,0 1 0,-1 0 0,1 0 0,0 0 0,0 0 0,0 0 0,-1 0 0,1 0 0,0 0 0,0 0 0,-1 0 0,1 1 0,1-1 0,12 11 0,-1 1 0,0 0 0,20 26 0,-24-26 0,0-1 0,1-1 0,0 0 0,0 0 0,1-1 0,1 0 0,15 9 0,-13-11 0,0-1 0,0 0 0,0-1 0,1 0 0,28 4 0,-38-8 0,0 0 0,-1-1 0,1 0 0,0 0 0,-1 0 0,1 0 0,0-1 0,-1 1 0,1-1 0,0-1 0,-1 1 0,0 0 0,1-1 0,-1 0 0,0 0 0,0-1 0,0 1 0,0-1 0,0 1 0,0-1 0,-1-1 0,1 1 0,4-7 0,1-3 0,0 0 0,-2-1 0,1 0 0,6-20 0,-12 30 0,0-1 0,-1 0 0,0 1 0,0-1 0,0 0 0,-1 0 0,1 0 0,-1 0 0,0 0 0,0 0 0,-1 0 0,0 0 0,0 1 0,0-1 0,0 0 0,-1 0 0,1 1 0,-5-9 0,5 13 0,1-1 0,-1 0 0,0 0 0,1 0 0,-1 1 0,1-1 0,-1 0 0,0 1 0,0-1 0,1 0 0,-1 1 0,0-1 0,0 1 0,0-1 0,0 1 0,0 0 0,1-1 0,-1 1 0,0 0 0,0-1 0,0 1 0,0 0 0,0 0 0,0 0 0,-2 0 0,1 1 0,0-1 0,-1 1 0,1 0 0,0 0 0,0 0 0,0 0 0,0 0 0,0 0 0,0 1 0,-3 2 0,-1 1 0,1 1 0,-1 0 0,1 1 0,0-1 0,-4 9 0,5-8 0,0 1 0,0 0 0,1 0 0,1 0 0,0 0 0,0 1 0,-2 13 0,4-18 0,0 1 0,0-1 0,0 0 0,0 0 0,1 1 0,-1-1 0,1 0 0,0 0 0,1 0 0,-1 1 0,1-1 0,-1-1 0,1 1 0,1 0 0,-1 0 0,6 6 0,-7-9 0,0 1 0,1-1 0,0 0 0,-1 0 0,1 0 0,0 0 0,0 0 0,-1 0 0,1-1 0,0 1 0,0 0 0,0-1 0,0 0 0,0 1 0,0-1 0,0 0 0,0 0 0,0 0 0,2 0 0,40-10 0,-35 7 0,13-4 0,0-1 0,0-1 0,-1-1 0,0-1 0,-1-1 0,26-19 0,-38 25 0,7-5 0,0 1 0,1 0 0,23-11 0,-35 19 0,0 1 0,0-1 0,0 1 0,0-1 0,1 1 0,-1 1 0,0-1 0,1 1 0,-1-1 0,1 1 0,-1 0 0,0 1 0,1-1 0,-1 1 0,1 0 0,-1 0 0,0 0 0,0 1 0,8 3 0,75 54 0,6 3 0,-79-54 0,1-1 0,-1 0 0,1-1 0,31 8 0,-39-12 0,57 10 0,-59-12 0,0 1 0,0-1 0,0 0 0,0 0 0,0-1 0,0 1 0,0-1 0,0 0 0,0 0 0,5-3 0,-9 4 34,-1 0 0,1-1-1,-1 1 1,0 0 0,1 0 0,-1-1-1,0 1 1,1 0 0,-1-1 0,0 1-1,1 0 1,-1-1 0,0 1 0,0 0-1,1-1 1,-1 1 0,0-1 0,0 1-1,0 0 1,0-1 0,0 1 0,1-1-1,-1 1 1,0-1 0,0 1 0,0-1-1,0 1 1,-1-1 0,0-6-3206</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2:40.210"/>
    </inkml:context>
    <inkml:brush xml:id="br0">
      <inkml:brushProperty name="width" value="0.05" units="cm"/>
      <inkml:brushProperty name="height" value="0.05" units="cm"/>
      <inkml:brushProperty name="color" value="#33CCFF"/>
    </inkml:brush>
  </inkml:definitions>
  <inkml:trace contextRef="#ctx0" brushRef="#br0">1 198 9848,'0'0'1296,"10"-9"-504,14-12-168,1 1 1,2 1 0,51-28-1,-38 31 170,2 2 0,0 1 1,0 3-1,53-7 0,-63 12-34,0 1 0,34 1 1,-59 3-601,1 0 0,0 1 0,0 0 0,-1 0 0,1 0 0,-1 1 0,1 0 0,-1 1 0,0 0 0,0 0 0,0 0 0,0 1 0,0 0 0,8 7 0,-12-9-124,-1 1 0,0 0 0,0 0 0,0 0-1,0 0 1,2 4 0,0 2-2712</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2:41.079"/>
    </inkml:context>
    <inkml:brush xml:id="br0">
      <inkml:brushProperty name="width" value="0.05" units="cm"/>
      <inkml:brushProperty name="height" value="0.05" units="cm"/>
      <inkml:brushProperty name="color" value="#33CCFF"/>
    </inkml:brush>
  </inkml:definitions>
  <inkml:trace contextRef="#ctx0" brushRef="#br0">1 165 9848,'0'0'1856,"56"-10"-832,-7 4 88,11-2 8,0-2-104,3-2-1,16 0-103,-1-6 8,7-6-296,18-3 8,17 7-240,1 2 16</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4:14.364"/>
    </inkml:context>
    <inkml:brush xml:id="br0">
      <inkml:brushProperty name="width" value="0.05" units="cm"/>
      <inkml:brushProperty name="height" value="0.05" units="cm"/>
    </inkml:brush>
  </inkml:definitions>
  <inkml:trace contextRef="#ctx0" brushRef="#br0">487 131 5224,'0'0'4144,"-13"-1"-3690,2 0-334,3 0-41,0 0-1,-1 0 1,1 1-1,0 0 1,0 1-1,0 0 1,0 0-1,-9 3 1,1 2 118,1 0 1,-1 2-1,1 0 1,1 0-1,-1 1 1,1 1-1,1 1 1,0 0-1,1 0 0,0 1 1,-21 27-1,2 5 472,1 1-1,-34 69 1,52-90-417,1 0 1,2 0-1,0 1 1,2 0 0,-8 45-1,12-53-122,2 1 0,0 0 0,1 0 0,1 0 0,0-1 0,2 1 0,0 0 0,1-1 0,7 21 0,-8-30-74,1-1 0,0 1-1,0-1 1,0 0 0,1 0-1,0 0 1,1-1 0,0 0-1,0 0 1,0 0 0,0-1-1,1 0 1,0 0 0,0 0-1,11 4 1,-15-8-36,0 0 1,0-1-1,-1 1 0,1-1 0,0 0 1,-1 0-1,1 0 0,0-1 0,0 1 1,-1 0-1,1-1 0,0 0 0,-1 0 0,1 0 1,-1 0-1,1 0 0,-1 0 0,1 0 1,-1-1-1,0 0 0,3-1 0,5-4 41,-1-1 0,1-1 0,8-9 0,-1-2 32,-1 0-1,0 0 0,-2-2 0,-1 0 0,0 0 0,-2-2 0,0 1 1,13-47-1,24-119 290,-40 147-240,-2 0-1,1-65 0,-3-5 310,-4 112-449,0 0 0,0 0 0,0 0 1,1 0-1,-1 0 0,0 0 0,0-1 0,0 1 0,0 0 0,0 0 1,0 0-1,0 0 0,0 0 0,0 0 0,0 0 0,0 0 0,0-1 1,0 1-1,0 0 0,0 0 0,0 0 0,0 0 0,0 0 0,0 0 1,0 0-1,0 0 0,0-1 0,0 1 0,0 0 0,0 0 0,0 0 1,0 0-1,-1 0 0,1 0 0,0 0 0,0 0 0,0 0 0,0 0 1,0 0-1,0-1 0,0 1 0,0 0 0,0 0 0,0 0 0,-1 0 1,1 0-1,0 0 0,0 0 0,0 0 0,0 0 0,0 0 0,0 0 1,0 0-1,0 0 0,-1 0 0,1 0 0,0 0 0,0 0 0,0 0 1,-5 8 57,-4 11-26,-5 21-58,1 0 0,3 1 0,1 0 1,-5 69-1,14-110 24,-5 150-129,6-134 127,1 1-1,0-1 1,1 0-1,1-1 1,0 1 0,1-1-1,10 21 1,-10-27 27,1 0 0,0-1 0,1 1 1,0-2-1,13 13 0,7 7 112,-24-24-122,0-1 0,1 0 0,-1 0 0,1 0 0,-1 0 0,1 0 0,0-1 0,0 1 0,-1-1 0,1 0 0,0 0 0,0-1-1,1 1 1,-1-1 0,0 0 0,0 0 0,0 0 0,7-2 0,4 0 62,0 0-1,0-2 1,26-9 0,-25 6-43,0-1 0,0-1 0,-1-1 0,0 0 0,0-1 0,-1 0 0,-1-1 0,0-1 0,-1 0 0,0-1 0,-1 0 0,12-19 0,1-7 26,-2 0 1,-2-2-1,24-69 1,-27 60 6,-3 0 1,-3 0 0,8-67-1,-15 36 45,-4 73-80,0 1-1,-1-1 1,0 0-1,-1 0 1,0 1-1,0-1 1,-4-8-1,5 15-27,1 1 0,-1-1 0,0 0 0,0 1 0,0-1 0,0 0 0,0 1 0,-1 0 0,1-1 0,0 1 0,-1 0 0,1-1 0,-1 1 0,1 0 0,-1 0 0,0 0-1,1 1 1,-1-1 0,0 0 0,1 1 0,-1-1 0,0 1 0,0-1 0,0 1 0,0 0 0,0 0 0,1-1 0,-1 2 0,0-1 0,0 0 0,0 0 0,0 0 0,0 1 0,1-1 0,-1 1 0,0 0-1,0-1 1,1 1 0,-3 2 0,-3 0-10,1 1-1,0 0 1,0 0-1,1 0 0,-1 1 1,1 0-1,0 0 0,1 0 1,-8 10-1,2 1-3,0 2 0,0-1-1,2 1 1,0 1 0,1 0 0,-5 24-1,2 2-45,2 1-1,-3 71 1,11-97 35,-2 25-56,2 0 1,6 47-1,-1-54 23,-1-10-1,0 1 0,17 54-1,15-8 98,-33-71-38,0 0 0,1 0 1,-1 0-1,1-1 1,0 1-1,1-1 0,-1 0 1,0 0-1,10 4 1,-12-6 8,1 1 1,0 0 0,1-1 0,-1 0 0,0 0-1,0 0 1,0 0 0,1 0 0,-1-1-1,0 1 1,1-1 0,-1 0 0,1 0 0,-1 0-1,0-1 1,1 1 0,-1-1 0,0 0-1,1 0 1,3-1 0,2-2 9,0 0 0,0 0 0,0-1 0,-1 0 0,0 0 0,0-1 0,10-9 0,47-54 103,-20 20-28,-43 47-90,-1 0-1,1 0 1,0-1 0,-1 1 0,1 0-1,-1-1 1,0 1 0,0-1-1,0 0 1,0 1 0,0-1 0,0 0-1,0-3 1,5-11 44,-6 13-46,1 0 1,0 0-1,0 0 1,1 0-1,-1 1 1,1-1-1,0 0 1,0 1-1,0-1 1,0 1-1,1-1 1,3-3-1,-3 3 3,1-1 0,-1 1-1,0-1 1,0 0 0,-1 0 0,4-10-1,31-94-8,-4 12 0,37-177 118,-68 267-114,4-25 11,-6 31-15,0 0 1,0 0-1,0 0 0,1 0 1,-1 0-1,0-1 1,-1 1-1,1 0 0,0 0 1,0 0-1,0 0 0,-1 0 1,1 0-1,0 0 0,-1-1 1,1 1-1,-1 0 1,1 0-1,-2-1 0,1 1 0,0 0 0,0 1 0,0-1 0,0 1 0,0-1 0,0 1 0,0 0 0,0-1 0,0 1 0,0 0 0,0 0 0,0 0 0,0 0 0,0 0 0,0 0 0,0 0 0,0 0 0,0 0 0,0 0 0,0 0 0,0 1 0,0-1 0,0 0 0,-2 1 0,1 1 0,0-1 0,0 1 0,0 0 0,1-1 0,-1 1 0,0 0 0,0 0 0,1 0 0,0 0 0,-2 3 0,-1 3 0,0 1 0,0 0 0,1-1 0,0 1 0,-2 12 0,-58 354-189,47-265 161,11-62 13,-2 0-1,-3 0 0,-15 48 0,-7 4 95,-17 47 85,36-117-111,4-7-1,0 0 1,-2-1-1,-1 0 1,0-1-1,-17 20 1,28-40-63,-11 13 145,8-12-22,8-10-42,21-33 8,33-40-1,-45 63-67,34-38 10,2 1-1,2 3 0,103-80 1,-17 1 4,-85 78 39,-37 37-23,-3 3 9,25-19 0,-22 17-36,-13 13-15,-1 0-1,1 0 1,0 0 0,0 0 0,0 0-1,0 1 1,1-1 0,-1 1 0,4-2 0,-5 2-5,2 1-63,-8 6 36,3-5 37,-1 2-2,0 0 5,1-1 0,-1 0 1,1 1-1,0 0 0,-1-1 0,1 1 0,0 0 0,1 0 0,-1 0 0,0 0 0,-1 5 1,2-5 11,4-2 6,-2 18-23,-1-8-2,8 33 0,2 1 0,20 52 0,-30-96-1,0 0 0,1 0 0,-1 0 0,0 0 0,1 0 0,-1-1-1,0 1 1,1 0 0,-1 0 0,1 0 0,-1-1 0,1 1 0,0 0 0,-1-1 0,1 1-1,0 0 1,-1-1 0,1 1 0,0-1 0,0 1 0,-1-1 0,1 0 0,0 1 0,0-1-1,0 0 1,0 1 0,0-1 0,-1 0 0,3 0 0,-1 0 3,0-1 1,0 1-1,-1-1 1,1 0-1,0 0 0,0 0 1,-1 0-1,1 0 1,-1 0-1,1 0 1,-1 0-1,1-1 0,1-1 1,4-5 13,-1 0 0,0 0-1,0-1 1,7-14 0,30-90 112,-6 16 100,-34 81-154,-2 14-41,0 7-14,2 5-19,0-2-13,0 1 0,1-1 0,-1 0 0,2 0 1,-1 0-1,1 0 0,0-1 0,1 0 1,-1 0-1,1 0 0,1-1 0,-1 0 1,14 9-1,-13-10 6,0 0 0,0-1 0,1 0 0,0 0 0,-1 0 0,1-1 0,0-1 0,1 1 0,-1-1 0,0-1 0,10 2 0,-10-3 15,0 0 1,-1-1 0,1 0-1,0 0 1,-1 0-1,1-1 1,-1-1-1,0 1 1,1-1-1,9-5 1,-12 5-3,-1 1 0,0-1 0,1 0 1,-1 0-1,0-1 0,-1 1 0,1-1 0,-1 0 0,1 0 0,-1 0 1,0 0-1,-1 0 0,1-1 0,-1 1 0,0-1 0,3-9 1,-4 12 1,0-1 0,-1 0 0,1 1 1,-1-1-1,0 0 0,0 1 1,0-1-1,0 0 0,-1 0 0,1 1 1,0-1-1,-1 0 0,0 1 1,-2-6-1,2 7-5,1 0 1,-1 0-1,0 0 1,0 0-1,0 1 1,0-1-1,0 0 1,0 0-1,0 0 1,0 1-1,0-1 0,-1 1 1,1-1-1,0 1 1,0-1-1,0 1 1,-1 0-1,1 0 1,0-1-1,-1 1 1,1 0-1,0 0 1,0 0-1,-1 0 0,1 1 1,0-1-1,-1 0 1,1 0-1,0 1 1,0-1-1,-1 1 1,0 0-1,-3 1-10,0 1 0,1-1 0,-1 1 1,1 0-1,0 0 0,0 0 0,0 1 0,1-1 0,-1 1 0,1 0 0,0 0 0,0 0 0,0 0 0,0 1 1,1-1-1,-1 1 0,1 0 0,1-1 0,-1 1 0,1 0 0,-1 0 0,2 0 0,-1 0 0,0 1 0,1-1 0,0 0 1,0 0-1,1 0 0,-1 0 0,1 0 0,0 0 0,0 0 0,1 0 0,-1 0 0,1 0 0,1-1 0,3 8 1,-4-9 6,0 0 0,0 0 0,1 0 0,-1-1 0,1 1 0,0-1 0,0 1 0,0-1 0,0 0 0,0 0 0,1 0 0,-1-1 0,0 1 0,1-1 0,-1 1 0,1-1 0,0-1 0,-1 1 1,1 0-1,5-1 0,4 0 19,1-1-1,-1 0 1,0-1 0,18-5 0,-28 7-17,6-3 14,0 0 0,0-1 0,0 0-1,11-7 1,11-5 13,-1 3-3,-1-1-1,40-28 1,-67 41-22,0 0-1,-1 0 0,1 1 0,0-1 1,-1 1-1,1-1 0,0 1 1,0-1-1,0 1 0,2 0 0,15-4 29,-19 4-30,1-1 0,-1 1-1,1 0 1,-1 0 0,1-1 0,-1 1-1,1 0 1,-1 0 0,1 0-1,-1 0 1,1 0 0,0 0 0,-1 0-1,1 0 1,-1 0 0,1 0-1,-1 0 1,1 0 0,-1 0 0,1 0-1,-1 0 1,1 1 0,-1-1 0,1 0-1,-1 0 1,1 1 0,-1-1-1,1 0 1,-1 1 0,0-1 0,1 0-1,0 1 1,0 1 3,0 0-1,0-1 1,0 1 0,-1 0-1,1 0 1,0 0 0,-1 0-1,1 0 1,-1 3 0,0 41 54,0-45-59,0 28 110,0-29-108,0 1 0,0-1 0,0 0 0,0 0 1,1 1-1,-1-1 0,0 0 0,0 0 0,0 1 0,0-1 0,0 0 0,1 0 0,-1 0 0,0 1 0,0-1 1,0 0-1,1 0 0,-1 0 0,0 0 0,0 1 0,1-1 0,-1 0 0,0 0 0,0 0 0,1 0 0,-1 0 0,0 0 1,0 0-1,1 0 0,-1 0 0,15-7 70,12-16 26,0-1 0,40-47 0,-66 69-96,0 1 1,1-1-1,0 1 0,-1 0 0,1-1 0,0 1 0,0 0 1,0 0-1,0 0 0,0 0 0,0 1 0,0-1 0,0 1 1,0-1-1,0 1 0,0-1 0,0 1 0,4 0 1,-5 2-3,0 0 1,1 1-1,-1-1 1,0 0-1,0 0 1,-1 1 0,1-1-1,0 0 1,-1 1-1,1 3 1,0 0-1,2 8 1,1 1 0,1 0-1,0-1 1,1 0 0,11 20-1,-15-30 41,1 0 0,0 0-1,-1-1 1,1 0 0,1 1-1,-1-1 1,0 0 0,1 0 0,0-1-1,5 4 1,-7-5-224,0 0 0,0 0 0,0-1-1,0 1 1,0 0 0,0-1 0,0 1 0,0-1 0,0 0-1,0 0 1,0 0 0,1 0 0,-1 0 0,0 0 0,0 0 0,0-1-1,0 1 1,0-1 0,0 0 0,0 1 0,0-1 0,0 0-1,3-2 1</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4:15.247"/>
    </inkml:context>
    <inkml:brush xml:id="br0">
      <inkml:brushProperty name="width" value="0.05" units="cm"/>
      <inkml:brushProperty name="height" value="0.05" units="cm"/>
    </inkml:brush>
  </inkml:definitions>
  <inkml:trace contextRef="#ctx0" brushRef="#br0">126 1 8032,'0'0'3344,"-59"80"-2688,35-43-160,2 3 8,10-4-112,6-6 8,4-7-104,2-1 0,2-8-88,2-8 0</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4:18.660"/>
    </inkml:context>
    <inkml:brush xml:id="br0">
      <inkml:brushProperty name="width" value="0.05" units="cm"/>
      <inkml:brushProperty name="height" value="0.05" units="cm"/>
    </inkml:brush>
  </inkml:definitions>
  <inkml:trace contextRef="#ctx0" brushRef="#br0">55 270 5624,'0'0'8169,"-3"10"-7817,-10 27-46,-15 51 669,25-78-801,1 1-1,0-1 1,0 1-1,1-1 1,1 1-1,0 14 1,0-24-144,0 1 1,1 0-1,-1-1 1,0 1-1,1 0 1,-1-1-1,1 1 1,-1-1-1,1 1 1,0-1-1,0 1 1,0-1-1,0 1 1,0-1-1,0 0 1,0 1-1,0-1 1,0 0-1,1 0 1,-1 0-1,1 0 1,-1 0-1,0 0 1,1 0-1,0-1 1,-1 1-1,1-1 1,-1 1-1,1-1 1,0 1-1,-1-1 1,1 0-1,0 0 1,-1 0-1,1 0 1,0 0-1,-1 0 0,1 0 1,0 0-1,-1-1 1,1 1-1,2-2 1,7-1 78,-1 0 0,0-1 0,0-1 0,0 1 0,9-7 0,-5 1 22,-1 0-1,-1-1 1,1 0-1,-2-1 1,1 0-1,-2-1 1,13-18-1,22-27 701,-45 58-817,0 0 1,0-1 0,0 1 0,1 0-1,-1-1 1,0 1 0,0 0 0,1-1-1,-1 1 1,0 0 0,0-1-1,1 1 1,-1 0 0,0 0 0,1-1-1,-1 1 1,0 0 0,1 0 0,-1 0-1,0 0 1,1-1 0,-1 1-1,1 0 1,-1 0 0,0 0 0,1 0-1,-1 0 1,1 0 0,-1 0 0,0 0-1,1 0 1,-1 0 0,1 0-1,-1 0 1,0 0 0,1 1 0,-1-1-1,0 0 1,1 0 0,-1 0 0,1 0-1,-1 1 1,0-1 0,0 0-1,1 0 1,-1 1 0,0-1 0,1 0-1,-1 1 1,0-1 0,0 0 0,1 1-1,-1-1 1,0 1 0,8 25 357,-6-15-390,2 4 58,-1-3 3,0-1 1,1 0-1,9 18 0,-11-24-33,1-1 1,0 0-1,0-1 0,0 1 1,1 0-1,-1-1 0,1 0 1,0 0-1,0 0 1,0 0-1,0-1 0,7 4 1,-7-4-4,0 0 1,0 0-1,1-1 1,-1 1-1,1-1 1,0 0-1,-1-1 1,1 1-1,0-1 1,-1 0 0,1 0-1,0 0 1,-1 0-1,1-1 1,0 0-1,-1 0 1,8-3-1,-7 2 9,1-1-1,-1 0 0,0-1 1,0 1-1,0-1 1,0 0-1,0 0 0,-1-1 1,0 1-1,0-1 0,0 0 1,3-6-1,-2 3 17,0 0 1,-1-1-1,0 1 0,-1-1 1,1 0-1,-2 0 0,1 0 1,-1 0-1,-1-1 0,0 1 1,0 0-1,-1-1 0,0 1 1,0 0-1,-1-1 0,-1 1 1,-3-15-1,5 23-24,-1 0 0,1 0 0,0 0 1,-1 0-1,0 0 0,1 0 0,-1 0 0,1 0 0,-1 0 0,0 0 1,0 0-1,1 1 0,-1-1 0,0 0 0,0 0 0,0 1 0,0-1 1,0 1-1,0-1 0,0 1 0,0-1 0,0 1 0,-1-1 0,-25 3 206,7 1-78,21-3-135,-1 0 0,0 0 0,0 0 0,0 0 0,0 0 0,0 0 0,0 0 0,0 0 0,0 1 0,0-1 0,0 0-1,0 0 1,0 0 0,0 0 0,0 0 0,1 0 0,-1 0 0,0 0 0,0 1 0,0-1 0,0 0 0,0 0 0,0 0 0,0 0 0,0 0-1,0 0 1,0 0 0,-1 0 0,1 1 0,0-1 0,0 0 0,0 0 0,0 0 0,0 0 0,0 0 0,0 0 0,0 0 0,0 0 0,0 1-1,0-1 1,0 0 0,0 0 0,0 0 0,-1 0 0,1 0 0,0 0 0,0 0 0,0 0 0,0 0 0,0 0 0,0 0 0,0 0 0,0 0-1,-1 0 1,1 0 0,0 0 0,0 0 0,0 0 0,0 0 0,0 0 0,0 0 0,0 0 0,0 0 0,-1 0 0,1 0 0,0 0 0,0 0-1,12 3 17,69-16-58,135-25 33,-171 31 22,50-1 0,-55 5-2,-1 0 0,42-11 0,-67 9-10,-5 3-3,-9 2 1,1 0 0,-1 0 0,0 0 0,0 0 0,0 0 0,0 0 0,0 0 0,0 0 0,0 0 0,0 0 0,0 0 0,1 0 0,-1 0 0,0 0 0,0 0 0,0 0 0,0 0 0,0 0 0,0 1 0,0-1 0,0 0 0,0 0 0,0 0 0,0 0 0,1 0 0,-1 0 0,0 0 0,0 0 0,0 0 0,0 0 0,0 0 0,0 1 0,0-1 0,0 0 0,0 0 0,0 0 0,0 0 0,0 0 0,0 0 0,0 0 0,0 0 0,0 0 0,0 1 0,0-1 0,0 0 0,0 0 0,0 0 0,0 0 0,0 0 0,0 0 0,0 0 0,0 0 0,0 0 0,-1 1 0,1-1 0,0 0 0,-11 18 8,-1-1-1,0 0 0,-2-1 0,0-1 1,-1 0-1,-21 17 0,13-11 14,-37 42-1,45-45-1,5-6 7,1 0 0,0 1 0,-12 21 0,21-33-23,-1 0 0,1 0 0,-1 0 1,1 0-1,-1 0 0,1 0 0,0 0 0,-1 0 0,1 0 1,0 0-1,0 0 0,0 0 0,0 0 0,0 0 1,0 0-1,0 0 0,0 0 0,0 1 0,1-1 0,-1 0 1,1 1-1,0-1 0,-1-1 1,1 1 0,0-1 0,-1 1-1,1-1 1,0 1 0,0-1-1,-1 0 1,1 1 0,0-1 0,0 0-1,0 0 1,-1 1 0,1-1-1,0 0 1,0 0 0,0 0 0,0 0-1,0 0 1,1-1 0,4 1 18,0-2 1,0 1-1,0-1 1,1 0-1,8-5 1,-4 1 15,-1 0 0,0 0 0,-1-1 1,0-1-1,0 0 0,0 0 0,-1-1 1,11-14-1,2-8 170,24-44 0,-17 27 109,-19 97-68,-8-42-246,1-1 0,0 1-1,1-1 1,-1 0 0,1 0 0,1 0-1,-1 0 1,1 0 0,0-1 0,0 0-1,1 1 1,-1-2 0,1 1 0,7 5-1,-9-8 1,0 0-1,1 1 0,-1-1 1,1 0-1,0-1 0,-1 1 1,1-1-1,0 1 0,0-1 0,0-1 1,0 1-1,0 0 0,0-1 1,0 0-1,0 0 0,0 0 1,0 0-1,1-1 0,-1 0 0,0 1 1,-1-1-1,1-1 0,0 1 1,6-3-1,2-4 18,0 0 0,0 0 0,-1-1 1,-1 0-1,1-1 0,-1 0 0,16-22 0,-3-2 68,29-52 0,3-28 199,-46 101-151,-8 26-8,-1 6-116,2 18-29,2-1-1,1 0 1,1 0 0,14 39-1,-20-73 23,1 1-1,0-1 0,0 1 1,0-1-1,0 0 0,0 1 1,1-1-1,-1 0 1,1 0-1,-1 0 0,1 0 1,0 0-1,4 3 1,-5-4-3,-1-1 0,1 0 1,-1 0-1,1 0 0,0 1 1,-1-1-1,1 0 0,0 0 1,0 0-1,-1 0 0,1 0 1,0 0-1,-1 0 0,1-1 1,0 1-1,-1 0 0,1 0 1,0 0-1,0-1 0,17-15 29,-4-5 19,-1 0-1,-1-1 1,-1 0 0,15-46-1,4-7 170,-30 74-218,1 0 1,-1 0 0,0 0 0,1 0 0,-1 0-1,1 1 1,-1-1 0,1 0 0,-1 0 0,1 0-1,-1 1 1,1-1 0,0 0 0,-1 1 0,1-1-1,0 0 1,0 1 0,0-1 0,-1 1 0,1-1 0,0 1-1,0 0 1,0-1 0,0 1 0,0 0 0,0 0-1,0-1 1,0 1 0,0 0 0,0 0 0,0 0-1,0 0 1,0 0 0,0 1 0,0-1 0,0 0 0,-1 0-1,1 1 1,0-1 0,1 1 0,4 2-11,-1 1 0,0-1 0,0 1 0,0 0 0,6 7 0,-3-3 7,10 10-5,-9-9 2,-1-1 0,1 0 0,1 0-1,-1-1 1,1 0 0,0 0 0,22 9 0,-25-13 5,7 3-15,1-1 1,0-1 0,20 4 0,-29-7 9,0-1 1,0 0-1,1 0 1,-1 0-1,0-1 1,0 0-1,0 0 0,0-1 1,0 0-1,0 0 1,9-4-1,-7 2 13,0-1 0,0 0 0,0 0 0,-1-1 0,1 0 0,-1 0 0,-1-1 0,1 0 0,-1 0 0,0 0 0,-1-1 0,0 0 0,0 0 0,6-16 0,-10 22-1,0-1 0,-1 1-1,1-1 1,-1 0 0,0 1 0,0-1-1,0 1 1,0-1 0,0 0 0,0 1-1,-1-1 1,-1-4 0,2 6-6,0 1 0,-1-1 0,1 1 1,0-1-1,0 1 0,-1-1 0,1 1 1,-1-1-1,1 1 0,0 0 0,-1-1 1,1 1-1,-1-1 0,1 1 0,-1 0 1,1-1-1,-1 1 0,1 0 0,-1 0 1,0-1-1,1 1 0,-1 0 0,-1 0 0,1 0-1,0 0 0,0 0 1,0 1-1,-1-1 0,1 0 1,0 1-1,0-1 0,0 1 1,0-1-1,0 1 0,0-1 1,0 1-1,0 0 0,-2 1 1,-3 3-9,0 1 1,1 1 0,-1-1 0,1 1 0,0 0 0,1 0 0,-1 0 0,2 1 0,-1-1 0,1 1 0,0 0-1,0 0 1,1 0 0,0 1 0,1-1 0,0 0 0,0 1 0,1 9 0,0-12 1,0 0 1,0 1-1,0-1 1,1 0-1,0 0 1,1 0-1,-1 0 1,1 0-1,1 0 1,-1 0-1,1 0 1,0-1-1,0 1 1,0-1-1,1 0 1,0 0-1,0 0 1,0 0-1,1-1 1,-1 0 0,1 0-1,0 0 1,0 0-1,12 5 1,-14-8 4,0 1 1,0-1 0,0 0 0,0-1 0,0 1 0,0-1 0,1 1 0,-1-1 0,0 0 0,0 0 0,1-1 0,-1 1 0,0 0-1,0-1 1,0 0 0,4-1 0,-2 0 0,1-1 0,-1 0 0,0 0 0,0 0 0,0-1 0,0 0 0,-1 1 0,6-7 0,1-2 8,-1-1 1,-1 0-1,0-1 0,0 0 0,10-23 1,13-52 75,-24 63-4,1 0 1,1 1 0,16-27-1,-26 52-79,0 0 0,0-1 0,0 1-1,0 0 1,0 0 0,1 0 0,-1-1 0,0 1 0,0 0-1,0 0 1,1 0 0,-1-1 0,0 1 0,0 0-1,1 0 1,-1 0 0,0 0 0,0 0 0,1 0 0,-1 0-1,0 0 1,0 0 0,1-1 0,-1 1 0,0 0-1,1 0 1,-1 0 0,0 1 0,0-1 0,1 0 0,-1 0-1,0 0 1,1 0 0,-1 0 0,0 0 0,0 0 0,1 0-1,-1 0 1,0 1 0,0-1 0,0 0 0,1 0-1,-1 0 1,0 1 0,0-1 0,0 0 0,1 0 0,-1 0-1,0 1 1,0-1 0,0 0 0,0 0 0,0 1-1,0-1 1,1 0 0,-1 0 0,0 1 0,0-1 0,8 20-18,2 18-12,-1 1 1,-2 0-1,-2 0 0,0 47 0,-5-81 29,0 1 0,0 0-1,0-1 1,-1 1 0,0-1 0,0 1-1,-1-1 1,0 1 0,0-1 0,-3 7 0,4-11 2,0-1 1,1 1 0,-1-1 0,0 0 0,0 1 0,1-1 0,-1 0 0,0 1 0,0-1 0,0 0 0,0 0 0,0 0 0,1 0 0,-1 0 0,0 0 0,0 0 0,0 0 0,0 0 0,0 0 0,1 0 0,-1-1 0,0 1 0,0 0 0,0-1 0,0 1 0,1 0 0,-2-2 0,-26-12 64,26 13-62,-9-5 30,6 3-19,1 1 1,0 0 0,0-1-1,0 0 1,0 1 0,-6-7-1,51 24 41,115 37 22,-126-44-15,7-3 45,-33-5-96,0 0 1,0 0-1,1 1 0,-1 0 1,0-1-1,0 1 1,0 1-1,0-1 0,8 4 1</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4:27.101"/>
    </inkml:context>
    <inkml:brush xml:id="br0">
      <inkml:brushProperty name="width" value="0.05" units="cm"/>
      <inkml:brushProperty name="height" value="0.05" units="cm"/>
    </inkml:brush>
  </inkml:definitions>
  <inkml:trace contextRef="#ctx0" brushRef="#br0">283 64 4008,'0'0'9917,"-11"-3"-9732,-35-11-10,42 13-146,-1 1 0,1 0 0,0 0 1,-1 0-1,1 0 0,0 1 0,0-1 0,0 1 0,-1 0 1,1 1-1,0-1 0,-5 3 0,-7 2 73,4-3-4,0 0 0,1 1 0,-1 1-1,1 0 1,0 0 0,-14 10 0,20-12-60,1 1 1,0 0 0,0-1-1,0 2 1,1-1 0,-1 0-1,1 1 1,0-1-1,0 1 1,1 0 0,0 0-1,-1 0 1,2 0 0,-1 0-1,0 1 1,0 7 0,0-4 12,1 1 1,0-1-1,1 0 1,0 16 0,1-20-11,0-1 1,0 1 0,0-1 0,1 0-1,-1 1 1,1-1 0,0 0-1,0 0 1,0 0 0,1 0-1,5 6 1,-6-9-13,0 1 0,0 0 0,1-1 0,-1 0 0,1 1 0,-1-1 0,1 0 1,-1 0-1,1-1 0,0 1 0,-1 0 0,1-1 0,0 0 0,0 1 0,-1-1 0,1 0 0,0-1 0,4 0 0,2 0 49,0 0 0,0-1 0,-1 0 0,15-6-1,-15 4 0,0-1 0,0 0 0,-1 0 0,0-1 0,0 0 0,0 0 0,0 0 0,-1-1 0,0 0-1,9-14 1,-8 9 37,0 1 0,-1-1 0,0 0 0,-1 0-1,-1-1 1,7-25 0,-9 28-11,-1 8-82,-1 1 0,1-1 0,-1 0 0,1 0 0,-1 0 0,0 0-1,0 0 1,0 0 0,0 1 0,0-1 0,0 0 0,0 0-1,-1 0 1,0-2 0,0-2 95,0 0 28,-3 10-92,-5 34 28,8-32-73,-1-1 0,1 1 1,0 0-1,0 0 0,0 0 0,1-1 0,0 1 1,0 0-1,1 0 0,-1 0 0,1 0 0,0-1 0,1 1 1,0 0-1,0-1 0,4 10 0,-4-12 1,0 1 1,0-1-1,0 0 0,0 0 0,0 0 0,1 0 0,0 0 1,-1-1-1,1 1 0,0-1 0,0 0 0,0 0 0,1 0 1,-1 0-1,0 0 0,1-1 0,-1 1 0,1-1 0,0 0 1,-1 0-1,1 0 0,0-1 0,-1 0 0,1 1 0,0-1 1,6-1-1,1-1 18,-1 0-1,0 0 1,-1-1 0,1 0 0,-1-1 0,1 0-1,-1-1 1,0 0 0,0 0 0,-1-1 0,0 0-1,0-1 1,0 0 0,-1 0 0,0 0 0,7-10-1,69-96 238,-66 89-183,-6 12-18,-10 12-46,1-1 0,-1 0 1,0 0-1,0 0 0,0-1 1,0 1-1,0 0 0,0 0 0,0-1 1,0 1-1,-1 0 0,1-1 1,0 1-1,-1 0 0,1-4 1,12 24 131,29 106-86,-38-116-60,1-1-1,-1 0 0,1-1 0,1 1 0,-1-1 1,1 0-1,1 0 0,-1-1 0,1 1 1,0-2-1,1 1 0,-1-1 0,1 0 1,0 0-1,0-1 0,1 0 0,-1-1 0,1 0 1,0 0-1,0-1 0,0 0 0,11 1 1,-8-1 21,1-1 1,-1-1-1,0 1 1,0-2-1,0 0 1,0 0-1,0-1 1,0-1-1,0 0 1,-1-1-1,1 0 1,-1 0-1,0-1 1,0-1-1,-1 0 1,16-11-1,-19 10-2,0 0-1,0 0 1,-1 0-1,1-1 1,-2 0-1,1-1 1,-1 1-1,0-1 1,-1 0-1,0 0 1,-1-1-1,1 1 0,2-18 1,-6 26-17,0 0 1,0 0-1,1 0 1,-1 0-1,0 0 1,0 0-1,0 0 1,-1 0-1,1 0 0,0 0 1,0-1-1,-1 1 1,1 0-1,0 0 1,-2-2-1,2 3-2,0 0 0,-1 0-1,1 0 1,0-1 0,-1 1-1,1 0 1,-1 0 0,1 0 0,0 0-1,-1 0 1,1-1 0,-1 1-1,1 0 1,-1 0 0,1 0-1,0 0 1,-1 0 0,1 1 0,-1-1-1,1 0 1,0 0 0,-1 0-1,1 0 1,-1 0 0,1 0 0,0 1-1,-1-1 1,-5 3 7,1 1 0,0 0 0,0 0-1,-5 5 1,2-2-4,-3 3-11,1-1 0,0 2-1,0 0 1,1 0 0,0 0 0,1 1-1,1 1 1,-8 15 0,14-26 6,0 1 1,0-1-1,0 1 0,0-1 0,0 1 1,1 0-1,-1-1 0,1 1 0,0 0 1,0-1-1,0 1 0,0 0 1,0-1-1,1 1 0,-1-1 0,1 1 1,1 4-1,0-5 2,-1 0 0,1 0 0,-1 0 0,1 0-1,-1 0 1,1-1 0,0 1 0,0-1 0,0 1 0,0-1 0,0 0 0,0 1 0,0-1-1,0 0 1,5 1 0,3 0 10,1 0 0,-1 0 0,1-1-1,0 0 1,-1-1 0,1 0 0,14-3-1,0-1 66,33-11 0,-38 10-61,-1 0-1,40-5 0,-26 12-118,-21 1-2875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2:20.048"/>
    </inkml:context>
    <inkml:brush xml:id="br0">
      <inkml:brushProperty name="width" value="0.05" units="cm"/>
      <inkml:brushProperty name="height" value="0.05" units="cm"/>
      <inkml:brushProperty name="color" value="#004F8B"/>
    </inkml:brush>
  </inkml:definitions>
  <inkml:trace contextRef="#ctx0" brushRef="#br0">0 62 10752,'0'0'10449,"11"-2"-10004,246-50 2412,-251 51-2699,0 0 0,1 1-1,-1 0 1,0 0 0,1 0 0,-1 1-1,0 0 1,0 0 0,0 1-1,0-1 1,0 1 0,0 1-1,7 2 1,-11-4 13,1 0-1,-1 0 0,1-1 1,0 1-1,-1-1 1,1 0-1,4 0 1,-5 0-2,-1-1-131,0 1-1,0-1 1,-1 0-1,1 0 1,0 1-1,-1-1 0,1 0 1,-1 0-1,1 0 1,-1 0-1,0 0 0,1 0 1,-1 1-1,0-1 1,0 0-1,1-2 0,-2-6-161,0 8-224</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4:30.991"/>
    </inkml:context>
    <inkml:brush xml:id="br0">
      <inkml:brushProperty name="width" value="0.05" units="cm"/>
      <inkml:brushProperty name="height" value="0.05" units="cm"/>
    </inkml:brush>
  </inkml:definitions>
  <inkml:trace contextRef="#ctx0" brushRef="#br0">1 1003 5920,'0'0'2210,"10"-1"-1771,3-1-290,-1-1-1,-1 0 1,1 0-1,0-2 0,-1 1 1,0-2-1,0 1 1,0-1-1,0-1 1,17-15-1,14-19 491,-3-1 0,-2-2-1,58-89 1,-53 63 120,-4-2 1,34-85 0,-66 140-642,36-96 761,-37 95-722,-1 0 0,0 0-1,-2 0 1,1-30 0,-2 27-35,-2-33 80,1 50-164,-1 0 0,1 0 0,-1-1 0,0 1 0,0 0 0,-1 1 0,1-1 0,-1 0 0,0 0 0,-2-3 0,3 6-32,0 1 0,0-1-1,1 1 1,-1-1 0,0 1-1,0 0 1,1-1 0,-1 1-1,0 0 1,0 0-1,0 0 1,0-1 0,1 1-1,-1 0 1,0 0 0,0 0-1,0 1 1,0-1-1,0 0 1,1 0 0,-1 0-1,0 1 1,0-1 0,0 0-1,1 1 1,-1-1-1,0 0 1,0 1 0,1-1-1,-1 1 1,0-1 0,1 1-1,-2 1 1,-22 19 10,14-9-17,1 0 0,0 1 0,0-1 0,2 2 0,-1-1 0,-8 25 0,-24 91-42,28-79 4,-10 87 1,19-106 29,2-1-1,1 1 1,2-1-1,6 38 1,-4-43 20,0-1-2,1 0-1,14 44 0,-17-63 4,0 0 0,0 1 0,1-1 0,0 0-1,0 0 1,0-1 0,0 1 0,1-1 0,0 1 0,0-1-1,0 0 1,0 0 0,0-1 0,1 0 0,0 1-1,0-1 1,10 4 0,-10-5 16,1-1 1,-1 0-1,1 0 0,0-1 0,-1 0 0,1 0 1,-1 0-1,1 0 0,0-1 0,-1 0 0,1 0 1,-1-1-1,0 1 0,1-1 0,5-3 0,-1 0 49,-1 0 0,1-1 0,-1 1 0,0-2 0,-1 1 0,15-16-1,-14 10 15,-1 0-1,-1-1 0,0 0 0,0 0 0,-1-1 0,-1 0 0,6-22 0,-10 32-53,0-2 20,1 0 0,-1 0 0,-1 0 0,1 1 1,-2-9-1,1 9-2,0 5-50,0 0 0,0 0-1,0 0 1,0 0-1,0 0 1,0 0 0,0 0-1,-1 0 1,1 0-1,0 1 1,0-1 0,0 0-1,0 0 1,0 0-1,-1 0 1,1 0 0,0 0-1,0 0 1,0 0-1,0 0 1,0 0 0,-1 0-1,1 0 1,0 0-1,0 0 1,0 0 0,0 0-1,0-1 1,0 1-1,-1 0 1,1 0 0,0 0-1,0 0 1,0 0-1,0 0 1,0 0 0,0 0-1,-1 0 1,1 0-1,0-1 1,0 1 0,0 0-1,0 0 1,0 0-1,0 0 1,0 0 0,0-1-1,0 1 1,0 0-1,0 0 1,0 0 0,0 0-1,0 0 1,0 0-1,0-1 1,0 1 0,-7 12 96,4 3-79,0 0 0,2 1 0,0-1-1,0 1 1,1-1 0,1 1 0,1-1 0,0 0-1,1 1 1,1-1 0,7 22 0,-9-34-20,-1 0-1,1 0 1,-1 0 0,1 0 0,0 0 0,0 0 0,0-1 0,1 1 0,-1-1-1,0 1 1,1-1 0,0 0 0,-1 0 0,1 0 0,0 0 0,0 0 0,0-1-1,1 0 1,-1 1 0,0-1 0,0 0 0,1 0 0,-1-1 0,0 1 0,1-1-1,-1 0 1,1 0 0,-1 0 0,1 0 0,-1 0 0,1-1 0,-1 1 0,0-1-1,1 0 1,-1 0 0,5-3 0,13-7 27,-1 0 1,-1-1-1,0-1 1,-1-1-1,0 0 1,-1-2-1,-1 0 1,0-1-1,-1 0 0,-1-1 1,12-21-1,38-58 473,-32 53-86,-25 38-178,-1-2-30,14-31-159,-16 32-41,0 0-1,-1 0 0,0 0 1,0 0-1,2-9 1,7-34 10,10-49 34,-21 87-37,0 1 1,0-1-1,-1 1 1,-1-1-1,0 1 1,-4-20-1,5 31-15,0-1 1,0 1-1,0-1 0,0 1 0,0 0 0,0-1 0,0 1 0,0-1 0,0 1 0,0 0 1,0-1-1,-1 1 0,1 0 0,0-1 0,0 1 0,0 0 0,-1-1 0,1 1 0,0 0 0,0-1 1,-1 1-1,1 0 0,0 0 0,-1-1 0,1 1 0,0 0 0,-1 0 0,1 0 0,0 0 1,-1-1-1,1 1 0,0 0 0,-1 0 0,1 0 0,-1 0 0,1 0 0,0 0 0,-1 0 1,1 0-1,-1 0 0,1 0 0,0 0 0,-1 0 0,1 0 0,-1 0 0,1 0 0,0 1 1,-1-1-1,1 0 0,0 0 0,-1 0 0,1 1 0,0-1 0,-1 0 0,1 0 0,0 1 1,-1-1-1,1 0 0,0 1 0,0-1 0,0 0 0,-1 1 0,1-1 0,0 0 0,0 1 0,-16 23-39,7 1 18,0 0 0,1 1 0,2 0-1,-7 53 1,3 112-39,5-50 98,0-71-22,-6 102 114,28-196 139,-6-3-165,-7 15-50,1 1 0,11-18-1,19-26 78,-15 21-48,1 2-1,28-31 1,-38 50-52,-6 6-15,0 0 1,1 1 0,0-1 0,0 2 0,1-1-1,-1 0 1,1 1 0,1 1 0,10-7 0,-17 11-17,1-1 1,-1 1 0,1-1 0,0 1-1,-1-1 1,1 1 0,-1 0-1,1 0 1,0 0 0,-1 0 0,1 0-1,0 0 1,-1 0 0,1 1-1,-1-1 1,1 1 0,0-1 0,-1 1-1,1-1 1,-1 1 0,1 0 0,1 1-1,-1 0 2,-1-1-1,1 1 1,-1 0 0,0 0-1,1 0 1,-1 0-1,0 0 1,0 0-1,-1 1 1,1-1 0,0 0-1,-1 0 1,1 1-1,-1 1 1,1 7 2,0-1 1,-1 0-1,-1 0 0,0 1 1,0-1-1,-3 11 0,1-10 13,-1 0-1,0 0 0,-8 17 1,10-24-11,0 0 0,-1 0 0,0 0 0,1-1 0,-1 1 0,0-1 0,-1 1 0,1-1 1,-1 0-1,1 0 0,-9 4 0,12-7-3,-1 1 1,0-1-1,0 0 0,0 1 1,0-1-1,0 0 1,0 0-1,0 1 0,0-1 1,0 0-1,0 0 1,0 0-1,0 0 0,0 0 1,1-1-1,-1 1 0,0 0 1,0 0-1,0-1 1,0 1-1,0 0 0,0-1 1,0 1-1,1-1 0,-1 1 1,0-1-1,-1 0 1,2 0 14,24 7 117,-16-2-143,0-1 0,0 0 0,1-1 0,-1 0 0,0 0 0,1-1 1,14 1-1,5-2-2,28-4 1,-41 3 11,0-1 8,1-1 0,-1 0 0,0-2 0,0 1 0,0-2 1,0 0-1,22-14 0,-15 7 13,-1-1 1,0-1-1,-1-1 1,18-19 0,-32 28-9,1 0 0,-2-1 0,1 0 0,-1 0 0,0 0 1,6-16-1,-9 21-5,-1-1 1,1 1-1,-1-1 1,0 1-1,0-1 1,0 0-1,-1 0 1,0 1-1,1-1 1,-1 0-1,0 0 1,-1 1-1,1-1 1,-1 0-1,0 0 1,0 1-1,0-1 1,0 1-1,0-1 1,-3-3-1,4 6-3,-1-1-1,0 1 1,0 0-1,0 0 0,-1 0 1,1 0-1,0 0 1,0 0-1,0 0 1,-1 0-1,1 0 1,0 0-1,-1 1 0,1-1 1,-1 1-1,1-1 1,-1 1-1,1-1 1,-1 1-1,0 0 1,-2 0-1,0 0 1,1 0 0,-1 1 0,0 0 0,1 0 0,-1 0 0,1 0 0,-1 1 0,1-1 0,-4 3 0,-6 4 9,1 1 1,0 0-1,-17 16 1,26-22-16,0 0 1,0 0-1,0 0 1,1 0-1,-1 1 1,1-1 0,0 1-1,0 0 1,0-1-1,0 1 1,1 0 0,0 0-1,-1 0 1,2 1-1,-2 4 1,2-6-1,0 0-1,0-1 1,1 1 0,-1 0 0,1 0-1,-1 0 1,1-1 0,0 1 0,0 0-1,0-1 1,1 1 0,-1-1 0,1 1-1,-1-1 1,1 0 0,0 1 0,0-1-1,0 0 1,0 0 0,0 0 0,0-1-1,5 4 1,5 2 5,1-1 0,0 0 0,0 0 0,0-2 0,1 1 0,-1-2-1,1 0 1,0-1 0,0 0 0,0-1 0,24-1 0,-32 0-3,0 0 0,0-1 1,0 0-1,0 0 0,-1 0 0,1-1 1,0 0-1,8-4 0,-12 1-252</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4:31.275"/>
    </inkml:context>
    <inkml:brush xml:id="br0">
      <inkml:brushProperty name="width" value="0.05" units="cm"/>
      <inkml:brushProperty name="height" value="0.05" units="cm"/>
    </inkml:brush>
  </inkml:definitions>
  <inkml:trace contextRef="#ctx0" brushRef="#br0">1 78 12256,'0'0'2240,"54"-67"-2168,-9 61 8,3 2-72,4 4 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4:36.899"/>
    </inkml:context>
    <inkml:brush xml:id="br0">
      <inkml:brushProperty name="width" value="0.05" units="cm"/>
      <inkml:brushProperty name="height" value="0.05" units="cm"/>
    </inkml:brush>
  </inkml:definitions>
  <inkml:trace contextRef="#ctx0" brushRef="#br0">211 83 4008,'0'0'9758,"-10"5"-9611,-61 28 245,66-31-353,1 1 1,0 0-1,0-1 0,0 2 1,1-1-1,-1 0 1,-5 8-1,-23 32 212,23-30-170,2-4-24,2-1 0,-1 1 1,1 0-1,0 0 1,1 0-1,0 0 0,1 1 1,0 0-1,0 0 1,1 0-1,0 0 1,1 0-1,0 0 0,1 0 1,1 15-1,-1-24-48,0 0 0,0 0-1,0 1 1,0-1 0,1 0-1,-1 0 1,1 1 0,-1-1 0,1 0-1,-1 0 1,1 0 0,-1 0 0,1 0-1,0 0 1,0 0 0,0 0-1,0 0 1,-1 0 0,1 0 0,0-1-1,0 1 1,2 0 0,-1 1 6,1-1 0,0 0 0,-1-1 0,1 1 0,0 0 0,0-1 0,0 1 0,0-1 0,4 0 0,1-1 14,0 1 0,1-1-1,-1-1 1,0 0 0,0 0-1,9-4 1,-1-2 22,1-1 0,-1-1 0,-1 0-1,0-1 1,0-1 0,-1 0 0,19-22 0,-14 12 223,-1 0 0,-1-2 0,-1 0 0,16-32 0,-32 56 6,1 30 43,0-18-313,0 0 0,1 0 0,1 0 0,0-1 0,1 1 0,0-1 0,1 1-1,0-1 1,0-1 0,2 1 0,-1-1 0,1 0 0,0 0 0,1-1 0,17 16 0,-23-24-5,-1 0-1,1 0 1,-1-1 0,1 1 0,-1-1 0,1 1-1,-1-1 1,1 1 0,0-1 0,-1 0 0,1 0 0,0 0-1,-1 0 1,1 0 0,0 0 0,-1-1 0,1 1-1,-1 0 1,1-1 0,0 1 0,1-2 0,1 1 8,0-1 0,0 0 0,0 0 0,0-1 0,0 1 0,5-6 0,-3 2 20,-1 0 1,1-1-1,-1 1 0,0-1 0,-1-1 1,1 1-1,-2 0 0,1-1 1,-1 0-1,0 0 0,-1 0 0,1 0 1,-2-1-1,1 1 0,-1 0 1,0-1-1,-1 1 0,0-1 0,-1 1 1,1-1-1,-1 1 0,-1 0 1,0-1-1,0 1 0,-1 0 0,-3-8 1,5 13 4,-1 1 0,1-1 0,-1 1 0,0-1 0,0 1 0,0 0 0,0 0 0,-4-4 0,15 11-38,0 0 1,1 0-1,-1-1 0,1-1 0,13 4 0,55 9-12,-55-12-1,67 11-34,1-3-1,107-2 1,-190-10 47,0 1 0,-1-2 0,1 1 0,0-1 0,-1 0 0,1-1 0,-1 1 0,1-2 0,13-5 0,-21 8 0,0 0 1,0 0-1,0 0 0,1 0 1,-1 0-1,0 0 1,0 0-1,0 0 0,0 0 1,0 0-1,1 0 1,-1-1-1,0 1 0,0 0 1,0 0-1,0 0 1,0 0-1,0 0 0,1 0 1,-1 0-1,0-1 1,0 1-1,0 0 1,0 0-1,0 0 0,0 0 1,0 0-1,0-1 1,0 1-1,0 0 0,0 0 1,0 0-1,0 0 1,0 0-1,0-1 0,0 1 1,0 0-1,0 0 1,0 0-1,0 0 0,0-1 1,0 1-1,0 0 1,0 0-1,0 0 0,0 0 1,0 0-1,0-1 1,-1 1-1,1 0 1,0 0-1,0 0 0,0 0 1,-12-5 31,-17 2 19,13 4-30,1 2-1,0-1 1,-1 2 0,1 0-1,1 1 1,-1 0 0,1 1 0,-17 10-1,20-11-9,1 2-1,0-1 0,0 1 0,1 0 1,0 1-1,0 0 0,1 1 0,0 0 1,1 0-1,0 1 0,-8 13 0,13-21-6,1 1-1,0-1 1,0 0-1,0 1 0,0-1 1,1 0-1,-1 1 1,1-1-1,-1 1 1,1-1-1,0 1 0,0-1 1,0 1-1,0-1 1,0 1-1,1-1 0,0 4 1,0-4-4,0 1 0,1-1-1,-1 0 1,1 0 0,-1 0 0,1 0 0,0-1 0,0 1-1,0 0 1,0-1 0,0 1 0,0-1 0,0 0 0,0 0 0,1 0-1,-1 0 1,3 1 0,0 0-1,-1-1 0,1 1-1,-1-1 1,1 0 0,0 0 0,-1-1 0,1 1-1,0-1 1,0 0 0,-1 0 0,1-1 0,0 0-1,-1 1 1,1-1 0,6-3 0,-5 1 11,0 1 0,0-2 0,-1 1 0,0-1 0,1 0 0,-1 0 0,-1 0 0,1 0 0,0-1 0,4-6 0,0-3 45,0 1 0,-1-1 1,-1-1-1,0 1 0,-1-1 0,0 0 0,-2-1 0,5-20 0,-8 32-28,2-16 72,-3 19-94,0 1-1,0-1 1,0 0-1,0 1 1,0-1-1,0 1 1,0-1-1,0 0 1,0 1 0,0-1-1,0 1 1,-1-1-1,1 1 1,0-1-1,0 1 1,-1-1-1,1 1 1,0-1-1,-1 1 1,1-1-1,0 1 1,-1-1-1,1 1 1,-1-1-1,1 1 1,-1 0 0,0-1-1,1 1-1,-1 0-1,1 1 1,-1-1-1,1 0 1,-1 0 0,1 1-1,0-1 1,-1 0-1,1 1 1,-1-1-1,1 1 1,0-1 0,-1 0-1,1 1 1,0-1-1,-1 1 1,1-1 0,0 1-1,0-1 1,-1 1-1,1-1 1,0 1-1,0-1 1,0 1 0,0-1-1,0 1 1,0-1-1,0 1 1,0-1 0,0 1-1,0 0 1,0 0-1,0 21 13,2-11-15,0 0 0,1 0 0,1-1 1,0 1-1,0-1 0,1 0 0,0 0 0,1 0 0,0-1 1,0 0-1,1 0 0,1 0 0,8 7 0,-12-12 4,-1-1 0,1 0-1,0 0 1,0 0 0,1 0 0,-1 0-1,0-1 1,1 0 0,0 0-1,-1 0 1,1-1 0,0 0 0,0 0-1,0 0 1,0 0 0,0-1 0,0 1-1,0-1 1,0-1 0,0 1-1,0-1 1,0 0 0,0 0 0,-1 0-1,1 0 1,0-1 0,0 0-1,-1 0 1,1-1 0,-1 1 0,5-4-1,1-2 18,-1 1-1,0-2 0,0 1 1,0-1-1,12-18 0,30-56 141,-11 17 34,-32 50-127,-2 7 56,-4 23-6,-1 17-63,2-1 0,11 47 0,-5-34-24,0 0 8,-8-39-32,0 0-1,1-1 0,-1 1 1,0-1-1,1 1 0,0-1 1,0 0-1,0 0 1,4 5-1,-5-8-4,-1 1 0,0-1-1,1 0 1,-1 1 0,1-1 0,-1 0 0,1 0 0,0 1-1,-1-1 1,1 0 0,-1 0 0,1 0 0,-1 0 0,1 0-1,-1 0 1,1 0 0,0 0 0,-1 0 0,1 0 0,-1 0-1,1 0 1,-1 0 0,1-1 0,-1 1 0,1 0 0,-1 0-1,1-1 1,-1 1 0,1 0 0,-1-1 0,1 1 0,-1 0-1,1-1 1,-1 1 0,0-1 0,1 0 0,15-21 54,-12 15-39,7-14 16,-1 0-1,0-1 1,-2 0-1,11-45 0,1-5 138,-19 71-167,-1 0 0,0 0-1,1 0 1,-1 0 0,1 0-1,-1 0 1,1 1-1,-1-1 1,1 0 0,0 0-1,-1 0 1,1 0 0,1-1-1,-1 2 1,-1 0-1,1 0 1,-1 0 0,1-1-1,-1 1 1,0 0-1,1 0 1,-1 0-1,1 0 1,-1 0 0,1 0-1,-1 0 1,1 0-1,-1 0 1,1 0-1,-1 0 1,1 0 0,-1 1-1,1-1 1,-1 0-1,1 1 1,3 1 12,-1 0 1,0 1 0,0 0-1,0 0 1,0 0-1,2 3 1,7 7 5,0-1-22,0 0-3,0-1 0,0 0 0,1 0 0,0-2 0,1 1 0,0-2 0,18 9 0,-18-12 7,-1 0 0,1-1-1,19 3 1,-27-6 0,-1-1 1,1 0-1,-1 0 0,1 0 1,-1-1-1,1 0 0,0 0 0,-1 0 1,0-1-1,1 1 0,7-5 1,-5 2 17,-1-1 0,0 0 0,0 0 0,-1-1 0,1 1 0,-1-1 0,0-1 0,-1 1 0,1-1 0,-1 0 0,-1 0 0,1-1 0,-1 1 0,-1-1 0,1 0 0,-2 0 0,1 0 0,-1-1 0,0 1 0,2-16 0,-4 22-13,0-1 0,0 1 0,0 0-1,0 0 1,0 0 0,0 0 0,0 0 0,-1 0 0,1-1 0,-1 1 0,0-2-1,0 3-2,1 0-1,0 1 1,-1-1-1,1 1 1,-1-1-1,1 0 1,-1 1-1,0-1 1,1 1-1,-1-1 1,1 1-1,-1-1 1,0 1-1,1 0 1,-1-1-1,0 1 1,1 0-1,-1-1 1,0 1-1,0 0 0,-1 0 1,0 0 2,-1 0 0,1 1 0,-1-1 0,1 1 1,-1-1-1,1 1 0,-1 0 0,1 0 0,0 0 0,0 1 0,0-1 0,-1 0 1,1 1-1,0 0 0,1-1 0,-1 1 0,-3 3 0,0 0-5,1 1 0,-1 0 0,1 0 0,0 0-1,0 0 1,1 0 0,0 1 0,0-1 0,0 1 0,1 0-1,0 0 1,1 0 0,-1 0 0,1 0 0,1 1 0,-1-1 0,1 0-1,0 0 1,1 0 0,0 1 0,0-1 0,1 0 0,-1 0-1,1 0 1,1 0 0,0-1 0,0 1 0,4 6 0,-3-6-8,0 1 0,1-1 0,0-1 0,1 1 0,-1-1 0,1 0 0,0 0 0,1 0 0,10 6 0,-14-10 4,1 0-1,1 0 1,-1 0 0,0 0 0,0-1-1,1 0 1,-1 1 0,1-2-1,-1 1 1,1 0 0,-1-1 0,1 0-1,-1 0 1,1-1 0,-1 1-1,1-1 1,-1 0 0,1 0 0,6-3-1,-3 1 7,0-2-1,0 1 1,0-1-1,0 0 0,-1-1 1,0 1-1,0-1 1,0-1-1,6-8 0,8-11 19,19-33 0,-35 53-21,12-24 17,19-41 1,8-15 84,-44 85-97,1 0 0,0 0-1,-1-1 1,1 1 0,0 0 0,0 0 0,0 0 0,0 0 0,0 0-1,0 0 1,0 0 0,0 0 0,0 0 0,0 1 0,1-1 0,-1 0-1,0 1 1,2-1 0,-2 1-2,0 0 1,-1 0-1,1 0 0,0 0 1,0 1-1,0-1 0,-1 0 0,1 0 1,0 1-1,0-1 0,-1 0 1,1 1-1,0-1 0,-1 1 0,1-1 1,-1 1-1,1-1 0,-1 1 1,1 0-1,-1-1 0,1 1 0,0 1 1,2 4 7,0 0 1,0 0-1,0 1 1,-1-1 0,2 12-1,2 10-4,-1-1 0,-1 1 0,-2 0 0,0 0 0,-2 1 0,-2-1 0,-6 44 0,7-70-7,1-1 0,0 1 0,-1-1 0,1 0 0,-1 1 0,1-1-1,-1 1 1,0-1 0,0 0 0,0 1 0,1-1 0,-1 0 0,0 0 0,0 0 0,-1 0-1,1 0 1,0 0 0,0 0 0,0 0 0,-1 0 0,-1 0 0,1 0 2,-1 0 1,1 0 0,-1-1 0,0 0-1,1 1 1,-1-1 0,0 0-1,0 0 1,1 0 0,-1 0 0,-3-1-1,-1-1 7,0 0 0,-1 0 0,1-1 0,0 1 0,0-2 0,0 1 0,-10-8 0,-1-7 114,80 29-46,109 14-12,-150-24-28,0 0-1,0-2 0,-1 0 1,1-1-1,0-2 0,25-6 1,-42 9-13,1-1 0,0 1 0,-1-1 0,1 0 1,-1 0-1,0-1 0,1 1 0,-1-1 1,0 0-1,-1 0 0,6-5 0,-9 7-23,0 1 0,0-1 0,0 0 0,0 1 0,0-1 0,0 0 0,0 1 0,0-1 0,0 1 0,0-1 0,0 0 0,0 1 0,0-1 0,-1 1 0,1-1 0,0 0 0,0 1 0,-1-1 0,1 1 0,0-1 0,-1 1 0,1-1 0,-2 0 0,-1-3-2957</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4:43.484"/>
    </inkml:context>
    <inkml:brush xml:id="br0">
      <inkml:brushProperty name="width" value="0.05" units="cm"/>
      <inkml:brushProperty name="height" value="0.05" units="cm"/>
    </inkml:brush>
  </inkml:definitions>
  <inkml:trace contextRef="#ctx0" brushRef="#br0">164 132 4120,'0'0'8388,"-12"1"-7935,5-1-364,2 0-41,1 0 0,-1 1 0,1-1 0,-1 1-1,1 0 1,-1 0 0,1 0 0,0 0 0,0 1 0,-1 0-1,1 0 1,0 0 0,1 0 0,-1 1 0,0-1 0,-5 6 0,1 1 173,0 1 0,1 0 0,0 0 0,1 1-1,0-1 1,0 1 0,-5 15 0,9-21-149,1-1 1,0 1-1,-1 0 0,2-1 0,-1 1 0,0 0 0,1 0 0,0-1 0,0 1 0,0 0 0,1 0 0,-1 0 0,1-1 0,1 1 0,-1 0 0,0-1 0,1 1 1,0-1-1,0 0 0,0 1 0,5 5 0,-4-7-29,0 0 0,1 0 0,-1 0 0,1 0 0,0 0 0,0-1 0,0 1 0,0-1 0,0 0 0,1 0 0,-1-1 0,0 1 0,1-1 0,-1 0 0,1 0 0,0-1 0,-1 1 0,7-1 0,0 0 22,0-1-1,-1 0 1,1-1-1,-1 0 1,1 0 0,17-8-1,-13 5 42,-1-1 0,0-1 0,0 0-1,24-18 1,-35 22-79,0 1 0,0 0 0,0-1 0,-1 1 0,1-1 0,-1 0 0,0 0 0,0 0 0,0 0 0,0 0 0,0-1 0,-1 1 0,1 0 0,-1-1 0,0 0 1,0 1-1,0-1 0,-1 1 0,1-1 0,-1 0 0,0 1 0,0-1 0,0 0 0,0 0 0,-1 1 0,-1-5 0,1 3 1,-1 0 0,0 0 0,0 1 0,0-1 0,-1 1 0,0 0 1,1 0-1,-2 0 0,1 0 0,0 0 0,-1 1 0,1-1 0,-1 1 0,0 0 1,0 0-1,-1 0 0,1 1 0,0 0 0,-1 0 0,-8-3 0,7 3 10,0 0 0,0 1 1,-1 0-1,1 0 0,-1 0 0,1 1 0,-1 0 0,1 0 0,0 1 0,-1 0 0,1 0 0,-1 0 0,1 1 1,0 0-1,-11 5 0,7-1 128,22-4-52,13-6-83,1-2 0,0 0 0,-1-2 0,0 0 0,41-22 0,15-4 23,-6 5 11,47-16 118,-114 42-153,-1 1 0,1 1 0,0-1 0,-1 1 0,13 0 0,-19 1-22,0 0 0,1 0 1,-1 0-1,1 0 1,-1 0-1,1 1 1,-1-1-1,1 0 0,-1 1 1,0-1-1,1 1 1,-1-1-1,1 1 0,-1 0 1,0 0-1,0-1 1,0 1-1,1 0 0,-1 0 1,0 0-1,0 0 1,0 0-1,0 1 0,-1-1 1,1 0-1,0 0 1,0 1-1,-1-1 0,1 0 1,-1 1-1,1-1 1,-1 1-1,1-1 1,-1 0-1,0 2 0,1 12 51,-1-1 0,-1 0-1,-1 0 1,0 0-1,-5 19 1,-26 68 451,33-99-226,5-4-102,11-10-30,19-23-38,-4-3 1,-15 18-11,1 0 0,0 1 0,21-17 1,-37 36-99,0-1 0,-1 0 0,1 1 0,0-1 0,-1 1 0,1-1 0,0 1 0,0-1 0,0 1 0,0 0 0,0-1 0,-1 1 0,1 0 0,0 0 0,0-1 0,0 1 0,0 0 0,0 0 0,0 0 0,0 0 0,0 0 0,0 0 0,0 1 0,0-1 0,0 0 0,-1 0 0,2 1 0,0 0 0,-1 0 0,0 1 1,0-1-1,1 0 0,-1 1 0,0-1 1,0 1-1,0-1 0,0 1 1,-1-1-1,1 1 0,0 0 0,0 2 1,2 9 11,0 0 0,-1 0 0,1 15 0,-2-19-1,0 1 4,0-1 0,1 1 0,0 0 0,1-1 0,0 1 0,0-1 0,1 0 0,0 0 0,1 0 0,0 0 0,0-1 0,1 0 1,10 11-1,-14-17-9,0-1 1,1 1 0,-1-1-1,0 0 1,1 0 0,-1 0-1,1 0 1,0 0 0,-1 0-1,1-1 1,0 0 0,-1 1-1,5-1 1,36-3 117,-39 2-117,15-2 79,0-1 0,0-1 0,27-11 0,-6-1-3328</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4:44.845"/>
    </inkml:context>
    <inkml:brush xml:id="br0">
      <inkml:brushProperty name="width" value="0.05" units="cm"/>
      <inkml:brushProperty name="height" value="0.05" units="cm"/>
    </inkml:brush>
  </inkml:definitions>
  <inkml:trace contextRef="#ctx0" brushRef="#br0">353 0 5120,'0'0'6761,"-11"3"-6221,-22 6 109,1 1 0,0 1 0,-44 23 0,59-24-335,0 0 0,0 1-1,1 1 1,-16 15 0,25-20-165,-1 1 1,1 0-1,1 1 0,-1-1 0,1 1 0,1 1 1,0-1-1,0 1 0,-4 13 0,8-20-97,0 0 0,0 0 0,1 0 0,-1 0 0,1 1 0,0-1 0,0 0 1,0 1-1,0-1 0,0 0 0,1 0 0,-1 1 0,1-1 0,0 0 0,0 0 0,0 0 0,2 4 0,-1-5-29,-1 0 0,0-1 0,1 1 1,-1 0-1,1-1 0,-1 1 0,1-1 0,0 0 0,-1 1 0,1-1 0,0 0 1,0 0-1,0 0 0,0 0 0,0-1 0,0 1 0,0 0 0,0-1 0,1 0 1,-1 1-1,0-1 0,0 0 0,0 0 0,1 0 0,-1 0 0,4-1 0,4-1 22,0-1 0,0 1 0,0-1 0,0-1 0,-1 0 0,0 0 0,0-1 0,0 0 0,0 0 0,-1-1 0,1-1 0,10-10 0,-7 3 42,1 0 0,-2-1-1,0 0 1,-1-1 0,16-33 0,-20 37-21,1-1 0,-1 1 1,5-17-1,-10 26-46,-1 0 1,1 0 0,0 0-1,-1 1 1,1-1-1,-1 0 1,0 0-1,0 0 1,0 0-1,0 0 1,-1 1 0,1-1-1,-1 0 1,0 0-1,0 0 1,-2-4-1,3 7-15,0-1-1,0 1 1,0 0-1,0 0 1,0 0-1,-1 0 1,1-1 0,0 1-1,0 0 1,0 0-1,0 0 1,-1 0-1,1 0 1,0 0-1,0-1 1,0 1-1,-1 0 1,1 0-1,0 0 1,0 0-1,0 0 1,-1 0-1,1 0 1,0 0-1,0 0 1,0 0-1,-1 0 1,1 0-1,0 0 1,0 0 0,0 0-1,-1 0 1,1 0-1,0 0 1,0 0-1,0 0 1,-1 0-1,1 1 1,0-1-1,0 0 1,0 0-1,-1 0 1,-8 11 89,-4 14 7,8-14-64,1 1 0,1-1 1,0 0-1,0 1 0,1 0 1,-1 16-1,3-24-25,0-1 0,0 1 0,0 0 0,0-1 0,1 1 1,0-1-1,0 1 0,0-1 0,0 1 0,0-1 0,1 1 0,-1-1 0,1 0 0,0 0 1,0 0-1,0 0 0,0 0 0,1 0 0,-1-1 0,1 1 0,0-1 0,0 0 0,0 1 0,0-1 1,4 2-1,4 1 20,1-1-1,0 0 1,0-1 0,0 0 0,0-1 0,0 0 0,0-1 0,1 0 0,-1-1 0,0-1 0,1 1 0,16-5 0,-2-1 48,-1 0 1,0-2-1,0-1 0,40-20 1,-11-6 341,-1 1-3552</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4:48.420"/>
    </inkml:context>
    <inkml:brush xml:id="br0">
      <inkml:brushProperty name="width" value="0.05" units="cm"/>
      <inkml:brushProperty name="height" value="0.05" units="cm"/>
    </inkml:brush>
  </inkml:definitions>
  <inkml:trace contextRef="#ctx0" brushRef="#br0">1 964 6224,'0'0'7158,"14"-10"-6770,-1 1-279,0 1 8,-1-2-1,0 1 0,-1-1 0,0-1 1,12-14-1,112-156 2213,-105 124-1698,-23 42-262,1-1 1,17-24-1,-17 27-97,7-11 74,-14 23-309,-1 1 1,1-1-1,0 0 0,-1 0 1,1 1-1,0-1 1,0 1-1,-1-1 0,1 1 1,0-1-1,0 1 0,0-1 1,0 1-1,0 0 0,0 0 1,-1-1-1,1 1 0,0 0 1,0 0-1,0 0 0,0 0 1,0 0-1,2 0 0,-2 2-18,1-1-1,-1 0 0,1 1 1,-1-1-1,0 1 0,0-1 0,0 1 1,0-1-1,0 1 0,0 0 1,-1 0-1,1 0 0,0-1 1,-1 1-1,1 0 0,-1 0 1,0 0-1,0 3 0,1 1 13,6 28 52,-3 0 0,0 0-1,-3 53 1,-2-62-43,-1 0 0,-2 0-1,0 0 1,-2-1 0,-13 37-1,17-56-15,0-1 1,0 1-1,0-1 0,0 0 0,-1 0 0,0 0 0,0 0 0,0 0 0,0 0 1,-1-1-1,-4 4 0,6-5-5,-1-1 1,1 0-1,0 0 0,0 0 1,0 0-1,0 0 0,-1-1 1,1 1-1,0-1 0,-1 1 1,1-1-1,-1 0 0,1 0 1,0 0-1,-1 0 1,1 0-1,0-1 0,-1 1 1,1-1-1,0 0 0,-1 1 1,1-1-1,0 0 0,-3-2 1,-6-3 65,2 1 0,-1-2 1,1 1-1,0-1 0,0-1 1,1 1-1,-13-16 0,19 20-41,1 2-22,1-1 0,-1 1-1,-1-1 1,1 1 0,0 0-1,0-1 1,0 1 0,-1 0 0,1 0-1,-1 0 1,1 0 0,-1 0-1,1 0 1,-1 0 0,1 1 0,-1-1-1,-2 0 1,17 11 93,-2-6-106,-1 0 0,1 0 0,0-2 1,1 1-1,-1-1 0,0-1 1,1 0-1,-1-1 0,0 0 0,1 0 1,-1-2-1,1 1 0,-1-1 0,0-1 1,0 0-1,0 0 0,-1-1 0,1-1 1,-1 0-1,18-11 0,-1-3 14,-1 0 0,-1-2 0,-1-1 0,-1 0 0,-1-2 0,36-50 0,95-177 157,-88 136-106,-42 75-31,-2-1 1,-2-1-1,-1 0 1,13-53-1,-29 88-21,-1 0 0,0-1 0,0 1 0,-1-10-1,0 15-15,0 2-5,0-1 0,0 1 0,0 0 0,0 0 0,0 0 0,0 0 0,0-1 0,0 1 0,0 0 0,0 0 0,0 0 1,0 0-1,0-1 0,0 1 0,0 0 0,0 0 0,-1 0 0,1 0 0,0-1 0,0 1 0,0 0 0,0 0 0,0 0 0,0 0 0,0 0 0,0 0 0,-1-1 0,1 1 0,0 0 0,0 0 1,0 0-1,0 0 0,-1 0 0,1 0 0,0 0 0,0 0 0,0 0 0,0 0 0,0 0 0,-1 0 0,1 0 0,0 0 0,0 0 0,-10 4-6,-7 11-27,-3 9 14,1 0 0,1 1 0,2 1 0,-25 51 0,23-41-17,-8 18 6,4 2 0,-31 112 1,49-153 25,-2 13 2,2-1 1,-2 54-1,4-48 1,2-23 28,0 0-1,0 1 1,1-1-1,1 0 1,0 0-1,0-1 0,1 1 1,0 0-1,0-1 1,8 15-1,-9-20-14,1 0 0,-1 0 0,0-1 0,1 1 0,0-1 0,0 1 0,0-1 0,0 0 0,0 0 0,1 0 0,-1-1 0,1 1 0,0-1 0,0 0 0,0 0 0,0 0 0,0-1 0,0 1 0,0-1 0,1 0 0,-1 0 0,0 0 0,1-1 0,-1 0 0,9 0 0,1-2 39,-1 0-1,1-1 1,-1-1-1,0 0 1,0-1-1,0 0 1,-1-1-1,0-1 1,19-13-1,-11 6 44,-2-2-1,1 0 0,-2-1 1,24-30-1,-36 40-64,4-3 11,-2 0 0,1-1 0,-1 1 1,0-1-1,4-13 0,-9 21-32,0 0 0,0 0 0,0 0 0,0 0 0,1 1 0,-1-1 0,1 1 0,0-1-1,-1 1 1,1 0 0,0 0 0,0 0 0,1 0 0,-1 1 0,0-1 0,1 1 0,-1 0 0,6-1 0,-7 1-11,0 0 0,0 1 1,0-1-1,0 1 1,1 0-1,-1 0 1,0 0-1,0 0 1,0 0-1,1 0 1,-1 0-1,0 1 1,0-1-1,0 1 1,0 0-1,0-1 1,0 1-1,0 0 0,0 0 1,0 0-1,3 3 1,-3-2-1,0 0 1,-1 0 0,1 1-1,-1-1 1,0 0 0,0 1-1,1-1 1,-1 1-1,-1-1 1,1 1 0,0-1-1,-1 1 1,1 0-1,-1-1 1,0 1 0,0 4-1,0 5 4,0 11 29,4 37 1,-3-53-27,0 0 1,1 0-1,0 0 0,0 0 1,1-1-1,0 1 1,0-1-1,0 0 0,8 10 1,-10-14-5,1 0 0,-1 0 0,1 0-1,0-1 1,0 1 0,0-1 0,0 1 0,0-1 0,0 0 0,1 0 0,-1 0 0,0 0 0,0 0-1,1 0 1,-1-1 0,1 1 0,2-1 0,1 1 5,-1-1 0,0-1 0,0 1 0,0-1-1,1 0 1,-1 0 0,9-4 0,-1 0 5,-1 0 1,0-1-1,-1-1 0,0 0 0,19-16 1,65-72 99,-41 38 22,-54 57-132,1 0 0,-1-1 0,0 1 0,0 0 0,0 0 1,0 0-1,0 0 0,1-1 0,-1 1 0,0 0 1,0 0-1,0 0 0,1 0 0,-1 0 0,0 0 1,0-1-1,1 1 0,-1 0 0,0 0 0,0 0 1,0 0-1,1 0 0,-1 0 0,0 0 0,0 0 1,1 0-1,-1 0 0,0 0 0,0 0 0,1 0 0,-1 0 1,0 0-1,0 1 0,4 7 15,-4 21-28,0-19 2,2 9-2,0 0 0,1 1 0,1-1-1,1 0 1,1-1 0,8 20 0,-13-36 18,0 0-1,0 0 1,0 0 0,0 0-1,1 0 1,-1 0 0,0 0-1,1-1 1,0 1 0,-1-1-1,1 1 1,0-1 0,0 1-1,0-1 1,0 0 0,0 0-1,0 0 1,0 0 0,0 0-1,3 0 1,-1 0 3,0-1 0,0 0 1,0 0-1,0 0 0,0 0 0,0-1 1,0 1-1,-1-1 0,1 0 0,0-1 1,3-1-1,7-3 19,-1 0 0,-1-2-1,0 0 1,0 0 0,15-14 0,90-91 207,-112 108-216,25-22 60,-29 26-76,1 0 1,-1 0 0,0 0 0,0 0 0,1 0-1,-1 1 1,1-1 0,-1 0 0,1 1-1,-1-1 1,1 1 0,-1-1 0,1 1 0,0 0-1,-1 0 1,1-1 0,-1 1 0,1 0-1,1 1 1,-2-1-1,0 1 0,0 0-1,0 0 1,0 0 0,0 0-1,0 0 1,-1 0 0,1 0 0,0 0-1,-1 0 1,1 0 0,-1 0-1,1 0 1,-1 0 0,0 0 0,1 0-1,-1 1 1,0-1 0,0 0-1,0 2 1,1 28 35,-1-28-37,-12 104 123,12-107-123,0 0 1,0 1-1,0-1 0,0 0 0,0 0 0,0 0 0,0 0 1,0 1-1,0-1 0,0 0 0,0 0 0,0 0 0,0 0 1,0 1-1,0-1 0,0 0 0,0 0 0,0 0 0,0 0 1,0 1-1,1-1 0,-1 0 0,0 0 0,0 0 0,0 0 1,0 0-1,0 0 0,0 0 0,1 1 0,-1-1 0,0 0 1,0 0-1,0 0 0,0 0 0,1 0 0,-1 0 0,0 0 1,0 0-1,0 0 0,0 0 0,1 0 0,-1 0 0,0 0 1,0 0-1,0 0 0,1 0 0,-1 0 0,0 0 0,0 0 1,0 0-1,1 0 0,12-8 41,11-14 2,11-14 21,3 1 1,0 2 0,75-49-1,-111 81-61,-1 0 0,1 0 0,-1 0 0,1 0 0,0 1 0,-1-1-1,1 0 1,0 1 0,-1-1 0,1 1 0,0 0 0,0 0-1,-1-1 1,1 1 0,0 0 0,3 1 0,-4-1-3,0 1 1,0-1 0,0 1 0,0-1-1,0 1 1,0 0 0,0-1 0,-1 1-1,1 0 1,0 0 0,0-1 0,-1 1-1,1 0 1,0 0 0,-1 0 0,1 0-1,-1 0 1,1 0 0,0 2 0,1 6-3,0-1 0,-1 1-1,0 0 1,0 0 0,-1 13 0,1 0-26,-1-17 19,1-1-1,-1 1 0,1-1 1,1 1-1,-1-1 1,0 0-1,1 1 1,0-1-1,0 0 0,0 0 1,0 0-1,1-1 1,0 1-1,3 4 1,-3-6 3,0 1 1,1-1-1,-1 0 1,0 0 0,1 0-1,-1 0 1,1-1-1,0 1 1,-1-1-1,1 0 1,0 0 0,0 0-1,0-1 1,0 1-1,0-1 1,0 0 0,4-1-1,9 0 8,0-1-1,1-1 1,-1-1-1,-1-1 0,1 0 1,0-1-1,-1-1 1,0 0-1,-1-1 1,17-11-1,-2-2 35,-1-1 1,-1-2-1,46-48 0,-73 70-33,20-21 29,-16 16-15,-15 13 0,-14 14-13,2 1 0,0 1-1,1 0 1,1 2-1,1 0 1,-17 29-1,33-46-7,0-1-1,0 0 1,0 1-1,-2 11 0,5-17 3,0-1 0,-1 1-1,1 0 1,0-1-1,0 1 1,-1 0-1,1 0 1,0 0-1,0-1 1,0 1 0,0 0-1,0 0 1,0-1-1,0 1 1,1 0-1,-1 0 1,0-1 0,0 1-1,1 0 1,-1 0-1,0-1 1,1 1-1,-1 0 1,0-1-1,1 1 1,-1-1 0,1 1-1,-1 0 1,1-1-1,0 1 1,-1-1-1,1 1 1,-1-1-1,1 0 1,0 1 0,-1-1-1,1 0 1,0 1-1,0-1 1,-1 0-1,1 0 1,0 0 0,0 1-1,-1-1 1,1 0-1,0 0 1,0 0-1,-1 0 1,1 0-1,0-1 1,0 1 0,0 0-1,-1 0 1,1 0-1,1-1 1,3-1-2,0 1-1,0-1 1,-1-1 0,1 1-1,0-1 1,-1 1 0,0-1-1,1 0 1,-1-1 0,0 1 0,3-6-1,8-7 10,16-23 0,-20 21 10,0 1 0,9-23 1,9-15 34,-46 105-42,-84 249-81,59-184 34,-96 222-113,127-317 145,0 0 0,-1-1 0,-1 0-1,0 0 1,-2-2 0,-20 21 0,33-36 9,-1 0-1,1 0 1,-1 0-1,1 0 1,-1 0 0,0-1-1,0 1 1,0-1-1,0 0 1,0 0 0,0 0-1,0 0 1,0-1-1,0 1 1,0-1-1,0 0 1,0 1 0,-1-2-1,1 1 1,0 0-1,0-1 1,0 1 0,0-1-1,0 0 1,0 0-1,0 0 1,0 0-1,0-1 1,0 1 0,1-1-1,-1 1 1,0-1-1,1 0 1,-4-4 0,-1-1 8,0-1 0,0 0 0,1 0 0,0 0 1,0-1-1,1 1 0,0-1 0,1-1 1,-6-16-1,5 9 16,0 0 1,1 0 0,1 0-1,1-1 1,0 1 0,2-1-1,1-24 1,0 33-14,0 1-1,1-1 1,0 1 0,0 0 0,1 0 0,0 0-1,0 0 1,1 1 0,0-1 0,0 1 0,1 0-1,0 0 1,0 1 0,0-1 0,1 1 0,0 0-1,11-8 1,7-2 20,35-16 0,-3 1-59,-24 15 31,0 0-679,-15 3-3252</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4:48.717"/>
    </inkml:context>
    <inkml:brush xml:id="br0">
      <inkml:brushProperty name="width" value="0.05" units="cm"/>
      <inkml:brushProperty name="height" value="0.05" units="cm"/>
    </inkml:brush>
  </inkml:definitions>
  <inkml:trace contextRef="#ctx0" brushRef="#br0">1 0 13672,'0'0'2232,"62"12"-2504,-62-8 120</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4:48.909"/>
    </inkml:context>
    <inkml:brush xml:id="br0">
      <inkml:brushProperty name="width" value="0.05" units="cm"/>
      <inkml:brushProperty name="height" value="0.05" units="cm"/>
    </inkml:brush>
  </inkml:definitions>
  <inkml:trace contextRef="#ctx0" brushRef="#br0">0 222 8840,'0'0'1032,"115"-46"-688,-12 9-168,8 7 16,8 8 120,12 6 8,8 10 24,-6-2 8,-10-8-168,-16 1 8,-15 5-96,-41-6 0</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4:52.282"/>
    </inkml:context>
    <inkml:brush xml:id="br0">
      <inkml:brushProperty name="width" value="0.05" units="cm"/>
      <inkml:brushProperty name="height" value="0.05" units="cm"/>
    </inkml:brush>
  </inkml:definitions>
  <inkml:trace contextRef="#ctx0" brushRef="#br0">0 971 7832,'0'0'3610,"11"-14"-3075,123-176 946,-47 31-573,75-120 711,-60 146-309,-98 131-795,-5 8-361,-6 12-92,-113 252 326,-50 134-13,104-258-127,-30 76 449,83-174-216,14-46-240,5-5-140,5-7 4,93-82 311,4-4-167,35-32 28,1 0-28,47-50 76,-178 164-296,0 1 249,-13 17-144,-6 10-66,-36 61 120,-7 13-68,44-76-102,0 0 0,0 0 0,1 0-1,1 1 1,0 0 0,1-1 0,0 1 0,0 24-1,3-35-11,-1 1 0,1-1-1,-1 1 1,1-1-1,0 1 1,0-1 0,0 0-1,0 1 1,0-1 0,0 0-1,1 0 1,-1 1-1,1-1 1,0 0 0,0-1-1,-1 1 1,1 0 0,0 0-1,1-1 1,-1 0-1,0 1 1,0-1 0,0 0-1,1 0 1,-1 0 0,1 0-1,-1 0 1,1-1-1,2 1 1,3 1 15,1-1-1,-1 0 1,0-1-1,1 0 1,-1 0-1,0-1 1,16-3 0,2-3 22,0-1 0,0-2 0,-1 0 1,0-1-1,-1-2 0,0 0 0,-1-2 1,-1-1-1,0 0 0,-1-2 0,-1 0 1,0-1-1,-2-1 0,0-1 0,-1-1 1,-2 0-1,14-25 0,-28 46-38,0-1 0,0 0 1,0 1-1,-1-1 0,1 1 0,0-1 0,-1 0 0,1 1 0,-1-1 0,0 0 0,0 0 0,0 1 1,0-1-1,0 0 0,0 0 0,0 1 0,0-1 0,0 0 0,-1-1 0,0 2-1,0 0-1,0 0 1,0 1 0,1-1-1,-1 0 1,0 1-1,0-1 1,0 1 0,0-1-1,0 1 1,0 0 0,0-1-1,0 1 1,0 0-1,-1 0 1,1-1 0,0 1-1,0 0 1,0 0-1,0 0 1,0 0 0,0 1-1,0-1 1,0 0-1,0 0 1,0 1 0,0-1-1,0 0 1,0 1-1,0-1 1,-1 2 0,-4 0 0,0 1 0,0 0 1,0 0-1,1 1 0,-1 0 1,1 0-1,0 0 0,0 1 0,0-1 1,-3 6-1,-7 9 2,-17 29 0,17-24-5,11-18-10,0 1 1,1-1 0,0 1 0,0 0-1,0 0 1,1 1 0,0-1-1,0 0 1,1 1 0,-1 11 0,2-15 3,0 0-1,0-1 1,1 1 0,-1-1 0,1 1 0,0 0 0,0-1 0,0 0 0,0 1 0,1-1-1,-1 0 1,1 1 0,0-1 0,0 0 0,0 0 0,0 0 0,0-1 0,1 1 0,-1-1-1,1 1 1,0-1 0,0 0 0,0 0 0,3 2 0,3 1 4,0-1 0,0 0 0,0-1 0,0 0 0,1 0-1,-1-1 1,1 0 0,0-1 0,-1 0 0,1-1 0,19-1 0,-15-1 8,0 0 0,-1-1 0,1-1 1,-1-1-1,0 0 0,0 0 0,18-11 0,3-6 18,-1-1 1,-2-2-1,-1-1 0,52-57 1,-34 30 16,-1-2 0,-4-2 0,-2-3 1,-2 0-1,-3-3 0,28-68 1,-60 121-37,15-33 31,-2-1 1,-2-1 0,15-79 0,-30 122-37,1-1 0,-1 0 0,0 0 0,0 1 0,0-1 0,0 0-1,-1 1 1,-1-6 0,2 7-1,0 1-1,0-1 0,-1 1 0,1-1 0,-1 1 0,1-1 1,0 1-1,-1 0 0,1-1 0,-1 1 0,1 0 1,-1-1-1,1 1 0,-1 0 0,1-1 0,-1 1 1,0 0-1,1 0 0,-1 0 0,1-1 0,-1 1 1,0 0-1,1 0 0,-1 0 0,1 0 0,-1 0 0,0 0 1,1 0-1,-1 0 0,1 1 0,-1-1 0,0 0 1,1 0-1,-1 0 0,1 1 0,-1-1 0,1 0 1,-1 1-1,1-1 0,-1 0 0,1 1 0,-1-1 1,1 0-1,-1 2 0,-9 5-18,0 0 0,0 1 0,1 1 0,-14 15 0,-32 46-59,50-62 68,-30 41-37,3 2 0,2 2 0,3 1 1,-29 78-1,40-86 8,1 1 1,-8 51 0,19-75 18,1 0-1,1 0 1,1 0-1,1 0 1,2 0 0,5 36-1,-6-54 20,0 1-1,0-1 0,1 1 1,0-1-1,0 0 0,0 0 1,1 0-1,-1 0 1,1 0-1,1-1 0,-1 1 1,0-1-1,1 0 0,0 0 1,0 0-1,0 0 0,7 4 1,-5-5 3,0 0 0,0-1-1,1 0 1,-1 0 0,1 0 0,-1 0 0,1-1 0,-1-1 0,1 1 0,0-1-1,-1 0 1,1 0 0,0-1 0,7-1 0,2-1 8,-1-1 0,1-1 0,-1 0-1,0-1 1,0 0 0,18-12 0,79-58 106,-69 45-80,-30 22-7,-1 0-1,0-2 0,16-16 1,-26 21 18,-9 9-29,-13 10-2,-66 62 44,75-64-48,1 0 0,0 1-1,1 0 1,0 1 0,-11 21 0,19-32-13,0-1 1,1 1-1,-1 0 1,0-1 0,1 1-1,-1 0 1,1 0 0,-1-1-1,1 1 1,0 0-1,0 0 1,0 0 0,0 0-1,0 0 1,0-1 0,0 1-1,1 0 1,-1 0-1,1 0 1,-1-1 0,1 1-1,0 0 1,-1-1 0,1 1-1,0 0 1,0-1 0,0 1-1,1-1 1,-1 0-1,0 1 1,0-1 0,3 2-1,-1-1 0,0-1 0,0 1 0,0-1 1,-1 0-1,1 0 0,0 0 0,0 0 0,0-1 0,1 1 0,-1-1 0,0 0 0,0 0 0,0 0 0,0 0 1,0-1-1,0 1 0,0-1 0,0 1 0,4-3 0,5-2 7,0-1 0,-1 0-1,0-1 1,0 0 0,-1-1 0,0 0 0,0 0-1,12-15 1,1-3 16,-2 0 0,18-31 1,123-239 150,-139 244-129,-2 0 0,-2-1 0,-2 0 0,10-67 0,-26 115-38,0 0 0,0-1 0,0 1 0,-1-1 0,0 1 0,0-1 0,0 0 0,-1 1 0,-1-7 0,2 12-5,0-1-1,-1 1 1,1 0 0,0-1 0,0 1 0,0-1-1,0 1 1,-1 0 0,1-1 0,0 1-1,0-1 1,-1 1 0,1 0 0,0 0 0,0-1-1,-1 1 1,1 0 0,0-1 0,-1 1-1,1 0 1,-1 0 0,1 0 0,0-1 0,-1 1-1,1 0 1,-1 0 0,1 0 0,0 0-1,-1 0 1,1 0 0,-1 0 0,1 0 0,-1 0-1,1 0 1,-1 0 0,-15 9 11,2 2-9,1 0 0,0 2 0,1 0 1,1 0-1,0 1 0,1 0 0,0 1 0,-7 16 0,-4 10-12,-28 80 1,30-57 10,2 0 0,3 0 0,3 2 0,3-1 1,0 120-1,14-59-151,-6-109-26</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4:52.453"/>
    </inkml:context>
    <inkml:brush xml:id="br0">
      <inkml:brushProperty name="width" value="0.05" units="cm"/>
      <inkml:brushProperty name="height" value="0.05" units="cm"/>
    </inkml:brush>
  </inkml:definitions>
  <inkml:trace contextRef="#ctx0" brushRef="#br0">0 25 13464,'0'0'1696,"69"-14"-1968,-15 4 16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2:20.407"/>
    </inkml:context>
    <inkml:brush xml:id="br0">
      <inkml:brushProperty name="width" value="0.05" units="cm"/>
      <inkml:brushProperty name="height" value="0.05" units="cm"/>
      <inkml:brushProperty name="color" value="#004F8B"/>
    </inkml:brush>
  </inkml:definitions>
  <inkml:trace contextRef="#ctx0" brushRef="#br0">0 91 12864,'0'0'3919,"10"-2"-3549,49-7 841,-1 4 0,67 1 0,-89 2 189,0-1 1,56-12-1,-87 13-1436,0 0 0,1-1-1,-1 1 1,0-1 0,0 0-1,-1-1 1,1 1 0,-1-1-1,1 0 1,-1 0 0,4-5-1,-1 1-2085</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4:54.826"/>
    </inkml:context>
    <inkml:brush xml:id="br0">
      <inkml:brushProperty name="width" value="0.05" units="cm"/>
      <inkml:brushProperty name="height" value="0.05" units="cm"/>
    </inkml:brush>
  </inkml:definitions>
  <inkml:trace contextRef="#ctx0" brushRef="#br0">0 1311 7024,'0'0'2840,"13"-4"-2358,14-7-220,-1 0 1,-1-2-1,0-1 0,38-28 0,-13-1 262,-2-2 0,73-88 1,64-118 795,-137 181-903,-3-3-1,47-104 1,-79 147-310,-2 0 0,0-2 1,-3 1-1,0-1 1,-2 0-1,-2 0 1,-1-1-1,-1 1 1,-4-53-1,1 81-80,1-1-1,-1 1 1,0-1 0,0 1-1,-1 0 1,0-1 0,-3-5-1,5 9-19,-1 0 0,0 0 1,1 0-1,-1 0 0,0 0 0,1 0 0,-1 1 0,0-1 0,0 0 0,0 0 0,0 1 0,0-1 0,0 1 0,0-1 0,0 1 1,0-1-1,0 1 0,0 0 0,0 0 0,0-1 0,0 1 0,0 0 0,0 0 0,-1 0 0,1 0 0,0 0 0,0 0 0,0 0 1,0 1-1,0-1 0,0 0 0,0 1 0,0-1 0,0 1 0,-1 0 0,-6 3 20,2 0-1,-1 0 1,0 1 0,1 0-1,0 1 1,0-1 0,0 1-1,1 1 1,-9 12-1,-1 4 30,-19 41-1,-4 17 42,3 0-1,4 3 0,-34 151 1,62-222-86,-33 188 206,30-152-91,2 1 1,2 55 0,3-93-73,0 1 0,1-1 0,0 0 0,0 1 0,7 14 0,-8-23-32,0-1 0,0 0 0,1 0 1,-1 0-1,1 0 0,0 0 0,-1 0 1,2-1-1,-1 1 0,0-1 0,0 1 1,1-1-1,-1 0 0,1 0 0,0 0 1,0 0-1,0 0 0,0-1 0,0 1 1,0-1-1,0 0 0,0 0 0,0 0 1,7 1-1,-1-2 19,0 0 0,0-1 0,0 0 1,0-1-1,0 0 0,0 0 0,0-1 0,-1 0 1,11-5-1,5-4 109,42-29 0,-36 19-6,-1-3 0,-1 0 0,-1-2 1,-1 0-1,24-34 0,-48 58-109,-2 2-19,0 0-1,1 1 0,-1-1 1,1 0-1,-1 1 0,1-1 1,-1 0-1,1 1 0,0-1 1,-1 1-1,1-1 0,0 1 1,-1-1-1,1 1 0,0 0 1,0-1-1,-1 1 0,2 0 1,-2 0 98,-3 7 89,-9 16-131,1 0 0,-15 48 0,22-57-51,1 0 1,0 0-1,1 0 0,0 0 1,2 1-1,0 26 0,1-39-14,-1 0 0,0 0 0,0 0 0,1-1-1,-1 1 1,1 0 0,0 0 0,-1-1 0,1 1 0,0 0-1,0-1 1,0 1 0,0 0 0,0-1 0,1 0 0,-1 1-1,0-1 1,1 0 0,-1 1 0,1-1 0,1 1 0,0-1 6,0 0 1,0 0 0,0 0 0,1 0 0,-1 0 0,0-1 0,0 1 0,0-1 0,1 0 0,-1 0 0,4-1 0,5-1 27,0 0 1,0-1-1,0 0 1,-1-1-1,15-7 1,0-2 39,-1-2 1,0 0-1,-1-2 1,27-24-1,80-85 352,-90 84-269,-4 8 101,-34 34-110,-5 7-95,-6 15-11,-39 73 74,28-59-17,-25 64 0,43-96-71,0 1 41,7-8-23,-1 1-46,11-7 29,0-2 1,-1 0-1,0 0 1,0-2-1,24-26 1,14-12 86,-50 48-117,8-8 21,1 1 1,0 1-1,0 0 0,1 0 1,0 2-1,25-12 1,-37 19-26,-1-1 0,1 1 1,0 0-1,0 0 1,-1 0-1,1-1 1,0 1-1,0 0 1,-1 0-1,1 0 1,0 0-1,0 0 1,-1 0-1,1 1 1,0-1-1,-1 0 1,1 0-1,0 0 0,0 1 1,-1-1-1,1 0 1,0 1-1,-1-1 1,1 1-1,-1-1 1,2 1-1,-1 1 2,-1-1 0,1 0 0,0 1-1,0-1 1,0 1 0,-1-1 0,1 1 0,-1-1 0,0 1-1,1 0 1,-1 2 0,1 6 8,-1 0 1,0 0 0,-2 12-1,1-16-6,-1 13 14,1 33 0,1-47-22,0 0 0,1-1 0,-1 1 0,1 0 0,0 0 0,1-1 0,-1 1 0,1-1 0,0 1 0,0-1 0,0 0 0,6 7 0,-6-9 3,1 0 1,-1 0-1,1 0 0,0 0 0,0-1 1,-1 1-1,1-1 0,0 0 0,0 0 1,0 0-1,1 0 0,-1-1 0,0 1 1,0-1-1,0 0 0,1 0 0,-1 0 1,0 0-1,0-1 0,6-1 0,3 0 8,-2 0-1,1-2 0,0 1 1,17-9-1,-17 5 13,0 1 0,0-2 1,-1 0-1,0 0 0,0-1 0,0 0 0,-2 0 0,1-1 0,-1-1 0,0 1 1,-1-1-1,-1 0 0,0-1 0,0 0 0,-1 0 0,0 0 0,-1 0 0,4-20 1,-8 31-21,0 0 1,1 0 0,-1-1 0,0 1 0,0 0 0,0 0 0,0 0 0,0-1 0,0 1 0,0 0 0,0 0 0,-1 0 0,1 0 0,0-1 0,-1 1 0,1 0 0,-1 0 0,1 0 0,-1 0-1,0-1 1,0 1 1,0 1 0,0-1 0,1 1 0,-1 0-1,0-1 1,0 1 0,0 0 0,1 0 0,-1 0-1,0 0 1,0-1 0,0 1 0,0 0 0,1 1-1,-1-1 1,0 0 0,0 0 0,0 0 0,0 0-1,1 1 1,-2-1 0,-3 2 7,0 1 0,0-1 0,0 1 0,0 0 0,1 0 0,-1 0 0,-4 6 0,-5 5-19,1 1-1,0 1 1,1 0 0,-12 24-1,18-30 4,1 0 0,0 0 0,1 1 0,0-1 0,1 1 0,0 0 0,1 0-1,0 1 1,0 14 0,2-23 3,0 0-1,0 0 0,0 0 1,1 0-1,-1 0 0,1 0 1,0-1-1,0 1 0,0 0 1,0 0-1,0-1 0,0 1 1,1 0-1,-1-1 0,1 0 1,0 1-1,0-1 0,0 0 1,0 0-1,5 4 1,-4-4 3,0 0 0,1-1 0,-1 1 1,0-1-1,1 0 0,0 0 0,-1 0 1,1 0-1,-1-1 0,1 1 1,0-1-1,0 0 0,-1 0 0,1-1 1,0 1-1,3-1 0,6-3 9,0 0 0,0 0-1,0-1 1,-1-1 0,0 0-1,0-1 1,-1 0 0,11-9-1,12-11 41,34-35 0,-7-3 2,13-12 58,-74 76-108,1 1 1,-1-1-1,0 1 0,0 0 1,1-1-1,-1 1 0,1 0 1,-1-1-1,0 1 0,1 0 1,-1 0-1,1-1 0,-1 1 0,1 0 1,-1 0-1,0 0 0,1 0 1,-1-1-1,1 1 0,-1 0 1,1 0-1,-1 0 0,1 0 0,-1 0 1,2 0-1,-1 11 18,-9 19-4,-85 160-84,55-117 16,4-21 44,24-39 34,-15 27 0,30-45-6,-1 0 0,1 0 0,-1 0 0,1 1 0,0 0 1,1 0-1,-1 0 0,1 1 0,11-6 0,-4 2 14,3-1-20,0 1 1,1 0-1,0 2 0,1 0 1,-1 0-1,1 2 0,-1 0 1,1 1-1,0 1 0,0 1 1,0 0-1,0 1 0,21 5 1,-10 3 21,-21-6-3985</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4:55.154"/>
    </inkml:context>
    <inkml:brush xml:id="br0">
      <inkml:brushProperty name="width" value="0.05" units="cm"/>
      <inkml:brushProperty name="height" value="0.05" units="cm"/>
    </inkml:brush>
  </inkml:definitions>
  <inkml:trace contextRef="#ctx0" brushRef="#br0">1 17 11352,'0'0'2504,"66"-17"-2336,-23 27-96,3 3 16</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4:55.507"/>
    </inkml:context>
    <inkml:brush xml:id="br0">
      <inkml:brushProperty name="width" value="0.05" units="cm"/>
      <inkml:brushProperty name="height" value="0.05" units="cm"/>
    </inkml:brush>
  </inkml:definitions>
  <inkml:trace contextRef="#ctx0" brushRef="#br0">1 1 9240,'0'0'753,"15"9"-329,3 3-262,-1 1 1,0 0-1,-1 1 1,-1 0-1,19 23 1,-9-5 150,0 1-1,-3 1 1,-1 0 0,-1 2 0,-2 1 0,-1 0 0,-3 1 0,18 66 0,-25-65 20,-1 1 1,-2-1-1,-2 0 1,-1 1-1,-2 0 1,-10 62 0,5-68-53,-2 0 1,-1-1-1,-2 0 1,-1-1 0,-2 0-1,0-1 1,-36 53-1,44-75-365,-61 84 992,37-59-2998</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5:00.928"/>
    </inkml:context>
    <inkml:brush xml:id="br0">
      <inkml:brushProperty name="width" value="0.05" units="cm"/>
      <inkml:brushProperty name="height" value="0.05" units="cm"/>
    </inkml:brush>
  </inkml:definitions>
  <inkml:trace contextRef="#ctx0" brushRef="#br0">323 1 4616,'0'0'8009,"-12"14"-7722,-2 4-195,-62 78 392,48-50-212,2 2 1,2 0 0,1 2 0,-15 54 0,20-46 62,2 0 0,3 1 0,-9 94 1,9 184 1416,16-283-1234,3-1 0,21 90 0,-25-133-459,-1-3 10,1-1-1,-1 1 1,1-1 0,0 1-1,1-1 1,-1 1 0,1-1-1,0 0 1,1-1 0,0 1-1,0 0 1,0-1 0,0 0-1,1 0 1,9 8 0,-12-12-49,-1-1-1,0 1 1,0-1 0,1 0 0,-1 1 0,0-1 0,0 0-1,1 0 1,-1 0 0,0 0 0,1 0 0,-1 0 0,0 0 0,0-1-1,1 1 1,-1 0 0,0-1 0,0 1 0,0-1 0,2 0 0,21-14-1831,-22 14 881</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5:02.038"/>
    </inkml:context>
    <inkml:brush xml:id="br0">
      <inkml:brushProperty name="width" value="0.05" units="cm"/>
      <inkml:brushProperty name="height" value="0.05" units="cm"/>
    </inkml:brush>
  </inkml:definitions>
  <inkml:trace contextRef="#ctx0" brushRef="#br0">1 124 12136,'0'0'448,"0"11"-324,8 189 1243,0-19 94,-5-127-405,11 70 1,-14-114-803,0-9-216,0-1 0,0 1 0,0 0 0,-1 0 0,1-1-1,0 1 1,0 0 0,0 0 0,0-1 0,0 1 0,0 0 0,1 0-1,-1 0 1,0-1 0,0 1 0,0 0 0,1-1 0,-1 1 0,0 0 0,1 0-1,-1-1 1,1 1 0,-1-1 0,1 1 0,-1 0 0,1-1 0,0 1-1,0-23 817,3-95-209,-5 1-1,-18-133 1,18 237-581,0 0 0,1 0-1,0 0 1,1 1 0,0-1-1,1 0 1,3-13 0,-3 20-33,1 1 0,0-1 0,-1 0 1,1 1-1,1 0 0,-1 0 0,1 0 1,-1 0-1,1 0 0,7-4 0,2-1 42,0 0 0,19-9 0,-20 13-37,-1 1 0,1 0-1,-1 1 1,1 0-1,0 1 1,0 0 0,1 1-1,-1 0 1,22 2 0,-28 0-22,0 0 1,0 0 0,0 0 0,0 1 0,0-1 0,0 2-1,-1-1 1,1 1 0,8 4 0,-11-4-11,-1-1 1,1 0 0,0 1-1,-1-1 1,1 1-1,-1 0 1,0 0-1,0 0 1,0 0-1,0 0 1,-1 0 0,1 0-1,-1 1 1,0-1-1,0 1 1,0-1-1,0 5 1,0-4 0,-1-1 0,0 1-1,-1-1 1,1 1 0,0 0 0,-1-1-1,0 1 1,0-1 0,0 1 0,-1-1 0,1 0-1,-1 1 1,1-1 0,-5 5 0,-3 4 15,0 0 0,-13 12 0,9-9 7,-55 51 139,20-22 105,47-43-255,0-1-1,1 1 1,-1 0 0,0-1 0,0 1 0,1 0-1,-1 0 1,0 0 0,1-1 0,-1 1-1,1 0 1,-1 0 0,1 0 0,-1 0-1,1 0 1,-1 2 0,2-3-4,-1 1 0,1 0 0,0-1-1,-1 1 1,1-1 0,-1 1 0,1-1 0,0 1 0,-1-1 0,1 0-1,0 1 1,-1-1 0,1 0 0,0 0 0,0 1 0,1-1 0,9 4-7,39 15 105,23 9-1,-65-24-98,-1 0 0,0 0 0,0 1 0,0 0 0,0 0 0,-1 1 0,7 6 1,-11-9-10,0-1 0,0 1 0,0-1 0,0 1 0,-1 0 0,1 0 0,-1-1 0,0 1 0,0 0 0,0 0 0,0 1 0,0-1 0,-1 0 0,1 0 0,-1 0 0,0 0 0,0 4 0,-1-2 1,0 0-1,0-1 0,0 1 0,-1 0 1,0-1-1,1 0 0,-2 1 1,1-1-1,0 0 0,-5 6 1,-2 0 7,0 0 1,-1 0 0,0-1 0,-1-1-1,1 1 1,-1-2 0,-15 9 0,5-5 71,-1-1 1,-36 12 0,49-20-42,1 1 0,-1-1 0,0-1-1,0 1 1,0-1 0,0-1 0,0 0 0,0 0-1,0-1 1,-11-2 0,19 3-42,1 0 1,-1 0-1,1 0 1,0 0-1,-1 0 1,1 0-1,-1 0 1,1-1-1,0 1 1,-1 0-1,1 0 0,-1 0 1,1 0-1,0-1 1,-1 1-1,1 0 1,0 0-1,0-1 1,-1 1-1,1 0 1,0 0-1,-1-1 1,1 1-1,0 0 0,0-1 1,0 1-1,-1 0 1,1-1-1,0 1 1,0-1-1,0 1 1,0 0-1,0-1 1,0 1-1,-1-1 1,1 1-1,0 0 0,0-1 1,0 1-1,1-1 1,-1 1-1,0 0 1,0-1-1,0 1 1,0 0-1,0-1 1,0 1-1,0-1 1,1 1-1,-1 0 0,0-1 1,0 1-1,1 0 1,-1-1-1,0 1 1,0 0-1,1-1 1,19-15-1943,-17 13 217</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5:02.309"/>
    </inkml:context>
    <inkml:brush xml:id="br0">
      <inkml:brushProperty name="width" value="0.05" units="cm"/>
      <inkml:brushProperty name="height" value="0.05" units="cm"/>
    </inkml:brush>
  </inkml:definitions>
  <inkml:trace contextRef="#ctx0" brushRef="#br0">0 47 13560,'0'0'2416,"61"-26"-2240,-23 20 64,6 0-1,9 0 57,-3 4 8,-7 2-96,-7 0 0,-2 0-72,-8 0 8</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5:09.830"/>
    </inkml:context>
    <inkml:brush xml:id="br0">
      <inkml:brushProperty name="width" value="0.05" units="cm"/>
      <inkml:brushProperty name="height" value="0.05" units="cm"/>
    </inkml:brush>
  </inkml:definitions>
  <inkml:trace contextRef="#ctx0" brushRef="#br0">706 1 4216,'0'0'14585,"-8"10"-14241,-1 1-234,5-8-72,1 0-1,0 1 0,0 0 1,0 0-1,0 0 1,1 0-1,-1 0 1,1 1-1,0-1 1,1 1-1,-1-1 0,1 1 1,0 0-1,-2 9 1,1 7 200,-1 1-1,-1-1 1,-1 0 0,-10 27 0,11-37-143,-2 0 0,1 0 0,-2-1 0,1 1 0,-1-1 0,-1 0 0,0-1-1,0 0 1,-11 9 0,0-3 53,0-1-1,0-1 0,-1-1 1,-1-1-1,-29 12 0,-116 33 383,112-40-396,-48 13 231,26-7-3934</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5:28.468"/>
    </inkml:context>
    <inkml:brush xml:id="br0">
      <inkml:brushProperty name="width" value="0.05" units="cm"/>
      <inkml:brushProperty name="height" value="0.05" units="cm"/>
    </inkml:brush>
  </inkml:definitions>
  <inkml:trace contextRef="#ctx0" brushRef="#br0">99 636 4720,'0'0'4082,"-10"0"-3459,-35-2 9,43 2-528,0 0 0,0-1 0,1 1 0,-1-1 0,0 1 0,0-1 0,1 0 0,-1 1 0,0-1 0,1 0 0,-1 0 0,1 0 0,-1 0 0,1 0 0,-1-1 0,1 1 0,0 0 0,0-1 0,0 1 0,0-1 0,0 1 0,0-1 0,0 1 0,0-1 0,0-2 0,-1 0 72,1 0 0,0 0 0,0 0 0,1 0 0,-1 0 0,1 0 0,0 0 0,0-6 0,4-13 191,0 1 1,2-1-1,0 1 0,1 1 1,2-1-1,0 1 0,1 1 1,20-31-1,14-12 616,60-68 1,-94 118-849,4-4 55,-8 9-5,1-1-1,0 1 0,0 0 1,1 0-1,0 1 0,0 0 1,16-10-1,-23 17-153,0-1 0,0 1 0,1-1 0,-1 1-1,0 0 1,1 0 0,-1-1 0,0 1 0,1 0 0,-1 0 0,0 0 0,1 0-1,-1 0 1,0 1 0,1-1 0,-1 0 0,0 1 0,0-1 0,1 1 0,-1-1-1,0 1 1,0-1 0,0 1 0,1 0 0,-1 0 0,0-1 0,0 1 0,0 0-1,-1 0 1,1 0 0,0 0 0,0 0 0,0 0 0,-1 1 0,1-1 0,0 0-1,-1 0 1,1 0 0,-1 1 0,0-1 0,1 2 0,1 3 25,0 1 1,-1-1-1,0 1 0,0-1 1,0 1-1,-1-1 1,0 7-1,-4 18 150,-1-2 0,-16 55 1,-28 54 613,30-88-195,19-50-613,0 0 1,0 0-1,0 0 0,0 0 1,0 0-1,0 0 1,1 0-1,-1 0 0,0 0 1,0 0-1,0 0 1,0 0-1,0 0 0,0 0 1,0 0-1,0 0 1,0 0-1,0 0 0,0 0 1,0 0-1,0 0 0,1 0 1,-1 0-1,0 0 1,0 0-1,0 0 0,0 0 1,0 0-1,0 0 1,0 0-1,0 0 0,0 0 1,0 0-1,0 0 1,0 0-1,0 0 0,0 0 1,0 0-1,0 0 1,0 0-1,0 0 0,1 0 1,-1 0-1,0 1 0,0-1 1,0 0-1,0 0 1,0 0-1,0 0 0,0 0 1,0 0-1,0 0 1,0 0-1,10-9 234,19-19-64,33-34 103,3 3-1,82-57 1,-130 103-238,106-70 389,-118 81-393,-1-1-1,1 1 1,0-1-1,9-1 0,-13 3-31,0 1 0,0 0-1,-1-1 1,1 1 0,0 0-1,0 0 1,0 0 0,0 0-1,0 0 1,0 0-1,0 0 1,0 0 0,0 1-1,0-1 1,0 0 0,-1 0-1,1 1 1,0-1-1,0 0 1,0 1 0,0-1-1,-1 1 1,1 0 0,0-1-1,-1 1 1,1-1-1,0 1 1,-1 0 0,1-1-1,0 1 1,-1 0 0,0 0-1,1 0 1,0 1-1,1 4 18,-1-1 0,0 1-1,0 0 1,0 0-1,-1-1 1,0 1-1,0 0 1,0 0 0,-2 7-1,-14 56 140,10-49-116,-20 55 114,16-49-20,-10 40 1,19-54 17,13-21-26,87-105 18,-56 62-69,2 2-1,72-61 1,-113 107-72,0 1 0,0 0 0,1 0 0,8-3-1,-13 5-10,1 1 0,0 0 0,-1 0 0,1-1 0,-1 1-1,1 0 1,0 0 0,-1 0 0,1 0 0,0 0 0,-1 0-1,1 0 1,0 0 0,-1 0 0,1 0 0,-1 0 0,1 0-1,0 0 1,-1 0 0,1 1 0,0-1 0,-1 0 0,1 1-1,-1-1 1,1 0 0,-1 1 0,1-1 0,-1 0-1,1 1 1,-1-1 0,1 1 0,-1-1 0,0 1 0,1-1-1,-1 1 1,1 0 0,-1-1 0,0 1 0,0-1 0,1 1-1,-1 0 1,0-1 0,0 1 0,0-1 0,0 1 0,0 0-1,2 14 16,-1-1 0,0 0 0,-2 1 0,1-1 0,-5 20-1,3-22-3,0 1-1,1-1 0,1 1 1,0 0-1,0 0 0,1-1 0,5 20 1,-5-29-11,0 0-1,0-1 1,0 0 0,0 1 0,1-1 0,-1 0 0,1 1 0,-1-1-1,1 0 1,0 0 0,0 0 0,0 0 0,0-1 0,0 1-1,1-1 1,-1 1 0,0-1 0,1 0 0,-1 0 0,1 0 0,-1 0-1,1 0 1,0 0 0,-1-1 0,1 1 0,0-1 0,-1 0-1,4 0 1,5 0 2,0 0-1,0-1 0,0-1 0,0 0 0,16-5 1,15-7 32,-1-1 0,0-2 0,-1-2 0,-1-2 1,0-1-1,-2-2 0,48-41 0,-60 37 12,-23 26-44,-1 1 0,0-1 1,0 0-1,-1 0 0,1 1 0,0-1 1,-1 0-1,1 0 0,-1 0 1,1 0-1,-1 0 0,0 0 1,0 0-1,0 0 0,0 0 0,0-2 1,-1 3-4,1 1-1,0 0 1,-1-1 0,1 1 0,-1 0 0,1 0 0,-1-1-1,1 1 1,-1 0 0,1 0 0,0 0 0,-1 0 0,1 0 0,-1-1-1,1 1 1,-1 0 0,1 0 0,-1 0 0,1 0 0,-1 0-1,1 1 1,-1-1 0,1 0 0,-1 0 0,1 0 0,-1 0-1,1 0 1,-1 1 0,1-1 0,-1 0 0,0 1 0,-19 7 17,20-8-19,-51 27 40,1 2 0,2 1 0,0 3-1,-74 69 1,113-93-30,1 0 0,0 0 1,0 1-1,-10 17 0,15-22-10,1-1 0,0 0 0,0 1 0,0-1 0,1 1 0,-1-1 0,1 1 0,0 0 0,0 0 0,1-1 0,0 1 0,-1 0 0,2 0 0,0 8 0,-1-12-1,1 1 0,-1-1 0,1 1 0,-1-1 0,1 1 0,0 0 0,0-1 0,0 0 0,-1 1 1,1-1-1,1 0 0,-1 1 0,0-1 0,0 0 0,0 0 0,1 0 0,-1 0 0,0 0 0,3 1 0,-1-1 1,0 0 0,0 0 0,0 0 0,0 0 0,0-1 0,0 0 0,1 1 0,-1-1 0,5 0 0,1-1 5,0 0 0,-1-1 0,1 0 1,0-1-1,-1 1 0,11-6 0,7-6 9,0-2 0,-1-1 1,-1-2-1,31-28 0,1-1 40,-24 17-19,-26 23 1,1 1 0,1 0 0,7-6 0,-14 12-33,-1 1 0,1 0 0,-1 0 0,1-1 0,-1 1 0,1 0 0,0 0-1,-1 0 1,1 0 0,-1 0 0,1 0 0,-1 0 0,1 0 0,0 0 0,-1 0 0,1 0 0,-1 0 0,1 1 0,-1-1 0,1 0-1,-1 0 1,1 1 0,-1-1 0,1 0 0,-1 1 0,1-1 0,-1 0 0,1 1 0,-1-1 0,1 0 0,-1 1 0,0-1 0,1 1-1,-1-1 1,0 1 0,0-1 0,1 1 0,-1-1 0,0 1 0,1 0 0,11 31 24,-7-20-10,10 27 3,-8-21-11,1 1 1,1-1-1,11 18 0,-19-35-7,0 1-1,-1-1 1,1 0-1,0 0 1,0 0-1,0 0 0,0 0 1,0-1-1,0 1 1,0 0-1,0 0 1,0-1-1,0 1 0,1 0 1,-1-1-1,0 1 1,0-1-1,1 0 1,-1 1-1,0-1 0,0 0 1,1 0-1,-1 0 1,0 0-1,1 0 1,-1 0-1,0 0 0,1 0 1,-1-1-1,0 1 1,1 0-1,-1-1 1,0 1-1,0-1 0,0 1 1,1-1-1,-1 0 1,1-1-1,4-2 12,0-1 0,0 0 0,-1 0 0,0-1 0,7-9 0,42-56 293,75-132 0,-112 172-170,26-33 1,-43 64-137,0-1 0,1 0 0,-1 0 0,1 1 0,-1-1 0,0 1 0,1-1 0,0 0 0,-1 1 0,1-1 0,-1 1 0,1-1 0,-1 1 0,1-1 0,0 1 0,-1 0 0,1-1 0,0 1 0,0 0 0,-1 0 0,1-1 0,0 1 0,0 0 0,-1 0 0,1 0 0,0 0 0,1 0 0,-1 0 0,-1 1 0,1 0 0,0 0 0,-1-1 0,1 1 0,0 0 0,-1 0 0,1-1 0,-1 1 0,1 0 0,-1 0 0,0 0 0,1 0 0,-1 0 0,0 0 0,0 0 0,1 1 0,0 7 0,0 0 0,0 0 0,-1 13 0,-2 11 0,-2 0 0,-1 0 0,-1 0 0,-1-1 0,-3 0 0,0 0 0,-16 31 0,26-61 0,-1-1 0,0 1 0,0 0 0,1-1 0,-1 1 0,0-1 0,0 1 0,-1-1 0,1 0 0,0 1 0,0-1 0,-1 0 0,1 0 0,0 0 0,-1 0 0,0 0 0,1 0 0,-1 0 0,1 0 0,-1-1 0,0 1 0,1-1 0,-1 1 0,0-1 0,0 1 0,0-1 0,1 0 0,-1 0 0,0 0 0,-2 0 0,1-2 0,-1 1 0,1 0 0,0-1 0,0 1 0,0-1 0,0 0 0,0 0 0,0 0 0,0 0 0,0-1 0,1 1 0,-1-1 0,1 0 0,-3-3 0,4 4 0,-3-3 0,0 1 0,1-1 0,-1 0 0,1 0 0,1 0 0,-1 0 0,1-1 0,-1 1 0,2-1 0,-2-5 0,3 10 0,0 1 0,0-1 0,0 1 0,0 0 0,0-1 0,0 1 0,0 0 0,0-1 0,0 1 0,0-1 0,0 1 0,0 0 0,1-1 0,-1 1 0,0 0 0,0-1 0,1 1 0,-1 0 0,0 0 0,0-1 0,1 1 0,-1 0 0,0 0 0,1-1 0,-1 1 0,0 0 0,1 0 0,-1 0 0,0-1 0,1 1 0,-1 0 0,0 0 0,1 0 0,-1 0 0,1 0 0,-1 0 0,0 0 0,1 0 0,-1 0 0,1 0 0,-1 0 0,0 0 0,1 0 0,0 0 0,20 7 0,-14-4 0,48 19 0,-1 2 0,90 54 0,-141-76 0,0 1 0,1-2 0,-1 1 0,0 0 0,1-1 0,-1 1 0,1-1 0,0 0 0,-1 0 0,1-1 0,0 1 0,0-1 0,-1 1 0,1-1 0,0-1 0,0 1 0,0 0 0,-1-1 0,1 0 0,0 0 0,-1 0 0,5-2 0,1 1 0,-8 2 0,0 0 0,0 0 0,0-1 0,0 1 0,0 0 0,0 0 0,0-1 0,0 1 0,0-1 0,0 1 0,0-1 0,0 1 0,0-1 0,1-1 0,13-4 0,-2-2 0,-2 0 0,1-1 0,-1 0 0,-1-1 0,0 0 0,0 0 0,16-23 0,-15 15 0,-1 0 0,0-1 0,-1 0 0,11-34 0,19-53 0,-36 99 0,0 8 0,0 15 0,0 27 0,-3-42 0,3 67 0,0-12 0,-7 83 0,4-111 0,0-22 0,0 0 0,0 0 0,0-1 0,0 1 0,-1 0 0,0-1 0,-3 9 0,4-13 0,0-1 0,0 0 0,-1 1 0,1-1 0,0 0 0,0 0 0,0 1 0,-1-1 0,1 0 0,0 0 0,0 0 0,-1 1 0,1-1 0,0 0 0,-1 0 0,1 0 0,0 0 0,0 1 0,-1-1 0,1 0 0,0 0 0,-1 0 0,1 0 0,0 0 0,-1 0 0,1 0 0,0 0 0,-1 0 0,1 0 0,0 0 0,-1 0 0,1 0 0,0 0 0,-1-1 0,1 1 0,0 0 0,0 0 0,-1 0 0,1 0 0,0 0 0,-1-1 0,1 1 0,0 0 0,0 0 0,-1-1 0,1 1 0,0 0 0,0 0 0,0-1 0,-1 1 0,-11-17 0,11 16 0,-10-17 0,-3-3 0,1 0 0,-11-26 0,20 40 0,1-1 0,17 12 0,4 4 0,0-1 0,0-1 0,1 0 0,0-2 0,0 0 0,1-1 0,-1 0 0,1-2 0,-1-1 0,1 0 0,25-4 0,-13 2 547,19-3-732,-21-5-4236</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5:31.159"/>
    </inkml:context>
    <inkml:brush xml:id="br0">
      <inkml:brushProperty name="width" value="0.05" units="cm"/>
      <inkml:brushProperty name="height" value="0.05" units="cm"/>
    </inkml:brush>
  </inkml:definitions>
  <inkml:trace contextRef="#ctx0" brushRef="#br0">312 662 4816,'0'0'3376,"-11"-1"-2672,-8-1-285,-1 2 0,1 0 0,0 1 0,-27 5 1,19 0 493,-30 12 0,49-15-703,-1 0 0,0 1-1,1 1 1,0 0 0,0 0-1,1 0 1,-8 7 0,13-10-160,0-1 1,1 0 0,-1 1-1,1-1 1,-1 1 0,1 0-1,-1 0 1,1-1 0,0 1-1,0 0 1,0 0-1,0 0 1,0 0 0,1 0-1,-1 0 1,0 0 0,1 0-1,0 1 1,-1-1 0,1 0-1,0 0 1,0 0 0,0 0-1,0 1 1,1-1 0,-1 0-1,1 0 1,-1 0 0,1 0-1,0 0 1,0 0 0,0 0-1,0 0 1,0 0 0,0 0-1,0 0 1,0-1 0,1 1-1,-1 0 1,3 1 0,1 2 47,1-1 0,-1 0 1,1 1-1,1-2 0,-1 1 1,0-1-1,1 0 0,0 0 0,-1-1 1,14 4-1,-7-5 58,0 1 0,0-2 0,0 0 0,0 0 0,0-1-1,0-1 1,0 0 0,0-1 0,12-4 0,-18 4-24,0 0 0,0 0 0,-1 0 0,1 0 0,-1-1 0,0 0 0,10-10 0,-13 11-47,0 0 0,0 0 1,0 0-1,-1-1 0,1 1 1,-1-1-1,0 0 0,0 0 1,-1 0-1,1 0 0,-1 0 1,0 0-1,0 0 0,1-6 1,-2 7-44,0 0 0,1 0 0,-1 0 0,-1 0 0,1 0 0,0 0 0,-1 0 0,0 0 0,1 0 0,-1 0 0,0 1 0,-1-1 0,1 0 0,0 0 1,-1 1-1,0-1 0,1 1 0,-1-1 0,0 1 0,0 0 0,0 0 0,-1-1 0,1 2 0,-1-1 0,1 0 0,-1 0 0,1 1 0,-1-1 0,0 1 0,0 0 0,1 0 1,-1 0-1,-4 0 0,-2-2 38,0 2 1,0-1-1,0 1 1,-1 1 0,1 0-1,0 0 1,0 0-1,-1 2 1,-15 3 0,4 3 254,19-3-158,12 0-57,-4-4-91,1 0 0,-1 0 0,1-1 0,-1 0 0,1 0 0,0 0 0,-1-1 0,8-1 0,52-15 140,-45 9-62,-1-2-1,-1 0 0,0-1 1,0-1-1,21-17 0,-33 24-45,3 0 63,-8 4-100,-1 1 1,0 0 0,0-1 0,0 1-1,0-1 1,1 1 0,-1-1 0,0 0-1,0 1 1,0-1 0,0 0 0,0 0-1,-1 1 1,1-1 0,0 0 0,0 0-1,0 0 1,-1 0 0,1-2 0,-1 3 211,1 0-202,0-1 1,0 0-1,0 1 1,0-1-1,-1 0 1,1 0-1,0 1 1,0-1-1,-1 0 1,1 0-1,-1 0 1,1 0-1,-1 0 1,1 0-1,-1 0 1,0 0-1,1 0 1,-1 0-1,0 0 1,0-1-1,4-9 1,22-47 41,8-22 61,4 2 0,62-96 0,-16 46 240,-75 116-298,-5 11-11,-10 31-16,-157 618-60,124-524-4,-132 390-64,165-497 96,0-1-1,-2 0 1,0-1-1,-1 0 1,-14 19-1,14-25 49,3-9 69,5-2-121,1 1 0,-1-1 0,1 0 0,-1 1 0,1-1 0,0 0 0,-1 1 0,1-1 1,0 0-1,0 1 0,1-3 0,1-21 51,1 0-1,1 0 1,1 0 0,1 0 0,1 1-1,2 0 1,17-36 0,-15 39-7,0 1 0,2 0 1,0 0-1,2 1 0,0 1 0,0 1 0,2 0 1,27-22-1,-34 32-49,0 0 0,0 0 0,1 1 0,0 0 0,0 1 0,1 1 0,-1-1 0,1 2 0,0 0 0,0 0 0,0 1-1,1 0 1,-1 1 0,0 1 0,1 0 0,-1 1 0,0 0 0,1 1 0,-1 0 0,0 1 0,0 0 0,0 1 0,-1 0 0,1 1 0,-1 0 0,0 1 0,-1 0 0,1 1 0,16 14 0,-11-5-125,-1 1 0,0 0 0,-2 2 0,0-1 0,-1 2 0,19 39-1,-3 12-3920</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5:16.540"/>
    </inkml:context>
    <inkml:brush xml:id="br0">
      <inkml:brushProperty name="width" value="0.05" units="cm"/>
      <inkml:brushProperty name="height" value="0.05" units="cm"/>
    </inkml:brush>
  </inkml:definitions>
  <inkml:trace contextRef="#ctx0" brushRef="#br0">132 621 4912,'0'0'10801,"-10"6"-10522,-2 1-193,8-5-49,-1 0-1,0 1 0,1 0 1,-1 0-1,1 1 1,0-1-1,0 1 0,0 0 1,0 0-1,1 0 1,0 0-1,-5 8 0,-1 4 127,1 0-1,1 1 1,0 0-1,1 1 0,-4 17 1,8-28-91,1 0 0,0 1-1,0-1 1,0 0 0,1 0 0,0 0 0,1 1 0,-1-1-1,1 0 1,1 0 0,-1 0 0,1 0 0,1 0 0,-1-1 0,7 13-1,-6-15-28,-1-1-1,1 1 0,0-1 1,0 0-1,0 0 1,0 0-1,0-1 0,1 1 1,-1-1-1,1 0 0,0 0 1,0 0-1,0 0 0,-1-1 1,2 1-1,-1-1 1,0 0-1,0 0 0,8 0 1,-6-1 6,0 0 1,0 0-1,0-1 1,1 0-1,-1 0 0,0 0 1,0-1-1,-1 0 1,1 0-1,0-1 1,-1 1-1,1-1 1,5-4-1,5-5 84,-1-1 0,-1-1 1,0 0-1,0-1 0,-2 0 0,0-1 0,-1 0 0,0-1 0,-1 0 0,-1-1 0,-1 0 0,-1 0 0,10-37 0,-15 33 314,-3 17-123,1 16-210,1 2-92,0-1 0,0 1-1,1-1 1,1 0 0,0 0-1,1 0 1,0 0-1,1 0 1,0-1 0,1 0-1,0 0 1,0 0 0,2-1-1,-1 0 1,1 0 0,15 14-1,-21-23-13,-1 0-1,0 0 1,0 0-1,1 0 0,-1 0 1,0-1-1,1 1 1,-1 0-1,1-1 1,-1 1-1,1-1 0,0 1 1,-1-1-1,1 0 1,-1 1-1,1-1 0,0 0 1,-1 0-1,1 0 1,2-1-1,-2 1 8,1-1 1,-1 0-1,1 0 0,-1-1 0,1 1 0,-1 0 0,0-1 1,0 1-1,0-1 0,0 0 0,3-2 0,0-2 14,0-1 0,0 1-1,0-1 1,-1 0-1,0 0 1,0 0-1,2-9 1,0-3 34,-1 0 0,0-1 0,-2 1 0,0-1 0,-2 0 0,0 1 0,-1-1 0,-1 0 1,-6-36-1,6 53-45,0 0 1,0 0 0,0 1-1,0-1 1,-1 0-1,1 1 1,-3-3 0,3 3 6,-1 0 0,1 0 0,0 1 0,0-1 0,0 0 0,0 0 0,0 0 0,0 0 0,1 0 0,-2-4 0,29 8 16,-14 1-23,39 4 41,-48-7-56,0 0 0,0-1 0,0 1-1,0-1 1,-1 1 0,1-1 0,0 0 0,0-1 0,-1 1 0,1-1 0,6-3 0,1-4 13,0 0 0,0 0 0,-1-1 0,13-16 0,35-51 72,-34 44-41,-14 16-20,-1 0 1,0 0 0,-2-1 0,0 0 0,0 0-1,6-37 1,-2 13 31,-6 19 15,4-46 0,-5 35 15,-3 11 21,-2 18-8,-2 15-31,-2 16-37,1 0 0,-1 36 1,0 6-1,-33 249-90,-5 21 201,40-320-114,1 17 62,2-29-58,0 0-1,0 0 1,0 0 0,-1 0 0,0 0 0,0 0 0,-1 0 0,0 0 0,-4 9 0,51-125 461,-34 90-456,0 1 1,1 1 0,0 0 0,2 0 0,0 1 0,1 1 0,0 1 0,1 0-1,1 1 1,1 0 0,23-13 0,-40 27-39,0-1 0,0 1-1,0 0 1,0 0 0,1 0-1,-1 0 1,0 0 0,0 0-1,0 0 1,1 0 0,-1 0 0,0 0-1,0 1 1,0-1 0,0 0-1,0 1 1,0-1 0,1 1 0,-1 0-1,0-1 1,0 1 0,0 0-1,-1-1 1,1 1 0,0 0-1,0 0 1,0 0 0,-1 0 0,1 0-1,0 0 1,-1 0 0,1 0-1,-1 0 1,1 1 0,4 5 3,-2 0-1,1 1 1,3 11 0,-1 2 31,5 33 0,3 12 70,-14-65-100,1 0-1,-1 0 0,0 1 0,1-1 0,-1 0 0,1 0 0,-1 0 0,1 0 0,-1 1 1,1-1-1,0 0 0,0 0 0,-1 0 0,1 0 0,0-1 0,0 1 0,0 0 0,0 0 0,0 0 1,0-1-1,0 1 0,0-1 0,2 2 0,-1-2 4,-1 0 0,1 0 0,-1 0 0,1-1 0,-1 1 0,1 0 0,-1-1 0,0 1 0,1-1-1,-1 1 1,0-1 0,1 0 0,-1 1 0,0-1 0,0 0 0,2-2 0,5-4 32,-2 0-1,1 0 1,-1-1-1,8-11 1,73-122 340,-86 143-361,0 0 0,0-1 0,0 1 0,-1 0 0,1-1 0,0 1 0,-1 0 0,1 0 0,-1 0 0,0 0-1,1 3 1,6 34 42,-6-30-47,0 0-1,1 0 0,0 0 0,0 0 0,1 0 1,0-1-1,1 1 0,0-1 0,0 0 0,7 10 0,-9-17-8,-1 0 0,1 0 0,-1 0 0,1 0-1,0 0 1,0 0 0,0 0 0,-1-1 0,1 1 0,0 0-1,0-1 1,0 0 0,0 1 0,0-1 0,0 0-1,0 0 1,0 0 0,0 0 0,0-1 0,0 1-1,0-1 1,0 1 0,0-1 0,3-1 0,5-1 17,-1-1 1,1-1 0,9-6-1,3-3 43,-2-1 0,27-25-1,9-7 54,-38 33-82,-13 9-5,0 0 0,0 1 0,1 0 0,-1 0 0,1 0 1,10-4-1,-34 49 181,11-29-201,0 1-1,1 0 1,1 1-1,-6 20 1,9-30-8,2 0 0,-1-1 0,0 1 0,1 0 0,0 0 1,0 0-1,0 0 0,0-1 0,1 1 0,0 0 0,-1 0 1,1 0-1,1-1 0,-1 1 0,0-1 0,1 1 0,0-1 1,0 1-1,0-1 0,0 0 0,0 0 0,4 4 0,-3-5 4,0 1 0,0-1-1,0 1 1,1-1 0,-1 0-1,1 0 1,-1 0 0,1-1-1,0 1 1,0-1 0,0 0-1,0 0 1,-1 0 0,1-1-1,1 1 1,-1-1 0,0 0-1,0 0 1,0 0 0,0-1-1,0 1 1,0-1 0,0 0-1,0 0 1,-1-1 0,1 1-1,6-4 1,4-3 8,-1 1-1,0-2 1,-1 0 0,0 0-1,0-1 1,12-14-1,-2-1 5,0-1 0,-2-1-1,-1 0 1,-1-2-1,-2 0 1,24-59-1,49-196 203,-61 180-139,-21 83-48,-4 15-23,-1 0 1,0 0-1,-1-1 0,0 1 0,0 0 1,1-7-1,-12 54 19,1-10-30,-41 256-81,46-249 91,-5 41 15,-20 85 1,27-156-44,1 1 0,0-1-1,1 17 1,0-20 7,0-5 10,0 0 0,-1 0-1,1 0 1,0 0 0,0 1-1,0-1 1,0 0 0,0 0-1,0 0 1,0 0 0,0 1-1,0-1 1,0 0 0,0 0-1,0 0 1,0 0 0,1 1 0,-1-1-1,0 0 1,0 0 0,0 0-1,0 0 1,0 0 0,0 1-1,0-1 1,0 0 0,0 0-1,1 0 1,-1 0 0,0 0-1,0 0 1,0 0 0,0 1-1,0-1 1,1 0 0,-1 0-1,0 0 1,0 0 0,0 0-1,0 0 1,0 0 0,1 0-1,-1 0 1,0 0 0,0 0-1,0 0 1,1 0 0,8-6 14,8-14 11,41-65 197,-57 84-219,0 0 1,-1 0-1,1 1 1,0-1-1,0 0 0,0 0 1,0 1-1,0-1 1,0 1-1,0-1 1,0 1-1,0-1 1,0 1-1,0 0 1,0-1-1,0 1 1,0 0-1,0 0 0,0 0 1,0 0-1,0 0 1,0 0-1,0 0 1,1 0-1,-1 0 1,0 1-1,0-1 1,0 0-1,0 1 1,0-1-1,1 1 0,4 2 1,1 1 0,-1 0-1,11 8 1,-3-1-23,-6-7-100,-1 1 0,0 0-1,0 1 1,0 0-1,-1 0 1,0 0 0,0 0-1,-1 1 1,1 0 0,-2 0-1,1 1 1,6 13-1,-8-15-4038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2:31.388"/>
    </inkml:context>
    <inkml:brush xml:id="br0">
      <inkml:brushProperty name="width" value="0.05" units="cm"/>
      <inkml:brushProperty name="height" value="0.05" units="cm"/>
      <inkml:brushProperty name="color" value="#004F8B"/>
    </inkml:brush>
  </inkml:definitions>
  <inkml:trace contextRef="#ctx0" brushRef="#br0">227 125 3112,'0'0'2840,"-9"-11"-2643,-29-31 23,36 40-171,1 0 0,-1 0-1,0 0 1,0 0 0,0 0 0,0 1-1,0-1 1,-1 1 0,1-1-1,-4 0 1,-6-8 640,11 10-666,-1-4 131,-1 1 0,1 0 0,-1 0 0,0 0 0,0 0 0,0 0 0,0 1 0,0-1 0,-1 1 0,1 0 0,-1 0 0,1 0 0,-7-2 0,5 2 644,1 1 635,0 10-1159,-2 15 48,1 1 1,-2 30-1,1-4 3,-11 63 355,-17 129 1012,31-178-65,3-65-1434,19-14 224,-16 11-2398</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5:16.732"/>
    </inkml:context>
    <inkml:brush xml:id="br0">
      <inkml:brushProperty name="width" value="0.05" units="cm"/>
      <inkml:brushProperty name="height" value="0.05" units="cm"/>
    </inkml:brush>
  </inkml:definitions>
  <inkml:trace contextRef="#ctx0" brushRef="#br0">0 17 15176,'0'0'2007,"61"0"-2167,-15-6-32,-4-5-8</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5:18.442"/>
    </inkml:context>
    <inkml:brush xml:id="br0">
      <inkml:brushProperty name="width" value="0.05" units="cm"/>
      <inkml:brushProperty name="height" value="0.05" units="cm"/>
    </inkml:brush>
  </inkml:definitions>
  <inkml:trace contextRef="#ctx0" brushRef="#br0">1 542 5824,'0'0'8709,"12"-13"-8156,1-1-385,1 1 12,-2 0 0,0-2 0,0 1 0,9-18 0,6-18 489,-3-1 0,-2-1 0,19-67 0,-19 55-92,-15 47-338,-6 15-144,1-1 1,-1 1-1,0-1 1,1 0-1,-1 0 1,-1 0-1,1 0 0,0 0 1,-1 0-1,1 0 1,-1 0-1,0 0 1,0 0-1,0 0 1,0 0-1,-2-5 1,2 7 132,-1 1-203,1 0 1,-1 1-1,1-1 1,-1 1-1,1-1 1,0 0-1,-1 1 1,1-1-1,0 1 1,-1-1-1,1 1 1,0-1-1,0 1 1,-1-1-1,1 1 1,0-1-1,0 1 1,0-1-1,0 1 1,0-1-1,0 1 1,0 0-1,0-1 1,0 1-1,0 0 1,-1 19 125,1-17-77,1 19 72,1 0 0,1 0 0,1 0 0,1 0 0,0-1 0,2 1 0,11 25 0,-16-43-106,-1-1 1,1 0-1,0 1 1,0-1 0,0 0-1,0 0 1,0 0-1,1-1 1,-1 1 0,1-1-1,0 1 1,0-1-1,0 0 1,0 0 0,0 0-1,0 0 1,0 0-1,1-1 1,5 2 0,-5-2 4,0-1 0,0 0 0,0 0 0,0 0 0,0 0 1,-1-1-1,1 1 0,0-1 0,0 0 0,0 0 1,-1-1-1,1 1 0,0-1 0,-1 1 0,0-1 1,1 0-1,-1-1 0,4-2 0,7-8 69,-1 0 0,-1-1-1,0 0 1,-1-1-1,0 0 1,-1-1 0,12-28-1,-12 25 53,1-1 0,1 1 0,1 0 0,25-28 0,-30 38-70,-7 8-75,-1 0-1,1 1 0,-1-1 0,1 0 0,-1 1 1,1-1-1,0 1 0,-1-1 0,1 0 1,0 1-1,0-1 0,-1 1 0,1 0 0,0-1 1,0 1-1,0-1 0,0 2-10,0-1-1,0 1 1,0 0-1,0-1 1,0 1-1,0 0 1,-1 0-1,1-1 1,0 1-1,-1 0 1,1 0-1,-1 0 1,1 0 0,-1 0-1,1 0 1,-1 0-1,1 0 1,-1 1-1,8 20 36,-2 1 1,0 0-1,-1 0 0,-2 0 1,2 46-1,-4-55-9,-1 1 0,-4 26 0,4-37-25,-1 0 0,1 0 0,-1-1 0,0 1 0,0-1 0,-1 1 0,1-1 1,-1 1-1,0-1 0,0 0 0,0 1 0,0-1 0,0 0 0,-1-1 0,1 1 0,-4 3 0,4-6-2,1 1 0,-1 0-1,0-1 1,0 1 0,1-1 0,-1 1-1,0-1 1,0 0 0,0 0 0,1 0-1,-1 0 1,0 0 0,0 0 0,0 0-1,1-1 1,-1 1 0,0-1 0,0 1-1,1-1 1,-1 0 0,0 1 0,1-1-1,-1 0 1,1 0 0,-1 0 0,1 0-1,-1-1 1,1 1 0,0 0 0,-2-3 0,-1 0 9,0 0 1,1 0-1,0-1 1,0 1-1,0-1 1,0 1 0,1-1-1,-1 0 1,-1-6-1,4 10-11,-1-1-1,1 1 1,0 0 0,-1 0-1,1 0 1,0 0-1,0-1 1,0 1-1,0 0 1,0 0-1,0 0 1,0-1-1,1 1 1,-1 0-1,0 0 1,1 0-1,-1 0 1,0 0-1,1 0 1,-1-1-1,2 0 1,1 0 1,-1 0 1,1 0-1,0 0 0,0 0 1,0 1-1,0-1 0,4 0 1,-6 1-9,5-1 3,1 0 0,0 0 0,0 0 1,0 1-1,0 0 0,0 0 0,0 1 0,0 0 0,0 0 0,0 0 0,0 1 0,12 3 1,1 2-11,0 1 0,38 18 0,-52-22 11,0 1 1,-1 0-1,0 0 0,0 0 0,0 1 1,0 0-1,-1 0 0,1 0 0,-1 1 0,-1-1 1,5 8-1,2 5-1544,-1 0 0,7 23 0</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5:18.614"/>
    </inkml:context>
    <inkml:brush xml:id="br0">
      <inkml:brushProperty name="width" value="0.05" units="cm"/>
      <inkml:brushProperty name="height" value="0.05" units="cm"/>
    </inkml:brush>
  </inkml:definitions>
  <inkml:trace contextRef="#ctx0" brushRef="#br0">0 129 13464,'0'0'1240,"25"-62"-840,-5 44-384,8 0 16,4 2-352,4 1 8</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5:21.962"/>
    </inkml:context>
    <inkml:brush xml:id="br0">
      <inkml:brushProperty name="width" value="0.05" units="cm"/>
      <inkml:brushProperty name="height" value="0.05" units="cm"/>
    </inkml:brush>
  </inkml:definitions>
  <inkml:trace contextRef="#ctx0" brushRef="#br0">1 1037 6520,'0'0'3882,"11"-13"-3400,-4 4-388,70-92 742,-40 37-47,-3-2-1,49-130 0,-71 163-589,14-39 342,-4-1 0,20-115 0,5-29 1131,-47 217-1659,0 0 1,0 0 0,0 0 0,-1 0-1,1 0 1,0 0 0,0 0-1,0 0 1,0 0 0,0 0-1,0 0 1,-1 0 0,1 0-1,0 0 1,0 0 0,0 0 0,0 0-1,0 0 1,0 0 0,0 0-1,0 0 1,-1-1 0,1 1-1,0 0 1,0 0 0,0 0-1,0 0 1,0 0 0,0 0 0,0 0-1,0 0 1,0 0 0,0-1-1,0 1 1,0 0 0,-1 0-1,1 0 1,0 0 0,0 0-1,0 0 1,0-1 0,0 1 0,0 0-1,0 0 1,0 0 0,0 0-1,0 0 1,0 0 0,1 0-1,-1-1 1,0 1 0,0 0-1,0 0 1,-9 12 295,-3 18-129,2 0 1,1 0-1,1 1 1,-7 61 0,5 131 466,10-223-646,0 43 214,1 0 1,11 66-1,-10-97-140,1 0 0,0 0 0,1 0 0,1-1 0,-1 1 0,2-1 0,0 0 0,0 0 0,1-1 0,0 0 0,1 0-1,0-1 1,13 12 0,-18-18-31,1 0 0,0-1 0,0 1 1,0-1-1,0 0 0,0 0 0,0-1 0,1 1 0,-1-1 0,0 0 0,1 0 0,0 0 0,-1-1 0,1 1 0,-1-1 0,1 0 0,-1 0 0,1-1 0,0 0 0,-1 0 1,1 0-1,-1 0 0,0 0 0,1-1 0,-1 0 0,0 0 0,6-4 0,4-2 85,-1-1 1,-1 0-1,0-1 0,0 0 0,-1-1 1,18-22-1,-22 24-52,36-47 391,-39 49-353,1 0-1,-1-1 1,0 1 0,-1-1-1,0 0 1,3-9 0,-6 17-106,0-1-1,0 1 1,0 0 0,0-1-1,1 1 1,-1 0-1,0-1 1,0 1 0,0-1-1,0 1 1,0 0 0,0-1-1,0 1 1,0-1 0,0 1-1,0 0 1,0-1 0,0 1-1,0-1 1,-1 1 0,1 0-1,0-1 1,0 1 0,0 0-1,0-1 1,-1 1 0,1 0-1,0-1 1,0 1 0,-1 0-1,1 0 1,0-1 0,-1 1-1,1 0 1,0 0 0,-1-1-1,1 1 1,0 0-1,-1 0 1,1 0 0,0 0-1,-1-1 1,1 1 0,-1 0-1,1 0 1,0 0 0,-1 0-1,1 0 1,0 0 0,-1 0-1,1 0 1,-1 0 0,1 0-1,0 0 1,-1 1 0,1-1-1,-1 0 1,-21 11 198,16-5-178,0 0 0,0 0-1,1 1 1,-1-1 0,2 1 0,-1 1-1,1-1 1,0 1 0,0-1 0,-3 12-1,6-13-14,-1 0 0,1 0 0,0 0 0,0 1 0,1-1 1,0 0-1,0 1 0,1-1 0,-1 0 0,2 0 0,-1 0 0,0 1 0,1-1 0,3 7 0,-2-7 3,-1-1 0,1 1 0,0 0 0,0-1-1,0 0 1,1 0 0,0 0 0,7 7 0,-9-11-4,0 1-1,0-1 0,0 0 1,0 0-1,0 0 1,0 0-1,1 0 0,-1 0 1,0-1-1,1 1 1,-1-1-1,1 1 1,-1-1-1,0 0 0,1 0 1,-1 0-1,1 0 1,-1-1-1,1 1 0,-1-1 1,0 1-1,1-1 1,-1 0-1,4-2 1,-3 2-2,-1 0 0,0-1 0,0 0 0,0 1 0,0-1 0,0 0 0,0 0 0,0 0 0,-1 0 0,1 0 0,-1-1 0,1 1 0,-1 0 0,0-1 0,0 1 0,0-1 0,0 0 0,0 1 0,0-5 0,1-2 15,-1 0 0,0 0 0,-1 0 0,0-12 0,-1 9 7,0 1 0,-1 0-1,-1 0 1,1 0 0,-2 0 0,0 0 0,-5-11-1,7 18-1,0 0 0,0 0 0,-1 0 0,0 0 0,1 0 0,-1 1 0,-1-1 0,1 1 0,0 0 0,-1 0 0,0 0 0,1 0 0,-1 1 0,0-1 0,-1 1 0,1 0 0,0 0 0,-1 1-1,-7-3 1,15 5 148,28 6-69,34 2-1,-23-8-99,0-2 0,0-2 0,0-1 0,0-3 1,0-1-1,-1-2 0,39-15 0,-46 14 38,-19 6 24,0 0 0,29-14 0,-28 13 520,-44 27-504,1 2 1,1 1-1,-25 31 0,40-44-71,2 1 1,-1-1-1,1 2 0,1-1 0,1 2 0,-12 25 0,16-33-5,1 0 0,1 0 0,-1-1 0,1 1 0,0 1 0,0-1 0,1 0 0,0 0-1,0 0 1,0 0 0,1 0 0,0 0 0,0 0 0,1 0 0,-1 0 0,1 0 0,0 0 0,1-1 0,5 10 0,-7-13-4,0-1-1,-1 0 0,1 0 1,0 1-1,0-1 1,0 0-1,0 0 1,0 0-1,1 0 1,-1 0-1,0 0 1,0-1-1,1 1 0,-1 0 1,0-1-1,1 1 1,-1-1-1,0 1 1,1-1-1,-1 1 1,1-1-1,2 0 1,-1 0 5,-1-1 1,1 1 0,-1-1 0,1 0 0,-1 1 0,0-1 0,1 0 0,-1-1 0,0 1 0,0 0 0,1-1 0,1-1 0,3-3 28,0-1 1,-1 0 0,1 0 0,-1 0 0,-1-1-1,6-10 1,3-9 81,-2-1 0,8-29 0,7-17 171,-26 70-269,1 0 0,-1 0 0,0-1 0,-1 1 1,1 0-1,-1-1 0,0-5 0,0 10 7,10 25-79,-6-14 27,1 0 1,-1 0 0,2 0 0,-1-1 0,9 11-1,-11-18 16,-1 1-1,1-1 0,1 0 0,-1 0 0,0-1 0,1 1 0,-1-1 1,1 0-1,0 0 0,0 0 0,0 0 0,0-1 0,0 1 0,0-1 1,0 0-1,1 0 0,6 0 0,-2-1 9,0-1-1,-1 0 1,1-1 0,-1 0-1,0 0 1,1-1 0,-1 0-1,0 0 1,9-7 0,7 0 21,30-15 66,0-2-1,53-36 1,-84 44-73,-20 16-15,1-1-1,0 1 1,0 0 0,0 0 0,0 1 0,9-5-1,-34 35 9,2-8 11,-1 0-11,1 1 0,0 1-1,-19 33 1,29-42-21,0 3 4,0 0 0,-8 20 1,15-32-2,0 1 0,1-1 0,0 1 0,0-1 0,0 1 0,0-1 0,1 1 0,0-1 0,0 1 0,0 0 0,0-1 0,1 1 0,1 8 0,-1-12 3,-1 0 1,0 0-1,1 0 1,-1 0-1,1 0 0,-1 0 1,1 0-1,-1 0 0,1 0 1,0-1-1,-1 1 1,1 0-1,0 0 0,0-1 1,0 1-1,0 0 1,-1-1-1,1 1 0,0 0 1,0-1-1,0 1 0,0-1 1,2 1-1,-1-1 5,0 0 0,0 0-1,0 0 1,0 0 0,0-1-1,0 1 1,0 0-1,0-1 1,0 1 0,0-1-1,0 0 1,2-1 0,3-2 10,0 0 1,0-1 0,-1 0-1,1 0 1,6-8 0,7-9 21,-1-2 1,-1-1 0,-1 0-1,-1-1 1,-1 0 0,-2-2-1,11-28 1,-4-2 48,-2-2-1,15-86 1,-26 95-67,-3 1 0,-1-1 0,-6-75 0,-1 108-17,4 18 0,0 0 1,0-1 0,0 1 0,0 0 0,0 0 0,0 0-1,0 0 1,0-1 0,0 1 0,0 0 0,-1 0 0,1 0 0,0 0-1,0-1 1,0 1 0,0 0 0,0 0 0,-1 0 0,1 0 0,0 0-1,0 0 1,0 0 0,-1-1 0,1 1 0,0 0 0,0 0 0,0 0-1,-1 0 1,1 0 0,0 0 0,0 0 0,0 0 0,-1 0 0,1 0-1,0 0 1,0 0 0,-1 0 0,0 2-2,-1-1 0,1 1-1,-1 0 1,1 0 0,0-1 0,0 1-1,0 0 1,0 0 0,0 0 0,0 0-1,0 0 1,0 3 0,-9 29-39,3 1 0,0 0 0,-2 59 0,8-82 42,-1 31-14,2-1-1,2 1 0,1 0 0,3-1 0,16 65 1,-19-91-17,2-1 1,0 1-1,1-1 1,0 0-1,1-1 1,1 0-1,17 25 1,-22-35 30,0-1 1,1 0-1,-1 0 1,1 0-1,0 0 1,0 0-1,0-1 1,0 0-1,0 0 1,0 0-1,1 0 0,-1-1 1,0 1-1,1-1 1,6 0-1,-4 0 7,-1-1 0,0-1 0,0 1 0,0-1 0,0 0 0,0-1 0,0 1 0,0-1 0,0 0 0,7-5 0,2-2 26,0 0-1,0-1 1,-1-1-1,-1 0 1,0-1 0,0-1-1,11-14 1,-14 14-7,-1 0 1,0-1-1,-1 0 1,10-24-1,-17 37-27,-1 1 0,0-1 0,1 0 0,-1 1 0,0-1 0,1 0 0,-1 1 0,0-1 0,0 0 0,0 0 0,0 1 0,0-1 0,0 0 0,0 0 0,0 1 0,0-1 0,0 0 0,0 1 0,0-1 0,-1 0 0,1 0 0,0 1 0,0-1 0,-1 0 0,1 1 0,0-1 0,-1 0 0,1 1 0,-1-1 0,1 1 0,-1-1 0,0 0 0,-1 0 0,1 1 0,0 0 0,0-1 0,0 1 0,0 0 0,0 0 0,-1-1 0,1 1 0,0 0 0,0 0 0,0 1 0,-1-1 0,1 0 0,0 0 0,0 1 0,0-1 0,0 0 0,0 1 0,-2 0 0,-7 4 0,0 1 0,0 0 0,0 1 0,1 0 0,0 0 0,0 1 0,0 0 0,-8 12 0,14-17 0,1 0 0,-1 0 0,1 0 0,0 0 0,0 1 0,0-1 0,1 1 0,-1-1 0,1 1 0,0-1 0,0 1 0,0 0 0,0 0 0,1 0 0,0-1 0,-1 1 0,1 0 0,1 0 0,-1 0 0,0 0 0,1-1 0,0 1 0,0 0 0,0-1 0,0 1 0,1 0 0,0-1 0,3 7 0,-2-6 0,0 0 0,0-1 0,0 1 0,1-1 0,-1 0 0,1 0 0,0 0 0,0-1 0,0 1 0,0-1 0,0 0 0,0 0 0,7 2 0,-4-2 0,1 0 0,-1-1 0,1 0 0,-1 0 0,1-1 0,0 0 0,11-2 0,5-2 0,0-1 0,-1-1 0,0-2 0,26-11 0,74-40 0,-69 31 0,4-1 0,-68 39 0,0-1 0,0 2 0,1-1 0,-11 17 0,6-10 0,8-10 0,1 0 0,-1 0 0,1 0 0,1 1 0,-1-1 0,1 1 0,-5 17 0,8-24 0,1 0 0,0 0 0,0 0 0,0 0 0,0 0 0,0 1 0,0-1 0,0 0 0,0 0 0,0 0 0,0 0 0,1 0 0,-1 1 0,0-1 0,1 0 0,-1 0 0,1 0 0,-1 0 0,1 0 0,0 0 0,-1 0 0,1-1 0,1 3 0,0-2 0,0 0 0,0 0 0,0 0 0,0 0 0,0 0 0,0-1 0,0 1 0,0-1 0,0 1 0,0-1 0,0 0 0,3 0 0,0 0 0,1 0 0,-1 0 0,1-1 0,-1 0 0,1 0 0,-1 0 0,1-1 0,-1 0 0,6-2 0,-2-3 0,0 1 0,0-1 0,-1-1 0,0 0 0,0 0 0,-1-1 0,0 0 0,0 0 0,6-12 0,4-9 0,21-56 0,-24 47 0,-2 0 0,-2 0 0,7-48 0,1-123 0,-18 200 0,1-7 0,0 0 0,-1 0 0,-1 0 0,-1 0 0,0 0 0,-5-17 0,7 33 0,0 1 0,-1-1 0,1 1 0,0-1 0,0 1 0,0 0 0,-1-1 0,1 1 0,0-1 0,0 1 0,-1 0 0,1-1 0,0 1 0,-1 0 0,1-1 0,0 1 0,-1 0 0,1 0 0,-1-1 0,1 1 0,0 0 0,-1 0 0,1 0 0,-1-1 0,1 1 0,-1 0 0,1 0 0,-1 0 0,1 0 0,-1 0 0,1 0 0,-1 0 0,1 0 0,0 0 0,-1 0 0,1 0 0,-1 0 0,1 1 0,-1-1 0,1 0 0,-1 0 0,-1 1 0,1 0 0,-1 0 0,1 0 0,-1 0 0,1 1 0,-1-1 0,1 0 0,0 1 0,0-1 0,-1 2 0,-5 10 0,0-1 0,1 1 0,1 0 0,0 1 0,-3 16 0,-12 73 0,16-59 0,1 1 0,2-1 0,2 1 0,2-1 0,2 0 0,2 0 0,2 0 0,20 60 0,-21-82 440,18 35 1,-22-49-1433,1-1 0,-1 0 0,2 0 0,6 8 0</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5:24.798"/>
    </inkml:context>
    <inkml:brush xml:id="br0">
      <inkml:brushProperty name="width" value="0.05" units="cm"/>
      <inkml:brushProperty name="height" value="0.05" units="cm"/>
    </inkml:brush>
  </inkml:definitions>
  <inkml:trace contextRef="#ctx0" brushRef="#br0">112 605 2808,'0'0'11380,"-12"16"-10855,1-2-383,2-3-30,0 1 0,1 0 1,0 0-1,1 0 0,0 1 0,1 0 1,-4 15-1,3-6 247,1 1 0,-4 32 0,9-48-246,1-1 1,-1 1-1,1 0 1,0-1-1,1 1 1,-1-1-1,1 1 0,1 0 1,-1-1-1,1 0 1,0 1-1,1-1 1,3 8-1,-5-13-45,0 1-1,1 0 1,-1 0-1,0 0 1,1-1-1,-1 1 1,1-1-1,-1 1 1,1-1-1,0 0 1,0 1-1,0-1 1,0 0-1,-1 0 1,1 0-1,1 0 1,-1-1-1,3 2 1,-3-2-23,0-1 1,0 1 0,0 0 0,-1 0-1,1-1 1,0 1 0,0-1 0,0 1-1,0-1 1,0 0 0,0 0 0,-1 0-1,1 0 1,0 0 0,-1 0 0,3-2 0,4-5 64,0-1 1,-1 0-1,1 0 1,-2-1-1,8-13 1,-9 15-54,16-25 313,-1 0-1,-2-2 0,-1 0 1,-2 0-1,11-40 0,-28 84-243,-1 1-1,2 0 1,0 0 0,0 0-1,0 0 1,1 0-1,1 0 1,0-1-1,0 1 1,5 17 0,-4-21-83,-1 0 1,1-1-1,1 0 1,-1 1 0,0-1-1,1 0 1,0 0 0,7 8-1,-8-12-29,-1 1 1,1-1-1,-1 0 0,1 0 0,-1 0 0,1 0 0,0-1 1,0 1-1,-1 0 0,1-1 0,0 1 0,0-1 1,0 0-1,0 1 0,-1-1 0,1 0 0,0 0 1,0 0-1,0-1 0,0 1 0,0 0 0,0-1 1,-1 1-1,1-1 0,0 1 0,0-1 0,-1 0 0,1 0 1,0 0-1,-1 0 0,2-1 0,10-6 42,-1-1 0,-1 0 0,1-1-1,-2 0 1,11-12 0,44-61 223,-63 79-254,0 1 0,0-1 0,0 0 0,0 0 0,-1 0 0,1 0 0,0-6 0,-1 8-9,-1 1 0,0 0 1,0 0-1,0 0 0,1-1 0,-1 1 1,0 0-1,0 0 0,-1 0 0,1-1 0,0 1 1,0 0-1,-1 0 0,1 0 0,0 0 0,-1 0 1,1-1-1,-1 1 0,1 0 0,-1 0 1,0 0-1,0 0 0,1 1 0,-1-1 0,0 0 1,0 0-1,0 0 0,-1 0 0,1-2 87,8 1-27,10 2-12,22 3-5,-1-2 0,1-1 0,0-2 0,52-10-1,-71 7-9,-17 4-32,-1 0 0,1 0 0,-1 0 0,1 1 0,0-1 0,-1 1 1,1-1-1,0 1 0,-1 0 0,1 0 0,0 0 0,-1 1 0,6 0 0,-14 23 103,-5 20-7,-15 67 49,23-97-130,2 0 0,0 0-1,0 0 1,1 1 0,4 24 0,-4-37-26,0 1 1,0-1 0,1 0-1,-1 0 1,1 0 0,0 1-1,-1-1 1,1 0 0,0 0-1,0 0 1,0 0-1,0 0 1,1-1 0,-1 1-1,0 0 1,1 0 0,-1-1-1,1 1 1,0-1 0,-1 0-1,1 1 1,0-1 0,0 0-1,0 0 1,0 0-1,0 0 1,0 0 0,0-1-1,0 1 1,1 0 0,-1-1-1,0 0 1,0 0 0,0 1-1,5-2 1,-1 0 4,0 0 1,0 0-1,0-1 1,-1 0-1,1-1 1,0 1-1,-1-1 1,0 0-1,1 0 0,-1-1 1,0 1-1,5-6 1,28-29 61,-1-1 0,-2-2 0,-2-2 1,49-84-1,-30 32 100,55-139 1,-70 124-48,-8 22 12,-127 373-42,84-242-118,2 1 0,2 1 1,2 0-1,1 0 0,3 0 0,2 1 0,5 69 0,-3-112 21,0 0-1,1 0 1,-1-1-1,1 1 1,0 0-1,0-1 1,0 1-1,0 0 1,0-1-1,0 1 1,1-1-1,-1 0 1,1 1-1,0-1 1,0 0-1,0 0 1,2 2 0,-2-3 0,0 0 1,0 0 0,0 0-1,0 0 1,-1-1 0,1 1 0,0-1-1,0 1 1,0-1 0,0 0 0,0 0-1,0 0 1,1 0 0,-1 0 0,0 0-1,0 0 1,0-1 0,0 1 0,0-1-1,-1 1 1,1-1 0,0 0 0,0 0-1,3-2 1,10-6 16,-1-1 1,-1 0-1,1-1 1,-2-1-1,19-21 0,48-70 107,-50 57-13,-1-1-1,39-95 0,22-108 219,-83 231-300,4-8 33,-2-1 0,7-43 0,-15 71-60,0 0-1,0 0 1,0 0-1,0 0 1,0-1-1,1 1 1,-1 0-1,0 0 1,0 0-1,0 0 1,0 0-1,0 0 0,0 0 1,0 0-1,0 0 1,0 0-1,0 0 1,0-1-1,0 1 1,0 0-1,0 0 1,0 0-1,0 0 1,0 0-1,0 0 1,0 0-1,0 0 1,0 0-1,0-1 1,0 1-1,0 0 1,0 0-1,0 0 1,0 0-1,0 0 1,0 0-1,0 0 1,0 0-1,0 0 1,0 0-1,0 0 1,0-1-1,0 1 1,-1 0-1,1 0 1,0 0-1,0 0 1,0 0-1,0 0 1,0 0-1,0 0 1,0 0-1,0 0 1,0 0-1,0 0 1,0 0-1,-1 0 1,1 0-1,0 0 1,0 0-1,0 0 1,0 0-1,0 0 1,0 0-1,0 0 1,0 0-1,0 0 1,-1 0-1,-4 8 8,-6 14-9,-24 88-10,-34 189 1,51-209-26,-28 116-44,40-157 33,5-37 46,0 0 0,-5 21 1,6-33 0,0 0 1,0 0 0,0 0-1,0 0 1,0 0 0,0 0-1,0 0 1,0 0-1,0 0 1,0 0 0,0 0-1,0 0 1,0 0 0,0 0-1,0 0 1,1 0 0,-1 0-1,0 0 1,0 0-1,0 0 1,0 0 0,0 0-1,0 0 1,0 0 0,0 0-1,0 0 1,0 0 0,0 0-1,0 0 1,0 0-1,0 0 1,1 0 0,-1 0-1,0 0 1,0 0 0,0 0-1,0 0 1,0 0 0,0 0-1,0 0 1,0 0-1,0 1 1,0-1 0,0 0-1,0 0 1,0 0 0,0 0-1,0 0 1,0 0 0,0 0-1,0 0 1,0 0-1,0 0 1,10-9 32,9-15 30,-8 4-10,-8 13-26,1-1 0,0 1 0,0 1 0,0-1 0,1 1 0,0-1 0,1 1 0,9-9 0,-14 15-20,0 0-1,0 0 0,0-1 0,0 1 0,-1 0 1,1 0-1,0 0 0,0 0 0,0 0 0,0 0 1,0 0-1,0 0 0,0 0 0,0 0 0,0 1 1,0-1-1,0 0 0,0 1 0,0-1 0,0 1 1,-1-1-1,1 1 0,0-1 0,0 1 0,-1 0 1,1-1-1,0 1 0,-1 0 0,1-1 0,1 3 1,19 29 59,-15-22-37,2 4 0,1 0-1,1 0 0,0-1 0,1 0 0,0-1 0,1 0 1,24 18-1,-31-27-46,1 2 5,0-1 0,1 0 0,0 0 0,12 5 0,-18-9-19,0 1 0,0-1 0,0 0 0,0 1 0,-1-1 0,1 0-1,0 0 1,0 0 0,0 0 0,0 0 0,0 0 0,0 0 0,0 0 0,0 0 0,0 0 0,0-1 0,0 1 0,0 0 0,0-1 0,-1 1 0,1 0 0,0-1 0,0 1 0,0-1 0,-1 0 0,1 1 0,0-1 0,-1 0 0,1 1 0,0-1 0,-1 0 0,1 1 0,-1-1 0,1 0 0,-1 0 0,1 0 0,-1 0 0,0 0 0,1 0 0,-1 1 0,0-1 0,0 0 0,0 0 0,0 0 0,1 0 0,-1 0 0,0 0 0,-1 0 0,1-1 0,-1-39-3701,1 40 2643</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5:25.061"/>
    </inkml:context>
    <inkml:brush xml:id="br0">
      <inkml:brushProperty name="width" value="0.05" units="cm"/>
      <inkml:brushProperty name="height" value="0.05" units="cm"/>
    </inkml:brush>
  </inkml:definitions>
  <inkml:trace contextRef="#ctx0" brushRef="#br0">1 3 13672,'0'0'1432,"12"1"-1139,342 0 821,-155-5 478,-135 10-2496</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5:25.232"/>
    </inkml:context>
    <inkml:brush xml:id="br0">
      <inkml:brushProperty name="width" value="0.05" units="cm"/>
      <inkml:brushProperty name="height" value="0.05" units="cm"/>
    </inkml:brush>
  </inkml:definitions>
  <inkml:trace contextRef="#ctx0" brushRef="#br0">0 125 11256,'0'0'2248,"103"-79"-2072,-42 61-8,-1 6-88,3-4 8</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5:37.175"/>
    </inkml:context>
    <inkml:brush xml:id="br0">
      <inkml:brushProperty name="width" value="0.05" units="cm"/>
      <inkml:brushProperty name="height" value="0.05" units="cm"/>
    </inkml:brush>
  </inkml:definitions>
  <inkml:trace contextRef="#ctx0" brushRef="#br0">170 779 4816,'0'0'8632,"-8"16"-8230,-4 6-198,1 2 0,1 0-1,-14 49 1,-22 207 1204,17-85-312,5-38 445,19-134-585,7-37 75,2-13-870,71-353 1598,-39 264-1222,66-142 1,-89 227-467,-4 10 9,0 0-1,2 1 0,1 0 0,0 1 0,1 0 1,25-25-1,-37 42-68,0 1-1,1-1 1,-1 1-1,1 0 1,0 0 0,-1 0-1,1 0 1,0 0 0,0 0-1,0 0 1,0 0 0,-1 1-1,1-1 1,0 1-1,0-1 1,0 1 0,0 0-1,0 0 1,0 0 0,1 0-1,-1 0 1,0 0 0,0 1-1,0-1 1,-1 1-1,1-1 1,0 1 0,0 0-1,0-1 1,0 1 0,0 0-1,-1 0 1,1 1-1,0-1 1,-1 0 0,3 3-1,5 5 26,0 0-1,-1 0 0,-1 1 0,12 18 1,-14-21-15,-1 0-3,0 0 1,0 0-1,0 0 1,-1 0 0,0 1-1,-1-1 1,0 1-1,0 0 1,0-1 0,-1 1-1,0 0 1,-1 0-1,-1 15 1,0-10 1,-2-2 0,0 1 0,0 0 0,-1 0 0,0-1 1,-1 0-1,0 0 0,-9 12 0,8-12 9,0-1 0,-1 0-1,0-1 1,-1 0 0,0 0 0,-12 10 0,16-16 0,1-1 1,-1 1 0,-1-1-1,1 1 1,0-1-1,0 0 1,-1-1 0,1 1-1,-1-1 1,1 0-1,-1 0 1,0 0 0,1-1-1,-1 0 1,0 0-1,0 0 1,-8-1 0,3-1 62,-7-1 243,16 0-192,11-3-81,19-4-37,1 1 1,0 2 0,37-5-1,-13 2-13,90-12 0,6-1-9,-118 16-24,-1-1 0,47-18 0,-56 16 21,0-1 1,-1-2-1,-1 0 0,0-1 0,24-22 1,-43 35 2,0 1 1,0-1-1,0 0 1,-1 0 0,1 0-1,0 0 1,-1 0 0,1 0-1,-1 0 1,1 0 0,-1 0-1,1 0 1,-1 0 0,0 0-1,1 0 1,-1 0 0,0-1-1,0 1 1,0 0 0,0 0-1,0 0 1,0 0 0,0 0-1,0-1 1,0 1 0,-1 0-1,1 0 1,0 0 0,-1 0-1,1 0 1,-1 0 0,1 0-1,-1 0 1,-1-2 0,2 3-3,-1 0 1,1 0 0,-1 0 0,1 0 0,-1 0 0,1 0 0,-1 0 0,1 0 0,-1 0-1,1 0 1,-1 0 0,1 0 0,-1 0 0,1 0 0,-1 0 0,1 0 0,-1 0 0,1 1-1,0-1 1,-1 0 0,1 0 0,-1 1 0,1-1 0,0 0 0,-1 1 0,1-1 0,-1 1-1,-15 13 27,14-12-20,-110 108 79,100-95-81,0 0-1,0 1 0,1 0 1,1 1-1,1 0 0,-7 19 1,13-30-5,0 0 1,1 1-1,0-1 1,1 0-1,0 1 1,-1-1-1,2 1 0,-1 0 1,1-1-1,1 14 1,0-19-1,-1 0 1,0 0-1,1 0 1,-1 0 0,0 0-1,1 0 1,-1 0-1,1 0 1,-1-1-1,1 1 1,0 0-1,-1 0 1,1 0-1,0-1 1,0 1-1,-1 0 1,1-1 0,0 1-1,0-1 1,0 1-1,0-1 1,0 1-1,0-1 1,0 0-1,0 1 1,0-1-1,0 0 1,0 0-1,0 0 1,0 0 0,0 0-1,0 0 1,0 0-1,0 0 1,0 0-1,0 0 1,0-1-1,0 1 1,0 0-1,0-1 1,0 1-1,0 0 1,0-1 0,1-1-1,4-1 9,0 0 0,0-1-1,-1 0 1,0 0 0,7-7 0,9-13 36,-1-1 0,-2 0 0,0-2-1,-2 0 1,19-44 0,-5 14 64,-28 53-97,0 0 3,0 0-1,0 0 1,1 0-1,-1 0 1,1 0-1,0 0 1,5-4 0,-7 8-15,-1 0 0,0 0 0,0 0 0,1 0 0,-1 0 0,0 0 1,1 0-1,-1 0 0,0 0 0,0 0 0,1 1 0,-1-1 0,0 0 1,0 0-1,0 0 0,1 0 0,-1 1 0,0-1 0,0 0 1,0 0-1,1 0 0,-1 1 0,0-1 0,0 0 0,0 0 0,0 1 1,0-1-1,0 0 0,0 0 0,1 1 0,-1-1 0,0 0 0,0 0 1,0 1-1,0-1 0,0 0 0,0 1 0,0-1 0,0 0 1,-1 0-1,1 1 0,0-1 0,0 0 0,1 18 22,-1-16-17,2 14 14,1-1-1,0 1 0,1-1 0,1 0 0,0 0 0,13 26 0,-16-39-15,0 1 1,0 0 0,0 0-1,1-1 1,-1 1 0,0-1-1,1 1 1,0-1 0,-1 0-1,1 0 1,0 0-1,0-1 1,0 1 0,0-1-1,1 1 1,-1-1 0,0 0-1,0-1 1,7 2-1,-5-1 3,0-1-1,0 0 0,0 0 1,0 0-1,0 0 0,0-1 1,0 0-1,0 0 0,0-1 1,-1 1-1,1-1 0,8-4 0,18-14 47,0-2-1,-2 0 1,0-3-1,-2 0 1,25-30-1,-49 52-43,1 0 1,-1 0-1,1 0 0,0 1 1,7-4-1,3-2 6,-14 8-15,1 0 1,-1 0 0,0 0-1,1 0 1,-1 0-1,1 0 1,-1 0-1,1 0 1,-1 0 0,1 0-1,-1 1 1,1-1-1,-1 0 1,0 0-1,1 0 1,-1 1 0,1-1-1,-1 0 1,0 1-1,1-1 1,-1 0-1,0 1 1,0-1 0,1 1-1,-1-1 1,0 0-1,0 1 1,1-1-1,-1 1 1,0 0 0,9 15-6,-9-15 4,7 15-25,-2 1 0,6 21 1,-7-22 12,0 0 1,11 23-1,-5-17 7,-7-13 5,1 0 0,1 0 0,0 0 0,0-1-1,0 1 1,1-1 0,1-1 0,6 8 0,-11-14 1,0 1 0,0-1 0,0-1 0,0 1 0,0 0 0,1 0 0,-1-1 0,0 1 0,0-1 0,0 0 0,1 0 0,-1 0 0,0 0 0,0 0 0,1 0 0,-1 0 0,0-1 0,0 1 0,0-1 0,1 0 0,-1 1 0,2-3 0,4 0 0,0-1 0,0 0 0,0 0 0,9-7 0,6-9 2,0 0-1,-1-1 1,29-38-1,49-78 56,-71 91-25,-2-1 0,-2-1 0,-2-1 0,-3-1 1,-1-1-1,-3-1 0,10-58 0,-25 109-30,5-50 48,-6 48-47,0-1-1,0 1 1,0 0-1,0 0 1,-1-1-1,0 1 1,1 0-1,-1 0 0,-1 0 1,1 0-1,0 0 1,-1 0-1,-1-3 1,3 6-3,0 0 0,-1 0 0,1 0 0,0-1 0,0 1 0,-1 0 0,1 0 0,0 0 0,0 0 0,-1 0 0,1 0 0,0 0 0,-1 0 1,1 0-1,0 0 0,0 0 0,-1 0 0,1 0 0,0 0 0,-1 0 0,1 0 0,0 0 0,0 0 0,-1 0 0,1 0 0,0 0 0,0 0 0,-1 0 0,1 1 0,0-1 0,0 0 1,-1 0-1,1 0 0,0 0 0,0 1 0,0-1 0,-1 0 0,1 1 0,-8 7-17,-2 7 4,1 0 0,0 0-1,1 1 1,1 0 0,0 0 0,1 1-1,1 0 1,-4 19 0,0 19-32,-2 68-1,8-81 32,2-16 1,1 0 0,2 0 0,0 0-1,2 0 1,0 0 0,2-1 0,1 0 0,13 32-1,-19-54 19,1 0 0,-1 0 0,1 0 0,0-1 0,0 1-1,0-1 1,0 1 0,0-1 0,0 1 0,0-1-1,1 0 1,0 0 0,-1 0 0,1-1 0,0 1 0,0 0-1,0-1 1,0 0 0,0 0 0,0 0 0,0 0 0,0 0-1,0-1 1,0 1 0,1-1 0,-1 0 0,0 0-1,0 0 1,1 0 0,-1-1 0,0 1 0,0-1 0,0 0-1,0 0 1,0 0 0,0 0 0,0-1 0,3-1-1,5-2 26,-1-1 0,0 0 0,0 0 0,-1-1 0,0 0 0,0-1 0,0 0 0,-1-1 0,0 0-1,-1 0 1,0 0 0,0-1 0,7-15 0,1-5 52,-7 17-13,-1 0 1,-1-1-1,6-18 1,-14 42-63,1-1 0,0 1 0,0 0 0,1 0 0,1 0 0,0 0-1,2 10 1,1 1-44,1 0-1,11 29 1,-16-48 33,1 1 0,1 0 0,-1 0 1,0-1-1,1 1 0,-1-1 0,1 1 0,0-1 1,0 1-1,0-1 0,0 0 0,0 0 0,0 0 1,1 0-1,-1-1 0,1 1 0,-1 0 0,1-1 0,-1 0 1,5 2-1,-2-2 3,-1-1 0,1 1 0,-1-1 0,1 0 0,-1 0 1,1 0-1,-1-1 0,1 1 0,-1-1 0,1 0 0,-1-1 0,5-1 0,10-5 16,0-2 0,-1 0 0,0-1 0,26-21-1,36-40 20,-56 48 22,43-33 1,-77 77-55,-1-3-2,2 1-1,-1 0 0,2 1 0,-6 20 1,12-29 20,1-1 0,0 1 1,0-1-1,2 18 1,-1-25-16,0 1 0,1-1 0,-1 1 0,1-1 1,0 0-1,0 1 0,0-1 0,0 0 0,0 0 1,0 0-1,0 0 0,1 0 0,-1 0 0,1 0 1,0 0-1,-1 0 0,1-1 0,0 1 1,0-1-1,0 1 0,0-1 0,0 0 0,1 0 1,2 2-1,0-2 3,-1 0-1,1-1 1,0 1 0,0-1 0,-1 0-1,1 0 1,0 0 0,0-1 0,-1 0 0,1 0-1,0 0 1,-1 0 0,1-1 0,-1 1-1,1-1 1,5-4 0,8-4 10,-1-1-1,25-19 1,-19 10 3,-1-1-1,-1-1 1,-1-1 0,0-1-1,-2 0 1,29-53 0,-19 23 21,-2-2 0,27-86 0,-33 74 0,-2 0 0,-3-2 1,7-85-1,-23 145-65,-2 13 3,-5 16-16,-8 45-62,3 0-1,-8 131 0,20-156 63,1 1 0,3 0 1,1-1-1,1 1 0,3-1 0,14 46 1,-18-75 21,-1 1 0,1-1 0,1 0 0,0 0 0,1 0 0,-1-1 0,10 11 0,-12-16 14,1-1 1,0 1 0,0-1-1,0 0 1,0 0-1,0 0 1,0-1 0,1 0-1,-1 0 1,1 0 0,0 0-1,0-1 1,0 1 0,0-1-1,0 0 1,0-1-1,0 1 1,6-1 0,-4-1 6,-1 0 1,1 0-1,-1 0 0,1-1 1,-1 0-1,0 0 1,1 0-1,-1-1 0,-1 0 1,1 0-1,0-1 0,-1 1 1,11-10-1,2-4 31,0-1-1,19-25 0,-37 43-36,8-10 39,0-1 0,10-17 0,-16 24-23,0 0 0,0 0 0,0-1 0,-1 1 0,1 0 0,-1-1 0,0 1 0,-1-1 0,1 0-1,-1-8 1,0 12-12,1 1 0,-1-1 0,0 1 0,-1-1 0,1 1 0,0 0 0,0-1 0,0 1 0,0-1 0,0 1 0,0-1 0,0 1 0,-1-1 0,1 1 0,0-1 0,0 1 0,-1 0 0,1-1 0,0 1 0,-1 0 0,1-1 0,0 1-1,-1 0 1,1-1 0,-1 1 0,1 0 0,0 0 0,-1-1 0,1 1 0,-1 0 0,0 0 0,0 0 3,-1 0 0,1 0 0,0 0 0,0 0 0,0 1 0,-1-1-1,1 0 1,0 1 0,0-1 0,0 1 0,0 0 0,-2 0 0,-1 2 14,-1 1-1,1-1 1,0 1-1,-7 8 1,8-7-21,-1 0 0,1 0-1,0 0 1,1 1 0,-1-1 0,1 1 0,1 0 0,-1-1 0,1 1 0,0 0 0,0 0 0,0 0 0,1 0 0,0 0 0,0 0-1,0 0 1,1 0 0,0 0 0,0 0 0,1 0 0,0-1 0,0 1 0,0 0 0,1-1 0,-1 1 0,1-1 0,1 0-1,-1 0 1,1 0 0,-1-1 0,1 1 0,1-1 0,-1 0 0,1 0 0,-1 0 0,1-1 0,0 0 0,1 1 0,-1-2-1,0 1 1,1-1 0,0 0 0,-1 0 0,11 2 0,-8-2 8,0-1-1,-1 0 1,1-1 0,0 0 0,0 0-1,-1 0 1,1-1 0,0 0-1,-1 0 1,1-1 0,-1 0-1,1-1 1,-1 0 0,0 0 0,0 0-1,0-1 1,-1 0 0,1 0-1,-1 0 1,8-8 0,48-49 376,79-102 0,-139 161-375,-1 0-1,1 0 1,-1 1-1,1-1 1,0 1-1,0-1 1,0 1-1,0 0 1,3-2 0,-4 3-9,0-1 0,-1 1 0,1 0 0,-1 0 0,1 0 0,0 0 0,-1 0 1,1 0-1,-1 0 0,1 0 0,0 0 0,-1 1 0,1-1 0,-1 0 1,1 0-1,-1 0 0,1 1 0,0-1 0,-1 0 0,1 1 0,-1-1 1,1 0-1,-1 1 0,0-1 0,1 1 0,-1-1 0,1 1 0,-1-1 1,0 1-1,1-1 0,-1 1 0,0-1 0,0 1 0,1-1 0,-1 1 1,0-1-1,0 1 0,0 0 0,0-1 0,0 1 0,0-1 0,0 1 1,0 0-1,3 21-11,-2 0 1,0 0 0,-2-1-1,0 1 1,-1 0-1,-7 26 1,8-39 8,-6 26-4,-2 0-1,-1-1 1,-27 60 0,22-79 65,9-15 3,10-9-2,7-7-22,2 0 1,-1 1-1,2 0 1,0 1-1,0 1 1,2 0-1,24-15 1,24-21-964,-71 48-3835</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5:37.427"/>
    </inkml:context>
    <inkml:brush xml:id="br0">
      <inkml:brushProperty name="width" value="0.05" units="cm"/>
      <inkml:brushProperty name="height" value="0.05" units="cm"/>
    </inkml:brush>
  </inkml:definitions>
  <inkml:trace contextRef="#ctx0" brushRef="#br0">1 0 13056,'0'0'2392</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5:37.659"/>
    </inkml:context>
    <inkml:brush xml:id="br0">
      <inkml:brushProperty name="width" value="0.05" units="cm"/>
      <inkml:brushProperty name="height" value="0.05" units="cm"/>
    </inkml:brush>
  </inkml:definitions>
  <inkml:trace contextRef="#ctx0" brushRef="#br0">0 222 11768,'0'0'312,"65"-26"8,30-4-32,19-7 8,11-3 24,12 6 0,5 16 16,-13-1 0,-23 7 8,-13 6 8,-8 6-72,-41 4 8,2 2-160,-1 0 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0:40.210"/>
    </inkml:context>
    <inkml:brush xml:id="br0">
      <inkml:brushProperty name="width" value="0.05" units="cm"/>
      <inkml:brushProperty name="height" value="0.05" units="cm"/>
    </inkml:brush>
  </inkml:definitions>
  <inkml:trace contextRef="#ctx0" brushRef="#br0">335 812 4416,'0'0'6410,"-13"-9"-6090,-42-25 14,50 32-282,1 1 0,0-1 1,-1 1-1,1 0 0,0 1 0,-1-1 1,1 1-1,-1 0 0,1 0 1,-1 0-1,1 1 0,-1-1 1,1 1-1,-1 0 0,1 1 0,-6 2 1,1-2 60,-4 2 64,0 1 0,0 1 0,1 0 0,-1 0-1,1 1 1,1 1 0,-17 13 0,22-17-75,1 1-1,0 0 1,0 0 0,0 0-1,1 1 1,0 0-1,0 0 1,1 0 0,-1 0-1,1 0 1,0 1 0,1-1-1,0 1 1,0 0 0,0 0-1,0 10 1,2-11-37,0-1-1,1 0 1,-1 1 0,2-1-1,-1 0 1,0 0 0,1 1 0,0-1-1,0 0 1,1-1 0,-1 1 0,1 0-1,0-1 1,0 1 0,0-1 0,1 0-1,0 0 1,0 0 0,4 3-1,-4-4-1,0 0 0,0 0 0,0 0 0,0-1-1,0 0 1,1 1 0,-1-2 0,1 1 0,0 0-1,-1-1 1,1 0 0,0 0 0,0 0 0,0-1-1,0 0 1,0 1 0,0-2 0,-1 1 0,1-1-1,9-2 1,-10 2-9,0-1-1,0 0 1,0 0-1,-1-1 1,1 1 0,-1-1-1,1 0 1,-1 0-1,0 0 1,0 0 0,-1 0-1,1-1 1,-1 1-1,1-1 1,-1 0 0,0 0-1,-1 0 1,1 0-1,-1 0 1,1 0 0,0-6-1,0-1 58,0 0 0,0-1 0,-1 1-1,-1-1 1,0 0 0,-3-18 0,2 21-15,-1 0 1,-1-1-1,0 1 0,0 0 1,-1 1-1,0-1 1,0 1-1,-1 0 0,0 0 1,0 0-1,-1 0 1,-8-8-1,13 15-71,0 0 0,-1 0 0,1 0 0,0 0-1,0 0 1,-1 0 0,1 0 0,-1 1 0,1-1 0,0 0 0,-1 1 0,0-1 0,1 1-1,-1-1 1,1 1 0,-1 0 0,-2 0 0,16 12 27,1-2-16,1-1-1,0 0 1,0-1 0,1-1 0,0-1-1,0 1 1,0-2 0,1-1 0,30 6-1,-39-9-1,0-1-1,-1 0 0,1 0 1,0-1-1,0 0 1,-1 0-1,1 0 0,-1-1 1,1 0-1,-1-1 1,0 1-1,1-1 0,-1 0 1,-1 0-1,1-1 0,0 0 1,-1 0-1,0 0 1,0-1-1,0 0 0,5-6 1,4-7 97,-1 0 1,-1-1-1,-1-1 1,17-38-1,-24 49-32,0 1-1,1 0 1,0 0-1,0 0 1,0 0-1,13-12 1,-12 14 100,-3 4 158,-1 12-159,0 0-234,3 34 94,-2 0-1,-2 1 0,-2-1 1,-12 79-1,13-115-48,-2 0 1,1 0 0,-1 0-1,0-1 1,-1 1-1,1-1 1,-1 0-1,-1 0 1,0 0-1,0 0 1,-5 6 0,8-12-7,1-1 0,-1 1 1,0-1-1,0 1 1,0-1-1,0 1 0,1-1 1,-1 1-1,0-1 1,0 0-1,0 0 1,0 0-1,0 1 0,0-1 1,0 0-1,0 0 1,0 0-1,0 0 0,0-1 1,0 1-1,0 0 1,0 0-1,0 0 0,0-1 1,0 1-1,-1-1 1,-23-15 64,21 14-56,-12-12 56,-1 0 1,-20-24 0,10 10 171,27 28-238,0 0 0,0 0 0,0 0 0,0 0 0,0 0 0,0 0 0,0 0 0,0 0 0,0 0 0,0 0 0,0 0 0,0 0 1,0 0-1,0-1 0,0 1 0,0 0 0,1 0 0,-1 0 0,0 0 0,0 0 0,0 0 0,0 0 0,0 0 0,0 0 0,0 0 0,0 0 0,0 0 0,0 0 0,0 0 0,0 0 0,0 0 0,0 0 0,0 0 0,0 0 0,0 0 0,0 0 0,0 0 0,0 0 0,0-1 0,0 1 0,0 0 0,0 0 0,0 0 0,0 0 0,0 0 0,0 0 0,0 0 0,0 0 0,0 0 0,0 0 0,0 0 0,0 0 0,0 0 0,9 3 21,21 8-86,-16-6 61,-5-1 2,0-2 0,1 1 0,-1-2 0,0 1 1,1-1-1,-1 0 0,1-1 0,-1 0 0,1-1 0,13-2 1,-11 0 14,0-1 1,1 0 0,-2 0 0,1-1 0,0-1-1,-1 0 1,14-10 0,6-3 54,60-27 1,-38 21-17,-44 22-43,0 0 0,0 0 0,1 0 1,-1 2-1,1-1 0,-1 1 1,1 0-1,-1 1 0,1 0 0,-1 1 1,1 0-1,-1 0 0,1 1 1,-1 0-1,0 1 0,11 4 1,-18-6-11,-1 0-1,0 0 1,-1-1-1,1 1 0,0-1 0,0 1 0,0-1 1,-1 1-1,1-1 0,0 0 0,0 1 1,0-1-1,0 0 0,0 0 0,0 1 0,0-1 1,0 0-1,0 0 0,0 0 0,0 0 0,0-1 1,0 1-1,1 0 0,-3-1 2,1 1 0,0-1-1,0 0 1,-1 1 0,1-1 0,0 0 0,-1 1-1,1-1 1,0 1 0,-1-1 0,1 1-1,-1-1 1,1 1 0,-1-1 0,1 1 0,-1 0-1,0-1 1,1 1 0,-1-1 0,1 1-1,-2 0 1,-15-11 51,12 8-47,0 1 0,-1-1 0,1 1 0,0 0 0,-1 0 0,1 0-1,-1 1 1,0 0 0,0 0 0,1 0 0,-1 1 0,0 0 0,0 0 0,0 0 0,1 1 0,-1 0-1,0 0 1,0 1 0,1-1 0,-1 1 0,1 0 0,0 1 0,-1-1 0,1 1 0,0 0 0,1 0-1,-1 1 1,0-1 0,1 1 0,0 0 0,0 1 0,-7 8 0,10-11-4,0 0 0,-1 1 0,1-1 1,0 1-1,1 0 0,-1-1 0,0 1 0,1 0 1,-1-1-1,1 1 0,0 0 0,0-1 0,0 1 0,0 0 1,0 0-1,1-1 0,-1 1 0,1 0 0,1 3 1,2 4 12,1 1 0,0-1 1,9 14-1,-2-3-1,-10-17-14,0 0 1,1-1-1,0 1 1,-1 0-1,1-1 1,0 0-1,1 1 1,-1-1-1,0 0 1,1-1-1,0 1 1,0-1-1,0 1 1,0-1-1,0-1 1,0 1-1,0 0 1,1-1-1,-1 0 1,8 1-1,-2-1-2,0-1 1,-1 0-1,1 0 1,-1-1-1,1-1 0,-1 1 1,1-2-1,15-5 1,0-2 30,0-1 1,-1-1-1,0-1 1,-1-2-1,-1 0 0,0-1 1,32-31 0,-22 19 1,-20 18-14,-1 0-1,18-19 1,-23 24-13,-5 10 19,-4 13 8,2-16-41,-3 18 3,0-1 0,1 1-1,2 0 1,0 0 0,1 0 0,1 0 0,0 0 0,5 20 0,-5-36 4,0 1 0,1-1 0,-1 1-1,1-1 1,0 0 0,0 0 0,3 5 0,-4-8 4,-1 0 0,1 0 0,0 0-1,0 0 1,0 0 0,0 0 0,0-1 0,1 1 0,-1 0-1,0 0 1,0-1 0,0 1 0,1-1 0,-1 1-1,0-1 1,1 1 0,-1-1 0,0 0 0,1 0 0,-1 0-1,0 0 1,1 0 0,-1 0 0,1 0 0,-1 0 0,0 0-1,1-1 1,-1 1 0,2-1 0,10-6 1,0 0 1,0 0 0,-1-1-1,-1-1 1,21-18 0,-5 2 8,-1-2 0,40-52-1,35-69 78,-76 110-55,25-41 44,-3-3 0,-4-1 0,-4-2 0,30-94 0,-39 85-39,-30 89-37,-4 10-1,-4 11-5,-58 124-82,48-94 53,-24 58-122,-55 215-1,73-142 29,24-167 115,0 0 0,0-1 0,1 1-1,0-1 1,0 1 0,1-1-1,6 18 1,-7-24 14,0 0 0,0-1-1,0 1 1,1 0 0,-1-1 0,1 0 0,-1 1 0,1-1 0,0 0-1,0 0 1,0 0 0,0 0 0,0 0 0,0 0 0,0-1 0,1 1-1,-1-1 1,1 1 0,-1-1 0,1 0 0,0 0 0,-1 0 0,1 0-1,0-1 1,0 1 0,-1-1 0,1 1 0,0-1 0,0 0 0,5-1-1,2-1 10,-1 0 0,0-1-1,1 0 1,-1 0-1,-1-1 1,1-1-1,0 1 1,-1-1-1,0-1 1,0 1 0,13-14-1,4-6 37,41-54-1,-56 66-32,32-43 25,-2-3 0,-2-1-1,-4-2 1,-2-2 0,-3 0-1,29-96 1,-46 118-10,-1 0-1,7-70 1,-18 107-25,0 0 0,0 1-1,0-1 1,-1 0 0,1 0 0,-1 0 0,0 1 0,-1-1 0,-2-7 0,3 11-4,1 0 0,-1 0 0,1 0 0,-1 0 1,0 0-1,1 0 0,-1 1 0,0-1 0,0 0 0,0 0 1,0 0-1,0 1 0,0-1 0,0 0 0,0 1 0,0-1 1,-2 0-1,1 1-1,1 0 0,-1 0 0,1 0 0,-1 0 0,0 0 0,1 0 0,-1 1 0,1-1 0,-1 0 0,1 1 0,-1-1 0,1 1 0,-1 0 0,1 0 0,0-1 0,-1 1 0,-1 1 0,-7 8-9,0 1-1,0-1 0,1 1 0,0 1 0,0 0 0,2 0 0,-8 15 0,8-15 3,-14 27-30,1 2 0,1 0-1,3 1 1,1 0 0,2 2-1,3 0 1,-7 48 0,11-48 16,0-5 12,-2 57 0,5-27 9,1-47 2,1 0 0,1 0 0,6 41 0,-4-46 7,4 17 43,-6-32-45,1 0 0,0-1 0,-1 1-1,1-1 1,0 1 0,0-1-1,0 1 1,0-1 0,0 1 0,0-1-1,0 0 1,0 1 0,0-1-1,1 0 1,-1 0 0,3 1 0,-3-1 0,1-1 1,-1 0-1,0 0 1,0 0-1,0 0 1,1 0-1,-1 0 1,0-1-1,0 1 1,0 0-1,1-1 1,-1 1 0,0 0-1,0-1 1,0 0-1,0 1 1,0-1-1,2-1 1,20-14 37,-22 14-40,21-17 55,-1-2-1,24-31 0,-17 19-14,-17 20-19,-5 5-4,1 0-1,1 0 1,8-7 0,-13 13-12,-1 0 0,1 1 0,-1-1 0,1 1 0,-1 0 0,1-1 0,0 1-1,0 0 1,-1 1 0,1-1 0,0 0 0,0 1 0,0 0 0,0-1 0,0 1 0,3 1-1,-2 0-4,0 0-1,0 1 0,0-1 0,0 1 1,-1 0-1,1 0 0,0 0 0,-1 1 1,0-1-1,6 6 0,-5-4-7,1 0 0,-1-1 0,1 0 0,-1 0 0,1 0 0,6 2 0,-11-5 8,1 0-1,-1 0 1,0 1 0,1-1-1,-1 0 1,0 0 0,1 0-1,-1 0 1,1 0 0,-1 0-1,0 0 1,1 0 0,-1 0 0,0 0-1,1 0 1,-1-1 0,0 1-1,1 0 1,-1 0 0,0 0-1,1 0 1,-1-1 0,0 1-1,0 0 1,1 0 0,-1 0 0,0-1-1,1 1 1,-1 0 0,0-1-1,0 1 1,1-1 0,2-14 52,-5-15-2,2 24-46,-2 0 0,1 0-1,-1 0 1,0 0 0,0 0 0,-5-8-1,6 13-5,0 0 0,1 0 0,-1 0-1,0 0 1,0 0 0,0 0-1,0 0 1,0 1 0,-1-1-1,1 0 1,0 0 0,0 1 0,0-1-1,-1 1 1,1-1 0,0 1-1,0 0 1,-1-1 0,1 1 0,0 0-1,-1 0 1,1 0 0,-1 0-1,1 0 1,0 0 0,-1 0-1,1 1 1,0-1 0,-1 0 0,1 1-1,0-1 1,0 1 0,-1-1-1,-1 2 1,-3 1-6,1 1 1,0-1-1,0 1 0,0 0 1,0 0-1,0 0 0,1 1 1,0-1-1,0 1 0,0 0 0,0 0 1,1 1-1,0-1 0,0 1 1,-2 6-1,2-5 6,1 0 0,0 0 0,0 0 0,1 0 0,0 0 0,0 1 0,0-1 0,1 0 0,0 1 0,1-1 0,0 0-1,2 13 1,0-15 0,-1 1 0,0-1 0,1 0-1,0 0 1,0-1 0,1 1 0,7 8 0,-9-12 2,0 1 0,-1 0 1,1 0-1,1-1 1,-1 1-1,0-1 1,0 0-1,1 0 0,2 1 1,-4-1-1,0-1 0,0 0 0,0 0 1,0 0-1,0 0 0,0 0 0,0 0 0,0 0 0,0 0 1,0 0-1,0 0 0,0 0 0,0-1 0,0 1 0,0 0 1,0-1-1,0 1 0,0-1 0,0 1 0,-1-1 0,1 1 1,1-2-1,6-7 14,0 0 1,-1-1-1,-1 1 1,1-1 0,-2-1-1,1 1 1,-1-1-1,-1 0 1,5-16-1,8-20 77,-3 13 1,-12 45-100,0 0 0,0 0 0,1 0 0,1-1 1,-1 1-1,2-1 0,5 11 0,-6-14-2,-1-1 1,1 0-1,0 0 1,0-1-1,0 1 0,1-1 1,0 0-1,0 0 0,6 4 1,-8-7 6,0 0 0,-1-1 0,1 0 0,0 1 1,0-1-1,-1 0 0,1-1 0,0 1 0,0 0 0,0-1 0,0 1 1,0-1-1,1 0 0,-1 0 0,0-1 0,0 1 0,0 0 1,0-1-1,0 0 0,0 0 0,-1 0 0,1 0 0,5-2 0,2-4 9,0 1 0,0-1 0,-1 0 0,0-1 0,0 0 0,-1-1 0,0 0 0,-1 0-1,0 0 1,7-13 0,9-17 34,21-53-1,-43 92-42,24-56 24,-2-2-1,-3 0 1,25-120 0,10-106 82,-55 283-105,3-24 7,-3 24-7,0 0-1,0 0 0,0 0 0,0 0 0,0 0 0,0 0 0,0 0 0,0 0 0,-1 0 0,1 0 0,0 0 0,-1 0 1,1 0-1,-1 1 0,1-1 0,-1 0 0,1 0 0,-1 0 0,-1-1 0,1 3-4,1 0 0,-1-1 1,0 1-1,0 0 0,0 0 0,0 0 0,1-1 0,-1 1 1,0 0-1,1 0 0,-1 0 0,0 0 0,1 0 0,0 1 1,-1 1-1,0-2-2,-12 26-23,2 1 0,1 0 0,-6 30 0,-13 89-113,15-73 91,9-36 0,1 1-1,1 50 0,4-57 47,2 0 0,0-1 0,2 1 0,13 43 0,-9-44 9,-7-18 4,2-1 1,-1 1-1,1-1 1,1-1-1,1 1 0,6 12 1,-11-23-6,-1 0 1,1 0-1,0 0 1,-1 0 0,1-1-1,0 1 1,-1 0-1,1 0 1,0-1-1,0 1 1,-1 0-1,1-1 1,0 1 0,0-1-1,0 1 1,0-1-1,0 0 1,0 1-1,0-1 1,0 0-1,0 0 1,0 0 0,0 1-1,0-1 1,0 0-1,0 0 1,0 0-1,0-1 1,0 1-1,0 0 1,0 0 0,0-1-1,0 1 1,0 0-1,0-1 1,0 1-1,0-1 1,0 1 0,-1-1-1,1 1 1,0-1-1,1-1 1,4-3 23,-1-1-1,0 1 1,0-1 0,7-10 0,-7 8-9,33-50 104,16-19 59,-47 69-151,-4 5-20,0 0-1,-1 0 1,1 0-1,-1 0 1,1 0-1,-1-1 1,0 1-1,-1-1 1,1 0-1,0 1 1,-1-1 0,0 0-1,0 0 1,0-4-1,-1 7-29,3 2-33,23 4 70,-1 0 0,1-2 1,0-1-1,0-1 0,0-2 1,0 0-1,0-2 0,-1 0 1,39-11-1,-64 14-16,0 0-1,0 0 1,0 0-1,1 0 1,-1-1 0,0 1-1,0 0 1,0 0-1,0 0 1,0 0-1,0 0 1,1 0 0,-1 0-1,0 0 1,0 1-1,0-1 1,0 0-1,0 0 1,0 0 0,1 0-1,-1 0 1,0 0-1,0 0 1,0 0-1,0 0 1,0 0-1,0 0 1,0 0 0,0 0-1,1 1 1,-1-1-1,0 0 1,0 0-1,0 0 1,0 0 0,0 0-1,0 0 1,0 0-1,0 1 1,0-1-1,0 0 1,0 0 0,0 0-1,0 0 1,0 0-1,0 0 1,0 1-1,0-1 1,0 0 0,0 0-1,-2 13 15,-11 24-12,5-17-6,7-14-2,-1-1 1,1 0-1,0 1 0,1-1 0,-1 1 1,1-1-1,0 1 0,0-1 0,1 1 1,-1-1-1,1 1 0,0-1 0,1 0 1,0 1-1,-1-1 0,2 0 0,-1 0 1,0 0-1,1 0 0,0-1 0,0 1 1,1-1-1,-1 0 0,8 8 0,-3-6-9,-5-3 20,0 0 1,1 0 0,-1 0-1,1-1 1,6 4 0,-9-5-6,0-1 1,0 0 0,0 1-1,0-1 1,-1 0 0,1 0-1,0 0 1,0 0 0,0 0 0,0 0-1,0 0 1,0 0 0,0 0-1,0 0 1,-1 0 0,1-1-1,0 1 1,0 0 0,0 0-1,0-1 1,-1 1 0,1-1-1,0 1 1,0-1 0,-1 1-1,1-1 1,0 0 0,-1 1-1,1-1 1,-1 0 0,1 1-1,0-1 1,-1 0 0,1-1-1,2-4 5,0 0-1,0 0 1,-1-1-1,0 1 1,0-1-1,0 1 1,-1-1-1,0 0 1,0 0-1,-1 0 1,0-10-1,-1 5 10,0 0-1,-1 0 0,0 0 1,-1 0-1,-8-20 0,9 28-6,0 1 0,0-1-1,0 1 1,0 0-1,0 0 1,-1 0-1,0 0 1,0 0 0,1 0-1,-2 1 1,1-1-1,0 1 1,-5-3-1,-4-1 13,-1 0-1,-19-5 1,29 10-19,3 1 1,-1-1 0,1 1 0,-1 0 0,0 0 0,1-1 0,-1 1 0,1 0 0,-1 0 0,0 0 0,1 0 0,-1 0 0,0 0 0,1 0 0,-1 0 0,0 0 0,1 0 0,-1 1 0,0-1 0,1 0 1,-1 0-1,1 0 0,-1 1 0,0-1 0,1 0 0,-1 1 0,1-1 0,-1 1 0,1-1 0,-1 1 0,1-1 0,-1 1 0,1-1 0,0 1 0,-1-1 0,1 1 0,0-1 0,-1 1 0,1-1 0,0 1 0,0 0 0,0-1 0,-1 1 0,1 0 0,0-1 1,0 2-1,0 0 0,0 0 1,0-1 0,0 1 0,0-1-1,0 1 1,1 0 0,-1-1 0,0 1 0,1-1-1,0 1 1,-1-1 0,1 1 0,0-1 0,-1 1-1,1-1 1,0 0 0,0 1 0,2 1-1,0-1 1,1 1-1,0-1 0,-1 1 1,1-1-1,0 0 0,1-1 0,-1 1 1,0-1-1,0 1 0,1-1 1,-1 0-1,0-1 0,9 1 0,4-1 28,-1-2-1,26-4 0,-26 3-5,31-1 0,-38 3-9,0 2-1,0-1 1,0 1-1,9 3 0,-16-4-11,1 1-1,-1 0 0,1 0 0,-1 0 0,1 0 1,-1 0-1,0 1 0,1-1 0,-1 1 1,0 0-1,0-1 0,0 1 0,0 0 1,-1 0-1,1 0 0,0 0 0,2 5 0,-2-4-1,0 1 0,0 0 0,0 0 0,0 0-1,-1 0 1,1 0 0,-1 0 0,0 0 0,0 1 0,-1-1-1,1 0 1,-1 1 0,0-1 0,0 0 0,0 1-1,-1-1 1,-1 6 0,-3 15 56,7-17-13,-1-8-42,-1 0-1,1 0 0,-1 0 0,1 0 0,-1 0 1,0 0-1,1 0 0,-1 0 0,1-1 1,-1 1-1,0 0 0,1 0 0,-1 0 1,0-1-1,1 1 0,-1 0 0,0 0 0,1-1 1,-1 1-1,0 0 0,1-1 0,-1 1 1,0 0-1,0-1 0,25-28 65,-13 13-27,1 2 0,21-20 0,-18 22-18,-5 1-2,1 0 0,1 1 0,0 1 1,0 0-1,1 1 0,0 0 0,1 2 0,17-7 0,-30 12-21,1 0-1,-1 1 1,0-1 0,1 1-1,-1-1 1,0 1 0,1 0 0,-1 0-1,0 0 1,1 1 0,-1-1-1,3 1 1,-4 0 0,0-1 1,1 1 0,-1 0-1,0 0 1,1 0-1,-1 0 1,0 0 0,0 0-1,0 0 1,0 1-1,0-1 1,0 0-1,-1 1 1,1-1 0,0 0-1,-1 1 1,1-1-1,-1 1 1,1 2-1,2 5 1,-2 1 0,1 0 0,-1 0 0,-1-1 0,0 17-1,0 20 0,0-44 5,1 0 0,-1 1 0,0-1 0,1 0 0,-1 1 0,1-1 0,-1 0 0,1 0 0,0 0 0,0 1 0,0-1 0,1 0 0,-1 0 0,0-1-1,1 1 1,2 3 0,-3-5 1,1 1-1,-1 0 0,1 0 0,0-1 0,-1 1 0,1-1 0,0 1 0,0-1 0,0 0 0,-1 0 1,1 0-1,0 0 0,0 0 0,0 0 0,-1 0 0,1-1 0,0 1 0,0 0 0,-1-1 1,1 0-1,2-1 0,4-2 15,0-1 1,0 0-1,-1-1 1,0 0 0,0 0-1,0 0 1,-1-1-1,10-13 1,6-4 14,21-26 24,-31 34-16,1 1-1,1 0 1,24-20 0,-31 29 6,7-2-12,-13 8-36,-1 0 0,1 0 1,-1 0-1,1 0 0,-1 1 1,1-1-1,-1 0 0,0 0 1,1 1-1,-1-1 1,1 0-1,-1 1 0,1-1 1,-1 0-1,0 1 0,1-1 1,-1 1-1,0-1 0,0 1 1,1-1-1,-1 1 0,0-1 1,0 1-1,1-1 1,-1 1-1,0-1 0,0 1 1,0-1-1,0 1 0,0-1 1,0 1-1,3 11-3,-1-1-1,-1 1 1,0 0 0,-1-1 0,-1 21-1,-11 56 7,10-81 2,1-1 0,-1 1 0,0 0-1,-1-1 1,0 0 0,-3 7 0,5-12-1,1 1 1,-1-1-1,0 0 1,0 1-1,0-1 1,0 0-1,0 0 1,0 0 0,0 0-1,0 0 1,0 0-1,0 0 1,-1 0-1,1 0 1,0 0-1,-1-1 1,1 1-1,0-1 1,-1 1-1,1-1 1,-1 1-1,1-1 1,-1 0-1,1 0 1,-1 0-1,1 0 1,-1 0-1,0 0 1,1 0 0,-3-1-1,-1-1 22,0 1-1,1-1 0,-1-1 1,1 1-1,0-1 1,-1 0-1,1 0 1,1 0-1,-1 0 1,0-1-1,1 0 1,0 1-1,-4-7 1,6 10-1,2-1-23,0 0 0,0 0 0,0 0 0,0 1 0,0-1 0,0 1 0,0-1 0,0 1 0,0-1 0,0 1 0,1 0 0,-1-1 0,0 1 0,0 0 0,0 0 0,0 0 0,2 0 0,16-1-20,1 2-1,18 2 1,20 2-3,-37-4-10,-16-1-51,1 1 1,-1-1-1,0 0 0,1-1 0,9-1 0,-14-4-1471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2:32.072"/>
    </inkml:context>
    <inkml:brush xml:id="br0">
      <inkml:brushProperty name="width" value="0.05" units="cm"/>
      <inkml:brushProperty name="height" value="0.05" units="cm"/>
      <inkml:brushProperty name="color" value="#004F8B"/>
    </inkml:brush>
  </inkml:definitions>
  <inkml:trace contextRef="#ctx0" brushRef="#br0">91 80 12256,'0'0'3441,"-11"3"-3509,-3-1 64,-28 8 33,18 2 457,147-18-85,172-29 1,-62 3-112,254-1 520,-304 39-213,-114-1-130,-10-5 715,-59 0-1204,0 0-1,0 0 1,0 0 0,0 0 0,0 0 0,0 0-1,0 0 1,1 0 0,-1 0 0,0-1 0,0 1 0,0 0-1,0 0 1,0 0 0,0 0 0,0 0 0,0 0 0,0 0-1,0 0 1,0 0 0,1-1 0,-1 1 0,0 0 0,0 0-1,0 0 1,0 0 0,0 0 0,0 0 0,0 0-1,0-1 1,0 1 0,0 0 0,0 0 0,0 0 0,0 0-1,0 0 1,0 0 0,0 0 0,0-1 0,0 1 0,0 0-1,-1 0 1,1 0 0,0 0 0,0 0 0,0 0-1,0 0 1,0 0 0,0-1 0,0 1 0,0 0 0,0 0-1,0 0 1,-1 0 0</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5:38.895"/>
    </inkml:context>
    <inkml:brush xml:id="br0">
      <inkml:brushProperty name="width" value="0.05" units="cm"/>
      <inkml:brushProperty name="height" value="0.05" units="cm"/>
    </inkml:brush>
  </inkml:definitions>
  <inkml:trace contextRef="#ctx0" brushRef="#br0">223 1 6016,'0'0'8146,"-10"14"-7622,-34 49 402,-46 93-1,75-125-720,3 0 1,0 1-1,2 0 1,2 1-1,1 0 1,1 0-1,2 0 1,1 1-1,2 0 1,1-1-1,2 1 0,1 0 1,1-1-1,2 0 1,2 0-1,1 0 1,1-1-1,22 47 1,-19-56 152,0-1 0,1-1 1,0 0-1,20 19 1,-31-36-235,1 0 1,0-1 0,0 1 0,0-1-1,1 0 1,-1 0 0,1-1 0,-1 1-1,1-1 1,0 0 0,0 0 0,0-1-1,0 0 1,0 0 0,0 0 0,7 0-1,-8 0-36,0-1 0,0-1-1,0 1 1,1-1 0,-1 1-1,0-1 1,0 0-1,0-1 1,0 1 0,0-1-1,-1 1 1,1-1 0,0 0-1,-1-1 1,1 1 0,-1-1-1,0 1 1,0-1 0,0 0-1,4-5 1,-3 3-336,13-16 539,-7 9-3858</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5:42.412"/>
    </inkml:context>
    <inkml:brush xml:id="br0">
      <inkml:brushProperty name="width" value="0.05" units="cm"/>
      <inkml:brushProperty name="height" value="0.05" units="cm"/>
    </inkml:brush>
  </inkml:definitions>
  <inkml:trace contextRef="#ctx0" brushRef="#br0">0 1453 9344,'0'0'-55,"5"-11"-28,54-112 1525,100-223 2279,-140 302-2935,1 1 0,2 1 0,46-66 0,-61 99-550,-2 4 1352,-8 23-775,-73 279 379,26-109-725,-39 140 730,81-283-934,7-36-79,0 0-1,-1 0 0,0 0 0,0-1 0,-6 14 1,11-30-4,-1 1 1,1-1 0,-1 0 0,1-15 0,2-4-59,82-291 730,-71 263-719,1 1-1,4 0 0,44-85 1,-27 66 21,-27 48-79,1 1 1,1 0-1,2 1 0,0 0 0,1 1 1,24-24-1,-38 44-58,0-1 0,0 1 1,1 0-1,-1 1 1,0-1-1,1 0 0,-1 1 1,1-1-1,0 1 0,0 0 1,-1 0-1,1 0 0,0 0 1,0 1-1,0-1 0,4 0 1,-5 2-7,1-1 0,-1 1 1,1 0-1,0-1 1,-1 1-1,0 0 1,1 1-1,-1-1 1,0 0-1,1 1 1,-1-1-1,0 1 1,0 0-1,0-1 1,0 1-1,0 0 1,2 4-1,3 4 2,-1 0 0,0 0 0,-1 0 1,0 1-1,0 0 0,-1-1 0,-1 2 0,4 20 0,-3-11 2,-2-1-1,0 1 1,-1 0-1,-3 22 1,2-36-6,-1 1 1,-1 0-1,0-1 0,0 1 1,0-1-1,-1 0 0,0 0 1,0 0-1,-1 0 0,0 0 1,0-1-1,-1 0 0,1 1 1,-1-2-1,-9 9 0,10-11 0,0 0-1,0 0 0,0 0 0,-1 0 0,1-1 0,-1 1 1,0-1-1,1 0 0,-1-1 0,0 1 0,0-1 0,-1 0 0,1 0 1,0-1-1,0 1 0,0-1 0,0 0 0,-1-1 0,1 1 1,0-1-1,0 0 0,0-1 0,-7-2 0,5 2 3,3 1-3,-1-1 0,1 0 0,-1 0-1,1 0 1,0-1 0,-1 1 0,-6-7-1,11 9-5,1 0 0,-1-1 0,0 1 0,0-1 0,0 1-1,0 0 1,1-1 0,-1 1 0,0 0 0,0-1 0,1 1 0,-1 0-1,0-1 1,1 1 0,-1 0 0,0-1 0,1 1 0,-1 0-1,0 0 1,1 0 0,-1-1 0,1 1 0,-1 0 0,1 0-1,-1 0 1,0 0 0,1 0 0,-1 0 0,1 0 0,-1 0-1,1 0 1,-1 0 0,1 0 0,19-5 21,24-2-7,0-3 0,47-17 0,-67 18-21,-2 0 0,1-2 0,-2 0-1,1-2 1,30-23 0,-9 1-12,-1-3-1,56-63 1,-80 80 23,-1-1 1,-1-1-1,-1 0 0,-1-1 1,-2 0-1,0-1 0,10-32 1,-6-4 20,-2 0 0,-4-1 0,7-118 0,-17 168-21,0-58 40,0 63-36,-1 0 0,0 0 0,0 0 0,0 0 1,-1 0-1,0 1 0,-5-10 0,7 15-8,0 0-1,-1 1 1,1-1-1,-1 0 1,1 0 0,-1 0-1,0 0 1,1 1-1,-1-1 1,0 0-1,0 1 1,1-1 0,-1 1-1,0-1 1,0 1-1,0-1 1,0 1-1,0-1 1,0 1-1,0 0 1,0-1 0,0 1-1,0 0 1,0 0-1,0 0 1,0 0-1,0 0 1,0 0 0,0 0-1,0 0 1,0 0-1,0 1 1,0-1-1,0 0 1,1 1 0,-1-1-1,0 0 1,0 1-1,0-1 1,0 1-1,0 0 1,1-1 0,-2 2-1,-4 2 1,1 1 0,-1 0 0,1 0 0,-8 11 0,-4 8-4,2 1 0,0 0-1,2 1 1,1 1 0,1 0 0,1 0 0,1 1 0,2 0 0,-5 35-1,3 2-19,3 1-1,3 0 0,6 67 1,-1-99-2,1 1 1,2-1 0,11 41-1,-13-63 23,1 0-1,0 0 0,1-1 0,0 1 0,1-1 0,0 0 1,1-1-1,0 0 0,1 0 0,0 0 0,0-1 0,14 11 0,-18-17 7,1 0 0,0 0 0,0 0 0,0-1-1,0 0 1,1 0 0,-1 0 0,1-1 0,-1 0-1,1 0 1,-1 0 0,1-1 0,-1 1 0,1-2-1,0 1 1,-1 0 0,1-1 0,-1 0 0,1 0-1,-1-1 1,1 0 0,-1 0 0,5-2-1,12-6 44,-1-1-1,-1-1 1,0-1-1,19-16 0,17-17 197,54-57 0,-66 57-86,-37 35-116,-7 11-41,0 0-1,0 0 1,0 0-1,0 0 1,0 0-1,0 0 1,0-1 0,0 1-1,0 0 1,0 0-1,0 0 1,0 0 0,0 0-1,0 0 1,0 0-1,0 0 1,0 0-1,0 0 1,0 0 0,0 0-1,0 0 1,0 0-1,0 0 1,0-1-1,0 1 1,0 0 0,0 0-1,0 0 1,0 0-1,0 0 1,0 0-1,0 0 1,0 0 0,0 0-1,0 0 1,0 0-1,0 0 1,0 0 0,0 0-1,0 0 1,0 0-1,0 0 1,0 0-1,0 0 1,0-1 0,-1 1-1,1 0 1,0 0-1,0 0 1,0 0-1,0 0 1,0 0 0,0 0-1,0 0 1,0 0-1,0 0 1,0 0-1,0 0 1,0 0 0,0 0-1,0 0 1,-1 1-1,1-1 1,0 0-1,0 0 1,0 0 0,-18 14 22,-12 20-27,1 0 0,2 2 0,-40 72 0,63-100-4,0 1 0,0 0 0,1 1-1,1-1 1,0 0 0,0 1 0,0 10 0,1-18 7,1 0 0,0 1-1,0-1 1,0 0 0,0 1 0,0-1-1,0 0 1,1 1 0,-1-1-1,1 0 1,0 0 0,0 1 0,-1-1-1,1 0 1,1 0 0,-1 0-1,0 0 1,0 0 0,1 0 0,-1-1-1,1 1 1,0 0 0,-1-1 0,1 1-1,0-1 1,0 1 0,0-1-1,0 0 1,0 0 0,0 0 0,0 0-1,1 0 1,-1-1 0,3 1-1,-2 0 5,0-1-1,0 0 1,1 0-1,-1 0 1,0-1-1,0 1 1,1-1-1,-1 0 1,0 0-1,0 0 1,0 0-1,0-1 1,0 1-1,0-1 1,0 1-1,-1-1 1,1 0-1,-1 0 1,1-1-1,-1 1 1,0 0-1,3-4 1,6-8 21,-2 1 0,1-1 0,7-18 0,-8 16 4,0-1 8,-2 0-1,7-19 1,-10 23 8,0 1 0,1 0 0,0 0 1,1 1-1,15-22 0,-21 33-42,0 0 0,0-1 0,1 1 0,-1 0 0,0 0 0,0 0 0,0 0 1,0 0-1,1-1 0,-1 1 0,0 0 0,0 0 0,0 0 0,0 0 0,1 0 0,-1 0 0,0 0 0,0 0 1,0 0-1,1 0 0,-1 0 0,0 0 0,0 0 0,1 0 0,-1 0 0,0 0 0,0 0 0,0 0 1,1 0-1,-1 0 0,0 0 0,0 0 0,0 0 0,1 0 0,-1 0 0,0 1 0,0-1 0,0 0 1,0 0-1,1 0 0,-1 0 0,0 1 0,8 11 47,1 16-4,-7-19-45,0 0 0,2 0-1,-1-1 1,1 1 0,0-1 0,0 0 0,1 0 0,0 0 0,1-1 0,0 1 0,8 6-1,-11-11 1,0 0-1,0-1 0,1 0 1,0 1-1,-1-1 1,1-1-1,0 1 0,0 0 1,0-1-1,0 0 0,0 0 1,0 0-1,0-1 0,0 1 1,1-1-1,-1 0 0,0 0 1,0 0-1,0-1 1,0 1-1,1-1 0,-1 0 1,0 0-1,0-1 0,0 1 1,6-5-1,4-1 13,-1 0 1,0-2-1,-1 1 0,0-2 0,21-20 0,45-63 110,-44 51-90,-24 29 14,-9 10-34,0 1 0,1-1 0,-1 1 0,1 0 0,0-1-1,-1 1 1,1 0 0,0 0 0,0 1 0,1-1 0,-1 0-1,0 1 1,1-1 0,-1 1 0,4-2 0,-5 3-10,0 0-1,-1 0 1,1 0 0,-1 0 0,1 0-1,-1 0 1,1 1 0,-1-1 0,1 0 0,-1 0-1,1 0 1,-1 1 0,1-1 0,-1 0 0,1 1-1,-1-1 1,0 0 0,1 1 0,-1-1 0,1 1-1,-1-1 1,0 0 0,1 1 0,-1-1-1,0 1 1,0-1 0,1 1 0,-1-1 0,0 2-1,5 18 26,-4-15-18,26 166 100,-25-147-133,-1 0-1,-1 0 0,-1 0 0,-1 0 0,-7 28 0,9-50 26,0-1-1,0 0 1,0 1 0,0-1 0,-1 0-1,1 1 1,-1-1 0,1 0-1,-1 1 1,1-1 0,-1 0 0,0 0-1,0 1 1,0-1 0,1 0-1,-1 0 1,0 0 0,0 0 0,0 0-1,-1 0 1,1-1 0,0 1-1,0 0 1,0 0 0,-1-1-1,1 1 1,0-1 0,-1 1 0,1-1-1,0 0 1,-1 1 0,-1-1-1,0-1 7,0 1 0,0-1 0,0 0 0,0 0 0,0 0 0,0 0 0,1-1 0,-1 1 0,0-1-1,1 0 1,-1 0 0,1 0 0,-4-3 0,-10-11 32,0 0 0,1-1 0,-19-29 0,25 35-24,-1-3 24,12 13-26,10 6-12,10 8-33,1-2 0,1-1 0,0 0 0,0-2 0,1-1 0,47 8 0,-65-16 35,-1 1 0,0-1 0,1 1 1,-1-2-1,0 1 0,0-1 0,0 0 0,0 0 0,0 0 1,0-1-1,-1 0 0,1 0 0,-1-1 0,0 0 0,0 0 0,7-7 1,7-7 36,-1-1 1,25-34 0,-29 32-2,-1 0 0,0-1 1,-1 0-1,9-26 0,-19 44-33,0 0 0,0 0 0,0 0 0,1 0 0,-1 0 0,1 1 0,0-1-1,0 1 1,5-4 0,-7 7-5,-1-1 1,1 1-1,0-1 0,0 1 0,-1-1 0,1 1 0,0 0 0,0-1 1,0 1-1,-1 0 0,1 0 0,0-1 0,0 1 0,0 0 0,0 0 1,0 0-1,0 0 0,-1 0 0,1 0 0,1 1 0,-1-1 1,0 1-1,0 0 0,0-1 0,0 1 0,0 0 0,-1 0 1,1-1-1,0 1 0,0 0 0,-1 0 0,1 0 0,-1 0 1,1 0-1,-1 0 0,1 0 0,-1 0 0,0 0 1,1 1-1,-1-1 0,0 2 0,6 33-21,-2 1 0,-2 0 0,-3 60 0,-1-24 87,6-54 18,2-18-27,4-11-12,14-24 16,11-16 60,3 0-1,53-52 1,-73 82-61,-15 16-43,0 0-1,0 0 1,1 0-1,-1 0 1,1 1 0,0 0-1,0 0 1,0 0-1,6-3 1,-9 6-17,0 0 0,-1 0 0,1 0-1,-1 0 1,1 0 0,-1 0 0,1 0 0,0 0 0,-1 0-1,1 1 1,-1-1 0,1 0 0,-1 0 0,1 1 0,-1-1-1,1 0 1,-1 0 0,1 1 0,-1-1 0,1 1 0,-1-1-1,0 0 1,1 1 0,-1-1 0,0 1 0,1-1 0,-1 1-1,0-1 1,0 1 0,1-1 0,-1 1 0,0 0 0,0-1-1,0 1 1,0-1 0,0 1 0,1-1 0,-1 1 0,0 0-1,-1-1 1,1 1 0,0 0 0,0 29-20,-2-1 21,-2 1 0,-13 51 0,17-79-1,-1 0 0,0 0 1,1 0-1,-1 1 0,1-1 1,0 0-1,-1 0 0,1 0 1,0 0-1,1 1 0,-1-1 1,0 0-1,1 0 0,-1 0 0,2 4 1,-2-6-1,0 0 1,1 1 0,-1-1-1,0 1 1,1-1 0,-1 0-1,1 1 1,-1-1 0,1 0-1,-1 0 1,0 1 0,1-1-1,-1 0 1,1 0 0,-1 0-1,1 1 1,-1-1 0,1 0-1,-1 0 1,1 0 0,0 0-1,-1 0 1,1 0 0,0 0-1,1-1 5,0 1 0,0-1-1,0 1 1,0-1 0,0 0 0,0 0-1,0 0 1,0 0 0,2-2 0,37-27 97,65-61 0,-97 82-101,-7 6-2,1-1 1,1 1-1,-1 0 0,0 1 0,1-1 0,7-4 1,-11 7-1,1-1 0,0 1 0,-1 0 0,1 0 0,0 0 0,0 0-1,-1-1 1,1 1 0,0 0 0,0 0 0,-1 0 0,1 1 0,0-1 0,-1 0 0,1 0 0,0 0 0,-1 0 0,1 1 0,1-1 0,-1 1 0,0 0 0,0 0 0,0 0 0,0 0 0,0 1 0,0-1 0,0 0 0,0 0 0,0 1 0,0-1 0,-1 0 0,1 1 0,0 1 0,3 9-2,-1 0 1,4 23-1,-7-27-1,2 0 1,-1 1-1,1-1 1,0 0-1,1 0 1,0 0-1,0-1 0,0 1 1,9 12-1,-10-18 0,-1 0-1,0-1 0,1 0 1,0 1-1,-1-1 0,1 0 1,0 0-1,0 0 0,0 0 1,-1 0-1,1 0 0,0 0 1,0-1-1,0 1 1,0-1-1,3 1 0,0-1 0,0 0 0,-1 0 1,1 0-1,0-1 0,-1 0 0,1 0 0,4-2 0,8-3 5,-1-1-1,31-18 0,-39 21 4,37-24 26,-2-2 0,-1-2-1,72-70 1,-82 72-30,-26 25 0,-22 20 0,9-9 0,-18 17 0,1 1 0,-36 46 0,54-62 0,1 1 0,-1 0 0,2 0 0,-1 0 0,1 1 0,0-1 0,1 1 0,0 0 0,1 0 0,0 0 0,0 1 0,1-1 0,1 16 0,-1-24 0,1-1 0,0 1 0,0-1 0,0 1 0,1-1 0,-1 1 0,0-1 0,1 1 0,-1-1 0,1 1 0,-1-1 0,1 1 0,0-1 0,-1 0 0,1 1 0,0-1 0,0 0 0,0 1 0,0-1 0,0 0 0,0 0 0,0 0 0,1 0 0,-1 0 0,0 0 0,1-1 0,-1 1 0,0 0 0,1-1 0,-1 1 0,1-1 0,-1 1 0,1-1 0,-1 1 0,1-1 0,-1 0 0,1 0 0,0 0 0,-1 0 0,1 0 0,-1 0 0,1-1 0,1 0 0,3 0 0,-1 0 0,0-1 0,0 1 0,-1-2 0,1 1 0,0 0 0,-1-1 0,1 0 0,-1 0 0,0 0 0,0 0 0,4-5 0,6-10 0,0-1 0,-2-1 0,0 0 0,-2 0 0,0-1 0,9-30 0,-16 44 0,25-45 0,-25 51 0,1 9 0,3 15 0,-6-18 0,2 7 0,2 0 0,-1 0 0,2 0 0,-1 0 0,1-1 0,1 0 0,0 0 0,1-1 0,0 0 0,1 0 0,0-1 0,0 0 0,1-1 0,0 0 0,14 9 0,-14-11 0,-1-1 0,1 0 0,-1 0 0,1-1 0,1 0 0,-1-1 0,0 0 0,1-1 0,0 0 0,-1-1 0,1 0 0,0-1 0,0 0 0,0 0 0,-1-1 0,1-1 0,0 1 0,15-6 0,-14 2 217,1 1-1,-1-2 1,18-11 0,-25 15-626,-1-1 1,-1 0-1,1 0 1,0 0 0,-1-1-1,0 1 1,1-1-1,-2 0 1,1 0 0,0 0-1,-1 0 1,4-7-1</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5:42.934"/>
    </inkml:context>
    <inkml:brush xml:id="br0">
      <inkml:brushProperty name="width" value="0.05" units="cm"/>
      <inkml:brushProperty name="height" value="0.05" units="cm"/>
    </inkml:brush>
  </inkml:definitions>
  <inkml:trace contextRef="#ctx0" brushRef="#br0">0 1 12456,'0'0'3609,"13"9"-2825,-9-6-711,10 8 169,0-1 1,-1 2-1,0 0 1,-1 0-1,18 24 1,1 12 361,-3 1 0,-1 2 0,-3 1 1,-2 0-1,-2 2 0,-3 0 0,-2 1 0,-3 1 0,-2 0 1,-2 1-1,-3 0 0,-3 92 0,-5-114-228,0 0 0,-3 0 0,-1-1 0,-11 36 0,11-50-170,0 0 0,-2 0-1,0-1 1,0 0-1,-2-1 1,-1 0 0,0-1-1,-15 17 1,24-32-197,1 1 1,-1-1-1,0 0 1,1 1-1,-1-1 1,0-1-1,0 1 1,0 0-1,0-1 1,-1 1-1,1-1 1,-6 1-1,-10-1-3841</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6:56.502"/>
    </inkml:context>
    <inkml:brush xml:id="br0">
      <inkml:brushProperty name="width" value="0.05" units="cm"/>
      <inkml:brushProperty name="height" value="0.05" units="cm"/>
      <inkml:brushProperty name="color" value="#004F8B"/>
    </inkml:brush>
  </inkml:definitions>
  <inkml:trace contextRef="#ctx0" brushRef="#br0">523 64 3504,'0'0'11985,"-11"-7"-11634,1-1-216,-2 0 1,1 2-1,-1-1 1,0 2 0,0-1-1,-18-4 1,14 8 90,0 0-1,0 0 1,0 2 0,0 0 0,0 1 0,-20 4-1,6-2 120,20-2-219,-1 0 0,1 1 0,0 1 0,0-1 0,1 1-1,-1 1 1,1 0 0,-1 1 0,1-1 0,1 2 0,-1-1 0,1 1 0,-15 14 0,23-20-126,-8 9 160,0 1 0,1-1-1,-9 17 1,14-22-125,1 0-1,-1-1 0,1 1 1,0 0-1,0 0 0,0 0 1,1 0-1,-1 0 0,1 0 1,0 0-1,0 0 0,0 0 1,1 0-1,1 6 0,0 1 40,1 0-1,1 0 0,0 0 1,0 0-1,1-1 0,0 1 1,14 18-1,-16-25-13,0 0 1,1-1-1,0 1 0,0-1 0,0 1 1,0-1-1,1 0 0,-1-1 0,1 1 1,-1-1-1,1 0 0,0 0 0,0 0 1,0-1-1,0 0 0,0 0 0,1 0 1,-1 0-1,8-1 0,14-2 447,-23 2-214,-12 1 81,-2 1-324,0 2 1,0 0-1,0 0 0,0 1 1,1 0-1,-15 10 1,12-7-25,0 0 1,0 0 0,1 1-1,0 1 1,1 0-1,0 0 1,1 1-1,0 1 1,0-1 0,1 1-1,1 1 1,-10 21-1,16-31-17,-1 1 0,2 0-1,-1-1 1,0 1 0,1 0-1,-1-1 1,1 1 0,0 0 0,0 0-1,1-1 1,-1 1 0,1 0-1,0-1 1,0 1 0,0 0 0,0-1-1,1 1 1,-1-1 0,1 0-1,0 1 1,0-1 0,0 0-1,3 3 1,0 0 1,0-1 1,0 0-1,0 0 0,1 0 0,0-1 1,0 0-1,0 0 0,0-1 0,0 0 1,1 0-1,10 3 0,-4-2 23,1-1 1,-1-1-1,1 0 0,0-1 0,0 0 0,0-1 0,0-1 0,0 0 1,-1-1-1,1 0 0,0-1 0,-1-1 0,1 0 0,-1-1 0,-1-1 1,1 1-1,-1-2 0,13-8 0,-8 3 25,-1 0 0,0-1 0,-1-1 0,-1-1 0,0 0 0,-1 0 1,0-2-1,-1 1 0,-1-2 0,-1 1 0,14-33 0,31-103 340,-54 151-380,0 0 0,-1 0 0,1 0 0,-1 0 0,1-1-1,-1 1 1,0 0 0,0 0 0,0-1 0,0 1 0,0 0-1,0 0 1,-1-1 0,1 1 0,-2-4 0,0 3 34,1 0 21,-2 8-45,1 2-9,0 0 0,1 0 0,0 0 1,1 0-1,0 1 0,0-1 0,0 0 0,3 13 0,5 30 28,2 0 0,2-1 0,26 66 0,-38-113-47,1 0 0,0 0 0,1 1 0,-1-1 0,0 0 0,1 0-1,-1 0 1,1-1 0,-1 1 0,3 2 0,-3-4 0,-1 0 0,1 1 0,-1-1 1,1 0-1,-1 0 0,1 0 0,0 1 0,-1-1 0,1 0 0,0 0 0,-1 0 1,1 0-1,-1 0 0,1 0 0,0 0 0,-1 0 0,1 0 0,0 0 0,-1 0 0,1-1 1,-1 1-1,1 0 0,0 0 0,-1-1 0,1 1 0,-1 0 0,1-1 0,-1 1 1,1 0-1,-1-1 0,1 1 0,-1-1 0,1 1 0,-1-1 0,0 1 0,1-1 0,-1 1 1,0-1-1,1 0 0,-1 1 0,0-1 0,0 0 0,17-31 47,-3 0 0,19-58 0,-10 24 55,-16 53-86,-6 11-14,0 1 0,0-1 0,0 0-1,0 0 1,-1 0 0,1 0 0,0 0 0,0-3 0,0 5-3,0-1-1,0 1 1,0 0-1,0-1 0,0 1 1,0 0-1,0 0 1,-1 0-1,1 0 1,0 0-1,0 0 1,0 0-1,0 0 1,0 0-1,0 0 1,0 1-1,0-1 1,0 0-1,1 1 0,26 12 18,0-1 0,1-2 0,0 0 0,0-2 0,33 4 0,-57-11-6,0-1-1,0 0 0,0 0 0,0-1 0,0 0 0,0 1 0,0-2 1,0 1-1,0 0 0,-1-1 0,1 0 0,0 0 0,-1-1 1,0 1-1,1-1 0,-1 0 0,0 0 0,-1 0 0,1 0 0,0-1 1,-1 0-1,0 0 0,0 0 0,0 0 0,0 0 0,-1 0 0,0-1 1,1 1-1,-2-1 0,1 0 0,0 0 0,-1 1 0,0-1 0,0 0 1,-1 0-1,1 0 0,-1 0 0,0 0 0,0 0 0,-1 0 0,1 0 1,-3-5-1,3 6 1,-1 0 0,0 0 1,0 0-1,0 0 0,0 0 1,-1 0-1,0 1 0,0-1 1,0 0-1,-3-3 0,3 5-3,1 1-1,-1 0 1,1 0-1,-1 0 0,0 0 1,1 0-1,-1 0 1,0 1-1,0-1 0,0 1 1,0-1-1,0 1 0,0-1 1,0 1-1,0 0 1,0 0-1,0 0 0,0 0 1,1 1-1,-1-1 1,0 0-1,0 1 0,0-1 1,-2 2-1,0-1-1,-1 1 0,1 0 1,0 0-1,0 1 0,1-1 0,-1 1 0,1 0 1,-1 0-1,1 0 0,0 0 0,0 0 0,0 1 1,0 0-1,1-1 0,-1 1 0,1 0 0,-3 7 0,0 0 0,1 0 0,0 0 0,1 0 0,1 0 0,-3 22 0,4-24-5,1 0 1,0 0-1,1 0 1,0 0-1,1 0 1,-1 0-1,2-1 1,4 13 0,-6-17 1,0-1 1,1 0-1,-1 0 1,1 0-1,0 0 1,0 0-1,0 0 1,0 0-1,0 0 1,1-1-1,-1 1 1,1-1-1,0 0 1,0 0-1,0 0 1,0 0 0,0 0-1,0 0 1,0-1-1,0 0 1,1 0-1,-1 0 1,1 0-1,3 1 1,-3-3 7,0 1-1,0 0 1,0-1 0,0 0 0,-1 0-1,1 0 1,0 0 0,0-1 0,-1 1-1,1-1 1,-1 0 0,0 0 0,1 0-1,-1-1 1,0 1 0,4-5 0,4-4 39,0-1 1,14-22-1,59-87 325,-79 113-335,0 1 1,0-1-1,1 1 1,0 0-1,1 1 1,-1-1-1,10-6 1,-15 13-39,-1-1 1,0 1-1,1 0 1,-1 0-1,0 0 1,1 0-1,-1-1 0,0 1 1,1 0-1,-1 0 1,0 0-1,1 0 1,-1 0-1,1 0 1,-1 0-1,0 0 1,1 0-1,-1 0 1,0 0-1,1 0 0,-1 0 1,1 0-1,-1 1 1,0-1-1,1 0 1,-1 0-1,0 0 1,1 0-1,-1 1 1,1-1-1,6 13 33,0 24 30,-6-31-38,9 63 381,-11-69-402,1 0 1,0 1 0,0-1 0,0 1-1,0-1 1,0 0 0,0 1 0,0-1-1,0 0 1,0 1 0,1-1-1,-1 1 1,0-1 0,0 0 0,0 1-1,0-1 1,0 0 0,1 1 0,-1-1-1,0 0 1,0 1 0,1-1-1,-1 0 1,0 0 0,0 1 0,1-1-1,-1 0 1,0 0 0,1 0 0,-1 1-1,0-1 1,1 0 0,-1 0-1,0 0 1,1 0 0,-1 0 0,1 1-1,-1-1 1,1 0 0,14-11 112,10-23-39,-18 21-55,-4 7-4,0 1 0,0-1-1,1 0 1,0 1 0,0 0 0,0 0-1,1 0 1,7-6 0,-11 10-18,-1 1 0,1 0 1,0-1-1,-1 1 0,1 0 1,0 0-1,-1 0 0,1 0 0,-1-1 1,1 1-1,0 0 0,0 0 1,-1 0-1,1 0 0,0 0 1,-1 1-1,1-1 0,0 0 1,-1 0-1,1 0 0,-1 0 0,1 1 1,0-1-1,0 1 0,16 14 34,5 20 3,-15-21-4,0 0 0,2 0 1,-1 0-1,20 21 0,-25-32-10,0 0 0,0 1 0,1-1 0,-1-1 0,1 1 0,0 0 0,0-1 0,0 0 0,0 0 0,0 0 0,1 0 0,-1-1 0,1 0 0,-1 0-1,1 0 1,-1 0 0,1-1 0,-1 1 0,1-1 0,0 0 0,6-2 0,-3 0-9,1-1-1,-1 0 1,0 0 0,0-1 0,0 0-1,0 0 1,-1-1 0,13-10-1,8-10-4905</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18.296"/>
    </inkml:context>
    <inkml:brush xml:id="br0">
      <inkml:brushProperty name="width" value="0.05" units="cm"/>
      <inkml:brushProperty name="height" value="0.05" units="cm"/>
      <inkml:brushProperty name="color" value="#004F8B"/>
    </inkml:brush>
  </inkml:definitions>
  <inkml:trace contextRef="#ctx0" brushRef="#br0">131 221 2304,'0'0'1481,"6"-13"-1017,1-2-286,-3 9-78,-1-1-1,0 1 0,0-1 0,-1 0 0,0 0 0,0 0 1,0 0-1,0-9 0,1-8 735,4-34 988,-6 18 3996,-9 84-2679,-26 163-953,17-117-1460,-59 257 1346,66-296-1736,3-20 78,1-1-1,-2 57 1,-4-1 2525,16-98-2844,-1 1 1,2-1 0,-1 1 0,12-18-1,-12 22-60,21-43 159,-17 30-117,2 1 0,0 0 0,1 0 0,1 1 0,1 1 0,26-28 0,-28 35-27,21-18 97,-31 27-131,1 0 0,0-1-1,1 1 1,-1 0 0,0 0 0,0 0 0,0 1 0,1-1 0,-1 0-1,0 1 1,1 0 0,-1-1 0,1 1 0,2 0 0,-4 1-11,1-1 0,-1 1 0,1-1 0,-1 1 0,0-1 0,1 1 0,-1 0 0,0 0 0,1 0 0,-1 0 0,0 0 0,0 0 0,0 0 1,0 0-1,0 1 0,0-1 0,0 0 0,0 0 0,0 1 0,-1-1 0,1 1 0,-1-1 0,1 1 0,0 1 0,1 4 9,0-1 1,-1 1-1,0 0 0,0 8 0,-3 57 76,0-58-50,1 1 1,0-1-1,1 1 1,1-1-1,0 1 1,6 27-1,-6-41-34,-1 0 0,0 0 0,1 0 0,-1 1 0,1-1 0,-1 0-1,1 0 1,0 0 0,-1 0 0,1 0 0,0 0 0,0 0 0,0 0-1,0-1 1,0 1 0,0 0 0,0 0 0,0-1 0,0 1 0,0 0-1,0-1 1,0 1 0,0-1 0,1 0 0,-1 1 0,0-1 0,0 0-1,1 0 1,-1 0 0,0 0 0,0 0 0,1 0 0,-1 0 0,2 0-1,4-2 15,-1 0 0,1-1-1,-1 1 1,0-1 0,8-4 0,-7 3-20,123-76 141,10-6-39,-46 33 6,-81 48-11,-24 17 1,-1 0-98,-43 44 55,33-34-10,0 1 1,-32 43 0,48-57-25,1-1 0,0 1 0,1-1 0,0 1 0,0 0 1,1 1-1,0-1 0,1 1 0,0-1 0,0 1 0,1 0 0,0 0 1,1 10-1,0-18-15,0 0 1,0 0 0,0 0 0,0 0-1,0 0 1,1 0 0,-1 0-1,1 0 1,-1 0 0,1 0-1,0 0 1,0 0 0,0 0-1,0 0 1,0-1 0,0 1-1,0 0 1,0-1 0,1 1 0,-1-1-1,1 1 1,-1-1 0,1 0-1,0 1 1,-1-1 0,1 0-1,0 0 1,0 0 0,0-1-1,0 1 1,0 0 0,0-1 0,0 1-1,0-1 1,0 0 0,0 1-1,0-1 1,0 0 0,0 0-1,0-1 1,3 1 0,1-1 6,0-1 0,1 1 1,-1-1-1,0 0 0,0-1 0,0 0 1,-1 0-1,1 0 0,-1 0 0,1-1 1,-1 0-1,5-5 0,5-8 41,0-2 0,-1 0-1,-1-1 1,12-24 0,14-20 205,-31 47-165,4-5 32,-11 24-118,1 0 1,-1 0-1,0 0 1,1 0-1,-1 0 1,0 0-1,0 0 1,0 0-1,0 3 0,1-1 5,7 20 23,-8-20-32,0 0-1,0 0 1,1-1-1,0 1 1,-1 0 0,1 0-1,1-1 1,-1 0 0,0 1-1,1-1 1,0 0-1,4 4 1,5 2 2,-11-7-5,0-1 0,0 1 0,1-1 0,-1 0 0,1 0 0,-1 0 0,1 0 0,0 0 0,-1 0 0,1 0-1,0 0 1,0-1 0,-1 1 0,1 0 0,0-1 0,0 0 0,0 1 0,0-1 0,0 0 0,0 0 0,0 0 0,-1-1-1,1 1 1,0 0 0,0-1 0,0 1 0,2-1 0,3-2 7,1 0-1,-1-1 1,0 1 0,-1-1 0,1-1-1,-1 1 1,0-1 0,0 0 0,0-1-1,-1 1 1,1-1 0,5-9-1,4-7 71,-2-1-1,15-33 0,9-15 210,-35 71-224,0 9-38,1 18-29,-2-13 12,2 14-12,4 30 15,-6-52-20,0-1-1,0 0 0,1 0 1,0 0-1,0 0 1,0 0-1,6 9 0,-7-13 11,-1-1 0,0 1-1,1 0 1,-1-1 0,1 1 0,0-1-1,-1 1 1,1-1 0,-1 1-1,1-1 1,0 1 0,-1-1 0,1 0-1,0 1 1,0-1 0,-1 0-1,1 1 1,0-1 0,0 0 0,-1 0-1,1 0 1,0 0 0,0 0-1,0 0 1,1 0 0,-1 0 1,1-1 1,-1 0-1,1 1 0,-1-1 1,1 0-1,-1 0 0,0 0 1,1 0-1,-1 0 1,0 0-1,0 0 0,1-2 1,5-6 16,-1 0 0,0 0 0,4-12 0,-5 12 1,8-17 49,11-32 1,7-14 105,-31 71-174,1 1 0,-1-1-1,0 1 1,1-1 0,-1 1-1,0 0 1,1-1 0,-1 1-1,1 0 1,-1-1 0,1 1-1,-1 0 1,1 0 0,-1 0-1,1-1 1,-1 1 0,1 0-1,-1 0 1,1 0 0,-1 0-1,1 0 1,-1 0 0,1 0-1,-1 0 1,1 0 0,0 0-1,-1 0 1,1 0 0,-1 0-1,1 1 1,-1-1 0,1 0-1,-1 0 1,1 0 0,-1 1-1,0-1 1,1 0 0,-1 1-1,1-1 1,-1 0 0,0 1-1,1-1 1,0 1 0,22 22-28,-17-17 18,14 14-37,2-1 1,41 30 0,-57-45 41,1 0 0,0-1 1,0 1-1,0-1 1,0-1-1,0 0 0,0 0 1,1 0-1,-1-1 0,1 0 1,-1 0-1,1-1 0,0 0 1,12-1-1,-15 0 15,1-1-1,0 1 1,-1-1-1,1 0 0,-1-1 1,0 1-1,0-1 1,0 0-1,0-1 1,0 1-1,-1-1 1,1 0-1,-1 0 1,0 0-1,0 0 1,-1-1-1,1 0 0,-1 1 1,4-9-1,-2 4 12,-1-1 0,0 0 1,0 0-1,4-21 0,-7 28-16,-1-1 0,1 0 0,-1 1 1,0-1-1,0 0 0,-1 1 0,1-1 1,-2-4-1,2 6-5,-1 1 0,1-1 1,-1 0-1,0 1 0,0-1 0,0 1 1,0-1-1,0 1 0,0 0 1,0-1-1,0 1 0,0 0 0,-1 0 1,1 0-1,0 0 0,-1 0 0,1 0 1,-3-1-1,2 1-1,0 1 0,-1-1 0,1 1 0,-1 0 0,1-1 0,0 1 0,-1 0 0,1 0 0,-1 0 0,1 1 0,-1-1 0,1 1 0,0-1 0,-1 1 0,1 0 0,0 0 0,0 0 0,0 0 0,-1 0 0,1 0 0,0 1 0,1-1 0,-5 4 0,0 0 0,0 1 0,1 0 0,0 0 0,0 0 0,-8 13 0,9-13 0,2 0 0,-1 1 0,1-1 0,-1 0 0,2 1 0,-1-1 0,1 1 0,0 0 0,0 0 0,1-1 0,0 1 0,0 0 0,1 0 0,0-1 0,0 1 0,0 0 0,1-1 0,0 1 0,4 8 0,-3-8 0,0-1 0,1 1 0,0-1 0,0 0 0,0 0 0,1 0 0,0-1 0,0 1 0,0-1 0,0-1 0,1 1 0,0-1 0,0 0 0,0 0 0,1 0 0,-1-1 0,13 4 0,-10-4 0,1-1 0,0 0 0,0-1 0,0 0 0,0 0 0,0-1 0,0-1 0,0 1 0,0-2 0,0 1 0,0-2 0,0 1 0,0-1 0,-1 0 0,1-1 0,-1 0 0,0-1 0,0 0 0,-1 0 0,0-1 0,1 0 0,-2-1 0,1 1 0,-1-1 0,0-1 0,-1 1 0,1-1 0,-1-1 0,-1 1 0,0-1 0,6-14 0,11-42 880,-13 31-5832</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20.379"/>
    </inkml:context>
    <inkml:brush xml:id="br0">
      <inkml:brushProperty name="width" value="0.05" units="cm"/>
      <inkml:brushProperty name="height" value="0.05" units="cm"/>
      <inkml:brushProperty name="color" value="#004F8B"/>
    </inkml:brush>
  </inkml:definitions>
  <inkml:trace contextRef="#ctx0" brushRef="#br0">1 1297 7632,'0'0'1834,"9"3"-971,-3 0-690,-2-2-74,0 1-1,0-1 1,0 1-1,0-1 1,1 0 0,-1-1-1,0 1 1,0-1-1,1 0 1,-1 0 0,0 0-1,0-1 1,0 1-1,1-1 1,4-1 0,3-3 153,0-1 0,-1 0 0,0 0 1,0-1-1,0-1 0,-1 0 0,0 0 1,0-1-1,-1 0 0,12-16 0,5-9 502,38-71 0,-50 80-509,133-255 1971,-134 253-1892,-1-1-1,-1 0 0,-2 0 0,0-1 0,-2 0 0,-1 0 1,3-58-1,-12 72 230,3 15-536,-1 0 0,1-1-1,0 1 1,0 0 0,-1 0-1,1 0 1,0 0 0,0-1-1,-1 1 1,1 0 0,0 0-1,-1 0 1,1 0 0,0 0 0,-1 0-1,1 0 1,0 0 0,-1 0-1,1 0 1,0 0 0,0 0-1,-1 0 1,1 0 0,0 0-1,-1 0 1,1 0 0,0 0 0,-1 1-1,-1 0 33,-1 1-1,1-1 0,0 1 1,0 0-1,0 0 0,0 0 1,0 0-1,0 0 1,-1 2-1,-13 20 139,2 1-1,-22 51 1,18-36-79,5-10-25,1 1 0,1 0 0,2 1 0,1 0 0,2 1 1,1 0-1,1-1 0,2 49 0,2-67-29,2-1-1,0 1 1,6 21 0,-7-29-29,1-2 0,0 1 0,0 0 1,0 0-1,0 0 0,1-1 0,0 0 0,0 1 1,0-1-1,0 0 0,1 0 0,5 4 1,-8-7-17,1 0 1,0 0 0,-1-1 0,1 1 0,0-1-1,-1 1 1,1-1 0,0 1 0,0-1 0,0 0 0,-1 0-1,1 0 1,0 0 0,0 0 0,0 0 0,-1 0-1,1-1 1,0 1 0,0-1 0,-1 1 0,1-1 0,0 0-1,-1 0 1,3-1 0,5-4 22,-1 1 0,1-1 0,8-9 0,-13 11-16,17-15 68,-2-2 0,32-40 0,28-55 189,-63 92-206,33-56 212,-4-2 0,-3-2 0,-4-2 1,47-159-1,-70 192-21,-2-1 0,7-69 0,-19 121-248,0-20 225,-1 21-218,0 1-1,0-1 0,0 1 1,0-1-1,0 1 1,0-1-1,0 0 0,0 1 1,0-1-1,0 1 0,0-1 1,0 1-1,-1-1 1,1 1-1,0-1 0,0 0 1,-1 1-1,1 0 0,0-1 1,-1 1-1,1-1 0,0 1 1,-1-1-1,1 1 1,-1 0-1,1-1 0,0 1 1,-1 0-1,0-1 0,0 2 1,-1 1 0,1-1 0,0 1 0,0 0 0,1-1 0,-1 1 0,0 0 0,0 0 0,1 0 0,-1 0 0,1-1 0,0 1 0,-1 4 0,-1 2 19,-13 49 100,-5 19 121,-18 131-1,-8 116 126,19-150-144,25-156-205,1-2 28,-2 0 0,1 0-1,-2 0 1,0-1 0,-9 21-1,9-17 120,-1-1 43,2-11 12,3-7-94,1-5-101,2-15 0,1 0 0,13-35 0,-6 18 0,-6 24-14,0-1 0,1 0 1,0 1-1,15-22 0,-17 29-4,1 0 0,0 0 0,1 0 0,0 0 1,0 1-1,0 0 0,1 1 0,0-1 0,14-8 0,-20 14-20,0-1 0,1 1-1,-1 0 1,0-1 0,0 1 0,0 0-1,0 0 1,0-1 0,0 1 0,0 0-1,0 0 1,0 0 0,0 1 0,1-1 0,-1 0-1,0 0 1,0 1 0,0-1 0,0 0-1,0 1 1,0-1 0,0 1 0,0-1-1,0 1 1,0 0 0,-1-1 0,1 1 0,0 0-1,0 0 1,0-1 0,-1 1 0,1 0-1,-1 0 1,1 0 0,0 0 0,-1 0-1,1 2 1,3 4-11,-1 1 0,0 0 0,3 16 0,-4-17 11,2 11-14,1 0-1,1-1 0,0 0 0,14 27 1,-17-39 6,1 0 1,-1-1-1,0 1 1,1-1-1,0 0 0,0 1 1,1-2-1,-1 1 1,1 0-1,0-1 1,0 0-1,0 0 0,0-1 1,0 1-1,0-1 1,1 0-1,-1 0 1,11 1-1,-11-2 9,0 0-1,-1-1 1,1 0-1,0 0 1,0 0-1,-1-1 1,1 1-1,0-1 1,-1 0-1,1 0 1,0-1-1,-1 1 1,0-1-1,1 0 1,3-3-1,-3 2 12,0-1 1,0 0-1,-1 0 1,1-1-1,-1 1 1,0-1-1,0 0 0,-1 0 1,1 0-1,4-11 1,1-2 25,15-35 88,-22 49-103,0 0 0,-1-1 0,0 1 0,0-1 0,0 1 0,-1-1-1,1 0 1,-1 1 0,-1-9 0,1 13-22,0-1 1,0 0-1,0 1 0,0-1 1,-1 0-1,1 1 0,0-1 1,0 0-1,0 1 0,-1-1 1,1 0-1,0 1 0,-1-1 1,1 1-1,-1-1 0,1 1 0,0-1 1,-1 1-1,1-1 0,-1 1 1,1 0-1,-1-1 0,0 1 1,1-1-1,-1 1 0,1 0 1,-1 0-1,0-1 0,1 1 1,-1 0-1,0 0 0,1 0 1,-1 0-1,0 0 0,1 0 1,-1 0-1,0 0 0,1 0 1,-1 0-1,0 0 0,1 0 1,-1 0-1,0 1 0,1-1 1,-1 0-1,1 0 0,-1 1 0,0-1 1,1 0-1,-1 1 0,1-1 1,-1 1-1,1-1 0,-1 1 1,0 0-1,-2 1-8,0 1 0,-1-1 0,1 1 0,0 0 0,1 0 1,-1 1-1,-4 5 0,6-5 2,0 0 0,-1 0 1,1-1-1,0 1 1,1 0-1,-1 0 1,1 0-1,-1 0 0,1 1 1,1-1-1,-1 0 1,0 0-1,1 0 0,0 0 1,0-1-1,0 1 1,1 0-1,-1 0 0,1 0 1,0-1-1,0 1 1,0-1-1,0 0 1,1 1-1,-1-1 0,6 4 1,1 3-10,0-1 1,1-1-1,1 1 1,-1-2-1,1 1 1,23 10-1,-17-10 37,0-1 1,1-1-1,25 6 0,-35-11-107,-1 1 0,1-1 0,0-1 0,-1 0 0,1 0 0,-1 0-1,1-1 1,0 0 0,-1 0 0,1-1 0,7-2 0,-8-1-4237</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20.689"/>
    </inkml:context>
    <inkml:brush xml:id="br0">
      <inkml:brushProperty name="width" value="0.05" units="cm"/>
      <inkml:brushProperty name="height" value="0.05" units="cm"/>
      <inkml:brushProperty name="color" value="#004F8B"/>
    </inkml:brush>
  </inkml:definitions>
  <inkml:trace contextRef="#ctx0" brushRef="#br0">0 45 13056,'0'0'2208,"88"-4"-1504,-15-3-272,15-3 7,14-2-143,-2 4 0,0 4-72,-12 4 0,-10 0-40,-15 0 8,-8 4-48,-14 2 8</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23.131"/>
    </inkml:context>
    <inkml:brush xml:id="br0">
      <inkml:brushProperty name="width" value="0.05" units="cm"/>
      <inkml:brushProperty name="height" value="0.05" units="cm"/>
      <inkml:brushProperty name="color" value="#004F8B"/>
    </inkml:brush>
  </inkml:definitions>
  <inkml:trace contextRef="#ctx0" brushRef="#br0">1 756 9344,'0'0'4872,"7"-13"-4267,73-136 1231,-11-13 252,41-89 1446,-30 83 84,-78 162-3252,1 0 370,3 14-223,8 30-177,-2 0 0,-2 1 0,12 77 0,-19-88-209,0 1 0,-2-1 0,-3 35 0,1-48-58,0 0 1,-2-1-1,0 1 0,-1-1 1,0 1-1,-1-1 1,-12 24-1,15-35-44,0 0 0,0 0 0,0 1 1,0-2-1,0 1 0,-1 0 0,1 0 0,-1-1 0,0 0 0,0 1 0,0-1 0,0 0 1,0 0-1,0-1 0,-1 1 0,1-1 0,-1 0 0,1 1 0,-1-1 0,1-1 0,-1 1 1,0-1-1,1 1 0,-1-1 0,0 0 0,1 0 0,-1-1 0,0 1 0,1-1 1,-8-2-1,2 0 22,1 0 1,-1-1-1,1 0 0,0 0 1,0-1-1,0 0 1,1-1-1,-1 1 1,1-1-1,1-1 1,-8-8-1,7 4 56,10 5-4,21 5-5,-17 1-111,41 3-7,1-2 0,-1-2 0,0-3 0,58-11 0,-66 5 9,-1-1-1,0-3 1,-1-1 0,-1-1 0,39-24 0,-24 8 8,63-49 1,-104 74 17,14-11 64,-24 18-71,-1 0 0,0 0 1,1-1-1,-1 1 1,1 0-1,-1 0 0,0-1 1,1 1-1,-1 0 1,0-1-1,0 1 1,1 0-1,-1-1 0,0 1 1,0 0-1,1-1 1,-1 1-1,0-1 0,0 1 1,0-1-1,0 1 1,0 0-1,1-1 0,-1 1 1,0-1-1,0 1 1,0-1-1,0 1 1,0-1-1,0 1 0,-1 0 1,1-1-1,0 1 1,0-1-1,0 1 0,0-1 1,0 1-1,-1 0 1,1-1-1,0 1 1,0 0-1,-1-1 0,1 1 1,0 0-1,0-1 1,-1 1-1,-2-1 13,1 1-1,-1 0 1,1 1-1,-1-1 1,1 0 0,-1 1-1,1-1 1,0 1 0,-1 0-1,1 0 1,-1 0-1,1 0 1,0 0 0,-3 2-1,1-1 7,-15 8 9,0 0 0,1 1 0,1 1 1,0 1-1,0 0 0,1 1 0,1 1 0,1 0 0,0 1 0,-13 20 0,23-31-24,1 0 0,1 1 0,-1-1 0,1 1-1,0 0 1,0-1 0,0 1 0,1 0 0,0 0 0,0 0-1,1 0 1,0 0 0,0 0 0,0 0 0,0 1 0,1-1-1,0 0 1,1-1 0,-1 1 0,1 0 0,0 0-1,0-1 1,1 1 0,0-1 0,0 1 0,0-1 0,1 0-1,-1-1 1,1 1 0,0 0 0,1-1 0,-1 0-1,1 0 1,0 0 0,0-1 0,0 0 0,0 0 0,1 0-1,-1 0 1,1-1 0,-1 0 0,1 0 0,0-1 0,7 2-1,-10-3-1,1 0-1,-1 0 1,1-1-1,-1 1 0,1-1 1,-1 1-1,1-1 1,-1 0-1,1-1 1,-1 1-1,0-1 1,0 1-1,0-1 0,0 0 1,0 0-1,4-3 1,0-2 6,0 1 0,0-1 1,-1 0-1,0-1 1,6-8-1,-5 3-12,0 0 0,0-1 0,-2 0 0,1-1 0,-2 1 0,0-1 0,-1 0 0,0 0 0,-1 0 0,-1 0 0,0 0 0,-1 0 0,-1-1 0,-4-25 0,5 40 0,0 0 0,0 0 0,0 0 0,-1 0 0,1 1 0,0-1 0,0 0 0,-1 0 0,1 0 0,0 0 0,-1 1 0,1-1 0,-1 0 0,1 0 0,-1 1 0,1-1 0,-1 1 0,0-1 0,1 0 0,-1 1 0,0-1 0,-1 0 0,2 1 0,-1 0 0,0 1 0,1-1 0,-1 0 0,1 0 0,-1 1 0,0-1 0,1 0 0,-1 1 0,1-1 0,-1 1 0,1-1 0,-1 1 0,1-1 0,-1 1 0,1-1 0,-1 1 0,1-1 0,0 1 0,-1 0 0,1 0 0,-17 40 0,15-33 0,0 1 0,1-1 0,-1 1 0,2 0 0,-1-1 0,1 1 0,1 0 0,-1-1 0,3 10 0,-2-13 0,0-1 0,0 1 0,1-1 0,0 0 0,0 1 0,0-1 0,0 0 0,1 0 0,-1 0 0,1-1 0,0 1 0,0 0 0,1-1 0,-1 0 0,1 0 0,0 0 0,-1 0 0,1-1 0,5 3 0,-6-4 0,0 0 0,0 0 0,1 0 0,-1-1 0,0 1 0,1-1 0,-1 0 0,1 0 0,-1 0 0,0 0 0,1-1 0,-1 1 0,0-1 0,1 0 0,-1 0 0,0 0 0,0 0 0,0-1 0,4-1 0,8-6 0,0 0 0,20-17 0,-19 14 0,40-30 0,42-29 0,-96 70 0,-1 0 0,1-1 0,0 1 0,0 0 0,0 0 0,0 1 0,0-1 0,0 0 0,0 1 0,0-1 0,0 1 0,0 0 0,0-1 0,0 1 0,0 0 0,0 0 0,0 0 0,1 1 0,2 0 0,-4 0 0,1 0 0,-1 0 0,0 0 0,1 0 0,-1 0 0,0 0 0,0 0 0,0 0 0,0 1 0,0-1 0,-1 0 0,1 1 0,0-1 0,0 1 0,-1-1 0,1 1 0,-1-1 0,0 1 0,1 0 0,-1-1 0,0 1 0,0-1 0,0 1 0,0 2 0,-4 52 0,2-45 0,1 0 0,0 0 0,1 0 0,0 0 0,3 21 0,-3-32 0,0 0 0,0 1 0,0-1 0,0 1 0,0-1 0,1 0 0,-1 1 0,0-1 0,0 0 0,0 1 0,0-1 0,1 0 0,-1 1 0,0-1 0,0 0 0,1 1 0,-1-1 0,0 0 0,0 0 0,1 1 0,-1-1 0,0 0 0,1 0 0,-1 0 0,0 1 0,1-1 0,-1 0 0,1 0 0,-1 0 0,0 0 0,1 0 0,-1 0 0,1 0 0,14-6 0,17-26 0,-25 25 0,7-7 0,128-116 0,-140 127 0,1 1 0,1 0 0,-1 0 0,0 0 0,0 1 0,1-1 0,-1 1 0,6-2 0,-9 3 0,1 0 0,0 0 0,0 0 0,0 0 0,0 0 0,-1 0 0,1 0 0,0 0 0,0 0 0,0 1 0,0-1 0,-1 0 0,1 1 0,0-1 0,0 0 0,-1 1 0,1-1 0,0 1 0,-1-1 0,1 1 0,0-1 0,-1 1 0,1 0 0,-1-1 0,1 1 0,-1 0 0,1-1 0,-1 1 0,0 0 0,1 0 0,-1 0 0,0-1 0,1 1 0,-1 0 0,0 0 0,0 0 0,0-1 0,0 1 0,0 0 0,0 1 0,0 17 0,0 14 0,0-32 0,0 0 0,1 0 0,-1 1 0,0-1 0,0 0 0,1 0 0,-1 0 0,0 0 0,1 0 0,-1 0 0,1 0 0,-1 0 0,1 0 0,0 0 0,-1 0 0,1 0 0,0 0 0,0-1 0,0 1 0,-1 0 0,3 0 0,-1-1 0,0 0 0,0 0 0,1 0 0,-1 0 0,0-1 0,0 1 0,0-1 0,0 0 0,0 1 0,0-1 0,0 0 0,0 0 0,0 0 0,0 0 0,0-1 0,-1 1 0,1-1 0,1-1 0,1 0 0,36-27 0,36-25 0,-73 53 0,0 0 0,1 0 0,-1 0 0,1 0 0,0 0 0,0 1 0,5-2 0,-7 3 0,-1-1 0,1 1 0,-1 0 0,1 1 0,-1-1 0,1 0 0,-1 0 0,1 0 0,-1 1 0,0-1 0,1 1 0,-1-1 0,0 1 0,1 0 0,-1 0 0,0-1 0,0 1 0,1 0 0,-1 0 0,0 0 0,0 0 0,1 2 0,8 9 0,-1 1 0,13 22 0,-19-31 0,0 1 0,0-1 0,1 1 0,-1-1 0,1 0 0,0 0 0,1-1 0,-1 1 0,1-1 0,-1 0 0,1 0 0,0-1 0,0 1 0,8 2 0,-4-2 0,0 0 0,1-1 0,-1 0 0,1 0 0,0-1 0,15 0 0,-13-2 0,0 0 0,0-1 0,-1 0 0,0-1 0,1 0 0,-1-1 0,0 0 0,16-10 0,-1 0 0,-2-2 0,28-24 0,-46 36 0,-1-1 0,0 0 0,-1 0 0,1 0 0,-1-1 0,0 1 0,-1-1 0,1 0 0,-1 0 0,3-8 0,-6 13 0,1-1 0,0 0 0,-1 0 0,1 0 0,-1 0 0,1 0 0,-1 0 0,0 0 0,0 0 0,0 0 0,0 0 0,0 0 0,-1 0 0,1 0 0,0 0 0,-1 0 0,0 1 0,1-1 0,-1 0 0,0 0 0,0 0 0,0 1 0,0-1 0,0 0 0,0 1 0,-1-1 0,1 1 0,0-1 0,-1 1 0,1 0 0,-1 0 0,0 0 0,1-1 0,-1 2 0,0-1 0,0 0 0,1 0 0,-5-1 0,1 1 0,0 0 0,0 0 0,-1 1 0,1-1 0,-1 1 0,1 0 0,0 0 0,-1 1 0,1 0 0,0 0 0,-1 0 0,1 0 0,0 1 0,0 0 0,0 0 0,0 0 0,-9 7 0,10-7 0,1 0 0,-1 1 0,0-1 0,1 1 0,0 0 0,-1 1 0,1-1 0,0 0 0,1 1 0,-1 0 0,1-1 0,-1 1 0,1 0 0,0 0 0,1 0 0,-1 1 0,1-1 0,0 0 0,0 1 0,0-1 0,0 8 0,2-5 0,0 0 0,0 0 0,1 0 0,0-1 0,1 1 0,-1 0 0,1-1 0,1 0 0,-1 1 0,1-2 0,0 1 0,0 0 0,1-1 0,0 1 0,0-1 0,0-1 0,0 1 0,8 4 0,2 2 0,1-1 0,0-1 0,0 0 0,1-1 0,33 10 0,-39-14 0,0-1 0,0-1 0,0 0 0,0-1 0,0 0 0,18-1 0,-24 0 0,-1-1 0,1 1 0,0-1 0,0 0 0,-1-1 0,1 1 0,-1-1 0,0 0 0,1 0 0,-1 0 0,0-1 0,0 1 0,0-1 0,-1 0 0,1 0 0,0-1 0,5-6 0,4-11-3963</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26.799"/>
    </inkml:context>
    <inkml:brush xml:id="br0">
      <inkml:brushProperty name="width" value="0.05" units="cm"/>
      <inkml:brushProperty name="height" value="0.05" units="cm"/>
      <inkml:brushProperty name="color" value="#004F8B"/>
    </inkml:brush>
  </inkml:definitions>
  <inkml:trace contextRef="#ctx0" brushRef="#br0">232 680 6928,'0'0'6190,"-11"-3"-5730,-37-13 27,41 15-323,1 0-1,-1 0 1,0 1 0,1 0 0,-1 1-1,1-1 1,-1 1 0,0 0 0,1 1 0,0-1-1,-1 2 1,1-1 0,0 0 0,0 1-1,0 0 1,-10 8 0,12-8-42,-1 0 0,1 1 0,0-1 0,1 1 1,-1 0-1,1 0 0,-1 1 0,1-1 0,1 1 0,-1 0 0,1-1 1,-1 1-1,1 0 0,1 0 0,-1 1 0,1-1 0,0 0 0,-1 8 1,2-9-65,-1 0 0,1 1 0,0-1 1,0 0-1,1 0 0,-1 0 0,1 0 1,0 0-1,0 1 0,1-2 0,-1 1 1,1 0-1,0 0 0,0 0 0,0-1 1,0 1-1,0-1 0,1 1 1,0-1-1,0 0 0,0 0 0,0-1 1,0 1-1,5 2 0,-3-1-10,0-1 0,1-1 0,0 1 0,-1-1 0,1 0 0,0 0 0,0-1 0,0 0 0,0 0-1,1 0 1,-1-1 0,0 0 0,0 0 0,0 0 0,1-1 0,-1 0 0,0 0 0,0-1 0,0 1 0,0-1 0,-1-1 0,1 1 0,10-7 0,-6 3 1,0-1 0,0 0-1,0-1 1,-1 0 0,0 0 0,-1-1 0,0 0 0,0-1 0,-1 1 0,0-1 0,-1-1 0,10-21 0,-3-1 55,-1 0 0,-1-1 0,7-43 0,-5 3 99,-3-1 0,-3-1 1,-4-104-1,-4 170-165,1-8 46,0 0 0,-2 0 0,0 1 0,-1-1 1,-8-24-1,11 41-77,0 1 1,0-1 0,0 0-1,-1 0 1,1 0-1,0 0 1,-1 1 0,1-1-1,-1 0 1,1 1 0,-1-1-1,1 0 1,-1 1 0,0-1-1,1 0 1,-1 1 0,0-1-1,1 1 1,-1-1 0,0 1-1,0-1 1,1 1-1,-1 0 1,0-1 0,0 1-1,0 0 1,0 0 0,0 0-1,1-1 1,-1 1 0,0 0-1,0 0 1,0 0 0,0 1-1,0-1 1,0 0 0,1 0-1,-1 0 1,0 1-1,0-1 1,0 0 0,1 1-1,-1-1 1,-1 1 0,-1 1 6,-1 1 0,1-1 0,0 1 0,0 0 0,0 0 0,0 0 0,0 0 0,-2 5 0,-3 5-7,1 0-1,1 1 0,0 0 0,1 0 1,0 1-1,1-1 0,1 1 0,-3 26 1,2 14 11,3 57 0,2-84-3,0 28 9,3-1 0,3-1-1,1 1 1,30 97 0,-35-142-2,1 0 1,0 0-1,1 0 0,-1-1 1,2 1-1,-1-1 1,2-1-1,-1 1 0,1-1 1,9 9-1,-13-15-5,0 1-1,0-1 0,1 1 1,0-1-1,-1 0 1,1 0-1,0-1 1,0 1-1,0-1 0,0 0 1,0 0-1,0 0 1,0-1-1,0 1 1,0-1-1,1 0 0,-1 0 1,0 0-1,0-1 1,0 0-1,0 1 1,0-1-1,0-1 0,0 1 1,0-1-1,0 1 1,0-1-1,4-3 1,10-7 68,-2-1 0,0 0 0,0-1 0,-2 0 1,1-1-1,-2-1 0,0 0 0,-1-1 0,-1-1 1,17-32-1,-23 39 6,-1 1 1,0-1 0,4-17-1,-8 25-62,1 1-1,0-1 0,-1 0 1,0 0-1,0 1 0,0-1 1,0 0-1,0 0 0,0 1 1,-1-1-1,1 0 0,-1 1 0,0-1 1,1 0-1,-1 1 0,-1-1 1,1 1-1,0-1 0,-1 1 1,-1-3-1,0 3 14,1 1 0,-1-1 0,0 1 0,1 0 0,-1 0 0,0 0 0,0 0 0,0 1 0,1-1-1,-1 1 1,0 0 0,0-1 0,0 1 0,0 1 0,0-1 0,0 0 0,0 1 0,0-1 0,-5 3 0,8-3 32,7 1 18,1 0 0,0 0 0,14 5 0,5 1-21,9 0 34,1-2 0,58 1 0,-94-6-104,16-1 39,0 1-1,1 1 1,-1 0-1,0 1 1,-1 1 0,28 9-1,-41-11-25,-1 1 0,0 0 0,0-1 0,0 1 0,0 0-1,0 0 1,0 0 0,0 1 0,-1-1 0,1 0-1,-1 1 1,1-1 0,-1 1 0,0-1 0,0 1 0,0-1-1,0 5 1,2 2 50,-2-1 0,1 1 0,-1 0 0,0 10-1,-1-18-54,0-1-1,0 1 1,0-1-1,0 1 1,0-1-1,0 0 1,0 1-1,0-1 1,0 1-1,0-1 1,1 0-1,-1 1 1,0-1-1,0 1 1,0-1-1,1 0 1,-1 1-1,0-1 1,0 0-1,1 1 0,-1-1 1,0 0-1,1 0 1,-1 1-1,0-1 1,1 0-1,-1 0 1,1 1-1,-1-1 1,0 0-1,1 0 1,-1 0-1,1 0 1,-1 0-1,1 0 1,21-3 191,20-17 13,-31 13-151,-1 0-1,18-16 1,-18 14 14,0 0-1,21-12 1,-31 21-72,1-1 1,0 0-1,0 1 0,0-1 0,0 1 1,0-1-1,0 1 0,0 0 0,0-1 1,0 1-1,0 0 0,0 0 0,0-1 1,0 1-1,0 0 0,0 0 0,0 0 1,0 0-1,0 1 0,0-1 0,0 0 1,0 0-1,0 1 0,0-1 0,0 0 1,2 2-1,-1 0-4,0 0 0,-1 0 0,1 0 0,-1 1 1,0-1-1,1 1 0,-1-1 0,1 5 0,2 3-16,2 3 8,0 1-1,1-1 0,15 23 1,-19-32 22,0 0-1,1-1 1,0 1-1,-1 0 1,1-1-1,1 0 1,-1 0-1,0 0 1,1-1 0,0 1-1,-1-1 1,1 0-1,0 0 1,8 1-1,-8-2 7,-1 0 0,1-1 0,0 1 0,0-1-1,0 0 1,0-1 0,-1 1 0,1-1 0,0 0-1,0 0 1,-1 0 0,1-1 0,5-2 0,-3 1 7,0-2 0,0 1 1,0 0-1,-1-1 1,0-1-1,0 1 0,7-8 1,1-5 32,0-1 0,-1 0 0,-1-1-1,15-33 1,-6 9 45,-3-1 0,-1-1 1,-2-1-1,11-58 0,-18 55-90,1 6-13,-3 0 0,2-55 0,-10 96-2,-1 9 0,-4 15 0,-50 248 0,-17 66 0,-16-66 0,54-169 0,33-90 0,-1 0 0,-1-1 0,-9 17 0,39-66 0,66-94 0,18-4 0,56-75 0,-124 155 0,58-113 0,18-102 0,-85 192 0,-36 103 0,-2 30 0,2-21 0,-2 39 0,2 0 0,4 0 0,3 0 0,12 72 0,-14-137 0,3 34 0,2-1 0,2 1 0,1-2 0,16 41 0,-20-61-1898,-8-15 383,-5-8 383</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27.069"/>
    </inkml:context>
    <inkml:brush xml:id="br0">
      <inkml:brushProperty name="width" value="0.05" units="cm"/>
      <inkml:brushProperty name="height" value="0.05" units="cm"/>
      <inkml:brushProperty name="color" value="#004F8B"/>
    </inkml:brush>
  </inkml:definitions>
  <inkml:trace contextRef="#ctx0" brushRef="#br0">17 198 12160,'-12'-33'1122,"11"30"-1103,0 0 0,0 0 0,1 0 0,-1 0 0,1 0 0,0 0-1,0 0 1,0-1 0,0 1 0,0 0 0,0 0 0,1 0 0,0 0 0,0 0-1,0 0 1,0 0 0,0 1 0,0-1 0,1 0 0,-1 0 0,1 1 0,0-1-1,0 1 1,0 0 0,0-1 0,0 1 0,0 0 0,1 0 0,-1 0-1,1 1 1,4-3 0,8-5 209,1 2 0,0 0 0,0 1-1,0 0 1,1 1 0,0 1 0,28-3-1,-13 2 175,119-13 2134,-150 18-2640,-1-1 50,1 1 1,0 0-1,-1 0 0,1-1 1,0 1-1,-1 0 0,1 0 1,0 0-1,-1 0 0,1 0 1,0 0-1,0 0 0,-1 0 0,1 0 1,0 0-1,-1 1 0,1-1 1,0 0-1,-1 0 0,1 1 1,-1-1-1,1 0 0,0 1 1,-1-1-1,2 1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2:33.298"/>
    </inkml:context>
    <inkml:brush xml:id="br0">
      <inkml:brushProperty name="width" value="0.05" units="cm"/>
      <inkml:brushProperty name="height" value="0.05" units="cm"/>
      <inkml:brushProperty name="color" value="#004F8B"/>
    </inkml:brush>
  </inkml:definitions>
  <inkml:trace contextRef="#ctx0" brushRef="#br0">1 621 12360,'0'0'3009,"13"-13"-2874,85-85 175,-47 47-3,-2-3 0,-3-1-1,-2-2 1,64-110-1,-106 162-256,1 0 0,-1 0 0,0-1 0,0 1 0,1-7 0,-5 10 195,-4 7-159,-5 6-25,-9 13 22,1 0-1,1 2 0,-16 30 1,-12 46 112,41-88-127,1-1 1,1 1-1,0 0 0,0 0 1,0 26-1,3-39-60,0 0 0,0-1-1,0 1 1,0 0 0,0 0 0,0-1-1,0 1 1,0 0 0,1 0 0,-1-1-1,0 1 1,0 0 0,1-1 0,-1 1 0,1 0-1,-1-1 1,0 1 0,1 0 0,-1-1-1,1 1 1,0-1 0,-1 1 0,1-1-1,-1 1 1,1-1 0,0 0 0,-1 1-1,1-1 1,0 0 0,-1 1 0,1-1-1,0 0 1,0 0 0,-1 0 0,1 1 0,0-1-1,0 0 1,-1 0 0,1 0 0,1-1-1,4 1 19,0-1 0,-1 0 0,1 0 0,8-4 0,9-4 18,1-1 1,-2-1-1,0-1 0,0-1 0,-1 0 1,0-2-1,18-17 0,3-8 126,75-87-1,-94 94 78,-1-1 1,32-66-1,-53 95-30,-4 8-94,-8 11-26,-24 51 81,-30 80 0,55-118-99,2-1 0,0 1 0,2 1-1,1-1 1,1 1 0,-1 31 0,5-58-39,4-2-6,0 0 0,0-1-1,-1 1 1,1-1 0,-1 0 0,1 0 0,-1 0-1,3-3 1,4-1-7,-7 4-32,0 1 1,1-1-1,-1 1 1,0 0 0,1 0-1,-1 0 1,1 1 0,-1-1-1,5 1 1,7 0-2805,-14 0 2654</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27.302"/>
    </inkml:context>
    <inkml:brush xml:id="br0">
      <inkml:brushProperty name="width" value="0.05" units="cm"/>
      <inkml:brushProperty name="height" value="0.05" units="cm"/>
      <inkml:brushProperty name="color" value="#004F8B"/>
    </inkml:brush>
  </inkml:definitions>
  <inkml:trace contextRef="#ctx0" brushRef="#br0">1 29 12256,'0'0'2296,"70"-28"-2136,-28 28 8,3 6-72,-7 6 16</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28.427"/>
    </inkml:context>
    <inkml:brush xml:id="br0">
      <inkml:brushProperty name="width" value="0.05" units="cm"/>
      <inkml:brushProperty name="height" value="0.05" units="cm"/>
      <inkml:brushProperty name="color" value="#004F8B"/>
    </inkml:brush>
  </inkml:definitions>
  <inkml:trace contextRef="#ctx0" brushRef="#br0">1 459 8336,'0'0'6529,"2"-14"-5929,-1 8-524,0-3 28,1 0 0,0 1 0,0-1 1,1 1-1,0 0 0,0 0 0,1 0 1,0 0-1,0 0 0,9-10 0,23-22 810,3 2-1,0 1 0,47-32 1,-66 52-326,1 8 153,0-3 1123,-27 46-225,-6 19-1072,2-15-146,2 1 0,2-1-1,-2 53 1,8-78-276,0 0 1,1 0-1,5 19 0,-5-28-105,-1 0 0,2-1-1,-1 1 1,0-1 0,1 1 0,-1-1 0,1 1-1,0-1 1,0 0 0,1 0 0,-1 0 0,1 0-1,-1-1 1,1 1 0,0-1 0,4 4-1,-4-4-6,0 0 0,0-1 0,0 1 0,0-1 0,0 1-1,0-1 1,0 0 0,0 0 0,1 0 0,-1-1-1,0 1 1,1-1 0,-1 0 0,0 0 0,1 0 0,-1 0-1,0 0 1,1-1 0,-1 0 0,0 0 0,1 0-1,-1 0 1,0 0 0,0 0 0,6-4 0,-2-1 16,0 0 1,0-1-1,0 0 0,-1 0 1,0 0-1,0-1 1,-1 0-1,0 0 1,0 0-1,6-17 0,2-10 142,12-48-1,-15 37 23,-3 0 1,-1 0 0,-3 0-1,-2-47 1,-1 90-185,0 1 1,0 0-1,0-1 1,0 1-1,1-1 1,-1 1-1,1 0 1,0-1-1,-1 1 1,1 0-1,0 0 1,0-1-1,2-2 1,-2 4-16,1 0 0,-1 0 0,0 0 0,0 0 1,1 0-1,-1 1 0,0-1 0,1 0 0,-1 1 0,1-1 0,-1 0 0,1 1 1,-1 0-1,1-1 0,-1 1 0,1 0 0,-1 0 0,1 0 0,0 0 0,-1 0 1,4 1-1,10 2 15,-1 0 0,1 2 0,0-1 0,-1 2 0,16 8 1,18 7 72,-28-13-24,29 17-1,4 3 0,-52-28-77,0 1 0,0 0 0,0 0 0,0 0 0,0 0 0,-1 0 0,1 0 0,0 0 0,0 0 0,-1 0 0,1 1 0,-1-1 0,1 0 0,-1 0 0,1 0 0,-1 1 0,0-1 0,1 0 0,-1 1 0,0-1 0,0 0 0,0 1 0,0-1 0,-1 2 0,-5 40 0,5-35 0,-19 63 362,7-32-5577</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28.748"/>
    </inkml:context>
    <inkml:brush xml:id="br0">
      <inkml:brushProperty name="width" value="0.05" units="cm"/>
      <inkml:brushProperty name="height" value="0.05" units="cm"/>
      <inkml:brushProperty name="color" value="#004F8B"/>
    </inkml:brush>
  </inkml:definitions>
  <inkml:trace contextRef="#ctx0" brushRef="#br0">130 1 15976,'0'0'1927,"-3"11"-1204,-51 181 1842,34-124-1322,3 0-1,-10 78 0,25-120-707,2-19-335,-1 0 0,0-1 1,-3 14-1,4-29-3763</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29.191"/>
    </inkml:context>
    <inkml:brush xml:id="br0">
      <inkml:brushProperty name="width" value="0.05" units="cm"/>
      <inkml:brushProperty name="height" value="0.05" units="cm"/>
      <inkml:brushProperty name="color" value="#004F8B"/>
    </inkml:brush>
  </inkml:definitions>
  <inkml:trace contextRef="#ctx0" brushRef="#br0">0 121 10952,'0'0'2017,"18"1"-1265,245-5 1575,-145-9-294,138-32 0,-240 41-1754,0 0 0,0-2 0,0 0 0,18-10 0,-2-7-2722</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01.284"/>
    </inkml:context>
    <inkml:brush xml:id="br0">
      <inkml:brushProperty name="width" value="0.05" units="cm"/>
      <inkml:brushProperty name="height" value="0.05" units="cm"/>
      <inkml:brushProperty name="color" value="#004F8B"/>
    </inkml:brush>
  </inkml:definitions>
  <inkml:trace contextRef="#ctx0" brushRef="#br0">2 1033 4120,'0'0'5996,"-1"10"-5624,1 29-3,0-38-350,0-1 0,0 1-1,0-1 1,0 1 0,0 0 0,0-1 0,0 1-1,0-1 1,0 1 0,0-1 0,1 0 0,-1 1 0,0-1-1,0 1 1,0-1 0,1 1 0,-1-1 0,0 1-1,1-1 1,-1 0 0,0 1 0,1-1 0,-1 0-1,0 1 1,1-1 0,-1 0 0,1 1 0,-1-1-1,1 0 1,-1 0 0,1 0 0,-1 1 0,1-1 0,-1 0-1,2 0 1,13-4 381,-13 3-316,6-2 55,-1 0 1,0 0-1,0-1 0,0 0 0,0 0 0,-1-1 1,0 1-1,0-2 0,0 1 0,0-1 0,9-12 0,3-7 344,25-47-1,-25 42-166,30-53 868,-4-2 0,51-134 0,-76 159-456,14-79 0,-31 131-623,-1 1 0,0-1-1,0 0 1,-1 1 0,0-1 0,0 0 0,0 1 0,-1-1 0,-1 0 0,1 1 0,-1-1 0,-5-11 0,7 19-92,-1 0 1,1-1-1,0 1 1,0 0 0,-1 0-1,1-1 1,-1 1 0,1 0-1,0 0 1,-1-1-1,1 1 1,-1 0 0,1 0-1,0 0 1,-1 0-1,1 0 1,-1 0 0,1 0-1,-1 0 1,1 0-1,-1 0 1,1 0 0,0 0-1,-1 0 1,1 0-1,-1 0 1,1 0 0,-1 0-1,1 0 1,0 1-1,-1-1 1,1 0 0,-1 0-1,1 1 1,0-1-1,-1 0 1,1 0 0,0 1-1,-1-1 1,1 0-1,0 1 1,0-1 0,-1 0-1,1 1 1,0 0-1,-15 17 110,15-17-115,-18 29 76,2 1 0,1 1 0,1 0 0,2 1 0,1 0 0,2 1 0,1 0 0,2 1 0,1 0 0,2-1 0,1 44 0,3-62-41,0 0 0,1 0 0,1-1 0,0 1 0,1-1 0,1 0 0,0 0 0,1-1 0,9 18 0,-14-31-36,0 1 0,0-1 0,1 1 0,-1-1 0,0 1 0,1-1 0,-1 0 0,1 0 0,-1 0 0,1 0 0,-1 0 0,1 0 0,0 0 0,-1-1-1,1 1 1,0-1 0,0 1 0,-1-1 0,1 1 0,0-1 0,0 0 0,0 0 0,0 0 0,-1 0 0,1 0 0,0 0 0,0-1 0,0 1 0,-1-1 0,1 1 0,0-1 0,0 0-1,-1 1 1,1-1 0,3-2 0,2-2 11,0 1-1,0-2 0,0 1 0,0-1 0,11-12 1,17-22 63,-1-1 1,-3-2 0,-1-1 0,27-54 0,43-125 139,-81 173-119,-2-2 0,15-79 0,-29 114-81,-1 12 4,-1 0-1,0-1 1,0 0-1,-1 1 1,1-1-1,-1 1 0,-1-10 1,1 14-19,0 1 0,0-1 1,0 1-1,0 0 0,-1-1 1,1 1-1,0-1 0,0 1 0,0-1 1,0 1-1,0 0 0,-1-1 1,1 1-1,0 0 0,0-1 0,-1 1 1,1-1-1,0 1 0,0 0 0,-1 0 1,1-1-1,0 1 0,-1 0 1,1 0-1,-1-1 0,1 1 0,0 0 1,-1 0-1,1 0 0,-1-1 1,-10 10 96,-6 24-24,15-30-65,-27 62 92,2 0 1,-28 107 0,-41 313 491,90-443-515,1-16 104,-2 47 1,26-103 74,0-19-165,-3 9 10,33-64 1,-42 94-51,1 1 0,-1-1 0,2 2 0,15-14 0,-21 19-44,-3 2-10,1 1 1,0-1-1,-1 0 1,1 1 0,0-1-1,-1 1 1,1-1 0,0 1-1,0-1 1,0 1-1,-1-1 1,1 1 0,0 0-1,0 0 1,0-1 0,0 1-1,0 0 1,0 0-1,-1 0 1,1 0 0,0 0-1,0 0 1,0 0 0,0 0-1,0 0 1,0 1-1,1-1 1,-1 1 0,0 0 0,0 0-1,0 0 1,1 0 0,-1 1 0,0-1 0,0 0-1,-1 0 1,1 1 0,0-1 0,0 1-1,-1-1 1,1 1 0,0 1 0,2 9 16,0 0 0,-1 0-1,1 15 1,-3-22-3,2 23 33,5 34 18,-6-57-54,0-1 0,0 1 1,0-1-1,1 0 0,-1 0 0,1 0 0,0 0 0,1 0 1,-1 0-1,1-1 0,3 5 0,-5-7-7,1 0 1,-1-1-1,1 1 1,0 0-1,-1-1 0,1 1 1,0-1-1,-1 0 0,1 1 1,0-1-1,-1 0 0,1 0 1,0 0-1,0 0 0,-1-1 1,1 1-1,0 0 0,-1-1 1,1 1-1,0-1 0,-1 1 1,1-1-1,-1 0 0,1 0 1,1-1-1,40-26 97,-42 28-103,43-33 131,-2-3-1,40-40 1,-80 72-117,1 1 1,0 0 0,1 1-1,-1-1 1,0 0 0,1 1-1,-1 0 1,1 0 0,0 0-1,0 0 1,6-2 0,-9 5-15,-1-1 0,0 0 0,1 1 0,-1-1 0,0 0 0,0 1 0,1-1 0,-1 1 1,0-1-1,0 1 0,0-1 0,0 1 0,0-1 0,1 0 0,-1 1 0,0-1 0,0 1 0,0-1 0,0 1 0,0-1 0,0 1 1,-1-1-1,1 1 0,0-1 0,0 1 0,0-1 0,0 0 0,0 1 0,-1 0 0,-5 21 20,4-16-9,-1 5-2,-1 6 17,0 0 0,1-1 0,1 1 0,0 23 0,1-37-21,1 1 1,1-1-1,-1 1 1,0-1 0,1 0-1,0 1 1,0-1-1,0 0 1,0 1 0,0-1-1,1 0 1,-1 0-1,1 0 1,0 0 0,0 0-1,0 0 1,0-1-1,1 1 1,-1-1 0,1 1-1,-1-1 1,1 0-1,0 0 1,0 0 0,0-1-1,0 1 1,6 2-1,-6-3-1,-1-1 0,0 1-1,1 0 1,-1-1-1,1 0 1,-1 1-1,1-1 1,-1 0 0,0-1-1,1 1 1,-1 0-1,1-1 1,-1 1-1,0-1 1,1 1 0,-1-1-1,0 0 1,1 0-1,-1 0 1,3-3 0,-1 1 2,-1 0 0,0 0 0,0 0 1,-1 0-1,1 0 0,0-1 0,-1 1 1,0-1-1,0 0 0,0 0 0,1-5 1,0 3 6,-1 0 0,-1 1 0,1-1 0,-1 0 1,0 0-1,-1 0 0,1 0 0,-1 0 0,0 0 1,-1 0-1,1 0 0,-1 0 0,-1 0 0,1 0 1,-1 0-1,0 1 0,-3-8 0,2 9 7,0 0-1,0-1 0,0 2 1,0-1-1,-1 0 1,0 1-1,0-1 1,0 1-1,0 0 1,0 0-1,-1 1 0,1-1 1,-1 1-1,0 0 1,0 1-1,0-1 1,-8-1-1,8 2-12,-12-3 58,10 4-32,7 3-14,3-2-10,0 0 0,1 0 1,-1 0-1,1-1 0,-1 1 0,8-1 0,-4 0-1,15 1 13,1-1 0,-1-1 0,1-1 0,40-9-1,-56 10-15,27-12 51,-31 11-44,0 0 0,1 1 0,-1-1 0,0 1 0,0 0 0,1 0 0,-1 0 0,0 0 0,1 0 0,-1 1 0,1 0 0,-1 0 0,1 0 0,3 0 0,-6 1-11,-1-1 1,1 0-1,-1 0 1,1 1-1,-1-1 1,0 0-1,1 0 1,-1 1-1,0-1 1,1 1-1,-1-1 1,0 0-1,1 1 1,-1-1-1,0 1 1,0-1-1,1 0 1,-1 1-1,0-1 1,0 1-1,0-1 1,0 1-1,0-1 1,0 1-1,0-1 1,0 1-1,0-1 1,0 1 0,0 0-1,-3 17 25,2-13-13,-1 9 17,0 1-1,0 1 1,2-1 0,0 0 0,0 0 0,2 0-1,0 0 1,0 0 0,8 21 0,-10-35-29,0-1 0,0 1 0,0-1 0,1 1 0,-1 0 0,0-1 0,1 1 0,-1-1 1,0 1-1,1-1 0,-1 1 0,1-1 0,-1 0 0,1 1 0,-1-1 0,1 0 0,-1 1 0,1-1 1,0 0-1,-1 1 0,1-1 0,-1 0 0,1 0 0,0 0 0,-1 0 0,1 1 0,-1-1 0,1 0 0,0 0 1,-1 0-1,1 0 0,0 0 0,-1-1 0,1 1 0,0 0 0,-1 0 0,1 0 0,-1 0 0,1-1 1,-1 1-1,1 0 0,0-1 0,-1 1 0,1 0 0,-1-1 0,1 1 0,0-1 0,23-23 50,5-13 120,41-74 0,-49 76 121,-22 40-270,1-1 0,-1 1 0,1-1 0,0 1 0,1 0 0,-1-1 0,1 1 0,0-1 0,3 9 0,-1-2-25,1 1-1,0-1 1,9 19-1,-11-28 0,-1 0 0,0 0 0,1 0 0,-1-1 0,1 1 0,0 0 0,0-1 0,-1 1 0,1-1 0,0 0 0,0 1 0,0-1 0,1 0 0,-1 0 0,0 0 0,0 0 0,5 0 0,-3 0-1,1-1-1,-1 0 1,1 0-1,-1 0 1,1 0-1,-1-1 1,0 0-1,9-2 0,3-4 10,1 0 0,-2 0-1,27-18 1,93-67 171,-128 87-163,0-1 0,0 0 0,0 0 0,-1 0 0,0-1 0,6-7 0,-30 25 104,15-8-109,-8 6 9,0 0 0,1 1 1,-19 23-1,27-30-21,0 0 0,0 0 0,0 0 0,0 0 0,1 0 0,-1 1 0,1-1 0,0 1 0,0-1 0,0 1 0,0-1 0,1 1 0,-1 0 0,1-1 0,0 1 0,0 0 0,1-1 0,-1 1 0,1 0 0,-1-1 0,3 7 0,-1-7 0,-1 0-1,1 0 1,0-1 0,0 1-1,0-1 1,0 1-1,0-1 1,0 0-1,1 0 1,-1 0 0,1 0-1,-1 0 1,1-1-1,0 1 1,0-1-1,0 0 1,0 0 0,0 0-1,0 0 1,0 0-1,0 0 1,6 0-1,-6-1 3,1 0 0,0 0 0,-1 0 0,1 0 1,-1 0-1,1-1 0,0 1 0,-1-1 0,1 0 0,-1 0 0,1 0 0,-1-1 0,0 1 0,0-1 0,1 0 0,-1 0 0,0 0 0,0 0 0,3-4 0,1-3 23,-1 0 0,0 0 0,-1 0-1,0 0 1,-1-1 0,0 0 0,0 0 0,-1 0 0,0 0 0,-1-1-1,0 1 1,-1-1 0,0-14 0,-9 53-21,-5 161 0,-7 41 0,18-221 0,0 0 0,0 0 0,-1 0 0,0-1 0,-1 1 0,0-1 0,0 1 0,-1-1 0,-10 13 0,11-16 0,0 0 0,-1 0 0,0-1 0,0 0 0,0 0 0,0 0 0,-1-1 0,1 0 0,-1 0 0,0 0 0,0-1 0,0 1 0,0-2 0,-11 3 0,13-3 0,0 0 0,0-1 0,0 1 0,0-1 0,1 0 0,-1-1 0,0 1 0,0 0 0,0-1 0,0 0 0,0 0 0,1 0 0,-1-1 0,-6-2 0,9 3 0,1 0 0,-1 0 0,1 0 0,-1 1 0,1-1 0,-1 0 0,1 0 0,0 0 0,0 0 0,-1 0 0,1 0 0,0 0 0,0 0 0,0 0 0,0 0 0,0 0 0,0 0 0,0 0 0,0 0 0,1 0 0,-1 0 0,0 1 0,0-1 0,1 0 0,-1 0 0,1-1 0,13-24 0,95-97 0,-13 18 0,-40 37 0,75-100 0,-109 137 0,-2-1 0,-2-1 0,24-59 0,-22 31 0,23-123 0,-30 116 0,31-96 0,-36 135 0,-7 26 0,-3 16 0,1-10 0,-3 29 0,-41 243 0,-30-3 0,45-171 0,20-57 0,8-32 0,0 0 0,-1 0 0,0 0 0,-6 13 0,26-37 0,10-16 0,40-54 0,-64 77 0,1 1 0,-1 0 0,1 0 0,0 1 0,8-7 0,-11 9 0,0 1 0,0-1 0,0 0 0,0 1 0,0-1 0,0 0 0,0 1 0,0 0 0,0-1 0,0 1 0,0 0 0,0-1 0,0 1 0,0 0 0,1 0 0,-1 0 0,0 0 0,0 0 0,0 0 0,0 0 0,0 0 0,1 1 0,-1-1 0,0 0 0,0 1 0,0-1 0,0 1 0,0-1 0,0 1 0,0-1 0,0 1 0,0 0 0,1 1 0,7 9 0,0 2 0,-1-1 0,11 22 0,-12-19 0,2 0 0,18 25 0,-20-32 0,0 0 0,1-1 0,0 1 0,1-2 0,-1 1 0,11 5 0,-14-9 0,0-1 0,-1 1 0,1-1 0,0 0 0,0-1 0,0 1 0,1-1 0,-1 0 0,0 0 0,1-1 0,-1 1 0,0-1 0,1 0 0,6-2 0,-3-2 884</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01.806"/>
    </inkml:context>
    <inkml:brush xml:id="br0">
      <inkml:brushProperty name="width" value="0.05" units="cm"/>
      <inkml:brushProperty name="height" value="0.05" units="cm"/>
      <inkml:brushProperty name="color" value="#004F8B"/>
    </inkml:brush>
  </inkml:definitions>
  <inkml:trace contextRef="#ctx0" brushRef="#br0">0 183 9344,'0'0'2688,"77"-12"-2128,-1 2 8,20-5-48,4 1 0,6-2 64,-1-1 8,-3-5-24,2 3-9,-12 3-55,0 2 0,-13-1-288,-13 3 8</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04.689"/>
    </inkml:context>
    <inkml:brush xml:id="br0">
      <inkml:brushProperty name="width" value="0.05" units="cm"/>
      <inkml:brushProperty name="height" value="0.05" units="cm"/>
      <inkml:brushProperty name="color" value="#004F8B"/>
    </inkml:brush>
  </inkml:definitions>
  <inkml:trace contextRef="#ctx0" brushRef="#br0">0 499 6016,'0'0'8704,"10"-6"-8151,32-22 2,-37 25-451,0-1 0,-1 1 0,1-1 0,-1-1 0,0 1 0,0 0 0,-1-1 0,1 0 0,-1 0 0,0 0 0,0-1 0,2-5 0,3-5 130,8-20 465,-1-1 0,-2-1 0,11-56-1,-20 78-401,-2 7 48,-1 0 0,0-1 0,-1-17-1,0 17 109,-7 23 799,-3 15-1067,4-2-34,2 1-1,0 0 0,1 43 1,3-57-87,1-1 0,0 0-1,1 0 1,1 0 0,-1 0 0,2 0 0,0-1 0,0 1 0,1-1-1,9 15 1,-13-24-46,0-1 1,0 1-1,0-1 0,0 1 0,1-1 1,-1 0-1,0 0 0,1 1 0,-1-1 1,1 0-1,-1 0 0,1-1 0,-1 1 0,1 0 1,0 0-1,-1-1 0,1 1 0,0-1 1,3 1-1,-2-1 8,1 0 1,-1 0-1,0-1 1,1 1-1,-1-1 1,1 0-1,-1 0 1,0 0 0,6-3-1,1-1 22,0-1-1,0 0 0,-1-1 1,0 0-1,9-10 1,13-17 131,-1-1 1,34-54 0,-42 57-55,-16 24-62,-1 0 1,1-1-1,-2 0 1,6-14-1,-15 31 51,0 0 0,1 1 0,-5 9 0,7-10-79,0-1 0,0 1-1,1 0 1,0 1 0,0-1-1,1 0 1,1 13 0,0-16-23,0 1 0,0-2 1,0 1-1,1 0 0,-1 0 0,1 0 1,0 0-1,1-1 0,-1 1 0,1-1 1,0 0-1,0 0 0,4 5 0,-3-5 4,0-1 0,0 0-1,0 0 1,0 0 0,0 0-1,0-1 1,1 0 0,-1 1-1,6 0 1,-8-2-8,0 0-1,1-1 1,-1 0 0,0 1 0,1-1 0,-1 0-1,0 0 1,0 0 0,1 0 0,-1 0 0,0-1-1,1 1 1,-1-1 0,0 1 0,0-1-1,0 0 1,1 0 0,-1 0 0,0 0 0,3-3-1,1-1 17,-1 0 0,1 0 0,-1-1 0,-1 1 0,1-1 0,-1 0 0,0-1-1,0 1 1,-1-1 0,4-8 0,-6 12-12,0 0 1,0-1-1,0 1 0,0 0 0,-1 0 0,1-1 1,-1 1-1,0 0 0,0-1 0,0 1 0,0 0 1,-1 0-1,1-1 0,-1 1 0,0 0 1,0 0-1,0 0 0,-1 0 0,1 0 0,0 0 1,-1 0-1,0 0 0,0 0 0,-4-4 0,2 3 6,1 0 0,-1 0 0,0 0 0,0 1 0,-1-1 0,1 1-1,-1 0 1,1 1 0,-1-1 0,0 1 0,0 0 0,-9-3-1,2 3 20,-11-5 172,23 7-207,0 0 0,0-1-1,0 1 1,-1 0 0,1 0 0,0 0 0,0 0 0,0 0 0,0 0 0,0 0-1,0-1 1,0 1 0,0 0 0,0 0 0,0 0 0,0 0 0,0 0-1,0 0 1,0 0 0,0-1 0,0 1 0,0 0 0,0 0 0,0 0 0,0 0-1,0 0 1,0 0 0,0-1 0,0 1 0,0 0 0,0 0 0,0 0-1,1 0 1,-1 0 0,0 0 0,0 0 0,0 0 0,0 0 0,0-1 0,0 1-1,0 0 1,0 0 0,0 0 0,1 0 0,-1 0 0,0 0 0,0 0-1,0 0 1,16-6 31,84-37-51,-80 35 16,1 2-1,1 0 0,0 1 1,-1 1-1,38-2 0,-56 6 10,0 0-1,0 0 1,0 0-1,0 1 1,0-1-1,1 1 1,-1 0-1,0 0 0,-1 0 1,1 0-1,0 0 1,5 4-1,-7-4-2,1 1 0,-1-1 0,0 1 0,1-1 0,-1 1 1,0-1-1,0 1 0,0 0 0,0-1 0,0 1 0,-1 0 0,1 0 0,-1 0 0,1 0 0,-1-1 0,1 1 0,-1 0 0,0 0 0,0 0 1,0 0-1,0 0 0,-1 3 0,0 5 21,1 0 40,-1 0 0,0 0 1,-1 0-1,0 0 0,-1 0 0,0 0 0,0 0 1,-7 12-1,45-47 321,-3-10-289,-24 25-67,0 1 1,1 0-1,0 1 1,11-9 0,-20 16-27,1 1 1,0-1-1,0 0 1,0 1-1,0-1 1,0 1-1,0-1 1,0 1-1,0-1 1,0 1-1,0 0 1,0-1 0,1 1-1,-1 0 1,0 0-1,0 0 1,0 0-1,0 0 1,0 0-1,0 0 1,1 0-1,-1 1 1,0-1-1,0 0 1,0 1-1,0-1 1,0 1-1,0-1 1,0 1-1,0-1 1,0 1-1,0 0 1,0-1-1,1 3 1,1 1 0,0 1 0,1 0 0,-2 0 0,1 0 1,3 10-1,9 15 19,-11-24-3,1-1-1,0 1 1,0-1 0,0 0-1,1 0 1,-1 0 0,12 7-1,-14-11-10,-1 0 1,1 0-1,-1 0 0,1-1 0,0 1 0,-1-1 0,1 1 0,0-1 1,-1 0-1,1 0 0,0 0 0,0 0 0,-1-1 0,1 1 0,0-1 1,-1 1-1,1-1 0,-1 0 0,1 0 0,-1 0 0,1 0 0,-1-1 0,0 1 1,4-3-1,3-4 16,1 0 1,-1-1 0,0 0 0,-1-1 0,0 0-1,0 0 1,-1-1 0,-1 0 0,0 0-1,0 0 1,-1-1 0,7-24 0,-9 27 8,-1 0 1,2 0 0,-1 1-1,1-1 1,1 1-1,8-14 1,-12 22-31,-1 0-1,0 0 1,0 0-1,0-1 1,1 1-1,-1 0 1,0 0-1,0 0 1,1 0-1,-1 0 1,0 0-1,0-1 1,1 1-1,-1 0 1,0 0-1,0 0 1,1 0-1,-1 0 1,0 0-1,0 0 1,1 0-1,-1 0 1,0 0-1,1 0 1,-1 0-1,0 0 1,0 0-1,1 0 1,-1 1-1,0-1 1,0 0-1,1 0 1,-1 0-1,0 0 1,0 0-1,1 1 1,-1-1-1,0 0 1,0 0-1,0 0 1,0 1-1,1-1 1,-1 0-1,6 11 59,-1 6-33,0 1 0,-1-1 1,-1 1-1,0-1 0,-1 1 0,-1 0 0,-1 0 0,-1 0 0,0 0 0,-5 20 0,6-36-27,0 0 0,-1 0 0,1-1 1,-1 1-1,1 0 0,-1-1 0,1 1 0,-1-1 0,0 1 0,0-1 1,0 1-1,0-1 0,0 0 0,0 1 0,0-1 0,0 0 0,-1 0 1,1 0-1,0 1 0,-1-1 0,1-1 0,-1 1 0,1 0 0,-1 0 1,0-1-1,1 1 0,-1-1 0,0 1 0,1-1 0,-1 1 0,0-1 1,1 0-1,-1 0 0,0 0 0,0 0 0,1 0 0,-1-1 0,0 1 1,1 0-1,-1-1 0,0 1 0,1-1 0,-1 0 0,1 1 0,-1-1 1,1 0-1,-1 0 0,1 0 0,-1 0 0,1 0 0,0 0 0,0-1 1,-1 1-1,1 0 0,-1-2 0,-3-3-3,3 4 0,0 0 0,0 0 0,0 0 0,1 0 0,-1 0 0,1 0 0,-3-5 0,4 7 0,0-1 0,0 0 0,0 0 0,0 1 0,0-1 0,0 0 0,0 1 0,0-1 0,0 0 0,1 0 0,-1 1 0,0-1 0,0 0 0,1 1 0,-1-1 0,0 0 0,1 1 0,-1-1 0,0 0 0,1 1 0,-1-1 0,1 1 0,-1-1 0,1 1 0,0-1 0,-1 1 0,1-1 0,-1 1 0,1 0 0,0-1 0,-1 1 0,1 0 0,0-1 0,0 1 0,6-3 0,0 1 0,0 0 0,0 0 0,0 1 0,0 0 0,0 0 0,0 0 0,0 1 0,0 0 0,10 2 0,12 2 0,32 8 0,-57-11 0,24 5-8,-18-5-54,1 1 0,0 1 0,-1 0 1,1 0-1,-1 1 0,0 0 0,18 11 0,-21-7-1281</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04.906"/>
    </inkml:context>
    <inkml:brush xml:id="br0">
      <inkml:brushProperty name="width" value="0.05" units="cm"/>
      <inkml:brushProperty name="height" value="0.05" units="cm"/>
      <inkml:brushProperty name="color" value="#004F8B"/>
    </inkml:brush>
  </inkml:definitions>
  <inkml:trace contextRef="#ctx0" brushRef="#br0">0 1 13968,'0'0'1208</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07.070"/>
    </inkml:context>
    <inkml:brush xml:id="br0">
      <inkml:brushProperty name="width" value="0.05" units="cm"/>
      <inkml:brushProperty name="height" value="0.05" units="cm"/>
      <inkml:brushProperty name="color" value="#004F8B"/>
    </inkml:brush>
  </inkml:definitions>
  <inkml:trace contextRef="#ctx0" brushRef="#br0">326 558 5520,'0'0'6624,"-12"7"-6078,-1 1-385,-66 36 802,45-25-79,0 2 0,-50 41 0,77-56-728,1 0-1,-1 0 1,2 1-1,-1 0 1,1 0-1,0 0 1,0 1 0,1 0-1,0 0 1,0 0-1,-2 9 1,5-14-83,0 0 0,0 0 0,0 0 0,1 0-1,-1 0 1,1 0 0,0 0 0,0 0 0,0 0 0,0 0 0,0 0 0,1 0 0,-1 0 0,1 0 0,0 0 0,0 0 0,0-1-1,0 1 1,1 0 0,-1-1 0,1 1 0,0-1 0,-1 1 0,1-1 0,0 0 0,0 1 0,1-1 0,-1 0 0,0-1 0,1 1-1,-1 0 1,1-1 0,0 1 0,-1-1 0,5 2 0,-4-2-16,0 0-1,0 0 1,1 0-1,-1-1 1,0 1-1,0-1 1,0 0-1,0 0 1,0 0-1,1 0 1,-1 0-1,0-1 1,0 0-1,0 1 1,4-2-1,-2-1 19,0 1-1,1-1 0,-1 0 1,0 0-1,0-1 0,-1 1 0,8-8 1,0-2 107,-1-1 0,0 0 0,0-1 0,11-22 0,-11 15 918,16-38 0,-26 66-1057,0-1-1,0 0 1,1 0-1,0 0 1,0 0-1,0 0 1,1 0-1,-1-1 1,1 1-1,0-1 1,1 0-1,-1 0 1,1 0-1,0 0 1,0 0-1,8 5 1,-10-8-22,1 0 1,0 1 0,0-1-1,0-1 1,0 1 0,0 0-1,0-1 1,0 1 0,0-1-1,0 0 1,0 0-1,0 0 1,0 0 0,0-1-1,0 1 1,0-1 0,-1 0-1,1 0 1,0 0-1,0 0 1,0 0 0,-1-1-1,5-2 1,7-5 35,-1 0 1,0-1-1,14-13 1,-12 9-10,5-4 68,2 1-1,-1 1 1,2 0-1,28-13 0,-51 29-107,0 0 0,1-1 0,-1 1 0,1 0-1,-1-1 1,1 1 0,-1 0 0,1 0 0,-1-1-1,1 1 1,-1 0 0,1 0 0,-1 0 0,1 0-1,-1 0 1,1 0 0,-1 0 0,1 0-1,-1 0 1,1 0 0,0 0 0,-1 0 0,1 0-1,-1 0 1,1 0 0,-1 1 0,1-1 0,-1 0-1,1 0 1,-1 1 0,0-1 0,1 0-1,-1 0 1,1 1 0,-1-1 0,1 1 0,-1-1-1,0 0 1,1 1 0,-1-1 0,0 1 0,0-1-1,1 1 1,-1-1 0,0 1 0,0-1-1,0 1 1,1-1 0,-1 1 0,0-1 0,0 1-1,0-1 1,0 2 0,0 3 21,0 0-1,-1 1 1,0-1-1,-2 9 1,1-5 1,-8 28 118,7-31-71,1 0-1,0 1 1,0-1 0,1 1-1,-1 10 1,2-19-49,1 1 1,0-1-1,1 1 0,-1-1 1,0 1-1,0-1 0,1 1 1,-1 0-1,1 0 1,-1 0-1,4-2 0,3-4 14,21-18 44,2 1 0,0 1 0,57-31 0,-86 53-77,0-1-1,1 1 0,-1 0 1,1 0-1,-1 0 0,1 0 1,-1 0-1,1 1 0,0-1 1,-1 1-1,1-1 0,0 1 1,-1 0-1,1 0 0,0 1 1,0-1-1,-1 0 0,5 2 1,-4-1-1,-1 1 0,0-1 1,1 1-1,-1 0 0,0 0 1,0 0-1,0 0 0,0 0 0,-1 0 1,1 0-1,0 1 0,-1-1 1,0 0-1,1 1 0,-1-1 1,0 1-1,0 0 0,0 2 0,9 32 31,10 26 13,-20-61-51,1-1-1,0 0 1,0 1-1,-1-1 1,1 0-1,0 0 1,0 0 0,0 1-1,0-1 1,0 0-1,1 0 1,-1-1-1,0 1 1,0 0-1,1 0 1,-1-1-1,0 1 1,1 0 0,-1-1-1,3 1 1,0 0 0,0-1 0,0 0 1,0 0-1,0 0 0,0 0 1,0 0-1,7-3 0,3-1 11,1 0 0,-1-2 0,14-7-1,-13 5-1,0 0-1,-1-2 1,1 0-1,-2 0 1,0-1-1,0-1 1,-1 0-1,13-16 1,-5 6 75,-14 18 0,-14 16-33,-21 24 3,20-26-38,0 0 0,1 1 1,1 0-1,-10 17 1,7-6 1,-13 39-1,20-51-6,1 0-1,0 0 0,0 0 1,1 0-1,0 0 1,1 19-1,0-28-9,0 1 0,0 0 0,0-1 0,0 1 0,1-1 0,-1 1 1,0 0-1,1-1 0,-1 1 0,1-1 0,0 1 0,0-1 0,-1 1 0,1-1 0,0 0 0,0 1 0,0-1 0,0 0 0,0 0 0,1 0 0,-1 0 0,0 0 1,1 0-1,-1 0 0,0 0 0,1 0 0,-1-1 0,4 2 0,-3-2-1,0 0 0,1 0 1,-1 0-1,0-1 0,1 1 1,-1 0-1,0-1 0,0 0 0,1 0 1,-1 1-1,0-1 0,0-1 0,0 1 1,0 0-1,0 0 0,-1-1 1,1 1-1,0-1 0,2-2 0,12-13 14,0-1-1,-1 0 0,-1-2 1,-1 1-1,-1-2 0,0 0 0,-2 0 1,0-1-1,-2 0 0,0 0 1,-2-1-1,0 0 0,2-25 0,4-25 32,-4 0-1,-2-77 0,-6 102-23,-5-71 56,4 101-42,-2 0 0,0 0 0,-1 1 0,-8-24 0,12 40-31,-1 0-1,1 0 1,0 0-1,-1 0 1,1 0-1,-1 0 1,0 0-1,1 0 0,-1 0 1,0 0-1,1 0 1,-1 0-1,0 1 1,0-1-1,0 0 1,-1 0-1,1 1-2,1-1 0,-1 1 0,1 0 0,-1 0 0,1 0 1,-1 0-1,1 0 0,-1 0 0,1 1 0,-1-1 0,1 0 0,-1 0 0,1 0 0,0 0 0,-1 1 0,1-1 1,-1 0-1,1 0 0,-1 1 0,1-1 0,0 0 0,-1 1 0,1-1 0,0 0 0,-1 1 0,-2 2 7,1 1-1,0-1 1,0 0-1,0 1 0,1 0 1,-1-1-1,-1 8 1,-2 11 15,1 1 0,1 0 1,2 0-1,0 0 0,1 0 0,1 0 1,7 38-1,4-3 26,34 102-1,-35-132-31,1 0 1,2 0-1,0-2 1,2 1-1,30 38 1,-38-56-91,-1-1 1,1 0-1,0 0 1,0-1-1,1 0 1,17 10-1,-22-15-661,0 0 0,1 0-1,0 0 1,-1-1 0,8 2 0</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11.554"/>
    </inkml:context>
    <inkml:brush xml:id="br0">
      <inkml:brushProperty name="width" value="0.05" units="cm"/>
      <inkml:brushProperty name="height" value="0.05" units="cm"/>
      <inkml:brushProperty name="color" value="#004F8B"/>
    </inkml:brush>
  </inkml:definitions>
  <inkml:trace contextRef="#ctx0" brushRef="#br0">0 952 6224,'0'0'8458,"12"1"-7860,-2 0-486,80 6 1224,-80-7-967,-1 0 0,1 0 0,0-1 0,-1-1 0,1 1 1,-1-2-1,1 1 0,8-5 0,-17 7-318,0-1-1,0 1 1,-1-1-1,1 1 1,0-1-1,-1 0 1,1 1-1,-1-1 1,1 0-1,0 0 1,-1 1-1,0-1 1,1 0-1,-1 0 1,1 1 0,-1-1-1,0 0 1,0 0-1,1 0 1,-1 0-1,0 0 1,0 0-1,0 0 1,0 1-1,0-1 1,0 0-1,0 0 1,-1 0-1,1 0 1,0 0 0,0 0-1,-1 1 1,1-2-1,-1-1 32,0 1 1,0-1-1,-1 1 1,1 0-1,0 0 0,-1 0 1,1-1-1,-1 1 0,0 1 1,-2-4-1,0 3-31,1 0 0,-1-1 1,0 1-1,1 1 0,-1-1 1,0 1-1,0-1 0,0 1 0,0 0 1,0 0-1,0 1 0,0-1 0,-1 1 1,1 0-1,0 0 0,0 0 0,0 1 1,0 0-1,0-1 0,0 2 0,0-1 1,0 0-1,0 1 0,0-1 0,0 1 1,1 0-1,-1 0 0,1 1 0,-7 4 1,6-3-7,-1 0 1,0 1 0,1-1 0,0 1-1,0 0 1,1 0 0,-1 0-1,1 1 1,0-1 0,1 1-1,-1-1 1,1 1 0,0 0 0,0 0-1,1 0 1,0 0 0,0 0-1,0 1 1,1 9 0,1-8-11,1 0-1,0 0 1,0-1 0,1 1 0,-1 0 0,2-1-1,-1 0 1,1 0 0,0 0 0,1 0-1,0-1 1,0 1 0,0-1 0,1-1 0,-1 1-1,13 8 1,-14-10-4,1-1 1,-1 0-1,1 0 0,0-1 1,0 1-1,0-1 0,1 0 1,-1 0-1,0-1 0,1 0 1,-1 0-1,1 0 0,-1 0 0,1-1 1,-1 0-1,1 0 0,0 0 1,-1-1-1,1 0 0,-1 0 1,1-1-1,-1 1 0,0-1 1,0 0-1,6-3 0,20-16 184,-1-1 0,45-42 0,-64 54-162,17-15 65,6-3 36,-2-2-1,-1-2 1,40-52 0,-44 42-65,-2-1 1,-2-2-1,-2 0 1,-2-1-1,-2-1 1,-2 0-1,14-78 1,-19 79 46,-3 0 1,-1 0-1,-3-1 1,-3-73-1,0 103-79,0 7-11,-1 1-1,-3-19 1,4 27-41,0-1-1,0 1 1,-1-1-1,1 1 0,-1-1 1,1 1-1,-1-1 1,0 1-1,0 0 1,1-1-1,-1 1 1,0 0-1,0 0 1,0-1-1,0 1 1,0 0-1,-1 0 0,1 0 1,0 0-1,0 1 1,-1-1-1,1 0 1,-1 1-1,-1-2 1,1 2-3,0 0 0,0 0 0,-1 1 0,1-1 0,0 0 0,0 1 0,0 0 0,0-1 1,0 1-1,0 0 0,0 0 0,0 0 0,1 0 0,-1 0 0,0 0 0,0 1 0,1-1 0,-1 1 0,1-1 0,-1 1 0,1 0 1,-1 1-1,-6 7-1,1 0 0,-7 14 1,2-1-2,1 1 1,1 0-1,2 0 1,0 1-1,2 0 1,-5 36-1,-2 154-66,13-179 44,1-1-1,2 0 1,1 0-1,2 0 1,2-1-1,0 0 1,17 38-1,-22-64 23,0 0 1,1-1-1,0 1 1,1-1-1,0 0 0,0 0 1,0-1-1,1 0 1,0 0-1,0 0 0,0 0 1,1-1-1,0 0 1,0-1-1,0 0 0,0 0 1,1 0-1,0-1 1,0 0-1,0 0 0,0-1 1,0 0-1,0 0 1,1-1-1,-1-1 0,0 1 1,1-1-1,-1 0 0,1-1 1,-1 0-1,0 0 1,1-1-1,12-5 0,0-1 82,-1-1-1,0-1 0,0 0 1,21-17-1,-37 24-64,0-1 0,0-1 0,0 1 0,0-1 0,-1 1 0,0-1-1,0 0 1,0 0 0,0 0 0,-1-1 0,0 1 0,0-1 0,0 1 0,-1-1 0,1-6 0,-1 9-7,0 0 1,-1-1-1,1 1 1,-1 0-1,0 0 1,0 0-1,0-1 1,0 1-1,-1 0 1,0 0-1,1 0 1,-1 0 0,0 0-1,0 0 1,-1 0-1,1 0 1,0 0-1,-1 0 1,0 0-1,0 1 1,0-1-1,0 1 1,0 0-1,0-1 1,-1 1-1,1 0 1,-1 0 0,-4-2-1,5 3-1,-1 0 0,0 1 0,0-1 0,0 1 0,-1-1 0,1 1 0,0 0 0,0 0 0,0 1 0,0-1 0,0 0-1,0 1 1,0 0 0,0 0 0,0 0 0,1 0 0,-1 0 0,0 1 0,1-1 0,-1 1 0,-3 3 0,-2 0 1,0 1-1,0 1 1,1 0-1,1 0 1,-10 12 0,13-15-13,1 0 1,0 0 0,0 1 0,1-1-1,-1 0 1,1 1 0,0-1-1,0 1 1,0-1 0,1 1-1,0-1 1,0 1 0,0 0 0,0-1-1,1 1 1,-1-1 0,1 1-1,1-1 1,-1 1 0,0-1 0,1 0-1,0 1 1,0-1 0,3 4-1,-2-3 6,-1 0-1,1-1 1,0 1-1,1-1 0,-1 0 1,1 0-1,0 0 1,0-1-1,0 1 1,0-1-1,1 0 0,-1 0 1,1 0-1,0-1 1,0 1-1,0-1 0,0 0 1,0-1-1,0 0 1,8 2-1,-1-3 10,0-1 1,0 0-1,-1 0 0,1-1 0,22-7 1,57-25 79,-53 18-34,127-37 153,-108 37-126,-1 4 78,-77 30-150,-22 8-7,-22 14 57,58-35-52,1 1-1,-1-1 1,1 1-1,0 0 1,1 1-1,-10 13 1,15-19-11,-1 0 1,0 0 0,1 0 0,-1 0 0,1 1-1,-1-1 1,1 0 0,0 0 0,-1 0-1,1 0 1,0 1 0,0-1 0,0 0-1,0 0 1,0 0 0,0 1 0,0-1-1,0 0 1,1 0 0,-1 0 0,0 1-1,1-1 1,-1 0 0,1 1 0,1 0 0,-1 0 0,1 0 0,-1-1 0,1 1 0,0-1 0,-1 1 1,1-1-1,0 1 0,0-1 0,0 0 0,4 2 0,1-1 1,0 1-1,0-1 1,-1-1 0,1 1-1,0-1 1,1 0-1,8-1 1,0 0 16,-1-2 0,0 0 0,1-1 0,-1 0 0,0-1 0,-1-1 0,1 0 0,-1-1 0,0-1 0,0 0 1,-1-1-1,0 0 0,0-1 0,19-17 0,-11 6 8,-1-1 0,-1 0 0,0-2 0,-2 0 0,-1-1 0,-1-1 0,21-43 0,67-211 165,-88 225-131,-1 0 0,-3-1 1,5-72-1,-16 119-46,1 1 0,-1 0 0,0-1 1,-1 1-1,0 0 0,0-1 1,0 1-1,-1 0 0,-3-8 0,5 15-14,0-1 0,-1 1 0,1-1 0,0 1 0,-1 0 0,1-1-1,0 1 1,-1-1 0,1 1 0,0 0 0,-1-1 0,1 1 0,-1 0 0,1-1-1,-1 1 1,1 0 0,-1 0 0,1 0 0,-1 0 0,1-1 0,-1 1-1,1 0 1,-1 0 0,1 0 0,-1 0 0,1 0 0,-1 0 0,1 0 0,-1 0-1,1 0 1,-1 0 0,1 1 0,-1-1 0,1 0 0,-1 0 0,1 0 0,-1 1-1,1-1 1,-1 0 0,1 0 0,-1 1 0,1-1 0,-1 1 0,-16 19-21,11-7-8,0 0-1,1 1 1,0 0 0,1 0 0,-3 20 0,-6 73-59,10-74 75,-10 235-30,13-215 18,3-1-1,2 0 0,12 56 0,-16-100 18,1 0-1,1 0 1,-1 0-1,1-1 0,0 1 1,7 11-1,-8-17 12,0 0 0,-1 0-1,1 0 1,0 0 0,0 0 0,0 0-1,0-1 1,0 1 0,0-1-1,0 0 1,1 1 0,-1-1 0,1 0-1,-1 0 1,1-1 0,-1 1 0,1 0-1,-1-1 1,1 0 0,-1 1-1,1-1 1,0 0 0,-1 0 0,4-1-1,1 0 11,-1-1-1,1 0 0,-1 0 1,1 0-1,-1-1 0,0 0 1,0 0-1,0-1 0,0 1 1,-1-1-1,1 0 0,-1-1 1,7-7-1,1-2 29,-1 0-1,0-1 1,15-26-1,-26 40-39,6-9 25,-1-1 0,0 0 0,-1 0 0,0 0 0,0 0-1,-2-1 1,4-14 0,-6 23-26,0 0 0,0 1 0,0-1 0,0 1 0,1-1 0,-1 1 0,0-1 0,1 1 0,3-4 0,-4 5 0,-1 0 0,1 0 0,0 0 0,0 1 0,-1-1 0,1 0 0,0 1 0,0-1 0,0 0 0,0 1 0,0-1 0,0 1 0,0-1 0,0 1 0,0 0 0,0-1 0,0 1 0,0 0 0,0 0 0,0 0 0,0 0 0,0 0 0,1 0 0,-1 0 0,0 0 0,0 0 0,0 1 0,1-1 0,-1 1 0,1 0 0,-1 1 0,0-1 0,0 0 0,0 1 0,0-1 0,0 0 0,0 1 0,0-1 0,0 1 0,-1-1 0,1 1 0,-1 0 0,1-1 0,0 3 0,5 30 0,-6-29 0,3 17 0,-1-5 0,0 0 0,1 0 0,0-1 0,2 0 0,0 1 0,8 17 0,-11-31 0,0-1 0,0 1 0,0-1 0,0 1 0,0-1 0,1 0 0,-1 0 0,1 0 0,-1 0 0,1 0 0,0 0 0,0-1 0,0 1 0,0-1 0,0 0 0,0 0 0,0 0 0,0 0 0,0-1 0,1 1 0,-1-1 0,0 0 0,0 0 0,1 0 0,-1 0 0,0-1 0,0 1 0,5-2 0,4-1 0,0 0 0,0-1 0,0-1 0,0 0 0,21-12 0,-20 9 0,0-2 0,0 0 0,0 0 0,-1-1 0,-1-1 0,0 0 0,-1-1 0,16-23 0,-22 26 0,-9 11 0,-9 13 0,12-12 0,1-1 0,-1 1 0,1 0 0,0 0 0,-1 1 0,1-1 0,0 0 0,0 0 0,0 1 0,1-1 0,-1 0 0,1 1 0,-1-1 0,1 0 0,0 1 0,-1-1 0,1 1 0,1-1 0,-1 1 0,0-1 0,1 0 0,-1 1 0,1-1 0,-1 1 0,1-1 0,0 0 0,0 0 0,0 1 0,1-1 0,-1 0 0,0 0 0,4 3 0,-4-3 0,1 0 0,-1 0 0,1 0 0,0 0 0,0 0 0,-1-1 0,1 1 0,0-1 0,1 1 0,-1-1 0,0 0 0,0 0 0,0 0 0,1 0 0,-1 0 0,0 0 0,1-1 0,-1 1 0,1-1 0,-1 0 0,1 1 0,-1-1 0,1 0 0,-1-1 0,1 1 0,-1 0 0,1-1 0,-1 1 0,0-1 0,1 0 0,-1 0 0,0 0 0,1 0 0,-1 0 0,0 0 0,0-1 0,0 1 0,0-1 0,0 0 0,0 1 0,-1-1 0,3-3 0,-2 2 0,0 0 0,0 0 0,-1 0 0,0-1 0,1 1 0,-1 0 0,0-1 0,-1 1 0,1-1 0,-1 1 0,1-1 0,-1 0 0,0 1 0,0-1 0,-1 1 0,1-1 0,-1 1 0,0-1 0,1 1 0,-2-1 0,1 1 0,0 0 0,-1 0 0,1-1 0,-1 1 0,0 0 0,0 0 0,0 1 0,-1-1 0,1 0 0,-1 1 0,1-1 0,-1 1 0,0 0 0,-6-4 0,-17-5 0,14 8 0,12 3 0,-1 0 0,1 0 0,-1-1 0,1 1 0,-1 0 0,1 0 0,-1 0 0,1-1 0,-1 1 0,1 0 0,-1 0 0,1-1 0,-1 1 0,1 0 0,0-1 0,-1 1 0,1-1 0,-1 1 0,1-1 0,-1 0 0,7-5 0,21-2 0,-25 8 0,26-7 0,74-15 0,-90 21 0,1-1 0,0 2 0,-1 0 0,1 0 0,0 1 0,13 3 0,-23-3 0,1 0 0,-1 1 0,0-1 0,1 1 0,-1-1 0,0 1 0,0 0 0,-1 0 0,1 0 0,0 1 0,-1-1 0,1 1 0,-1-1 0,1 1 0,-1 0 0,0 0 0,-1 0 0,1 0 0,0 0 0,1 5 0,0 1 0,0-1 0,-1 1 0,0 0 0,0 0 0,-1 0 0,1 17 0,-3-25 0,1-1 0,0 1 0,0 0 0,0-1 0,0 1 0,0 0 0,0-1 0,1 1 0,-1 0 0,0-1 0,0 1 0,0 0 0,1-1 0,-1 1 0,0-1 0,0 1 0,1 0 0,-1-1 0,1 1 0,-1-1 0,0 1 0,2 0 0,-1-1 0,-1 0 0,1 0 0,-1 0 0,1 1 0,0-1 0,-1 0 0,1 0 0,0-1 0,-1 1 0,1 0 0,0 0 0,-1 0 0,1 0 0,-1-1 0,1 1 0,0 0 0,-1 0 0,1-1 0,0 0 0,31-26 0,-23 18 0,6-4 0,-1-1 0,-1-1 0,16-22 0,-7 10 0,-20 25 0,0-1 0,-1 1 0,1 0 0,1 0 0,-1 0 0,0 0 0,0 0 0,1 1 0,-1-1 0,1 1 0,-1 0 0,1-1 0,0 1 0,-1 0 0,1 1 0,4-2 0,-5 2 0,0 0 0,0 1 0,0-1 0,-1 0 0,1 1 0,0-1 0,0 1 0,0 0 0,0-1 0,-1 1 0,1 0 0,0 0 0,-1 0 0,1 0 0,-1 1 0,1-1 0,-1 0 0,1 1 0,-1-1 0,0 1 0,0-1 0,0 1 0,0-1 0,0 1 0,1 2 0,14 29 0,-12-25 0,-1 1 0,1-1 0,1 0 0,0 0 0,0 0 0,0 0 0,1-1 0,0 0 0,11 10 0,-15-17 0,-1 1 0,1 0 0,0-1 0,-1 1 0,1-1 0,0 1 0,-1-1 0,1 0 0,0 0 0,-1 0 0,1 0 0,0 0 0,0 0 0,-1 0 0,1-1 0,0 1 0,-1-1 0,1 1 0,0-1 0,-1 0 0,1 1 0,-1-1 0,3-2 0,32-24 0,-34 25 0,13-14 0,-1 0 0,0-1 0,-1 0 0,-1-1 0,14-28 0,-18 30 0,-6 13 0,0 0 0,-1 0 0,1 0 0,1 1 0,-1-1 0,0 0 0,1 1 0,-1 0 0,6-4 0,-8 6 0,0-1 0,1 1 0,-1 0 0,0 0 0,1 0 0,-1 0 0,1 0 0,-1 0 0,1-1 0,-1 1 0,0 0 0,1 0 0,-1 0 0,1 0 0,-1 0 0,1 1 0,-1-1 0,0 0 0,1 0 0,-1 0 0,1 0 0,-1 0 0,0 1 0,1-1 0,-1 0 0,1 0 0,-1 1 0,1-1 0,0 2 0,0-1 0,0 1 0,-1-1 0,1 1 0,0-1 0,0 1 0,-1-1 0,1 1 0,-1 0 0,0-1 0,1 4 0,1 14 0,0 0 0,-1 0 0,-1 1 0,-1-1 0,-1 0 0,-6 28 0,7-42 0,-1-1 0,1-1 0,-1 1 0,0 0 0,0 0 0,0 0 0,0-1 0,-1 0 0,-4 6 0,6-8 0,0 1 0,-1-1 0,1 0 0,0 0 0,0 0 0,0 0 0,-1 0 0,1-1 0,0 1 0,-1 0 0,1-1 0,-1 1 0,1 0 0,-1-1 0,1 0 0,-1 1 0,1-1 0,-1 0 0,1 0 0,-1 0 0,0 0 0,1 0 0,-1 0 0,1 0 0,-1-1 0,1 1 0,-1-1 0,-1 0 0,1 0 0,-1 0 0,1 0 0,0-1 0,-1 1 0,1-1 0,0 1 0,0-1 0,0 0 0,0 0 0,-2-3 0,4 4 0,0 1 0,-1-1 0,1 1 0,0-1 0,0 1 0,0-1 0,0 1 0,-1-1 0,1 0 0,0 1 0,0-1 0,0 1 0,0-1 0,0 1 0,0-1 0,1 0 0,-1 1 0,0-1 0,0 1 0,0-1 0,1 0 0,0 0 0,0 0 0,0-1 0,0 1 0,0 0 0,0 0 0,0 0 0,0 0 0,0 0 0,0 1 0,1-1 0,2-1 0,18-7 0,0 1 0,1 1 0,0 0 0,37-4 0,10-3 0,-70 14 0,46-9 0,-42 9 0,0-1 0,-1 1 0,1 0 0,0 0 0,-1 0 0,1 0 0,0 1 0,0 0 0,-1-1 0,5 3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2:33.691"/>
    </inkml:context>
    <inkml:brush xml:id="br0">
      <inkml:brushProperty name="width" value="0.05" units="cm"/>
      <inkml:brushProperty name="height" value="0.05" units="cm"/>
      <inkml:brushProperty name="color" value="#004F8B"/>
    </inkml:brush>
  </inkml:definitions>
  <inkml:trace contextRef="#ctx0" brushRef="#br0">21 11 14368,'0'0'665,"-10"10"1904,8-4-2497,0-1 0,1 1 0,-1 0 1,1 0-1,0 0 0,1 0 0,-1 0 0,1 0 0,1 0 0,-1 0 0,3 10 1,-3-13-80,1 0 0,0-1 1,0 1-1,0 0 0,1-1 1,-1 1-1,1-1 1,-1 0-1,1 0 0,0 1 1,0-1-1,0 0 0,0-1 1,0 1-1,0 0 1,0 0-1,1-1 0,-1 0 1,1 1-1,-1-1 0,1 0 1,0 0-1,-1 0 1,1 0-1,0-1 0,-1 1 1,5-1-1,-3 0 7,0 0 0,0-1 0,0 1-1,0-1 1,0 0 0,0 0 0,0 0 0,0-1 0,0 1-1,-1-1 1,1 0 0,-1 0 0,1 0 0,-1-1 0,4-3 0,-2 2 11,0 0 1,0-1-1,0 0 1,-1 0-1,0 0 1,0-1-1,0 1 1,5-11-1,-8 14-1,0 0-1,-1-1 0,1 1 0,0 0 0,-1-1 0,1 1 1,-1 0-1,0-1 0,0 1 0,0 0 0,0-1 0,0 1 1,0-1-1,-1 1 0,1 0 0,-1-1 0,0 1 1,1 0-1,-3-3 0,2 3 2,0 0 0,-1 1-1,1-1 1,0 1 0,-1-1 0,1 1 0,-1 0 0,0 0 0,1 0 0,-1 0-1,0 0 1,0 0 0,0 0 0,0 0 0,0 1 0,0-1 0,0 1-1,0-1 1,0 1 0,0 0 0,0 0 0,-3 0 0,-1 0 10,-1 1 0,0 0 0,1 1 0,-1-1 0,1 1 0,-1 1 0,1-1 0,0 1 0,0 0 1,0 1-1,0-1 0,1 1 0,-1 0 0,1 0 0,0 1 0,0 0 0,1 0 0,-1 0 0,1 0 0,-4 7 0,8-12-23,-1 1-1,1 0 1,-1-1-1,1 1 1,-1 0-1,1-1 1,0 1-1,-1 0 1,1 0-1,0-1 1,-1 1-1,1 0 1,0 0-1,0 0 1,0-1-1,0 1 1,0 0-1,0 0 1,0 0-1,0 0 1,0-1-1,0 1 1,0 0-1,1 0 1,-1 0-1,0-1 1,0 1-1,1 1 1,0-1 20,0-1 0,1 1 1,-1 0-1,0-1 0,0 1 1,0-1-1,0 0 0,1 1 0,-1-1 1,0 0-1,0 0 0,1 0 1,-1 1-1,0-1 0,2-1 0,5 1-688,0-1 0,-1-1 0,13-3 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12.026"/>
    </inkml:context>
    <inkml:brush xml:id="br0">
      <inkml:brushProperty name="width" value="0.05" units="cm"/>
      <inkml:brushProperty name="height" value="0.05" units="cm"/>
      <inkml:brushProperty name="color" value="#004F8B"/>
    </inkml:brush>
  </inkml:definitions>
  <inkml:trace contextRef="#ctx0" brushRef="#br0">55 184 8136,'0'0'3558,"-11"2"-2803,-33 6-54,286-67 2575,-205 49-2933,40-11 69,139-35 810,-153 43-587,94-8 0,-49 13 19,-67 3-3038</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32.981"/>
    </inkml:context>
    <inkml:brush xml:id="br0">
      <inkml:brushProperty name="width" value="0.05" units="cm"/>
      <inkml:brushProperty name="height" value="0.05" units="cm"/>
      <inkml:brushProperty name="color" value="#004F8B"/>
    </inkml:brush>
  </inkml:definitions>
  <inkml:trace contextRef="#ctx0" brushRef="#br0">0 399 5016,'0'0'11033,"12"-8"-10587,87-58 558,-76 49-646,-2 0 0,0-1-1,19-21 1,-25 20 72,15-26-1,-20 29 137,0 0 0,26-27 0,-24 34 551,-12 9-1098,0 0 0,0 0 0,0 0 1,1 0-1,-1 0 0,0 0 0,0 0 0,0 0 0,0 0 0,0 0 1,0 0-1,1 0 0,-1 0 0,0 0 0,0 0 0,0 0 0,0 0 1,0 1-1,0-1 0,1 0 0,-1 0 0,0 0 0,0 0 1,0 0-1,0 0 0,0 0 0,0 0 0,0 1 0,0-1 0,0 0 1,1 0-1,-1 0 0,0 0 0,0 0 0,0 0 0,0 1 0,0-1 1,0 0-1,0 0 0,0 0 0,0 0 0,0 0 0,0 1 0,0-1 1,-5 26 864,2-14-880,-4 18 205,2-10-53,1 0 1,1 0-1,-1 27 0,4-41-120,0 0 0,1 1-1,0-1 1,0 1 0,0-1-1,1 0 1,0 0 0,0 0-1,0 0 1,1 0 0,0 0-1,0-1 1,0 1 0,9 9-1,-9-12-18,0 1 0,0-1 1,0 0-1,1 0 0,0 0 0,-1 0 0,1 0 0,0-1 0,0 0 0,0 0 1,1 0-1,-1 0 0,1-1 0,-1 1 0,1-1 0,-1 0 0,1-1 0,-1 1 1,1-1-1,0 0 0,-1 0 0,1 0 0,0-1 0,-1 0 0,1 1 0,-1-2 1,1 1-1,-1 0 0,1-1 0,-1 0 0,5-3 0,10-7 35,0-2 1,-1 0-1,-1-1 0,0-1 0,-1 0 1,20-26-1,-11 12 40,-7 12-11,-14 15-61,-1 0-1,0 0 1,0 0 0,0-1-1,0 0 1,-1 1-1,1-1 1,-1 0 0,0 0-1,3-7 1,-2-5 136,-3 12 32,-3 11-59,-1 5-92,1 0 1,0 1-1,1-1 0,0 1 0,0 19 1,3-27-25,-1 0 1,1-1-1,-1 1 1,2 0-1,-1 0 1,0 0-1,1-1 1,0 1-1,0 0 1,0-1-1,1 0 1,-1 0-1,1 1 1,0-2-1,0 1 1,1 0-1,4 3 1,-7-5-10,1-1 1,0 1 0,0-1 0,0 0-1,0 1 1,0-1 0,0 0-1,0 0 1,0-1 0,0 1-1,0 0 1,1-1 0,-1 1-1,0-1 1,0 0 0,1 1-1,-1-1 1,0-1 0,1 1-1,-1 0 1,0 0 0,0-1-1,1 1 1,-1-1 0,0 0-1,0 0 1,0 0 0,0 0-1,0 0 1,0 0 0,0 0-1,0-1 1,0 1 0,0-1 0,-1 1-1,3-4 1,0 1 2,-1 1 1,0-1-1,0 0 1,0-1-1,0 1 1,-1 0-1,0-1 1,0 0-1,0 1 1,-1-1-1,1 0 0,-1 0 1,0 0-1,-1 0 1,1 0-1,-1-8 1,-1 1 21,-2 0-1,1 0 1,-1 0 0,-7-16 0,7 22-13,1 0 1,-1 1-1,0-1 1,0 1 0,0 0-1,-1 0 1,0 0 0,0 1-1,0-1 1,-7-5-1,9 9-4,0-1-1,1 1 0,-1 0 0,0 1 0,1-1 0,-1 0 0,0 0 0,0 1 0,0-1 0,0 1 0,1-1 0,-1 1 0,0 0 0,0 0 0,0 0 0,0 0 1,0 0-1,0 0 0,0 1 0,-2 0 0,0 0 17,0 1-1,1 0 1,-1 0 0,1 0 0,0 1 0,0-1-1,0 1 1,-4 4 0,7-7-23,-1 0-1,1 1 1,0-1-1,0 0 1,0 1-1,0-1 1,-1 0-1,1 1 1,0-1-1,0 0 1,-1 0-1,1 1 1,0-1-1,0 0 1,-1 0-1,1 0 1,0 0-1,-1 1 1,1-1-1,0 0 1,-1 0-1,1 0 1,0 0-1,-1 0 1,1 0 0,0 0-1,-1 0 1,1 0-1,0 0 1,-1 0-1,1 0 1,-1 0-1,1 0 1,-1 0-1,2-1-3,-1 0 1,0 1-1,1-1 0,-1 0 0,1 0 0,-1 1 1,1-1-1,0 0 0,-1 1 0,1-1 0,-1 1 1,1-1-1,0 1 0,0-1 0,-1 1 1,3-1-1,26-17-12,1 2 0,0 1 0,1 2 0,1 1 1,0 2-1,1 0 0,44-6 0,-66 15 17,-7 0 2,-1 0 0,1 1 0,0-1 0,0 1 0,0 0 0,5 1 0,-8-1-6,0 0 0,0 1 0,0-1 0,0 1 1,0-1-1,0 1 0,0-1 0,0 1 0,0-1 0,0 1 1,0 0-1,-1 0 0,1-1 0,0 1 0,0 0 1,-1 0-1,1 0 0,-1 0 0,1 0 0,-1 0 0,1 0 1,-1 0-1,1 0 0,-1 0 0,0 0 0,1 0 1,-1 2-1,2 12 50,-1 0 0,-1-1 1,0 1-1,-3 19 0,-12 59 309,10-74-279,-2 13 123,7-32-201,0 1-1,0-1 1,0 0 0,0 1 0,1-1-1,-1 0 1,0 1 0,0-1-1,0 0 1,1 1 0,-1-1-1,0 0 1,1 0 0,-1 1 0,0-1-1,0 0 1,1 0 0,-1 0-1,0 1 1,1-1 0,-1 0-1,0 0 1,1 0 0,-1 0 0,1 0-1,-1 1 1,0-1 0,1 0-1,-1 0 1,0 0 0,1 0-1,-1 0 1,1 0 0,-1 0-1,0-1 1,1 1 0,-1 0 0,0 0-1,1 0 1,-1 0 0,1 0-1,-1-1 1,0 1 0,1 0-1,-1 0 1,1-1 0,17-7 62,-8 0-22,0 0-1,0 0 1,0-1 0,-1 0-1,10-13 1,-9 10 18,1 0 1,22-18-1,-32 29-59,0 0 0,0 1 0,0-1 0,1 0 0,-1 1 0,0-1 0,1 0 0,-1 1 0,0 0 0,1-1 0,-1 1 0,1 0 0,-1 0 0,1 0 0,-1 0 0,0 0 0,1 0 0,-1 0 0,1 0 0,-1 1 0,1-1 0,-1 0 0,0 1 0,1-1 0,-1 1 0,0 0 0,0-1 0,1 1 0,-1 0 0,0 0 0,0 0 0,0 0-1,0 0 1,0 0 0,0 0 0,0 0 0,0 0 0,1 2 0,4 6 0,0 1-1,-1-1 1,0 1-1,4 11 1,-5-10 2,2 1-6,20 41 42,-24-49-31,0 0 0,1-1 0,-1 0 0,1 1 0,0-1 0,0 0 0,0 0 0,0-1 0,0 1 0,1-1 0,4 3 0,-6-4-1,0 0-1,0-1 1,0 1 0,0-1 0,0 1 0,0-1 0,0 0 0,0 0-1,0 0 1,0 0 0,0 0 0,0-1 0,0 1 0,0 0 0,0-1-1,0 0 1,-1 1 0,1-1 0,0 0 0,0 0 0,0 0 0,-1 0-1,1 0 1,0-1 0,-1 1 0,1 0 0,-1-1 0,0 1 0,1-1-1,-1 1 1,1-3 0,4-5 39,0-1-1,0 0 0,-1 0 1,5-12-1,-9 19-34,4-9 41,64-146 568,-69 158-618,0-1-1,0 1 1,1 0-1,-1-1 1,0 1-1,0 0 1,0-1-1,0 1 1,1 0-1,-1 0 1,0-1-1,0 1 1,0 0-1,1-1 1,-1 1 0,0 0-1,1 0 1,-1 0-1,0-1 1,0 1-1,1 0 1,-1 0-1,0 0 1,1 0-1,-1 0 1,0 0-1,1-1 1,-1 1-1,1 0 1,-1 0-1,0 0 1,1 0 0,-1 0-1,0 0 1,1 0-1,-1 1 1,0-1-1,1 0 1,-1 0-1,0 0 1,1 0-1,-1 0 1,0 0-1,1 1 1,-1-1-1,0 0 1,0 0 0,1 0-1,-1 1 1,0-1-1,0 0 1,1 0-1,-1 1 1,0-1-1,0 0 1,0 1-1,1-1 1,-1 0-1,0 1 1,0-1-1,0 0 1,0 1-1,0-1 1,0 0 0,0 1-1,0-1 1,10 28 86,-1 5-75,4 38 1,-11-57-14,-1 0 0,-1 0-1,0 0 1,-1 0-1,-5 23 1,6-35-2,-1 0 0,0 0 0,0 0 0,0 0 0,-1 0 0,1-1 0,0 1 0,-1 0 0,1-1 0,-1 1 0,1-1 0,-1 1 0,0-1 0,1 0 0,-1 0 0,0 0 0,0 0 0,0 0 0,0 0 0,0-1 0,0 1 0,0-1 0,0 1 0,0-1 0,-1 0 0,1 1 0,0-1 0,0 0 0,0-1 0,0 1 0,0 0 0,0-1 0,0 1 0,-1-1 0,1 1 0,0-1 0,0 0 0,1 0 0,-1 0 0,0 0 0,0 0 0,0-1 0,1 1 0,-1 0 0,1-1 0,-1 1 0,1-1 0,-1 0 0,1 1 0,0-1 0,-2-4 0,3 6 0,-1-1 0,1 1 0,0-1 0,0 1 0,0-1 0,0 1 0,0-1 0,0 1 0,0-1 0,0 0 0,0 1 0,0-1 0,0 1 0,0-1 0,0 1 0,0-1 0,0 1 0,1-1 0,-1 1 0,0-1 0,0 1 0,1-1 0,-1 1 0,0-1 0,1 1 0,-1-1 0,0 1 0,2-1 0,16-5 0,27 6 0,-41 0 0,18 2 0,4-1 0,28 6 0,-48-6 0,0 0 0,0 1 0,0 0 0,0 0 0,0 0 0,-1 1 0,1-1 0,-1 1 0,1 1 0,5 4 0,1 8 882,-7-6-5848</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33.185"/>
    </inkml:context>
    <inkml:brush xml:id="br0">
      <inkml:brushProperty name="width" value="0.05" units="cm"/>
      <inkml:brushProperty name="height" value="0.05" units="cm"/>
      <inkml:brushProperty name="color" value="#004F8B"/>
    </inkml:brush>
  </inkml:definitions>
  <inkml:trace contextRef="#ctx0" brushRef="#br0">1 116 15072,'0'0'2415,"6"-63"-2015,19 50-280,10-3-8,12 2-104,6 4 0</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35.702"/>
    </inkml:context>
    <inkml:brush xml:id="br0">
      <inkml:brushProperty name="width" value="0.05" units="cm"/>
      <inkml:brushProperty name="height" value="0.05" units="cm"/>
      <inkml:brushProperty name="color" value="#004F8B"/>
    </inkml:brush>
  </inkml:definitions>
  <inkml:trace contextRef="#ctx0" brushRef="#br0">1 1125 7136,'0'0'5458,"10"-5"-4922,18-12-77,-1-1 0,-1-1-1,30-29 1,1-10 736,-3-3 0,-3-2 1,49-77-1,-70 88-695,-2-2 1,-3 0-1,-2-2 0,-2 0 1,-3-1-1,-2-2 0,10-77 1,-18 57-32,-8 70-374,0 1 1,0-1 0,-1 1-1,0 0 1,-1-1 0,0 1 0,-3-9-1,5 16-72,-1 0-1,1 0 0,-1 0 1,0 0-1,1 0 1,-1 0-1,0 0 0,0 1 1,0-1-1,0 0 0,0 0 1,0 1-1,0-1 1,0 0-1,0 1 0,0-1 1,0 1-1,0-1 1,0 1-1,0 0 0,0-1 1,0 1-1,-1 0 0,1 0 1,0 0-1,0 0 1,-3 0-1,1 0 12,0 1 0,0-1 0,0 1 0,0 0 0,0 0 0,0 0 0,0 0 0,0 0 0,-4 3 0,-6 6 18,1-1 0,0 2 0,1 0 0,1 0 0,-1 1 0,2 0 0,-1 1 0,-12 24 0,8-11 18,2 0-1,0 2 1,-13 49 0,18-48-30,1 1 0,2-1 0,1 1 0,1 0 0,2 0 0,1 0 0,1 0 0,1-1 1,2 1-1,1-1 0,11 31 0,-13-50-9,1 0 1,-1 0-1,2 0 1,-1-1 0,2 0-1,-1 0 1,1-1-1,0 0 1,1 0-1,0-1 1,0 0-1,0 0 1,1 0 0,13 6-1,-16-11-4,0 0-1,-1 0 0,1-1 1,0 0-1,-1 0 1,1 0-1,0-1 1,0 0-1,0 0 0,0-1 1,0 1-1,-1-1 1,1-1-1,7-1 0,8-4 54,1-2-1,27-15 1,3 0 50,-15 7-28,-2-1-1,41-27 1,-50 29-37,-17 12-18,-7 3-30,-1 1 0,0 0 0,0-1 0,0 1 0,0-1 0,0 1-1,1-1 1,-1 1 0,0-1 0,0 0 0,0 0 0,0 1 0,-1-1-1,1 0 1,0 0 0,0 0 0,0 0 0,0-1 0,-22 14 268,-43 25-112,42-26-117,-28 20 0,43-26-40,0 0 1,0 1-1,1 1 1,0-1-1,0 1 0,0 0 1,-7 11-1,6-6 9,1 1 0,0-1 0,1 1-1,0 0 1,1 0 0,-3 21 0,6-30-11,0 0-1,0 0 1,1 1 0,0-1-1,0 0 1,0 1 0,0-1-1,1 0 1,-1 1 0,1-1-1,0 0 1,1 0 0,-1 1 0,1-1-1,0 0 1,0-1 0,0 1-1,0 0 1,1-1 0,-1 1-1,1-1 1,0 0 0,0 1-1,7 4 1,-6-5-5,0-1-1,0 0 1,0 0 0,1 0-1,-1 0 1,0 0-1,1-1 1,-1 0 0,1 0-1,0 0 1,-1-1 0,1 1-1,0-1 1,-1 0-1,1-1 1,0 1 0,-1-1-1,1 0 1,-1 0 0,1 0-1,-1-1 1,1 1-1,-1-1 1,0 0 0,0-1-1,0 1 1,0-1 0,0 1-1,0-1 1,-1 0-1,6-6 1,-1 1 6,-2-1 0,1 1 0,-1-1-1,0 0 1,0-1 0,-1 0 0,4-12 0,22-74 194,-29 89-166,0-1 0,-1 1 1,0 0-1,0-1 0,-1 1 0,0-1 0,0 1 1,-1-1-1,-2-10 0,0 14 84,1 9-32,0 9-12,4-5-75,1 0-1,0 0 1,1 0-1,0 0 1,0 0-1,11 14 1,-7-9-6,-2-4-3,1 0 0,0-1 0,0 1 1,1-2-1,0 1 0,1-1 0,-1 0 0,2-1 0,17 11 0,-22-15 1,1 0 0,-1 0 0,1 0-1,0-1 1,0 0 0,0 0 0,0-1-1,0 1 1,1-2 0,-1 1 0,0 0 0,0-1-1,1 0 1,-1-1 0,0 0 0,1 0-1,-1 0 1,0 0 0,11-5 0,9-8 21,0-1 1,-1-1-1,39-33 1,-10 8 38,-45 34-47,9-5 57,-1-1 0,0 0 0,-1-2 0,26-29 0,-42 44-67,0 0 0,0-1 0,0 1 0,0 0 0,0 0 0,0 0 0,1-1-1,-1 1 1,0 0 0,0 0 0,0-1 0,0 1 0,0 0 0,-1 0 0,1 0 0,0-1 0,0 1 0,0 0 0,0 0 0,0-1-1,0 1 1,0 0 0,0 0 0,0 0 0,-1-1 0,1 1 0,0 0 0,0 0 0,0 0 0,0 0 0,0 0 0,-1-1 0,1 1-1,0 0 1,0 0 0,0 0 0,-1 0 0,1 0 0,0 0 0,0 0 0,-1 0 0,1 0 0,0-1 0,0 1 0,0 0 0,-1 0 0,1 0-1,0 0 1,0 0 0,-1 1 0,1-1 0,0 0 0,0 0 0,0 0 0,-1 0 0,1 0 0,0 0 0,0 0 0,-16 2 48,7 2-41,0 1 1,1 0-1,-1 1 1,1 0-1,1 0 1,-1 1-1,1 0 1,0 0-1,1 1 1,0-1-1,0 2 1,0-1-1,1 0 0,0 1 1,1 0-1,0 0 1,1 1-1,-1-1 1,2 1-1,-1-1 1,1 1-1,1 0 1,0 0-1,0 0 1,2 14-1,-1-21-10,0 0 0,1 0 0,-1 0 0,1 0 0,0-1 0,0 1 0,0 0 0,0 0 0,0 0 0,1-1 0,-1 1 0,1 0 0,0-1 0,0 0 0,0 1 0,0-1 0,0 0 0,0 0 0,0 0 0,1 0 0,-1 0 0,1-1 0,0 1 0,-1-1 0,1 0 0,0 0 0,0 0 0,0 0 0,0 0 0,0 0 0,0-1 0,0 1 0,0-1 0,0 0 0,0 0 0,0 0 0,0-1 0,0 1 0,0-1 0,0 1 0,0-1 0,0 0 0,-1 0 0,1 0 0,0-1 0,0 1 0,-1-1 0,1 1 0,-1-1 0,1 0 0,-1 0 0,0 0 0,0 0 0,0 0 0,3-5 0,20-33 0,26-55 0,-47 88 0,-1-2 0,-2 7 0,0 0 0,-1 0 0,1 0 0,0 0 0,0 0 0,0 0 0,1 0 0,-1 0 0,2-2 0,-2 5 0,-1 0 0,0-1 0,1 1 0,-1 0 0,0 0 0,0-1 0,0 1 0,1 0 0,-1 0 0,0 0 0,0-1 0,0 1 0,0 0 0,0 0 0,0-1 0,-1 3 0,-19 325 0,16-288 0,-2 0 0,-1 0 0,-3-1 0,-1 0 0,-1-1 0,-25 51 0,33-81 0,0 0 0,-1 1 0,0-2 0,0 1 0,0 0 0,-1-1 0,-14 12 0,18-17 0,0 0 0,-1 0 0,1 0 0,-1-1 0,1 0 0,-1 1 0,1-1 0,-1 0 0,0 0 0,0 0 0,0-1 0,0 1 0,0-1 0,0 1 0,1-1 0,-1 0 0,0 0 0,0 0 0,0-1 0,0 1 0,0-1 0,0 0 0,0 1 0,1-1 0,-1-1 0,0 1 0,0 0 0,-3-3 0,3 2 0,0 0 0,0 0 0,0-1 0,0 1 0,1-1 0,0 1 0,-1-1 0,1 0 0,0 0 0,0 0 0,0 0 0,1 0 0,-1 0 0,1 0 0,-1-1 0,1 1 0,0 0 0,1-1 0,-1 1 0,1-1 0,-1 0 0,1 1 0,0-1 0,0 1 0,1-1 0,-1 1 0,1-1 0,-1 1 0,3-7 0,0 2 0,0 1 0,0 0 0,0 0 0,1 0 0,0 0 0,0 1 0,1-1 0,-1 1 0,1 0 0,1 1 0,-1-1 0,1 1 0,7-5 0,4 0 0,1 0 0,21-8 0,-4 3 0,-20 7 0,0 2 0,1 0 0,0 1 0,0 0 0,0 1 0,1 1 0,-1 1 0,1 0 0,17 1 0,-30 2 67,-1-1-1,1 1 1,-1 0 0,1-1-1,-1 1 1,1 1-1,-1-1 1,1 1 0,-1-1-1,0 1 1,0 0 0,4 3-1,14 16-4943</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37.969"/>
    </inkml:context>
    <inkml:brush xml:id="br0">
      <inkml:brushProperty name="width" value="0.05" units="cm"/>
      <inkml:brushProperty name="height" value="0.05" units="cm"/>
      <inkml:brushProperty name="color" value="#004F8B"/>
    </inkml:brush>
  </inkml:definitions>
  <inkml:trace contextRef="#ctx0" brushRef="#br0">247 495 5824,'0'0'6657,"-10"-7"-6017,4 1-475,4 4-116,0 0 0,0 0-1,-1 0 1,1 0 0,0 0-1,-1 1 1,0-1-1,1 1 1,-1-1 0,0 1-1,1 0 1,-1 0 0,0 0-1,0 0 1,0 1 0,0-1-1,0 1 1,0 0-1,0 0 1,0 0 0,0 0-1,0 0 1,0 1 0,-3 0-1,-8 5 383,0 0 0,0 1 1,1 1-1,0 0 0,-17 14 0,24-17-256,1 0-1,0 1 1,0-1 0,0 1 0,1 0-1,0 0 1,0 1 0,0-1 0,1 1-1,0 0 1,0 0 0,-3 13 0,4-14-44,1 0 0,0-1 1,1 1-1,-1 0 0,1 0 1,0-1-1,1 1 0,-1 0 1,1 0-1,0-1 0,1 1 1,-1-1-1,5 10 0,-4-12-68,0 0 0,0 0 0,0 0 0,0 0 0,1 0 0,-1-1 0,1 1 0,0-1 0,0 0 0,0 0 0,0 0 0,0 0 0,0-1 0,0 1 0,1-1 0,-1 1 0,0-1 0,1 0 0,-1-1 0,1 1 0,0-1 0,-1 1 0,5-1 0,-2 0-7,0 0 1,-1-1-1,1 0 0,0 0 0,-1 0 0,1 0 1,0-1-1,-1 0 0,0 0 0,1-1 0,-1 0 1,0 1-1,8-8 0,3-3 71,-1-1 1,22-24-1,-13 12 11,-8 9-43,-2-2 0,0 1-1,-1-2 1,-1 0 0,-1 0 0,0-1 0,-2 0 0,0-1-1,7-33 1,-6 16 78,-3 0 1,-1-1-1,-1 0 0,-2-65 1,-4 85-5,-1 0 0,0 0 0,-7-28 0,9 48-160,0-1 0,0 0 1,0 0-1,0 1 0,-1-1 1,1 0-1,0 0 1,0 1-1,0-1 0,-1 0 1,1 1-1,0-1 1,-1 0-1,1 1 0,-1-1 1,1 0-1,-1 1 1,1-1-1,-1 1 0,1-1 1,-1 1-1,0-1 1,1 1-1,-1 0 0,1-1 1,-1 1-1,0 0 1,0-1-1,1 1 0,-1 0 1,0 0-1,1 0 1,-1-1-1,0 1 0,0 0 1,1 0-1,-1 0 1,0 0-1,0 0 0,1 1 1,-1-1-1,-1 0 0,0 1 5,0 0-1,1 0 0,-1 0 0,1 1 0,-1-1 0,1 0 0,-1 1 0,1-1 0,0 0 0,0 1 0,0 0 0,0-1 1,0 1-1,0 0 0,-1 2 0,-5 17 49,1 2-1,1-1 1,1 0 0,-3 40-1,7 92 101,3-111-79,2 0 0,1 0 0,3-1 0,15 48 0,-18-75-19,0 1 0,1-2 0,0 1-1,1-1 1,1 0 0,16 19 0,-24-31-53,0-1 0,0 0 1,1 1-1,-1-1 0,0 0 0,1 0 1,-1 0-1,1 0 0,-1 0 0,1 0 1,-1-1-1,1 1 0,0 0 0,-1-1 1,1 1-1,0-1 0,-1 0 0,1 0 1,0 1-1,0-1 0,-1 0 1,1-1-1,0 1 0,0 0 0,-1 0 1,1-1-1,0 1 0,-1-1 0,1 1 1,0-1-1,-1 0 0,1 0 0,-1 1 1,2-3-1,6-2 43,-1-2 1,0 1-1,0-1 1,10-12-1,-10 11-20,0-1 12,21-21 250,-1 0-1,35-51 1,-60 77-237,-1 0-1,1-1 1,-1 1-1,0-1 1,0 0-1,-1 0 1,1 1-1,-1-1 1,1-9-1,-2 13 4,-2 49 337,1-23-342,3 48 0,1-48-18,-1-6-5,7 33 1,-8-48-24,1 1 1,-1-1-1,1 0 1,0 1-1,0-1 1,0 0-1,0 0 1,1 0-1,0 0 1,0-1-1,0 1 1,5 3-1,-7-5-4,0-1 0,1 0 0,-1 1 0,1-1 0,-1 0-1,1 0 1,-1 0 0,1 0 0,0 0 0,0-1 0,0 1-1,-1 0 1,1-1 0,0 1 0,0-1 0,0 0-1,0 0 1,0 0 0,0 0 0,0 0 0,0 0 0,0 0-1,-1 0 1,1-1 0,0 1 0,0-1 0,0 1 0,0-1-1,-1 0 1,1 0 0,0 0 0,0 0 0,-1 0 0,1 0-1,-1 0 1,1-1 0,-1 1 0,0 0 0,1-1 0,0-2-1,7-8 27,0-1 1,-1-1-1,-1 1 0,0-1 0,9-27 0,10-20 92,-12 29-30,-11 24-35,0 0 0,1 1 0,0-1-1,0 1 1,1 0 0,5-8 0,-6 9-16,-2 2 18,4 11-31,8 23-31,-6-13 0,1 0 0,0 0 0,16 21 0,-14-24 0,-3-4 0,0 1 0,1-1 0,0 0 0,15 12 0,-21-20 0,0 0 0,0 0 0,0 0 0,0-1 0,0 1 0,0-1 0,1 0 0,-1 0 0,0 0 0,1 0 0,-1 0 0,1-1 0,-1 1 0,1-1 0,-1 0 0,1 0 0,-1-1 0,1 1 0,-1-1 0,0 0 0,1 1 0,3-3 0,9-5 0,-1-1 0,0 0 0,0-1 0,-1 0 0,0-2 0,19-20 0,-26 25 0,-1 1 0,0 0 0,0-1 0,-1 1 0,0-1 0,0-1 0,6-13 0,-9 17 0,0-1 0,0 1 0,-1-1 0,0 1 0,0-1 0,0 0 0,0 1 0,-1-1 0,0 0 0,0 1 0,0-1 0,0 0 0,-2-8 0,1 11 0,0 0 0,1 1 0,-1-1 0,0 1 0,0-1 0,1 1 0,-1-1 0,0 1 0,-1 0 0,1-1 0,0 1 0,0 0 0,0 0 0,-1 0 0,1 0 0,-1 0 0,1 0 0,-1 0 0,1 0 0,-1 1 0,1-1 0,-1 0 0,0 1 0,1 0 0,-1-1 0,0 1 0,1 0 0,-1 0 0,0 0 0,0 0 0,1 0 0,-1 0 0,-2 1 0,-3 0 0,1 0 0,0 1 0,0 0 0,0 0 0,0 1 0,0-1 0,-8 6 0,10-5 0,0 0 0,0 0 0,0 0 0,0 0 0,1 1 0,0 0 0,-1-1 0,1 1 0,1 0 0,-1 1 0,1-1 0,-1 0 0,1 1 0,1-1 0,-1 1 0,0 0 0,1 0 0,0-1 0,0 1 0,1 0 0,0 0 0,-1 0 0,2 6 0,-1-4 0,1-1 0,0 1 0,1 0 0,0 0 0,0 0 0,0-1 0,1 1 0,0-1 0,0 0 0,0 0 0,1 0 0,0 0 0,0-1 0,1 1 0,9 8 0,-4-6 0,0 0 0,1-1 0,0 0 0,1-1 0,-1 0 0,1-1 0,0 0 0,0-1 0,1 0 0,0-1 0,-1-1 0,1 0 0,0 0 0,0-1 0,0-1 0,0 0 0,0-1 0,0-1 0,0 0 0,15-4 0,-23 5 62,-1-1 1,1 1-1,-1-1 1,0 0-1,1 0 0,-1 0 1,0-1-1,0 1 1,-1-1-1,1 0 0,0 0 1,-1-1-1,4-4 0,-3 4-764,-1-1 0,0 1-1,0-1 1,-1 0-1,1 0 1,1-7-1</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39.417"/>
    </inkml:context>
    <inkml:brush xml:id="br0">
      <inkml:brushProperty name="width" value="0.05" units="cm"/>
      <inkml:brushProperty name="height" value="0.05" units="cm"/>
      <inkml:brushProperty name="color" value="#004F8B"/>
    </inkml:brush>
  </inkml:definitions>
  <inkml:trace contextRef="#ctx0" brushRef="#br0">0 1160 6928,'0'0'4337,"7"-10"-3597,89-151 1087,59-190 571,-141 315-2189,75-224 1058,-73 205-693,-2-2 0,10-98 1,-23 144-430,0 6-6,0-1 0,-1 0 0,0 0 0,0 0 0,0 0 1,0 1-1,-1-1 0,-3-10 0,4 16-111,-1 0 0,1-1 0,-1 1 0,1 0 0,-1 0 0,1 0 0,-1 0 0,1 0 0,-1 0 0,1 0 0,-1 0 0,1 0 0,-1 0 0,1 0 0,-1 0 0,1 1 0,-1-1 0,1 0 0,-1 0 0,1 0 0,-1 1 0,1-1 0,-1 0 0,1 1 0,-1-1 0,1 0 0,0 1 0,-1-1 0,1 0 0,0 1 0,-1-1 0,0 2 0,-4 5 48,1 0 0,-1 0 0,1 1 0,0 0 1,-3 10-1,-1 0 20,-7 20 51,2 0 0,1 1 0,3 1 0,1 0 0,-4 45 0,7-17 124,3 1 0,8 84 0,-4-132-168,0 0 0,2 0-1,0 0 1,1-1 0,1 1 0,1-1 0,1-1-1,1 1 1,17 28 0,-24-45-85,-1-1-1,1 0 1,-1 0 0,1 0-1,0 0 1,0 0 0,0 0-1,0-1 1,0 1 0,1-1 0,-1 1-1,0-1 1,1 0 0,-1 0-1,1 0 1,-1 0 0,1 0-1,2 0 1,-1-1 13,0 1 0,1-1 0,-1-1 0,0 1 1,0-1-1,0 1 0,0-1 0,0 0 0,0-1 0,6-2 0,3-3 63,0 0-1,0-1 0,-1-1 1,0 0-1,15-14 1,-15 11 49,0 0 1,0-1-1,-1 0 1,-1-1 0,-1 0-1,16-29 1,-25 42-123,1 1 0,-1-1 1,1 0-1,-1 1 0,0-1 0,1 0 0,-1 1 1,0-1-1,0 0 0,0 0 0,1 1 1,-1-1-1,0 0 0,0 0 0,0 0 0,0 1 1,0-1-1,-1 0 0,1 0 0,0 1 0,0-1 1,0 0-1,-1 0 0,1 1 0,0-1 1,-1 0-1,0-1 0,1 2-7,-1 0 1,0 0-1,0 0 0,0 1 0,1-1 1,-1 0-1,0 0 0,1 0 0,-1 1 1,0-1-1,0 0 0,1 1 1,-1-1-1,1 1 0,-1-1 0,0 0 1,1 1-1,-1 0 0,1-1 0,-1 1 1,1-1-1,-1 1 0,1-1 0,-1 1 1,1 0-1,0-1 0,-1 1 1,1 1-1,-8 11 52,0 0 0,-11 27 1,18-35-54,-1-1 1,1 1-1,0 0 1,0 0-1,0-1 1,1 1-1,-1 0 1,1 0-1,0 0 1,1 0-1,-1 0 1,1 0-1,2 7 1,1-3 5,0 1 1,0-1 0,1 1-1,0-1 1,1 0 0,0-1-1,0 0 1,1 0 0,0 0-1,1-1 1,9 8 0,-16-13-12,1-1 1,-1 0-1,1 0 1,-1 0-1,1 0 1,0 0-1,-1 0 1,1 0-1,0-1 0,0 1 1,-1-1-1,1 1 1,0-1-1,0 0 1,0 1-1,0-1 1,0 0-1,-1 0 1,1-1-1,0 1 1,3-1-1,-2 0 8,0 0 0,-1 0-1,1-1 1,-1 1 0,0-1 0,1 0 0,-1 0 0,0 0-1,0 0 1,0 0 0,0 0 0,-1 0 0,3-3 0,-1-1 18,1 0 1,-1 0 0,0 0 0,-1-1 0,1 1 0,-1-1 0,0 1 0,-1-1 0,0 0 0,0 1 0,0-11-1,-2 10 1,0 0-1,-1 1 1,1-1-1,-1 0 1,-1 1-1,1 0 1,-1-1-1,0 1 1,0 0-1,-5-6 0,0 2 59,-1-1-1,1 1 1,-2 1-1,-12-11 1,11 14 58,24 9-57,30 3-53,-15-2 7,34 8 0,-48-7-28,8 1 51,1 0-1,-1-1 1,1-1 0,28 1 0,-25-1-23,-25-3-79,1-1-1,-1 0 1,0 1-1,0-1 1,0 1-1,1-1 1,-1 1-1,0-1 1,0 1-1,0 0 1,0 0-1,0-1 1,0 1-1,0 0 1,0 0-1,0 0 1,1 2-1,-2-3 17,0 0 0,0 0 0,0 0-1,0 0 1,0 0 0,0 0 0,-1 0 0,1 0 0,0 0 0,0 0-1,0 0 1,0 0 0,0 0 0,0 0 0,0 0 0,0 0 0,0 0-1,0 0 1,-1 0 0,1 0 0,0 0 0,0 0 0,0 0 0,0 0 0,0 0-1,0 0 1,0 0 0,0 0 0,0 0 0,0 0 0,-1 0 0,1 0-1,0 0 1,0 0 0,0 0 0,0 0 0,0 0 0,0 0 0,0 0-1,0 0 1,0 0 0,0 0 0,0 0 0,0 1 0,0-1 0,0 0-1,0 0 1,0 0 0,0 0 0,0 0 0,-1 0 0,1 0 0,0 0-1,0 0 1,0 0 0,0 1 0,0-1 0,0 0 0,0 0 0,0 0-1,1 0 1,-1 0 0,0 0 0,0 0 0,0 0 0</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39.672"/>
    </inkml:context>
    <inkml:brush xml:id="br0">
      <inkml:brushProperty name="width" value="0.05" units="cm"/>
      <inkml:brushProperty name="height" value="0.05" units="cm"/>
      <inkml:brushProperty name="color" value="#004F8B"/>
    </inkml:brush>
  </inkml:definitions>
  <inkml:trace contextRef="#ctx0" brushRef="#br0">1 79 15472,'0'0'928,"70"-25"-617,-7 11 81,17-2 16,10 10-40,-5-1 0,-3-1 80,-12 6 8,-7 2-88,-14 0 0,-12 2-96,-7 2 0</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42.372"/>
    </inkml:context>
    <inkml:brush xml:id="br0">
      <inkml:brushProperty name="width" value="0.05" units="cm"/>
      <inkml:brushProperty name="height" value="0.05" units="cm"/>
      <inkml:brushProperty name="color" value="#004F8B"/>
    </inkml:brush>
  </inkml:definitions>
  <inkml:trace contextRef="#ctx0" brushRef="#br0">1 1157 6520,'0'0'5025,"11"-2"-4444,-3 1-480,-1-1-1,1 0 1,0 0-1,-1-1 1,1 0-1,-1 0 1,0 0-1,0-1 1,0 0-1,10-8 1,22-24 745,68-77 1,23-56 850,-102 127-1215,-1-1 0,-2-2-1,-2 0 1,18-52 0,-29 64-91,-2 0 0,-1-1 0,-2-1 0,-1 1-1,-2-1 1,0-61 0,-4 92-325,0-1 82,-1-1 1,1 1-1,-1-1 1,0 1 0,0-1-1,-3-9 1,4 15-132,0-1 1,-1 1 0,1 0 0,0-1 0,0 1-1,0 0 1,0-1 0,0 1 0,-1 0-1,1-1 1,0 1 0,0 0 0,-1 0 0,1-1-1,0 1 1,0 0 0,-1 0 0,1 0 0,0 0-1,-1-1 1,1 1 0,0 0 0,-1 0-1,1 0 1,0 0 0,-1 0 0,1 0 0,0 0-1,-1 0 1,1 0 0,0 0 0,-1 0-1,-11 7 267,-7 17-26,4 3-130,1 0-1,2 0 1,0 1 0,2 0 0,1 1 0,-9 55 0,12-42-31,2-1 1,2 1-1,1 0 1,8 58-1,-6-91-69,0-1 0,1 1 0,0-1 0,0 0-1,1 1 1,0-1 0,0 0 0,1-1 0,0 1 0,1-1-1,0 0 1,9 11 0,-11-14-5,1-1-1,0 1 0,0-1 1,1 0-1,-1 0 1,1 0-1,-1-1 1,1 0-1,0 0 1,0 0-1,0 0 1,0-1-1,0 0 1,0 0-1,0 0 0,0 0 1,1-1-1,-1 0 1,0 0-1,0-1 1,9-1-1,-4 0 18,-1-1-1,0 0 0,0-1 1,0 0-1,0 0 1,0-1-1,-1 0 0,1-1 1,-2 0-1,15-13 1,-2-1 64,-1-1 0,25-37 1,-4-1 81,-2-2 1,-3-2-1,-3-1 0,33-94 1,-50 105 16,-2-1 1,10-89-1,-23 94 244,0 50-440,0-1-1,0 0 1,0 0 0,0 0-1,0 0 1,0 0 0,-1 0-1,1 1 1,0-1-1,0 0 1,0 0 0,0 0-1,0 0 1,0 0 0,-1 0-1,1 0 1,0 0 0,0 0-1,0 0 1,0 0-1,0 0 1,-1 0 0,1 0-1,0 1 1,0-1 0,0 0-1,0 0 1,0-1 0,-1 1-1,1 0 1,0 0-1,0 0 1,0 0 0,0 0-1,0 0 1,-1 0 0,1 0-1,0 0 1,0 0-1,0 0 1,0 0 0,0 0-1,0 0 1,-1-1 0,1 1-1,0 0 1,0 0 0,0 0-1,0 0 1,0 0-1,0 0 1,0-1 0,0 1-1,0 0 1,0 0 0,0 0-1,-9 13 159,-4 11-46,0-1-48,1 0 1,-17 49-1,9 9 146,-17 151 0,-6 26 293,23-160-111,12-83-249,7-14-129,0 1 1,0-1-1,1 0 0,-1 0 0,0 1 1,1-1-1,-1 0 0,1 1 0,0-1 1,-1 1-1,1 2 0,0 1 375,1-9-120,1-12-121,4 0-122,1 1 0,0 1 1,1-1-1,0 1 0,1 0 1,1 1-1,0 0 0,1 0 1,21-18-1,-27 27-33,-1 0 0,1 0 0,-1 0 0,1 1 0,0 0 0,1 0 0,-1 0 0,0 0 0,1 1 0,-1 0 0,1 0 0,7-1 0,-10 3 0,0 0 0,0 0 0,0 0 0,0 0 0,-1 1 0,1-1 0,0 1 0,0 0 0,0-1 0,-1 1 0,1 1 0,-1-1 0,1 0 0,-1 1 0,1-1 0,-1 1 0,0 0 0,1-1 0,-1 1 0,0 0 0,0 1 0,-1-1 0,1 0 0,0 0 0,-1 1 0,1-1 0,0 4 0,3 3 0,5 10 0,1 0 0,0-1 0,27 32 0,-33-45 0,-1-1 0,1 0 0,-1 0 0,1 0 0,0 0 0,1-1 0,-1 0 0,1 0 0,-1-1 0,1 1 0,0-1 0,0 0 0,0-1 0,0 1 0,0-1 0,0 0 0,0-1 0,10 0 0,-9-1 0,-1 1 0,1-2 0,0 1 0,0-1 0,-1 0 0,1 0 0,-1-1 0,0 0 0,0 0 0,0-1 0,0 1 0,0-1 0,-1-1 0,0 1 0,0-1 0,0 0 0,0 0 0,-1 0 0,0-1 0,0 1 0,0-1 0,-1 0 0,1 0 0,3-13 0,-4 10 0,-1 0 0,-1-1 0,0 1 0,0-1 0,-1 1 0,-1-15 0,1 22 0,-1-1 0,1 0 0,-1 1 0,1-1 0,-1 0 0,0 1 0,0-1 0,-1 1 0,1-1 0,0 1 0,-4-4 0,4 4 0,0 1 0,-1 0 0,1 0 0,-1 0 0,1 0 0,-1 1 0,1-1 0,-1 0 0,1 0 0,-1 1 0,1-1 0,-1 1 0,0 0 0,1-1 0,-1 1 0,0 0 0,0 0 0,1 0 0,-1 0 0,-3 1 0,3-1 0,-1 1 0,0 0 0,1 0 0,-1 0 0,1 0 0,-1 0 0,1 0 0,0 0 0,-1 1 0,1-1 0,0 1 0,0 0 0,0 0 0,0-1 0,1 1 0,-1 0 0,0 1 0,1-1 0,-1 0 0,1 0 0,0 1 0,0-1 0,0 1 0,-1 3 0,1-3 0,0 1 0,0-1 0,0 1 0,1 0 0,-1-1 0,1 1 0,0 0 0,0-1 0,1 1 0,-1-1 0,1 1 0,0 0 0,0-1 0,0 1 0,0-1 0,0 1 0,3 4 0,1-1 0,0 1 0,1-1 0,0 0 0,0-1 0,0 1 0,1-1 0,0 0 0,0-1 0,0 1 0,9 3 0,-10-6 0,0 0 0,1 0 0,-1-1 0,0 0 0,1-1 0,-1 1 0,1-1 0,0 0 0,-1-1 0,1 0 0,0 0 0,-1 0 0,1-1 0,9-2 0,-10 2 0,1-1 0,-1-1 0,0 1 0,1-1 0,-1 0 0,-1 0 0,1-1 0,0 0 0,-1 0 0,1 0 0,7-10 0,2-2 0,-2-1 0,16-26 0,3-5 0,-26 40 0,19-27 0,-23 32 0,0 0 0,0 0 0,-1 1 0,1-1 0,-1 0 0,0-1 0,0 1 0,0 0 0,0-5 0,-2 1 0,-3 16 0,-1 15 0,5-17 0,1-1 0,0 0 0,0 0 0,0 0 0,0 0 0,1 0 0,0 0 0,0 0 0,1-1 0,0 1 0,0-1 0,5 8 0,-6-11 0,0 0 0,-1 1 0,1-1 0,0 0 0,1 0 0,-1 0 0,0-1 0,0 1 0,1 0 0,-1-1 0,1 0 0,0 1 0,-1-1 0,1 0 0,0 0 0,0-1 0,-1 1 0,1-1 0,0 1 0,0-1 0,0 0 0,0 0 0,0 0 0,0 0 0,0-1 0,-1 1 0,5-2 0,9-4 0,-1-1 0,-1-1 0,1 0 0,-1-1 0,-1 0 0,17-15 0,20-14 0,-49 37 0,1 0 0,-1 0 0,0 0 0,0 0 0,1 0 0,-1 0 0,0 1 0,1-1 0,-1 1 0,1-1 0,-1 1 0,1-1 0,-1 1 0,1 0 0,-1 0 0,1-1 0,-1 1 0,1 1 0,-1-1 0,1 0 0,-1 0 0,1 0 0,-1 1 0,1-1 0,-1 1 0,1-1 0,-1 1 0,0-1 0,1 1 0,-1 0 0,0 0 0,1 0 0,-1 0 0,1 1 0,15 11 0,25 25 0,-28-24 0,1 0 0,20 14 0,-26-23 0,-3 1 0,1-2 0,0 1 0,0-1 0,0 0 0,1 0 0,-1-1 0,1 0 0,0 0 0,0-1 0,15 2 0,-15-5 866</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42.580"/>
    </inkml:context>
    <inkml:brush xml:id="br0">
      <inkml:brushProperty name="width" value="0.05" units="cm"/>
      <inkml:brushProperty name="height" value="0.05" units="cm"/>
      <inkml:brushProperty name="color" value="#004F8B"/>
    </inkml:brush>
  </inkml:definitions>
  <inkml:trace contextRef="#ctx0" brushRef="#br0">1 26 17487,'0'0'2120,"76"-18"-2376,-54 16 8,-9-2-168,-1 2 8</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42.877"/>
    </inkml:context>
    <inkml:brush xml:id="br0">
      <inkml:brushProperty name="width" value="0.05" units="cm"/>
      <inkml:brushProperty name="height" value="0.05" units="cm"/>
      <inkml:brushProperty name="color" value="#004F8B"/>
    </inkml:brush>
  </inkml:definitions>
  <inkml:trace contextRef="#ctx0" brushRef="#br0">0 226 10656,'0'0'1224,"94"-39"-784,-27 16 128,19-1 0,8 2-120,4-3 0,2-4-128,-2 1 16,0 11-200,-10-1-8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2:39.649"/>
    </inkml:context>
    <inkml:brush xml:id="br0">
      <inkml:brushProperty name="width" value="0.05" units="cm"/>
      <inkml:brushProperty name="height" value="0.05" units="cm"/>
      <inkml:brushProperty name="color" value="#004F8B"/>
    </inkml:brush>
  </inkml:definitions>
  <inkml:trace contextRef="#ctx0" brushRef="#br0">330 25 5120,'0'0'11889,"-13"-5"-11657,-42-13-24,50 18-174,0-1 1,0 1-1,0 0 1,0 0-1,0 0 1,0 1-1,0 0 1,1 0-1,-1 0 1,0 0-1,0 1 1,1 0-1,-1 0 1,-8 5-1,7-4 11,-14 9 136,-1 2 0,1 0 0,-31 30 0,47-40-149,-2 2 19,0 1-1,1-1 0,0 1 0,0 0 1,0 0-1,1 1 0,1-1 0,-1 1 1,1 0-1,0 0 0,1 0 0,0 0 1,0 1-1,1-1 0,0 1 0,0-1 1,1 1-1,1 9 0,0-14-27,0 0-1,0 0 0,0 0 1,0-1-1,1 1 1,0 0-1,0-1 1,0 0-1,0 1 1,0-1-1,1 0 0,-1 0 1,1 0-1,0 0 1,0-1-1,0 1 1,0-1-1,0 0 1,1 1-1,-1-2 1,5 3-1,6 3 69,1-1 1,-1 0 0,31 6-1,-4-5 254,0-1 0,82-1 0,3 1 784,-120-18-1217,-5 8-3028</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46.646"/>
    </inkml:context>
    <inkml:brush xml:id="br0">
      <inkml:brushProperty name="width" value="0.05" units="cm"/>
      <inkml:brushProperty name="height" value="0.05" units="cm"/>
      <inkml:brushProperty name="color" value="#004F8B"/>
    </inkml:brush>
  </inkml:definitions>
  <inkml:trace contextRef="#ctx0" brushRef="#br0">1 1059 5920,'0'0'7408,"11"-5"-6966,14-6-59,-1-2 0,0 0-1,-1-2 1,31-24 0,-34 19-62,0 0 1,-1-1 0,-1-1-1,-1-1 1,-1 0 0,17-35-1,-9 15 178,-14 28-152,0-1-1,-2 0 0,0-1 0,-1 1 1,-1-2-1,8-32 0,-14 50-289,1-1 0,-1 0 0,0 1 0,0-1 0,0 1 0,1-1 0,-1 1 0,0-1 0,0 0 0,0 1 0,0-1 0,0 1 0,0-1 0,0 0 0,-1 1 0,1-1 0,0 1-1,0-1 1,0 1 0,0-1 0,-1 1 0,1-1 0,0 1 0,-1-1 0,1 1 0,-1-2 0,-10 11 734,-10 25-269,15-22-430,1 1-1,0 0 1,1 0 0,0 0 0,2 1 0,-1-1 0,0 26 0,3-30-53,0-1-1,0 0 1,1 1-1,0-1 1,0 0 0,1 0-1,0 1 1,1-1 0,0-1-1,0 1 1,1 0-1,0-1 1,0 1 0,6 6-1,-7-11-6,-1 1-1,1-1 0,1 0 1,-1-1-1,0 1 0,1 0 1,-1-1-1,1 0 0,0 0 1,0 0-1,0 0 0,0-1 1,0 0-1,0 0 0,6 1 1,-3-1 17,0-1 0,0 0 0,-1 0 0,1 0 0,0-1 0,0 0 0,0-1 0,12-4 0,-4 0 46,-1-1 0,1 0 1,-1-1-1,0-1 0,-1 0 1,0-1-1,15-14 1,160-172 1697,-186 202-1713,-1 1-1,0 0 1,-1-1 0,1 1 0,-2 9-1,1 18 77,-3 0-1,-1 0 0,-10 43 1,10-43 122,5-34-264,-1 0-1,1 0 0,0 0 0,-1 0 0,1 0 0,0 0 0,-1 1 0,1-1 0,0-1 1,-1 1-1,1 0 0,0 0 0,-1 0 0,1 0 0,0 0 0,-1-1 0,2 1 0,9-9 28,1 1-1,-2-1 0,1-1 0,-1 0 0,17-22 0,2-2 22,-5 9-16,10-11 87,60-51 0,-93 86-123,0 0-1,1 0 0,-1 0 1,0 0-1,1 0 1,-1 0-1,1 1 1,-1-1-1,1 0 1,-1 1-1,1-1 1,0 1-1,-1-1 1,1 1-1,0 0 1,-1 0-1,4 0 1,-4 0-4,0 1 1,0-1-1,0 1 1,0 0 0,0 0-1,-1-1 1,1 1-1,0 0 1,0 0-1,0 0 1,-1 0-1,1 0 1,-1 0 0,1 0-1,0 0 1,-1 0-1,0 0 1,1 0-1,-1 1 1,0-1-1,1 0 1,-1 0 0,0 0-1,0 2 1,6 52 67,-5-38-56,1-1 0,0 1 1,1-1-1,1 0 0,7 19 1,-9-31-13,0 0 1,0 0 0,0-1-1,0 1 1,0-1-1,1 0 1,0 1 0,-1-1-1,1-1 1,1 1 0,-1 0-1,0-1 1,0 1-1,1-1 1,0 0 0,-1 0-1,1 0 1,0-1 0,0 0-1,0 1 1,0-1 0,0 0-1,0-1 1,0 1-1,0-1 1,8 0 0,-2-1 11,-1 0 0,1 0 0,-1-1 0,0-1 0,0 0 1,0 0-1,0 0 0,0-1 0,-1-1 0,14-8 0,-6 2 50,0 0 1,-1-1-1,22-23 0,-34 32-51,0-1-1,1 0 1,-1 0 0,-1 0 0,1 0-1,-1-1 1,1 1 0,-1-1 0,0 1 0,-1-1-1,1 0 1,-1 0 0,0 0 0,0 0-1,-1 1 1,1-1 0,-1 0 0,0 0 0,-1-7-1,1 10-7,-1 0 0,1 1-1,0-1 1,-1 0 0,1 1 0,-1-1-1,0 0 1,1 1 0,-1-1-1,0 1 1,0-1 0,0 1-1,0-1 1,0 1 0,0 0-1,-1 0 1,1-1 0,0 1 0,-1 0-1,1 0 1,-1 0 0,1 0-1,-1 1 1,1-1 0,-1 0-1,0 1 1,1-1 0,-1 1 0,0-1-1,1 1 1,-1 0 0,0 0-1,0 0 1,1 0 0,-1 0-1,0 0 1,1 0 0,-1 0 0,0 1-1,0-1 1,1 1 0,-1-1-1,-2 2 1,0 0-6,0 0-1,0 1 1,0-1 0,0 1-1,1-1 1,-1 1 0,1 0 0,-1 1-1,1-1 1,0 1 0,0-1-1,1 1 1,-1 0 0,1 0-1,0 0 1,0 0 0,0 1-1,0-1 1,1 0 0,0 1 0,-1-1-1,2 1 1,-1-1 0,1 1-1,-1 7 1,1-6 0,1 0-1,-1 0 1,1 0 0,0 1-1,1-1 1,0 0-1,0 0 1,0-1 0,0 1-1,1 0 1,0-1 0,0 1-1,1-1 1,-1 0-1,1 0 1,0 0 0,0-1-1,8 7 1,-6-6-3,1-1 0,-1 0 0,1 0 0,0 0 0,0-1 0,0 0 0,0-1 0,1 1 0,-1-1 0,0-1 0,1 0 0,0 0 0,-1 0 0,1-1 0,0 0 0,0 0 0,-1-1 0,1 0 0,-1 0 0,1-1 0,-1 0 0,1 0 0,-1-1 0,0 0 0,0 0 0,0-1 0,-1 0 0,1 0 0,9-8 0,13-11 0,-1-1 0,43-46 0,-37 24 0,6-9 0,-35 50 0,-1 0 0,1 1 0,0-1 0,0 1 0,0 0 0,0 1 0,11-7 0,-14 10 0,0-1 0,0 0 0,0 0 0,0 1 0,0-1 0,0 1 0,0 0 0,0 0 0,0-1 0,0 1 0,0 1 0,0-1 0,0 0 0,0 0 0,1 1 0,-1-1 0,0 1 0,-1 0 0,1-1 0,0 1 0,0 0 0,0 0 0,0 0 0,-1 0 0,1 1 0,0-1 0,-1 0 0,1 1 0,-1-1 0,0 1 0,1 0 0,-1-1 0,0 1 0,1 2 0,4 7 0,-1-1 0,0 1 0,-1 0 0,5 19 0,-7-24 0,2 10 0,0-2 0,2 1 0,0 0 0,1-1 0,13 21 0,-19-32 0,1 0 0,0 0 0,0-1 0,0 1 0,1-1 0,-1 1 0,0-1 0,1 0 0,0 0 0,-1 0 0,1-1 0,0 1 0,0 0 0,0-1 0,0 0 0,0 0 0,0 0 0,1 0 0,-1 0 0,0-1 0,0 1 0,1-1 0,-1 0 0,0 0 0,1 0 0,-1-1 0,0 1 0,1-1 0,-1 1 0,0-1 0,0 0 0,0-1 0,5-1 0,3-3 0,-1-1 0,1 0 0,-1 0 0,-1-1 0,1 0 0,-1-1 0,-1 0 0,0 0 0,0-1 0,-1 0 0,0 0 0,0-1 0,8-20 0,3-11 0,-2-2 0,13-59 0,-24 87 0,10-48 0,-2 0 0,-3-1 0,-3 0 0,-2-72 0,-5 132 0,1-1 0,-1 0 0,0 0 0,0 0 0,-1 0 0,0 1 0,0-1 0,0 0 0,-1 0 0,0 0 0,-3-6 0,5 12 0,0 0 0,0 0 0,0 0 0,0-1 0,0 1 0,0 0 0,-1 0 0,1 0 0,0 0 0,0 0 0,0-1 0,0 1 0,-1 0 0,1 0 0,0 0 0,0 0 0,0 0 0,0 0 0,-1 0 0,1 0 0,0 0 0,0 0 0,0 0 0,-1 0 0,1 0 0,0 0 0,0 0 0,0 0 0,-1 0 0,1 0 0,0 0 0,0 0 0,0 0 0,-1 0 0,1 0 0,0 0 0,0 0 0,0 0 0,0 0 0,-1 0 0,1 1 0,0-1 0,0 0 0,-9 11 0,-4 15 0,-1 8 0,2 1 0,2-1 0,1 2 0,2-1 0,-5 71 0,8-54 0,3 1 0,2-1 0,2 0 0,19 98 0,-20-140 0,1-1 0,0 0 0,0 0 0,1 0 0,0-1 0,0 1 0,1-1 0,9 12 0,-12-18 0,0 1 0,0-1 0,0 0 0,1 0 0,-1 0 0,0-1 0,1 1 0,-1 0 0,1-1 0,0 0 0,0 0 0,-1 0 0,1 0 0,0 0 0,0 0 0,0-1 0,0 1 0,0-1 0,0 0 0,0 0 0,0 0 0,0 0 0,0 0 0,-1-1 0,1 1 0,0-1 0,0 0 0,0 0 0,0 0 0,-1 0 0,4-2 0,15-10 0,-2 0 0,0-1 0,0-1 0,-1 0 0,-1-2 0,-1 0 0,25-33 0,-20 21 0,-15 18 0,2 1 0,12-15 0,-31 88 0,8-51 0,0 0 0,1-1 0,0 1 0,1 0 0,0 0 0,2 20 0,-1-29 0,1 0 0,-1 0 0,1 0 0,0 0 0,0 0 0,0 0 0,0 0 0,0 0 0,1-1 0,-1 1 0,1 0 0,0-1 0,0 1 0,0-1 0,0 0 0,0 1 0,0-1 0,1 0 0,-1 0 0,1 0 0,-1-1 0,1 1 0,0-1 0,0 1 0,0-1 0,0 0 0,0 0 0,0 0 0,0-1 0,5 1 0,4 0 0,0-2 0,0 0 0,0 0 0,0-1 0,0-1 0,-1 0 0,13-5 0,2 1 0,-10 1 0,0 0 0,0-1 0,-1-1 0,0-1 0,-1 0 0,15-12 0,30-17 0,-49 31 0,-1 0 0,1 0 0,10-12 0,11-8 0,-31 27 0,0-1 0,0 1 0,1 0 0,-1 0 0,0-1 0,0 1 0,0 0 0,0-1 0,0 1 0,0 0 0,0-1 0,0 1 0,1 0 0,-1-1 0,0 1 0,-1 0 0,1-1 0,0 1 0,0 0 0,0-1 0,0 1 0,0 0 0,0 0 0,0-1 0,0 1 0,0 0 0,-1-1 0,1 1 0,0 0 0,0 0 0,0-1 0,-1 1 0,1 0 0,0 0 0,0-1 0,-1 1 0,1 0 0,0 0 0,0 0 0,-1 0 0,1-1 0,0 1 0,-1 0 0,1 0 0,0 0 0,-1 0 0,1 0 0,0 0 0,-1 0 0,1 0 0,0 0 0,-1 0 0,1 0 0,0 0 0,0 0 0,-1 0 0,1 0 0,0 0 0,-1 0 0,0 1 0,-11 6 0,0 0 0,1 1 0,0 1 0,0 0 0,0 0 0,1 1 0,1 0 0,0 1 0,0 0 0,-10 19 0,17-27 0,0 1 0,1-1 0,-1 1 0,1 0 0,0 0 0,0 0 0,0 0 0,1 0 0,-1 0 0,1 0 0,0 0 0,0 0 0,1 0 0,-1 0 0,2 4 0,-2-6 0,1 0 0,-1 0 0,1-1 0,0 1 0,0 0 0,-1-1 0,1 1 0,0-1 0,1 1 0,-1-1 0,0 1 0,0-1 0,1 1 0,-1-1 0,1 0 0,-1 0 0,1 0 0,-1 0 0,1 0 0,0 0 0,-1 0 0,1-1 0,0 1 0,0-1 0,0 1 0,-1-1 0,1 0 0,0 1 0,0-1 0,0 0 0,0 0 0,0 0 0,0-1 0,2 1 0,1-1 0,0-1 0,0 1 0,0-1 0,0 0 0,-1 0 0,1 0 0,0 0 0,-1-1 0,0 0 0,1 0 0,-1 0 0,0 0 0,-1-1 0,1 0 0,-1 0 0,6-7 0,3-8 0,0 0 0,14-36 0,3-3 0,-24 51 0,-3 5 0,-1-1 0,1 1 0,0-1 0,-1 0 0,0 1 0,0-1 0,2-4 0,-2 11 0,1 0 0,-1 1 0,1-1 0,0 0 0,0 0 0,1 0 0,-1-1 0,1 1 0,5 5 0,-1-1 0,1 0 0,-1 0 0,16 11 0,-10-11 0,0-1 0,0-1 0,0 0 0,1-1 0,0 0 0,0-1 0,0-1 0,1 0 0,-1-1 0,1 0 0,0-2 0,-1 1 0,1-2 0,0 0 0,-1 0 0,1-2 0,-1 0 0,15-5 0,-19 5 0,1-1 0,-1-1 0,0 1 0,0-2 0,0 1 0,13-11 0,-22 15 79,0-1 1,0 1-1,0 0 0,0-1 0,0 1 1,0-1-1,0 1 0,0-1 0,-1 0 1,2-2-1,-1-8-4987</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46.885"/>
    </inkml:context>
    <inkml:brush xml:id="br0">
      <inkml:brushProperty name="width" value="0.05" units="cm"/>
      <inkml:brushProperty name="height" value="0.05" units="cm"/>
      <inkml:brushProperty name="color" value="#004F8B"/>
    </inkml:brush>
  </inkml:definitions>
  <inkml:trace contextRef="#ctx0" brushRef="#br0">0 1 14968,'0'0'3511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47.153"/>
    </inkml:context>
    <inkml:brush xml:id="br0">
      <inkml:brushProperty name="width" value="0.05" units="cm"/>
      <inkml:brushProperty name="height" value="0.05" units="cm"/>
      <inkml:brushProperty name="color" value="#004F8B"/>
    </inkml:brush>
  </inkml:definitions>
  <inkml:trace contextRef="#ctx0" brushRef="#br0">1 271 11760,'0'0'874,"14"-3"-348,239-48 1494,-38-20-631,10-2 91,-167 56-1046,112-29 1258,-156 43-1248,0 0 0,1 1 0,22 0 0,-36 2-430,-1 0 0,0 0 0,0 0-1,0 0 1,0 0 0,1 0 0,-1 0-1,0 0 1,0 0 0,0 0 0,0 0-1,1 0 1,-1 0 0,0 0 0,0 0-1,0 0 1,0 0 0,1 0 0,-1 0-1,0 1 1,0-1 0,0 0 0,0 0-1,0 0 1,1 0 0,-1 0 0,0 0-1,0 0 1,0 1 0,0-1 0,0 0-1,0 0 1,0 0 0,0 0 0,1 0-1,-1 1 1,0-1 0,0 0 0,0 0-1,0 0 1,0 0 0,0 1 0,0-1-1,0 0 1,0 0 0,0 0 0,0 1-1,0-1 1,0 0 0,0 0 0,0 0-1,0 0 1,0 1 0,-1-1 0,1 0-1,0 0 1,0 0 0,-10 13 409,-10 6-3321</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7:47.452"/>
    </inkml:context>
    <inkml:brush xml:id="br0">
      <inkml:brushProperty name="width" value="0.05" units="cm"/>
      <inkml:brushProperty name="height" value="0.05" units="cm"/>
      <inkml:brushProperty name="color" value="#004F8B"/>
    </inkml:brush>
  </inkml:definitions>
  <inkml:trace contextRef="#ctx0" brushRef="#br0">87 132 15176,'0'0'1024,"-71"-41"-241,58 29 1,11 6 128,2-4-8,4 4-232,11-3 0,15-3-200,17-2-8,13 2-224,9 3 8</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9:12.970"/>
    </inkml:context>
    <inkml:brush xml:id="br0">
      <inkml:brushProperty name="width" value="0.05" units="cm"/>
      <inkml:brushProperty name="height" value="0.05" units="cm"/>
      <inkml:brushProperty name="color" value="#AB008B"/>
    </inkml:brush>
  </inkml:definitions>
  <inkml:trace contextRef="#ctx0" brushRef="#br0">120 1256 7632,'0'0'9521,"-4"13"-8995,-15 51 275,-19 123 0,6 84 755,12-90-216,13-102 582,17-98-1220,1-23-299,7-60 1,-12 65-251,24-200 671,-17 114-164,35-144 1,-43 246-532,1 0 1,13-27-1,-16 42-92,0 0 0,0 0 1,0 0-1,1 1 0,0-1 0,0 1 1,0 0-1,1 1 0,0-1 0,0 1 0,0 0 1,7-5-1,-10 8-21,0 0 0,0 0 0,0 1 0,0-1 1,0 0-1,1 1 0,-1-1 0,0 1 0,0 0 0,1 0 0,-1 0 1,0 0-1,1 0 0,-1 0 0,0 0 0,4 2 0,-2-1 2,0 1 0,0 0 0,0 0 0,0 0 0,0 0 0,0 1 0,-1-1 0,4 4 0,2 3 8,-1-1 0,0 1 0,-1 0 0,0 1 0,9 16 0,-11-16-8,0 1 0,-1 0-1,-1 0 1,1 0 0,-2 0 0,1 0 0,-2 1 0,0-1 0,0 1 0,-1 0 0,0-1 0,-1 1-1,0-1 1,-1 1 0,-4 13 0,5-19-1,-1 0 0,0 0 0,0 0 0,-1-1 0,0 1 0,0-1-1,0 1 1,-1-1 0,1 0 0,-1 0 0,-1 0 0,1-1 0,-1 1 0,1-1 0,-1 0 0,0-1-1,-1 1 1,1-1 0,-1 0 0,1 0 0,-1-1 0,0 0 0,0 0 0,0 0 0,0 0-1,0-1 1,-1 0 0,1-1 0,-9 1 0,10-2 22,-1 1 1,0-1-1,1 0 1,-1 0-1,1-1 0,-6-2 1,-12-3 185,23 7-220,-1 0-1,1 0 1,0 0-1,0-1 1,0 1-1,0 0 1,0 0-1,0 0 0,0 0 1,0 0-1,0 0 1,-1 0-1,1 0 1,0 0-1,0 0 1,0 0-1,0 0 0,0 0 1,0 0-1,0 0 1,0 0-1,0 0 1,0-1-1,0 1 1,0 0-1,0 0 0,0 0 1,-1 0-1,1 0 1,0 0-1,0 0 1,0 0-1,0 0 1,0-1-1,0 1 0,0 0 1,0 0-1,0 0 1,0 0-1,0 0 1,0 0-1,0 0 1,1 0-1,-1-1 0,0 1 1,0 0-1,0 0 1,0 0-1,0 0 1,0 0-1,0 0 1,0 0-1,0 0 0,0 0 1,0 0-1,0 0 1,0-1-1,0 1 1,1 0-1,-1 0 1,0 0-1,0 0 0,0 0 1,0 0-1,0 0 1,0 0-1,0 0 1,13-7 73,19-6-65,46-9-6,100-14 0,9-2-56,-107 14-37,102-47 0,-176 69 75,2 0-7,-7 2 18,0 0 1,-1 0 0,1 0-1,-1 0 1,1 0 0,0 0-1,-1 0 1,1 0-1,0 0 1,-1-1 0,1 1-1,-1 0 1,1 0 0,0-1-1,-1 1 1,1 0 0,-1-1-1,1 1 1,-1 0 0,1-1-1,-1 1 1,1-1 0,-1 1-1,0-1 1,1 1-1,-1-1 1,-26 19 82,-22 12 5,23-15-9,0 1 0,-33 29 0,56-43-65,0-1 0,1 1-1,-1 0 1,1-1 0,-1 1 0,1 0-1,0 0 1,-1 0 0,1 0 0,0 0-1,0 0 1,1 1 0,-1-1 0,0 0-1,0 5 1,1-6-4,0 1 0,0 0 0,1 0 0,-1-1 0,0 1 0,1 0 0,-1-1 0,1 1 0,-1 0 0,1-1 0,0 1 1,0-1-1,0 1 0,0-1 0,0 0 0,0 1 0,1 0 0,1 1 2,-1-1 1,1 0 0,0 0-1,-1-1 1,1 1-1,0 0 1,0-1 0,0 0-1,1 0 1,-1 0-1,0 0 1,0 0 0,1 0-1,-1-1 1,0 0-1,1 0 1,-1 0 0,0 0-1,1 0 1,5-2-1,-5 1-1,-1 0 0,0 0 0,1 0 0,-1-1 0,0 0 0,0 1 0,0-1 0,0 0 0,0 0 0,0-1 0,-1 1 0,1-1 0,-1 1 0,1-1 0,-1 0 0,0 0 0,0 0 0,-1 0 0,1 0 0,0 0 0,-1-1 0,0 1 0,0 0 0,0-1 0,0 1 0,0-6 0,0 4 10,-1 0 0,0 0 0,0 0 0,0 0 0,-1 0 0,0 0 0,0 0 1,0 0-1,0 0 0,-1 0 0,0 1 0,0-1 0,0 1 0,0-1 0,-1 1 0,0 0 0,0 0 1,-4-5-1,-5-7 29,11 14-45,-1 0 0,1 0 0,0 0 1,-1 0-1,1 0 0,-1 1 0,1-1 1,-1 0-1,0 1 0,0-1 0,0 1 0,0 0 1,0 0-1,0-1 0,0 1 0,0 1 1,0-1-1,-4-1 0,15 8-5,0-1 0,20 8 0,-19-11 0,1 1 0,-1-1 0,1-1 0,0 0 0,-1 0 0,1-1 0,0-1 0,0 0 0,0 0 0,-1-1 0,1 0 0,-1-1 0,1 0 0,-1-1 0,0 0 0,0 0 0,15-10 0,-5 1 0,0-1 0,-2 0 0,1-1 0,-2-1 0,0-1 0,-1-1 0,15-20 0,-17 17 0,0 0 0,-2-1 0,-1-1 0,-1 0 0,-1 0 0,9-35 0,-5 5 0,11-104 0,-22 126 0,0-1 0,-3 1 0,-1-1 0,-7-39 0,9 69 0,0 1 0,0-1 0,-1 1 0,1-1 0,0 1 0,-1 0 0,1-1 0,-1 1 0,0-1 0,0 1 0,1 0 0,-1 0 0,0-1 0,0 1 0,-2-2 0,2 3 0,1-1 0,-1 1 0,0 0 0,1 0 0,-1-1 0,0 1 0,0 0 0,1 0 0,-1 0 0,0 0 0,1 0 0,-1 0 0,0 0 0,0 0 0,1 0 0,-1 0 0,0 0 0,1 1 0,-1-1 0,0 0 0,1 0 0,-1 1 0,0 0 0,-3 1 0,1 1 0,0-1 0,-1 1 0,1 0 0,1 0 0,-1 0 0,0 0 0,1 1 0,0-1 0,-3 5 0,-6 15 0,1 0 0,2 1 0,0 0 0,1 0 0,-4 26 0,-8 127 0,16 40 0,5-174 0,3-1 0,1 0 0,13 43 0,-18-82 0,0 0 0,0 0 0,0 0 0,0 0 0,0 0 0,0-1 0,1 1 0,0 0 0,-1-1 0,1 1 0,0-1 0,0 0 0,0 1 0,1-1 0,-1 0 0,1 0 0,-1-1 0,1 1 0,-1 0 0,4 0 0,-1 0 0,0-1 0,0 0 0,0 0 0,1 0 0,-1-1 0,0 0 0,0 0 0,1 0 0,-1-1 0,10-2 0,-1 0 0,-1-1 0,1 0 0,-1-1 0,0 0 0,16-10 0,58-42 0,-69 45 0,-6 2 0,0-1 0,0 1 0,-1-2 0,10-14 0,17-16 0,-31 37 0,-6 4 0,0 1 0,-1-1 0,1 1 0,0-1 0,0 1 0,0-1 0,-1 1 0,1-1 0,0 0 0,-1 0 0,1 1 0,-1-1 0,1 0 0,0 0 0,-1 0 0,0 1 0,1-1 0,-1 0 0,1-1 0,-33 47 0,17-24 0,2 0 0,-18 36 0,28-48 0,-1-1 0,1 1 0,1-1 0,-1 1 0,2 0 0,-1 0 0,1 0 0,0 0 0,1 0 0,1 16 0,-1-24 0,0-1 0,0 1 0,0 0 0,0-1 0,0 1 0,0 0 0,1-1 0,-1 1 0,0 0 0,0-1 0,0 1 0,1 0 0,-1-1 0,0 1 0,1 0 0,-1-1 0,0 1 0,1-1 0,-1 1 0,1-1 0,-1 1 0,1-1 0,-1 1 0,1-1 0,0 0 0,-1 1 0,1-1 0,-1 0 0,1 1 0,0-1 0,-1 0 0,1 0 0,0 0 0,-1 1 0,1-1 0,0 0 0,-1 0 0,1 0 0,0 0 0,-1 0 0,1 0 0,0 0 0,-1 0 0,1-1 0,0 1 0,-1 0 0,1 0 0,0-1 0,-1 1 0,1 0 0,-1-1 0,2 1 0,1-3 0,1 1 0,-1 0 0,1-1 0,-1 0 0,0 1 0,0-1 0,4-5 0,16-27 0,-2-1 0,19-40 0,-31 58 0,-9 18 0,0-1 0,0 1 0,0 0 0,0-1 0,0 1 0,0 0 0,1 0 0,-1-1 0,0 1 0,0 0 0,0 0 0,0-1 0,1 1 0,-1 0 0,0 0 0,0-1 0,1 1 0,-1 0 0,0 0 0,0 0 0,1 0 0,-1 0 0,0-1 0,1 1 0,-1 0 0,0 0 0,1 0 0,-1 0 0,0 0 0,1 0 0,-1 0 0,1 0 0,6 9 0,6 24 0,-9-23 0,0 2 0,1 1 0,1 0 0,-1 0 0,2-1 0,0 0 0,11 14 0,-16-23 0,0-1 0,0 1 0,0-1 0,1 0 0,-1 0 0,1 0 0,0 0 0,0 0 0,-1-1 0,1 1 0,0-1 0,0 0 0,1 0 0,-1 0 0,0 0 0,0-1 0,0 1 0,1-1 0,-1 1 0,0-1 0,0 0 0,1-1 0,-1 1 0,0-1 0,0 1 0,1-1 0,-1 0 0,3-1 0,1-1 0,0-1 0,0 0 0,0 0 0,-1 0 0,0-1 0,0 0 0,11-11 0,34-44 0,-48 56 0,4-5 0,0-1 0,0-1 0,-1 1 0,0-1 0,-1 0 0,0-1 0,-1 1 0,0-1 0,-1 0 0,-1 1 0,1-2 0,0-20 0,-3 32 0,0 0 0,0 0 0,0 0 0,0 1 0,0-1 0,1 0 0,-1 0 0,0 0 0,1 1 0,-1-1 0,0 0 0,1 0 0,-1 1 0,1-1 0,-1 0 0,1 1 0,0-1 0,-1 1 0,1-1 0,0 1 0,-1-1 0,1 1 0,0-1 0,-1 1 0,1-1 0,1 1 0,18-4 0,-17 4 0,0 0 0,0 0 0,0 1 0,0-1 0,0 1 0,0 0 0,0-1 0,-1 1 0,1 0 0,0 1 0,-1-1 0,1 1 0,0-1 0,-1 1 0,0 0 0,1-1 0,-1 1 0,0 1 0,0-1 0,0 0 0,0 0 0,-1 1 0,1-1 0,-1 1 0,1-1 0,1 6 0,2 6 0,-1 0 0,-1 0 0,0 0 0,2 22 0,2 11 0,-5-38 0,1 0 0,0 0 0,0-1 0,1 1 0,9 14 0,-12-20 0,1-1 0,-1 1 0,1-1 0,0 0 0,0 0 0,-1 0 0,1 0 0,1 0 0,-1-1 0,0 1 0,0 0 0,1-1 0,-1 0 0,1 1 0,-1-1 0,1 0 0,-1 0 0,1-1 0,0 1 0,0 0 0,-1-1 0,1 0 0,0 0 0,3 0 0,2-1 0,-1 0 0,1-1 0,-1 0 0,1 0 0,-1-1 0,0 0 0,0 0 0,0-1 0,0 0 0,-1 0 0,1 0 0,-1-1 0,0 0 0,0 0 0,-1-1 0,6-7 0,1-4 0,0 0 0,-2-1 0,0 0 0,13-37 0,18-36 0,-38 86 0,-2 10 0,-2 19 0,0-14 0,2 10 0,0 1 0,4 20 0,-3-33 0,-1 1 0,2-1 0,-1 0 0,1 0 0,0 0 0,0-1 0,9 15 0,-10-21 0,-1 1 0,1 0 0,0 0 0,-1-1 0,1 1 0,0-1 0,0 1 0,0-1 0,0 0 0,0 0 0,0 0 0,0 0 0,1 0 0,-1 0 0,0 0 0,0-1 0,4 1 0,-1-1 0,0 1 0,0-2 0,0 1 0,0 0 0,0-1 0,0 0 0,9-3 0,2-2 0,-1-1 0,-1 0 0,1-1 0,13-10 0,2-3 0,-20 12 0,1 2 0,0-1 0,0 1 0,20-8 0,-30 14 0,-1 1 0,0 0 0,0 0 0,0 0 0,1 0 0,-1 0 0,0 0 0,0 0 0,0 0 0,0 0 0,1 0 0,-1 0 0,0 0 0,0 0 0,0 0 0,1 0 0,-1 0 0,0 0 0,0 0 0,0 0 0,1 0 0,-1 0 0,0 0 0,0 0 0,0 0 0,0 0 0,1 0 0,-1 0 0,0 1 0,0-1 0,0 0 0,0 0 0,1 0 0,-1 0 0,0 0 0,0 1 0,0-1 0,0 0 0,0 0 0,0 0 0,0 0 0,0 1 0,1-1 0,-1 0 0,0 0 0,0 0 0,0 1 0,0-1 0,0 0 0,0 0 0,0 0 0,0 1 0,0-1 0,0 0 0,0 0 0,0 0 0,-1 1 0,1-1 0,0 0 0,0 0 0,0 0 0,0 1 0,-5 13 0,4-12 0,-13 25 0,-30 43 0,4-6 0,38-62 0,1 0 0,0 0 0,-1 0 0,1 1 0,0-1 0,1 0 0,-1 0 0,0 1 0,1-1 0,-1 4 0,1-5 0,0 0 0,1 0 0,-1 0 0,1 0 0,-1-1 0,1 1 0,-1 0 0,1 0 0,0-1 0,-1 1 0,1 0 0,0-1 0,0 1 0,0-1 0,-1 1 0,1-1 0,0 1 0,0-1 0,0 1 0,0-1 0,0 0 0,0 0 0,0 1 0,-1-1 0,1 0 0,0 0 0,0 0 0,1 0 0,46 5 0,-39-5 0,0 1 0,0 0 0,0 0 0,0 1 0,0 0 0,0 1 0,0-1 0,-1 2 0,16 7 0,-23-10 0,1 0 0,-1 1 0,0-1 0,0 1 0,0-1 0,0 1 0,0-1 0,0 1 0,0 0 0,0-1 0,0 1 0,-1 0 0,1 0 0,-1-1 0,1 1 0,-1 0 0,0 0 0,0 0 0,0 0 0,0 0 0,0-1 0,0 1 0,0 0 0,-1 0 0,1 0 0,-1 0 0,1-1 0,-1 1 0,0 0 0,0-1 0,-1 4 0,-4 5 0,1 0 0,-1 0 0,-13 14 0,5-7 0,-2-1 0,0-1 0,-1-1 0,0 0 0,-1-1 0,-1-1 0,0 0 0,-36 15 0,45-22 0,8-4 0,-1 1 0,1-1 0,-1 1 0,0-1 0,0 0 0,1 0 0,-1-1 0,0 1 0,0 0 0,0-1 0,0 0 0,-4 1 0,7-2 0,0 1 0,0 0 0,0 0 0,-1-1 0,1 1 0,0 0 0,0-1 0,0 1 0,0 0 0,0 0 0,0-1 0,0 1 0,-1 0 0,1-1 0,0 1 0,0 0 0,0-1 0,0 1 0,0 0 0,0-1 0,1 1 0,-1 0 0,0-1 0,0 1 0,0 0 0,0 0 0,0-1 0,0 1 0,0 0 0,1-1 0,-1 1 0,0 0 0,0 0 0,0-1 0,1 1 0,-1 0 0,1-1 0,7-11 0,5-1 0,-1 1 0,2 1 0,0 0 0,0 0 0,1 1 0,27-12 0,8-7 0,32-22 0,152-104 0,-213 138 0,-1-1 0,0-1 0,-2-1 0,32-43 0,-38 43 0,-12 19 0,0 0 0,1 1 0,-1-1 0,1 0 0,-1 1 0,0-1 0,0 0 0,1 1 0,-1-1 0,0 0 0,0 0 0,0 1 0,0-1 0,0 0 0,0 0 0,0 0 0,0 1 0,0-1 0,0 0 0,0 0 0,-1 1 0,1-1 0,0 0 0,0 1 0,-1-1 0,0 0 0,1 0 0,-1 1 0,1 0 0,-1 0 0,1 0 0,-1 0 0,1 0 0,-1 1 0,1-1 0,-1 0 0,1 0 0,-1 0 0,1 0 0,-1 0 0,1 1 0,-1-1 0,1 0 0,0 0 0,-1 1 0,1-1 0,-1 0 0,1 1 0,0-1 0,-1 1 0,0 0 0,-11 13 0,9-11 0,-2 3 0,0 0 0,1 0 0,0 1 0,0-1 0,0 1 0,1 0 0,0 0 0,0 0 0,-2 12 0,4-16 0,0 0 0,1 0 0,-1 0 0,1 0 0,0 0 0,0 0 0,0 0 0,0 0 0,0 0 0,1 0 0,0 0 0,-1 0 0,1-1 0,0 1 0,0 0 0,1 0 0,-1-1 0,0 1 0,1 0 0,0-1 0,0 1 0,-1-1 0,1 0 0,1 0 0,-1 0 0,4 4 0,-4-6 0,0 1 0,-1 0 0,1-1 0,0 1 0,0-1 0,0 0 0,0 1 0,-1-1 0,1 0 0,0 0 0,0 0 0,0 0 0,0 0 0,0-1 0,-1 1 0,1-1 0,0 1 0,0-1 0,0 0 0,-1 1 0,1-1 0,2-2 0,36-25 0,-35 25 0,11-11 0,0-1 0,-1 0 0,-1-1 0,15-22 0,44-75 0,-70 107 0,4-5 0,-8 13 0,0 1 0,0-1 0,0 1 0,0-1 0,1 1 0,-1 0 0,1-1 0,0 1 0,0 3 0,0-2 0,1 1 0,0-1 0,1 0 0,-1 1 0,1-1 0,0 0 0,0 0 0,0 0 0,1 0 0,-1 0 0,1-1 0,0 1 0,0-1 0,0 0 0,1 0 0,-1 0 0,1 0 0,0 0 0,-1-1 0,1 1 0,0-1 0,0 0 0,9 2 0,-9-2 0,2 0 0,-1 0 0,0-1 0,0 0 0,0 0 0,1 0 0,-1-1 0,0 0 0,1 0 0,-1 0 0,0 0 0,1-1 0,-1 0 0,0 0 0,0 0 0,1-1 0,-1 0 0,0 0 0,-1 0 0,7-4 0,0-4 0,0 1 0,-1-2 0,0 1 0,0-1 0,-1-1 0,-1 0 0,11-20 0,41-95 0,-56 117 0,21-59 0,-2 0 0,22-116 0,5-147 0,-44 283 0,-1 13 0,0 6 0,-1 0 0,-2-60 0,-2 90 0,1 0 0,-1 0 0,0-1 0,0 1 0,0 0 0,0 0 0,0-1 0,0 1 0,0 0 0,0 0 0,0-1 0,0 1 0,0 0 0,-1 0 0,1-1 0,0 1 0,0 0 0,0 0 0,0 0 0,0-1 0,0 1 0,0 0 0,-1 0 0,1 0 0,0-1 0,0 1 0,0 0 0,-1 0 0,1 0 0,0 0 0,0-1 0,0 1 0,-1 0 0,-5 7 0,-4 15 0,10-21 0,-14 42 0,2 0 0,3 1 0,-7 57 0,8-46 0,-17 123 0,-5 264 0,30-436 0,3 44 0,-3-46 0,1 0 0,-1 0 0,1 0 0,1 0 0,-1 0 0,0 0 0,1 0 0,0 0 0,3 5 0,-4-9 0,-1 1 0,1-1 0,0 0 0,-1 1 0,1-1 0,0 0 0,0 1 0,-1-1 0,1 0 0,0 0 0,0 0 0,-1 1 0,1-1 0,0 0 0,0 0 0,-1 0 0,1 0 0,0 0 0,0-1 0,0 1 0,-1 0 0,1 0 0,0 0 0,0-1 0,-1 1 0,2-1 0,18-9 0,-19 9 0,11-7 0,0-2 0,-1 0 0,0 0 0,18-23 0,5-4 0,-25 27 0,12-14 0,-20 23 0,-1 0 0,1 1 0,0-1 0,0 0 0,-1 1 0,1-1 0,0 1 0,0-1 0,-1 1 0,1-1 0,0 1 0,0 0 0,0-1 0,0 1 0,0 0 0,-1 0 0,1 0 0,0-1 0,0 1 0,0 0 0,0 0 0,0 0 0,0 1 0,1-1 0,-1 0 0,-1 1 0,1 0 0,-1-1 0,1 1 0,-1-1 0,1 1 0,-1 0 0,0-1 0,1 1 0,-1 0 0,0-1 0,0 1 0,1 0 0,-1 0 0,0-1 0,0 1 0,0 0 0,0 0 0,0-1 0,0 1 0,0 0 0,0 1 0,-3 21 0,1-14 0,-1 20 0,0-8 0,0 1 0,2-1 0,1 0 0,0 1 0,5 24 0,-5-43 0,1 0 0,-1-1 0,1 1 0,0-1 0,0 1 0,0-1 0,0 0 0,0 1 0,1-1 0,-1 0 0,1 0 0,-1 0 0,1 0 0,0 0 0,0 0 0,0 0 0,0-1 0,3 3 0,-2-3 0,1 1 0,-1-1 0,1 0 0,-1 0 0,1 0 0,-1 0 0,1-1 0,-1 0 0,1 1 0,0-1 0,6-1 0,2-1 0,-1 0 0,0-1 0,0 0 0,0-1 0,0 0 0,0-1 0,13-8 0,0-3 0,-1-1 0,-1-1 0,34-35 0,-62 59 0,1 1 0,0 0 0,0 1 0,1-1 0,0 1 0,0 0 0,-3 10 0,5-14 0,1 0 0,0 0 0,0 0 0,1 0 0,-1 0 0,1 0 0,0 0 0,1 8 0,-1-10 0,0-1 0,1 1 0,-1 0 0,1 0 0,0 0 0,0 0 0,0-1 0,0 1 0,0 0 0,0-1 0,0 1 0,0-1 0,0 1 0,1-1 0,-1 0 0,1 1 0,-1-1 0,1 0 0,1 1 0,-1-1 0,0 0 0,-1 0 0,1 0 0,-1-1 0,1 1 0,0 0 0,0-1 0,-1 0 0,1 1 0,0-1 0,0 0 0,0 0 0,-1 0 0,1 0 0,0 0 0,0 0 0,0-1 0,-1 1 0,1 0 0,0-1 0,0 0 0,-1 1 0,1-1 0,0 0 0,-1 0 0,1 0 0,-1 0 0,1 0 0,-1 0 0,0 0 0,1-1 0,-1 1 0,0 0 0,0-1 0,2-2 0,2-5 0,1 0 0,-1-1 0,-1 0 0,6-17 0,-6 17 0,-2 4 0,1-1 0,-1 0 0,-1 0 0,1 0 0,-1 0 0,0 0 0,0-1 0,-1 1 0,0 0 0,-1 0 0,1-1 0,-1 1 0,-1 0 0,1 0 0,-1 0 0,-1 0 0,1 1 0,-1-1 0,0 0 0,-8-10 0,11 16 0,-1 0 0,1 0 0,-1 0 0,0 0 0,1 0 0,0 1 0,-1-1 0,1 0 0,-1 0 0,1-1 0,0 1 0,0 0 0,0 0 0,0 0 0,-1 0 0,1 0 0,1 0 0,-1 0 0,0 0 0,0 0 0,0 0 0,0 0 0,1 0 0,0-2 0,0 2 0,0-1 0,1 1 0,-1-1 0,0 1 0,1-1 0,-1 1 0,1 0 0,0 0 0,-1 0 0,1 0 0,0 0 0,3-1 0,7-2 0,1 1 0,0 0 0,18-2 0,-20 3 0,3-1 0,-1 1 0,1 0 0,0 1 0,0 1 0,-1 0 0,1 1 0,25 4 0,-38-5 0,1 1 0,-1-1 0,0 1 0,1 0 0,-1-1 0,0 1 0,1 0 0,-1 0 0,0 0 0,0 0 0,0 0 0,0 0 0,0 0 0,0 0 0,0 0 0,0 0 0,0 1 0,-1-1 0,1 0 0,0 2 0,5 30 0,-6-30 0,0 0 0,0 0 0,0 0 0,0 0 0,1 0 0,0 0 0,-1 0 0,1 0 0,0 0 0,0 0 0,1 0 0,-1-1 0,4 6 0,-4-8 0,-1 1 0,1-1 0,0 1 0,-1-1 0,1 0 0,0 1 0,-1-1 0,1 0 0,0 0 0,0 1 0,-1-1 0,1 0 0,0 0 0,0 0 0,-1 0 0,1 0 0,0 0 0,0 0 0,0-1 0,-1 1 0,1 0 0,0 0 0,-1 0 0,1-1 0,0 1 0,0 0 0,0-1 0,22-15 0,-13 8 0,-4 5 0,-1 0 0,1 0 0,-1 0 0,1 1 0,11-3 0,-15 4 0,-1 1 0,0 0 0,1 0 0,-1 0 0,1 0 0,-1 0 0,0 0 0,1 0 0,-1 1 0,1-1 0,-1 0 0,0 1 0,1-1 0,-1 1 0,0-1 0,0 1 0,1 0 0,-1 0 0,0-1 0,0 1 0,0 0 0,0 0 0,0 0 0,0 0 0,0 0 0,0 0 0,0 1 0,-1-1 0,1 0 0,1 2 0,1 5 38,0-1 0,-1 1 0,1 0 0,-1 0 0,-1 0 0,1 0 0,-2 0 0,1 0 0,-1 0 0,0 0 0,0 0 0,-1 0 0,-4 15 0,5-19-227,-1-1 0,-1 1 0,1 0-1,0-1 1,-1 1 0,1-1 0,-1 0-1,0 1 1,0-1 0,-1 0 0,1 0-1,-1 0 1,1-1 0,-1 1 0,0 0-1,0-1 1,0 0 0,0 0 0,0 0-1,-1 0 1,1 0 0,-1-1 0,1 1-1,-1-1 1,0 0 0,1 0 0,-1-1-1,0 1 1,-7 0 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9:13.122"/>
    </inkml:context>
    <inkml:brush xml:id="br0">
      <inkml:brushProperty name="width" value="0.05" units="cm"/>
      <inkml:brushProperty name="height" value="0.05" units="cm"/>
      <inkml:brushProperty name="color" value="#AB008B"/>
    </inkml:brush>
  </inkml:definitions>
  <inkml:trace contextRef="#ctx0" brushRef="#br0">0 1 14776,'0'0'2343,"75"17"-2175,-57-15-72,-7 2 16,-1-2-120,-8-2-8</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9:13.389"/>
    </inkml:context>
    <inkml:brush xml:id="br0">
      <inkml:brushProperty name="width" value="0.05" units="cm"/>
      <inkml:brushProperty name="height" value="0.05" units="cm"/>
      <inkml:brushProperty name="color" value="#AB008B"/>
    </inkml:brush>
  </inkml:definitions>
  <inkml:trace contextRef="#ctx0" brushRef="#br0">0 20 11952,'0'0'784,"59"0"-216,-10 0 0,28-2-56,15 2 0,12 0 64,-4 0 0,-3-4 15,-18 2 1,-13-4-96,-15 1 0,-25 5-152,-10 1 8,-11 3-120,-16 2 16</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9:13.600"/>
    </inkml:context>
    <inkml:brush xml:id="br0">
      <inkml:brushProperty name="width" value="0.05" units="cm"/>
      <inkml:brushProperty name="height" value="0.05" units="cm"/>
      <inkml:brushProperty name="color" value="#AB008B"/>
    </inkml:brush>
  </inkml:definitions>
  <inkml:trace contextRef="#ctx0" brushRef="#br0">0 34 12056,'0'0'1056,"92"-12"-776,-7 5-336,3-7 8</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9:16.222"/>
    </inkml:context>
    <inkml:brush xml:id="br0">
      <inkml:brushProperty name="width" value="0.05" units="cm"/>
      <inkml:brushProperty name="height" value="0.05" units="cm"/>
      <inkml:brushProperty name="color" value="#AB008B"/>
    </inkml:brush>
  </inkml:definitions>
  <inkml:trace contextRef="#ctx0" brushRef="#br0">438 651 6016,'0'0'5832,"-12"-5"-5024,8 3-728,-4-2 50,0 1 0,0 0 1,0 0-1,0 1 0,-1 0 1,1 0-1,0 1 0,-1 0 0,0 1 1,-11 0-1,-2 3 185,1 1 1,0 1-1,1 1 0,-1 1 0,1 0 1,0 2-1,-19 11 0,28-13-125,0-1 0,1 1 0,-1 1 0,2 0 0,-1 1 0,1-1 0,1 2 0,0-1 0,0 1 0,1 1 0,0-1 0,0 1 0,-6 15 0,12-23-137,0-1 0,0 1-1,1-1 1,-1 1-1,0-1 1,1 1 0,0-1-1,-1 1 1,1 0 0,0-1-1,1 1 1,-1-1-1,0 1 1,1 0 0,-1-1-1,1 1 1,0-1-1,0 0 1,0 1 0,0-1-1,0 1 1,0-1-1,1 0 1,-1 0 0,1 0-1,0 0 1,-1 0-1,1 0 1,0 0 0,0-1-1,3 3 1,0-2 15,-1 1 0,0-1 0,1 0 1,0 0-1,0-1 0,-1 1 0,1-1 0,0 0 1,0 0-1,0-1 0,0 1 0,0-1 0,0 0 1,0-1-1,9-1 0,-2-1 16,-1-1-1,1 0 1,-1-1-1,0 0 1,0-1-1,0 0 1,-1 0 0,0-2-1,0 1 1,-1-1-1,0 0 1,0-1-1,-1 0 1,0-1 0,0 1-1,8-17 1,2-4 82,-2-2 0,-1 0 0,-2 0 1,14-51-1,-9 17 153,-3-1 1,-3-1-1,6-98 0,-17 150-189,-1 0-1,0 0 0,-1 0 1,-1 1-1,-6-29 0,8 43-114,0 0 0,-1 0 0,1 0-1,0 0 1,-1 0 0,1 0 0,-1 0 0,1 0-1,-1 0 1,1 0 0,-1 0 0,0 0 0,1 0-1,-1 1 1,0-1 0,0 0 0,0 0 0,0 1-1,1-1 1,-1 1 0,0-1 0,-2 0 0,2 1-6,0 0 1,0 0-1,0 0 1,-1 0-1,1 1 1,0-1-1,0 0 1,0 1 0,0-1-1,0 1 1,0-1-1,1 1 1,-1-1-1,0 1 1,0-1-1,0 1 1,0 0-1,-1 1 1,-3 5 14,-1-1 0,1 2 0,0-1 0,-5 11 0,-5 12 2,2 1 1,1 0 0,1 1 0,2 0 0,1 1 0,2 0 0,-4 55 0,8-41 14,2 0 1,2 0-1,3 0 1,18 86-1,-21-122-19,1 0 0,1 0 0,0-1 0,0 1-1,1-1 1,0 0 0,1-1 0,11 16 0,-15-22-2,1 0 0,0 0 0,0 0 0,1 0 0,-1-1 0,1 1 0,-1-1 0,1 0 0,0 0 0,0 0 0,-1-1 0,1 1-1,1-1 1,-1 0 0,0 0 0,0 0 0,0-1 0,1 1 0,-1-1 0,0 0 0,0 0 0,1-1 0,-1 1 0,0-1 0,5-2 0,3-1 29,0-1 0,-1 0 1,0-1-1,0-1 0,-1 0 0,1 0 0,-1-1 0,-1 0 0,0 0 1,0-1-1,-1-1 0,0 1 0,13-22 0,-15 22 7,-1 0 0,-1-1 0,0 1 0,0-1 0,-1 0-1,0 0 1,-1 0 0,0-1 0,0 1 0,-1 0 0,-1-12 0,0 20-27,0 1 0,-1-1 1,1 0-1,-1 1 0,1-1 1,-1 1-1,0-1 1,1 1-1,-1-1 0,0 1 1,-2-2-1,2 2 12,0 0 0,1 0 0,-1 0 0,0-1 0,1 1 0,-1 0 0,0 0 0,1 0 0,0-1 0,-1 1 0,1 0 0,0 0 0,-1-2 0,1 2 9,13-6 118,1 3-153,1 1 0,0 0-1,0 1 1,1 1 0,-1 0 0,0 1 0,0 1 0,0 0 0,1 1 0,18 5 0,-33-7-14,0 1 0,0-1 0,0 1 0,0-1 0,0 1 0,0-1 0,0 1 0,0 0 0,0-1 0,-1 1 0,1 0 0,0 0 0,0-1 0,0 1 0,-1 0 0,1 0 0,-1 0 0,1 0 0,-1 0 1,1 0-1,-1 0 0,1 0 0,-1 0 0,0 0 0,1 0 0,-1 1 0,0-1 0,0 0 0,0 0 0,0 0 0,0 2 0,-1 3 0,-1 0 0,1 1 0,-1-1 0,-4 10 1,-1 4-15,0 5 16,3-14 20,1 1 0,0-1 0,-2 19 0,5-28-15,0 0 1,0 0 0,0 0-1,0 1 1,0-1 0,0 0 0,0 0-1,1 0 1,-1 0 0,1 1-1,0-1 1,0 0 0,-1 0 0,1 0-1,1 0 1,-1-1 0,0 1-1,0 0 1,1 0 0,-1-1 0,1 1-1,-1-1 1,1 1 0,3 1-1,-2-1 1,0-1-1,0 0 0,1 0 1,-1 0-1,1-1 0,-1 1 0,1-1 1,-1 1-1,0-1 0,1-1 1,-1 1-1,1 0 0,-1-1 0,1 1 1,-1-1-1,0 0 0,1 0 1,4-3-1,4-1 17,-1-1 0,0 0 0,19-15 0,-17 11-8,-1-2 1,0 0-1,0-1 1,10-14-1,6-8-26,-17 25-21,-7 9 6,-7 19-10,-2 5 4,4-15 19,1-1 0,0 1 0,0 0 0,1 0 1,0-1-1,1 1 0,0 0 0,0-1 0,0 0 0,6 12 1,-7-17 7,0 1 0,1 0 1,-1-1-1,1 0 0,0 1 1,-1-1-1,1 0 0,0 0 1,1 0-1,-1 0 0,0 0 1,0 0-1,1-1 0,-1 1 1,1-1-1,-1 0 0,1 1 1,0-1-1,0 0 0,-1-1 1,1 1-1,0 0 1,0-1-1,0 0 0,0 0 1,0 0-1,0 0 0,-1 0 1,1 0-1,0-1 0,3 0 1,3-2 5,-1 0 0,0 0 0,0-1 1,0-1-1,0 1 0,0-1 0,-1 0 1,0-1-1,0 0 0,0 0 0,-1 0 1,0-1-1,0 0 0,-1 0 0,7-12 1,7-14 32,-1-1 1,17-49 0,-19 45-9,83-216 268,-84 206-155,-2-1 0,-2 0-1,6-70 1,-18 96-27,1 24-111,0-1 0,0 0 0,0 0 0,0 1-1,0-1 1,-1 0 0,1 0 0,0 1-1,0-1 1,0 0 0,-1 0 0,1 0 0,0 0-1,0 1 1,-1-1 0,1 0 0,0 0 0,0 0-1,-1 0 1,1 0 0,0 0 0,0 0-1,-1 0 1,1 0 0,0 0 0,-1 0 0,1 0-1,0 0 1,0 0 0,-1 0 0,1 0 0,0 0-1,0 0 1,-1 0 0,1 0 0,0 0 0,0 0-1,-1 0 1,1-1 0,0 1 0,0 0-1,-1 0 1,1 0 0,0-1 0,0 1 0,0 0-1,-1 0 1,1 0 0,0-1 0,0 1 0,0 0-1,0 0 1,0-1 0,-1 1 0,1 0-1,0 0 1,0-1 0,0 1 0,0 0 0,0 0-1,0-1 1,0 1 0,0 0 0,0-1 0,0 1-1,0 0 1,0 0 0,0-1 0,-5 8 18,1 0 1,-1 1 0,1-1 0,-6 17 0,2-6-6,-50 120-156,5 3-1,-35 152 1,74-236 27,-3 9-187,2 0 0,-10 120-1,25-183 292,0 2-25,0 0 0,0 0 0,0 1 0,1-1 0,1 7 0,-2-11 28,1 0 0,-1 0 0,0 0 0,1 0 0,-1-1 0,1 1 0,-1 0 0,1 0 0,-1 0 0,1 0 0,0-1 0,-1 1 0,1 0 0,0-1 0,-1 1 0,1 0 0,0-1 0,0 1 0,0-1 0,0 1 0,0-1 0,0 0 0,-1 1 0,1-1 0,0 0 0,0 0 0,0 0 1,0 1-1,0-1 0,0 0 0,0 0 0,0 0 0,0-1 0,2 1 0,3-1-4,-1-1 0,1 0 1,0 0-1,-1 0 0,0-1 1,1 1-1,-1-1 0,0-1 1,0 1-1,5-5 0,9-10 19,18-18-1,-29 27-4,30-34 45,-1-2 0,30-48-1,50-105 261,64-171 714,-163 328-852,-3-1 0,15-60 0,-28 87-171,-6 22 0,-10 29 0,0 14 0,-13 98 0,7 57 0,9-83 0,5-10 0,6-70 0,-3-1 0,-9 51 0,12-91 76,-5 17 263,0-11-5378</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9:16.413"/>
    </inkml:context>
    <inkml:brush xml:id="br0">
      <inkml:brushProperty name="width" value="0.05" units="cm"/>
      <inkml:brushProperty name="height" value="0.05" units="cm"/>
      <inkml:brushProperty name="color" value="#AB008B"/>
    </inkml:brush>
  </inkml:definitions>
  <inkml:trace contextRef="#ctx0" brushRef="#br0">1 1 16072,'0'0'1687,"64"18"-1119,-15-4-96,5 4 16,-6 2-224,-5-2-8,-7 1-32,-10-5 8,-8-2-88,-6-2 8,-3-6-56,-3 2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2:40.144"/>
    </inkml:context>
    <inkml:brush xml:id="br0">
      <inkml:brushProperty name="width" value="0.05" units="cm"/>
      <inkml:brushProperty name="height" value="0.05" units="cm"/>
      <inkml:brushProperty name="color" value="#004F8B"/>
    </inkml:brush>
  </inkml:definitions>
  <inkml:trace contextRef="#ctx0" brushRef="#br0">1 65 8840,'0'0'2846,"10"-4"-2444,2-1-260,-3 0 137,1 0 1,-1 2 0,1-1-1,0 1 1,15-2 0,-5 4 276,1 2 0,-1 0-1,24 5 1,-23-3-192,0 0 0,37-1-1,163-24 1398,-169 9-1356,-9 2-3182</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9:16.624"/>
    </inkml:context>
    <inkml:brush xml:id="br0">
      <inkml:brushProperty name="width" value="0.05" units="cm"/>
      <inkml:brushProperty name="height" value="0.05" units="cm"/>
      <inkml:brushProperty name="color" value="#AB008B"/>
    </inkml:brush>
  </inkml:definitions>
  <inkml:trace contextRef="#ctx0" brushRef="#br0">0 41 13464,'0'0'1456,"91"-33"-1456,-61 25 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2:15.828"/>
    </inkml:context>
    <inkml:brush xml:id="br0">
      <inkml:brushProperty name="width" value="0.05" units="cm"/>
      <inkml:brushProperty name="height" value="0.05" units="cm"/>
      <inkml:brushProperty name="color" value="#AB008B"/>
    </inkml:brush>
  </inkml:definitions>
  <inkml:trace contextRef="#ctx0" brushRef="#br0">1 0 13264,'0'0'1960</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8:51.163"/>
    </inkml:context>
    <inkml:brush xml:id="br0">
      <inkml:brushProperty name="width" value="0.05" units="cm"/>
      <inkml:brushProperty name="height" value="0.05" units="cm"/>
      <inkml:brushProperty name="color" value="#AB008B"/>
    </inkml:brush>
  </inkml:definitions>
  <inkml:trace contextRef="#ctx0" brushRef="#br0">369 736 6728,'0'0'4509,"-13"-4"-4072,-1-1-305,9 3-78,0 0 0,-1 0-1,1 0 1,-1 1 0,0 0-1,1 0 1,-1 0-1,0 1 1,1 0 0,-1 0-1,0 1 1,-10 1 0,-1 3 134,-1 0 1,1 1 0,0 0 0,1 2-1,-1 0 1,2 0 0,-1 2 0,1 0-1,0 1 1,1 0 0,1 1 0,0 1-1,-16 19 1,26-28-123,0 0 0,0 0 0,0 0 0,1 0 0,0 1 0,0-1 0,0 0 0,1 1 0,-1 0 0,1-1 0,0 1 0,0 0 0,1 0 0,-1-1 0,2 11 0,-1-11-6,1 0-1,0-1 0,0 1 0,1 0 0,-1 0 0,1-1 0,0 1 0,0-1 0,0 1 1,0-1-1,1 0 0,-1 0 0,1 0 0,0 0 0,0 0 0,0-1 0,0 1 1,0-1-1,7 4 0,-3-2 20,0-1 0,-1 0 0,2 0 0,-1-1 0,0 1 0,0-1 0,1-1 0,-1 0 0,1 0 0,-1 0 0,1-1 0,-1 0 0,1 0 0,0-1 0,-1 0 0,1-1 0,-1 1 0,0-1 0,0-1 0,1 1 0,-1-1 0,11-7 0,-6 2 43,0 0 0,0-1 0,0-1 1,-1 0-1,-1 0 0,0-1 0,0 0 0,-1-1 1,-1 0-1,13-24 0,-2-2 94,-2-1-1,-1-1 1,-2-1-1,-3 0 1,13-77-1,-13 51 170,3-119 0,-14 165-151,-7-38 1,4 50-77,0 8-61,-5 16-32,-2 24-65,5-12 0,-24 167 27,28-171-12,0 0 1,2 0-1,1 0 1,0-1 0,2 1-1,9 32 1,-4-19 42,-8-28-38,1-1-1,0 1 0,0-1 1,0 0-1,1 0 0,0 0 1,0 0-1,1 0 1,8 11-1,-5-10 11,-1-1 0,1 1 0,1-1 0,-1-1 0,1 1 0,1-1 0,-1-1 0,1 0-1,0 0 1,0 0 0,0-1 0,13 4 0,-10-6-2,-1 0-1,1 0 0,0-1 1,-1 0-1,1-1 0,0-1 0,0 0 1,-1 0-1,1-1 0,19-6 1,-24 6-13,0-1-1,-1 1 1,1-1 0,-1-1 0,1 1 0,-1-1 0,0 0 0,0-1-1,-1 1 1,1-1 0,-1 0 0,0 0 0,0-1 0,-1 0 0,0 1-1,0-2 1,0 1 0,4-10 0,-6 10 11,-1-1 0,0 1 0,0 0-1,-1 0 1,1-1 0,-1 1 0,-1 0 0,1-1 0,-1 1 0,0 0-1,-3-7 1,4 11-10,-1-1 0,0 1 0,0 0 0,0 0 0,0-1 0,0 1 0,0 0 0,-1 0 0,1 0 0,-1 1 0,1-1 0,-1 0 0,-3-2 0,3 3-7,1 0 1,-1 1-1,1-1 0,-1 1 0,1-1 0,-1 1 0,1 0 0,-1-1 0,1 1 0,-1 0 0,0 0 0,1 0 0,-1 0 0,1 1 0,-1-1 0,1 0 0,-1 1 1,1-1-1,-1 1 0,1-1 0,-1 1 0,1 0 0,-2 1 0,-3 1 8,0 0-1,1 0 1,-1 1 0,1 0 0,0 0 0,0 0-1,1 1 1,-1-1 0,-4 9 0,7-11-16,1 0-1,0 1 1,0-1 0,0 1-1,0-1 1,0 1 0,0-1 0,1 1-1,-1 0 1,1-1 0,0 1 0,-1 0-1,2-1 1,-1 1 0,0 0-1,0-1 1,1 1 0,-1 0 0,1-1-1,0 1 1,0-1 0,0 1-1,0-1 1,0 1 0,3 2 0,0 2-1,1 0 0,0 0 0,0 0 1,0-1-1,1 0 0,0 0 1,1 0-1,-1-1 0,1 0 0,0 0 1,1 0-1,-1-1 0,1-1 1,8 4-1,-7-4 0,1 0 0,-1-1 0,1-1 1,-1 0-1,1 0 0,-1 0 0,1-1 0,0-1 0,-1 0 1,1 0-1,-1-1 0,10-3 0,7-2 49,0-2-1,0-2 1,-2 0-1,1-1 0,28-19 1,-52 30-42,4-3 39,0 1 1,1 0 0,-1 0-1,1 0 1,11-3-1,-16 6-40,0 0-1,1 0 1,-1-1-1,0 1 1,0 0-1,0 1 1,0-1-1,0 0 1,1 0-1,-1 0 1,0 1-1,0-1 1,0 0-1,0 1 1,0-1 0,0 1-1,0 0 1,0-1-1,0 1 1,0 0-1,0-1 1,-1 1-1,1 0 1,0 0-1,0 0 1,-1 0-1,1 0 1,0 0-1,-1 0 1,1 0-1,-1 0 1,1 0-1,-1 0 1,0 0-1,1 0 1,-1 0-1,0 0 1,0 2-1,2 10 19,0 0 0,-1 1 0,-1-1-1,0 0 1,-4 26 0,1-12 8,-11 75 134,-33 123 1,17-88-8,21-106-122,6-24-18,1 0 1,0 0-1,1 1 0,-1-1 0,1 9 0,0-7 44,-1-11 41,1-19 6,16-66 47,3 0-1,4 1 1,35-87 0,-28 89-87,4-13 20,46-90 0,-77 182-83,0 1-1,0 0 0,1 0 0,-1 0 0,1 0 1,0 0-1,0 1 0,7-6 0,-9 8-5,0 1 0,0-1 0,0 0 0,0 1 0,1 0 0,-1-1 0,0 1-1,0 0 1,1-1 0,-1 1 0,0 0 0,0 0 0,1 0 0,-1 0 0,0 0 0,1 0 0,-1 1 0,0-1-1,0 0 1,1 1 0,-1-1 0,0 1 0,0-1 0,0 1 0,0 0 0,1-1 0,-1 1 0,0 0 0,0 0-1,0 0 1,-1-1 0,1 1 0,0 0 0,0 0 0,0 1 0,0 0 0,3 3 0,1 1 0,-1 0 1,-1 0-1,1 1 0,-1-1 0,0 1 1,0 0-1,-1-1 0,0 1 1,0 0-1,-1 1 0,0-1 0,0 0 1,-1 0-1,0 14 0,-1-12 2,0 0-1,-1 0 0,0 1 1,0-1-1,-1 0 1,0-1-1,-1 1 0,1-1 1,-2 1-1,1-1 1,-12 14-1,14-19 8,-1 0 0,0 1-1,0-2 1,0 1 0,0 0-1,0 0 1,-1-1 0,1 0 0,-1 0-1,1 0 1,-1 0 0,0 0 0,0-1-1,0 1 1,0-1 0,0 0-1,0-1 1,0 1 0,-1-1 0,1 1-1,0-1 1,0 0 0,-7-2-1,-1-2-59,19-1-4,24-2-3,93-7-9,-74 9 59,0-1-1,72-20 1,-100 20 6,0-1 0,-1-1 1,41-23-1,-55 27 4,0-1-1,0 0 1,-1 0 0,0 0 0,0-1 0,0 0 0,0 0 0,-1-1 0,0 0 0,-1 0 0,1 0-1,-1 0 1,-1-1 0,5-10 0,-4 5 12,-1 1 1,0-1-1,-1 0 0,1-14 1,-3 23-9,1 0 1,-1 0 0,0-1 0,-1 1-1,1 0 1,-1 0 0,0 0-1,0 0 1,0-1 0,0 1 0,-1 0-1,0 1 1,0-1 0,0 0 0,0 0-1,-4-5 1,5 9-7,1-1-1,-1 1 0,1-1 1,-1 1-1,0-1 1,1 1-1,-1-1 1,0 1-1,1 0 1,-1-1-1,0 1 0,0 0 1,1-1-1,-1 1 1,0 0-1,0 0 1,1 0-1,-1 0 1,0 0-1,0 0 0,1 0 1,-1 0-1,0 0 1,0 0-1,0 0 1,1 0-1,-1 1 0,-1-1 1,0 2 0,0-1-1,0 0 1,1 1 0,-1-1 0,0 1-1,1-1 1,-1 1 0,1 0 0,-1-1-1,0 4 1,-3 3-1,1 0 0,0 0-1,0 1 1,-2 10 0,3-7-6,1 0 0,0 0 0,1 0 0,1 1 1,0-1-1,0 0 0,1 0 0,1 1 0,0-1 0,0 0 0,1-1 0,1 1 0,0 0 0,1-1 1,0 0-1,0 0 0,1 0 0,1-1 0,0 0 0,13 15 0,-19-24 6,0-1 0,1 1 0,-1 0 0,0 0 0,1-1 0,-1 1 0,1-1 0,-1 1 0,1-1 0,-1 0 0,1 0 0,0 1 0,-1-1 0,1 0 0,-1 0 0,1-1 0,-1 1 0,1 0 0,-1 0 0,1-1 0,-1 1 0,1-1 0,-1 0 0,1 1 0,2-2 0,4-2 0,-1-1 0,1 0 0,8-6 0,1-4 21,23-25 0,-28 27-7,0 1 0,0 1 0,1 0 0,20-13 0,-31 22-10,1 0 1,0 1-1,-1-1 0,1 1 0,0 0 0,0 0 0,0 0 1,0 0-1,0 1 0,0-1 0,0 1 0,0 0 1,0 0-1,4 0 0,-5 0 0,-1 1 1,1 0-1,-1 0 1,1-1-1,0 1 0,-1 0 1,0 0-1,1 0 1,-1 1-1,0-1 0,1 0 1,-1 0-1,0 1 0,0-1 1,0 1-1,0-1 1,0 1-1,0-1 0,-1 1 1,1-1-1,0 1 1,-1 0-1,1-1 0,-1 1 1,0 0-1,1 2 0,7 98 224,-8-102-226,0 0 0,0 1-1,0-1 1,0 0-1,0 0 1,0 0-1,0 0 1,0 0-1,0 0 1,0 0-1,0 1 1,0-1-1,1 0 1,-1 0 0,0 0-1,0 0 1,0 0-1,0 0 1,0 0-1,0 0 1,0 0-1,1 0 1,-1 0-1,0 0 1,0 0 0,0 0-1,0 0 1,0 0-1,0 0 1,1 0-1,-1 0 1,0 0-1,0 0 1,0 0-1,0 0 1,0 0 0,0 0-1,1 0 1,-1 0-1,0 0 1,0 0-1,0 0 1,0 0-1,10-6 32,11-12-14,-16 13-5,97-83 190,-101 87-200,0 0 1,1 0-1,-1 0 1,0 1-1,0-1 1,1 0-1,-1 0 1,1 1-1,-1-1 1,0 1-1,1 0 1,-1-1-1,1 1 1,-1 0-1,1 0 1,2 0-1,-3 0-2,0 0 0,0 0 0,0 1 0,0-1 0,0 1 0,0-1 0,0 1 0,0-1 0,0 1 0,0 0 0,-1-1 0,1 1 0,0 0 0,0 0 0,-1 0 1,1 0-1,1 1 0,1 5 0,0 0 0,0 0 1,-1 0-1,0 0 0,2 12 1,0-2 2,-1-3-7,0-4 3,0 1 1,0-1-1,1 0 0,6 11 0,-9-18-3,1 0 0,1 0 1,-1 0-1,0 0 0,1-1 1,-1 1-1,1-1 0,0 1 1,0-1-1,0 0 1,0 0-1,0 0 0,0-1 1,0 1-1,1-1 0,4 2 1,2-1 2,0 1-1,0-1 1,0-1 0,1 0 0,-1 0 0,1-1-1,-1-1 1,0 0 0,1 0 0,-1-1 0,0 0 0,12-4-1,-4-1 9,0-1-1,-1 0 0,0-2 0,-1 0 1,27-21-1,-19 12 21,-2-1 0,25-28 1,-44 46-18,6-8 35,-9 10-46,0 0 0,1 0-1,-1 0 1,0 0 0,0 0 0,0 0 0,0 0-1,0 0 1,0 0 0,0 0 0,1 0-1,-1 0 1,0 0 0,0 0 0,0 0 0,0 0-1,0-1 1,0 1 0,0 0 0,0 0-1,0 0 1,0 0 0,0 0 0,0 0-1,0 0 1,1 0 0,-1-1 0,0 1 0,0 0-1,0 0 1,0 0 0,0 0 0,0 0-1,0 0 1,0-1 0,0 1 0,0 0 0,0 0-1,-1 0 1,1 0 0,0 0 0,0 0-1,0 0 1,0-1 0,0 1 0,0 0 0,0 0-1,0 0 1,0 0 0,0 0 0,0 0-1,0 0 1,0 0 0,-1 0 0,1 0 0,0-1-1,0 1 1,0 0 0,0 0 0,0 0-1,0 0 1,0 0 0,0 0 0,-1 0 0,1 0-1,0 0 1,0 0 0,-18 18 83,12-12-89,-2 3 3,0 0 0,-10 16 0,16-22-3,0 0 1,0 0-1,1 0 1,-1 0 0,1 1-1,0-1 1,0 0-1,0 1 1,1-1-1,-1 1 1,1-1-1,0 1 1,0 5-1,0-8 5,1 1-1,-1-1 0,1 1 0,-1 0 0,1-1 0,0 1 0,0-1 0,0 0 0,0 1 1,0-1-1,0 0 0,0 1 0,0-1 0,0 0 0,0 0 0,1 0 0,-1 0 1,0 0-1,1 0 0,-1 0 0,1-1 0,-1 1 0,1 0 0,-1-1 0,4 1 0,-2 0-1,0 0-1,0-1 0,1 1 1,-1-1-1,0 0 0,0 0 0,0 0 1,0 0-1,1-1 0,-1 1 0,0-1 1,0 0-1,3-1 0,5-4 3,0 0 1,-1-1-1,0 0 1,0-1-1,0 0 0,-1-1 1,-1 0-1,1 0 0,-1 0 1,-1-1-1,0-1 0,-1 1 1,1-1-1,-2 0 1,8-20-1,-2-3 4,-1-1-1,-1-1 1,-3 1-1,4-42 1,-6 4-33,-4 1-1,-14-123 1,13 187 29,0-7-9,0 0 0,-2 0 1,1 0-1,-2 1 1,0 0-1,0-1 0,-10-18 1,14 33 6,-1-1-1,1 0 1,0 1 0,-1-1 0,1 0-1,-1 1 1,1-1 0,-1 1 0,1-1-1,-1 1 1,0-1 0,1 1 0,-1-1-1,1 1 1,-1 0 0,0-1 0,1 1 0,-1 0-1,0 0 1,0-1 0,1 1 0,-1 0-1,0 0 1,0 0 0,1 0 0,-1 0-1,0 0 1,0 0 0,1 0 0,-1 0-1,0 0 1,0 0 0,1 1 0,-1-1-1,0 0 1,0 1 0,1-1 0,-1 0 0,0 1-1,1-1 1,-1 1 0,1-1 0,-1 1-1,1-1 1,-2 2 0,-1 1-3,0 0 0,0 0 0,0 1-1,1 0 1,-1-1 0,-3 8 0,0 4-9,1-1-1,1 1 0,0 0 1,1 0-1,-2 18 1,-1 82-80,5-73 62,0 14-39,3 0 0,2 0 0,3 0 0,2-1 0,3 0 1,25 72-1,-33-116 70,0 0 0,1 0 1,0 0-1,1-1 0,0 0 1,1 0-1,11 13 0,-13-19 16,-1 1 1,0-1-1,1 0 0,0-1 0,0 1 1,0-1-1,0 0 0,1 0 0,-1-1 1,1 1-1,0-1 0,-1-1 0,1 1 0,0-1 1,0 0-1,7 1 0,-1-2 17,0-1-1,0 0 1,0-1 0,0 0-1,0-1 1,-1 0-1,1 0 1,-1-2 0,16-7-1,-7 1 32,0 0-1,-1-2 1,0-1 0,17-16-1,-28 23-46,-1 0-1,-1-1 1,0 0-1,0 0 1,0-1-1,-1 0 1,0 1-1,-1-2 1,6-17-1,-4 6 18,0 0-1,-2 0 1,3-34 0,-9 27 85,2 28-116,0 0 0,0 0 0,-1-1 1,1 1-1,0 0 0,0 0 1,0-1-1,0 1 0,0 0 0,0 0 1,-1-1-1,1 1 0,0 0 1,0 0-1,0-1 0,0 1 0,-1 0 1,1 0-1,0 0 0,0 0 1,-1-1-1,1 1 0,0 0 0,0 0 1,-1 0-1,1 0 0,0 0 1,-1 0-1,0 0 1,1 0 1,-1 1-1,0-1 1,1 1-1,-1-1 1,0 0 0,1 1-1,-1 0 1,1-1-1,-1 1 1,1-1-1,-1 1 1,1-1-1,0 1 1,-1 0-1,0 1 1,1-1-3,-13 21-4,0 0-1,-9 29 0,19-42-8,0 0 1,1 0-1,0 0 0,0 0 1,1 0-1,0 1 0,1-1 0,0 0 1,2 15-1,0-15 6,-1 1 0,2-1 0,-1 0 1,1 0-1,1 0 0,-1 0 0,7 10 0,-9-18 9,0 1 0,0 0 0,0 0 1,1 0-1,-1-1 0,0 1 0,1 0 0,0-1 1,-1 1-1,1-1 0,0 0 0,0 0 0,-1 1 0,1-1 1,0 0-1,0-1 0,0 1 0,1 0 0,-1-1 1,0 1-1,0-1 0,0 1 0,0-1 0,0 0 1,1 0-1,-1 0 0,0 0 0,0-1 0,0 1 0,1 0 1,-1-1-1,0 0 0,0 1 0,0-1 0,0 0 1,3-2-1,9-6 41,-1 0 1,0-1-1,0-1 1,-2 0-1,18-20 1,-16 17-4,1-1 1,1 2 0,20-16-1,-34 29-38,0-1 0,0 1 0,0-1 0,-1 1 0,1-1 0,0 1 0,0 0 0,0-1 0,0 1 0,0 0 0,0 0 0,0 0 0,0 0 0,0 0 0,0 0 0,0 0-1,0 0 1,0 0 0,0 1 0,0-1 0,0 0 0,0 1 0,0-1 0,0 0 0,0 1 0,0-1 0,0 1 0,0 0 0,-1-1 0,1 1 0,0 0 0,0-1 0,-1 1 0,1 0 0,0 0 0,-1 0 0,1-1 0,-1 1 0,1 0 0,-1 0 0,0 0 0,1 2 0,4 6 28,-2 1 0,1 0 0,2 15 0,-1-9 12,-5-15-40,0 0 0,0 0 1,0-1-1,0 1 1,1 0-1,-1 0 0,0-1 1,1 1-1,-1 0 0,0 0 1,1-1-1,-1 1 0,1 0 1,-1-1-1,1 1 1,0 0-1,-1-1 0,1 1 1,-1-1-1,1 1 0,0-1 1,0 1-1,-1-1 1,1 0-1,0 1 0,0-1 1,-1 0-1,1 0 0,0 1 1,0-1-1,0 0 0,1 0 1,1-1 1,-1 0 0,1 0 0,-1 0 0,0 0 1,1-1-1,-1 1 0,0-1 0,0 1 0,4-4 0,10-11 30,18-14 13,-32 28-47,0 0-1,1 1 1,-1-1-1,1 1 0,0 0 1,-1 0-1,1 0 0,0 0 1,0 0-1,-1 0 1,1 1-1,4-1 0,-4 2-5,1 0 0,-1 1 0,0 0-1,0-1 1,1 1 0,-1 0 0,0 1 0,0-1-1,-1 0 1,1 1 0,-1-1 0,4 5-1,8 7-6,-10-11 15,0 1-1,0-1 0,0 0 0,0-1 1,1 1-1,-1-1 0,0 0 0,1 0 1,0 0-1,-1-1 0,1 1 0,0-1 0,0-1 1,0 1-1,0 0 0,0-1 0,0 0 1,0 0-1,0-1 0,0 1 0,0-1 1,0 0-1,-1-1 0,1 1 0,0-1 1,-1 0-1,1 0 0,-1 0 0,1-1 0,5-4 1,-1 0 2,-1-1 1,1 0-1,-2 0 1,1-1-1,-1 0 1,7-12 0,32-63 54,-25 43-23,-4 7 28,-2 0 0,-1-2 0,15-59 0,-14 31 119,6-79 0,-20 141-177,-1-1 0,1 0 1,-1 1-1,0-1 1,0 0-1,0 1 0,-1-1 1,1 0-1,-1 1 0,1-1 1,-1 1-1,0-1 1,0 1-1,-1-3 0,2 4-6,-1 1 0,1 0 0,0 0 0,0 0 0,-1 0 0,1 0 0,0 0 0,-1 0 0,1 0 0,0 0 0,0 0 0,-1 0 0,1 0 0,0 0 0,-1 0 0,1 0 0,0 0 0,0 0 0,-1 0 0,1 0 0,0 0 0,0 0 0,-1 0 0,1 1 0,0-1 0,0 0 0,-1 0 0,1 0 0,0 0 0,0 1 0,0-1 0,-1 0 0,1 0 0,0 1 0,0-1 0,0 0 0,0 0 0,0 1 0,-1-1 0,1 0 0,0 0 0,0 1 0,0-1 0,-8 14 26,3-2-23,1 1 0,0 0 0,0-1 0,1 1 0,-1 20-1,2-6 21,2 46 0,1-52-17,1 0-1,1 0 1,1 0 0,1-1 0,1 0 0,0 0 0,2 0 0,0-1-1,1 0 1,1-1 0,1 0 0,1 0 0,14 17 0,-20-29 8,0 0 0,0-1 0,1 0 0,-1 0-1,1 0 1,0-1 0,0 0 0,1-1 0,-1 1 0,1-1 0,0-1 0,0 1 0,0-2 0,11 3 0,-7-3-194,0-1 1,0 0-1,1 0 0,-1-1 1,0-1-1,0 0 0,0-1 0,21-7 1,-21 3-1144</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8:51.367"/>
    </inkml:context>
    <inkml:brush xml:id="br0">
      <inkml:brushProperty name="width" value="0.05" units="cm"/>
      <inkml:brushProperty name="height" value="0.05" units="cm"/>
      <inkml:brushProperty name="color" value="#AB008B"/>
    </inkml:brush>
  </inkml:definitions>
  <inkml:trace contextRef="#ctx0" brushRef="#br0">0 134 14464,'0'0'2247,"81"-39"-1639,-30 19-184,8-6 8,-1 7-72,-3 3 0,-2 8-56,-6 4 8,-6 2-168,-15 2 8</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8:52.695"/>
    </inkml:context>
    <inkml:brush xml:id="br0">
      <inkml:brushProperty name="width" value="0.05" units="cm"/>
      <inkml:brushProperty name="height" value="0.05" units="cm"/>
      <inkml:brushProperty name="color" value="#AB008B"/>
    </inkml:brush>
  </inkml:definitions>
  <inkml:trace contextRef="#ctx0" brushRef="#br0">78 1 7024,'0'0'13045,"5"13"-12593,0-1-331,-2-4-47,0-1 0,0 0 0,-1 1 0,0-1 0,0 1 0,-1 0 0,0 0 0,0 0 0,-2 15 0,-3 32 692,-2-1 0,-17 66-1,3-25-101,13-57-80,-2 0 0,-21 58 0,29-94-525,0 0 1,1 0-1,-1 0 0,0 0 0,1 0 1,-1 0-1,1 0 0,0 0 0,0 0 0,0 0 1,0 1-1,0-1 0,0 0 0,1 0 1,0 3-1,-1-4-26,1 0 1,-1 0-1,1 0 1,0 0 0,0 0-1,-1 0 1,1-1-1,0 1 1,0 0-1,0 0 1,0 0-1,0-1 1,0 1-1,0-1 1,0 1 0,0-1-1,1 1 1,-1-1-1,0 0 1,0 1-1,0-1 1,0 0-1,1 0 1,-1 0-1,0 0 1,2 0-1,16-1 109,0-2 0,-1 0-1,1 0 1,-1-2 0,20-7-1,-13 4-41,-1 1 0,26-3 0,105-4 243,-53 6-97,-94 8-208,0 0 0,0 0 0,11 3 1,11-1 263,-29-2-265,-10-7-2388</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8:53.030"/>
    </inkml:context>
    <inkml:brush xml:id="br0">
      <inkml:brushProperty name="width" value="0.05" units="cm"/>
      <inkml:brushProperty name="height" value="0.05" units="cm"/>
      <inkml:brushProperty name="color" value="#AB008B"/>
    </inkml:brush>
  </inkml:definitions>
  <inkml:trace contextRef="#ctx0" brushRef="#br0">0 174 13560,'0'0'2608,"9"-11"-2073,2-3-305,0 0-1,1 1 0,1 0 0,0 1 0,25-17 0,-20 19 10,1 1 0,0 0 0,0 2 0,0 0 0,1 1 0,0 1 0,33-4 0,-20 6 397,0 1 1,1 2 0,65 7 0,-72 0 20,-26-7-594,1 1 1,-1-1 0,1 1-1,-1-1 1,0 1-1,1-1 1,-1 1 0,0 0-1,0 0 1,0 0-1,1 0 1,-1 0-1,0 0 1,0 0 0,1 2-1,-2-3-69,0 0-1,0 0 1,0 0-1,0 1 1,0-1-1,0 0 1,0 0-1,0 1 0,0-1 1,0 0-1,0 0 1,0 0-1,0 1 1,0-1-1,0 0 1,0 0-1,0 1 1,0-1-1,0 0 1,0 0-1,0 0 0,0 1 1,0-1-1,0 0 1,0 0-1,0 0 1,-1 1-1,1-1 1,0 0-1,0 0 1,0 0-1,0 0 1,-1 1-1,1-1 1,0 0-1,0 0 0,0 0 1,0 0-1,-1 0 1,1 0-1,0 0 1,-1 0-1</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8:53.345"/>
    </inkml:context>
    <inkml:brush xml:id="br0">
      <inkml:brushProperty name="width" value="0.05" units="cm"/>
      <inkml:brushProperty name="height" value="0.05" units="cm"/>
      <inkml:brushProperty name="color" value="#AB008B"/>
    </inkml:brush>
  </inkml:definitions>
  <inkml:trace contextRef="#ctx0" brushRef="#br0">1 70 12552,'0'0'2745,"11"-6"-2113,17-6-181,-1 2 1,2 0 0,42-8-1,1 9 589,1 4 0,89 5 0,-70 1 531,-77 1-1373,-11 0-2840</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8:53.774"/>
    </inkml:context>
    <inkml:brush xml:id="br0">
      <inkml:brushProperty name="width" value="0.05" units="cm"/>
      <inkml:brushProperty name="height" value="0.05" units="cm"/>
      <inkml:brushProperty name="color" value="#AB008B"/>
    </inkml:brush>
  </inkml:definitions>
  <inkml:trace contextRef="#ctx0" brushRef="#br0">0 1 12256,'0'0'4375,"5"13"-3628,-4-8-679,5 11 273,-2-1-1,0 1 0,-1 0 1,0 0-1,0 29 1,-7 5 731,-1 44 1445,7-73-1172,1-18-1166,1-10-3010</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8:54.865"/>
    </inkml:context>
    <inkml:brush xml:id="br0">
      <inkml:brushProperty name="width" value="0.05" units="cm"/>
      <inkml:brushProperty name="height" value="0.05" units="cm"/>
      <inkml:brushProperty name="color" value="#AB008B"/>
    </inkml:brush>
  </inkml:definitions>
  <inkml:trace contextRef="#ctx0" brushRef="#br0">0 16 4816,'0'0'16778,"11"-2"-16359,28-4 127,59-2 1,303 24 1370,-350-13-1608,-32-3-9,0 2-1,0 0 0,21 5 1,-11 4 241,-22-7-3838</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8:55.918"/>
    </inkml:context>
    <inkml:brush xml:id="br0">
      <inkml:brushProperty name="width" value="0.05" units="cm"/>
      <inkml:brushProperty name="height" value="0.05" units="cm"/>
      <inkml:brushProperty name="color" value="#AB008B"/>
    </inkml:brush>
  </inkml:definitions>
  <inkml:trace contextRef="#ctx0" brushRef="#br0">128 0 8432,'0'0'5910,"4"15"-5368,7 47-16,-11-57-433,0 0 0,-1 1 0,0-1 1,1 0-1,-2 1 0,1-1 0,-1 0 0,1 0 0,-1 0 0,-1 0 0,1 0 0,-1-1 0,0 1 1,-5 6-1,4-6 39,-1 3 160,-1 0-1,0 0 0,-1-1 0,0 0 1,0 0-1,0-1 0,-1 1 0,0-2 0,0 1 1,-1-1-1,-17 7 0,26-11-325,0-1-1,0 0 1,0 0 0,-1 0 0,1 0-1,0 0 1,0 0 0,0 0-1,-1 0 1,1 0 0,0 0-1,0 0 1,0 0 0,-1 0-1,1 0 1,0 0 0,0 0 0,0 0-1,-1 0 1,1-1 0,0 1-1,0 0 1,0 0 0,-1 0-1,1 0 1,0 0 0,0 0-1,0-1 1,0 1 0,0 0 0,-1 0-1,1 0 1,0 0 0,0-1-1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2:40.680"/>
    </inkml:context>
    <inkml:brush xml:id="br0">
      <inkml:brushProperty name="width" value="0.05" units="cm"/>
      <inkml:brushProperty name="height" value="0.05" units="cm"/>
      <inkml:brushProperty name="color" value="#004F8B"/>
    </inkml:brush>
  </inkml:definitions>
  <inkml:trace contextRef="#ctx0" brushRef="#br0">160 0 7528,'0'0'2970,"-12"14"-2558,-80 91 400,92-105-807,-9 9 176,1 0 0,1 0 0,-1 1 0,-6 13 0,13-21-135,-1 0-1,1-1 0,1 1 1,-1 0-1,0 0 0,0 0 0,1 0 1,-1 0-1,1-1 0,-1 1 0,1 0 1,0 0-1,0 0 0,0 0 1,0 0-1,0 0 0,0 0 0,1 0 1,-1 0-1,1 0 0,-1 0 0,1 0 1,0 0-1,-1 0 0,1-1 1,0 1-1,0 0 0,1 0 0,-1-1 1,0 1-1,0-1 0,1 1 0,-1-1 1,1 0-1,1 2 0,3 0 46,1 0 0,-1 0-1,1 0 1,-1-1 0,1 0-1,0 0 1,0-1 0,0 0-1,0 0 1,0-1 0,11 0 0,-2-1 63,-1 0 0,1-1 0,-1-1 0,18-6 0,-23 6-25,0-1 1,1 0-1,-1 0 1,-1-1-1,1-1 1,-1 1-1,0-2 1,0 1 0,-1-1-1,0 0 1,0-1-1,0 0 1,8-12-1,-15 19-96,-1 0-1,1 0 1,0 0 0,-1 0-1,1 0 1,-1 0 0,1 0-1,-1 0 1,1 0 0,-1 0-1,0-1 1,0 1 0,1 0-1,-1 0 1,0 0-1,0 0 1,0-1 0,0 1-1,0 0 1,-1 0 0,1 0-1,0 0 1,0-1 0,-1 1-1,1 0 1,-1 0 0,1 0-1,-1 0 1,1 0 0,-1 0-1,0 0 1,1 0-1,-1 0 1,-2-1 0,2 1 4,-1 0 0,0 0 0,0 0 1,0 0-1,0 1 0,0-1 0,-1 1 0,1-1 0,0 1 1,0 0-1,0-1 0,0 1 0,0 0 0,-1 1 1,1-1-1,0 0 0,-4 2 0,-4 0-7,0 1-1,1 0 1,-1 1-1,1 0 1,0 0-1,0 1 1,0 1-1,1-1 1,0 1-1,0 1 1,0-1-1,1 1 1,0 0 0,0 1-1,1 0 1,0 0-1,1 1 1,-1-1-1,-5 15 1,-2 3-2616</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9:03.454"/>
    </inkml:context>
    <inkml:brush xml:id="br0">
      <inkml:brushProperty name="width" value="0.05" units="cm"/>
      <inkml:brushProperty name="height" value="0.05" units="cm"/>
      <inkml:brushProperty name="color" value="#AB008B"/>
    </inkml:brush>
  </inkml:definitions>
  <inkml:trace contextRef="#ctx0" brushRef="#br0">0 1101 5624,'0'0'6798,"10"-3"-6022,-1 1-602,0-1 9,1 0-1,-1 0 0,0-1 1,0 0-1,0 0 1,12-9-1,4-8 330,-1-2-1,-1-1 1,35-48 0,-32 39-153,37-45 677,62-102-1,-107 151-784,-2 0 0,-1-2 0,-2 0 0,-1-1 0,-1 0 0,-1 0 0,6-47 0,-15 77-170,-1-1 0,0 1 0,0 0 0,0-1 0,0 1 0,0 0 0,-1-1 0,0-2 0,1 5-66,0 0 0,0-1 0,0 1 0,0 0-1,0 0 1,0 0 0,0 0 0,0-1 0,-1 1 0,1 0 0,0 0 0,0 0-1,0 0 1,0 0 0,0 0 0,0-1 0,-1 1 0,1 0 0,0 0-1,0 0 1,0 0 0,0 0 0,-1 0 0,1 0 0,0 0 0,0 0 0,0 0-1,-1 0 1,1 0 0,0 0 0,0 0 0,0 0 0,0 0 0,-1 0-1,1 0 1,-10 9 244,-2 9-155,1 0 1,0 1-1,1 1 1,2-1-1,0 2 1,1-1 0,-8 38-1,8-23-32,2-1 0,2 1 0,1 0 0,3 37 0,1-51-24,1 0 0,0 0 0,2 0 0,0 0 0,1-1 0,1 1 1,1-2-1,1 1 0,16 25 0,-23-42-35,0-1 0,0 1 0,0 0 0,0-1 0,1 1 0,-1-1 0,1 0 0,0 0 0,0 0 0,-1 0 0,1-1 0,0 1 0,0-1 0,1 1 0,-1-1 0,0 0 0,5 1 0,-3-2 3,0 0 1,0 0-1,-1 0 0,1-1 1,0 1-1,0-1 0,-1 0 1,1-1-1,0 1 0,-1-1 1,5-2-1,7-5 40,-1 0 0,0-1 0,0-1 0,-1-1-1,17-17 1,-3 1 78,-2-2 0,-1-1 0,-1-2 0,26-47 0,-20 25 34,-3-2 0,21-64 0,40-200 464,-84 306-591,3-21 284,4-43 0,-11 69-139,-4 16 31,-4 18-73,-40 180 113,0 4 37,20-96-114,-13 40 48,24-100-147,10-26 47,-1-2 0,-13 27 0,18-41 135,12-19-162,12-19-30,-5 3-26,1 0 0,1 2 0,26-27 0,-43 49-41,0 0 0,0 0 1,-1 0-1,1 1 1,0-1-1,0 0 0,0 1 1,0-1-1,0 1 0,0-1 1,0 1-1,0-1 0,0 1 1,0 0-1,0-1 0,0 1 1,0 0-1,2 0 0,-2 0-2,0 0-1,-1 0 0,1 1 1,0-1-1,-1 0 1,1 1-1,0-1 0,-1 0 1,1 1-1,0-1 0,-1 1 1,1-1-1,-1 1 0,1 0 1,-1-1-1,1 1 0,-1 0 1,1-1-1,-1 1 0,1 0 1,1 5-2,0 1 1,0-1-1,0 0 1,1 13-1,-2-12 7,1 3-8,0 0 1,1-1-1,0 1 1,0-1-1,1 0 1,0 0-1,1 0 1,0-1-1,1 1 1,-1-1-1,12 12 1,-13-16 9,0 0 0,1 0 0,-1-1 0,1 1 0,0-1 0,0 0 0,0 0 0,0-1 0,0 1 0,1-1 0,-1 0 0,1 0 0,0-1 0,-1 0 0,1 0 0,0 0 0,0-1 0,-1 0 0,1 0 0,0 0 0,7-2 0,0 0 22,1-1 1,-1-1 0,0 0-1,0-1 1,-1 0-1,1-1 1,-1-1-1,19-13 1,-25 16-15,0-1 0,0-1 0,-1 1 0,0-1 0,0 0 1,0 0-1,-1 0 0,0-1 0,0 1 0,-1-1 0,1 0 0,-2 0 0,1-1 0,-1 1 0,0 0 1,0-1-1,0-8 0,-2 11-14,1 1 1,-1-1 0,0 0-1,-1 1 1,1-1 0,-1 1-1,0-1 1,0 1 0,-1-1-1,1 1 1,-1 0 0,-3-7-1,4 10-1,0 0-1,0-1 0,1 1 0,-1 0 1,0 1-1,0-1 0,0 0 0,0 0 1,0 0-1,-1 0 0,1 1 0,0-1 1,0 1-1,0-1 0,-1 1 0,1-1 0,0 1 1,-2-1-1,1 1 0,0 0-1,0 0 1,0 1-1,0-1 1,0 1 0,0-1-1,0 1 1,0 0-1,0-1 1,1 1-1,-1 0 1,0 0 0,0 0-1,1 0 1,-1 1-1,-1 1 1,-1 0-7,1 0 1,0 0-1,-1 1 0,1 0 0,0-1 1,1 1-1,-1 0 0,1 1 0,0-1 1,0 0-1,0 1 0,0-1 0,1 1 1,0 0-1,0-1 0,0 1 0,0 0 1,1-1-1,0 1 0,0 6 0,1-5-2,0 0-1,0 0 0,0 0 0,1 0 0,0-1 1,0 1-1,0 0 0,1-1 0,0 1 0,0-1 1,1 0-1,-1 0 0,1 0 0,0-1 0,7 7 1,-6-6-1,0-1 0,1 1 0,-1-1 0,1-1 0,0 1 0,0-1 0,1 0 0,-1 0 0,0-1 0,1 1 0,0-2 0,0 1 0,0-1 0,-1 0 0,1 0 0,0-1 0,0 0 0,0 0 0,0 0 0,0-1 0,0 0 0,0-1-1,0 0 1,-1 0 0,1 0 0,-1-1 0,1 0 0,-1 0 0,0 0 0,0-1 0,0 0 0,6-5 0,7-9 28,-1 0-1,-1-1 0,0 0 0,15-25 1,-12 18 31,-16 19-34,1 1 0,0-1 1,-1 1-1,-1-1 1,1 0-1,3-11 0,-7 17-15,0 1-1,0-1 0,0 1 0,1-1 1,-1 1-1,0-1 0,0 1 1,0-1-1,1 1 0,-1-1 0,0 1 1,1-1-1,-1 1 0,0 0 1,1-1-1,-1 1 0,1-1 0,-1 1 1,1 0-1,-1-1 0,1 1 0,-1 0 1,1 0-1,-1-1 0,1 1 1,-1 0-1,1 0 0,-1 0 0,1 0 1,-1 0-1,2 0 0,-1 0-4,1 0 0,-1 1 0,0-1 0,1 1 0,-1 0-1,0-1 1,0 1 0,0 0 0,1 0 0,-1-1 0,0 1 0,1 2-1,2 1-4,-1-1-1,0 1 1,1 1-1,-2-1 1,1 0-1,3 8 0,8 32-5,-11-30 30,1 1 1,0-1 0,1-1-1,1 1 1,0-1-1,1 0 1,16 23 0,-21-35-16,0 1 1,0-1-1,0 0 1,0 0 0,0 0-1,0 0 1,0-1-1,0 1 1,0 0 0,1-1-1,-1 0 1,0 1-1,0-1 1,1 0-1,-1 0 1,0 0 0,1-1-1,-1 1 1,4-1-1,3-1 2,1 0-1,-1-1 1,11-5-1,0-2 28,-1-1 1,0 0-1,-1-2 0,0 0 1,-1-1-1,-1-1 0,18-21 1,-22 25-25,-5 4 24,-1 1 1,1-1-1,-2-1 0,1 1 1,-1-1-1,0 0 0,7-15 1,-8 16 11,0 1-1,0 0 1,0 0 0,1 0 0,6-5 0,-11 10-42,1 1-1,0-1 1,0 1 0,0-1-1,0 1 1,0-1-1,0 1 1,0 0 0,0 0-1,0 0 1,0-1-1,0 1 1,0 0 0,1 0-1,-1 0 1,0 1 0,0-1-1,1 0 1,13 0 4,-15 27 135,-8 38-244,7-57 130,1 0-1,1-1 1,-1 1 0,1 0-1,0-1 1,1 1-1,0-1 1,3 8-1,-1 0 6,-4-14-27,0 0-1,0 0 1,0 0-1,1 0 1,-1 0-1,0 0 0,1 0 1,-1 0-1,0 0 1,1 0-1,0 0 1,-1 0-1,1 0 0,-1 0 1,1 0-1,1 0 1,-1 0-23,-1 0 0,1 0 0,-1 0 0,1 0 0,-1 1 0,1-1 0,-1 0 0,1 0 0,-1 0 0,0 0 0,0 1 0,0-1 1,0 1-1,1 1-694,2-12 113,18-46-88,-13 37 548,-1-1 0,7-29 1,-13 43 128,0 0 1,0 0 0,-1 0-1,1 0 1,-1 0 0,-1 0-1,1 0 1,-1 0 0,1 0-1,-1 0 1,-1 0 0,1 1-1,-1-1 1,0 0-1,-2-4 1,3 7 12,-1 0 0,1 1 0,-1-1-1,0 0 1,1 1 0,-1-1 0,0 1 0,0-1-1,0 1 1,0 0 0,0 0 0,0-1 0,0 2-1,0-1 1,0 0 0,-1 0 0,1 1 0,0-1-1,-1 1 1,1 0 0,0-1 0,-1 1 0,1 0 0,0 1-1,-1-1 1,1 0 0,0 1 0,-1-1 0,1 1-1,0 0 1,-3 1 0,-2 0 6,0 1 1,1 0-1,-1 1 1,1-1-1,0 1 1,-1 1-1,2-1 1,-1 1-1,-5 5 1,6-4 5,1-1 0,0 1 0,0 0 0,0 0 0,0 0 0,1 1 0,0-1 0,1 1 0,-1 0 0,1-1 0,-1 10 0,2-12 0,1 0-1,0 0 1,0 0-1,0 0 1,0 0-1,0 0 0,1 0 1,0 0-1,0 0 1,0 0-1,0 0 1,1 0-1,0-1 0,-1 1 1,1-1-1,1 1 1,-1-1-1,0 1 0,1-1 1,-1 0-1,5 3 1,0-1 30,0 0 1,0 0 0,0-1 0,1 0-1,-1 0 1,1-1 0,0 0-1,0-1 1,0 1 0,0-2-1,1 1 1,-1-1 0,0 0-1,1-1 1,14-1 0,10-1 228,0-3 0,50-12 1,-79 16-240,20-3 140,27-8 302,-48 11-428,1-1-1,-1 1 0,0-1 0,0 1 1,0-1-1,0 0 0,0 0 0,0 0 1,0 0-1,-1-1 0,1 1 0,1-3 1,-3 3-46,0 1 1,-1-1 0,1 1 0,-1 0 0,1-1-1,-1 1 1,0-1 0,1 1 0,-1-1 0,0 1-1,0-1 1,0 1 0,0-1 0,0 1-1,-1-1 1,1 1 0,0-1 0,-1 1 0,1 0-1,-1-1 1,1 1 0,-2-2 0,-16-26-3017,16 26 1331</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9:04.090"/>
    </inkml:context>
    <inkml:brush xml:id="br0">
      <inkml:brushProperty name="width" value="0.05" units="cm"/>
      <inkml:brushProperty name="height" value="0.05" units="cm"/>
      <inkml:brushProperty name="color" value="#AB008B"/>
    </inkml:brush>
  </inkml:definitions>
  <inkml:trace contextRef="#ctx0" brushRef="#br0">1 91 10544,'0'0'1304,"94"-22"-472,-24 10 64,15 2 16,5 3 0,8 1 16,2 0-121,-6 2 9,-4-2-224,-8 0 0,0 4-288,-13-8 0</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9:04.622"/>
    </inkml:context>
    <inkml:brush xml:id="br0">
      <inkml:brushProperty name="width" value="0.05" units="cm"/>
      <inkml:brushProperty name="height" value="0.05" units="cm"/>
      <inkml:brushProperty name="color" value="#AB008B"/>
    </inkml:brush>
  </inkml:definitions>
  <inkml:trace contextRef="#ctx0" brushRef="#br0">96 1 10952,'0'0'5967,"-37"76"-5047,20-36 16,-1 3-184,6 0 8,2 0-192,8-12 8,2-3-200,0-5 8,0-5-192,0 1 8</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9:05.387"/>
    </inkml:context>
    <inkml:brush xml:id="br0">
      <inkml:brushProperty name="width" value="0.05" units="cm"/>
      <inkml:brushProperty name="height" value="0.05" units="cm"/>
      <inkml:brushProperty name="color" value="#AB008B"/>
    </inkml:brush>
  </inkml:definitions>
  <inkml:trace contextRef="#ctx0" brushRef="#br0">0 572 12256,'0'0'3450,"14"-9"-2706,-12 7-703,17-11 292,0-1 0,-1 0-1,23-26 1,-2-1 361,-16 18-165,-1 0-1,-1-2 1,-1-1 0,20-35-1,39-96 1677,-36 69-776,-41 83-1284,-1 2 4,0 0-1,1 1 1,-1-1 0,0 1 0,1-1 0,-1 1 0,1-1 0,0 1-1,0 0 1,4-4 0,-5 7-103,0 0 0,0 0 0,0 0-1,0-1 1,0 1 0,0 0 0,-1 0-1,1 0 1,0 1 0,-1-1 0,1 0-1,-1 0 1,1 0 0,-1 0 0,0 0 0,1 1-1,-1 1 1,1-2-2,5 22 142,0 0 0,-2 0 0,0 0 0,-2 1 0,0 43 0,-4-28 73,-2 1-1,-15 67 1,16-94-173,-1 0 0,0-1 0,0 0 0,-2 0 0,1 0 0,-13 19-1,17-30-76,1 0 0,-1-1-1,1 1 1,-1 0-1,1-1 1,-1 1 0,1 0-1,-1-1 1,1 1-1,-1-1 1,0 1 0,1-1-1,-1 0 1,0 1-1,0-1 1,1 0-1,-1 1 1,0-1 0,0 0-1,0 0 1,1 0-1,-1 1 1,0-1 0,0 0-1,0 0 1,1 0-1,-1 0 1,0-1 0,0 1-1,0 0 1,1 0-1,-1 0 1,0-1 0,0 1-1,1 0 1,-1-1-1,0 1 1,0 0-1,1-1 1,-1 1 0,0-1-1,1 1 1,-1-1-1,1 0 1,-1 1 0,1-1-1,-2-1 1,-2-4 24,-1-1 1,1 1-1,1-1 1,-5-8-1,4 6 13,-3-5 7,3 8-18,1 1 0,-1-1 0,2 0 0,-1-1 0,0 1 0,1 0 0,1-1 0,-1 1 1,1-1-1,0 0 0,0 0 0,1-7 0,0 13-29,0 0 0,1-1 0,-1 1 0,1 0-1,-1 0 1,1 0 0,0 0 0,-1 0 0,1 1 0,0-1 0,0 0 0,0 0 0,0 0-1,0 1 1,0-1 0,0 0 0,0 1 0,0-1 0,0 1 0,0-1 0,0 1 0,0-1-1,0 1 1,0 0 0,1 0 0,-1-1 0,2 1 0,37-2 102,-33 2-77,88 1 581,-34 0-1667,-20-1-2872</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9:06.882"/>
    </inkml:context>
    <inkml:brush xml:id="br0">
      <inkml:brushProperty name="width" value="0.05" units="cm"/>
      <inkml:brushProperty name="height" value="0.05" units="cm"/>
      <inkml:brushProperty name="color" value="#AB008B"/>
    </inkml:brush>
  </inkml:definitions>
  <inkml:trace contextRef="#ctx0" brushRef="#br0">232 0 7024,'0'0'10789,"-11"4"-10113,-2 1-416,-1 1-1,1 0 1,0 0 0,0 2 0,1-1 0,-13 11-1,6-1 235,1 0 0,-23 28 0,37-38-366,-1-1-1,1 0 1,0 1-1,1 0 1,-1 0 0,1 0-1,1 1 1,-1-1-1,1 1 1,1-1-1,-1 1 1,0 9-1,2-6 70,0 0-1,0 1 0,1-1 1,4 16-1,-4-23-139,0 1 0,1-1-1,0 1 1,0-1 0,0 1 0,0-1-1,0 0 1,1 0 0,0 0 0,0 0 0,0-1-1,6 5 1,-8-6-29,1-1 1,-1 0-1,1-1 0,0 1 0,0 0 0,-1 0 1,1-1-1,0 1 0,0-1 0,0 0 0,0 1 1,0-1-1,0 0 0,0 0 0,-1 0 0,1 0 1,0-1-1,0 1 0,0 0 0,0-1 0,0 1 1,0-1-1,-1 0 0,1 0 0,0 1 0,-1-1 1,1 0-1,0-1 0,1 0 0,5-4 58,-1 0-1,1-1 1,-2 1-1,10-11 1,-1-2 98,-1 0 0,0 0 0,-2-1 0,0-1-1,-1 0 1,13-38 0,-21 45 42,0 7 439,5 17-264,0 3-326,1 0-1,0-1 0,0-1 0,1 1 0,1-1 0,0-1 0,0 0 0,1-1 0,0 0 1,1-1-1,13 7 0,-6-4 8,0-2 0,0-1 0,1 0 0,0-2 0,1 0 0,-1-1 1,1-2-1,0 0 0,0-1 0,0-1 0,44-4 0,-62 3-103,0-1 0,0 0 0,0 0 1,0 0-1,0 0 0,0 0 0,0-1 0,5-3 0,3-6-4031</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8:34.998"/>
    </inkml:context>
    <inkml:brush xml:id="br0">
      <inkml:brushProperty name="width" value="0.05" units="cm"/>
      <inkml:brushProperty name="height" value="0.05" units="cm"/>
      <inkml:brushProperty name="color" value="#AB008B"/>
    </inkml:brush>
  </inkml:definitions>
  <inkml:trace contextRef="#ctx0" brushRef="#br0">161 265 5320,'0'0'8592,"-4"13"-8231,-8 34 150,-7 59-1,2 6 286,-8 100 688,24-191-1112,-2 0 0,0 0 0,-8 25 0,10-44-299,-1-2 608,-1-7-430,-1-9-79,-12-171 773,6 49-383,6 89-236,2 0 0,2 0 0,12-96 0,-9 129-237,1-1 0,0 0-1,1 1 1,1 0 0,1 0 0,0 1 0,1 0-1,0 0 1,13-15 0,-17 25-53,1 0 1,0 0-1,0 1 0,0 0 1,1 0-1,-1 1 0,1-1 1,0 1-1,0 0 0,0 1 1,0 0-1,1 0 1,-1 0-1,1 0 0,-1 1 1,1 0-1,-1 1 0,1 0 1,9 0-1,-10 0-9,1 1 1,-1 0-1,0 0 1,1 0-1,-1 1 1,0 0-1,0 0 1,0 1-1,0-1 0,-1 1 1,1 1-1,-1-1 1,0 1-1,0 0 1,0 0-1,0 0 1,0 1-1,-1-1 0,7 11 1,-7-9-3,-1 1 1,1 0-1,-1 0 1,0 0 0,-1 0-1,0 1 1,0-1-1,0 1 1,-1 0-1,0-1 1,-1 1-1,0 0 1,0-1-1,0 1 1,-1 0-1,-2 10 1,0-9 3,0 1 0,-1 0-1,0-1 1,0 0 0,-1 0 0,0 0 0,-1 0 0,0-1-1,0 0 1,-1 0 0,-13 12 0,2-4 49,0-2-1,-1 0 1,0-1 0,-1-1 0,-42 18 0,57-28-47,0 0 1,-1-1 0,1 1-1,0-1 1,0-1 0,-1 1-1,1-1 1,0 1 0,-1-2-1,1 1 1,-1 0 0,-7-3 0,10-1 78,9-1-54,13-2-11,-16 6-32,8-2 4,0 0 1,1 1 0,-1 0-1,1 1 1,-1 0 0,1 1-1,-1 1 1,20 2 0,-17-1-5,0 1 0,0 1-1,0 0 1,0 0 0,-1 2 0,23 12 0,-32-16-10,-1 0 1,0 1-1,1 0 1,-1 0-1,0 0 0,-1 0 1,1 0-1,0 1 1,-1-1-1,0 1 1,0 0-1,0 0 0,0 0 1,-1 0-1,1 0 1,-1 0-1,0 0 1,0 0-1,-1 0 0,1 0 1,-1 1-1,0-1 1,0 0-1,0 1 1,-1-1-1,1 0 0,-3 8 1,-3 0 10,-1 0 0,0 0-1,-1-1 1,0 0 0,-1 0 0,0-1 0,-1 0 0,-11 9 0,-15 10 64,-42 24 0,76-51-75,-97 56 178,34-20-46,53-31-36,15-7-16,23-10-10,-19 7-86,48-17 16,1 2-1,1 3 0,67-8 0,57-16 0,-137 25 53,62-29 0,-103 41-54,2-1 5,0 0 0,-1 0 0,1 0 1,-1-1-1,1 0 0,-1 0 0,0 0 0,-1-1 1,1 1-1,-1-1 0,5-8 0,-7 10 1,1 1-1,-1 0 1,0 0-1,0-1 1,0 1-1,0-1 1,0 1-1,0-1 1,-1 1-1,1-1 1,-1 1-1,0-1 0,0 1 1,0-1-1,0 0 1,0 1-1,0-1 1,-1 1-1,0-1 1,1 1-1,-1-1 1,0 1-1,0-1 1,0 1-1,0 0 1,-1 0-1,-2-5 1,2 5 4,-1 0 0,0 1 0,1-1 0,-1 0 0,0 1 0,0-1 0,1 1 0,-1 0 0,0 0 0,0 0 0,-1 1 0,1-1 0,0 1 0,0 0 0,0-1 0,-5 2 0,3-1 6,0 0-1,0 1 1,0 0-1,0 0 1,0 0 0,0 1-1,0 0 1,1 0 0,-6 3-1,8-4-15,0 0 0,0 0-1,0 0 1,1 1 0,-1-1 0,1 1 0,-1-1-1,1 1 1,-1 0 0,1-1 0,0 1 0,0 0-1,0 0 1,0 0 0,0 0 0,0 0 0,1 0-1,-2 4 1,2-2-3,0 0-1,0 0 1,0 0-1,0-1 1,1 1-1,0 0 1,-1 0-1,1 0 1,3 6-1,2 2-12,0 0-1,1-1 1,0 1-1,0-2 1,11 13-1,-14-18 14,1-1-1,0 1 0,0-1 0,0 0 0,0 0 0,0-1 0,1 1 0,0-1 0,0 0 0,-1-1 0,9 3 0,-10-4 8,1 0-1,-1 0 1,0 0-1,0-1 1,1 0-1,-1 0 1,0 0 0,0 0-1,1 0 1,-1-1-1,0 0 1,0 0-1,0 0 1,0-1-1,0 1 1,0-1 0,7-4-1,152-106 468,-155 104-451,1 1 1,0 1-1,0 0 0,1 0 1,0 1-1,0 0 0,0 1 1,1 0-1,-1 1 0,1 0 1,14-2-1,106-5 92,-168 12-19,-1 2-1,-67 14 0,93-15-73,0 1 0,0 0 0,0 0 0,-11 7-1,18-8-9,0 0-1,0 0 0,0 0 0,0 1 0,0-1 0,1 1 0,0 0 0,0 1 0,0-1 0,-5 9 0,8-12-9,1 1-1,-1-1 1,1 1 0,0-1 0,-1 1-1,1-1 1,0 1 0,0-1-1,0 1 1,0-1 0,0 1 0,1-1-1,-1 1 1,0-1 0,1 1-1,-1-1 1,1 1 0,-1-1 0,1 1-1,0-1 1,-1 0 0,1 1 0,0-1-1,0 0 1,0 0 0,0 0-1,0 0 1,1 0 0,0 1 0,4 4-8,0-2 0,0 1 0,0-1 0,11 6 0,5-1 22,-1-1 0,1 0 0,0-2-1,1-1 1,-1-1 0,1 0 0,30 0 0,-30-5 12,0 0-1,-1-1 1,1-1 0,-1-1 0,0-2 0,26-8 0,-17 2-11,0-1 1,-1-1-1,44-29 0,-57 31 1,0 0 0,-2-1 0,0 0-1,15-18 1,-24 20 15,-13 10-27,5 1-7,0 1-1,0-1 1,0 1-1,-1 0 1,1 0-1,1 0 1,-1 0-1,0 0 1,-2 2-1,3-2 3,-5 5-8,0 0 0,1 0 0,-1 1 0,1-1 0,-4 9 0,7-13 9,1 1-1,0-1 1,1 0 0,-1 1-1,0-1 1,1 1-1,-1-1 1,1 1-1,0-1 1,0 1 0,0-1-1,0 1 1,0-1-1,0 1 1,1-1 0,0 0-1,-1 1 1,1-1-1,0 1 1,0-1 0,2 4-1,1 2 3,-2-4-3,0 1 1,1-1-1,0 0 0,0 1 1,4 4-1,-6-8 2,0-1-1,-1 1 1,1-1-1,0 1 1,0-1-1,-1 1 1,1-1 0,0 1-1,0-1 1,-1 0-1,1 1 1,0-1-1,0 0 1,0 0-1,0 1 1,0-1-1,0 0 1,-1 0-1,1 0 1,0 0 0,0 0-1,0-1 1,0 1-1,0 0 1,0 0-1,-1-1 1,1 1-1,0 0 1,0-1-1,0 1 1,-1 0 0,1-1-1,0 1 1,0-1-1,-1 0 1,1 1-1,0-2 1,2-1 10,0 0 1,0 0 0,0-1-1,0 1 1,-1-1 0,0 0-1,0 0 1,0 0 0,0 0-1,0 0 1,-1 0-1,0-1 1,1-5 0,0-5 60,0-1 0,-2-23 1,0 26-9,1 17-56,1 0 0,-1 1 1,1-1-1,0 0 0,0 0 1,0 0-1,1 0 0,4 6 0,30 35-70,-35-42 63,1 0 0,-1 0-1,1-1 1,0 0 0,-1 1 0,1-1 0,0 0 0,0-1 0,1 1 0,-1 0 0,0-1 0,1 0 0,-1 1 0,1-1 0,-1-1 0,1 1-1,-1 0 1,1-1 0,-1 0 0,1 0 0,0 0 0,-1 0 0,1-1 0,-1 1 0,1-1 0,-1 0 0,1 0 0,-1 0 0,5-3 0,2-1 41,-1 0 0,1-1 0,-1 0 0,-1-1 0,1 0 0,-1-1 0,-1 1 0,12-15 0,19-19 170,-38 40-211,0 1-1,1 0 0,-1 0 0,0-1 0,1 1 1,-1 0-1,0 0 0,1-1 0,-1 1 1,0 0-1,1 0 0,-1 0 0,0 0 0,1 0 1,-1-1-1,0 1 0,1 0 0,-1 0 0,1 0 1,-1 0-1,0 0 0,1 0 0,-1 0 1,1 0-1,-1 0 0,0 1 0,1-1 0,-1 0 1,0 0-1,1 0 0,-1 0 0,0 0 1,1 1-1,-1-1 0,0 0 0,1 0 0,-1 1 1,0-1-1,1 0 0,-1 1 0,0-1 0,0 0 1,0 0-1,1 1 0,-1-1 0,0 0 1,0 1-1,0-1 0,0 1 0,1 0 0,11 22-49,-10-18 43,13 34-45,-13-32 52,1 1 0,0-1 0,0 1 0,1-1 0,0 0 0,0 0 1,9 10-1,-13-16 3,1 0 0,0-1 0,1 1 0,-1 0 0,0 0 0,0-1 0,0 1 0,0-1 0,0 1 0,1-1-1,-1 1 1,0-1 0,1 0 0,-1 1 0,0-1 0,0 0 0,1 0 0,-1 0 0,0 0 0,1 0 0,-1-1 0,0 1 0,1 0 0,-1 0 0,0-1 0,0 1 0,1-1 0,-1 1 0,0-1 0,0 0 0,0 1 0,0-1 0,1-1 0,5-3 26,-1-1 0,0 0 1,0 0-1,6-7 0,-5 3 8,4-1 11,16-22 102,-27 33-149,0 0 0,1 0 0,-1 0 0,0-1 0,0 1 0,0 0 0,0 0 0,0 0 0,0 0 0,1-1 1,-1 1-1,0 0 0,0 0 0,0 0 0,0 0 0,1 0 0,-1 0 0,0 0 0,0 0 0,0 0 0,1-1 0,-1 1 0,0 0 1,0 0-1,0 0 0,1 0 0,-1 0 0,0 0 0,0 0 0,0 0 0,1 0 0,-1 1 0,0-1 0,0 0 0,0 0 0,1 0 0,-1 0 1,0 0-1,9 9 22,2 12-36,-5-9 19,0-1-1,1 1 1,0-1 0,1 0-1,0-1 1,13 14-1,-18-21 7,0 0-1,0 0 0,1-1 0,-1 1 1,1-1-1,-1 1 0,1-1 0,0 0 0,-1-1 1,1 1-1,0 0 0,0-1 0,0 0 1,1 0-1,-1 0 0,0-1 0,0 1 1,0-1-1,1 0 0,-1 0 0,0-1 1,0 1-1,9-3 0,-4-1-1,0 0 0,0-1 0,0 0 0,0 0 0,-1-1 1,1 0-1,-2 0 0,1-1 0,9-11 0,4-7 31,27-43 0,-42 59-41,2-2-1,0 0 0,0 1 0,15-15 0,-22 25 0,-1-1 0,0 1 0,1 0 0,-1-1 0,1 1 0,-1 0 0,1 0 0,-1 0 0,1-1 0,-1 1 0,1 0 0,-1 0 0,1 0 0,-1 0 0,1 0 0,-1 0 0,1 0 0,-1 0 0,1 0 0,-1 0 0,1 0 0,-1 1 0,1-1 0,-1 0 0,1 0 0,-1 0 0,1 1 0,13 11 0,6 19 0,-15-20 0,0 0 0,-1 1 0,-1 0 0,0-1 0,0 1 0,1 20 0,-3-25 0,-1 1 0,0 0 0,-1-1 0,0 1 0,0 0 0,0-1 0,-1 0 0,0 1 0,-1-1 0,0 0 0,-5 10 0,7-15 0,0-1 0,0 0 0,0 1 0,0-1 0,0 0 0,0 0 0,0 0 0,0 0 0,-1 0 0,1 0 0,0 0 0,-1 0 0,1 0 0,-1-1 0,1 1 0,-1 0 0,1-1 0,-1 1 0,0-1 0,1 0 0,-1 0 0,0 0 0,1 1 0,-1-1 0,1-1 0,-3 1 0,-2-1 0,1 0 0,-1 0 0,1-1 0,0 0 0,-1 0 0,-4-3 0,8 3 0,0 0 0,1 1 0,-1-1 0,1 0 0,-1 0 0,1 0 0,0 0 0,0 0 0,0 0 0,0 0 0,0-1 0,0 1 0,1 0 0,-1 0 0,0-4 0,3 5 0,-1 1 0,1-1 0,-1 1 0,0-1 0,1 1 0,-1 0 0,1 0 0,-1 0 0,1-1 0,-1 1 0,1 1 0,-1-1 0,3 0 0,-2 1 0,13 1 0,1 0 0,-1 2 0,21 7 0,-19-6 0,0 0 0,27 4 0,-27-7 0,-7 0 0,0-1 0,1 0 0,-1-1 0,0 0 0,19-3 0,-18 1 0,0 1 0,19 0 0,15-2 0,-38 2 0,1-1 0,0-1 0,-1 1 0,1-1 0,-1 0 0,0-1 0,0 0 0,0 0 0,0 0 0,-1-1 0,0 0 0,0 0 0,0-1 0,0 1 0,-1-1 0,0-1 0,0 1 0,-1-1 0,0 1 0,4-10 0,-7 16 0,-1-1 0,0 0 0,1 1 0,-1-1 0,0 0 0,0 1 0,1-1 0,-1 0 0,0 0 0,0 1 0,0-1 0,0 0 0,0 0 0,0 1 0,0-1 0,0 0 0,0 0 0,0 1 0,0-1 0,-1 0 0,1 0 0,0 1 0,-1-1 0,1 0 0,0 1 0,-1-1 0,1 0 0,-1 1 0,1-1 0,-1 1 0,1-1 0,-1 1 0,1-1 0,-1 1 0,1-1 0,-1 1 0,0-1 0,1 1 0,-1 0 0,0-1 0,1 1 0,-1 0 0,0 0 0,0 0 0,1-1 0,-2 1 0,-2 0 0,1-1 0,-1 1 0,0-1 0,1 1 0,-1 1 0,1-1 0,-1 0 0,-4 2 0,3-1 0,1 1 0,-1 0 0,0 0 0,1 0 0,0 0 0,-1 1 0,-5 4 0,8-6 0,1 1 0,-1-1 0,0 1 0,1-1 0,-1 1 0,1 0 0,0 0 0,0 0 0,-1-1 0,1 1 0,0 0 0,1 1 0,-1-1 0,0 0 0,1 0 0,-1 0 0,1 0 0,-1 4 0,2-3 0,-1 0 0,1 0 0,0 0 0,0 0 0,0 0 0,1 0 0,-1 0 0,1 0 0,-1 0 0,1-1 0,0 1 0,0-1 0,0 1 0,0-1 0,1 0 0,-1 0 0,1 0 0,3 3 0,5 2 0,0 0 0,25 12 0,-23-13 0,0-1 0,0-1 0,1 0 0,0-1 0,-1 0 0,22 1 0,-27-3 0,0-1 0,1 0 0,-1-1 0,1 0 0,-1 0 0,0-1 0,0 0 0,1-1 0,-1 1 0,-1-2 0,1 1 0,9-6 0,-8 0 868,-6 2-5756</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8:36.788"/>
    </inkml:context>
    <inkml:brush xml:id="br0">
      <inkml:brushProperty name="width" value="0.05" units="cm"/>
      <inkml:brushProperty name="height" value="0.05" units="cm"/>
      <inkml:brushProperty name="color" value="#AB008B"/>
    </inkml:brush>
  </inkml:definitions>
  <inkml:trace contextRef="#ctx0" brushRef="#br0">218 509 6128,'0'0'7496,"-10"0"-7043,-15 1 156,-1 0 1,1 1-1,-31 8 0,50-9-320,-1 1 0,1 0 0,0 1 0,0-1 0,1 1 0,-1 0 0,0 1 0,-8 7 0,12-10-236,1 0 0,0 1 0,0-1 0,0 1-1,0-1 1,0 1 0,0 0 0,0-1 0,0 1 0,1 0-1,-1 0 1,1-1 0,-1 1 0,1 0 0,0 0 0,-1 0 0,1 0-1,0 0 1,0 0 0,1-1 0,-1 1 0,0 0 0,1 0-1,-1 0 1,1 0 0,-1-1 0,1 1 0,0 0 0,0-1-1,0 1 1,0 0 0,0-1 0,0 1 0,2 1 0,2 4 120,0 0 0,1-1 1,0 0-1,0 0 0,0-1 1,1 0-1,12 8 1,-17-12-123,0 1 0,0-1 0,1 0 0,-1 0 0,0 0 1,1 0-1,-1 0 0,1-1 0,-1 1 0,1-1 1,-1 0-1,1 0 0,-1 0 0,1 0 0,-1 0 1,1 0-1,-1 0 0,1-1 0,-1 0 0,1 1 1,-1-1-1,0 0 0,1 0 0,-1 0 0,0 0 0,0-1 1,1 1-1,-1-1 0,3-2 0,-3 2-12,-1 0-1,1-1 1,-1 1-1,1 0 1,-1 0-1,0-1 1,0 1-1,0-1 1,0 1-1,0-1 1,-1 1-1,1-1 0,-1 0 1,0 1-1,1-1 1,-1-3-1,-1-6 75,-1 0-1,-3-18 1,-1-6 139,3 9-74,2 22-118,0 0 1,0 0-1,1 0 0,0 0 0,0 0 0,0 0 1,0 0-1,1 0 0,2-9 0,-2 12-44,0 1-1,0 0 0,0-1 1,0 1-1,0 0 1,0 0-1,0 0 0,1 0 1,-1 0-1,0 0 1,1 0-1,-1 0 0,1 0 1,-1 1-1,1-1 1,-1 0-1,1 1 0,0 0 1,-1-1-1,1 1 1,-1 0-1,4 0 0,46-1 114,-36 1-82,-2 1-8,-1-1 0,0-1 1,1 0-1,-1-1 1,0 0-1,0-1 0,0 0 1,0-1-1,0 0 1,-1-1-1,0-1 1,0 1-1,0-2 0,-1 1 1,11-10-1,-8 5 14,0-1 1,-1 0-1,-1-1 0,0 0 0,-1-1 1,0 0-1,-1-1 0,0 0 0,-2 0 1,1-1-1,-2 0 0,0 0 0,3-18 0,-1 5 87,-2 11 68,-1 0 1,-1-1 0,-1 1-1,1-23 1,-4 41-65,-11 23 288,-16 77-159,11-32-165,-42 173 215,32-110-100,-48 143-1,65-245-95,-3-1-1,0 0 1,-1-1-1,-21 30 0,33-57-118,1 1-1,0-1 0,0 0 0,0 0 0,0 1 1,0-1-1,0 0 0,-1 0 0,1 1 0,0-1 1,0 0-1,0 0 0,-1 1 0,1-1 0,0 0 1,0 0-1,-1 0 0,1 0 0,0 0 1,0 1-1,-1-1 0,1 0 0,0 0 0,-1 0 1,1 0-1,0 0 0,0 0 0,-1 0 0,1 0 1,0 0-1,-1 0 0,1 0 0,0 0 0,0 0 1,-1 0-1,-5-11 137,3-19 32,5 10-131,2 1-1,1-1 0,0 1 0,1 0 1,1 1-1,1 0 0,1 0 0,0 1 0,16-23 1,-14 25-11,-1 1 1,2 1-1,0 0 1,1 1 0,0 0-1,0 1 1,2 0-1,-1 1 1,1 1-1,30-14 1,-39 21-7,8-4 295,1 0-1,18-4 1,-30 9-618,1 1 0,-1-1 1,0 1-1,1-1 0,-1 1 0,0 0 1,1 0-1,-1 1 0,1-1 1,-1 1-1,0-1 0,0 1 0,1 0 1,-1 0-1,0 1 0,4 1 0</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8:45.363"/>
    </inkml:context>
    <inkml:brush xml:id="br0">
      <inkml:brushProperty name="width" value="0.05" units="cm"/>
      <inkml:brushProperty name="height" value="0.05" units="cm"/>
      <inkml:brushProperty name="color" value="#AB008B"/>
    </inkml:brush>
  </inkml:definitions>
  <inkml:trace contextRef="#ctx0" brushRef="#br0">0 749 4912,'0'0'8336,"13"-7"-7879,8-5-182,0-1 1,-1 0 0,0-2-1,-2 0 1,27-28-1,-16 6 279,-3 0 0,-1-2 0,29-60 0,-22 27 376,28-89-1,-2-1 823,-56 146-1515,-3 16-227,1-1-1,0 1 0,0 0 1,0-1-1,0 1 1,-1 0-1,1-1 0,0 1 1,0 0-1,0-1 1,-1 1-1,1 0 1,0-1-1,-1 1 0,1 0 1,0 0-1,-1-1 1,1 1-1,0 0 0,-1 0 1,1 0-1,0-1 1,-1 1-1,1 0 1,-1 0-1,1 0 0,0 0 1,-1 0-1,1 0 1,-1 0-1,-8 15 142,-4-3-111,2 1 0,0 0 0,0 1 1,-8 16-1,14-23-43,2-1-5,0 0-1,1 0 1,0 0-1,0 1 1,1-1-1,0 1 1,-1 11-1,-2 12-49,-3 1 106,1 0-1,2 0 1,2 0 0,0 0 0,2 1 0,1-1 0,2 0-1,11 51 1,-11-71 19,0 0 0,1 0 0,1-1 0,0 1 0,0-1 0,1 0 0,10 14 0,-16-24-53,1 1 0,0-1-1,-1 1 1,1 0 0,0-1-1,0 1 1,-1-1 0,1 1-1,0-1 1,0 0 0,0 1-1,-1-1 1,1 0-1,0 0 1,0 1 0,0-1-1,0 0 1,0 0 0,0 0-1,0 0 1,1 0 0,22-8 240,-15 3-159,-1-1 0,16-12 0,-14 8-15,0 0 0,0-1 0,-1 0 0,0-1-1,-1 0 1,12-25 0,-3 8 75,-9 14-23,14-31 0,-21 44-114,0-1 1,0 0-1,0 1 1,-1-1-1,1 0 1,-1 0-1,1-4 1,-1 7 183,-1 18-159,0-6-51,1 0 0,0 0 0,1 0 0,0 0 0,1 0 0,3 12 0,-3-17 7,0-1 1,0 1-1,1-1 1,0 0-1,0 1 1,0-2-1,1 1 1,0 0-1,0-1 1,1 1-1,-1-1 1,7 5-1,-10-9 6,0-1 0,0 1 0,1 0-1,-1 0 1,1 0 0,-1-1 0,0 1 0,1-1-1,-1 1 1,1-1 0,-1 0 0,1 0-1,0 1 1,-1-1 0,1 0 0,-1 0 0,1-1-1,-1 1 1,1 0 0,-1 0 0,1-1 0,-1 1-1,1-1 1,-1 1 0,1-1 0,-1 0 0,2-1-1,4-2 32,0-1-1,0 0 0,11-12 1,-7 7-25,5-5 45,-1-1 0,19-25 0,-21 23 77,1 2 0,29-28 0,-43 44-129,1-1 1,-1 1 0,1-1-1,0 1 1,-1 0 0,1-1-1,0 1 1,-1 0 0,1 0-1,0-1 1,-1 1 0,1 0 0,0 0-1,-1 0 1,1 0 0,0 0-1,0 0 1,-1 0 0,1 0-1,0 0 1,-1 0 0,1 0-1,0 0 1,-1 1 0,1-1-1,1 1 1,0 0 2,0 0 0,0 1-1,-1-1 1,1 1 0,0-1-1,-1 1 1,1 0 0,1 3-1,2 3 2,0 0-1,-1 0 0,4 12 1,-6-12 6,0-1 0,-1 0 0,2 14 0,2 16 108,-5-37-119,0 0 1,0 1-1,0-1 0,0 1 0,0-1 0,0 0 1,1 1-1,-1-1 0,0 0 0,0 1 0,0-1 1,0 0-1,1 1 0,-1-1 0,0 0 0,0 0 1,0 1-1,1-1 0,-1 0 0,0 0 0,1 1 1,-1-1-1,0 0 0,1 0 0,-1 0 0,0 1 1,1-1-1,-1 0 0,0 0 0,1 0 0,-1 0 1,0 0-1,1 0 0,-1 0 0,0 0 0,1 0 1,-1 0-1,1 0 0,14-11 73,9-24-1,-23 34-72,7-14 32,-1 4 5,0-1 0,11-13 0,-16 23-32,-1 0 0,1 0 0,0 0 0,0 0 0,0 1 0,0-1 0,0 1 0,0-1 0,1 1 0,-1 0 0,0-1 1,1 1-1,-1 1 0,1-1 0,-1 0 0,1 0 0,4 0 0,-6 1-6,0 1 1,0-1 0,0 0-1,0 0 1,0 1 0,0-1-1,0 1 1,0-1-1,0 1 1,0-1 0,0 1-1,0-1 1,0 1 0,0 0-1,-1-1 1,1 1-1,0 0 1,0 0 0,-1 0-1,1 0 1,-1 0 0,1-1-1,-1 1 1,1 0-1,-1 0 1,1 0 0,-1 0-1,0 1 1,0-1 0,0 0-1,1 2 1,0 39 19,-1-33-21,-1 7 5,1-10-1,-1-1 1,1 0 0,0 1-1,1-1 1,0 8-1,0-13-3,-1 0 0,0 0-1,0 0 1,1 0-1,-1 0 1,0 0-1,1 0 1,-1 0-1,0 1 1,0-2-1,1 1 1,-1 0-1,0 0 1,1 0-1,-1 0 1,0 0-1,0 0 1,1 0-1,-1 0 1,0 0 0,1 0-1,-1-1 1,0 1-1,0 0 1,0 0-1,1 0 1,-1-1-1,0 1 1,0 0-1,0 0 1,1 0-1,-1-1 1,0 1-1,9-9 9,-2-2 4,0 0-1,-1 0 1,6-13 0,-9 16-1,1-1 1,0 1-1,0 0 1,1 0-1,1 1 0,-1-1 1,1 1-1,9-8 1,-15 14-14,0 1 0,0 0 1,1 0-1,-1 0 0,0 0 0,1 0 1,-1 0-1,0-1 0,0 1 0,1 0 1,-1 0-1,0 0 0,1 0 0,-1 0 1,0 0-1,1 0 0,-1 0 0,0 0 1,1 1-1,-1-1 0,0 0 0,1 0 1,-1 0-1,0 0 0,0 0 0,1 0 1,-1 1-1,0-1 0,0 0 0,1 0 1,-1 0-1,0 1 0,0-1 0,1 0 1,-1 0-1,0 1 0,0-1 0,0 0 1,0 0-1,1 1 0,-1-1 0,0 0 1,0 1-1,0-1 0,0 0 1,0 0-1,0 1 0,0-1 0,0 0 1,0 1-1,0-1 0,0 1 0,4 22 11,-4-18-10,4 38-1,-4-31 0,1 1 0,1-1 0,0 0 0,0 1 0,2-1 0,8 22 0,-11-31 3,1 0-1,0-1 1,-1 0-1,1 1 1,0-1-1,0 0 1,1 0-1,-1 0 0,0 0 1,1 0-1,-1-1 1,1 1-1,-1-1 1,1 0-1,0 1 1,0-1-1,0 0 1,0-1-1,-1 1 1,1 0-1,0-1 1,5 0-1,3 1 11,-1-2-1,0 1 1,1-2-1,-1 1 1,12-4-1,-14 2 3,1 0-1,-1-1 1,1 0 0,-1 0-1,0-1 1,-1 0-1,1 0 1,-1-1-1,0 1 1,0-2 0,-1 1-1,0-1 1,0 0-1,0 0 1,-1-1 0,0 0-1,4-9 1,-8 13-4,0 0 0,0 1 0,0-1 0,0 0 1,-1 0-1,1 0 0,-1 0 0,0 1 0,-1-1 0,1 0 1,0 0-1,-1 0 0,-1-4 0,2 7-4,-1 0 0,1 0-1,0 0 1,-1 0 0,1 0 0,-1 0 0,1 0-1,-1 0 1,1 0 0,-1 0 0,0 0 0,1 0-1,-1 1 1,0-1 0,0 0 0,0 0 0,0 1-1,1-1 1,-1 1 0,0-1 0,0 1 0,0-1-1,0 1 1,0-1 0,0 1 0,0 0 0,0 0-1,-1 0 1,1-1 0,0 1 0,0 0 0,0 0-1,0 0 1,0 1 0,0-1 0,0 0 0,0 0-1,0 1 1,0-1 0,0 0 0,0 1 0,0-1-1,0 1 1,0-1 0,0 1 0,0 0 0,0-1-1,-1 2 1,1-1-2,-1 0 0,1 0 0,0 0 0,-1 0 0,1 1 0,0-1 0,0 0 1,0 1-1,0-1 0,0 0 0,0 1 0,0-1 0,0 1 0,1 0 0,-1-1 0,1 1 0,-1-1 0,1 1 0,-1 0 0,1 0 0,0-1 0,0 1 0,0 0 0,0-1 0,0 1 0,0 0 0,1 0 1,-1-1-1,1 4 0,1-1 5,-1 0 0,1 0 1,0-1-1,0 1 0,1 0 1,-1-1-1,1 1 1,0-1-1,-1 0 0,1 0 1,4 3-1,4 1 14,-1 1-1,1-2 1,1 1 0,-1-2-1,1 1 1,0-2-1,1 1 1,15 2 0,-18-5-39,0 0 0,1 0 0,-1-1 0,1-1 0,-1 0 1,1 0-1,-1-1 0,1 0 0,-1-1 0,16-4 0,-23 5-269,-1-1 0,0 1 0,0 0 0,1-1 0,-1 1-1,0-1 1,0 1 0,2-4 0</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8:45.599"/>
    </inkml:context>
    <inkml:brush xml:id="br0">
      <inkml:brushProperty name="width" value="0.05" units="cm"/>
      <inkml:brushProperty name="height" value="0.05" units="cm"/>
      <inkml:brushProperty name="color" value="#AB008B"/>
    </inkml:brush>
  </inkml:definitions>
  <inkml:trace contextRef="#ctx0" brushRef="#br0">1 6 13560,'0'0'936,"68"-6"-1320,-50 6-56,-6 0 8</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38:45.850"/>
    </inkml:context>
    <inkml:brush xml:id="br0">
      <inkml:brushProperty name="width" value="0.05" units="cm"/>
      <inkml:brushProperty name="height" value="0.05" units="cm"/>
      <inkml:brushProperty name="color" value="#AB008B"/>
    </inkml:brush>
  </inkml:definitions>
  <inkml:trace contextRef="#ctx0" brushRef="#br0">0 149 9040,'0'0'1432,"116"-28"-864,-30 9 8,16-5 112,4 3 0,0-1 24,-7 9 0,-12 1-136,-7 6 8,-13 2-288,-15 8 8,-5 4-192,-11 2 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3:15.779"/>
    </inkml:context>
    <inkml:brush xml:id="br0">
      <inkml:brushProperty name="width" value="0.05" units="cm"/>
      <inkml:brushProperty name="height" value="0.05" units="cm"/>
      <inkml:brushProperty name="color" value="#AB008B"/>
    </inkml:brush>
  </inkml:definitions>
  <inkml:trace contextRef="#ctx0" brushRef="#br0">262 100 4216,'0'0'10004,"-11"1"-9686,-6 1-211,-6 1 278,-33 7 0,49-8-275,1 0 1,-1 0 0,0 0 0,1 1-1,-1 0 1,1 1 0,0-1 0,0 1-1,-11 9 1,9-4 4,1-1 1,-1 1-1,1 0 0,1 1 0,0 0 0,0 0 0,1 0 1,0 1-1,1-1 0,0 1 0,1 0 0,-4 21 0,6-27-84,0-1-1,1 1 0,-1 0 1,1 0-1,0 0 0,0 0 0,1 0 1,-1 0-1,1 0 0,0-1 0,0 1 1,1 0-1,0 0 0,-1-1 0,2 1 1,-1-1-1,0 0 0,1 0 1,3 5-1,-4-8-16,-1 0 1,1-1-1,0 1 1,-1 0-1,1 0 1,0-1-1,0 1 0,0-1 1,0 0-1,-1 1 1,1-1-1,0 0 1,0 0-1,0 0 1,0-1-1,0 1 1,0 0-1,0-1 1,-1 1-1,1-1 1,0 1-1,0-1 0,2-1 1,4-2 25,0 0 0,0 0 0,11-7-1,-12 6 1,1-1 0,-1 1-1,0-1 1,-1-1 0,0 1-1,0-1 1,0 0 0,0-1-1,-1 1 1,-1-1-1,1 0 1,-1 0 0,-1 0-1,1-1 1,-1 0 0,-1 1-1,0-1 1,0 0 0,0 0-1,-1 0 1,-1-13-1,0 9 117,0 1 0,-1-1 0,-1 0-1,-6-23 1,7 35-59,1 2-78,-1-1-1,0 1 0,1-1 0,-1 1 0,0-1 1,1 1-1,-1 0 0,1-1 0,-1 1 1,1 0-1,-1 0 0,1-1 0,0 1 0,-1 0 1,1 0-1,0 0 0,0-1 0,0 1 1,0 0-1,-1 0 0,1 1 0,-2 24-72,2-15 46,2 0-1,-1 0 1,1 0-1,1-1 1,0 1-1,5 12 1,2 0-12,21 37 0,-27-54 22,1 1 0,-1-1 0,1 0 1,1 0-1,8 8 0,-11-11 16,0-1 1,0 0-1,0 1 0,1-1 1,-1-1-1,0 1 1,1 0-1,-1-1 1,1 0-1,0 0 1,-1 0-1,1 0 1,6 0-1,-3-1 21,0-1-1,0 1 1,-1-2 0,1 1 0,-1-1-1,1 0 1,-1 0 0,1 0 0,-1-1-1,0 0 1,0-1 0,-1 1 0,1-1-1,-1 0 1,1 0 0,-1-1-1,-1 0 1,1 0 0,5-7 0,6-10 132,-1-1-1,-1-1 1,16-39 0,9-14 308,-33 64-390,-6 12-77,0-1 0,1 1 0,-1-1 0,1 1 0,-1-1 0,1 1 1,0 0-1,-1-1 0,1 1 0,0 0 0,0 0 0,0-1 0,0 1 0,0 0 1,1 0-1,-1 0 0,2-1 0,2-3 109,-2 2-85,4 11-14,13 14-26,-17-19-3,1 0 0,-1 1 0,0-1 0,0 1 0,-1 0-1,4 6 1,1 3-8,-1 2-1,-1-1 1,4 19-1,-8-27 22,0-1 0,0 0 0,0 0-1,-1 1 1,0-1 0,0 0 0,0 1-1,-1-1 1,0 0 0,0 0 0,0 1-1,0-1 1,-3 5 0,2-8 8,1 0 0,-1 0 0,1 0 0,-1 0 0,1-1 0,-1 1 0,0 0 0,0-1 1,0 0-1,0 1 0,0-1 0,0 0 0,0 0 0,-1 0 0,1 0 0,-3 0 0,-44 8 187,24-5-104,23-3-88,-41 5 74,43-6-83,0 0 0,0 0 0,0 0 0,0 0 0,0 0 0,-1 0 0,1 0 0,0 0 0,0 0 0,0 0 0,0 0 0,-1 0 0,1 0 0,0 0 0,0 0 0,0 0 0,0 0 0,0 0 0,0 0 0,-1 0 0,1 0 0,0 0 0,0 1 0,0-1 0,0 0 0,0 0 0,0 0 0,0 0 0,-1 0 0,1 0 0,0 1 0,0-1 0,0 0 0,0 0 0,0 0 0,0 0 0,0 0 0,0 1 0,0-1 0,0 0 0,0 0 0,0 0 0,0 0 0,0 0 1,0 1-1,0-1 0,0 0 0,0 0 0,0 0 0,0 0 0,0 0 0,0 1 0,0-1 0,0 0 0,1 0 0,-1 0 0,0 0 0,4 6-6,4-4-7,-1 0 0,1-1 0,-1 0 0,1 0 0,0-1 0,10 0 0,-10 0 0,6 1 12,0-1-1,0-1 1,0 0 0,0-1 0,0 0 0,0-2-1,-1 1 1,1-1 0,-1-1 0,0 0-1,-1-1 1,1-1 0,15-10 0,-8 1 38,-1-1 1,28-34 0,-37 40-13,3-5 22,0-2-1,-1 1 0,-2-1 1,13-27-1,-3 7 41,1-12 221,-21 50-307,1 0 1,-1 0-1,1 0 0,-1 0 1,0 0-1,1 0 0,-1 0 1,1 0-1,-1 0 0,0 0 1,1 0-1,-1 0 1,1 0-1,-1 1 0,0-1 1,1 0-1,-1 0 0,0 0 1,1 1-1,-1-1 0,0 0 1,0 0-1,1 1 0,-1-1 1,0 0-1,0 1 1,1-1-1,-1 0 0,0 1 1,0-1-1,0 0 0,0 1 1,1-1-1,-1 1 0,11 17 10,-11-17-10,12 23-14,-1 0 1,-2 1 0,0 0 0,-2 1 0,0 0 0,-2 0-1,3 35 1,-8-56 15,0 0-1,0 0 0,-1 0 1,1 0-1,-1-1 0,-3 11 1,4-14-1,-1 0 0,1 0 1,0 0-1,-1 0 1,1 1-1,-1-1 1,0 0-1,1 0 1,-1 0-1,0-1 1,0 1-1,1 0 0,-1 0 1,0 0-1,0 0 1,0-1-1,0 1 1,0 0-1,0-1 1,0 1-1,0-1 1,0 1-1,-1-1 0,1 0 1,0 1-1,0-1 1,0 0-1,0 0 1,-1 0-1,1 0 1,0 0-1,-2 0 1,-10-4 37,-1 0 0,0-1 0,1 0 0,0-1 0,0-1 0,0 0 0,-11-9 0,1 2 56,8 2-17,14 11-68,-1-1-1,1 1 0,-1-1 0,0 1 0,0-1 0,0 1 1,0 0-1,0 0 0,0 0 0,0 0 0,0 0 0,-3 0 1,1 1-24,7 0-17,10 4-22,-4 1 31,0-1 0,-1 0 1,2-1-1,-1 0 0,0 0 1,1-1-1,-1 0 0,1-1 1,14 1-1,-4-2 11,-1-1 1,1 0-1,33-8 1,-39 5 27,-1 0 0,1-1 1,-1 0-1,0-1 0,0 0 1,20-14-1,-10 3 62,-1-1-1,28-28 0,-37 36-51,-11 9-24,0-1-1,-1 1 1,1 0-1,0-1 0,0 0 1,0 1-1,-1-1 0,1 0 1,-1 0-1,3-4 1,-9 23-3,1-1 1,0 1 0,1-1-1,0 35 1,2-39-2,0 0 1,2 0 0,0 0-1,0 0 1,1 0-1,0-1 1,1 1-1,0-1 1,1 1 0,6 12-1,-5-15 0,5 8 0,-9-16 0,0-1 0,-1 0 0,1 1 0,0-1 0,-1 0 0,1 1 0,0-1 0,0 0 0,-1 0 0,1 0 0,0 0 0,0 1 0,0-1 0,-1 0 0,1-1 0,0 1 0,0 0 0,-1 0 0,1 0 0,0 0 0,0 0 0,-1-1 0,1 1 0,0 0 0,-1-1 0,1 1 0,1-1 0,3-3 4,1 1 0,-1-1 0,0-1-1,0 1 1,0-1 0,0 1 0,-1-1-1,0-1 1,6-8 0,2-6 28,12-32 0,-6 14-12,12-36 113,-29 69-117,-4 7-10,-4 11-1,0 20-2,-2 59 0,7-66-3,1-16 0,1 1 0,1-1-1,2 12 1,-3-18 0,1 0 1,0 0 0,0 0-1,0 0 1,0 0 0,1-1-1,-1 1 1,1-1-1,0 1 1,4 5 0,-5-8 1,0-1 1,0 1-1,-1-1 1,1 1 0,0-1-1,0 0 1,0 1 0,-1-1-1,1 0 1,0 0-1,0 0 1,0 1 0,0-1-1,0 0 1,0 0 0,-1 0-1,1 0 1,0-1 0,0 1-1,0 0 1,0 0-1,0 0 1,0-1 0,-1 1-1,1 0 1,0-1 0,0 1-1,-1-1 1,1 1-1,1-1 1,22-20 40,43-53 81,53-52 226,-118 124-341,0 0-1,0 1 0,0-1 1,0 1-1,1-1 0,-1 1 1,0 0-1,1 0 0,-1 0 1,1 0-1,-1 0 0,1 1 1,-1-1-1,1 1 0,4-1 1,-5 1-6,-1 1 0,0-1 0,1 0 0,-1 1 0,1-1 0,-1 1 0,0-1 0,1 1 0,-1 0 0,0 0 0,0-1 0,0 1 1,1 0-1,-1 0 0,0 0 0,0 0 0,0 0 0,0 1 0,-1-1 0,1 0 0,0 0 0,0 1 0,-1-1 0,1 0 0,-1 1 0,1-1 0,-1 0 0,0 1 0,1 2 1,3 18 13,1 44 0,-1-11 67,-4-54-81,0 0 0,0-1 0,0 1 0,0-1 0,0 1 0,0-1 0,0 1 0,0-1 0,1 1 1,-1 0-1,0-1 0,0 1 0,0-1 0,1 1 0,-1-1 0,0 1 0,1-1 0,-1 1 0,0-1 0,1 0 0,-1 1 0,0-1 0,1 1 0,-1-1 0,1 0 0,-1 1 0,1-1 0,-1 0 0,1 0 0,-1 1 0,1-1 0,-1 0 0,1 0 0,0 0 0,-1 0 0,1 0 0,-1 0 0,1 0 0,-1 0 1,1 0-1,-1 0 0,1 0 0,0 0 0,-1 0 0,1 0 0,-1 0 0,1 0 0,-1-1 0,1 1 0,-1 0 0,1 0 0,-1-1 0,1 1 0,-1 0 0,1-1 0,0 0 0,26-22 92,-12 5-18,0 2 1,2 0-1,0 1 0,33-24 1,-49 39-76,-1 0 1,1-1 0,-1 1-1,1 0 1,-1 0-1,1-1 1,-1 1-1,1 0 1,-1 0-1,1 0 1,-1 0 0,1 0-1,-1 0 1,1 0-1,0 0 1,-1 0-1,1 0 1,-1 0 0,1 0-1,-1 0 1,1 0-1,-1 1 1,1-1-1,-1 0 1,1 0-1,-1 0 1,1 1 0,-1-1-1,1 0 1,-1 1-1,1 0 1,11 20 24,-2 26 14,-10-46-38,0-1-1,0 1 1,0 0-1,0-1 0,0 1 1,0 0-1,1-1 1,-1 1-1,0 0 0,0-1 1,0 1-1,1 0 0,-1-1 1,0 1-1,1-1 1,-1 1-1,1-1 0,-1 1 1,1-1-1,-1 1 1,1-1-1,-1 1 0,1-1 1,-1 0-1,1 1 0,0 0 1,1-1 0,-1 0 1,0 0-1,0 0 1,0 0-1,0 0 1,0-1-1,1 1 1,-1 0-1,0 0 1,0-1-1,0 1 1,0-1-1,0 1 1,2-2-1,6-4 22,-1 0 0,16-15-1,-14 13-7,-8 6-7,1-1-1,-1 1 0,1 1 0,0-1 0,-1 0 0,1 1 0,0-1 0,0 1 0,5-1 1,-7 1-10,0 1 0,0 0 1,0 1-1,1-1 1,-1 0-1,0 0 1,0 0-1,0 1 1,1-1-1,-1 1 0,0-1 1,0 1-1,0-1 1,0 1-1,0-1 1,0 1-1,0 0 1,0 0-1,0 0 0,0-1 1,-1 1-1,1 0 1,0 0-1,-1 0 1,1 0-1,0 0 1,-1 0-1,1 2 0,5 7-6,-1 0 1,2-1-1,-1 1 0,1-2 0,0 1 0,16 13 0,-19-19 9,-1 0 0,1-1 0,-1 1 0,1-1 0,0 0 0,0 0 0,0-1 0,0 1 0,0-1 0,1 0 0,-1 0 0,0 0 0,1 0 0,-1-1 0,0 0 0,1 0 0,-1 0 0,1 0 0,-1-1 0,7-1 0,-2-1 12,-1 0 1,0 0-1,0-1 1,0 0-1,0-1 1,-1 1-1,0-1 1,0-1-1,0 1 0,-1-1 1,1-1-1,-1 1 1,-1-1-1,1 0 1,-1 0-1,-1-1 1,1 1-1,-1-1 1,0 0-1,-1 0 1,0 0-1,0-1 1,-1 1-1,2-14 0,-4 21-9,0-1-1,0 0 0,0 0 0,0 1 1,0-1-1,0 0 0,0 0 0,-1 1 1,1-1-1,-1 0 0,1 1 0,-1-1 1,0 0-1,1 1 0,-1-1 0,0 1 0,0-1 1,0 1-1,0 0 0,-1-1 0,1 1 1,0 0-1,-1 0 0,1 0 0,-2-1 1,2 1-5,0 1 0,0-1 0,0 1 0,0 0 1,0 0-1,0-1 0,0 1 0,-1 0 1,1 0-1,0 0 0,0 0 0,0 0 1,0 0-1,0 0 0,0 0 0,0 1 0,0-1 1,-1 0-1,1 1 0,0-1 0,0 1 1,0-1-1,0 1 0,1-1 0,-1 1 1,0 0-1,0 0 0,0-1 0,0 1 0,1 0 1,-1 0-1,0 0 0,1 0 0,-1 0 1,0 0-1,1 0 0,0 0 0,-1 0 1,0 1-1,-1 3 11,1-1 0,-1 0 0,1 1 0,0-1 0,0 1 0,0 0 0,0-1 0,1 1 0,0 0 0,0-1 0,0 1 0,1-1 0,0 1 0,1 5 0,0-2 6,1-1-1,0-1 0,0 1 0,0 0 1,1-1-1,0 1 0,0-1 0,8 7 1,-2-2 16,0-1 0,1-1 1,0 1-1,1-2 1,0 0-1,0 0 0,1-1 1,23 10-1,-27-14-4,0-1 0,0 0 0,0 0 0,0-1 0,0 0 0,0-1 0,0 0 0,0 0 0,1-1 0,-1 0 0,0-1 0,0 0 0,-1 0 0,14-6 0,-15 6-52,0-2 0,0 1-1,0-1 1,-1 0 0,1 0 0,-1-1-1,0 0 1,0 0 0,-1 0 0,1-1-1,-1 0 1,0 0 0,-1 0-1,0-1 1,0 1 0,0-1 0,4-11-1,1-9-3868</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2:41.093"/>
    </inkml:context>
    <inkml:brush xml:id="br0">
      <inkml:brushProperty name="width" value="0.05" units="cm"/>
      <inkml:brushProperty name="height" value="0.05" units="cm"/>
      <inkml:brushProperty name="color" value="#AB008B"/>
    </inkml:brush>
  </inkml:definitions>
  <inkml:trace contextRef="#ctx0" brushRef="#br0">221 835 7232,'0'0'10890,"-5"12"-10629,1-3-199,0 0-5,0 0 1,0-1-1,1 2 1,1-1-1,0 0 1,0 1-1,-1 10 1,-2 153 998,-19 192 437,23-361-1453,0 1 0,0-1 1,0 1-1,0-1 0,-4 7 0,5-11-32,0 0-1,0 1 1,0-1-1,-1 0 1,1 1-1,0-1 1,0 0-1,0 1 1,-1-1-1,1 0 0,0 0 1,-1 1-1,1-1 1,0 0-1,-1 0 1,1 1-1,0-1 1,-1 0-1,1 0 1,0 0-1,-1 0 1,1 0-1,-1 0 0,1 1 1,0-1-1,-1 0 1,1 0-1,-1 0 1,0-1 3,0 0 0,0 1 0,0-1 0,0 0 0,0 0 1,0 1-1,0-1 0,0 0 0,1 0 0,-1 0 0,0 0 0,0 0 1,1 0-1,-1 0 0,0-2 0,-20-41 136,2-1 0,2-1 0,2 0 0,-17-94 0,23 80-19,2 1 0,3-1 0,2 0 0,11-102 0,-6 146-89,0-1 0,0 0 0,12-27 0,-12 36-26,0 0 1,1 1 0,0 0 0,1-1 0,-1 2 0,1-1 0,1 1 0,-1-1-1,12-8 1,-3 4 11,0 0 0,28-15-1,-35 23-21,0 0 1,0 0-1,1 0 0,-1 1 0,1 0 0,-1 0 1,1 1-1,14 0 0,-15 0-1,0 1-1,0 1 1,0 0 0,0 0 0,-1 0-1,1 1 1,0 0 0,-1 0 0,11 5-1,-13-4 3,1 0-1,-1 0 1,1 1 0,-1-1-1,0 1 1,0 0-1,-1 0 1,1 1 0,-1-1-1,0 1 1,0 0-1,3 6 1,-4-6 2,1 1 1,-1-1-1,-1 1 1,1 0-1,-1 0 1,0 0-1,0 0 1,-1-1-1,1 1 0,-1 0 1,-1 0-1,1 0 1,-1 0-1,0 0 1,-3 8-1,1-6 12,0 0-1,0-1 1,0 1 0,-1-1-1,-1 0 1,1 0 0,-1 0-1,0-1 1,0 0 0,-11 10-1,-84 63 351,82-66-245,17-12-108,-1 0 0,0 0 1,1 1-1,-1-1 0,1 0 0,-1 1 1,1 0-1,0-1 0,0 1 0,0 0 1,0-1-1,-1 4 0,2-5-10,0 0-1,0 0 1,0 1-1,-1-1 1,2 0-1,-1 1 1,0-1-1,0 0 1,0 0-1,0 1 1,0-1-1,0 0 1,0 1 0,0-1-1,0 0 1,0 0-1,1 1 1,-1-1-1,0 0 1,0 0-1,0 0 1,0 1-1,1-1 1,-1 0-1,0 0 1,0 0-1,1 1 1,-1-1-1,0 0 1,1 0-1,17 2 33,3-4-32,0-1 1,0-1-1,-1-1 1,1 0 0,29-14-1,93-52-86,-108 49 68,-2-1 0,54-51 0,-35 29 73,-42 32 90,-9 11 106,-5 9-137,-2 1-72,0 0-1,0 0 0,-11 11 1,9-11 8,1 0 0,0 0 0,-6 11 0,10-15-14,0 0 1,0 0-1,-1-1 1,1 1-1,-9 5 1,-12 15 158,22-19-175,0 0 1,0 0 0,0 0-1,1 0 1,0 0-1,-1 8 1,-1 2 2,1-5-15,1 0 1,0 0 0,0 1-1,1-1 1,1 0 0,0 0 0,0 1-1,1-1 1,0 0 0,0 0-1,1 0 1,1-1 0,6 14 0,-10-23-14,1 1 1,-1 0 0,1-1 0,-1 1 0,1 0 0,0-1 0,-1 1 0,1-1 0,0 1 0,-1-1 0,1 0 0,0 1 0,0-1 0,-1 1 0,1-1 0,0 0 0,0 0 0,0 0 0,-1 1 0,1-1 0,0 0 0,0 0 0,0 0 0,0 0 0,0 0 0,-1-1 0,1 1 0,0 0 0,0 0 0,0 0-1,-1-1 1,1 1 0,0 0 0,0-1 0,-1 1 0,1-1 0,0 1 0,-1-1 0,1 1 0,0-1 0,0-1 0,3-1 7,0 0-1,0-1 1,0 0 0,-1 0 0,5-5-1,1-7 16,-1 1-1,0-1 1,-1 0-1,-1-1 1,-1 0-1,5-22 1,-2-3 105,3-63 1,-13 66 41,2 39-168,0 0-1,0 0 0,0 0 0,0 0 0,0 0 0,0 0 0,0 0 0,0 0 0,0 0 0,0 0 0,0 1 0,0-1 0,0 0 0,0 0 0,-1 0 0,1 0 0,0 0 1,0 0-1,0 0 0,0 0 0,0 0 0,0 0 0,0 0 0,0 0 0,0 0 0,0 0 0,0 0 0,0 0 0,-1 0 0,1 0 0,0 0 0,0 0 0,0 0 0,0-1 1,0 1-1,0 0 0,0 0 0,0 0 0,0 0 0,0 0 0,0 0 0,0 0 0,0 0 0,0 0 0,0 0 0,0 0 0,-1 0 0,1 0 0,0 0 0,0 0 0,0 0 1,0-1-1,0 1 0,0 0 0,0 0 0,0 0 0,0 0 0,0 0 0,0 0 0,0 0 0,0 0 0,0 0 0,0 0 0,0 0 0,0-1 0,-3 9 0,3 7 3,1-1 0,0 0-1,1 0 1,1 0 0,0 0-1,0-1 1,2 1 0,7 17-1,-11-28-6,1 0 0,-1-1-1,1 0 1,-1 1-1,1-1 1,0 0-1,0 0 1,0 0-1,0 0 1,0 0 0,0-1-1,0 1 1,1 0-1,-1-1 1,1 0-1,-1 0 1,1 1-1,-1-1 1,1-1 0,0 1-1,-1 0 1,1-1-1,0 1 1,0-1-1,0 0 1,-1 0-1,1 0 1,0 0-1,0-1 1,-1 1 0,6-2-1,0-1 2,0 1 0,-1-1 0,1-1 0,-1 1 0,0-1 0,0-1 0,0 1 0,-1-1 0,11-10 0,-4 0 32,-1 0 1,0-1-1,-1 0 1,-1 0-1,-1-1 1,11-25-1,-11 20 9,-8 17-36,1 0 0,0 0 0,0 0 1,1 0-1,0 1 0,-1-1 0,1 1 0,1-1 0,-1 1 0,1 0 0,-1 0 1,1 1-1,7-6 0,-9 7 0,0 1 1,1-1 0,-1 1-1,1 0 1,-1-1 0,1 1-1,-1 0 1,1 1-1,0-1 1,0 0 0,-1 1-1,6-1 1,-6 1-3,-1 1 1,1-1-1,0 1 1,0 0-1,0-1 1,0 1-1,0 0 0,-1 0 1,1 0-1,0 0 1,-1 0-1,1 1 1,-1-1-1,1 0 1,-1 1-1,0-1 1,1 1-1,0 2 0,4 4 0,-1 1-1,0 0 1,0 0-1,-1 0 1,0 1-1,2 10 1,13 63 2,-11-41-3,-6-33 0,0-1 0,0 0 0,1 1 0,0-1 0,1 0 0,0 0 0,8 13 0,-11-21 0,-1 1 0,1 0 0,0 0 0,0 0 0,0 0 0,-1-1 0,1 1 0,0 0 0,0-1 0,0 1 0,0-1 0,0 1 0,0-1 0,0 0 0,0 1 0,0-1 0,0 0 0,1 0 0,-1 1 0,0-1 0,0 0 0,0 0 0,0 0 0,0 0 0,0-1 0,0 1 0,0 0 0,1 0 0,-1-1 0,0 1 0,0 0 0,0-1 0,1 0 0,4-3 0,0 0 0,0 0 0,-1 0 0,8-8 0,1 0 0,28-17 25,-23 16-1,-1 0 0,24-22 0,51-45-71,-32 30 6,-54 42 45,-6 7 2,-1 0 0,1 0-1,0 0 1,0 0 0,-1 1-1,1-1 1,0 0 0,0 0 0,0 1-1,0-1 1,0 0 0,-1 1-1,1-1 1,1 1 0,-1-1-1,0 1 1,0 0 0,2-1-1,-17 29 106,-20 24-46,23-37-49,1 0-1,0 1 1,1 0 0,1 1-1,-8 23 1,15-34-14,0 0 1,0 0 0,1 0-1,-1 0 1,1-1 0,1 1-1,-1 0 1,3 9-1,-2-13-1,-1 0 0,1 0 0,-1-1 0,1 1 0,0 0 0,0-1 0,0 1 0,-1-1-1,2 1 1,-1-1 0,0 1 0,0-1 0,3 2 0,-3-2-1,0 0 0,0-1 0,0 1 1,0-1-1,0 0 0,1 1 0,-1-1 1,0 0-1,0 0 0,0 0 0,0 0 0,1 0 1,-1 0-1,0 0 0,0 0 0,0 0 1,0-1-1,1 1 0,-1 0 0,0-1 0,0 1 1,0-1-1,2 0 0,1-2 3,0-1 0,1 1 0,-1-1 0,-1 1 0,1-1 0,0 0 0,-1 0 0,0-1 0,0 1 1,0-1-1,0 0 0,-1 1 0,0-1 0,0 0 0,0 0 0,1-6 0,3-12 20,-2 0 0,4-28 0,-7 13 34,-1 5 0,2 27 18,1 13 55,-2 1-130,2 0 0,-1 0 0,1 0 0,0 0 0,1-1 0,0 1 0,0-1 0,0 0 0,1 0-1,0-1 1,1 1 0,-1-1 0,1 0 0,0 0 0,1-1 0,-1 0 0,1 0 0,0-1 0,11 6 0,-11-7-11,1 0 0,0 0 0,0-1 0,0 0 0,1 0 0,-1-1 0,0 0 0,13-1 0,-14 0 9,-1-1-1,0 0 0,0-1 0,-1 1 0,1-1 1,0 0-1,0-1 0,-1 1 0,0-1 1,1 0-1,-1-1 0,7-5 0,2-4-1,0-1 0,-1 1 0,-1-2 0,0 0-1,-1 0 1,0-1 0,-2-1 0,0 0 0,-1 0 0,11-33 0,0-12 8,18-115 1,-31 145 15,-2 11 15,-1-1-1,-1 0 1,-1 0 0,-1 0-1,-2-23 1,0 44-6,0 6-22,-2 7-20,-3 26-8,2 1 0,2 0 0,2 1 0,1-1 0,2 0 0,2 0 0,1 0-1,12 41 1,-16-75 19,2 10-3,1 0 0,1 0 0,1 0-1,0 0 1,9 15 0,-14-28 3,1 1-1,-1-1 1,0 0-1,1 0 1,0 0 0,0 0-1,-1 0 1,1-1 0,0 1-1,0 0 1,1-1 0,-1 0-1,0 1 1,0-1-1,1 0 1,-1 0 0,1 0-1,-1-1 1,1 1 0,-1 0-1,1-1 1,-1 0 0,1 1-1,0-1 1,-1 0 0,1 0-1,-1-1 1,1 1-1,0-1 1,-1 1 0,1-1-1,-1 0 1,0 0 0,1 0-1,-1 0 1,1 0 0,-1 0-1,0-1 1,2-1-1,2-1-4,1-1-1,-2 0 1,1 0-1,-1 0 1,1-1-1,-1 0 1,7-11-1,26-51-60,-26 44 58,12-29 17,-2-1 0,-2-2 0,-3 0 0,11-67-1,-23 105 6,-2-1 0,0 1 0,-2-1 0,0 0-1,-2-29 1,1 48-10,0 0 0,0-1 0,0 1-1,0 0 1,0-1 0,0 1 0,0 0 0,0-1-1,0 1 1,0 0 0,0-1 0,0 1 0,0 0 0,0-1-1,0 1 1,-1 0 0,1 0 0,0-1 0,0 1-1,0 0 1,-1 0 0,1-1 0,0 1 0,0 0 0,-1 0-1,1-1 1,0 1 0,0 0 0,-1 0 0,1 0-1,0 0 1,-1 0 0,1-1 0,-9 8 26,-6 15-15,4 2-9,1 0-1,1 1 1,1 0 0,-5 34-1,4-7-1,-1 62-1,11-83 6,1 0 1,1-1-1,1 1 0,2-1 1,11 34-1,-13-52-13,1-1 0,-1 0 0,2 1-1,0-2 1,0 1 0,1-1 0,0 0 0,1 0-1,0-1 1,1 0 0,-1 0 0,2-1 0,12 9-1,-19-15 4,0-1-1,1 1 1,0 0-1,-1-1 0,1 0 1,0 0-1,0 0 1,-1-1-1,1 1 0,0-1 1,0 0-1,0 0 1,0 0-1,0 0 0,-1-1 1,1 1-1,0-1 1,0 0-1,0 0 0,-1-1 1,1 1-1,-1-1 1,1 0-1,-1 0 0,5-4 1,-1 2 4,0-1 0,-1 0 0,0-1 0,0 0 1,0 0-1,-1 0 0,0 0 0,0-1 0,0 0 0,-1 0 0,4-10 0,-6 12 22,0 0 0,-1-1-1,0 1 1,0-1-1,0 1 1,-1-1 0,0 1-1,0-1 1,0 0-1,-1 1 1,1-1 0,-1 1-1,-1-1 1,1 1-1,-1 0 1,-5-11-1,7 16-17,0-1-1,0 1 0,0 0 0,-1-1 0,1 1 0,0-1 0,-1 1 0,1 0 0,0-1 0,-1 1 0,1 0 0,-1-1 0,1 1 1,0 0-1,-1 0 0,1-1 0,-1 1 0,1 0 0,-1 0 0,1 0 0,-1 0 0,1-1 0,-1 1 0,1 0 0,-1 0 1,1 0-1,-1 0 0,1 0 0,-1 0 0,1 0 0,-1 1 0,1-1 0,-1 0 0,1 0 0,-1 0 0,1 0 0,-1 1 0,1-1 1,-1 0-1,1 0 0,0 1 0,-1-1 0,1 0 0,0 1 0,-1-1 0,0 1 0,0 1 4,-1-1-1,0 1 0,0 0 1,0 0-1,1 0 1,-1 0-1,1 0 1,-1 3-1,0 1-7,0 0 1,1 0-1,0 0 0,0 1 1,0-1-1,1 0 0,0 0 0,0 1 1,1-1-1,-1 0 0,1 0 1,1 0-1,-1 0 0,1 0 0,0 0 1,1 0-1,-1 0 0,7 9 1,-5-8-1,0 0-1,1-1 1,0 1 0,0-1 0,1 0 0,0 0 0,0 0 0,0-1 0,0 0 0,1 0 0,0-1-1,0 0 1,0 0 0,9 3 0,-14-7 1,0 1 0,0-1 0,1 1 0,-1-1 0,0 0-1,1 0 1,-1 0 0,0 0 0,1 0 0,-1-1 0,0 1 0,1-1 0,-1 1 0,0-1-1,3-1 1,0 0-3,-1-1 1,1 0-1,-1 0 0,0 0 0,0 0 0,6-6 0,2-5 1,-1 0 0,18-29 0,-28 42 3,12-21 10,-2-1 1,0 0-1,-2 0 0,-1-1 1,10-42-1,12-128 143,-28 176-133,2-29 125,-3-48 0,-1 53 43,0 42-187,0 0 1,0-1-1,0 1 1,0 0-1,0 0 1,0-1-1,0 1 1,0 0-1,0 0 1,0-1-1,0 1 1,0 0-1,0 0 1,0-1-1,0 1 1,0 0-1,0 0 1,0-1-1,0 1 1,0 0-1,0 0 1,0-1-1,0 1 1,-1 0-1,1 0 1,0 0-1,0-1 1,0 1-1,0 0 1,-1 0-1,1 0 1,0 0-1,0-1 1,0 1-1,-1 0 1,1 0-1,0 0 1,0 0-1,-1 0 1,1 0-1,0 0 1,0-1-1,-1 1 1,-9 9 56,-8 19-32,11-8-20,2 0 0,0 0 0,1 0 0,0 1 0,2-1 0,1 1-1,0 0 1,4 33 0,0-28-14,2 0-1,0 0 0,2-1 0,1 1 1,0-1-1,16 30 0,-20-48 11,0 0-1,0 0 0,0-1 0,1 1 0,-1-1 0,2 0 0,-1 0 0,11 8 0,-12-11-1,0-1 0,-1 0-1,1 0 1,0 0 0,0 0 0,0-1-1,0 1 1,0-1 0,1 0 0,-1 0-1,0-1 1,0 1 0,1-1 0,-1 0-1,0 0 1,9-2 0,4-1-34,2 0-327,-8 1-3326</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2:42.669"/>
    </inkml:context>
    <inkml:brush xml:id="br0">
      <inkml:brushProperty name="width" value="0.05" units="cm"/>
      <inkml:brushProperty name="height" value="0.05" units="cm"/>
      <inkml:brushProperty name="color" value="#AB008B"/>
    </inkml:brush>
  </inkml:definitions>
  <inkml:trace contextRef="#ctx0" brushRef="#br0">0 849 7328,'0'0'4736,"11"-12"-4267,11-12-88,-1-2-1,-1-1 1,27-49 0,19-90 1380,-50 117-1281,10-36 903,24-138 1,-35 148-687,-12 59-370,-1 0 1,1-26-1,0 31 194,-1 10-88,-4 7-184,-7 25-144,2 1 0,1-1 1,1 1-1,1 0 0,2 1 0,2-1 1,1 0-1,1 1 0,1-1 0,3-1 0,10 41 1,-13-62-71,1 0 1,-1-1-1,2 1 1,-1-1-1,1 0 1,1-1-1,0 1 1,0-1 0,8 9-1,-11-14-22,0-1 0,-1 0-1,1 1 1,0-1 0,0 0 0,0 0-1,1-1 1,-1 1 0,0-1 0,1 1-1,-1-1 1,1 0 0,-1 0 0,1-1-1,0 1 1,-1-1 0,1 1 0,0-1-1,-1-1 1,1 1 0,0 0 0,-1-1-1,1 0 1,-1 0 0,1 0 0,-1 0-1,1 0 1,4-3 0,11-9 75,0 0-1,0-1 1,-1-1-1,-1 0 1,16-19-1,-15 16 109,-17 15-45,-6 13-76,-2 17 12,0-2-18,1 0 0,-4 42-1,9-61-57,1 0-1,0 0 0,0 0 1,0 1-1,1-1 1,0 0-1,0 0 1,1 0-1,0 0 0,0 0 1,0-1-1,0 1 1,1 0-1,0-1 0,0 0 1,6 8-1,-8-12-7,0 0 1,0 0-1,1 1 0,-1-1 0,0 0 0,0 0 1,1 0-1,-1 0 0,1 0 0,-1-1 0,0 1 1,1 0-1,0-1 0,-1 1 0,1-1 1,-1 1-1,1-1 0,0 0 0,-1 0 0,1 0 1,0 0-1,-1 0 0,1 0 0,0 0 0,-1 0 1,1-1-1,-1 1 0,1-1 0,-1 1 0,1-1 1,0 0-1,-1 1 0,0-1 0,1 0 0,-1 0 1,1 0-1,-1 0 0,0 0 0,0 0 0,0 0 1,0-1-1,0 1 0,0 0 0,0-1 0,0 1 1,0-1-1,0 1 0,-1-1 0,1 1 0,-1-1 1,1 1-1,-1-1 0,0 0 0,1 1 1,-1-1-1,0 0 0,0 1 0,0-1 0,0 0 1,-1 1-1,1-4 0,-5-14 57,0 1 0,-1-1-1,0 1 1,-2 0 0,0 0 0,-18-28 0,16 35 82,1 0 138,9 11-274,0-1 0,0 1 0,0-1 0,0 1 0,0 0 0,0-1 0,1 1 1,-1 0-1,0-1 0,0 1 0,0-1 0,1 1 0,-1 0 0,0 0 0,0-1 1,1 1-1,-1 0 0,0-1 0,1 1 0,-1 0 0,0 0 0,1 0 1,-1-1-1,0 1 0,1 0 0,-1 0 0,0 0 0,1 0 0,-1 0 0,1 0 1,-1-1-1,0 1 0,1 0 0,-1 0 0,1 1 0,22-5 22,-1 1 0,1 1 0,-1 1 0,1 1 0,31 4 0,-27-1-39,0-2 0,0-1-1,37-4 1,-25 0 133,-26 4-4291</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2:42.937"/>
    </inkml:context>
    <inkml:brush xml:id="br0">
      <inkml:brushProperty name="width" value="0.05" units="cm"/>
      <inkml:brushProperty name="height" value="0.05" units="cm"/>
      <inkml:brushProperty name="color" value="#AB008B"/>
    </inkml:brush>
  </inkml:definitions>
  <inkml:trace contextRef="#ctx0" brushRef="#br0">1 189 13672,'0'0'2304,"96"-75"-1896,-37 44-153,7 0 9,5 11-32,3 3 8,-9 7-16,-6 6 0,1 4-24,-1 4 8,-4 2-184,-2 9 0</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2:43.939"/>
    </inkml:context>
    <inkml:brush xml:id="br0">
      <inkml:brushProperty name="width" value="0.05" units="cm"/>
      <inkml:brushProperty name="height" value="0.05" units="cm"/>
      <inkml:brushProperty name="color" value="#AB008B"/>
    </inkml:brush>
  </inkml:definitions>
  <inkml:trace contextRef="#ctx0" brushRef="#br0">46 1 7232,'0'0'12290,"0"15"-11742,-10 208 1351,0-92-738,7-74-179,-16 86 0,18-136-948,0-6 31,1 0 0,-1 0 0,1 1 1,0-1-1,0 0 0,-1 0 0,1 0 1,0 0-1,0 0 0,0 0 0,0 1 1,1-1-1,-1 0 0,0 2 0,1-3-29,1 0 0,-1 1 0,0-1 0,0 0 0,0 0 0,0 1 0,0-1 0,0 0 0,0 0 0,0 0 0,0-1 0,1 1 0,-1 0 0,0 0 0,0-1 0,0 1 0,2-1 0,17-5 120,-1-1-1,24-12 1,-30 12-96,0 1-1,1 0 1,-1 1-1,1 1 1,0 0-1,27-3 1,85-3 356,-125 10-412,1 0-1,-1 0 1,0 0 0,0 0 0,1-1 0,-1 1 0,0 0 0,1-1-1,-1 1 1,0-1 0,0 0 0,0 1 0,0-1 0,2-1-1,9-4 17,-12 5-46,0 1 0,0-1 0,0 0 0,0 1-1,0-1 1,0 0 0,0 1 0,0-1 0,0 1 0,0-1 0,0 1-1,-1-1 1,1 0 0,0 1 0,0-1 0,-1 1 0,1-1-1,0 1 1,-1-1 0,1 1 0,-1-1 0,-3-7-4116</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2:44.301"/>
    </inkml:context>
    <inkml:brush xml:id="br0">
      <inkml:brushProperty name="width" value="0.05" units="cm"/>
      <inkml:brushProperty name="height" value="0.05" units="cm"/>
      <inkml:brushProperty name="color" value="#AB008B"/>
    </inkml:brush>
  </inkml:definitions>
  <inkml:trace contextRef="#ctx0" brushRef="#br0">0 253 11656,'0'0'2094,"3"-10"-1660,0-1-245,1-1 0,0 1 0,1 1 0,0-1 0,0 1 0,2 0 0,-1 0 0,1 0 0,10-10 0,-3 8 66,1 0 1,0 1-1,0 1 0,2 1 0,-1 0 0,1 1 1,0 1-1,23-7 0,2 3 598,0 2 0,63-6 0,-100 15-647,1 0-1,-1 0 1,0 0 0,1 1-1,-1 0 1,0 0 0,0 1 0,0-1-1,0 1 1,7 4 0,-12-6-193,0 1 1,0-1-1,0 1 1,0-1-1,0 0 1,0 1 0,0-1-1,0 0 1,0 1-1,0-1 1,0 0-1,0 1 1,-1-1 0,1 0-1,0 1 1,0-1-1,0 0 1,-1 1-1,1-1 1,0 0 0,0 0-1,-1 1 1,1-1-1,0 0 1,-1 0-1,1 0 1,0 1-1,-1-1 1,1 0 0,0 0-1,-1 0 1,-5 3-3595</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2:44.693"/>
    </inkml:context>
    <inkml:brush xml:id="br0">
      <inkml:brushProperty name="width" value="0.05" units="cm"/>
      <inkml:brushProperty name="height" value="0.05" units="cm"/>
      <inkml:brushProperty name="color" value="#AB008B"/>
    </inkml:brush>
  </inkml:definitions>
  <inkml:trace contextRef="#ctx0" brushRef="#br0">1 120 10952,'0'0'4746,"5"-11"-4259,-3 9-461,0-3 34,1 1 0,-1-1 0,1 0 0,1 1 0,-1 0 0,1-1 1,-1 1-1,1 0 0,0 1 0,1-1 0,-1 1 0,1 0 0,-1 0 1,1 0-1,10-3 0,17-4 442,0 1 0,1 1 1,0 2-1,0 2 0,0 1 1,1 1-1,63 6 0,-88-4-202,-1 2 0,0-1 0,0 1 0,1 0-1,-1 1 1,-1 0 0,9 4 0,-15-7-240</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2:45.198"/>
    </inkml:context>
    <inkml:brush xml:id="br0">
      <inkml:brushProperty name="width" value="0.05" units="cm"/>
      <inkml:brushProperty name="height" value="0.05" units="cm"/>
      <inkml:brushProperty name="color" value="#AB008B"/>
    </inkml:brush>
  </inkml:definitions>
  <inkml:trace contextRef="#ctx0" brushRef="#br0">1 108 9440,'0'0'5789,"11"-6"-5088,13-6-203,0 1 1,1 0-1,44-11 0,269-23 3384,-262 45-1782,-75 0-2169,1 1 1,-1 0 0,0-1 0,0 1-1,0 0 1,0 0 0,0 0 0,0 0-1,0 0 1,-1 0 0,1 0 0,0 0-1,0 0 1,-1 0 0,1 1 0,-1-1-1,1 0 1,-1 0 0,1 1 0,-1 1 0</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2:45.645"/>
    </inkml:context>
    <inkml:brush xml:id="br0">
      <inkml:brushProperty name="width" value="0.05" units="cm"/>
      <inkml:brushProperty name="height" value="0.05" units="cm"/>
      <inkml:brushProperty name="color" value="#AB008B"/>
    </inkml:brush>
  </inkml:definitions>
  <inkml:trace contextRef="#ctx0" brushRef="#br0">1 1 9848,'0'0'10377,"5"13"-9732,5 16-55,-2 0 0,7 40-1,-9 15 1432,-5-49-3632</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2:48.483"/>
    </inkml:context>
    <inkml:brush xml:id="br0">
      <inkml:brushProperty name="width" value="0.05" units="cm"/>
      <inkml:brushProperty name="height" value="0.05" units="cm"/>
      <inkml:brushProperty name="color" value="#AB008B"/>
    </inkml:brush>
  </inkml:definitions>
  <inkml:trace contextRef="#ctx0" brushRef="#br0">102 1 7632,'0'0'10775,"5"16"-10384,0 0-278,-1-5-32,0 0-1,-2 0 0,1 1 0,-1-1 0,-1 1 0,0-1 1,-1 15-1,-1-7 157,-1 0 1,0 0 0,-2 0-1,0-1 1,-14 35-1,13-41-36,-1 0 1,0 0-1,-1 0 0,0-1 0,-1 0 0,-1 0 0,1-1 1,-2 0-1,-11 10 0,12-12 345,7-6-797,6-3-2453</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2:50.947"/>
    </inkml:context>
    <inkml:brush xml:id="br0">
      <inkml:brushProperty name="width" value="0.05" units="cm"/>
      <inkml:brushProperty name="height" value="0.05" units="cm"/>
      <inkml:brushProperty name="color" value="#AB008B"/>
    </inkml:brush>
  </inkml:definitions>
  <inkml:trace contextRef="#ctx0" brushRef="#br0">155 708 6224,'0'0'8040,"-12"8"-7567,-1 1-299,1 1 1,0 0-1,1 0 1,0 1-1,1 1 1,0-1-1,-10 17 1,12-11 28,1 0 0,1 0 0,0 0 0,1 1 0,1-1 0,1 1 1,1 0-1,0 1 0,1-1 0,1 0 0,2 18 0,-1-32-119,-1 0 0,0-1 0,1 0 0,0 1-1,0-1 1,0 1 0,0-1 0,0 0 0,1 0 0,-1 0 0,1 1-1,0-1 1,4 4 0,-5-6-49,0 0 1,1 0-1,-1 0 0,1 0 0,-1 0 0,1 0 0,-1-1 1,1 1-1,0-1 0,-1 1 0,1-1 0,0 1 0,-1-1 1,1 0-1,0 0 0,-1 0 0,1 0 0,0 0 0,-1 0 1,1-1-1,0 1 0,-1-1 0,1 1 0,0-1 1,-1 1-1,1-1 0,-1 0 0,1 0 0,1-1 0,6-3 46,-1-1 0,0-1 0,0 1 0,0-1 0,-1 0 0,0-1 0,-1 0 0,0 0 0,0 0 0,5-10-1,8-16 242,17-46-1,-33 73-276,38-91 915,-41 98-949,0 0 0,0 0 0,0-1 0,0 1 1,0 0-1,0 0 0,0 0 0,0 0 1,0 0-1,0 0 0,0 0 0,0 0 0,0 0 1,0 0-1,0-1 0,1 1 0,-1 0 0,0 0 1,0 0-1,0 0 0,0 0 0,0 0 1,0 0-1,0 0 0,0 0 0,0 0 0,0 0 1,0 0-1,1 0 0,-1 0 0,0 0 0,0 0 1,0 0-1,0 0 0,0 0 0,0 0 1,0 0-1,0 0 0,0 0 0,1 0 0,-1 0 1,0 0-1,0 0 0,0 0 0,0 0 0,0 0 1,0 0-1,0 0 0,0 0 0,0 0 1,1 0-1,4 7 169,6 13-152,-10-18 6,7 15 0,1 1 0,1-2 0,1 1 0,0-1-1,1-1 1,18 18 0,-29-32-31,-1-1 0,1 1 0,0 0 0,-1-1 0,1 1-1,0-1 1,0 0 0,0 1 0,-1-1 0,1 1 0,0-1-1,0 0 1,0 0 0,0 0 0,0 1 0,0-1 0,0 0 0,0 0-1,-1 0 1,1 0 0,0-1 0,0 1 0,2 0 0,-1-1 2,-1 0 0,1 0 0,0 0 0,-1 0 0,1 0 0,-1-1-1,1 1 1,-1 0 0,0-1 0,3-2 0,-1-1 8,0 0 0,0 1-1,0-1 1,-1 0-1,0-1 1,0 1 0,2-7-1,-2-7 48,-1-1 0,-1 1-1,-2-31 1,1 32 8,-11-21 539,12 38-530,13 8 126,0-2-196,1-1 0,-1 0 1,1-1-1,0 0 0,0-1 1,0 0-1,0-1 0,0-1 1,0 0-1,0-1 0,0-1 1,0 0-1,22-7 1,-20 4-9,1-1 0,-1-1 1,0 0-1,0-2 1,-1 0-1,0 0 1,0-1-1,-1-1 1,-1-1-1,18-18 1,-10 7 36,-2-1 1,0 0-1,-2-2 1,-1 0-1,-1-1 1,-1 0-1,-1-1 1,-2-1-1,-1 0 1,-1 0-1,-1-1 1,-2 0-1,4-48 1,-7-74 317,-3 103 1,-13 310-148,8-184-181,-41 267 217,14-197 77,20-98-3,10-38-86,7-13-20,11-19 18,-13 17-243,11-19 88,0 0-1,12-29 1,11-20 27,-26 54-76,-8 11-15,1 0-1,1 0 1,-1 1-1,1-1 1,0 1-1,9-9 1,-13 14-9,-1 1 1,0 0-1,1 0 1,-1-1 0,0 1-1,1 0 1,-1 0-1,1-1 1,-1 1-1,0 0 1,1 0 0,-1 0-1,1 0 1,-1 0-1,1 0 1,-1 0-1,0 0 1,1 0-1,-1 0 1,1 0 0,-1 0-1,1 0 1,-1 0-1,0 0 1,1 0-1,-1 0 1,1 0-1,-1 1 1,1-1 0,-1 0-1,0 0 1,1 1-1,10 15 26,-1 19-8,-3 39-6,-6-50-10,1-1-1,1 0 1,9 30 0,-12-50-3,1 0 0,0-1 1,0 1-1,0 0 0,0-1 0,1 1 0,-1 0 1,1-1-1,0 0 0,-1 1 0,1-1 0,3 3 1,-3-5 1,-1 1 0,0 0 0,0-1 0,1 0 0,-1 1 0,1-1 0,-1 0 0,0 1 0,1-1 0,-1 0 0,1 0 1,-1 0-1,1 0 0,-1-1 0,0 1 0,1 0 0,-1-1 0,0 1 0,1 0 0,-1-1 0,0 0 0,1 1 0,-1-1 1,0 0-1,0 0 0,2-1 0,12-9 32,-1-1 0,-1 0-1,21-24 1,-17 16 19,10-15 64,-23 28-91,1 0 1,-1 1-1,1 0 1,1 0-1,6-7 1,-11 13-24,-1 0 1,0 0-1,1-1 1,-1 1-1,1 0 1,-1 0-1,0 0 1,1 0-1,-1 0 1,1 0-1,-1-1 1,0 1-1,1 0 1,-1 0-1,1 0 1,-1 0-1,0 1 1,1-1-1,-1 0 1,1 0-1,-1 0 1,0 0-1,1 0 1,-1 0-1,0 1 1,1-1-1,-1 0 1,1 0-1,-1 1 1,0-1-1,0 0 1,1 0-1,-1 1 1,0-1-1,1 0 1,-1 1-1,0-1 1,0 0-1,0 1 1,1-1-1,-1 0 1,0 1-1,0-1 1,0 1-1,0-1 1,0 0-1,0 1 1,0 0-1,8 26 42,-7-19-25,3 5-3,0 0 1,1 0-1,0 0 1,12 20-1,-15-29-12,1-1 0,-1 0 0,1 0 0,0 0 0,0 0-1,0-1 1,0 1 0,0-1 0,0 1 0,1-1 0,-1 0-1,1 0 1,-1-1 0,1 1 0,0-1 0,0 0 0,0 0 0,0 0-1,-1 0 1,9 0 0,-4-2 7,0 1 0,0-1 0,0 0 0,0-1-1,-1 1 1,1-2 0,0 1 0,-1-1 0,1 0 0,9-6 0,8-7 43,35-27-1,-40 28-25,28-29 66,-36 32-68,0 1 0,0 0 0,15-9 0,-17 16 0,-15 14 33,0-2-36,1 0 1,0-1 0,0 0 1,1 1-1,0 0 1,1 0-1,0 0 0,0 0 1,1 0-1,-1 12 0,2-16-13,0 0 0,0 0 0,0 0 0,1 0 0,0-1 0,0 1 0,0 0 0,0 0 0,1-1 0,-1 1 0,1 0 0,0-1 0,0 0 0,0 1 0,1-1 0,-1 0 0,1 0 0,-1 0 0,1-1 0,0 1 0,6 4 0,-3-3 5,0-1 0,0 1 0,0-1 1,0 0-1,0 0 0,0-1 0,12 3 0,-15-4-20,0-1-1,0 0 1,0 0 0,1 0-1,-1-1 1,0 1 0,0-1-1,0 1 1,0-1 0,0 0-1,0 0 1,0-1-1,0 1 1,0 0 0,-1-1-1,1 0 1,-1 0 0,4-3-1,-2 2-75,0 0-1,0-1 0,-1 1 1,0-1-1,0 0 0,0 0 0,3-5 1,0-8-4345</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3:22.801"/>
    </inkml:context>
    <inkml:brush xml:id="br0">
      <inkml:brushProperty name="width" value="0.05" units="cm"/>
      <inkml:brushProperty name="height" value="0.05" units="cm"/>
      <inkml:brushProperty name="color" value="#AB008B"/>
    </inkml:brush>
  </inkml:definitions>
  <inkml:trace contextRef="#ctx0" brushRef="#br0">128 1103 3912,'0'0'3130,"-12"9"-2922,3-1-105,-8 6 253,0-1 1,-30 17-1,39-25-184,-7 4 1327,12-12-605,7-10-187,8-12-209,13-31 508,3 1-1,45-69 1,3 34 944,-75 88-1860,0 1-1,1-1 0,-1 1 0,1-1 0,-1 1 1,1-1-1,-1 1 0,1 0 0,0 0 0,-1 0 1,4-1-1,-5 2-61,1 0 0,0-1 1,-1 1-1,1 0 0,-1 0 0,1 0 1,0 0-1,-1 0 0,1 1 0,-1-1 1,1 0-1,0 0 0,-1 0 0,1 0 1,-1 1-1,1-1 0,-1 0 1,1 0-1,-1 1 0,1-1 0,-1 1 1,1-1-1,-1 0 0,1 1 0,-1-1 1,1 1-1,-1-1 0,0 1 0,1-1 1,-1 1-1,0-1 0,0 1 0,1-1 1,-1 1-1,0 0 0,0-1 0,0 1 1,0-1-1,0 1 0,0 0 0,0 0 1,2 13 102,0-1 1,-2 1-1,1-1 1,-3 19 0,0 7 82,2-9 119,-2-1 0,-1 0 0,-9 42 0,17-76 552,12-18-631,17-29-141,1-3 43,60-84 241,-92 135-375,29-32 161,-30 34-164,-1 1 1,2-1-1,-1 0 1,0 0-1,0 1 1,0-1-1,1 1 1,-1 0-1,1 0 1,-1 0-1,1 0 1,-1 0-1,1 0 1,3 0-1,-6 1-15,1 0 0,-1 0 0,1 0 0,-1 0 0,1 1 0,-1-1 0,0 0 0,1 0 0,-1 0-1,1 0 1,-1 1 0,0-1 0,1 0 0,-1 0 0,0 1 0,1-1 0,-1 0 0,0 1 0,1-1 0,-1 0 0,0 1 0,0-1-1,1 1 1,-1-1 0,0 0 0,0 1 0,0 0 0,3 17 57,-7 20-12,4-37-46,-11 46 58,6-33 13,2 1 0,0-1 0,-1 26 0,19-55 97,-8 9-140,59-73 103,-53 61-83,0 1 0,1 1-1,1 0 1,0 1 0,1 1-1,29-21 1,-45 35-46,1-1 0,-1 1 0,1 0 0,0-1 0,-1 1-1,1-1 1,0 1 0,0 0 0,-1 0 0,1-1 0,0 1 0,-1 0 0,1 0 0,0 0 0,0 0 0,-1 0 0,1 0-1,0 0 1,0 0 0,0 0 0,-1 0 0,1 0 0,0 0 0,-1 1 0,1-1 0,0 0 0,0 1 0,-1-1 0,1 0 0,0 1-1,-1-1 1,1 1 0,-1-1 0,1 1 0,-1-1 0,1 1 0,-1-1 0,1 1 0,-1 0 0,1-1 0,-1 1 0,0 0 0,1-1-1,-1 1 1,0 0 0,1-1 0,-1 1 0,0 0 0,0 0 0,0 1 0,2 5 15,-1-1 0,-1 1 1,1 0-1,-2 9 0,-6 61 55,4-50-51,0-1 1,3 47-1,0-72-24,0 0 1,0-1-1,0 1 0,0 0 0,0 0 1,1-1-1,-1 1 0,0-1 1,0 1-1,1 0 0,-1-1 1,0 1-1,1-1 0,-1 1 0,1 0 1,-1-1-1,1 1 0,-1-1 1,1 1-1,-1-1 0,1 0 1,-1 1-1,1-1 0,0 0 1,-1 1-1,1-1 0,0 0 0,1 1 1,0-1-1,0 0 0,0 1 0,1-1 0,-1 0 0,0 0 1,0-1-1,0 1 0,3-1 0,2-1 8,1 0-1,-1-1 0,14-7 1,9-7 60,-2-2-1,-1-1 1,0-2 0,28-28 0,-55 50-36,0 12 42,1 3-62,1 1 1,0-1-1,1 0 0,0-1 0,1 1 0,10 23 1,-13-36-13,0 1 0,0-1 1,1 1-1,-1-1 1,1 0-1,-1 0 1,1 1-1,0-1 1,0 0-1,0-1 1,0 1-1,0 0 1,0 0-1,0-1 1,1 1-1,-1-1 1,0 0-1,1 0 1,-1 0-1,1 0 0,0 0 1,-1-1-1,6 1 1,-6-1 0,1 0 0,-1 0 1,0-1-1,1 1 0,-1-1 1,1 0-1,-1 0 0,0 0 1,1 0-1,-1 0 0,0 0 1,0-1-1,0 1 0,0-1 0,0 1 1,0-1-1,-1 0 0,1 0 1,0 0-1,-1 0 0,1 0 1,-1 0-1,0 0 0,0 0 1,2-5-1,0-2 14,1 0 0,-1 0 0,-1-1 0,0 1 0,0-1 0,-1 1 0,0-1 0,-1 0 0,0 0 0,0 0 0,-1 1 0,-1-1 0,1 0 0,-4-9 0,4 17-10,0 0-1,0 0 1,0 0-1,-1 0 0,1 0 1,0 0-1,-1 1 1,0-1-1,1 1 1,-1-1-1,0 1 1,1-1-1,-1 1 1,0 0-1,0 0 0,0 0 1,0 0-1,-1 0 1,1 0-1,0 1 1,-3-1-1,3 0-1,0 1 0,1-1 0,-1 1 0,0 0 0,0 0 0,0 0 0,0 0 0,0 0 0,0 0 0,0 1 0,0-1 0,1 0 0,-1 1 0,0 0 0,0-1 0,0 1 0,1 0 0,-1 0 0,0 0 0,1 0 0,-1 0 0,1 0 0,-1 1 0,1-1 0,-3 3 0,4-4-4,0 0 1,0 0-1,0 0 0,0 1 0,0-1 1,0 0-1,0 0 0,0 0 0,0 0 0,0 1 1,0-1-1,0 0 0,0 0 0,0 0 0,0 0 1,0 1-1,0-1 0,0 0 0,0 0 1,0 0-1,0 0 0,0 1 0,0-1 0,0 0 1,0 0-1,1 0 0,-1 0 0,0 0 1,0 0-1,0 1 0,0-1 0,0 0 0,0 0 1,0 0-1,1 0 0,-1 0 0,0 0 1,0 0-1,0 0 0,0 0 0,1 1 0,-1-1 1,0 0-1,0 0 0,0 0 0,0 0 1,1 0-1,-1 0 0,0 0 0,0 0 0,0 0 1,0 0-1,1 0 0,-1 0 0,0 0 1,0 0-1,0-1 0,0 1 0,0 0 0,1 0 1,-1 0-1,13-2-53,55-28 23,-55 23 30,1 1 1,0-1 0,0 2-1,1 0 1,0 1 0,15-2-1,-7 2 4,-14 3-20,1-1 0,-1 1 1,19 1-1,-25 0 18,0 1-1,0-1 1,-1 1 0,1 0 0,0-1 0,-1 1 0,1 0-1,-1 1 1,1-1 0,-1 0 0,1 1 0,-1 0 0,0-1-1,0 1 1,1 0 0,-1 0 0,3 4 0,-3-3 4,0 0 1,-1 0-1,1 0 1,0 0-1,-1 0 1,0 0 0,1 1-1,-1-1 1,-1 0-1,1 1 1,0-1-1,-1 6 1,0 0 10,-1 0 0,0-1-1,-3 14 1,-3 26 29,47-91 51,55-48 35,-93 89-125,0-1 0,1 1 0,-1 0 0,0 0 1,1 1-1,-1-1 0,1 0 0,-1 1 0,1 0 1,0-1-1,0 1 0,0 0 0,-1 0 1,1 1-1,0-1 0,6 0 0,-7 1-3,0 1 1,0-1-1,1 1 0,-1 0 0,0 0 1,0-1-1,-1 1 0,1 1 0,0-1 1,0 0-1,0 0 0,-1 1 0,1-1 1,-1 1-1,1-1 0,-1 1 0,1-1 0,-1 1 1,0 0-1,0 0 0,0 0 0,0 0 1,0 0-1,0 2 0,5 12 3,0 1-1,5 34 0,-8-37-3,-1-1 0,2 1 0,0-1 0,0 0 0,11 22 0,-14-34 1,0 1 1,0-1-1,0 0 0,0 0 0,0 0 0,0 0 1,0 0-1,0 0 0,0 0 0,0 0 0,0 0 1,1 0-1,-1 0 0,0-1 0,1 1 0,-1-1 0,0 1 1,1-1-1,-1 1 0,1-1 0,2 0 0,-1 0 2,0 0-1,0 0 0,0-1 1,0 1-1,0-1 0,0 0 1,-1 0-1,1 0 0,0 0 1,3-2-1,5-4 17,0 0 0,-1-1 0,17-15 1,-26 22-20,152-152 384,-137 137-299,-9 11 7,-7 5-91,0 0 0,0 0 1,0 0-1,0 0 0,0 0 1,0 0-1,0 0 0,0 0 1,0 0-1,0 0 0,0 0 1,0 0-1,0 0 0,0 0 1,0 0-1,0 0 0,0 0 1,0 0-1,0 0 0,0 0 1,0 0-1,0 0 0,1 0 0,-1 0 1,0 0-1,0 0 0,0 0 1,0 0-1,0 0 0,0 0 1,0 0-1,0 0 0,0 0 1,0 0-1,0 0 0,0 0 1,-2 6 1,-1-1 0,2 1 0,-1 0 0,0 0 0,1-1 0,0 1 0,1 0 0,-1 0 1,1 0-1,0 0 0,1 0 0,-1 0 0,1 0 0,0 0 0,1-1 0,-1 1 0,1 0 0,0-1 0,1 1 1,-1-1-1,1 0 0,0 1 0,0-1 0,1-1 0,0 1 0,8 8 0,-11-12-2,1 0 0,0 0 0,0 0 0,0 0 0,0 0 0,0 0 0,0 0 0,0-1 1,0 1-1,0-1 0,1 1 0,-1-1 0,0 0 0,0 0 0,0 0 0,0 0 0,1 0 0,-1-1 0,0 1 0,0-1 0,0 1 0,0-1 0,0 0 0,0 0 0,0 0 0,0 0 0,0 0 0,0 0 0,0 0 0,1-3 0,0 2 3,0 0 0,-1 0-1,0-1 1,1 1-1,-1-1 1,0 1-1,0-1 1,0 0-1,-1 0 1,1 0 0,-1 0-1,0 0 1,1-1-1,-1 1 1,-1 0-1,1 0 1,0-1-1,-1 1 1,0-4-1,0 1 1,-1 1 0,0-1 0,0 1-1,0-1 1,-1 1 0,0-1 0,0 1-1,0 0 1,-1 0 0,0 0 0,0 0-1,0 1 1,0-1 0,-1 1 0,0 0-1,0 0 1,0 0 0,0 0-1,0 1 1,-1 0 0,0 0 0,-8-5-1,-28-10 185,242 5-293,-93 4 92,-63 6 0,6 1-33,0-3-1,84-18 0,-130 21 45,1 0 0,-1 0 0,0-1 0,0 0 0,6-4 0,-20 33 40,-28 14 23,30-34-49,0 1 1,0 0 0,1 1-1,0-1 1,1 1 0,-1 0-1,2 0 1,-7 14 0,10-19-17,0 1 1,0 0-1,0-1 0,0 1 1,1 0-1,-1 0 0,1 0 1,0-1-1,0 1 0,1 0 1,-1 0-1,1 0 0,0-1 1,0 1-1,0 0 1,0-1-1,0 1 0,1-1 1,0 1-1,0-1 0,0 0 1,0 0-1,0 0 0,1 0 1,-1 0-1,1 0 0,3 2 1,-2-2-1,0-1 0,-1 1 1,1-1-1,0 0 0,0-1 0,0 1 1,1-1-1,-1 0 0,0 0 0,0 0 1,1 0-1,-1-1 0,0 0 0,1 0 1,-1 0-1,1 0 0,-1-1 0,0 1 1,1-1-1,-1 0 0,0-1 0,0 1 1,6-3-1,12-9 14,-2-1 1,1-1-1,-2 0 0,0-1 1,-1-2-1,22-25 0,-7 4 13,-1-1-1,-3-1 0,-1-2 1,-2 0-1,-2-2 0,-2-1 1,-2-1-1,15-53 0,7-74 64,-29 118-9,-12 52-68,0 0-1,-1-1 1,1 1 0,-1 0 0,0-1 0,0 1 0,-1-6-1,1 10-9,0 0-1,0 0 1,0 0-1,0 0 1,0 1-1,0-1 1,0 0-1,0 0 0,0 0 1,0 0-1,0 0 1,0 0-1,-1 0 1,1 0-1,0 0 1,0 0-1,0 0 0,0 0 1,0 0-1,0 0 1,0 0-1,0 0 1,0 0-1,0 0 1,0 0-1,0 0 0,0 0 1,0 0-1,0 0 1,-1 0-1,1 0 1,0 0-1,0 0 1,0 0-1,0 0 0,0 0 1,0 0-1,0 0 1,0 0-1,0 0 1,0 0-1,0 0 1,0 0-1,0 0 0,0 0 1,0 0-1,0 0 1,0 0-1,0 0 1,-1 0-1,1-1 1,0 1-1,0 0 0,0 0 1,0 0-1,0 0 1,0 0-1,0 0 1,0 0-1,0 0 1,0 0-1,0 0 0,0 0 1,0 0-1,0 0 1,0 0-1,0 0 1,0-1-1,-4 9 2,-3 10-11,-36 165-138,11-42 37,24-110 106,-49 223-32,56-241 28,-1 0 1,2 0-1,0-1 0,3 19 1,-3-27 5,0-1 0,1 0-1,-1 0 1,1 1 0,0-1 0,0 0 0,0 0 0,0 0 0,1 0 0,-1 0 0,1 0 0,0-1-1,0 1 1,0 0 0,0-1 0,0 0 0,1 1 0,-1-1 0,1 0 0,-1 0 0,1 0 0,5 2-1,-4-3 0,1 0 0,0 0 0,-1 0 0,1-1 0,0 0 0,0 0 0,-1 0 0,1-1 0,0 1 0,8-3 0,-2 0-3,0-1 0,0 0 0,12-6 0,-13 5 15,-1-1 1,0 0-1,0-1 0,-1 0 1,0 0-1,0-1 0,-1 0 1,0 0-1,0 0 0,7-13 1,-2 1 17,-1-1 1,-1-1 0,12-36-1,-17 40 4,-4 14-28,0 1 1,0-1-1,0 0 0,0 1 1,1-1-1,-1 1 0,4-6 1,-4 8-4,1 1 0,-1-1 0,0 0 0,0 0 0,0 1 0,1-1 0,-1 1 0,0-1 0,1 1 0,-1 0 1,0-1-1,1 1 0,-1 0 0,0 0 0,1 0 0,-1 0 0,1 0 0,-1 0 0,0 0 0,1 0 0,-1 1 0,0-1 0,1 1 0,-1-1 0,0 1 1,2 0-1,3 1-1,0 1 0,0 0 0,-1 0 0,8 5 0,-11-6-5,0 1 0,0-1 0,0 1 1,0 0-1,0-1 0,0 1 0,-1 0 0,1 0 0,-1 0 0,0 1 0,0-1 0,0 0 0,0 0 1,0 7-1,2 50-18,-3-53 21,-1 29 1,0-24 1,1 1 1,-1-1-1,2 1 0,0-1 0,0 1 1,1-1-1,1 0 0,7 23 0,-9-34 2,0 1 0,1-1 0,-1 0 0,0 0 0,1 0 0,-1 0 0,1 0 0,-1 0 0,1-1-1,-1 1 1,1 0 0,-1-1 0,1 1 0,0-1 0,-1 0 0,1 1 0,0-1 0,0 0 0,-1 0 0,1 0 0,0 0 0,-1-1 0,1 1 0,0 0 0,-1-1-1,4 0 1,5-2 6,-1 1-1,0-1 0,12-6 1,0-2 6,-1 0 0,0-2 1,-1-1-1,23-19 0,61-71 63,-98 99-66,-1 0-1,1 0 0,0 0 0,1 1 0,-1 0 0,8-5 0,-13 9-8,1 0-1,-1 0 0,1 0 0,-1 0 0,1 1 0,-1-1 1,1 0-1,-1 0 0,1 0 0,-1 0 0,0 0 0,1 1 1,-1-1-1,1 0 0,-1 0 0,0 1 0,1-1 0,-1 0 0,1 0 1,-1 1-1,0-1 0,1 0 0,-1 1 0,0-1 0,0 1 1,1-1-1,-1 0 0,0 1 0,0-1 0,0 1 0,0-1 1,1 1-1,-1-1 0,0 1 0,0-1 0,0 1 0,0-1 1,0 0-1,0 1 0,0-1 0,0 1 0,1 26 7,-1-21-6,0 3-1,2 0 0,-1 0 0,1 0 0,0 0 0,1 0 0,0 0 0,7 13 0,3 1 0,22 29 0,-34-51 0,1 3 1,1-1-1,-1 0 1,1 0 0,0-1 0,0 1-1,0 0 1,0-1 0,0 0-1,1 0 1,-1 0 0,1 0-1,-1 0 1,1-1 0,0 0-1,-1 1 1,1-1 0,0-1-1,0 1 1,0-1 0,0 1-1,0-1 1,0 0 0,0 0-1,0-1 1,0 1 0,-1-1 0,1 0-1,0 0 1,0 0 0,0-1-1,-1 1 1,1-1 0,-1 0-1,1 0 1,-1 0 0,0 0-1,0-1 1,0 1 0,0-1-1,0 0 1,0 0 0,-1 0-1,0 0 1,3-4 0,-2 2 4,-1 0 0,0 0 0,0 0-1,-1 0 1,1 0 0,-1 0 0,0 0 0,0-1 0,-1 1 0,1-1 0,-1 1 0,-1 0 0,1-1 0,-1 1-1,0 0 1,0-1 0,0 1 0,-1 0 0,0 0 0,0 0 0,-4-7 0,3 6 3,-1 0-1,-1 0 1,1 1 0,-1-1 0,1 1-1,-1 1 1,-1-1 0,1 1 0,-1-1-1,0 2 1,0-1 0,0 1 0,0-1-1,-1 2 1,-12-5 0,-28-3 105,46 7-134,6-1 11,8-1 1,33-4-65,51-4 1,-82 12 68,-11 0 2,-1 0 0,1 1-1,-1 0 1,1 0 0,-1 0 0,1 0 0,-1 0-1,0 1 1,1-1 0,-1 1 0,1 0 0,-1 0-1,0 1 1,0-1 0,0 1 0,0-1 0,0 1-1,0 0 1,0 0 0,0 0 0,0 1 0,-1-1-1,0 0 1,1 1 0,-1 0 0,0 0-1,0-1 1,0 1 0,-1 0 0,1 1 0,1 4-1,1 2-4,0 1 0,-1 0 0,-1 0 0,1 0 0,-2 0 0,1 18 0,1 11 2,-3-40 8,0 1 0,0-1 0,0 1 0,0-1 0,0 1 0,0 0 0,0-1 0,0 1 0,1-1 1,-1 1-1,0-1 0,0 1 0,0-1 0,1 1 0,-1-1 0,0 1 0,0-1 0,1 1 0,-1-1 0,0 1 0,1-1 0,-1 0 0,1 1 1,-1-1-1,0 1 0,1-1 0,-1 0 0,1 0 0,-1 1 0,1-1 0,-1 0 0,1 0 0,-1 1 0,1-1 0,0 0 0,-1 0 1,1 0-1,-1 0 0,1 0 0,-1 0 0,1 0 0,-1 0 0,1 0 0,0 0 0,-1 0 0,1 0 0,-1-1 0,1 1 0,-1 0 0,1 0 1,-1 0-1,1-1 0,-1 1 0,1-1 0,26-20 30,-24 18-22,46-37 46,-31 27-48,21-20 0,-38 32-9,0 0 0,0 0 0,0-1 0,0 1 0,1 0 0,-1 1 0,1-1 0,-1 0 0,0 0 0,1 0 0,-1 1 0,1-1 0,0 1 1,2-1-1,-3 1 0,-1 0 0,1 0-1,0 0 1,0 0 0,0 0 0,-1 1 0,1-1 0,0 0 0,0 1 0,-1-1 0,1 0 0,0 1 0,-1-1 0,1 1 0,0-1 0,-1 1 0,1-1 0,-1 1 0,1 0 0,-1-1 0,1 2 0,2 3-6,0 1 0,0 0 1,-1 0-1,0 0 1,0 0-1,1 6 0,3 12-4,-5-23 13,-1-1 0,1 1-1,-1 0 1,1 0 0,-1-1-1,1 1 1,0 0 0,-1-1-1,1 1 1,0-1 0,-1 1 0,1-1-1,0 1 1,0-1 0,-1 1-1,1-1 1,0 0 0,0 1-1,0-1 1,0 0 0,0 0 0,-1 1-1,3-1 1,-1 0 8,1 0 1,-1-1-1,1 1 0,-1-1 1,1 1-1,-1-1 0,1 0 0,2-1 1,3-2 22,-1 0-1,1 0 1,-1-1 0,6-5-1,5-6 28,-13 11-35,0 0 1,0 0 0,1 1-1,0-1 1,0 1-1,0 1 1,0-1-1,10-3 1,-16 7-24,1 0 0,-1 0 0,1 0 1,-1 0-1,1 0 0,-1 1 0,1-1 1,-1 0-1,0 0 0,1 0 0,-1 1 1,1-1-1,-1 0 0,1 0 0,-1 1 1,0-1-1,1 0 0,-1 1 0,0-1 1,1 0-1,-1 1 0,0-1 0,0 1 1,1-1-1,-1 1 0,0-1 0,0 0 1,0 1-1,1-1 0,-1 1 0,0-1 1,0 1-1,0-1 0,0 1 0,0 0 1,3 26 57,-1-14-28,-2-10-26,1 0-1,0 1 1,0-1-1,0 0 0,1 0 1,-1 0-1,1 0 1,0 0-1,-1 0 1,1 0-1,1 0 1,1 2-1,-1-4-4,-1 1 0,0-1 0,1 1 0,-1-1 0,1 0 0,-1 0 0,1 0 0,0-1 0,-1 1 0,1 0 0,0-1 0,0 0 0,-1 0 0,1 0 0,4 0 0,7-1-1,0-1 1,0-1 0,0 0-1,0 0 1,-1-2 0,0 0-1,17-8 1,86-54 3,-91 51-4,1-2 28,-14 9 7,0 1-1,21-10 1,-27 16 34,-10 5-9,-12 9-32,4 0-13,0 1 0,1 1-1,1 0 1,1 0 0,0 1-1,1 0 1,-11 26 0,18-38-10,1 0 0,-1 0 0,1 1 0,0-1 0,-1 0 0,1 0 0,1 0 0,-1 1 0,0-1 0,1 0 0,0 0 0,-1 0 0,3 5 0,-2-7-3,-1 0 0,0 0 0,1 0 0,-1-1 0,1 1 1,0 0-1,-1 0 0,1 0 0,0-1 0,-1 1 0,1 0 0,0-1 0,0 1 1,-1 0-1,1-1 0,0 1 0,0-1 0,0 1 0,0-1 0,0 0 0,0 1 1,0-1-1,0 0 0,0 0 0,0 0 0,0 0 0,0 0 0,0 0 1,0 0-1,0 0 0,0 0 0,0 0 0,0 0 0,0-1 0,0 1 0,0 0 1,0-1-1,0 1 0,0-1 0,0 1 0,0-1 0,-1 1 0,1-1 0,0 0 1,1 0-1,5-5 13,0 0 1,-1-1 0,1 1-1,-1-1 1,-1-1-1,1 1 1,-1-1 0,6-12-1,-4 8 35,0 0-1,17-20 1,-19 26-35,11-8 167,-16 14-178,1 0 0,0 0-1,-1 0 1,1 0 0,-1 0 0,1 1-1,-1-1 1,1 0 0,-1 0-1,1 1 1,-1-1 0,1 0 0,-1 0-1,1 1 1,-1-1 0,1 0-1,-1 1 1,0-1 0,1 1 0,-1-1-1,0 1 1,1-1 0,-1 0-1,0 1 1,0-1 0,1 1 0,-1-1-1,0 1 1,0 0 0,0-1-1,0 1 1,1-1 0,-1 1 0,0-1-1,0 1 1,0 0 0,2 7 5,1 0 0,0-1 0,0 1 0,1-1 0,0 0 0,1 0 1,0 0-1,0 0 0,9 9 0,-12-14-9,1 0 0,-1 1 1,1-1-1,0 0 0,0-1 0,0 1 1,0 0-1,0-1 0,0 0 0,0 1 0,0-1 1,1 0-1,-1-1 0,0 1 0,1-1 1,-1 1-1,0-1 0,1 0 0,-1 0 0,0-1 1,1 1-1,-1-1 0,1 1 0,-1-1 1,0 0-1,4-2 0,5-3 1,0 0 0,-1-1 0,0-1 0,0 0 1,0-1-1,-1 1 0,16-20 0,-7 6 19,-2-1 1,25-41 0,-26 33-11,-1 0 1,-1-1 0,-2 0 0,-2-1-1,12-60 1,8-174 87,-30 257-92,0 1-1,0 0 0,0-1 1,-1 1-1,-1-1 0,-4-16 1,6 25-6,0 1 0,0 0 1,0 0-1,0 0 0,0 0 1,-1 0-1,1-1 0,0 1 1,0 0-1,0 0 0,0 0 1,0 0-1,0 0 0,0 0 1,0 0-1,0-1 0,-1 1 0,1 0 1,0 0-1,0 0 0,0 0 1,0 0-1,0 0 0,0 0 1,-1 0-1,1 0 0,0 0 1,0 0-1,0 0 0,0 0 1,-1 0-1,1 0 0,0 0 1,0 0-1,0 0 0,0 0 1,0 0-1,-1 0 0,1 0 1,0 0-1,0 0 0,0 0 1,0 0-1,0 0 0,-1 0 1,1 1-1,-8 6 3,-5 12-9,5-2-10,0 0 1,2 1 0,0 0-1,1 1 1,0-1-1,-2 27 1,-2 118-130,9-157 136,0 30-45,2 1-1,2-1 1,1 0-1,2 0 1,1-1 0,22 56-1,-29-87 56,3 9 9,1-1 0,1 1 0,6 12 0,-11-24-9,0-1-1,0 1 1,-1 0 0,1-1-1,0 1 1,0-1-1,0 1 1,0-1-1,0 0 1,-1 1-1,1-1 1,0 0 0,0 0-1,0 1 1,0-1-1,0 0 1,0 0-1,0 0 1,0 0-1,0 0 1,0 0 0,0-1-1,0 1 1,0 0-1,0 0 1,0-1-1,0 1 1,0 0-1,0-1 1,-1 1 0,1-1-1,1 0 1,28-19 11,1-8 25,0-1 0,30-38-1,-60 65-35,0 1 0,0 0 1,-1 0 0,1 0 0,0 1 0,0-1-1,0 0 1,0 0 0,0 0 0,0 1-1,0-1 1,0 0 0,0 1 0,0-1-1,0 1 1,2-1 0,-3 1-2,1 1 0,-1-1 0,1 0 1,-1 1-1,0-1 0,1 1 0,-1-1 0,1 0 0,-1 1 1,0-1-1,1 1 0,-1-1 0,0 1 0,0-1 0,1 1 1,-1-1-1,0 1 0,0-1 0,0 1 0,0 0 0,0-1 1,0 1-1,0-1 0,0 1 0,0-1 0,0 1 0,0-1 1,0 1-1,0 0 0,0 0 0,0 16 0,2-1 0,0 1 0,1 0 0,0-1 0,1 0 0,8 19 0,-11-33 2,0 0 0,0 0 0,1 0 0,-1 0-1,0 0 1,1 0 0,0-1 0,-1 1 0,1 0 0,0-1 0,0 1-1,0-1 1,0 0 0,0 1 0,0-1 0,0 0 0,0 0 0,0-1-1,1 1 1,-1 0 0,0-1 0,1 1 0,-1-1 0,1 0 0,-1 0-1,0 0 1,1 0 0,-1 0 0,5-1 0,4-1 5,-1 0 0,0-1 0,1 0 0,-1 0-1,13-7 1,201-86 111,-197 81-32,-38 19-61,1 2-1,1 0 1,-1 0 0,1 0-1,0 1 1,0 1-1,1 0 1,0 0-1,1 0 1,0 1-1,-10 15 1,15-21-18,1-1 0,0 1 0,0 0 0,0-1 1,0 1-1,1 0 0,-1 0 0,1 0 0,0 0 0,-1-1 0,1 1 0,0 0 0,1 0 1,-1 0-1,0 0 0,1-1 0,0 1 0,0 0 0,0 0 0,0-1 0,0 1 1,0 0-1,1-1 0,-1 0 0,1 1 0,-1-1 0,1 0 0,0 0 0,0 0 0,0 0 1,1 0-1,-1 0 0,0 0 0,5 2 0,-3-2-42,0 1-1,-1-1 1,1 0-1,0 0 1,0-1-1,0 1 1,0-1 0,0 0-1,0 0 1,1 0-1,-1-1 1,0 1-1,0-1 1,1 0 0,-1 0-1,0-1 1,0 1-1,1-1 1,-1 0-1,0 0 1,0 0 0,0-1-1,4-2 1,-6 3-104,0 0 0,-1-1 1,1 1-1,0-1 0,-1 0 1,0 0-1,1 1 0,-1-1 1,1-3-1,2-2-3538</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2:51.148"/>
    </inkml:context>
    <inkml:brush xml:id="br0">
      <inkml:brushProperty name="width" value="0.05" units="cm"/>
      <inkml:brushProperty name="height" value="0.05" units="cm"/>
      <inkml:brushProperty name="color" value="#AB008B"/>
    </inkml:brush>
  </inkml:definitions>
  <inkml:trace contextRef="#ctx0" brushRef="#br0">34 95 14464,'0'0'2423,"-34"-59"-2239,38 44 0,2 7-72,2 2 8,4 0-104,9 8 8,9 14-64,1 7-8</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2:51.768"/>
    </inkml:context>
    <inkml:brush xml:id="br0">
      <inkml:brushProperty name="width" value="0.05" units="cm"/>
      <inkml:brushProperty name="height" value="0.05" units="cm"/>
      <inkml:brushProperty name="color" value="#AB008B"/>
    </inkml:brush>
  </inkml:definitions>
  <inkml:trace contextRef="#ctx0" brushRef="#br0">69 0 10248,'0'0'3369,"-1"15"-2650,-21 203 1328,-6 88 355,11-26 526,17-243-1823,27-80 110,9-32-726,24-45 499,-59 119-968,-1 0 1,1 0-1,-1 1 1,1-1-1,-1 0 1,1 0-1,-1 0 1,1 1-1,0-1 1,-1 0-1,1 1 1,0-1-1,0 0 1,0 1-1,-1-1 1,1 1-1,0-1 1,0 1-1,0 0 1,0-1-1,1 1 1,-1 0-3,0 0 1,0 0-1,0 1 0,-1-1 1,1 0-1,0 1 1,0-1-1,-1 1 1,1-1-1,0 1 1,-1-1-1,1 1 0,0-1 1,-1 1-1,1 0 1,-1-1-1,1 1 1,-1 0-1,1 1 1,4 6 90,-2 0 1,1 1 0,3 15 0,-3-14-69,4 19 115,-5-17-30,1-1 0,-1 1-1,2-1 1,0 0 0,0 0-1,11 17 1,-15-28-114,-1 1 0,1-1 0,-1 1 0,1-1-1,0 1 1,-1-1 0,1 1 0,-1-1 0,1 0 0,0 1 0,-1-1 0,1 0 0,0 0 0,-1 1 0,1-1 0,0 0 0,-1 0 0,1 0 0,0 0-1,0 0 1,0 0 0,5-1-3574</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2:53.430"/>
    </inkml:context>
    <inkml:brush xml:id="br0">
      <inkml:brushProperty name="width" value="0.05" units="cm"/>
      <inkml:brushProperty name="height" value="0.05" units="cm"/>
      <inkml:brushProperty name="color" value="#AB008B"/>
    </inkml:brush>
  </inkml:definitions>
  <inkml:trace contextRef="#ctx0" brushRef="#br0">0 1093 6016,'0'0'7005,"13"-9"-6544,0 0-327,-2 1-6,-1 0 0,1 0 1,-1-1-1,-1 0 0,0-1 1,10-13-1,17-31 838,-1-2-1,40-88 0,38-130 1054,-85 202-1569,11-33 683,39-172 0,-75 260-716,-3 17-407,0 0 0,0 0 0,0 0-1,0 0 1,0 0 0,-1 1 0,1-1 0,0 0-1,0 0 1,0 0 0,0 0 0,0 0-1,0 0 1,0 0 0,0 0 0,0 0-1,0 0 1,0 0 0,0 0 0,0 0-1,0 0 1,0 0 0,0 0 0,-1 0-1,1 0 1,0 0 0,0 0 0,0 0-1,0 0 1,0 0 0,0 0 0,0 0-1,0 0 1,0 0 0,0 0 0,0 0-1,0 0 1,0 0 0,0 0 0,0-1 0,0 1-1,-1 0 1,1 0 0,0 0 0,0 0-1,0 0 1,0 0 0,0 0 0,0 0-1,0 0 1,0 0 0,0 0 0,0 0-1,0 0 1,0 0 0,0 0 0,0-1-1,-13 29 460,-128 428 526,73-212-626,15-64-101,-90 274 470,127-417-613,12-28-51,0-1 0,0 1 1,1 0-1,-3 16 0,45-83 294,122-177-128,-112 169-200,44-58 116,184-188 0,-184 216-20,-92 95-130,-1 0 0,1 0 0,-1 0 0,1 1 0,0-1 0,0 0 0,-1 0 0,1 1 1,0-1-1,0 0 0,0 1 0,-1-1 0,1 1 0,0 0 0,0-1 0,2 0 0,-6 14 99,-15 25-14,7-19-76,-3 6 33,1 0-1,-12 35 1,22-53-33,1 0 0,0-1 0,0 1 0,1 0 0,0 0 0,0 0 0,1 1 0,0-1 0,0 0-1,1 0 1,0 0 0,0 0 0,0 0 0,4 10 0,-4-15-10,0 0-1,0 1 1,1-1-1,-1 0 0,0 0 1,1 0-1,0 0 1,-1 0-1,1 0 1,0 0-1,0 0 0,0-1 1,0 1-1,0-1 1,0 0-1,0 1 0,1-1 1,-1 0-1,0 0 1,1-1-1,-1 1 0,1 0 1,-1-1-1,1 1 1,-1-1-1,1 0 0,-1 0 1,1 0-1,0 0 1,-1 0-1,1-1 0,3 0 1,0-1 0,1 0 0,-1 0 0,0 0 0,0-1 0,0 0 0,0 0 1,-1-1-1,0 1 0,1-1 0,-1 0 0,8-9 0,-1-1 17,-1-1 0,0-1-1,-1 0 1,9-19 0,27-72 94,-11 23 39,-33 78-139,0 1 0,1 0 1,0 0-1,1 0 0,-1 0 0,1 1 0,0-1 0,0 1 0,6-5 1,-9 8-8,0 0 1,0 1-1,1-1 1,-1 0-1,0 1 1,1-1-1,-1 1 1,0-1-1,1 1 1,-1-1-1,1 1 1,-1 0-1,1 0 1,-1 0 0,1 0-1,2 0 1,-2 1-1,0 0 1,0-1 0,0 1-1,0 0 1,-1 0 0,1 0-1,0 1 1,-1-1 0,1 0 0,0 1-1,-1-1 1,1 1 0,-1-1-1,0 1 1,2 2 0,8 15 65,0 0 1,-2 0 0,11 29-1,-11-24 107,24 43 1,-29-60-140,1 0 1,0 0-1,0 0 1,1-1 0,-1 0-1,1 0 1,1-1-1,-1 1 1,14 7-1,-15-11 0,-1 0-1,1 0 1,0 0-1,-1-1 0,1 1 1,0-1-1,0-1 1,0 1-1,0-1 1,7 0-1,6-1-234,27-6 1,-10 1-3742</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2:54.368"/>
    </inkml:context>
    <inkml:brush xml:id="br0">
      <inkml:brushProperty name="width" value="0.05" units="cm"/>
      <inkml:brushProperty name="height" value="0.05" units="cm"/>
      <inkml:brushProperty name="color" value="#AB008B"/>
    </inkml:brush>
  </inkml:definitions>
  <inkml:trace contextRef="#ctx0" brushRef="#br0">241 131 6424,'0'0'6716,"-4"-10"-6402,-15-32 18,16 37-230,0 1-1,0-1 1,-1 1 0,0 0-1,0 0 1,0 0 0,0 0-1,0 1 1,-1-1-1,0 1 1,1 0 0,-1 1-1,0-1 1,0 1 0,-9-2-1,14 3-97,-12-3 320,1 0 1,-1 1 0,-23-4 0,32 7-242,0-1-1,0 1 1,-1 0-1,1 0 1,0 0-1,0 0 1,-1 1-1,1-1 1,0 1 0,0 0-1,0 0 1,0 0-1,0 0 1,0 0-1,0 1 1,0-1-1,0 1 1,1 0 0,-5 3-1,6-4-58,1 0 0,-1-1 0,1 1 0,-1 0-1,1 0 1,-1 0 0,1-1 0,-1 1 0,1 0 0,0 0 0,-1 0 0,1 0-1,0 0 1,0-1 0,0 1 0,0 0 0,-1 0 0,1 0 0,1 0-1,-1 0 1,0 0 0,0 0 0,0 0 0,0-1 0,1 1 0,-1 0 0,0 0-1,1 0 1,-1 0 0,0 0 0,1-1 0,-1 1 0,1 0 0,0-1 0,-1 1-1,1 0 1,0-1 0,-1 1 0,1 0 0,0-1 0,0 1 0,1 0-1,3 2-266,1 1 0,0-1-1,0 0 1,8 2-1,-10-3-794</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2:56.514"/>
    </inkml:context>
    <inkml:brush xml:id="br0">
      <inkml:brushProperty name="width" value="0.05" units="cm"/>
      <inkml:brushProperty name="height" value="0.05" units="cm"/>
      <inkml:brushProperty name="color" value="#AB008B"/>
    </inkml:brush>
  </inkml:definitions>
  <inkml:trace contextRef="#ctx0" brushRef="#br0">0 501 6928,'0'0'7136,"6"-10"-6666,64-120 910,12-24 79,-1 8 10,-65 121-1016,-12 20-166,-1-1-1,0 1 1,1-1 0,1-7 0,-15 41 62,2 0 1,0 1-1,2-1 1,1 2-1,1-1 1,2 0-1,1 1 0,3 37 1,0-54-257,0 0-1,1 0 1,0 0-1,1-1 1,0 1-1,13 22 1,-17-33-79,1-1 0,0 0 0,0 1 0,0-1 0,1 0 0,-1 1 0,0-1 0,0 0 0,1 0 0,-1 0 0,0 0 0,1-1 0,-1 1 0,1 0 0,-1 0 0,1-1 0,0 1 0,-1-1 0,1 0 0,0 1 0,-1-1-1,1 0 1,0 0 0,-1 0 0,1 0 0,0 0 0,-1 0 0,1-1 0,0 1 0,-1 0 0,1-1 0,-1 0 0,1 1 0,-1-1 0,3-1 0,7-4 41,-1 0-1,0 0 0,19-16 1,-18 13 5,11-10 58,0 0 1,-2-2-1,25-30 0,4-6 189,-25 29 411,-27 45-679,1-1 1,0 1 0,1 0-1,1 0 1,1 0 0,1 0-1,0 0 1,7 28 0,-8-42-35,1 1 1,-1 0 0,1-1-1,-1 1 1,1-1 0,0 1-1,1-1 1,-1 0-1,0 0 1,1 0 0,0 0-1,-1 0 1,1-1-1,0 1 1,6 3 0,-7-5-5,0-1 1,0 1 0,0 0 0,0 0 0,0-1 0,0 1-1,0-1 1,0 0 0,0 0 0,0 0 0,0 1 0,0-2-1,0 1 1,1 0 0,-1 0 0,0-1 0,0 1 0,0-1 0,0 0-1,-1 1 1,1-1 0,0 0 0,0 0 0,0 0 0,-1-1-1,1 1 1,0 0 0,-1-1 0,1 1 0,1-3 0,2-2 9,-1 1 1,0-1 0,-1 0 0,1 0-1,-1-1 1,0 1 0,-1-1 0,1 1 0,-2-1-1,1 0 1,0 0 0,-1 0 0,-1 0 0,1 0-1,-1 0 1,0 0 0,-1 0 0,-1-8 0,1 4 29,-2-1 0,1 1 1,-2 0-1,1 0 0,-2 0 1,1 0-1,-1 1 0,-1 0 1,0 0-1,-10-12 0,14 19-4,0 1 0,0 0 0,-1-1 0,1 1 0,-1 0-1,1 1 1,-1-1 0,0 0 0,0 1 0,0 0 0,0-1 0,0 1 0,0 0 0,-4 0-1,7 1 14,19-2 50,6-4-92,0 2-1,0 1 1,0 1 0,34 2-1,-50 1-7,1 0 0,0 0 0,-1 1 0,1 1 0,-1 0 0,1 0 0,11 6 0,-16-6 3,-1-1 0,0 1 0,0 0 0,0 0 0,0 0 0,0 0 0,-1 1 0,1-1 0,-1 1-1,0 0 1,0 0 0,0 0 0,-1 0 0,0 1 0,1-1 0,0 6 0,0 1 7,-1 0 1,0 1-1,-1-1 1,0 0 0,-1 0-1,0 1 1,-2 11-1,0 22 155,14-57-36,46-56 12,-31 35-102,-19 23-36,-1 1 19,-1 1 0,1 0 0,1 0 0,-1 1 0,1 0 0,1 0 0,12-7 0,-20 13-19,1 1-1,-1 0 1,1-1 0,-1 1-1,1 0 1,-1 0-1,1 0 1,-1 0 0,1 0-1,-1 0 1,1 0 0,-1 0-1,1 1 1,-1-1-1,1 0 1,-1 1 0,0-1-1,1 1 1,-1 0-1,1 0 1,-1-1 0,0 1-1,0 0 1,2 2 0,3 2 10,0 1 0,-1 0-1,7 10 1,-2-4 6,-3-5-9,1 4 26,1-1 1,0-1-1,1 0 1,18 13-1,-26-21-28,0 0 1,0 0-1,-1 0 0,1 0 1,0 0-1,1-1 0,-1 1 1,0-1-1,0 0 0,0 1 0,0-1 1,0 0-1,0 0 0,0 0 1,0-1-1,1 1 0,2-1 1,-1-1 10,0 0 1,0 1-1,0-1 0,-1 0 1,1-1-1,-1 1 1,1-1-1,3-3 1,4-5 57,-2 0 0,1-1 0,14-24 0,0-8 91,-19 33-71,0 0 0,1 1 0,0-1 0,1 1 0,0 0-1,1 1 1,12-13 0,-19 22-91,-1 0 0,0-1 1,1 1-1,-1 0 0,1 0 0,-1-1 0,1 1 0,0 0 1,-1 0-1,1 0 0,-1-1 0,1 1 0,-1 0 0,1 0 1,0 0-1,-1 0 0,1 0 0,-1 0 0,1 0 0,-1 1 1,1-1-1,0 0 0,-1 0 0,1 0 0,-1 0 0,1 1 1,0-1-1,13 15 113,5 22 32,-15-25-125,0 0 0,-1-1 0,-1 1 0,0 0 1,0 0-1,-1 18 0,-1-4 14,-2-1 0,-4 27-1,5-47 0,-1 1-1,1-1 1,-1 0 0,0 0-1,0 0 1,0 0-1,-4 5 1,6-9-31,-1 0 0,0 0 1,1 0-1,-1 0 0,0 0 0,0 0 1,0 0-1,0 0 0,1 0 1,-1 0-1,0 0 0,0-1 1,-1 1-1,1 0 0,0-1 0,0 1 1,0-1-1,0 1 0,0-1 1,-1 0-1,1 0 0,0 1 0,0-1 1,-1 0-1,1 0 0,0 0 1,0 0-1,-1 0 0,1 0 1,0-1-1,0 1 0,-1 0 0,1-1 1,-2 0-1,3 1-8,-1 0 0,1-1 0,-1 1 0,1 0 0,-1-1 0,1 1 0,-1 0 0,1-1 0,-1 1 0,1-1 0,0 1 0,-1-1 0,1 1 0,0-1 0,-1 1 0,1-1 0,0 1 0,0-1 0,-1 1 0,1-1 0,0 1 0,0-1 0,0 0 0,0 1 0,0-1 0,0 1 0,0-1 0,0 0 0,0 0 0,1-1 0,-1 0 0,1 0 0,0 0 0,0 0 0,0 0 0,0 0 0,0 0 0,2-3 0,3-1 0,-1-1 0,1 1 0,9-7 0,-3 5 41,0 1 0,0 1 0,0 0 0,1 0 0,22-6 0,-19 7-1863,0-1-1,26-14 1</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2:56.699"/>
    </inkml:context>
    <inkml:brush xml:id="br0">
      <inkml:brushProperty name="width" value="0.05" units="cm"/>
      <inkml:brushProperty name="height" value="0.05" units="cm"/>
      <inkml:brushProperty name="color" value="#AB008B"/>
    </inkml:brush>
  </inkml:definitions>
  <inkml:trace contextRef="#ctx0" brushRef="#br0">0 1 15776,'0'0'3231</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2:59.133"/>
    </inkml:context>
    <inkml:brush xml:id="br0">
      <inkml:brushProperty name="width" value="0.05" units="cm"/>
      <inkml:brushProperty name="height" value="0.05" units="cm"/>
      <inkml:brushProperty name="color" value="#AB008B"/>
    </inkml:brush>
  </inkml:definitions>
  <inkml:trace contextRef="#ctx0" brushRef="#br0">146 172 6128,'0'0'10934,"-9"-3"-10397,-34-10-15,42 13-485,-1 0-1,0 0 1,0 0 0,1 1 0,-1-1 0,0 0-1,1 1 1,-1-1 0,0 1 0,1-1 0,-1 1-1,0 0 1,1 0 0,-1 0 0,1 0 0,0 0-1,-1 0 1,1 0 0,0 0 0,-2 2 0,-17 27 551,18-27-519,-4 8 108,0 0 0,2 0-1,-1 1 1,1-1 0,1 1 0,0 0-1,-1 17 1,3-23-89,0 1 0,1 0 1,0-1-1,0 1 0,1 0 0,0-1 1,0 1-1,0-1 0,1 1 0,0-1 1,1 0-1,-1 0 0,1 1 0,7 9 1,-8-13-50,0-1 1,0 1-1,0-1 1,0 0-1,1 0 1,-1 0-1,1 0 1,-1-1 0,1 1-1,0-1 1,-1 1-1,1-1 1,0 0-1,0 0 1,0 0-1,0-1 1,0 1-1,0-1 1,1 1-1,-1-1 1,0 0 0,0 0-1,0 0 1,0-1-1,0 1 1,0-1-1,0 0 1,0 0-1,0 0 1,0 0-1,5-3 1,6-4 91,0 0-1,-1 0 1,0-1 0,20-19-1,-10 7 199,0-2-1,-2 0 0,-1-1 1,-1-1-1,-1 0 0,25-50 1,-30 120 884,-9-32-1151,0 0-1,2 0 0,9 19 1,-13-28-54,0-1 0,0 1 0,1-1 1,-1 0-1,1 0 0,-1 0 0,1 0 0,0-1 1,0 1-1,0-1 0,1 0 0,-1 1 0,1-2 1,-1 1-1,1 0 0,-1-1 0,7 2 0,-8-2-3,0-1-1,1 0 0,-1 0 1,0-1-1,0 1 0,0 0 1,1-1-1,-1 0 0,0 1 0,0-1 1,0 0-1,0 0 0,0 0 1,0 0-1,0 0 0,0-1 1,-1 1-1,1 0 0,0-1 0,-1 0 1,1 1-1,-1-1 0,1 0 1,-1 0-1,0 0 0,0 1 1,2-5-1,1-4 21,1 1 0,-1-1 1,-1 0-1,3-14 0,-3 9 22,-1 1 0,0 0 0,-1-1 0,-1 1 0,0-1 0,-1 0 0,-1 1 0,0 0 0,-1-1 0,-8-23 0,5 28 13,-3-9 172,9 18-227,0 1 0,0-1 0,0 1-1,0 0 1,0-1 0,0 1 0,0-1 0,0 1 0,0 0 0,1-1 0,-1 1 0,0 0 0,0-1 0,0 1-1,0 0 1,1-1 0,-1 1 0,0 0 0,0-1 0,1 1 0,-1 0 0,0 0 0,1-1 0,-1 1 0,0 0 0,1 0-1,-1-1 1,0 1 0,1 0 0,-1 0 0,0 0 0,1 0 0,-1 0 0,1 0 0,-1-1 0,0 1 0,1 0 0,-1 0-1,1 0 1,-1 0 0,0 0 0,1 1 0,-1-1 0,0 0 0,2 0 0,7 1 15,0 0 0,0 0 0,11 3 0,16 3-15,271 5-24,-261-11 7,1-3 0,57-9-1,-77 0-28,-24 10 42,-1-1 0,1 1-1,0 0 1,0 0 0,0 0-1,0 0 1,0 0 0,6 0-1,-7 0 53,-9 5 49,-144 132 385,128-113-422,13-14-28,1 2-1,0-1 0,0 2 1,1-1-1,-8 15 1,14-22-20,0 0 1,0 1-1,1-1 0,-1 1 1,1-1-1,0 1 0,0 0 1,0 7-1,1-10-7,0 1 1,1-1-1,-1 0 0,1 1 1,-1-1-1,1 0 0,-1 1 1,1-1-1,0 0 1,0 0-1,0 0 0,1 0 1,-1 0-1,0 0 0,1 0 1,-1 0-1,4 3 0,-3-4-1,0 1 0,0 0 0,0-1 0,0 0 0,0 1 0,0-1 0,1 0-1,-1 0 1,0 0 0,1 0 0,-1-1 0,1 1 0,-1-1 0,0 1 0,1-1-1,-1 0 1,1 0 0,-1 0 0,4 0 0,-2-1 1,0 0 0,0-1 0,0 1 0,0-1 1,0 1-1,-1-1 0,1-1 0,0 1 0,-1 0 0,5-5 0,0-1 11,0 1-1,-1-1 0,0-1 0,0 0 0,-1 0 0,-1 0 1,1 0-1,3-11 0,2-7 48,-4 6 206,22-40 0,-29 60-269,1 1 1,-1 0-1,1 0 1,-1 0-1,0 0 1,1-1-1,-1 1 1,1 0-1,-1 0 1,1 0-1,-1 0 1,1 0-1,-1 0 0,0 0 1,1 0-1,-1 1 1,1-1-1,-1 0 1,1 0-1,-1 0 1,0 0-1,1 0 1,-1 1-1,0-1 0,1 0 1,-1 0-1,1 1 1,-1-1-1,0 0 1,1 1-1,-1-1 1,0 0-1,0 1 1,1-1-1,14 15 55,-14-14-54,15 17 48,-6-5-45,1-1 1,1-1 0,0 0 0,26 19 0,-34-28-4,-1 0 0,1 0 1,0-1-1,0 1 1,-1-1-1,1 0 1,0 1-1,0-2 1,0 1-1,0 0 1,0-1-1,1 0 1,-1 0-1,0 0 1,0-1-1,0 1 1,0-1-1,0 0 1,0 0-1,0 0 1,-1-1-1,1 1 1,0-1-1,0 0 1,3-3-1,5-3 31,-1 0-1,0-1 1,-1 0 0,0-1 0,17-22-1,34-62 215,-45 69-234,-15 23-17,-1 1 0,1 0 0,0 0 0,0 0 0,-1 0 0,1-1 0,0 1 0,0 0 0,0 0 0,0 1 0,0-1 0,0 0 0,1 0 0,-1 0 0,0 1 0,0-1 0,0 1 0,1-1 0,-1 1 0,0-1 0,1 1 0,-1 0 0,2-1 0,-2 2 0,0-1 0,0 1 0,0-1 0,0 1 0,0-1 0,0 1 0,0 0 0,0-1 0,0 1 0,0 0 0,0 0 0,0-1 0,-1 1 0,1 0 0,0 0 0,0 0 0,-1 0 0,1 0 0,-1 0 0,1 0 0,-1 0 0,0 0 0,1 1 0,-1-1 0,0 0 0,1 2 0,0 10 0,0-1 0,0 1 0,-1 0 0,-1 0 0,0-1 0,-1 1 0,0-1 0,-1 1 0,0-1 0,-1 0 0,0 0 0,-1 0 0,0-1 0,-1 1 0,-8 10 0,10-17 0,1 0 0,-1-1 0,0 1 0,-1-1 0,1 0 0,-1 0 0,1-1 0,-1 1 0,0-1 0,-1 0 0,1-1 0,0 1 0,-1-1 0,0 0 0,1 0 0,-13 1 0,18-3 0,0 1 0,0-1 0,0 0 0,0 0 0,-1 0 0,1 0 0,0 0 0,0 0 0,0 0 0,-1 0 0,1 0 0,0 0 0,0 0 0,0 0 0,-1 0 0,1 0 0,0 0 0,0 0 0,0 0 0,0 0 0,-1 0 0,1-1 0,0 1 0,0 0 0,0 0 0,0 0 0,-1 0 0,1 0 0,0 0 0,0 0 0,0-1 0,0 1 0,0 0 0,-1 0 0,1 0 0,0 0 0,0-1 0,0 1 0,0 0 0,0 0 0,0 0 0,0 0 0,0-1 0,0 1 0,0 0 0,0 0 0,0 0 0,0-1 0,0 1 0,0 0 0,0 0 0,0 0 0,0-1 0,0 1 0,0 0 0,0 0 0,0 0 0,0 0 0,0-1 0,0 1 0,0 0 0,1 0 0,10-10 0,5 3 0,1 1 0,1 0 0,-1 1 0,28-3 0,74-3 0,-77 8 0,74-13 0,-104 13 866,-6 1-5743</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3:00.436"/>
    </inkml:context>
    <inkml:brush xml:id="br0">
      <inkml:brushProperty name="width" value="0.05" units="cm"/>
      <inkml:brushProperty name="height" value="0.05" units="cm"/>
      <inkml:brushProperty name="color" value="#AB008B"/>
    </inkml:brush>
  </inkml:definitions>
  <inkml:trace contextRef="#ctx0" brushRef="#br0">110 1 6016,'0'0'8016,"0"11"-7599,0-5-381,0 7 139,-1 0 0,1 0 0,-2 0 1,-3 16-1,4-27-91,1 1 0,-1 0 0,0-1 0,0 1 0,0 0 0,0-1 1,0 1-1,0-1 0,-1 0 0,1 1 0,-1-1 0,0 0 0,1 0 0,-1 0 0,0 0 0,0 0 0,-1-1 0,1 1 0,0 0 1,0-1-1,-1 0 0,1 1 0,-1-1 0,1 0 0,-1 0 0,0-1 0,1 1 0,-1 0 0,0-1 0,-2 0 0,2 0 78,1 0 0,-1 0 0,0 0 0,1-1 0,-1 1 0,1-1 0,-1 0 0,1 0 0,0 0 0,-1 0 0,1 0 0,0 0 0,0-1 0,0 1 0,-3-4 0,6 4-104,0 0-1,1-1 1,-1 1-1,1 0 0,-1 0 1,1 0-1,0 0 0,0 0 1,-1 0-1,1 1 1,3-2-1,0 0 34,15-8 104,-14 6-122,1 1 1,-1-1 0,1 1 0,0 1 0,0-1 0,0 1-1,0 1 1,10-2 0,-10 1 452,-13 7-129,5-4-376,1-1 0,-1 0 0,0 0 0,1 0 0,-1 0 0,0 1 0,1-1 0,-1 0 0,0 0 0,1 0 0,-1 0 0,1-1 0,-1 1 0,0 0 0,1 0 0,-1 0 0,0 0 0,1-1 0,-1 1 0,1 0 0,-1-1 0,1 1 0,-1 0 0,1-1 0,-1 1 0,1-1 0,-1 1 0,1 0 0,-1-1 0,1 1 0,0-1 0,-1 0 0,1 1 0,0-1 0,-1 0 0,-13-22 425,13 22-413,0 0 0,1-1 0,-1 1 0,1 0 0,-1-1 1,1 1-1,-1 0 0,1-1 0,0 1 0,0-1 0,-1 1 0,1-1 0,0 1 0,1 0 0,-1-1 0,0 1 0,0-1 0,0 1 0,1 0 0,0-3 0,0 3-24,1 0 0,-1 0 0,0 0-1,1 0 1,-1 0 0,1 1 0,-1-1 0,1 0 0,-1 1 0,1-1-1,0 1 1,-1-1 0,1 1 0,0 0 0,-1 0 0,1 0-1,0 0 1,-1 0 0,3 0 0,41 2-365,-30 0-2547</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3:29.990"/>
    </inkml:context>
    <inkml:brush xml:id="br0">
      <inkml:brushProperty name="width" value="0.05" units="cm"/>
      <inkml:brushProperty name="height" value="0.05" units="cm"/>
      <inkml:brushProperty name="color" value="#AB008B"/>
    </inkml:brush>
  </inkml:definitions>
  <inkml:trace contextRef="#ctx0" brushRef="#br0">1 22 12664,'0'0'2776,"64"-21"-2592,-34 31-176,-5 1 16</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3:11.290"/>
    </inkml:context>
    <inkml:brush xml:id="br0">
      <inkml:brushProperty name="width" value="0.05" units="cm"/>
      <inkml:brushProperty name="height" value="0.05" units="cm"/>
      <inkml:brushProperty name="color" value="#AB008B"/>
    </inkml:brush>
  </inkml:definitions>
  <inkml:trace contextRef="#ctx0" brushRef="#br0">68 328 5320,'0'0'10554,"-9"-4"-10075,-30-12-5,37 15-403,1 0-1,-1-1 0,1 1 0,-1 0 1,1-1-1,0 0 0,0 1 0,-1-1 1,1 1-1,0-1 0,1 0 0,-1 0 0,0 0 1,0 0-1,1 1 0,-1-1 0,1 0 1,0 0-1,-1 0 0,1 0 0,0 0 1,0 0-1,0 0 0,1 0 0,-1 0 0,0 0 1,2-4-1,-1-3 207,0-3-6,1 0 0,0 0 0,1 0 0,1 0 0,0 0 0,0 1 0,1-1 0,1 1 0,0 0 0,0 1 0,1 0 0,13-16 0,-16 22-151,-1 1 0,1-1 0,1 1-1,-1 0 1,0 0 0,1 1 0,-1-1 0,1 1 0,7-2 0,2-1 470,30-4 0,-42 9-553,0 0 0,0 1 0,0-1 0,0 0 0,0 1 0,0-1 1,0 1-1,0 0 0,0 0 0,0-1 0,0 1 0,0 0 1,-1 1-1,1-1 0,0 0 0,-1 0 0,1 1 0,-1-1 0,3 4 1,1 1 37,0 0 1,0 1 0,-1-1-1,4 9 1,-1-1 11,-1 1 0,-1 0 0,0 1 1,-1-1-1,0 1 0,1 25 0,-4 96 350,-2-65-203,0-56-136,2-1 0,0 0 0,0 1 0,2-1 0,0 0 0,0 0 0,2-1 0,0 1 0,9 19 0,-13-33-89,-1-1-1,1 1 0,-1-1 1,1 1-1,-1-1 0,1 0 1,0 0-1,-1 1 0,1-1 1,-1 0-1,1 0 1,0 1-1,-1-1 0,1 0 1,0 0-1,-1 0 0,1 0 1,0 0-1,-1 0 1,1 0-1,0 0 0,-1 0 1,1-1-1,0 1 0,-1 0 1,1 0-1,-1 0 1,1-1-1,0 1 0,-1 0 1,1-1-1,0 0 0,21-13 140,-20 13-139,7-6 44,-1-1-1,1-1 0,-1 1 1,-1-1-1,0 0 0,8-13 0,31-64 137,-31 54-114,-1-1 0,-2-1 1,-2 0-1,11-59 0,-21 89-64,5-29 156,1-44 0,-6 73-153,0 0-1,0 1 0,1-1 0,-1 0 0,1 0 0,0 0 0,0 1 0,0-1 0,1 0 0,-1 1 1,1-1-1,0 1 0,0 0 0,0-1 0,0 1 0,1 0 0,-1 0 0,1 1 0,0-1 0,0 0 0,0 1 1,0 0-1,0 0 0,0 0 0,1 0 0,-1 0 0,1 0 0,-1 1 0,1 0 0,0 0 0,0 0 1,5-1-1,4 0 2,1 1 0,0 0 0,0 1 0,0 0 0,0 1-1,0 0 1,24 7 0,-10-1 4,0 1-1,-1 2 0,42 19 1,-67-28-35,30 20 456,-31-20-435,-1-1 0,1 0 0,0 1 0,-1-1 1,1 1-1,-1-1 0,1 1 0,-1-1 0,1 1 0,-1-1 1,1 1-1,-1-1 0,0 1 0,1-1 0,-1 1 0,0 0 1,0-1-1,1 1 0,-1 0 0,0-1 0,0 1 0,0 0 1,0-1-1,0 1 0,1 0 0,-1-1 0,-1 1 0,1 0 1,0-1-1,0 1 0,0 0 0,0-1 0,0 1 0,-1 0 1,1-1-1,0 1 0,0 0 0,-1-1 0,1 1 0,-1-1 1,1 1-1,0-1 0,-1 1 0,1-1 0,-1 1 0,1-1 1,-2 1-1,0 0-144</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3:22.968"/>
    </inkml:context>
    <inkml:brush xml:id="br0">
      <inkml:brushProperty name="width" value="0.05" units="cm"/>
      <inkml:brushProperty name="height" value="0.05" units="cm"/>
      <inkml:brushProperty name="color" value="#AB008B"/>
    </inkml:brush>
  </inkml:definitions>
  <inkml:trace contextRef="#ctx0" brushRef="#br0">1 0 15880,'0'0'3375</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3:13.455"/>
    </inkml:context>
    <inkml:brush xml:id="br0">
      <inkml:brushProperty name="width" value="0.05" units="cm"/>
      <inkml:brushProperty name="height" value="0.05" units="cm"/>
      <inkml:brushProperty name="color" value="#AB008B"/>
    </inkml:brush>
  </inkml:definitions>
  <inkml:trace contextRef="#ctx0" brushRef="#br0">153 1 5224,'0'0'16457,"-10"8"-16169,-33 28-24,39-32-182,-1 0 1,2 0 0,-1 0 0,0 1-1,-4 8 1,-3 2 167,3-4-118,1 1-1,0-1 0,1 2 1,0-1-1,1 1 0,0 0 1,1 0-1,1 0 0,0 1 1,0-1-1,1 1 0,1-1 1,1 20-1,0-31-103,0 1-1,1 0 1,0-1 0,-1 1-1,1 0 1,0-1 0,0 1-1,0-1 1,0 0 0,1 1-1,-1-1 1,1 0 0,-1 0-1,1 0 1,0 0 0,0 0-1,0 0 1,0 0 0,0-1 0,0 1-1,0-1 1,1 1 0,-1-1-1,1 0 1,-1 0 0,1 0-1,-1 0 1,1 0 0,-1-1-1,1 1 1,0-1 0,-1 0-1,1 0 1,0 0 0,-1 0-1,1 0 1,0 0 0,-1-1-1,1 1 1,0-1 0,2-1 0,17-5 93,-15 4-59,0 1-1,0 0 1,-1 0 0,1 1 0,13-1 0,-16 2-16,0-1 1,0 1-1,0-1 1,0 0-1,-1 0 1,1 0-1,0-1 1,0 1-1,-1-1 1,7-3 0,-8 3-75,4-3 7</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3:14.805"/>
    </inkml:context>
    <inkml:brush xml:id="br0">
      <inkml:brushProperty name="width" value="0.05" units="cm"/>
      <inkml:brushProperty name="height" value="0.05" units="cm"/>
      <inkml:brushProperty name="color" value="#AB008B"/>
    </inkml:brush>
  </inkml:definitions>
  <inkml:trace contextRef="#ctx0" brushRef="#br0">53 93 5016,'0'0'21249,"1"-11"-21172,-1-1-52,0 5-1,0 0 0,0 0 0,1 0 0,3-13 0,-4 19-7,0 0 0,0-1 0,0 1 0,0 0 0,0 0 0,0 0 1,0 0-1,0 0 0,0-1 0,0 1 0,-1 0 0,1 0 0,-1-2 0,0 3-11,1 0-1,0-1 1,0 1 0,0 0-1,-1 0 1,1-1 0,0 1-1,0 0 1,-1 0 0,1 0 0,0 0-1,-1 0 1,1-1 0,0 1-1,-1 0 1,1 0 0,0 0-1,0 0 1,-1 0 0,1 0 0,0 0-1,-1 0 1,1 0 0,0 0-1,-1 0 1,1 0 0,0 0-1,-1 0 1,1 0 0,0 0 0,-1 1-1,1-1 1,0 0 0,0 0-1,-1 0 1,1 0 0,0 1-1,0-1 1,-1 0 0,1 0 0,0 1-1,0-1 1,-1 0 0,1 0-1,0 1 1,0-1 0,0 0-1,0 0 1,0 1 0,-1-1-1,0 2 10,0-1 0,-1 1 0,1-1 0,-1 0 0,0 1 0,1-1 0,-1 0 0,0 0 0,0 0 0,0-1 0,1 1 0,-1 0 0,0-1 0,-3 1 0,5-1-10,0 0 0,0 0 0,0 0 0,0 0 0,0 0 0,0 0 0,0 1 0,0-1 0,0 0 0,1 0 0,-1 0 0,0 0 0,0 0 0,0 0 0,0 0 0,0 0 1,0 0-1,0 0 0,0 0 0,0 0 0,0 0 0,0 0 0,0 1 0,0-1 0,0 0 0,0 0 0,0 0 0,0 0 0,0 0 0,0 0 0,0 0 0,0 0 0,0 0 1,0 0-1,0 0 0,0 0 0,0 1 0,-1-1 0,1 0 0,0 0 0,0 0 0,0 0 0,0 0 14,0 0 0,0 0-1,0 0 1,0 0 0,0 0 0,0 0 0,0 0-1,0 0 1,-1 0 0,1 0 0,0 1 0,0-1-1,0 0 1,0 0 0,0 0 0,0 0-1,0 0 1,0 0 0,0 0 0,0 0 0,0 0-1,0 0 1,0 1 0,0-1 0,0 0 0,0 0-1,0 0 1,0 0 0,0 0 0,0 0-1,0 0 1,0 0 0,0 0 0,0 0 0,0 1-1,0-1 1,0 0 0,0 0 0,0 0 0,0 0-1,1 0 1,-6 0-123,-5-1 322</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3:16.049"/>
    </inkml:context>
    <inkml:brush xml:id="br0">
      <inkml:brushProperty name="width" value="0.05" units="cm"/>
      <inkml:brushProperty name="height" value="0.05" units="cm"/>
      <inkml:brushProperty name="color" value="#AB008B"/>
    </inkml:brush>
  </inkml:definitions>
  <inkml:trace contextRef="#ctx0" brushRef="#br0">12 153 5224,'0'0'14669,"-3"-10"-14212,-5-36-18,8 43-382,0 0 0,0 1 0,0-1 0,0 0 0,1 1 0,-1-1 0,1 1 0,0-1 0,0 0 0,0 1 0,0-1 0,0 1 0,0 0 0,1-1 0,-1 1 0,1 0 1,-1 0-1,1 0 0,0 0 0,0 0 0,0 0 0,0 1 0,0-1 0,4-1 0,13-15 585,-17 16-598,-1 0 1,1 1 0,0-1 0,0 1-1,-1-1 1,1 1 0,0 0-1,0 0 1,0 0 0,0 0 0,1 0-1,-1 0 1,0 1 0,0-1 0,0 1-1,1-1 1,-1 1 0,0 0-1,1 0 1,-1 0 0,0 0 0,0 0-1,1 0 1,-1 1 0,0-1-1,0 1 1,1 0 0,-1 0 0,4 1-1,-1 1 10,0-1 0,0 1 0,0 0 0,-1 1 0,1-1 0,-1 1 0,1-1 0,-1 1 0,0 1 0,-1-1 0,5 7 0,29 62 457,-30-57-330,1-1 0,0 1 0,0-1 0,2-1-1,0 1 1,16 17 0,-22-29-126,-1 0-1,1 0 1,0-1 0,0 1-1,0-1 1,0 1-1,1-1 1,-1-1 0,1 1-1,-1-1 1,1 1-1,4 0 1,8 0 162,-1-1 1,20 0-1,-33-1-179,4 4-616</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3:16.829"/>
    </inkml:context>
    <inkml:brush xml:id="br0">
      <inkml:brushProperty name="width" value="0.05" units="cm"/>
      <inkml:brushProperty name="height" value="0.05" units="cm"/>
      <inkml:brushProperty name="color" value="#AB008B"/>
    </inkml:brush>
  </inkml:definitions>
  <inkml:trace contextRef="#ctx0" brushRef="#br0">525 1 7528,'0'0'15525,"-12"5"-15275,-17 10-10,-29 19 0,4 3 176,-55 47 0,-86 98 476,171-160-752,18-17-45,0 0 0,0 1 0,0-1 0,1 1 0,0 0 1,-5 8-1,10-14-91,0 0-1,0 0 1,1 0 0,-1 0 0,0 0 0,0 0 0,0 0 0,0 0 0,0 0 0,1 0 0,-1 0 0,0 0 0,0 0 0,0 0 0,0 0 0,0 0 0,0 0 0,0 1 0,1-1 0,-1 0 0,0 0 0,0 0 0,0 0 0,0 0 0,0 0 0,0 0 0,0 0 0,0 0 0,0 1-1,1-1 1,-1 0 0,0 0 0,0 0 0,0 0 0,0 0 0,0 0 0,0 0 0,0 1 0,0-1 0,0 0 0,0 0 0,0 0 0,0 0 0,0 0 0,0 0 0,0 1 0,0-1 0,0 0 0,0 0 0,0 0 0,0 0 0,0 0 0,0 0 0,-1 1 0,1-1 0,0 0 0,0 0-1,0 0 1,0 0 0,0 0 0,0 0 0,0 0 0,10-5-109,19-16-416,-14 10-2650</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3:18.627"/>
    </inkml:context>
    <inkml:brush xml:id="br0">
      <inkml:brushProperty name="width" value="0.05" units="cm"/>
      <inkml:brushProperty name="height" value="0.05" units="cm"/>
      <inkml:brushProperty name="color" value="#AB008B"/>
    </inkml:brush>
  </inkml:definitions>
  <inkml:trace contextRef="#ctx0" brushRef="#br0">0 75 6520,'0'0'16945,"10"-8"-16657,30-24-8,-39 31-235,0 0 1,0 0 0,0 1 0,1-1 0,-1 0 0,0 0-1,0 1 1,1-1 0,-1 0 0,0 1 0,1 0 0,-1-1 0,1 1-1,-1 0 1,0-1 0,1 1 0,-1 0 0,1 0 0,-1 0-1,1 1 1,-1-1 0,2 0 0,4 1 106,47 2 658,-31-2-514,42-2 1,-44 0-143,0 1 0,0 1 0,0 1 0,39 10-1,-42-8-42,0 0 0,0-2 0,0 0 0,0 0 0,1-2 0,34-3 0,36-13 460,-88 16-535,0 0-1,0-1 1,1 1-1,-1 0 1,0-1-1,0 1 1,0 0-1,0-1 1,0 0-1,0 1 1,0-1-1,0 0 1,0 1-1,0-1 1,0 0-1,0 0 1,0 0-1,1-1 1,1-10-825,-2-3-4317</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3:19.488"/>
    </inkml:context>
    <inkml:brush xml:id="br0">
      <inkml:brushProperty name="width" value="0.05" units="cm"/>
      <inkml:brushProperty name="height" value="0.05" units="cm"/>
      <inkml:brushProperty name="color" value="#AB008B"/>
    </inkml:brush>
  </inkml:definitions>
  <inkml:trace contextRef="#ctx0" brushRef="#br0">1 25 7136,'0'0'17002,"10"1"-16734,-2 0-242,6 1 127,-1 0 0,1-2 0,-1 0 1,1 0-1,18-4 0,-5 0 69,1 0-1,28 0 1,11-1 153,-51 4-243,-1 1 0,1 1 1,30 5-1,-7-1 219,-27-2-178,-11-3-149,0 0 0,-1 0-1,1 1 1,0-1 0,0 0 0,0 0-1,-1 0 1,1 0 0,0 0 0,0 0-1,0 0 1,0 0 0,-1 0 0,1 0 0,0-1-1,0 1 1,0 0 0,-1 0 0,1-1-1,1 0 1,-2 1-66,1-1 0,-1 1 0,1 0-1,-1-1 1,1 1 0,-1-1 0,0 1 0,1-1-1,-1 1 1,0-1 0,1 0 0,-1 1 0,0-1-1,0 1 1,0-1 0,0 1 0,1-1 0,-1 0-1,0 1 1,0-1 0,0 1 0,0-1 0,0 0-1,0 1 1,-1-1 0,1 0 0,0 1 0,0-1-1,0 1 1,0-1 0,-1 0 0,0-2-2029</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3:29.741"/>
    </inkml:context>
    <inkml:brush xml:id="br0">
      <inkml:brushProperty name="width" value="0.05" units="cm"/>
      <inkml:brushProperty name="height" value="0.05" units="cm"/>
      <inkml:brushProperty name="color" value="#AB008B"/>
    </inkml:brush>
  </inkml:definitions>
  <inkml:trace contextRef="#ctx0" brushRef="#br0">65 51 4512,'0'0'14793,"5"-10"-14455,13-31-12,-27 61 2827,-52 127-474,58-137-2391,-1 2-95,1 0-1,-3 20 1,6-30-167,-1 0 0,1 0 0,0 1 1,0-1-1,0 0 0,0 0 0,0 0 0,1 1 0,-1-1 0,1 0 0,-1 0 1,1 0-1,0 0 0,0 0 0,0 0 0,0 0 0,0 0 0,0 0 0,1 0 1,-1-1-1,2 3 0,0-3-5,0 1 0,-1-1 0,1 0 0,0 0 0,0 0-1,0 0 1,0 0 0,0 0 0,0-1 0,0 0 0,0 1 0,0-1 0,0 0 0,3-1 0,45-7 147,-44 6-150,-4 1 0,0 1 1,0-1-1,0 0 1,0 0-1,0-1 1,0 1-1,-1-1 1,1 1-1,0-1 1,-1 0-1,0 0 1,1 0-1,-1 0 1,0-1-1,0 1 1,3-4-1,-1-2-733,0 0 0,0 0 0,-1 0 0,3-11 0,-3 11-948</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3:31.108"/>
    </inkml:context>
    <inkml:brush xml:id="br0">
      <inkml:brushProperty name="width" value="0.05" units="cm"/>
      <inkml:brushProperty name="height" value="0.05" units="cm"/>
      <inkml:brushProperty name="color" value="#AB008B"/>
    </inkml:brush>
  </inkml:definitions>
  <inkml:trace contextRef="#ctx0" brushRef="#br0">1 95 7832,'0'0'8184,"10"0"-7630,93 0 1322,-97 0-1685,1 0 0,0 0 0,-1-1 0,1 0 0,-1 0 0,1-1 0,7-2 0,-11 3-78,0 0 1,0 0-1,1-1 1,-1 0-1,-1 1 1,1-1-1,0 0 0,0 0 1,-1 0-1,1-1 1,-1 1-1,0-1 0,1 1 1,-1-1-1,2-3 1,-3 3 163,-1 3-259,1-1 0,-1 1 0,0-1 0,0 1 0,1 0 0,-1-1 0,0 1 0,0 0 1,0-1-1,0 1 0,0-1 0,0 1 0,1-1 0,-1 1 0,0 0 0,0-1 0,0 1 0,0-1 0,-1 1 0,1-1 0,0 1 0,0 0 1,0-1-1,0 1 0,0-1 0,-1 1 0,1 0 0,0-1 0,0 1 0,0-1 0,-1 1 0,1 0 0,0 0 0,-1-1 0,1 1 1,0 0-1,-1-1 0,-6-4 105,-1 1 1,1 0-1,-1 0 1,0 1-1,0-1 1,0 2 0,-14-4-1,18 5-89,0 1 10,-1 1 0,1 0 0,0-1-1,-1 1 1,1 0 0,0 1 0,-1-1-1,1 1 1,0 0 0,0 0 0,-7 5 0,-9 4 176,17-10-183,0 0 0,1 1 0,-1-1 0,1 1-1,-1-1 1,1 1 0,0 0 0,0 0 0,-1 0 0,1 1 0,1-1 0,-1 0 0,0 1 0,1-1 0,-1 1 0,1 0 0,0-1 0,-1 1 0,2 0 0,-1 0 0,0 0 0,0-1 0,1 1 0,0 0 0,-1 0 0,1 0 0,0 0 0,0 0 0,1 0 0,-1 0 0,1 0 0,-1 0 0,3 5 0,20 87 699,-22-91-700,0-1 1,0 0 0,1 1-1,-1-1 1,1 0-1,-1 0 1,1 0-1,0 0 1,0 0-1,0 0 1,1-1-1,-1 1 1,1-1 0,-1 1-1,1-1 1,3 2-1,4 0 51,0 0 1,0-1-1,1-1 0,-1 1 0,1-2 1,-1 1-1,1-2 0,16 0 0,-13 1 3,-11 0-70,-1-1 0,0 0 0,1 1 0,-1-1 0,0 0 0,0-1 0,1 1 0,-1 0 0,0-1 0,0 1 0,4-2 0,-3 1-15,0-1 0,1 1 0,-1 0 1,1 0-1,-1 1 0,0-1 0,1 1 1,0 0-1,-1-1 0,7 2 0,9 2-3803</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3:32.310"/>
    </inkml:context>
    <inkml:brush xml:id="br0">
      <inkml:brushProperty name="width" value="0.05" units="cm"/>
      <inkml:brushProperty name="height" value="0.05" units="cm"/>
      <inkml:brushProperty name="color" value="#AB008B"/>
    </inkml:brush>
  </inkml:definitions>
  <inkml:trace contextRef="#ctx0" brushRef="#br0">1 0 5520,'0'0'13919,"10"7"-13537,30 22-9,-38-28-290,0 1 0,0-1 0,0 0 0,0 0 0,0 0 0,0-1 0,0 1 0,0 0-1,1-1 1,-1 1 0,0-1 0,0 0 0,1 0 0,-1 0 0,0 0 0,0 0 0,1 0 0,1-1 0,9 0 226,123 23 863,179 17-305,-285-37-783,1-2-1,0 0 1,55-9 0,91-28 181,-172 36-257,62-16 87,-38 8-20,1 2 0,0 1 0,0 1-1,36-1 1,-33 4 70,-24 1-64,-1 0 1,1 1-1,-1 0 0,1 1 0,9 1 0,2 7-143,-16-6-150</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3:34.229"/>
    </inkml:context>
    <inkml:brush xml:id="br0">
      <inkml:brushProperty name="width" value="0.05" units="cm"/>
      <inkml:brushProperty name="height" value="0.05" units="cm"/>
      <inkml:brushProperty name="color" value="#AB008B"/>
    </inkml:brush>
  </inkml:definitions>
  <inkml:trace contextRef="#ctx0" brushRef="#br0">0 574 5920,'0'0'13847,"12"-10"-13479,-2 2-288,-3 3-25,-1 0-1,1-1 1,-1 0-1,0 0 1,-1 0-1,1-1 0,-1 0 1,0 0-1,-1 0 1,0-1-1,3-8 1,23-55 577,23-68 861,-44 112-1153,0 1 1,15-25-1,13-36 1122,-32 74-1222,-3 9-8,0 0 0,-1 0 0,0 0 0,0-1 1,1-7-1,3 5-28,-4 6-186,-1 1 0,1-1 0,0 1 0,-1-1 1,1 0-1,-1 1 0,0-1 0,1 1 0,-1-1 0,1 0 0,-1 1 0,0-1 0,0 0 0,1 0 0,-1 1 0,0-1 0,0-1 0,0 1 54,0 1-62,0 0 0,0 0 0,0 0-1,0 0 1,1 0 0,-1 0 0,0-1 0,0 1-1,0 0 1,0 0 0,0 0 0,0 0 0,0 0-1,0 0 1,0 0 0,0 0 0,0 0 0,1 0-1,-1 0 1,0 0 0,0 0 0,0 0 0,0 0-1,0 0 1,0 0 0,0 0 0,0 0 0,1 0-1,-1 0 1,0 0 0,0 0 0,0 0 0,0 0 0,0 0-1,0 0 1,0 0 0,1 0 0,-1 0 0,0 0-1,0 0 1,0 0 0,0 0 0,0 0 0,0 0-1,0 0 1,0 0 0,0 0 0,0 1 0,1-1-1,4 8 95,4 9-98,20 75 144,-9-24-41,0 20 27,-13-62-89,-6-19-14,1-1 0,-1 1-1,2 0 1,-1-1 0,6 11 0,-8-17-24,0 1 1,0-1-1,0 1 1,0-1-1,1 1 1,-1 0-1,0-1 1,1 1-1,-1-1 0,0 0 1,1 1-1,-1-1 1,1 1-1,-1-1 1,0 1-1,1-1 1,-1 0-1,1 1 1,-1-1-1,1 0 1,-1 0-1,1 1 0,0-1 1,-1 0-1,1 0 1,0 0-1,1-1 4,-1 0 0,1-1 0,-1 0 0,1 1 0,-1-1-1,0 0 1,0 1 0,1-1 0,0-4 0,6-10 16,-1-2 1,0 1 0,-1-1 0,-1 0-1,4-30 1,11-36 80,-14 56-77,5-12 78,-10 39-94,0-1 1,0 1 0,-1-1-1,1 1 1,0-1 0,0 1-1,1 0 1,-1 0-1,0-1 1,0 1 0,3-2-1,-4 3-10,1 0 1,-1 0-1,1 0 0,-1 0 0,1-1 0,-1 1 1,1 0-1,-1 0 0,1 0 0,-1 0 0,1 0 1,-1 0-1,1 0 0,-1 0 0,1 0 0,-1 0 0,1 1 1,-1-1-1,1 0 0,-1 0 0,1 0 0,-1 1 1,1-1-1,-1 0 0,1 1 0,2 2 6,0 0 0,-1 1 0,1-1 0,-1 1 0,1-1 0,-1 1 0,2 5 0,13 22 3,-9-18-12,-1 0 0,8 21 0,13 43 40,26 84 39,-1-7 245,-48-142-268,19 41 368,-19-37-83,-8-29-1123,2-9-14,0 10-3105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3:23.191"/>
    </inkml:context>
    <inkml:brush xml:id="br0">
      <inkml:brushProperty name="width" value="0.05" units="cm"/>
      <inkml:brushProperty name="height" value="0.05" units="cm"/>
      <inkml:brushProperty name="color" value="#AB008B"/>
    </inkml:brush>
  </inkml:definitions>
  <inkml:trace contextRef="#ctx0" brushRef="#br0">1 124 12056,'0'0'896,"60"-16"-464,-5 0 8,23-5-32,9 5 16,14-2 104,-4 0 0,-9 6 16,-11 6-9,-15 6-47,-9 2 0,-15 4-80,-8 4-8</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3:35.734"/>
    </inkml:context>
    <inkml:brush xml:id="br0">
      <inkml:brushProperty name="width" value="0.05" units="cm"/>
      <inkml:brushProperty name="height" value="0.05" units="cm"/>
      <inkml:brushProperty name="color" value="#AB008B"/>
    </inkml:brush>
  </inkml:definitions>
  <inkml:trace contextRef="#ctx0" brushRef="#br0">97 60 6328,'0'0'14530,"-11"9"-14074,-32 30-48,39-34-313,0 0 1,1 1-1,-1-1 0,1 1 1,0 0-1,1-1 0,-1 1 0,1 0 1,0 1-1,1-1 0,0 0 1,0 1-1,-1 11 0,-1 6 322,2-17-272,-1 0 1,2 0-1,-1-1 1,1 1 0,0 0-1,0 0 1,1 0 0,2 10-1,0-3 89,-2-9-135,0 0 1,0 0-1,1 0 0,-1 0 1,1-1-1,0 1 0,0 0 1,4 4-1,-5-8-79,-1 0 1,1 0-1,0 0 0,-1 0 1,1 0-1,0 0 0,0 0 0,-1 0 1,1-1-1,0 1 0,0 0 1,0-1-1,0 1 0,0-1 0,0 1 1,0-1-1,0 1 0,1-1 1,-1 1-1,0-1 0,2 0 0,0 0 12,-1-1-1,0 1 0,1-1 1,-1 0-1,0 0 0,1 1 1,-1-2-1,0 1 0,0 0 1,4-3-1,1-1 14,0 0 0,-1 0 0,1-1 0,-1 0 0,0 0 0,0-1 0,-1 0 1,0 0-1,0 0 0,4-10 0,-6 12-12,1 0 0,0-1 0,0 2 0,5-7 0,7-7 99,-9 7-14,4-3 142,-11 13-254,1 1-1,-1 0 1,1 0 0,-1 0 0,0 0 0,1-1-1,-1 1 1,1 0 0,-1 0 0,1 0 0,-1 0-1,1 0 1,-1 0 0,1 0 0,-1 0 0,1 1-1,-1-1 1,1 0 0,-1 0 0,1 0 0,-1 0-1,0 1 1,1-1 0,-1 0 0,1 0-1,-1 1 1,0-1 0,1 0 0,-1 1 0,0-1-1,1 0 1,-1 1 0,1 0 0,55 46 192,-43-37-138,0 0 0,19 11 0,-28-19-29,1 0 0,0 1 1,-1-2-1,1 1 0,0 0 1,0-1-1,0 0 0,0 0 0,1-1 1,-1 1-1,8-2 0,-10 1-5,0-1 0,-1 0 0,1 0 0,-1 0 1,1 0-1,0 0 0,-1 0 0,0-1 0,1 1 0,-1-1 0,0 0 0,0 0 0,0 0 0,0 0 0,0 0 0,0 0 0,-1 0 1,1-1-1,-1 1 0,1-1 0,-1 1 0,1-5 0,2-2 48,0-2 1,-1 1-1,0 0 1,1-17-1,-3 17-18,0-1 1,-2 1-1,1-1 0,-1 1 1,-1 0-1,0-1 0,0 1 1,-1 0-1,0 0 0,-1 0 0,0 0 1,-8-12-1,8 15-11,-1 0 0,0 0 0,0 1-1,-1-1 1,0 1 0,0 1 0,-11-9 0,17 14-59,-1-1 1,1 1-1,-1 0 1,1-1-1,-1 1 1,0 0-1,1 0 1,-1-1 0,1 1-1,-1 0 1,1 0-1,-1 0 1,0 0-1,1 0 1,-1 0-1,0 0 1,1 0-1,-1 0 1,1 0-1,-1 0 1,0 0-1,1 0 1,-1 0-1,1 1 1,-1-1 0,0 0-1,0 1 1,1 0 22,-1-1 0,1 1 1,-1 0-1,0 0 1,1 0-1,0 0 0,-1 0 1,1 0-1,0 0 1,-1 0-1,1 0 0,0 0 1,0 0-1,0 2 0,0 6-627,0 0-1,1-1 1,3 10-1,-3-10-1971</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3:37.022"/>
    </inkml:context>
    <inkml:brush xml:id="br0">
      <inkml:brushProperty name="width" value="0.05" units="cm"/>
      <inkml:brushProperty name="height" value="0.05" units="cm"/>
      <inkml:brushProperty name="color" value="#AB008B"/>
    </inkml:brush>
  </inkml:definitions>
  <inkml:trace contextRef="#ctx0" brushRef="#br0">248 0 5224,'0'0'9544,"-9"11"-8952,-4 1-394,7-6-81,0 0-1,0 0 1,0 1-1,1 0 1,0 0-1,0 1 1,-7 14-1,-10 26 531,2 1 0,2 1 0,2 1 0,-14 75 0,3 3 193,14-74-481,2 1-1,3 0 1,-2 60-1,12-25 202,4 1-1,17 93 1,14-46 95,-4-16-110,-24-86-295,2 0 1,1-1-1,2-1 1,2 0-1,1 0 1,24 35-1,-31-53-26,-6-10-66,0 0 1,1 1-1,0-2 0,0 1 1,0 0-1,1-1 0,9 8 1,-15-14-162,1 0 1,-1 0-1,1 0 1,-1 0-1,1 0 1,-1 0-1,1 0 1,-1 0-1,1 0 1,-1-1-1,0 1 1,1 0-1,-1 0 1,1 0-1,-1 0 1,0-1-1,1 1 1,-1 0-1,1 0 1,-1-1-1,0 1 1,1 0-1,-1-1 1,0 1-1,0-1 1,1 1-1,-1 0 1,0-1-1,0 1 1,1-1-1,-1 0 1,10-17-120,-10 17 114,25-62-732,-18 43-2453</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3:37.952"/>
    </inkml:context>
    <inkml:brush xml:id="br0">
      <inkml:brushProperty name="width" value="0.05" units="cm"/>
      <inkml:brushProperty name="height" value="0.05" units="cm"/>
      <inkml:brushProperty name="color" value="#AB008B"/>
    </inkml:brush>
  </inkml:definitions>
  <inkml:trace contextRef="#ctx0" brushRef="#br0">4 0 5824,'0'0'14679,"0"13"-14204,-1-3-394,-1 126 1058,8 86 513,-4-192-1460,1 16 331,-2 55 1,-2 21 1146,1-112-1414,1-11 67,0-21-518,0-1-3903</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3:38.899"/>
    </inkml:context>
    <inkml:brush xml:id="br0">
      <inkml:brushProperty name="width" value="0.05" units="cm"/>
      <inkml:brushProperty name="height" value="0.05" units="cm"/>
      <inkml:brushProperty name="color" value="#AB008B"/>
    </inkml:brush>
  </inkml:definitions>
  <inkml:trace contextRef="#ctx0" brushRef="#br0">0 58 7936,'0'0'16727,"13"-6"-16564,17-6 67,56-15 0,-63 23-65,-1 2 1,38-1-1,5 1 188,12 1 416,-43 1-242,-22 3-236,4-2 78,-13-1-630,8-1 1015</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4:04.610"/>
    </inkml:context>
    <inkml:brush xml:id="br0">
      <inkml:brushProperty name="width" value="0.05" units="cm"/>
      <inkml:brushProperty name="height" value="0.05" units="cm"/>
      <inkml:brushProperty name="color" value="#AB008B"/>
    </inkml:brush>
  </inkml:definitions>
  <inkml:trace contextRef="#ctx0" brushRef="#br0">1 562 13056,'0'0'6553,"7"-10"-6281,28-32 5,-32 39-231,-1 1-1,1 0 1,0-1 0,0 1 0,1 0-1,-1 0 1,0 1 0,1-1-1,-1 1 1,1 0 0,6-2-1,9-3 232,-10 2-26,1 0-1,-1 1 1,1 0-1,0 1 1,0 0-1,1 1 1,-1 0-1,14 1 1,15-10 34,-43 1-425,-13-23 89,-2 1-1,-32-41 1,32 50 135,11 15 0,1 0-1,0-1 1,1 0 0,0-1-1,0 1 1,0-1 0,1 0-1,-6-18 1,3 5 150,6 18-166,0 0 1,1-1-1,-1 1 0,1 0 1,-1-6-1,2 8-43,0 0 0,0 0 0,1 0 0,-1 1 0,0-1 0,1 0 0,-1 0 0,1 0 0,-1 1 0,1-1 0,0 0 0,0 1 0,0-1 0,0 0 0,0 1 0,2-3 0,15-20 132,-15 20-138,0-1-1,0 1 1,1-1-1,0 1 1,0 0-1,0 0 1,0 1-1,0-1 0,1 1 1,6-3-1,3-2 48,-9 5-26,-1 1 0,1-1 0,0 1 0,0 0 1,0 1-1,6-2 0,5 0 118,0 0 35,0 0-1,1 1 0,29 1 0,-40 1-197,0 1-1,0 0 0,0 0 0,0 1 0,0 0 0,0 0 0,-1 0 0,1 1 1,0 0-1,-1 0 0,0 0 0,0 1 0,9 7 0,-4-2-46,0 1-1,-1 0 1,0 1-1,13 20 0,-18-24 98,-1 0-1,1 0 0,-1 0 0,-1 0 1,1 0-1,-2 0 0,1 1 0,-1-1 1,1 1-1,-1 10 0,-3 30 576,-8 55 0,7-82-423,-1-2 1,-8 26-1,12-44-200,-1-1 1,1 1-1,0 0 1,-1-1-1,1 1 0,0-1 1,0 1-1,0 0 0,-1-1 1,1 1-1,0 0 0,0-1 1,0 1-1,0 0 1,0-1-1,0 1 0,0 0 1,1-1-1,-1 1 0,0 0 1,0-1-1,0 1 0,1-1 1,-1 1-1,0 0 0,1-1 1,-1 1-1,0-1 1,1 1-1,-1-1 0,1 1 1,-1-1-1,1 1 0,-1-1 1,1 0-1,-1 1 0,1-1 1,-1 0-1,1 1 1,0-1-1,-1 0 0,1 0 1,-1 1-1,1-1 0,0 0 1,-1 0-1,1 0 0,0 0 1,-1 0-1,1 0 0,0 0 1,-1 0-1,1 0 1,0 0-1,-1 0 0,1-1 1,0 1-1,7-2-42,1 1 0,-1-1 0,12-5 0,-13 4 34,36-7 179,-33 9-96,0-1 1,0-1-1,12-4 0,-15 2 92,0 0 82,-7 5-239,0 0 0,0 0 1,0 0-1,1 1 0,-1-1 0,0 0 0,0 0 1,0 0-1,0 0 0,1 0 0,-1 0 0,0 1 1,0-1-1,0 0 0,0 0 0,0 0 1,0 0-1,1 1 0,-1-1 0,0 0 0,0 0 1,0 0-1,0 1 0,0-1 0,0 0 0,0 0 1,0 1-1,0-1 0,0 0 0,0 0 0,0 0 1,0 1-1,0-1 0,0 0 0,0 0 0,0 0 1,0 1-1,-1-1 0,1 1 178,-1 1-143,0 0-1,0 1 0,0-1 1,0 1-1,1-1 0,-1 1 0,0 5 1,-1 0-3867</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4:05.702"/>
    </inkml:context>
    <inkml:brush xml:id="br0">
      <inkml:brushProperty name="width" value="0.05" units="cm"/>
      <inkml:brushProperty name="height" value="0.05" units="cm"/>
      <inkml:brushProperty name="color" value="#AB008B"/>
    </inkml:brush>
  </inkml:definitions>
  <inkml:trace contextRef="#ctx0" brushRef="#br0">89 82 18087,'0'0'3930,"0"-10"-5336,3-31 1529,-3 39-77,0 1-1,0 0 1,0 0-1,0-1 1,0 1 0,-1 0-1,1-1 1,0 1-1,-1 0 1,1 0 0,-1 0-1,0-1 1,1 1-1,-1 0 1,0 0 0,1 0-1,-1 0 1,0 0-1,0 0 1,0 0 0,0 1-1,0-1 1,0 0-1,0 0 1,0 1 0,0-1-1,-1 1 1,1-1-1,-2 0 1,2 1 131,-14 11 638,6 5-575,0 1-1,2 0 1,-10 31-1,12-32-76,3-10-87,1-1 0,0 0-1,0 1 1,0-1 0,0 1-1,1-1 1,0 1 0,0 0-1,1-1 1,-1 1-1,1-1 1,3 9 0,-3-11-34,0-1 0,0 1 0,0-1 0,0 1 0,1-1 0,-1 1 1,1-1-1,0 0 0,-1 0 0,1 0 0,0 0 0,1 0 0,-1 0 0,0 0 1,0-1-1,1 1 0,-1-1 0,1 0 0,-1 0 0,1 1 0,-1-2 0,1 1 0,0 0 1,0 0-1,4-1 0,5 1 205,0 0-1,0-1 1,0-1 0,0 0-1,0-1 1,0 0-1,0-1 1,0 0 0,21-9-1,-32 11-236,-1 1-1,1 0 1,-1 0-1,0 0 0,1 0 1,-1-1-1,1 1 0,-1 0 1,0 0-1,1 0 1,-1 0-1,1 0 0,-1 0 1,0 0-1,1 0 1,-1 0-1,1 0 0,-1 1 1,1-1-1,-1 0 0,0 0 1,1 0-1,-1 0 1,0 0-1,1 1 0,-1-1 1,0 0-1,1 0 0,-1 1 1,0-1-1,1 1 1,3 2-3638</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4:07.311"/>
    </inkml:context>
    <inkml:brush xml:id="br0">
      <inkml:brushProperty name="width" value="0.05" units="cm"/>
      <inkml:brushProperty name="height" value="0.05" units="cm"/>
      <inkml:brushProperty name="color" value="#AB008B"/>
    </inkml:brush>
  </inkml:definitions>
  <inkml:trace contextRef="#ctx0" brushRef="#br0">0 123 14368,'0'0'6649,"9"-12"-6581,29-35-8,-34 41-30,1 1 0,1 0 0,-1 0 0,1 0 0,0 1 1,0-1-1,0 1 0,0 1 0,1-1 0,0 1 0,-1 1 0,1-1 1,0 1-1,0 0 0,1 1 0,-1-1 0,9 1 0,-14 0 13,0 1 0,0 0-1,-1 0 1,1-1-1,0 1 1,0 0 0,0 1-1,0-1 1,-1 0-1,1 0 1,0 1 0,0-1-1,-1 1 1,1 0 0,0 0-1,-1-1 1,1 1-1,0 0 1,-1 0 0,1 0-1,-1 1 1,0-1 0,1 0-1,-1 0 1,0 1-1,0-1 1,0 1 0,0-1-1,0 1 1,0 0-1,0-1 1,0 1 0,-1 0-1,1-1 1,-1 1 0,1 0-1,-1 0 1,0 0-1,1-1 1,-1 1 0,0 3-1,-1 4 39,1-1 0,-1 0 0,0 1-1,-1-1 1,0 0 0,0 0 0,-1 0 0,-3 8 0,-4 3 116,-1-1 1,0-1-1,-23 28 0,11-15 51,14-18-54,7-9-102,0 0-1,-1 1 1,1-1 0,-1 0-1,-6 5 1,9-8-63,-1 0 1,1 1 0,-1-1-1,1 0 1,0 1-1,-1-1 1,1 0 0,-1 1-1,1-1 1,0 0 0,-1 1-1,1-1 1,0 0-1,0 1 1,-1-1 0,1 1-1,0-1 1,0 1-1,0-1 1,-1 1 0,1-1-1,0 1 1,0-1-1,0 1 1,0-1 0,0 1-1,0-1 1,0 1-1,0-1 1,0 1 0,0-1-1,0 1 1,1-1-1,-1 1 1,0-1 0,0 1-1,0-1 1,1 1-1,-1-1 1,0 0 0,1 1-1,-1-1 1,0 1-1,1-1 1,-1 0 0,0 1-1,1-1 1,-1 0-1,1 0 1,-1 1 0,0-1-1,1 0 1,-1 0-1,1 1 1,-1-1 0,1 0-1,-1 0 1,1 0-1,-1 0 1,1 0 0,-1 0-1,1 0 1,0 0-1,22 6 188,9 0 6,-10-6 204,36 6 0,-54-5-416,0 1-1,0 0 1,0 0 0,0 0-1,-1 1 1,1-1 0,0 1 0,-1 0-1,0 0 1,1 0 0,3 5 0,2 2-3340</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4:09.545"/>
    </inkml:context>
    <inkml:brush xml:id="br0">
      <inkml:brushProperty name="width" value="0.05" units="cm"/>
      <inkml:brushProperty name="height" value="0.05" units="cm"/>
      <inkml:brushProperty name="color" value="#AB008B"/>
    </inkml:brush>
  </inkml:definitions>
  <inkml:trace contextRef="#ctx0" brushRef="#br0">0 93 11048,'0'0'12551,"10"-9"-12344,32-30-4,-39 37-162,0-1-1,1 1 1,-1 0 0,1 0 0,-1 0 0,1 0 0,0 1 0,-1-1 0,1 1 0,0 0 0,6-1 0,4 0 101,7-2 166,0 1 1,0 1-1,0 1 0,0 1 1,27 3-1,-37-3-101,49 4 864,-52-4-928,-1 1 0,0-2 0,0 1 0,9-2 1,-10 1-14,0 0 0,1 0 1,-1 1-1,0 0 0,0 0 0,12 2 1,-14-1-54,0-1 0,0 0 0,0 0 1,0 0-1,0 0 0,0-1 0,7-1 0,-7 1-6,-1 0-1,1 1 1,0-1-1,0 1 1,0 0-1,0 0 1,-1 0-1,1 0 1,8 2-1,-7 0 13,1-1-1,-1-1 0,1 1 1,-1-1-1,1 0 0,0 0 0,10-3 1,-9 2-27,-1 1-1,1-1 1,0 1 0,-1 0 0,9 1 0,5 4 127,-9-2-108,0-1 0,1 0-1,-1-1 1,1 0 0,-1 0 0,1-1-1,20-3 1,-21 2-35,0 0 0,1 0 0,-1 1 0,16 2 0,12 0 24,-16 0-64,-19-2 0,1 1 0,0-1 0,0 0 0,-1 0 0,8-1 0,70-12 0,-58 6 0,-22 6 0,0 0 0,1 0 0,-1 0 0,0 0 0,0 1 0,1-1 0,-1 1 0,0 0 0,0-1 0,1 1 0,-1 0 0,0 0 0,1 0 0,3 1 0,-6-1 12,0 0 0,1 0-1,-1 0 1,0 1 0,0-1 0,0 0 0,0 0-1,0 0 1,1 0 0,-1 0 0,0 0 0,0 0-1,0 0 1,0 0 0,0 0 0,0 1 0,1-1-1,-1 0 1,0 0 0,0 0 0,0 0 0,0 0-1,0 1 1,0-1 0,0 0 0,0 0 0,0 0-1,0 0 1,0 0 0,0 1 0,0-1 0,0 0-1,0 0 1,0 0 0,0 0 0,0 1 0,0-1-1,0 0 1,0 0 0,0 0 0,0 0 0,0 0-1,0 1 1,0-1 0,0 0 0,0 0 0,0 0-1,-1 0 1,1 0 0,0 1 0,0-1 0,0 0-1,0 0 1,0 0 0</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4:11.501"/>
    </inkml:context>
    <inkml:brush xml:id="br0">
      <inkml:brushProperty name="width" value="0.05" units="cm"/>
      <inkml:brushProperty name="height" value="0.05" units="cm"/>
      <inkml:brushProperty name="color" value="#AB008B"/>
    </inkml:brush>
  </inkml:definitions>
  <inkml:trace contextRef="#ctx0" brushRef="#br0">52 47 14368,'0'0'10857,"-7"11"-10695,-21 35 17,25-42-132,1 1-1,0 0 1,0 0 0,0 0 0,1 0-1,-1 0 1,1 1 0,0-1 0,1 0-1,-1 1 1,1-1 0,0 0 0,1 1-1,0 6 1,0 1 76,0-5-18,1 1-1,-1-1 1,1 0 0,0 0-1,1 0 1,0 0 0,0 0-1,1-1 1,0 1 0,0-1-1,1 0 1,0 0-1,8 8 1,-10-12-45,-1 1 0,1-1-1,0 0 1,0-1 0,0 1 0,0 0-1,1-1 1,3 2 0,-6-3-40,1-1 0,-1 1 0,0-1 1,1 1-1,-1-1 0,1 0 0,-1 0 1,1 0-1,-1 0 0,1 0 0,-1 0 1,0 0-1,1 0 0,-1 0 0,1-1 1,-1 1-1,1 0 0,-1-1 0,0 0 1,1 1-1,-1-1 0,0 0 0,0 1 1,1-1-1,0-2 0,8-4 74,0-2-1,0 1 0,-1-2 1,-1 1-1,1-1 1,-2 0-1,1-1 1,-1 0-1,-1 0 0,0 0 1,-1-1-1,5-14 1,-3 8 35,-5 13-9,0-1 0,0 1 0,-1-1 1,1 1-1,-1-1 0,0-7 0,-2 11 547,-2 7-409,-2 6-152,3-6-85,1 1 0,0-1-1,0 1 1,0 0 0,1-1 0,0 1-1,0 0 1,0-1 0,1 1 0,0 0-1,0-1 1,0 1 0,1-1 0,-1 1-1,6 9 1,-5-12-12,-1-1 0,0 1 0,1-1 1,0 1-1,0-1 0,0 0 0,0 0 0,0 0 0,0 0 0,0 0 0,0 0 1,1-1-1,-1 1 0,1-1 0,-1 0 0,1 1 0,0-1 0,0-1 0,-1 1 1,1 0-1,0 0 0,0-1 0,0 0 0,0 0 0,0 1 0,0-2 0,-1 1 1,1 0-1,0 0 0,0-1 0,5-1 0,-3 0-9,1 0 0,-1 0 0,0 0 0,0 0 0,0-1 0,0 0 0,0 0 0,-1 0 0,1-1 0,-1 0 0,0 1 0,0-1 0,0-1 0,0 1 0,-1-1 0,0 1 0,0-1 0,4-9 0,-4 5 0,0 1 0,-1 0 0,0-1 0,-1 1 0,0-1 0,0 0 0,-1 1 0,0-1 0,0 0 0,-1 1 0,-3-15 0,2 11 0,0 3 0,1 1 0,-1-1 0,-1 1 0,0-1 0,0 1 0,-4-9 0,6 17 17,1 0 0,0-1 0,0 1 0,0 0 1,0 0-1,0-1 0,0 1 0,-1 0 0,1-1 0,0 1 0,0 0 0,-1 0 1,1-1-1,0 1 0,0 0 0,-1 0 0,1 0 0,0-1 0,0 1 0,-1 0 0,1 0 1,0 0-1,-1 0 0,1 0 0,0 0 0,-1 0 0,1 0 0,0-1 0,-1 1 1,1 0-1,0 0 0,-1 0 0,1 1 0,0-1 0,-1 0 0,1 0 0,0 0 0,-1 0 1,1 0-1,0 0 0,-1 0 0,1 1 0,0-1 0,0 0 0,-1 0 0,1 0 0,0 1 1,0-1-1,-1 0 0,-3 11-4836</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4:12.980"/>
    </inkml:context>
    <inkml:brush xml:id="br0">
      <inkml:brushProperty name="width" value="0.05" units="cm"/>
      <inkml:brushProperty name="height" value="0.05" units="cm"/>
      <inkml:brushProperty name="color" value="#AB008B"/>
    </inkml:brush>
  </inkml:definitions>
  <inkml:trace contextRef="#ctx0" brushRef="#br0">0 128 19087,'0'0'5031,"6"-11"-4851,1-2-113,-5 7-21,0 0 0,1 1 0,0-1 0,1 1-1,-1 0 1,9-9 0,-7 8 126,0 1-1,1 0 1,0 0-1,0 1 1,0 0-1,0 0 1,0 0 0,1 1-1,0 0 1,-1 0-1,1 1 1,0-1-1,1 2 1,-1-1 0,15-1-1,-21 3-127,0 0-1,0 0 1,1 0 0,-1 1-1,0-1 1,0 0-1,0 0 1,0 1-1,0-1 1,0 1 0,1-1-1,-1 1 1,0-1-1,0 1 1,0 0 0,-1 0-1,1-1 1,0 1-1,0 0 1,0 0-1,0 0 1,-1 0 0,1 0-1,0 0 1,-1 0-1,1 0 1,-1 0 0,1 0-1,-1 0 1,0 0-1,1 1 1,-1-1 0,0 0-1,0 0 1,0 0-1,0 0 1,0 1-1,0-1 1,0 2 0,-1 5 31,0 1 0,0 0 0,-1-1 0,-3 11 0,3-13-1,-1 2 4,0 0-1,0 0 1,-1 0-1,0-1 1,0 0-1,-1 1 1,0-2-1,-9 11 1,6-2 82,7-14-143,1 0-1,0 0 1,-1 1-1,0-1 1,1 0-1,-1 0 1,0 0-1,0 0 1,1 0-1,-1 0 1,0 0-1,0 0 1,0 0-1,0 0 1,0-1-1,0 1 1,-2 0-1,2 0 3,1-1 1,-1 0-1,0 0 1,0 1-1,1-1 0,-1 1 1,0-1-1,1 0 1,-1 1-1,1-1 0,-1 1 1,0 0-1,1-1 1,-1 1-1,1-1 0,-1 1 1,1 0-1,0-1 1,-1 1-1,1 0 1,0 0-1,-1-1 0,1 1 1,0 0-1,0 0 1,0-1-1,0 1 0,-1 1 1,-1 2 828,11-8-514,22-5-251,-14 4-7,34-5 0,-39 7-76,-11 2 0,0 1 0,0-1 0,0 1 0,0 0 0,0-1 0,0 1 0,0 0 0,0 0 0,0 0 0,0 0 0,0 0 0,0 0 0,0 0 0,0 0 0,0 0 0,0 0 0,0 0 0,0 1 0,0-1 0,0 0 0,0 1 0,0-1 0,0 1 0,1 0 0,-1-1-52,0 1 0,1-1 0,-1 1 0,0-1 1,0 0-1,1 1 0,-1-1 0,0 0 0,1 0 0,-1 0 0,0 0 0,3-1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0:40.475"/>
    </inkml:context>
    <inkml:brush xml:id="br0">
      <inkml:brushProperty name="width" value="0.05" units="cm"/>
      <inkml:brushProperty name="height" value="0.05" units="cm"/>
    </inkml:brush>
  </inkml:definitions>
  <inkml:trace contextRef="#ctx0" brushRef="#br0">0 1 13056,'0'0'2304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3:28.802"/>
    </inkml:context>
    <inkml:brush xml:id="br0">
      <inkml:brushProperty name="width" value="0.05" units="cm"/>
      <inkml:brushProperty name="height" value="0.05" units="cm"/>
      <inkml:brushProperty name="color" value="#AB008B"/>
    </inkml:brush>
  </inkml:definitions>
  <inkml:trace contextRef="#ctx0" brushRef="#br0">238 849 7024,'0'0'7545,"8"-10"-7249,3-4-153,40-51 1107,-83 117-689,2 2 0,-33 83-1,-33 126-112,93-254-411,-34 114 236,-10 24 828,87-244 291,25-116-689,11-35-20,-54 181-512,17-51 140,-31 98-223,1 1 0,0 0-1,22-31 1,-28 46-69,0 0 0,1 0 0,-1 0-1,1 1 1,0-1 0,0 1 0,0 0 0,0 0 0,0 1 0,1-1-1,6-2 1,-9 5-14,0-1 0,0 0-1,0 1 1,0 0 0,0-1-1,0 1 1,0 0 0,0 0-1,0 0 1,1 0 0,-1 1-1,0-1 1,0 0 0,0 1-1,0 0 1,0-1-1,0 1 1,0 0 0,-1 0-1,1 0 1,0 0 0,0 0-1,-1 1 1,1-1 0,-1 0-1,1 1 1,-1-1 0,1 1-1,-1 0 1,2 2 0,1 3-1,0 0 1,-1 1-1,0-1 0,0 1 1,0 0-1,-1 0 1,2 14-1,4 58 10,-7-58-13,-2 0 1,0 0-1,-6 33 1,5-45-2,0 0 0,-1 0 1,-1 0-1,1-1 0,-1 1 1,-1-1-1,0 0 1,0 0-1,-12 13 0,16-20 3,0-1-1,0 0 1,0 0-1,0 0 1,0 0 0,-1 0-1,1 0 1,0 0-1,-1 0 1,1 0-1,0-1 1,-1 1 0,1 0-1,-1-1 1,1 1-1,-1-1 1,1 0-1,-1 0 1,1 1-1,-1-1 1,0 0 0,1 0-1,-3-1 1,1 0 8,0 0 1,0 0-1,0 0 1,1 0-1,-1-1 1,0 1-1,1-1 1,0 0-1,-1 0 1,1 0-1,-4-3 1,0-3 21,-1 0 1,1-1-1,0 1 0,1-1 1,0 0-1,-5-13 1,9 21-28,1 0 1,-1 0 0,1 0 0,-1 0 0,1 0 0,0 0 0,-1-1-1,1 1 1,0 0 0,0 0 0,0 0 0,0-1 0,0 1-1,0 0 1,0 0 0,0 0 0,0 0 0,1-1 0,0 0 0,0 1 4,0 0 1,0 0-1,0 0 1,1 0-1,-1 1 1,0-1-1,1 0 1,-1 1 0,1-1-1,-1 1 1,1-1-1,1 1 1,8-4 3,17-4-16,47-7-1,-56 13 2,1-2-1,-1 0 0,0-1 0,0-1 1,-1 0-1,23-13 0,-14 2 1,0-1 0,-1-1-1,24-25 1,66-73 10,-91 91 0,105-127 57,-111 127-54,-1-1 1,-2 0-1,-1-1 0,16-40 0,-24 45 3,-1-1-1,-1 0 0,-1 0 1,1-37-1,1-3 35,-6 60-42,1 0-1,-1-1 1,0 1-1,0-1 1,0 1 0,0-1-1,-1 1 1,0-1-1,0 1 1,0-1 0,-1 1-1,1 0 1,-1 0-1,0 0 1,0 0 0,-4-6-1,5 10-9,1-1 1,-1 1-1,1 0 0,0 0 0,-1-1 1,1 1-1,-1 0 0,1 0 0,0 0 0,-1 0 1,1 0-1,-1 0 0,1 0 0,-1-1 1,1 1-1,-1 1 0,1-1 0,0 0 0,-1 0 1,1 0-1,-1 0 0,1 0 0,-1 0 1,1 0-1,0 0 0,-1 1 0,1-1 0,-1 0 1,1 0-1,0 1 0,-1-1 0,1 0 1,0 1-1,-1-1 0,1 0 0,0 1 0,0-1 1,-1 0-1,1 1 0,-15 17-29,13-15 20,-20 28-16,2 2 0,1-1 0,1 2 0,2 1 0,2 0 0,-17 60 1,10-8-63,-17 150 1,34-183 94,6 92 1,-2-141 7,0 1 0,1 0 0,0-1 0,0 1 0,0-1 0,1 1 0,-1-1 0,1 0 0,4 7 0,-5-10-4,0-1 0,0 0 0,0 0 0,0 1 0,1-1 0,-1 0 0,0 0 0,1 0 0,-1 0 0,0-1 0,1 1 0,-1 0 0,1-1 0,-1 1 0,1-1 0,-1 1 0,1-1 0,0 1 0,-1-1 0,1 0 0,0 0 0,-1 0 0,1 0 0,-1 0 0,1 0 0,0-1 0,-1 1 0,1-1 0,-1 1 0,1-1 0,-1 1 0,1-1 0,-1 0 0,1 1 0,1-3 0,13-7 62,-1 0 1,0-1-1,-1-1 0,-1 0 1,14-16-1,10-8 74,13-15 62,6-6 131,-52 54-323,0 0 1,1 0 0,-1 1 0,0-1-1,1 1 1,-1 0 0,1 0 0,0 1 0,0-1-1,0 1 1,-1 0 0,1 0 0,10 0 0,-2 2-8,1-1 0,-2 2 0,1 0 0,16 5 0,-8 3-3,-19-9-6,0 1 0,0-1 0,1 0 0,-1 0 0,1 0 0,-1 0 0,1 0 0,-1 0 0,1 0 0,3-1 0,-6 0 1,0 0-1,0 0 1,0 0 0,0 0-1,0 0 1,0 0-1,0 0 1,0 0 0,1 0-1,-1 0 1,0 0-1,0 0 1,0 0-1,0 0 1,0 0 0,0 0-1,0 0 1,0 0-1,0 0 1,0 0 0,0 0-1,0-1 1,0 1-1,0 0 1,0 0 0,0 0-1,1 0 1,-1 0-1,0 0 1,0 0 0,0 0-1,0 0 1,0 0-1,0-1 1,0 1-1,0 0 1,0 0 0,0 0-1,0 0 1,0 0-1,0 0 1,-1 0 0,1 0-1,0 0 1,0 0-1,0-1 1,0 1 0,0 0-1,0 0 1,0 0-1,0 0 1,0 0 0,0 0-1,0 0 1,0 0-1,0 0 1,0 0 0,0 0-1,0 0 1,-1 0-1,1 0 1,0 0-1,0 0 1,0 0 0,0-1-1,0 1 1,-10-9 29,-11-6 27,16 12-48,0 0 1,-1 0-1,1 1 1,-1 0 0,0 0-1,0 0 1,0 1-1,0 0 1,0 0-1,0 1 1,0-1-1,0 1 1,0 0-1,0 1 1,0 0-1,0 0 1,0 0-1,0 0 1,1 1 0,-1 0-1,0 0 1,-8 6-1,8-5-7,1 1 0,-1 0 0,1 0 0,0 1 0,0 0 0,1 0 0,-1 0 0,1 0 0,0 0 0,1 1-1,-1 0 1,1 0 0,0 0 0,1 0 0,-1 0 0,1 1 0,1-1 0,-1 1 0,1-1 0,-1 10 0,1-5-15,0-1 1,1 1 0,1 0-1,0 0 1,0-1-1,1 1 1,0 0-1,0-1 1,2 0-1,-1 1 1,1-1 0,1 0-1,-1-1 1,11 16-1,-14-24 12,0 0 0,0 0 0,0 1 0,0-1 0,0 0 0,0 0 0,1 0 0,-1 0 0,0-1 0,0 1 0,1 0 0,-1 0 0,1-1 0,-1 1 0,0-1 0,1 1 0,-1-1 0,1 0-1,-1 0 1,1 1 0,-1-1 0,4 0 0,-3-1 3,0 0 0,1 1-1,-1-1 1,0 0-1,1 0 1,-1 0 0,0-1-1,0 1 1,0-1-1,0 1 1,0-1 0,3-3-1,1-2 10,0-1-1,0 1 1,-1-1-1,0-1 1,0 1-1,5-13 1,3-12 94,-2-1 0,15-63 0,-25 91-77,-1 1 39,1 7-3,1 16-18,0-6-50,1 1 0,0-1 1,1 0-1,1 1 0,0-2 0,1 1 1,0-1-1,0 0 0,10 13 1,-15-23 2,0 0 0,0 0 1,0 0-1,0 0 0,0 0 1,1-1-1,-1 1 1,0 0-1,0-1 0,0 1 1,1-1-1,-1 1 1,0-1-1,1 1 0,-1-1 1,0 0-1,1 0 1,-1 0-1,0 0 0,1 0 1,-1 0-1,1 0 1,-1 0-1,0 0 0,1-1 1,-1 1-1,0 0 1,1-1-1,-1 1 0,0-1 1,0 0-1,0 1 1,1-1-1,-1 0 0,0 0 1,1-1-1,6-4 8,0-1 0,0 0 0,11-14 0,-10 11 8,16-17 4,-7 8 29,0 0-1,30-23 0,-47 41-44,0 0 1,1 0-1,-1 0 1,0 0-1,1 0 1,-1 0 0,1 0-1,-1 1 1,1-1-1,0 0 1,-1 1-1,1 0 1,0-1-1,-1 1 1,1 0-1,0 0 1,-1 0-1,4 0 1,-4 1-1,0-1 0,0 1 0,0 0 0,0 0 0,0 0-1,0-1 1,-1 1 0,1 0 0,0 0 0,0 0 0,-1 1 0,1-1 0,-1 0 0,1 0 0,-1 0 0,1 0 0,-1 0 0,0 1 0,0-1-1,1 0 1,-1 0 0,0 1 0,0 1 0,0 7 5,0-1-1,-1 1 1,0-1-1,0 1 1,-5 14 0,3-13-1,1 0 0,0 0 0,0 14 0,2-25-7,0 0 0,1-1 0,-1 1 0,0 0 0,0 0 1,0 0-1,0 0 0,0 0 0,0-1 0,0 1 0,1 0 1,-1 0-1,0 0 0,0 0 0,0 0 0,0 0 0,1 0 1,-1 0-1,0 0 0,0-1 0,0 1 0,1 0 0,-1 0 1,0 0-1,0 0 0,0 0 0,0 0 0,1 0 0,-1 0 1,0 0-1,0 0 0,0 0 0,1 1 0,-1-1 1,0 0-1,0 0 0,0 0 0,0 0 0,1 0 0,-1 0 1,0 0-1,0 0 0,0 0 0,0 1 0,0-1 0,1 0 1,-1 0-1,0 0 0,0 0 0,0 1 0,0-1 0,0 0 1,0 0-1,0 0 0,0 0 0,0 1 0,0-1 0,0 0 1,0 0-1,1 0 0,-1 0 0,0 1 0,0-1 1,0 0-1,-1 0 0,1 0 0,0 1 0,0-1 0,0 0 1,11-11 18,-11 11-19,25-33 76,2 2-1,61-55 0,-88 85-75,1 1 1,0-1-1,0 0 0,-1 0 1,1 1-1,0-1 1,0 1-1,0-1 1,0 1-1,0-1 0,0 1 1,0-1-1,0 1 1,0 0-1,0 0 0,0-1 1,0 1-1,0 0 1,0 0-1,0 0 0,0 0 1,0 0-1,0 0 1,0 1-1,0-1 0,0 0 1,0 0-1,0 1 1,0-1-1,0 1 1,0-1-1,0 1 0,0-1 1,0 1-1,0-1 1,-1 1-1,1 0 0,0 0 1,0-1-1,-1 1 1,1 0-1,-1 0 0,1 0 1,0 1-1,3 5 4,-1 1-1,0 0 0,0 0 1,3 14-1,-1-4-1,0 1-2,2-1 0,1 0 0,0 0 0,17 27 0,-22-41 4,-1-1 1,0 0-1,1 0 0,0 0 1,0 0-1,0-1 0,0 1 1,0-1-1,1 0 0,-1 0 1,1 0-1,-1 0 0,1 0 0,0-1 1,-1 0-1,1 0 0,0 0 1,0 0-1,0 0 0,0-1 1,0 0-1,0 1 0,0-2 1,0 1-1,0 0 0,0-1 1,0 0-1,0 0 0,0 0 0,-1 0 1,1-1-1,0 1 0,-1-1 1,1 0-1,-1 0 0,1 0 1,-1-1-1,0 1 0,0-1 1,0 0-1,0 1 0,4-8 0,0 1 11,8-11 40,-1 0 0,20-39 1,-31 54-34,-1 0 0,0 0 0,0 0 0,0 0 0,-1-1 1,1 1-1,-1 0 0,-1-1 0,1 1 0,-1-1 0,0 1 1,0-1-1,-1 1 0,1-1 0,-1 1 0,0 0 0,-1-1 1,-3-8-1,5 13-16,-1 1 0,0-1-1,0 0 1,0 0 0,0 1 0,0-1 0,0 0 0,0 1 0,0-1 0,0 1 0,0 0-1,0-1 1,0 1 0,0 0 0,-1-1 0,1 1 0,0 0 0,0 0 0,0 0-1,0 0 1,-1 0 0,1 0 0,0 1 0,-1-1 0,-28 8 83,28-7-86,0 0 1,-1 1 0,1 0-1,0-1 1,0 1-1,0 0 1,0 0-1,0 0 1,1 0-1,-1 0 1,0 1 0,1-1-1,0 0 1,-1 1-1,1-1 1,0 1-1,0 0 1,1-1 0,-1 1-1,1 0 1,-1-1-1,1 1 1,0 0-1,0 0 1,0 4 0,1 3-1,0 1 0,0-1 0,1 0 0,0 0 1,6 16-1,-4-18 7,0 0 0,0 0 0,1 0 0,0 0 0,0-1 0,1 0 0,0 0-1,1 0 1,-1-1 0,1 0 0,0 0 0,0-1 0,1 0 0,0 0 0,0-1 0,0 0 0,0 0 0,1-1 0,0 0 0,-1 0 0,1-1 0,0 0 0,9 0 0,-6 0 10,0-1 0,0-1 0,-1 0 1,1 0-1,0-1 0,-1-1 0,1 0 0,-1 0 1,1-1-1,-1-1 0,0 0 0,0 0 0,0-1 1,-1 0-1,0-1 0,0-1 0,16-12 0,36-45-310,-42 42-3469</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4:14.520"/>
    </inkml:context>
    <inkml:brush xml:id="br0">
      <inkml:brushProperty name="width" value="0.05" units="cm"/>
      <inkml:brushProperty name="height" value="0.05" units="cm"/>
      <inkml:brushProperty name="color" value="#AB008B"/>
    </inkml:brush>
  </inkml:definitions>
  <inkml:trace contextRef="#ctx0" brushRef="#br0">1 0 15776,'0'0'10390,"10"6"-10165,-1-2-173,0 1 28,1 0 1,-1 0 0,-1 1-1,1 0 1,-1 1 0,12 10-1,60 88 849,-70-90-833,0 0 0,-1 1 0,-1 0 0,-1 1-1,0 0 1,6 21 0,6 17 83,-3-7 21,-3 1 0,-2 1 1,7 66-1,-15-95-145,7 127 333,-8-86-203,-1-2 284,-3 0 1,-18 113-1,17-160-358,0 1 0,-2-2-1,-7 19 1,-6 15 251,-8 13-162,18-44-134,-10 31-1,10-26-65,-19 39 0,-4 6 0,22-43 0,-18 28 0,27-49 0,0-1 0,0 0 0,0 0 0,0 1 0,0-1 0,0 0 0,0 0 0,0 1 0,-1-1 0,1 0 0,0 0 0,0 0 0,0 1 0,0-1 0,0 0 0,0 0 0,-1 0 0,1 0 0,0 1 0,0-1 0,0 0 0,0 0 0,-1 0 0,1 0 0,0 0 0,0 1 0,0-1 0,-1 0 0,1 0 0,0 0 0,0 0 0,-1 0 0,1 0 0,0 0 0,0 0 0,-1 0 0,1 0 0,0 0 0,0 0 0,0 0 0,-1 0 0,1 0 0,0 0 0,0 0 0,-1 0 0,1-1 0,0 1 0,0 0 0,0 0 0,-1 0 0,1 0 0,0 0 0,0 0 0,0-1 0,0 1 0,-1 0 0,1 0 0,0 0 0,0-1 0,-4-10 0,4-18-198,0 24-3540</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4:15.438"/>
    </inkml:context>
    <inkml:brush xml:id="br0">
      <inkml:brushProperty name="width" value="0.05" units="cm"/>
      <inkml:brushProperty name="height" value="0.05" units="cm"/>
      <inkml:brushProperty name="color" value="#AB008B"/>
    </inkml:brush>
  </inkml:definitions>
  <inkml:trace contextRef="#ctx0" brushRef="#br0">1 46 19799,'0'0'3972,"10"-2"-3793,78-19 398,-54 13 30,0 2 0,0 2-1,0 1 1,39 2-1,-72 1-564,-1 0 0,1 0-1,0 0 1,-1 0-1,1 0 1,-1 0-1,1 0 1,-1 0 0,1 0-1,-1 1 1,1-1-1,-1 0 1,1 0-1,-1 0 1,0 1 0,1-1-1,-1 0 1,1 1-1,-1-1 1,1 0-1,-1 1 1,0-1 0,1 0-1,-1 1 1,0-1-1,0 1 1,1-1-1,-1 1 1,0-1 0,0 1-1,1-1 1,-1 1-1,0-1 1,0 1-1,0-1 1,0 1 0,0-1-1,0 1 1,0-1-1,0 1 1,0-1-1,0 1 1,0-1 0,0 1-1,0-1 1,0 1-1,-1-1 1,1 1-1,0-1 1,0 1 0,-1-1-1,1 1 1,0-1-1,0 0 1,-1 1-1,-22 38-263,11-22-3403</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4:16.227"/>
    </inkml:context>
    <inkml:brush xml:id="br0">
      <inkml:brushProperty name="width" value="0.05" units="cm"/>
      <inkml:brushProperty name="height" value="0.05" units="cm"/>
      <inkml:brushProperty name="color" value="#AB008B"/>
    </inkml:brush>
  </inkml:definitions>
  <inkml:trace contextRef="#ctx0" brushRef="#br0">0 1 14464,'0'0'1973,"10"8"-2026,-9-7 56,4 3 31,0 1 1,0-1-1,0 1 0,-1 0 1,1 0-1,-1 1 0,0-1 1,-1 1-1,1 0 0,-1 0 1,0 0-1,-1 0 0,0 0 1,3 11-1,2 35 558,-2 0 0,-3 69 0,-3-83 337,-1 1-1,-12 54 0,12-78-407,-2 9 68,-3-15-3153</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4:23.150"/>
    </inkml:context>
    <inkml:brush xml:id="br0">
      <inkml:brushProperty name="width" value="0.05" units="cm"/>
      <inkml:brushProperty name="height" value="0.05" units="cm"/>
      <inkml:brushProperty name="color" value="#AB008B"/>
    </inkml:brush>
  </inkml:definitions>
  <inkml:trace contextRef="#ctx0" brushRef="#br0">1 0 13672,'0'0'9378,"8"13"-8921,0-3-346,-2-2-26,0-1-1,-1 1 1,0 1 0,0-1 0,-1 1-1,0 0 1,0 0 0,3 15 0,1 25 501,-3 1 0,-1-1 0,-3 1 0,-2-1 1,-8 56-1,10-52 80,0-42-349,0 0 0,-1 0 0,-2 19 0,0-12 492,0 0-1,2 30 0,1-16-306,0-31-502,-1-1 0,1 1 0,-1-1 0,1 0 0,0 1 0,-1-1 0,1 0 0,-1 1 0,1-1 0,0 0 0,-1 0 0,1 0 0,0 1 0,0-1 0,-1 0 0,1 0 0,0 0 0,-1 0 0,1 0 0,0 0 0,0 0 0,0-1 0,1 1 0,130 5 0,-111-6 0,0-1 0,0-1 0,0 0 0,25-9 0,-35 9 0,0 0 0,0 1 0,0 0 0,19 0 0,-29 2 21,-1 1 0,0-1 0,0 0 0,1 0 0,-1 0 0,0 0 0,0 1-1,0-1 1,1 0 0,-1 0 0,0 0 0,0 1 0,0-1 0,0 0 0,0 0 0,1 1 0,-1-1 0,0 0 0,0 0 0,0 1 0,0-1-1,0 0 1,0 0 0,0 1 0,0-1 0,0 0 0,0 0 0,0 1 0,0-1 0,0 0 0,0 1 0,0-1 0,0 0 0,0 0 0,-1 1-1,1-1 1,0 0 0,0 0 0,0 1 0,0-1 0,0 0 0,-1 0 0,1 0 0,0 1 0,0-1 0,-1 0 0,-5 10-4940</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4:23.782"/>
    </inkml:context>
    <inkml:brush xml:id="br0">
      <inkml:brushProperty name="width" value="0.05" units="cm"/>
      <inkml:brushProperty name="height" value="0.05" units="cm"/>
      <inkml:brushProperty name="color" value="#AB008B"/>
    </inkml:brush>
  </inkml:definitions>
  <inkml:trace contextRef="#ctx0" brushRef="#br0">1 170 22007,'0'0'5214,"10"-7"-5202,-3 2-15,7-6 46,1 2 1,1 0-1,-1 0 1,29-10-1,40-14 104,-65 24-152,1 0-1,0 1 0,1 2 1,42-9-1,54-5-82,-116 20 88,-1 0 1,0 0 0,1 0-1,-1 0 1,0 0 0,1 0-1,-1 0 1,0-1-1,1 1 1,-1 0 0,1 0-1,-1 0 1,0 0-1,1 0 1,-1 1 0,0-1-1,1 0 1,-1 0 0,1 0-1,-1 0 1,0 0-1,1 0 1,-1 1 0,0-1-1,1 0 1,-1 0 0,0 1-1,0-1 1,1 0-1,-1 0 1,0 1 0,0-1-1,1 0 1,-1 1-1,0-1 1,0 0 0,0 1-1,1-1 1,-1 0 0,0 1-1,0-1 1,0 0-1,0 1 1,0-1 0,0 0-1,0 1 1,0-1 0,0 1-1,0-1 1,0 0-1,0 1 1,0-1 0,0 0-1,0 1 1,-1 0-1,-9 11-258,-1 0-210,1-6-2957</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4:24.306"/>
    </inkml:context>
    <inkml:brush xml:id="br0">
      <inkml:brushProperty name="width" value="0.05" units="cm"/>
      <inkml:brushProperty name="height" value="0.05" units="cm"/>
      <inkml:brushProperty name="color" value="#AB008B"/>
    </inkml:brush>
  </inkml:definitions>
  <inkml:trace contextRef="#ctx0" brushRef="#br0">1 105 16184,'0'0'3737,"13"-8"-3721,-12 7-16,21-12 18,0 1-1,0 0 1,38-12-1,-31 15 50,-14 4 2,0 0 1,0 1-1,19-3 0,-4 4 184,0 2 0,0 0 0,-1 2 0,56 8-1,-1 7 907,-83-16-1120,0 1 1,0-1-1,0 1 1,0 0-1,0-1 0,0 1 1,0 0-1,0-1 1,0 1-1,-1 0 0,1 0 1,0 0-1,0 0 0,-1 0 1,1 0-1,0 0 1,-1 0-1,1 0 0,-1 1 1,7 22-1860,-7-21 547</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4:24.896"/>
    </inkml:context>
    <inkml:brush xml:id="br0">
      <inkml:brushProperty name="width" value="0.05" units="cm"/>
      <inkml:brushProperty name="height" value="0.05" units="cm"/>
      <inkml:brushProperty name="color" value="#AB008B"/>
    </inkml:brush>
  </inkml:definitions>
  <inkml:trace contextRef="#ctx0" brushRef="#br0">0 0 15272,'0'0'6879,"8"12"-6635,-2-3-180,-1-3-19,0 1 1,-1 0-1,0 0 1,0 0-1,-1 0 1,0 1-1,0-1 1,-1 1-1,2 12 1,0 1 82,9 93 821,-13-100-792,0-1-1,-1 1 1,0-1 0,-1 1-1,-1-1 1,-6 20-1,6-23-319,-9 20 908,11-29-1010,1 0 0,-1 0 0,0 1 1,0-1-1,0 0 0,0 0 0,0 0 0,0 0 1,0 0-1,0-1 0,-1 2 0</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5:05.968"/>
    </inkml:context>
    <inkml:brush xml:id="br0">
      <inkml:brushProperty name="width" value="0.05" units="cm"/>
      <inkml:brushProperty name="height" value="0.05" units="cm"/>
      <inkml:brushProperty name="color" value="#AB008B"/>
    </inkml:brush>
  </inkml:definitions>
  <inkml:trace contextRef="#ctx0" brushRef="#br0">65 1 14304,'0'0'782,"-1"14"-448,-10 259 1415,1 69 192,9-298-1324,-3 0 0,-1 0 0,-14 56 0,18-89-363,1-10-213,0 0-1,0 0 1,0-1 0,0 1 0,0 0 0,0 0-1,0 0 1,-1-1 0,1 1 0,0 0 0,0 0-1,-1-1 1,1 1 0,0 0 0,-1 0-1,1-1 1,-1 2 0,-5-26 624,4 7-570,2 0 0,0 0 1,0 0-1,2 1 0,0-1 0,1 0 0,1 1 0,0-1 0,1 1 0,1 1 0,1-1 0,12-23 0,-14 32-33,1 0 0,-1 0-1,1 1 1,1-1 0,10-8-1,-14 13-35,-1 0 0,1 0 0,0 0 0,0 0-1,1 0 1,-1 1 0,0-1 0,0 1 0,1 0 0,-1 0 0,1 0-1,-1 1 1,1-1 0,-1 1 0,1 0 0,4 0 0,-4 1-4,-1 1 0,1-1 0,0 1 1,-1 0-1,1 0 0,-1 0 0,0 0 0,1 1 1,-1-1-1,0 1 0,-1 0 0,1 0 1,2 3-1,0 0 17,0 1-1,-1-1 1,0 1 0,0 0 0,5 12 0,-6-10-5,0 1 1,-1-1 0,-1 0 0,0 1-1,0 0 1,0-1 0,-1 1 0,-1-1 0,0 1-1,0 0 1,-3 11 0,-1-5 51,0 0-1,-1 0 1,-1-1 0,0 0 0,-15 23 0,20-36-53,0 0 0,0 1 0,1-1 1,-1 0-1,0 0 0,-1 0 0,1 0 1,0-1-1,-1 1 0,1-1 1,0 1-1,-1-1 0,0 0 0,1 0 1,-1 0-1,0 0 0,0 0 1,1-1-1,-1 1 0,0-1 0,0 0 1,0 0-1,0 0 0,-3 0 0,3-3 143,6-5-63,7-3-31,6-5-45,1 2 1,0 0-1,36-22 0,9 2 15,-43 25 20,0-2-1,0 1 0,-1-2 0,0-1 1,-1 0-1,29-30 0,-27 24 61,-15 16-75,0-1 1,-1 1-1,0 0 0,0-1 0,0 0 0,0 0 1,0 1-1,-1-2 0,1 1 0,1-6 0,-4 10-51,0 0 0,0 0 0,0-1 0,0 1-1,0 0 1,0 0 0,0 0 0,0 0 0,0 0-1,0-1 1,0 1 0,0 0 0,0 0-1,0 0 1,0 0 0,0 0 0,0-1 0,0 1-1,0 0 1,0 0 0,0 0 0,0 0 0,0 0-1,0 0 1,1-1 0,-1 1 0,0 0-1,0 0 1,0 0 0,0 0 0,0 0 0,0 0-1,0 0 1,1 0 0,-1 0 0,0-1 0,0 1-1,0 0 1,0 0 0,0 0 0,1 0-1,-1 0 1,0 0 0,0 0 0,0 0 0,0 0-1,0 0 1,1 0 0,-1 0 0,0 0 0,0 0-1,2 11 86,-10 105 49,4-78-111,1 73 0,3-108-26,0-1 0,0 0 0,0 0 0,1 1 0,-1-1 0,1 0 0,-1 0 0,1 1 0,0-1 0,0 0 0,0 0 0,2 3 0,-3-5 0,1 0-1,-1 1 1,0-1-1,1 0 1,-1 1-1,1-1 1,-1 0-1,1 0 0,-1 0 1,0 1-1,1-1 1,-1 0-1,1 0 1,-1 0-1,1 0 0,-1 0 1,1 0-1,-1 0 1,1 0-1,-1 0 1,2 0-1,15-10 31,-3-3-27,0-1 0,-2-1 0,15-21 0,-14 19 0,16-30 31,-15 22 15,-7 17 50,-2 10-47,-1 20-27,-2-9-26,1-2-4,-1-1-5,1 0 0,0-1 0,1 1 0,0-1 0,6 12 0,-9-21 7,-1 1-1,1-1 1,0 1 0,-1 0 0,1-1 0,0 1 0,-1-1 0,1 0-1,0 1 1,0-1 0,0 0 0,-1 1 0,1-1 0,0 0 0,0 0-1,0 0 1,0 0 0,-1 0 0,1 0 0,0 0 0,0 0-1,0 0 1,0 0 0,0 0 0,-1 0 0,1-1 0,0 1 0,0 0-1,0-1 1,-1 1 0,1-1 0,0 1 0,0-1 0,0 0 0,28-23 20,-24 19-21,14-16 8,0-2-1,-1 0 0,-2 0 0,0-2 0,13-28 0,-12 22-4,-7 13-8,-2-2 0,0 1-1,0-1 1,7-38 0,8-86-40,-17 91 39,-3 24 16,-2 1-1,-2-40 1,-1 5 10,3 49-7,0 12-9,-1 0-1,1 1 1,-1-1 0,0 1 0,0-1-1,0 0 1,0 1 0,0-1 0,0 0 0,0 1-1,0-1 1,-1 0 0,1 1 0,-1-1 0,0-2-1,-3 0 76,8 19-46,1 37-47,-1 69 0,-4-65-16,8 60 0,-2-62 20,-4-29-6,1 1 1,1-1-1,15 46 0,-3-23 15,-11-32 7,0 1-1,2-1 0,0 0 1,13 23-1,33 32-47,-47-63 48,1-1-1,0 0 1,0-1-1,0 0 1,1 0-1,16 9 0,-24-15-25,0 0-1,1 1 1,-1-1-1,1 0 1,-1 1 0,1-1-1,-1 0 1,1 0-1,-1 0 1,1 1-1,-1-1 1,1 0-1,-1 0 1,1 0-1,0 0 1,-1 0-1,1 0 1,-1 0-1,1 0 1,-1 0-1,2-1 1,2-16-735,-3-5 9,-5-40-1,2 32-3119</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5:06.252"/>
    </inkml:context>
    <inkml:brush xml:id="br0">
      <inkml:brushProperty name="width" value="0.05" units="cm"/>
      <inkml:brushProperty name="height" value="0.05" units="cm"/>
      <inkml:brushProperty name="color" value="#AB008B"/>
    </inkml:brush>
  </inkml:definitions>
  <inkml:trace contextRef="#ctx0" brushRef="#br0">1 29 12160,'0'0'3526,"11"-5"-2733,6 0-466,0 0-1,0 1 0,1 0 1,0 1-1,0 2 0,25-1 0,84 11 1592,-100-6-1486,0 0 1,29 8 0,-31-6-1753,36 4 0</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5:08.122"/>
    </inkml:context>
    <inkml:brush xml:id="br0">
      <inkml:brushProperty name="width" value="0.05" units="cm"/>
      <inkml:brushProperty name="height" value="0.05" units="cm"/>
      <inkml:brushProperty name="color" value="#AB008B"/>
    </inkml:brush>
  </inkml:definitions>
  <inkml:trace contextRef="#ctx0" brushRef="#br0">22 662 6520,'0'0'8074,"4"-11"-7594,-1 0-391,66-202 1597,1-28-138,-61 204-1274,-3 15 67,-1 1 0,-1-1-1,3-41 1,-3 43 1528,-17 267-770,10-200-958,-9 72 283,-40 173 0,-62 107 547,107-379-744,5-15 20,4-14 44,8-20-152,0-1 0,2 1 0,25-43-1,59-79 100,-29 48-47,-58 87-147,0 2 1,2-1-1,0 2 0,0-1 0,2 1 0,-1 1 0,17-12 1,-20 14 45,-8 9-64,0 0 0,-1 0 0,1 0 0,-1 1 0,1-1 0,0 0 1,-1 0-1,1 1 0,0-1 0,0 1 0,0-1 0,0 1 0,-1-1 0,1 1 0,0-1 0,2 0 0,-3 1 519,-6 2-330,-43 68 167,30-41-236,18-26-131,0-1 1,1 0 0,-1 0-1,0 1 1,1-1 0,-1 0-1,1 1 1,0-1-1,0 0 1,0 1 0,0-1-1,0 1 1,0-1 0,1 0-1,-1 1 1,1-1-1,-1 0 1,1 1 0,0-1-1,0 0 1,0 0 0,0 0-1,1 0 1,-1 0-1,1 0 1,-1 0 0,3 2-1,1 2 21,0 0-1,1-1 1,0 0-1,-1 0 1,2 0-1,-1 0 1,11 4-1,-12-6-16,1-1 0,-1 0 0,1 0 0,0-1 0,0 1 0,0-1-1,0-1 1,0 1 0,0-1 0,0 0 0,11-2 0,-13 1-10,-1 1 1,1-1-1,-1 0 1,1-1-1,-1 1 1,1-1-1,-1 1 0,0-1 1,0 0-1,0 0 1,0-1-1,0 1 1,-1 0-1,1-1 1,0 0-1,-1 1 1,0-1-1,0 0 0,0 0 1,0-1-1,2-3 1,-2-1 9,1 0 0,-1-1 1,-1 1-1,1 0 0,-2-1 0,1 1 1,-1-1-1,0 1 0,-1-1 0,0 1 1,0 0-1,0-1 0,-2 1 0,1 0 1,-1 0-1,0 0 0,0 0 0,-1 1 1,0-1-1,0 1 0,-1 0 0,0 0 1,0 1-1,-11-11 0,11 14 32,1-1-1,-1 1 1,0 0 0,-10-4 0,8 3 4,6 4-12,32-1-7,6-3-50,17-3-46,84 1 1,-133 6 58,1 0 1,-1 0-1,0 1 0,1-1 1,-1 1-1,0 1 1,0-1-1,1 1 1,-1-1-1,0 1 0,0 1 1,-1-1-1,1 1 1,0 0-1,-1 0 1,0 0-1,0 1 0,0-1 1,0 1-1,0 0 1,-1 0-1,1 0 1,-1 1-1,0-1 0,-1 1 1,1 0-1,2 6 1,41 83 405,-44-90-377,1-1 1,-1 1-1,1-1 1,0 0-1,0 0 0,1-1 1,-1 1-1,0-1 0,6 3 1,0 1 15,1-1 0,18 7 0,-9-7-173,0 0 0,0-1-1,1-1 1,31 1 0,-2-6-4146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3:31.633"/>
    </inkml:context>
    <inkml:brush xml:id="br0">
      <inkml:brushProperty name="width" value="0.05" units="cm"/>
      <inkml:brushProperty name="height" value="0.05" units="cm"/>
      <inkml:brushProperty name="color" value="#AB008B"/>
    </inkml:brush>
  </inkml:definitions>
  <inkml:trace contextRef="#ctx0" brushRef="#br0">270 242 4216,'0'0'7342,"-12"-6"-6868,-1-1-317,1 1-1,-18-6 1,28 11-119,-1 1 0,0 0 0,0-1 0,0 1 0,0 0 0,0 1 0,0-1 0,0 0 1,0 1-1,1 0 0,-1 0 0,0 0 0,0 0 0,1 0 0,-1 0 0,0 1 0,1-1 0,0 1 0,-3 2 0,-6 2 116,0 1 11,1 0 1,-1 0-1,1 1 1,0 1-1,1 0 1,0 0-1,0 1 0,1 0 1,1 0-1,-11 18 1,15-23-81,0 1-1,0-1 1,1 1 0,-1 0-1,1 0 1,0 0 0,1 0 0,0 0-1,0 1 1,0-1 0,1 0-1,-1 0 1,2 1 0,-1-1 0,1 0-1,0 1 1,0-1 0,0 0 0,1 0-1,0 0 1,0 0 0,1 0-1,4 7 1,-5-10-47,-1-1 0,1 1-1,0-1 1,0 0 0,0 0 0,0 0-1,0 1 1,1-2 0,-1 1 0,0 0-1,1 0 1,0-1 0,-1 0 0,1 1-1,0-1 1,0 0 0,0 0 0,0-1-1,-1 1 1,1 0 0,0-1 0,0 0-1,0 0 1,0 0 0,0 0 0,0 0-1,0-1 1,0 1 0,0-1 0,0 0-1,0 0 1,0 0 0,0 0 0,2-2-1,10-5 134,-1-1-1,0-1 0,-1-1 1,0 0-1,-1 0 0,18-22 1,59-84 1027,-83 107-1085,-4 8-74,35-58 1196,-38 64-1151,0 0 0,0 1 0,1-1 0,-1 0 0,1 1 0,0-1 0,0 1 0,1-1 0,-1 1 0,1-1 0,0 0 0,0 1 0,0-1 0,4 8 0,0 0-60,0 1 1,1-1 0,1 0 0,11 15 0,-16-24-15,0 0 0,1 0 0,0 0 0,-1 0 0,1 0 0,0-1 0,0 1 0,1-1 0,-1 0 0,0 0 0,1 0 0,-1 0 0,1-1 0,0 1 1,0-1-1,-1 0 0,1 0 0,0 0 0,7 0 0,-4-2 6,-1 1 1,0-1-1,1 0 1,-1-1-1,0 0 1,0 0-1,0 0 0,0-1 1,0 1-1,-1-1 1,10-7-1,2-1 31,-1-1 0,-1 0 0,0-1 0,19-22 0,-29 30-14,-1-1 0,1 1 0,-1-1-1,-1 0 1,1 0 0,-1 0 0,0-1-1,-1 1 1,0-1 0,0 1 0,0-1-1,0 0 1,-1 0 0,-1 0 0,1 0-1,-1-10 1,0 16-20,-1-1-1,1 0 0,-1 0 1,0 0-1,1 1 1,-1-1-1,0 0 0,0 1 1,0-1-1,0 1 0,0-1 1,-1 1-1,1 0 1,0-1-1,-1 1 0,1 0 1,-1 0-1,1 0 0,-1 0 1,1 0-1,-1 0 1,0 0-1,0 1 0,1-1 1,-1 1-1,0-1 1,0 1-1,0-1 0,0 1 1,1 0-1,-1 0 0,0 0 1,0 0-1,-2 1 1,4-1 4,9 0 63,196 12 77,-90-11-97,178-20-1,-288 18-51,-2 1-2,0 0 0,0 0 0,-1 0 0,1-1 0,0 0 0,0 1 0,0-1 0,0 0 1,-1 0-1,1-1 0,0 1 0,-1-1 0,1 1 0,2-3 0,-5 4 28,-20 6 36,7-1-57,-17 5 53,0 1-1,0 2 1,2 1 0,-1 1-1,2 1 1,0 2 0,-36 30-1,62-47-60,0 1 0,0-1 0,0 0 1,0 0-1,0 0 0,0 1 0,0-1 0,0 0 0,1 1 0,-1-1 0,1 1 0,-1-1 0,1 1 0,-1-1 1,1 1-1,0-1 0,0 1 0,0-1 0,-1 1 0,2-1 0,-1 1 0,0-1 0,0 1 0,0-1 0,1 1 0,-1-1 1,1 1-1,-1-1 0,1 1 0,0-1 0,-1 0 0,3 3 0,-2-2-2,0-1 0,1 1 0,-1 0 0,0-1 0,1 1-1,0-1 1,-1 0 0,1 1 0,0-1 0,0 0 0,-1 0 0,1 0 0,0 0 0,0-1-1,0 1 1,0-1 0,0 1 0,0-1 0,0 1 0,1-1 0,-1 0 0,0 0 0,3 0 0,3-2 17,1 0 0,-1 0 0,0 0 0,0-1 0,0-1 0,0 1 0,-1-1 0,1 0 0,-1-1 0,0 0 1,6-5-1,3-6 77,0 0 0,25-36 1,-39 49-82,-1 1-1,1-1 0,0 1 1,-1 0-1,1-1 0,0 1 0,0 0 1,0 0-1,1 1 0,-1-1 1,4-2-1,3 38 74,-6-26-85,0 0 1,1-1-1,-1 0 0,2 1 0,-1-1 1,1-1-1,0 1 0,0-1 0,6 7 1,-8-11-1,0 1 0,0-1 0,0 1 0,0-1 0,0 0 0,0 0 0,1 0 0,-1-1 0,1 1 0,-1-1 0,1 0 1,-1 0-1,1 0 0,0 0 0,0-1 0,-1 0 0,1 1 0,0-1 0,0 0 0,0-1 0,6-1 0,-2 0 10,-1-1 1,0 0-1,0-1 0,0 1 0,0-1 0,0-1 0,-1 1 1,1-1-1,8-10 0,6-7 80,21-29 0,-23 27-5,-12 15-1,1 1 0,-1 0 1,18-13-1,-24 42 219,0 3-258,6 34 0,-5-44-53,-1-11 17,-1 0 1,1 0 0,0 0-1,0 0 1,0 0 0,0 0-1,3 5 1,-4-8-7,1 1-1,0 0 1,-1-1 0,1 1-1,0-1 1,0 1-1,-1-1 1,1 0 0,0 1-1,0-1 1,0 0-1,-1 0 1,1 1 0,0-1-1,0 0 1,0 0-1,0 0 1,0 0 0,-1 0-1,1 0 1,0 0 0,0 0-1,0-1 1,0 1-1,0 0 1,-1 0 0,1-1-1,0 1 1,0 0-1,-1-1 1,1 1 0,0-1-1,1-1 1,2 0 13,1-1 0,-1 0 0,0-1 0,-1 1-1,1-1 1,0 0 0,-1 0 0,5-8 0,21-39 134,-17 29-78,-1 2 104,24-32 0,-31 46-126,-4 6-52,0-1 1,0 1 0,0-1-1,0 1 1,1 0-1,-1-1 1,0 1 0,0-1-1,1 1 1,-1-1-1,0 1 1,1 0 0,-1-1-1,0 1 1,1 0-1,-1-1 1,1 1 0,-1 0-1,0 0 1,1-1 0,-1 1-1,1 0 1,-1 0-1,1 0 1,-1 0 0,1 0-1,-1-1 1,1 1-1,-1 0 1,1 0 0,-1 0-1,1 0 1,-1 0-1,1 1 1,-1-1 0,1 0-1,-1 0 1,1 0-1,-1 0 1,1 0 0,-1 1-1,1-1 1,-1 0-1,0 0 1,1 1 0,-1-1-1,1 0 1,-1 1-1,1 0 1,25 14-15,32 14 0,-25-13-20,-30-14 34,1 0-1,0-1 1,-1 0 0,1 0-1,0 0 1,0 0 0,-1 0-1,1-1 1,0 1 0,0-1 0,0 0-1,0-1 1,0 1 0,0 0-1,0-1 1,-1 0 0,1 0-1,0 0 1,0-1 0,-1 1-1,1-1 1,-1 0 0,0 0-1,1 0 1,4-4 0,-4 2 5,0 0 0,0 0 0,0 0 0,0-1 0,-1 0 1,0 1-1,0-1 0,0 0 0,-1 0 0,1-1 0,-1 1 1,0 0-1,-1-1 0,1 1 0,-1-1 0,0-8 0,0 9 7,-1 0-1,0 0 1,0-1-1,0 1 1,-1 0-1,1 0 1,-1 0-1,0 0 1,-1 0-1,-2-6 0,4 10-9,-1 1 0,1-1 0,-1 1 0,1 0-1,-1-1 1,1 1 0,-1 0 0,1-1 0,-1 1-1,0 0 1,1-1 0,-1 1 0,1 0-1,-1 0 1,0 0 0,1 0 0,-1-1 0,1 1-1,-1 0 1,0 0 0,1 0 0,-1 0 0,0 1-1,1-1 1,-1 0 0,0 0 0,1 0 0,-1 0-1,1 1 1,-1-1 0,1 0 0,-1 0 0,0 1-1,1-1 1,-1 1 0,1-1 0,-1 0-1,1 1 1,0-1 0,-1 1 0,-18 21 72,16-17-76,0 1 0,0 0 0,1 0-1,-1 0 1,1 0 0,1 0-1,-1 0 1,1 0 0,0 1 0,1-1-1,-1 0 1,1 1 0,1-1 0,-1 1-1,1-1 1,0 0 0,3 9-1,-1-6 8,0 0 0,1-1-1,0 0 1,0 0-1,1 0 1,0 0-1,1-1 1,0 0-1,0 0 1,0 0-1,12 9 1,-9-8 11,1-1 0,0 0 0,0 0 0,0-1 0,1 0 0,0-1 0,0 0 0,1 0 0,0-2 0,-1 1 1,1-1-1,0-1 0,0 0 0,1-1 0,-1-1 0,0 1 0,19-3 0,16-5-243,-30 3-3830</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5:13.702"/>
    </inkml:context>
    <inkml:brush xml:id="br0">
      <inkml:brushProperty name="width" value="0.05" units="cm"/>
      <inkml:brushProperty name="height" value="0.05" units="cm"/>
      <inkml:brushProperty name="color" value="#AB008B"/>
    </inkml:brush>
  </inkml:definitions>
  <inkml:trace contextRef="#ctx0" brushRef="#br0">0 798 5224,'0'0'11543,"13"6"-11064,2 1-269,1 0 0,-1-1-1,1-1 1,0-1 0,20 4 0,-28-7 22,1-1 0,0 0 0,-1 0 1,1-1-1,-1 0 0,1 0 0,-1-1 0,16-6 1,-22 8-177,0-1 0,0 0 0,0 0 0,0 0 0,0 0 1,0 0-1,-1 0 0,1 0 0,0-1 0,-1 1 0,1-1 0,-1 1 1,1-1-1,-1 0 0,0 1 0,0-1 0,0 0 0,0 0 0,0 0 1,0 0-1,0 0 0,-1 0 0,1 0 0,-1 0 0,1 0 0,-1 0 1,0 0-1,0 0 0,0-1 0,0 1 0,0 0 0,0 0 0,-1 0 1,1 0-1,-1 0 0,1 0 0,-1 0 0,0 0 0,0 0 1,-1-2-1,-1-3 71,0 1 0,-1 0 1,1 1-1,-1-1 1,0 1-1,-9-9 1,11 12-99,1 0-1,-1 1 1,0-1 0,0 1 0,0 0 0,0 0 0,0-1 0,0 1 0,0 1 0,0-1-1,0 0 1,-1 0 0,1 1 0,0-1 0,0 1 0,-1 0 0,1 0 0,0-1-1,0 2 1,-1-1 0,1 0 0,0 0 0,-4 2 0,-3 0 43,0 2 0,1 0-1,-1 0 1,1 0 0,-15 11 0,19-12-30,1 0 1,-1 0 0,1 0-1,0 1 1,0 0 0,0 0-1,0 0 1,1 0 0,-1 0-1,1 0 1,0 1 0,0-1-1,-1 6 1,2-5 11,1 0 0,-1 1 1,1-1-1,0 1 0,0-1 1,1 0-1,-1 1 0,1-1 1,0 0-1,1 1 0,-1-1 0,1 0 1,0 0-1,0 0 0,1 0 1,0-1-1,-1 1 0,2-1 0,5 8 1,0-1 41,2 0 0,-1-1-1,1 0 1,1 0 0,0-1 0,13 7 0,-17-12 12,1 0 0,0 0 0,0-1 0,0-1 0,18 4 0,-22-5-72,2-1 32,0 0 0,0-1-1,0 1 1,0-1 0,-1-1 0,14-4 0,-14 4-8,2-1 0,1-1 0,-1 0 1,0 0-1,0-1 0,-1 0 1,1 0-1,7-9 0,8-7 62,54-57 323,-56 55-397,-1-1 0,-1-1 1,-2-1-1,0 0 0,-2-1 0,15-37 0,-19 34-28,-2-1-1,-1 0 0,-1-1 1,-1 0-1,-2 0 0,-2 0 1,-1-1-1,-1 1 0,-1 0 1,-2 0-1,-11-50 0,10 68-1,1 0-1,-10-22 0,11 31-5,-1 0 1,1 0-1,-1 0 0,0 0 1,-1 1-1,1-1 0,-1 1 0,0 0 1,-9-7-1,13 11-12,0 0 0,0 0 1,-1-1-1,1 1 0,0 0 0,0 0 0,-1 0 1,1 0-1,0-1 0,-1 1 0,1 0 0,0 0 0,-1 0 1,1 0-1,0 0 0,-1 0 0,1 0 0,0 0 0,-1 0 1,1 0-1,0 0 0,-1 0 0,1 0 0,0 0 1,-1 0-1,1 0 0,0 1 0,-1-1 0,1 0 0,0 0 1,0 0-1,-1 0 0,1 1 0,0-1 0,-1 0 1,1 0-1,0 1 0,0-1 0,0 0 0,-1 0 0,1 1 1,0-1-1,0 0 0,0 1 0,0-1 0,-1 0 1,-4 18-39,5-15 34,-10 53-96,-4 108 1,9-80 43,1-10 11,3 0-1,18 145 1,-14-204 30,1 0 0,0 0 0,1 0 0,1 0 0,0-1 0,1 0 0,17 26 0,-18-34 11,0 0-1,0-1 1,1 0-1,0 0 1,0 0-1,1-1 1,-1 0 0,11 4-1,-6-2-3,-3-2 2,0-1 1,0 0-1,0 0 1,0-1-1,1 0 0,-1-1 1,1 0-1,-1 0 0,1-1 1,-1-1-1,1 1 0,-1-1 1,1-1-1,-1 0 0,0 0 1,16-7-1,-15 4 16,0-1 0,-1-1 0,0 0 0,0 0 0,0-1 0,-1 0 0,14-16 0,-18 17-6,1 0 1,-2 0-1,1 0 0,-1-1 1,0 1-1,0-1 0,-1 0 1,0 0-1,-1 0 0,1 0 0,-2 0 1,1-16-1,-1 21 6,-1 0-1,1-1 1,-1 1-1,0 0 0,0 0 1,0 0-1,0 0 1,-1 0-1,1 0 1,-1 0-1,0 0 1,0 1-1,0-1 1,0 1-1,0-1 1,0 1-1,-1 0 1,1 0-1,-1 0 1,1 0-1,-1 0 1,0 0-1,0 1 1,0-1-1,0 1 1,-5-2-1,5 3 0,1 0 0,0-1 1,0 1-1,0 0 0,0 0 0,-1 1 0,1-1 0,0 0 0,0 1 1,0-1-1,0 1 0,0-1 0,0 1 0,0 0 0,0 0 0,0 0 1,0 0-1,0 1 0,1-1 0,-1 0 0,0 1 0,1-1 0,-1 1 0,1 0 1,0-1-1,-3 5 0,-9 9 20,7-10 1,3-2-17,0 0 0,0 0 0,0 0 0,1 0 0,0 0 0,-3 4 0,5-6-9,-1 0 0,1 0 0,-1 0 0,1 0 0,0 1 0,0-1 0,-1 0 0,1 0 0,0 1 0,0-1 0,0 0 0,0 0 0,1 1 0,-1-1 0,0 0 0,0 0 0,1 0 0,-1 1 0,1-1 0,-1 0 0,1 0 0,-1 0 0,1 0 0,1 2 0,62 100 151,-60-98-139,0 0 0,0-1 1,0 1-1,1-1 0,0 0 0,0 0 0,0 0 0,0-1 0,0 0 1,1 0-1,0 0 0,11 3 0,-4-1 32,1-2 0,0 1 0,0-2 1,23 2-1,-27-4-19,-1 0 1,1-1-1,0 0 0,-1-1 1,0 0-1,1 0 1,-1-1-1,0 0 0,0 0 1,0-1-1,-1-1 1,1 1-1,-1-1 0,0-1 1,-1 1-1,1-1 1,11-13-1,-5 3 10,28-23 1,-27 27-30,-1-2 1,21-25 0,-20 18-7,-6 8-1,0 1 0,1 0 1,16-15-1,-25 26-3,0 0 0,1 0 0,-1 0 0,1 1 0,0-1 0,-1 0 0,1 1 0,-1-1 0,1 1 0,0 0 0,0 0 0,-1 0 0,1-1 0,0 1 0,2 1 0,32 6 0,-3-1 0,-28-6 13,-13 2 14,5-2-16,-15 4 44,0 0 1,0 1 0,1 1-1,0 0 1,0 1 0,0 1-1,-27 18 1,39-22-29,1 0 0,-1 0 0,0 0 0,1 0 0,0 1 0,0 0 0,0 0 0,1 0 0,0 0 0,0 0 0,0 1 0,-4 10 0,6-10-17,0-1 0,0 0-1,1 0 1,-1 0 0,1 0-1,0 1 1,1-1-1,-1 0 1,1 0 0,0 0-1,0 0 1,1 0-1,-1 0 1,1 0 0,4 7-1,-2-4-8,0 0 0,1 0 0,0-1 0,1 1 1,-1-1-1,1-1 0,14 13 0,-17-16-1,1 0 0,0 0 1,1-1-1,-1 0 1,0 0-1,1 0 0,-1 0 1,1-1-1,0 1 0,-1-1 1,1 0-1,0-1 1,0 1-1,0-1 0,0 0 1,8-1-1,1-1-7,-1-1 1,1 0-1,-1 0 1,0-2-1,0 0 0,-1 0 1,1-1-1,-1-1 1,0 0-1,-1 0 0,0-2 1,0 1-1,-1-1 1,0-1-1,0 1 0,-1-2 1,0 1-1,-1-1 1,-1-1-1,7-12 0,15-18 146,-25 41-139,-3-1 0,-1 0 0,0 0 0,0 0 0,0 0 0,1 0 0,-1 0 0,1 0 0,-1 0 0,1 0 0,0 0 0,0 0 0,-1 1 0,1-1 0,1 0 0,1-3 0,4-7 0,36-76 0,-28 60 0,-1 0 0,11-35 0,-7 10 0,-6 18 0,-1 0 0,-1-1 0,8-68 0,-16 76 0,-2 0 0,-4-42 0,2 56 0,0 0 0,-2 1 0,1-1 0,-2 0 0,1 1 0,-12-22 0,3 10 0,10 18 0,0 0 0,-1 1 0,1 0 0,-1 0 0,0 0 0,-6-6 0,9 12 0,1-1 0,0 1 0,0 0 0,0 0 0,0 0 0,-1 0 0,1-1 0,0 1 0,0 0 0,0 0 0,-1 0 0,1 0 0,0 0 0,0 0 0,-1 0 0,1-1 0,0 1 0,0 0 0,-1 0 0,1 0 0,0 0 0,0 0 0,-1 0 0,1 0 0,0 0 0,0 0 0,-1 0 0,1 1 0,0-1 0,0 0 0,-1 0 0,1 0 0,0 0 0,0 0 0,0 0 0,-1 0 0,1 1 0,-6 10 0,0 16 0,1 45 0,9 126 0,1-82 0,-11 129 0,16-117 0,-6-87 0,-3-29 0,0-1 0,1 0 0,0 1 0,1-1 0,0 0 0,0-1 0,2 1 0,-1 0 0,1-1 0,1 0 0,0 0 0,0-1 0,1 0 0,12 13 0,-17-20 0,0 0 0,0 0 0,0 0 0,0 0 0,1 0 0,-1-1 0,1 1 0,-1-1 0,6 2 0,-7-2 0,1-1 0,0 0 0,0 0 0,0 0 0,0 0 0,-1 0 0,1 0 0,0-1 0,0 1 0,0-1 0,-1 1 0,1-1 0,0 1 0,0-1 0,-1 0 0,1 0 0,1-1 0,2-1 0,-1-1 0,0 1 0,-1-1 0,1 1 0,0-1 0,-1 0 0,0-1 0,0 1 0,4-9 0,19-46 0,-21 46 0,3-9 0,-1 0 0,8-45 0,-13 53 0,-1 1 0,0-1 0,-1 0 0,0 0 0,-1 0 0,-3-17 0,-14-21 0,13 46 0,-1-2 0,9 10 0,0 0 0,0 0 0,1 0 0,-1 0 0,1-1 0,-1 1 0,1-1 0,5 1 0,2 2 0,-3-1 0,-1 1 0,0 0 0,-1 0 0,1 1 0,0-1 0,-1 1 0,0 1 0,-1-1 0,1 1 0,-1 0 0,9 13 0,-2 1 0,-2 1 0,15 37 0,-9-20 0,-15-35 0,0 0 0,0 0 0,0-1 0,1 1 0,-1-1 0,1 1 0,0-1 0,0 0 0,-1 1 0,2-1 0,-1 0 0,0 0 0,0 0 0,1-1 0,-1 1 0,1-1 0,-1 1 0,1-1 0,3 2 0,-2-3 0,-1 1 0,1-1 0,0 0 0,-1 0 0,1 0 0,0-1 0,-1 1 0,1-1 0,-1 0 0,1 0 0,-1 0 0,1 0 0,-1-1 0,0 1 0,4-3 0,77-50 0,-57 40 0,-20 34 0,-1-4 0,15 28 0,-19-39 0,1-1 0,0 1 0,0-1 0,0 0 0,0 0 0,0 0 0,1 0 0,0 0 0,0-1 0,6 4 0,-9-6 0,0 0 0,0-1 0,0 1 0,0-1 0,0 0 0,0 1 0,0-1 0,0 0 0,0 1 0,0-1 0,0 0 0,1 0 0,-1 0 0,0 0 0,0 0 0,0 0 0,0-1 0,0 1 0,0 0 0,0 0 0,0-1 0,0 1 0,0-1 0,0 1 0,0-1 0,2-1 0,-2 1 0,1-1 0,-1 0 0,1 0 0,-1 0 0,0 0 0,1 0 0,-1 0 0,-1-1 0,1 1 0,0 0 0,1-5 0,-1-2 0,1-1 0,-1 1 0,-1-1 0,0 1 0,-2-17 0,1 20 0,0 1 0,-1-1 0,0 1 0,0 0 0,0-1 0,0 1 0,-1 0 0,0 0 0,-4-5 0,-4-3 0,-22-21 0,21 21 0,12 13 0,-1 0 0,1 0 0,0-1 0,0 1 0,0 0 0,0-1 0,0 1 0,0 0 0,0 0 0,-1-1 0,1 1 0,0 0 0,0-1 0,0 1 0,0 0 0,0-1 0,0 1 0,1 0 0,-1-1 0,0 1 0,0 0 0,0-1 0,0 1 0,0 0 0,0 0 0,0-1 0,1 1 0,-1 0 0,0 0 0,0-1 0,0 1 0,1 0 0,-1 0 0,0-1 0,0 1 0,1 0 0,10-9 0,-10 9 0,14-9 0,1 1 0,0 0 0,0 1 0,0 1 0,1 1 0,27-5 0,-39 9 0,0 0 0,0 0 0,0 1 0,0 0 0,0 0 0,0 0 0,0 1 0,0 0 0,0 0 0,0 0 0,0 0 0,0 1 0,6 3 0,-8-4 0,0 1 0,0 0 0,0 0 0,-1 0 0,1 1 0,-1-1 0,1 1 0,-1-1 0,0 1 0,0 0 0,0 0 0,0 0 0,-1 0 0,1 0 0,-1 0 0,0 0 0,0 0 0,0 1 0,0-1 0,1 7 0,0 12 0,-1 1 0,-1-1 0,0 1 0,-7 35 0,1-34 0,7-25 0,-1 1 0,1 0 0,0 0 0,-1 0 0,1-1 0,-1 1 0,1 0 0,0-1 0,-1 1 0,1 0 0,-1-1 0,1 1 0,-1-1 0,1 1 0,-1-1 0,1 1 0,-1-1 0,0 1 0,1-1 0,-1 1 0,0-1 0,1 0 0,-1 0 0,6-16 0,0 0 0,1 1 0,0 0 0,20-29 0,-25 42 0,0 1 0,0-1 0,0 1 0,0 0 0,0 0 0,1 0 0,-1 0 0,6-4 0,-7 6 0,0 0 0,-1-1 0,1 1 0,0 0 0,0-1 0,0 1 0,0 0 0,0 0 0,0 0 0,-1 0 0,1 0 0,0 0 0,0 0 0,0 0 0,0 0 0,0 0 0,0 1 0,0-1 0,-1 0 0,1 0 0,0 1 0,0-1 0,0 1 0,-1-1 0,1 1 0,0-1 0,0 1 0,-1-1 0,1 1 0,0 0 0,-1-1 0,1 1 0,-1 0 0,1 0 0,17 26 0,18 36 0,-7-10 0,-27-48 0,2 0 0,-1 0 0,0-1 0,1 1 0,8 7 0,-11-12 0,-1 1 0,1 0 0,0-1 0,0 1 0,0 0 0,0-1 0,0 1 0,0-1 0,0 1 0,0-1 0,0 0 0,0 0 0,0 1 0,0-1 0,0 0 0,0 0 0,0 0 0,0 0 0,0 0 0,0 0 0,0 0 0,0 0 0,0-1 0,0 1 0,0 0 0,0 0 0,0-1 0,0 1 0,0-1 0,0 1 0,0-1 0,0 0 0,0 1 0,0-1 0,0 0 0,-1 1 0,1-1 0,0 0 0,0-1 0,7-8 0,-1 0 0,0-1 0,-1 0 0,0 0 0,-1 0 0,-1-1 0,1 0 0,-2 0 0,3-13 0,0-4 0,-3-1 0,1-53 0,-4 74 0,0 1 0,1-1 0,-1 1 0,2 0 0,-1-1 0,1 1 0,4-10 0,-5 17 0,-1 1 0,1-1 0,-1 1 0,1 0 0,-1-1 0,1 1 0,-1-1 0,1 1 0,-1 0 0,1 0 0,0-1 0,-1 1 0,1 0 0,0 0 0,-1 0 0,1 0 0,0-1 0,-1 1 0,1 0 0,0 0 0,-1 0 0,1 1 0,0-1 0,-1 0 0,1 0 0,0 0 0,-1 0 0,1 1 0,0-1 0,-1 0 0,2 1 0,0 0 0,0 0 0,0 0 0,0 0 0,0 0 0,0 1 0,0-1 0,0 0 0,2 3 0,14 24 0,-1 1 0,15 34 0,-26-51 0,-1 1 0,-1 0 0,6 24 0,-9-31 0,0 0 0,0 1 0,0-1 0,-1 0 0,0 1 0,-1-1 0,0 1 0,0-1 0,0 0 0,-3 8 0,3-13 0,0 0 0,0 0 0,0-1 0,0 1 0,0 0 0,0-1 0,0 1 0,0 0 0,0-1 0,-1 0 0,1 1 0,0-1 0,0 0 0,-1 1 0,1-1 0,0 0 0,-1 0 0,1 0 0,0 0 0,-1 0 0,1-1 0,0 1 0,0 0 0,-1 0 0,1-1 0,-1 0 0,-37-11 0,30 8 0,4 3 0,1-1 0,-1 0 0,1 0 0,0 0 0,0-1 0,0 1 0,0-1 0,0 0 0,0 0 0,1-1 0,-6-5 0,5 4 0,3 0 0,12 2 0,-10 2 0,155-20 0,-133 19 0,61-10 0,-83 12 0,1 0 0,0-1 0,-1 1 0,1 0 0,-1 0 0,1 0 0,0 0 0,-1 0 0,1 0 0,0 1 0,-1-1 0,1 1 0,-1-1 0,1 1 0,-1-1 0,1 1 0,-1 0 0,0 0 0,1-1 0,-1 1 0,0 0 0,3 3 0,-3-3 0,-1 1 0,1-1 0,0 1 0,-1 0 0,1-1 0,-1 1 0,0 0 0,1-1 0,-1 1 0,0 0 0,0 0 0,0-1 0,0 1 0,-1 0 0,1-1 0,0 1 0,-1 0 0,1 0 0,-1-1 0,-1 3 0,2-3 54,0 0 0,-1 0 0,1 0-1,-1 0 1,1 0 0,-1 0 0,1 0 0,-1 0 0,0 0 0,1 0-1,-1-1 1,0 1 0,0 0 0,1-1 0,-3 2 0,-7-2-4905</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5:14.382"/>
    </inkml:context>
    <inkml:brush xml:id="br0">
      <inkml:brushProperty name="width" value="0.05" units="cm"/>
      <inkml:brushProperty name="height" value="0.05" units="cm"/>
      <inkml:brushProperty name="color" value="#AB008B"/>
    </inkml:brush>
  </inkml:definitions>
  <inkml:trace contextRef="#ctx0" brushRef="#br0">96 110 6424,'0'0'1710,"-11"-2"-1419,-32-6 33,41 7-238,0 1-1,-1 0 1,1-1-1,0 0 1,0 1-1,0-1 1,0 0-1,1 0 1,-1 0-1,0-1 1,0 1 0,-2-2-1,4 2 12,-1 1 0,0-1-1,1 1 1,-1-1 0,1 1 0,-1-1-1,0 1 1,1-1 0,-1 1-1,0 0 1,0-1 0,1 1 0,-1 0-1,0 0 1,0 0 0,1 0 0,-3-1-1,178-6 9581,-35-9-6893,139-34 0,-272 48-2627,-1 1-1,1-1 0,0 2 1,0-1-1,0 1 0,0 0 1,7 1-1,-10 0-75,0 0 1,0 0-1,-1 1 1,1-1-1,0 1 0,-1 0 1,0 0-1,1 0 1,-1 0-1,0 0 0,0 1 1,0 0-1,0-1 1,2 5-1,11 13-3570</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5:24.183"/>
    </inkml:context>
    <inkml:brush xml:id="br0">
      <inkml:brushProperty name="width" value="0.05" units="cm"/>
      <inkml:brushProperty name="height" value="0.05" units="cm"/>
      <inkml:brushProperty name="color" value="#AB008B"/>
    </inkml:brush>
  </inkml:definitions>
  <inkml:trace contextRef="#ctx0" brushRef="#br0">0 276 4816,'0'0'12158,"5"-10"-11807,-3 5-340,6-12 314,18-28 1,-23 40-224,0 1 0,0 0 0,0 0 0,0 0 0,1 0 0,-1 1 0,1 0 0,0-1-1,0 1 1,1 0 0,-1 1 0,0-1 0,8-2 0,-11 5-59,1-1-1,0 1 1,-1-1-1,1 1 1,-1 0-1,1 0 0,0 0 1,-1 0-1,1 0 1,0 0-1,-1 1 1,1-1-1,-1 0 1,1 1-1,-1-1 1,1 1-1,-1 0 1,1-1-1,-1 1 1,1 0-1,-1 0 1,0 0-1,1 0 1,-1 0-1,0 0 1,0 0-1,0 1 1,0-1-1,0 0 1,1 3-1,2 3 51,0 1-1,-1 0 0,-1 0 1,1 0-1,1 8 0,2 9 125,0-7-38,-2 1 1,3 22-1,-4-20 159,10 34-1,-10-44-237,0-1 66,0-1-1,0 1 1,1-1-1,9 16 1,-12-24-145,0 1 0,0-1-1,0 1 1,0-1 0,0 0 0,0 0 0,0 1 0,0-1 0,1 0 0,-1 0 0,1 0 0,-1 0-1,1-1 1,-1 1 0,1 0 0,-1 0 0,1-1 0,-1 1 0,1-1 0,0 0 0,-1 1 0,1-1 0,0 0-1,-1 0 1,1 0 0,0 0 0,0 0 0,-1-1 0,1 1 0,0 0 0,-1-1 0,1 1 0,-1-1-1,1 0 1,2 0 0,1-3 19,0 0 0,0-1 0,-1 1 0,1-1 0,-1 0 0,0 0-1,0 0 1,-1-1 0,0 1 0,6-12 0,1-2 16,-1 5-13,-2-1 0,0 0 0,-1 0 0,0-1 0,-1 1 1,-1-1-1,0 0 0,1-22 0,5-13 92,-8 41-100,0 0 0,0 0-1,-1 0 1,0 0 0,-1-1 0,0-9 0,0-30 180,1 24-37,-1 24-169,0 1 1,0-1-1,0 1 1,0-1-1,1 1 1,-1-1 0,1 1-1,-1 0 1,1-1-1,-1 1 1,1-1-1,0 1 1,-1 0-1,1 0 1,0 0-1,0-1 1,0 1-1,0 0 1,0 0-1,0 0 1,1 0-1,-1 0 1,0 1-1,0-1 1,1 0-1,-1 1 1,0-1 0,1 1-1,-1-1 1,1 1-1,-1-1 1,3 1-1,5-1 4,0 0 0,0 0 0,0 1 0,12 2 0,-6-2 19,4 0 108,1 1 0,-1 1 0,0 0 0,1 1 0,-1 1 0,-1 1 1,33 13-1,-50-18-107,0 1 1,0-1-1,0 1 0,0-1 1,0 1-1,-1 0 1,1-1-1,0 1 1,0 0-1,0 0 0,-1-1 1,1 1-1,0 0 1,-1 0-1,1 0 0,-1 0 1,1 0-1,-1 0 1,1 0-1,-1 0 0,0 0 1,1 0-1,-1 2 1,0 0-164,0 0-1,-1 0 1,1 0 0,-1-1 0,0 1 0,1 0 0,-3 2-1,0 6-2757</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5:25.413"/>
    </inkml:context>
    <inkml:brush xml:id="br0">
      <inkml:brushProperty name="width" value="0.05" units="cm"/>
      <inkml:brushProperty name="height" value="0.05" units="cm"/>
      <inkml:brushProperty name="color" value="#AB008B"/>
    </inkml:brush>
  </inkml:definitions>
  <inkml:trace contextRef="#ctx0" brushRef="#br0">1 112 6224,'0'0'12498,"10"6"-12014,33 16-33,-39-21-357,0 1 1,-1-1 0,1-1-1,0 1 1,0 0-1,0-1 1,0 0 0,-1 0-1,1 0 1,0 0 0,0-1-1,5-1 1,6 0 328,-10 1-280,0 0 0,0 0 0,-1 0 0,1-1 0,0 0 0,8-4-1,12-5 797,-25 10-898,1 1 0,0 0 1,0-1-1,0 1 0,0-1 1,-1 1-1,1-1 0,0 1 1,0-1-1,-1 1 0,1-1 1,-1 0-1,1 1 0,0-1 1,-1 0-1,1 0 0,-1 1 1,0-1-1,1 0 0,-1 0 1,1 0-1,-1 0 0,0 1 1,0-3-1,1 1 11,-1-1-1,0 0 1,0 1 0,-1-1-1,1 1 1,0-1 0,-1 1-1,0-1 1,0-2 0,-1 0 11,-1 0 1,1-1-1,-1 1 1,0 0 0,0 0-1,-1 0 1,-5-6-1,6 8-35,-1 1 0,1 0 0,0 0 0,-1 0-1,1 0 1,-1 0 0,1 1 0,-1-1 0,0 1 0,0 0 0,1 0-1,-1 1 1,0-1 0,0 1 0,0 0 0,0 0 0,0 0-1,0 0 1,0 1 0,0-1 0,0 1 0,-4 2 0,3-2-7,1 1 1,-1 0 0,1 0 0,0 0 0,0 0-1,0 1 1,0 0 0,1 0 0,-1 0 0,1 0-1,-1 0 1,1 1 0,0-1 0,0 1 0,1 0-1,-1 0 1,1 0 0,-3 6 0,4-4 0,-1-1-1,1 1 1,0 0 0,0 0 0,1 0-1,0 0 1,0 0 0,0 0-1,1 0 1,0 0 0,1 7 0,3 6 80,1-1 0,9 21 0,-10-30-35,-1 0 1,1-1 0,0 1-1,1-1 1,-1 0 0,2 0-1,-1-1 1,1 0 0,0 0-1,1 0 1,0-1 0,13 8-1,-16-12-19,-1 0 0,0 0 0,1-1 0,-1 1 0,0-1 0,1 0 0,0-1 0,-1 1 0,1-1 0,-1 0 0,1 0 0,0 0 0,-1-1 0,1 1 0,-1-1 0,1 0 0,4-3 0,3 0 96,-2-2 0,1 1 0,0-1-1,-1-1 1,12-10 0,-19 15-161,1 0-1,0 0 1,-1 0 0,1 1-1,0-1 1,-1 1 0,1 0-1,0 0 1,0 0 0,0 1-1,6-1 1,8 1-3844,-18 0 3816</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5:26.081"/>
    </inkml:context>
    <inkml:brush xml:id="br0">
      <inkml:brushProperty name="width" value="0.05" units="cm"/>
      <inkml:brushProperty name="height" value="0.05" units="cm"/>
      <inkml:brushProperty name="color" value="#AB008B"/>
    </inkml:brush>
  </inkml:definitions>
  <inkml:trace contextRef="#ctx0" brushRef="#br0">1 77 9648,'0'0'7261,"9"-9"-6731,29-30-12,-34 36-356,1-1 0,-1 1 1,1 1-1,0-1 0,0 1 1,0 0-1,0 0 0,0 0 1,1 0-1,-1 1 0,1 0 1,-1 0-1,1 1 0,-1 0 1,1-1-1,-1 2 0,1-1 1,7 2-1,-12-2-129,2 1 81,-1 0 1,0 1-1,1-1 1,-1 0-1,0 1 0,0-1 1,0 1-1,0 0 1,0 0-1,0-1 0,2 5 1,17 25 821,48 102 1824,-54-107-2346,19 36 692,-32-60-1041,-1 1-1,1 0 1,0-1-1,0 1 1,0-1-1,0 0 1,0 1-1,4 1 1,12 16 386,-13-13-619,-3-4 295,0 1 1,0-1 0,1 0 0,-1 0 0,1 0-1,4 3 1,-6-5-396,1 0 1,-1 0-1,1-1 0,-1 1 1,1-1-1,0 1 0,-1-1 0,1 1 1,0-1-1,0 0 0,-1 0 0,1 0 1,0 0-1,-1 0 0,1 0 1,3-1-1</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5:26.541"/>
    </inkml:context>
    <inkml:brush xml:id="br0">
      <inkml:brushProperty name="width" value="0.05" units="cm"/>
      <inkml:brushProperty name="height" value="0.05" units="cm"/>
      <inkml:brushProperty name="color" value="#AB008B"/>
    </inkml:brush>
  </inkml:definitions>
  <inkml:trace contextRef="#ctx0" brushRef="#br0">460 0 9536,'0'0'4870,"-14"10"-4399,-225 196 2045,161-129-1485,-33 35 642,110-110-1593,0-1 9,0 0 1,1 0-1,-1 0 0,0 1 0,0-1 0,-1 0 0,1 0 1,0 0-1,0-1 0,0 1 0,-1 0 0,-1 1 1,14-12 248,-4 6-276,20-13-2669</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5:29.057"/>
    </inkml:context>
    <inkml:brush xml:id="br0">
      <inkml:brushProperty name="width" value="0.05" units="cm"/>
      <inkml:brushProperty name="height" value="0.05" units="cm"/>
      <inkml:brushProperty name="color" value="#AB008B"/>
    </inkml:brush>
  </inkml:definitions>
  <inkml:trace contextRef="#ctx0" brushRef="#br0">0 185 5824,'0'0'16591,"11"-2"-16232,-2 0-300,6-1 117,0 0-1,0 2 0,0-1 1,27 3-1,32 5 804,1-2 0,-1-4 0,125-16 0,-174 14-739,32 2 0,-32 1-75,29-4-1,-50 3-148,8-1 27,-1 0 0,0 0-1,0-2 1,0 1-1,-1-1 1,1-1 0,-1 1-1,18-11 1,26-10 43,-26 12-48,-24 10-17,1-1 0,0 1 0,1 1 0,-1-1 1,0 1-1,1 0 0,-1 0 0,0 0 0,1 1 0,8 0 0,9 8 715,-36-3-574,11-5-158,1 1 1,0 0 0,0 0-1,0-1 1,0 1-1,0-1 1,-1 1-1,1-1 1,0 0-1,0 1 1,-3-1-1,-14 0 52,-1-1 0,1-1 0,0-1-1,-27-7 1,-17-2 96,22 8-14,28 4-69,1-1 0,-1-1 0,1 0-1,-14-4 1,-2-5 14,21 8-59,-1 0-1,1 0 1,-1 1-1,-8-2 0,-1-2 10,-3-1 77,7 9 115,11-3-206,0 1-1,0-1 0,0 1 0,0-1 1,1 1-1,-1-1 0,0 0 0,0 1 0,0-1 1,1 0-1,-1 0 0,0 1 0,1-1 1,-1-1-1,0 1 1,1 1 1,0-1 0,-1 1-1,1-1 1,0 1-1,-1-1 1,1 1-1,-1-1 1,1 1-1,-1-1 1,1 1-1,-1 0 1,1-1 0,-1 1-1,1 0 1,-1 0-1,0-1 1,1 1-1,-1 0 1,0 0-1,1 0 1,-1-1-1,0 1 1,42 36 372,1-9-392,77 38 0,-65-43 0,-35-15 0,27 14 0,-44-20 0,0 1 0,0-1 0,0 0 0,0-1 0,0 1 0,0 0 0,0-1 0,0 1 0,1-1 0,-1 0 0,0 1 0,0-1 0,0 0 0,1-1 0,-1 1 0,4-1 0,8-7 0,-3 1 0,-12 6 0,0 0 0,0 1 0,0 0 0,-1-1 0,1 1 0,0 0 0,0-1 0,-1 1 0,1 0 0,0 0 0,-1 0 0,1 0 0,0 0 0,-2 1 0,-8-1 0,-1 1 0,1 0 0,0 0 0,0 1 0,0 1 0,-14 5 0,11-4 0,7-2 0,-1 1 0,0-1 0,1 2 0,0-1 0,0 1 0,-9 5 0,4 0 0,9-7 0,0 0 0,-1 0 0,1 0 0,0 1 0,1 0 0,-1-1 0,0 1 0,1 0 0,-1 0 0,-2 6 0,-7 5 0,11-13 0,0-1 0,0 1 0,0 0 0,0 0 0,0 0 0,0 0 0,0 0 0,1 0 0,-1 0 0,0 1 0,1-1 0,-1 0 0,1 0 0,-1 0 0,1 1 0,-1-1 0,1 0 0,0 1 0,0 1 0,-16 6 0,13-3 0,1-2 0,0-1 0,0 1 0,0-1 0,-1 0 0,1 0 0,-1 0 0,0 0 0,-4 4 0,4-9 0,1 1 0,0-1 0,-1 0 0,1 1 0,0-1 0,0 0 0,0 0 0,1 0 0,-4-4 0,0-2 0,0 0 0,0 0 0,1-1 0,0 1 0,1-1 0,0 0 0,0 0 0,1 0 0,0 0 0,0-1 0,0-14 0,2 24 0,0 0 0,0-1 0,0 1 0,0 0 0,0-1 0,0 1 0,0 0 0,0 0 0,0-1 0,0 1 0,0 0 0,0-1 0,0 1 0,0 0 0,0 0 0,0-1 0,1 1 0,-1 0 0,0-1 0,0 1 0,0 0 0,0 0 0,1 0 0,-1-1 0,0 1 0,0 0 0,1 0 0,-1 0 0,0-1 0,0 1 0,1 0 0,-1 0 0,0 0 0,0 0 0,1 0 0,-1 0 0,0 0 0,0-1 0,1 1 0,-1 0 0,0 0 0,1 0 0,-1 0 0,0 0 0,1 0 0,-1 0 0,0 1 0,0-1 0,1 0 0,-1 0 0,0 0 0,1 0 0,14 9 0,-12-8 0,15 11-3985</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5:30.625"/>
    </inkml:context>
    <inkml:brush xml:id="br0">
      <inkml:brushProperty name="width" value="0.05" units="cm"/>
      <inkml:brushProperty name="height" value="0.05" units="cm"/>
      <inkml:brushProperty name="color" value="#AB008B"/>
    </inkml:brush>
  </inkml:definitions>
  <inkml:trace contextRef="#ctx0" brushRef="#br0">111 0 4816,'0'0'17141,"-10"9"-16640,-30 28-6,36-34-413,1 1 0,0-1 0,0 1 0,1 0 0,-1 0 0,1 0 0,0 0 0,0 0 0,0 1 0,0-1 0,1 0 0,-2 8 0,-3 10 228,1-7-52,0 1 1,1-1-1,1 1 1,1 0-1,0 0 1,1 1-1,1-1 1,0 0-1,4 21 1,-6 7 324,1-35-429,0 1 1,1 0 0,1 10-1,1 7 154,-1-13-65,0-1 0,1 1 0,1-1 0,0 0-1,0 1 1,9 19 0,-8-28-91,1-1 0,0 1 0,-1-1 0,2 0 0,-1 0 0,0 0 0,1-1 0,-1 0 0,1 0 0,0 0 0,8 2 0,-8-3-123,0 0 0,0-1 0,1 0 0,-1 0 0,0 0 0,1-1 0,-1 0 1,1 0-1,-1 0 0,1-1 0,-1 0 0,0 0 0,1-1 0,-1 0 0,8-3 0,-5 1 6,0-1-1,-1 1 1,1-1 0,-1-1 0,0 0-1,-1 0 1,1 0 0,-1-1-1,9-11 1,-10 10-35,9-9 0,-1-1 0,-1-1 0,-1 1 0,20-42 0,-28 45 0,0-1 0,-1-1 0,-1 1 0,0-18 0,-1 18 0,0 5 0,-1-1 0,0 0 0,0 0 0,-2 0 0,1 0 0,-2 1 0,1-1 0,-2 1 0,0 0 0,0-1 0,-1 2 0,0-1 0,-12-19 0,13 26 0,0 0 0,0 0 0,0 1 0,-1-1 0,1 1 0,-1 0 0,0 0 0,0 1 0,0-1 0,0 1 0,0 0 0,0 0 0,-1 1 0,1 0 0,-9-1 0,11 1 0,-3 0 0,1 1 0,-1-1 0,0 1 0,0 0 0,0 1 0,1 0 0,-1 0 0,0 0 0,0 0 0,1 1 0,-1 0 0,1 0 0,0 0 0,-1 1 0,1 0 0,0 0 0,-6 5 0,10-7 33,0 0 0,-1 0-1,1 0 1,0 1 0,0-1 0,-1 0 0,1 1 0,0-1-1,1 0 1,-1 1 0,0 0 0,0-1 0,0 1-1,1-1 1,-1 1 0,1 0 0,0-1 0,-1 1 0,1 0-1,0-1 1,0 1 0,0 0 0,0 0 0,0-1-1,1 3 1,-1-2-300,1-1 1,-1 0-1,1 1 0,-1-1 0,1 0 0,0 0 0,0 1 0,-1-1 0,1 0 1,0 0-1,0 0 0,0 0 0,0 0 0,1 0 0,-1 0 0,0 0 0,2 0 0</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6:56.198"/>
    </inkml:context>
    <inkml:brush xml:id="br0">
      <inkml:brushProperty name="width" value="0.05" units="cm"/>
      <inkml:brushProperty name="height" value="0.05" units="cm"/>
      <inkml:brushProperty name="color" value="#008C3A"/>
    </inkml:brush>
  </inkml:definitions>
  <inkml:trace contextRef="#ctx0" brushRef="#br0">1171 0 3504,'0'0'8480,"-12"4"-8071,-31 9 207,-53 24 0,8 5 176,-206 92 732,238-108-1157,-91 58 0,90-50-131,8-7-6,28-17 75,-33 24 0,54-34-286,-1 0-1,1 1 0,-1-1 0,1 0 1,-1 1-1,1-1 0,-1 0 0,1 1 0,0-1 1,-1 1-1,1-1 0,-1 0 0,1 1 1,0-1-1,0 1 0,-1 0 0,1-1 0,0 1 1,0-1-1,-1 1 0,1 0 0,10 2 220,29-7-50,-27 2-152,221-37 255,-218 36-264,0 1 1,0 1 0,0 0 0,29 3-1,-44-2-26,0 0 0,1 0-1,-1 0 1,0 0 0,1 0-1,-1 0 1,1 0 0,-1 0-1,0 0 1,1 0 0,-1 0-1,0 0 1,1 0 0,-1 0-1,0 1 1,1-1 0,-1 0-1,0 0 1,1 0 0,-1 0-1,0 1 1,1-1 0,-1 0-1,0 0 1,0 1 0,1-1 0,-1 0-1,0 0 1,0 1 0,1-1-1,-1 0 1,0 1 0,0-1-1,0 0 1,0 1 0,0-1-1,1 0 1,-1 1 0,0-1-1,0 0 1,0 1 0,0-1-1,0 1 1,0-1 0,0 0-1,0 1 1,0-1 0,0 0-1,-1 1 1,1-1 0,0 0-1,0 1 1,0-1 0,0 0-1,0 1 1,-1-1 0,1 0-1,0 1 1,0-1 0,-1 1-1,-21 18 12,15-14-3,-40 34 64,-2-2 0,-1-3 1,-91 47-1,-140 58 354,245-127-324,18-7-77,18-5-29,0 1 1,0-1-1,0 0 1,1 0-1,-1 0 0,0 1 1,0-1-1,0 0 0,1 0 1,-1 0-1,0 0 0,0 1 1,1-1-1,-1 0 1,0 0-1,0 0 0,1 0 1,-1 0-1,0 0 0,0 0 1,1 0-1,-1 0 1,0 0-1,1 0 0,-1 0 1,0 0-1,0 0 0,1 0 1,-1 0-1,0 0 0,1 0 1,-1 0-1,0 0 1,0 0-1,1-1 0,-1 1 1,0 0-1,0 0 0,1-1 1,9-3-2526</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6:57.473"/>
    </inkml:context>
    <inkml:brush xml:id="br0">
      <inkml:brushProperty name="width" value="0.05" units="cm"/>
      <inkml:brushProperty name="height" value="0.05" units="cm"/>
      <inkml:brushProperty name="color" value="#008C3A"/>
    </inkml:brush>
  </inkml:definitions>
  <inkml:trace contextRef="#ctx0" brushRef="#br0">586 0 4312,'0'0'6322,"-11"6"-5896,-16 10-186,-5 2 429,0 0-1,-39 13 0,-15 1 508,51-17-599,-2-2 1,-50 11-1,73-21-376,0 1 1,1 1 0,-14 6-1,15-6-24,1 0 0,-1-1 0,-16 3 0,22-6-96,4-1-3,-1 1 0,1-1 0,0 0 0,-1 1 0,1 0 0,0-1 0,0 1 0,0 0 0,-1 0 0,1 0 0,-3 3-1,4-3 387,20-4-269,1 0 0,-1 0-1,0-2 1,-1 0 0,1-2-1,21-10 1,5 0 2,121-56 505,-130 56-521,-26 12-129,-5 2 15,1 0 1,1 1-1,-1 0 0,0-1 0,9 0 0,-4-1 150,-12 4-214,1 0 1,0 0-1,0 0 0,0 0 1,0 1-1,0-1 0,0 0 1,0 0-1,0 0 0,0 0 1,0 0-1,0 0 0,0 0 1,0 0-1,0 1 0,0-1 1,0 0-1,0 0 1,0 0-1,0 0 0,0 0 1,0 0-1,0 0 0,0 1 1,0-1-1,0 0 0,0 0 1,0 0-1,0 0 0,0 0 1,0 0-1,1 0 0,-1 0 1,0 0-1,0 1 0,0-1 1,0 0-1,0 0 0,0 0 1,0 0-1,0 0 0,0 0 1,0 0-1,1 0 0,-1 0 1,0 0-1,0 0 0,0 0 1,0 0-1,0 0 1,0 0-1,0 0 0,1 0 1,-1 0-1,0 0 0,0 0 1,0 0-1,0 0 0,0 0 1,0 0-1,0 0 0,1 0 1,3 12 253,-4-5-252,0 1-1,0-1 1,-1 0-1,0 0 1,-1 0 0,1 0-1,-1 0 1,-4 8 0,4-11-5,0 0 0,-1 0 1,0 0-1,0 0 1,0 0-1,0 0 0,-1-1 1,1 0-1,-1 1 0,0-2 1,0 1-1,-8 4 1,-1 0 39,1 0 0,-1-2 0,-1 1 0,1-2 0,-1 0 0,-18 3 0,22-6 11,0 0 0,0-1 1,0 0-1,-1 0 0,1-1 1,0-1-1,0 0 0,0 0 1,-14-6-1,-27-4 376,72 63-150,-6-22-3302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3:35.142"/>
    </inkml:context>
    <inkml:brush xml:id="br0">
      <inkml:brushProperty name="width" value="0.05" units="cm"/>
      <inkml:brushProperty name="height" value="0.05" units="cm"/>
      <inkml:brushProperty name="color" value="#AB008B"/>
    </inkml:brush>
  </inkml:definitions>
  <inkml:trace contextRef="#ctx0" brushRef="#br0">67 184 6824,'0'0'8369,"11"0"-7946,159-13 1379,-164 12-1697,0-1-1,-1 1 0,1-1 1,0 0-1,-1-1 1,1 0-1,-1 1 1,0-2-1,0 1 1,0 0-1,-1-1 0,1 0 1,5-7-1,-8 9-43,0 0-1,0 0 1,0 0 0,-1-1-1,1 1 1,-1 0 0,0-1-1,0 1 1,0-1-1,0 0 1,0 1 0,0-1-1,-1 0 1,1 1 0,-1-1-1,0 0 1,0 0-1,0 1 1,0-1 0,0 0-1,-1 0 1,1 1-1,-1-1 1,1 0 0,-1 1-1,0-1 1,0 1 0,-1-1-1,1 1 1,-3-5-1,1 4-9,0 0-1,0 0 0,-1 0 0,1 0 0,-1 0 1,0 1-1,0-1 0,0 1 0,0 0 0,0 0 0,0 1 1,-1-1-1,-8-1 0,0 0 61,0 1 0,-1 1 0,-17-1 0,21 2-30,0 1 0,0-1 0,0 2 0,0-1 0,0 1 0,-14 6 0,18-6-38,1 0 0,0 1 0,0 0 0,0 0 0,0 0 0,0 1 0,1 0 0,-1 0 0,1 0-1,0 0 1,1 1 0,-6 7 0,7-9-26,-9 13 146,-13 27-1,22-36-118,-1-1-1,1 1 1,0-1-1,0 1 1,1 0 0,0 0-1,0 13 1,1-13-2,0-1 1,0 1-1,0 0 1,1-1-1,0 1 1,1 0-1,-1-1 0,1 0 1,1 1-1,-1-1 1,1 0-1,0 0 1,0 0-1,1 0 1,0-1-1,0 0 0,0 1 1,0-1-1,1-1 1,0 1-1,0-1 1,0 0-1,1 0 1,-1 0-1,1-1 0,0 1 1,0-2-1,0 1 1,10 2-1,5 0 33,-1-1 0,1-2 0,0 0 0,32-1 0,15 1 93,-41-2-41,0-1 0,0-1 1,0-1-1,30-8 0,-14 3 12,-29 5-392,0-1 0,19-8 1,-20 7-2565</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7:01.287"/>
    </inkml:context>
    <inkml:brush xml:id="br0">
      <inkml:brushProperty name="width" value="0.05" units="cm"/>
      <inkml:brushProperty name="height" value="0.05" units="cm"/>
      <inkml:brushProperty name="color" value="#008C3A"/>
    </inkml:brush>
  </inkml:definitions>
  <inkml:trace contextRef="#ctx0" brushRef="#br0">458 0 5720,'0'0'5954,"-10"3"-5599,8-2-326,-13 3 287,1-1-1,-1 0 1,-28 1 0,17-4 360,0 1 1,1 2-1,-1 0 0,1 2 1,0 1-1,-44 15 0,65-18-589,-1 0-1,1 0 0,-1 0 1,1 1-1,0-1 0,0 1 1,0 0-1,1 0 1,-5 7-1,-11 11 193,10-13-140,1 0-1,0 0 1,0 1 0,1-1-1,1 2 1,-9 16 0,13-23-103,0 1 1,0 0 0,1 0-1,0 0 1,0 0 0,0 0-1,0 0 1,1 1 0,0-1-1,0 0 1,0 0 0,1 0-1,0 0 1,0 0 0,0 0-1,0 0 1,5 9 0,-4-9-18,1 0 0,-1 0 0,1-1 0,0 1 0,1-1 1,-1 0-1,1 0 0,0 0 0,0 0 0,0 0 0,0-1 0,1 0 1,5 3-1,-3-2 5,0-1-1,0 0 1,0-1 0,1 0 0,-1 0 0,1-1 0,-1 0 0,13 0 0,2-1 42,0-2 1,0 0 0,-1-2-1,1-1 1,33-11-1,-18 3 88,43-24 0,-35 15-36,10-5-18,35-16 86,2 14-97,-22 9-42,-62 18-43,1 0-1,-1 0 1,1 1-1,16 0 1,-18 0 31,-8-2 11,-13-4 46,9 5-68,-4-2-4,0 0 1,-1 1-1,1 0 0,-1 0 0,0 1 1,1 1-1,-1 0 0,0 0 1,0 0-1,0 1 0,0 1 0,-18 3 1,21-3-9,0 1 0,0 0 0,0 0 0,1 1 0,-1-1 0,1 2 0,-1-1 0,1 1 0,0 0 0,0 0 1,1 0-1,-1 1 0,1 0 0,0 0 0,1 0 0,-1 1 0,1-1 0,0 1 0,-4 7 0,3-2-12,0 1-1,0-1 1,1 1-1,1 0 1,0 0-1,0 0 1,-1 20-1,4-24 1,0-1 0,0 1-1,1-1 1,0 1 0,1-1 0,-1 0-1,1 1 1,1-1 0,-1 0 0,1 0-1,0 0 1,1-1 0,0 1 0,5 6-1,-9-12 4,1 1-1,0-1 0,0 1 1,1-1-1,-1 1 0,0-1 1,0 0-1,1 1 0,-1-1 0,1 0 1,-1 0-1,1 0 0,-1 0 1,1 0-1,0-1 0,-1 1 1,1 0-1,0-1 0,0 1 1,-1-1-1,1 1 0,0-1 1,0 0-1,0 0 0,0 0 1,-1 0-1,1 0 0,0-1 0,0 1 1,0 0-1,-1-1 0,1 1 1,0-1-1,0 0 0,-1 1 1,1-1-1,2-2 0,3-1 21,0 0-1,-1 0 0,1-1 0,-1 0 1,0 0-1,-1 0 0,1-1 1,-1 0-1,0 0 0,0 0 0,3-8 1,-2 4 29,-1 0 0,0-1 0,-1 0 0,0 0 0,-1 0 0,0 0 0,1-13 0,-2 16 11,2-16 60,-4 24-112,0-1 0,0 1 0,0-1 0,1 0 1,-1 1-1,0-1 0,0 1 0,0-1 0,0 1 0,0-1 1,0 1-1,0-1 0,0 1 0,-1-1 0,1 1 0,0-1 1,0 1-1,0-1 0,0 1 0,-1-1 0,1 1 1,0-1-1,-1 1 0,1-1 0,-1 0 0,3 3 10,0 0 0,-1 0 0,1 0 0,-1 0-1,1 0 1,-1 0 0,0 1 0,0-1 0,0 0-1,0 1 1,-1-1 0,2 4 0,4 9-20,40 95-47,-43-101 42,1-1 1,0 0 0,1 0 0,0 0 0,0 0-1,1-1 1,0 0 0,0 0 0,14 11 0,-19-17 4,0 0 1,0-1-1,0 1 1,1 0 0,-1-1-1,0 1 1,1-1-1,-1 1 1,0-1 0,1 1-1,-1-1 1,0 0-1,1 0 1,-1 0-1,1 0 1,-1 0 0,0 0-1,1 0 1,-1 0-1,1 0 1,-1-1 0,0 1-1,1-1 1,-1 1-1,0-1 1,0 1 0,1-1-1,-1 0 1,0 1-1,0-1 1,0 0 0,0 0-1,0 0 1,2-2-1,3-4 22,0 1 0,0-1 0,-1-1 0,5-8 0,-8 13-17,8-15 83,-1 1 0,-1-2 0,0 1 0,-2-1 1,0-1-1,-1 1 0,-1-1 0,-1 0 0,0 0 1,-1-25-1,-2 44-58,0 1-29,1 1 0,-1-1 0,1 0 1,-1 0-1,1 0 0,-1 1 1,0-1-1,1 0 0,-1 0 1,1 1-1,-1-1 0,0 0 1,1 1-1,-1-1 0,0 0 1,1 1-1,-1-1 0,0 1 0,0-1 1,1 1-1,-1-1 0,0 0 1,0 1-1,0-1 0,0 1 1,0 0-1,4 16 5,-4-15-4,15 84 16,-13-76-30,1 0 1,0 0 0,1 0 0,0-1 0,0 1 0,12 15 0,-16-24 10,1 1 0,0-2 0,-1 1 0,1 0 0,0 0 0,0 0 0,0 0 1,0 0-1,0-1 0,0 1 0,0 0 0,0-1 0,0 1 0,0-1 0,1 1 1,-1-1-1,0 0 0,0 1 0,0-1 0,1 0 0,-1 0 0,0 0 0,0 0 1,1 0-1,-1 0 0,0 0 0,0 0 0,0 0 0,1-1 0,-1 1 0,0-1 0,0 1 1,0 0-1,0-1 0,0 0 0,0 1 0,2-2 0,3-3 21,0 0 1,-1 0-1,1 0 0,8-12 0,-9 10-13,0 1 10,-1-1-1,-1 1 1,1-1 0,-1 0-1,0 0 1,0 0-1,-1 0 1,3-14 0,4-13 70,-9 34-84,0-1 0,0 1 1,0 0-1,1-1 0,-1 1 1,0 0-1,0-1 0,0 1 0,0 0 1,0-1-1,1 1 0,-1 0 1,0 0-1,0-1 0,0 1 0,1 0 1,-1 0-1,0-1 0,0 1 1,1 0-1,-1 0 0,0 0 0,1-1 1,-1 1-1,0 0 0,1 0 1,-1 0-1,0 0 0,1 0 0,-1 0 1,0 0-1,1-1 0,9 9 58,10 26-44,-14-23 0,60 77 13,-47-64-26,-16-21-9,-1 0 0,1 0 0,-1 0 0,1-1 0,0 1 0,0-1 1,1 1-1,-1-1 0,0 0 0,1 0 0,-1-1 0,1 1 1,-1-1-1,8 2 0,-9-2 8,0-1 1,0 0-1,1 0 0,-1-1 1,0 1-1,0 0 0,0-1 1,1 1-1,-1-1 0,0 0 1,0 0-1,0 0 0,0 0 1,0 0-1,0 0 0,-1 0 1,1-1-1,0 1 0,-1-1 1,1 1-1,0-1 0,-1 0 1,0 1-1,1-1 1,-1 0-1,0 0 0,1-3 1,10-20 46,-2 0 1,0-1-1,-2 0 1,-1-1-1,6-44 1,0-56 279,-10 108-193,0 13-15,-1 6-11,11 31-131,3 8-24,13 51 1,-26-78 23,0 1 1,-1 0 0,0 0-1,-1 0 1,-1 0 0,0 0-1,-1 0 1,-3 17 0,4-28 13,0 0 1,0 0 0,-1 0 0,1-1 0,-1 1 0,1 0 0,-1 0 0,0 0 0,0-1 0,0 1 0,0 0 0,0-1 0,0 1 0,0-1 0,0 1 0,-1-1 0,1 0 0,0 0 0,-1 1 0,1-1 0,-1 0 0,0 0 0,1 0 0,-1-1 0,0 1 0,0 0 0,1 0 0,-1-1 0,0 0 0,-4 1 0,2-1 3,-1 0 1,0-1 0,1 0-1,-1 0 1,1 0 0,-1 0-1,1-1 1,0 1-1,0-1 1,0 0 0,-7-4-1,0-1 7,7 5 3,1 0 0,0 0 0,-1 0 0,1-1 0,0 1 0,0-1 0,0 1 0,0-1 0,-3-5 0,-9-7 47,14 15-41,15 4 3,1 4-18,1 1-1,-1 1 1,15 13-1,22 14-43,-45-32 38,6 3-16,29 13 1,-39-20 15,1 1-1,0-1 1,-1 0 0,1 0 0,0 0 0,0-1 0,0 1-1,0-1 1,0 0 0,0 0 0,0-1 0,7 0 0,-11 0 5,15-3-18,0 0 1,14-8-1,-25 10 19,1 0 1,-1-1 0,0 1-1,0-1 1,0 0-1,0 0 1,-1-1-1,1 1 1,-1-1-1,4-5 1,-4 5 1,7-10 30,13-26 0,-21 34-23,1 0 0,-1 1 0,-1-1 0,1-1 0,-1 1 0,0 0 0,0 0 0,0-8-1,-1 1 15,0 1-1,-1 0 1,-4-19-1,4 28-13,0-1 0,0 1 0,0 0 0,0-1-1,-1 1 1,1 0 0,-1 0 0,0 0 0,0 0 0,0 0-1,-1 0 1,1 0 0,-1 1 0,1-1 0,-1 1 0,-5-4 0,7 6-3,-1-1 1,1 0-1,-1 1 1,0-1 0,1 1-1,-1 0 1,0-1 0,1 1-1,-1 0 1,0 0 0,0 0-1,1 0 1,-1 0 0,0 1-1,1-1 1,-1 0 0,0 1-1,1-1 1,-1 1 0,0 0-1,1-1 1,-1 1 0,1 0-1,-1 0 1,1 0 0,0 0-1,-3 2 1,-2 3 4,0 0-1,0 1 1,-9 12 0,13-17-9,-1 3-2,0 1 0,0-1 0,1 0 0,0 1 0,0-1 0,0 1 0,1 0 0,0-1 0,0 1 0,0 0 0,1 0 0,0 0 0,0-1-1,0 1 1,1 0 0,0 0 0,0 0 0,0-1 0,1 1 0,0 0 0,3 6 0,1 3-10,1 0-1,1-1 1,0 1 0,1-2 0,1 1-1,14 15 1,-21-25 6,1 0 0,0 0-1,0 0 1,1 0 0,-1-1 0,1 0-1,0 0 1,0 0 0,0 0-1,6 1 1,-8-3 4,0 0 0,-1-1-1,1 1 1,0-1 0,-1 0 0,1 0 0,0 0-1,0 0 1,-1-1 0,1 1 0,0-1 0,-1 0-1,1 1 1,0-1 0,-1 0 0,1 0-1,-1-1 1,0 1 0,1-1 0,-1 1 0,0-1-1,4-3 1,-1 0 8,0-1-1,0 1 1,-1-1 0,0 0-1,0-1 1,0 1 0,3-8-1,18-50 30,-19 46-26,38-137 221,-42 147-199,4-9 64,-6 16-87,0 1-1,0 0 1,0-1-1,0 1 1,0-1 0,0 1-1,1 0 1,-1-1-1,0 1 1,0 0-1,0-1 1,1 1-1,-1 0 1,0-1-1,0 1 1,1 0 0,-1 0-1,0-1 1,1 1-1,-1 0 1,0 0-1,1 0 1,-1-1-1,0 1 1,1 0-1,-1 0 1,0 0 0,2 0-1,-1 1 5,0 0 0,0 1 0,0-1 0,0 1 0,0-1 0,-1 1 0,1-1 0,0 1 0,-1 0 0,1-1 0,-1 1 0,1 3 0,2 3 15,9 31 10,-2 1 1,-1 0-1,-2 1 1,2 65-1,-8-101-38,-1-1 0,0 1 0,-1 0 0,1-1-1,-1 1 1,0-1 0,-1 6 0,1-9-2,1 0 0,-1 1 0,0-1-1,1 0 1,-1 1 0,0-1 0,0 0 0,0 0 0,0 0 0,0 0-1,-1 0 1,1 0 0,0 0 0,0 0 0,-1 0 0,1 0 0,0-1-1,-1 1 1,1-1 0,-1 1 0,1-1 0,-1 1 0,1-1 0,-1 0-1,1 0 1,-3 0 0,0 0 4,0 0 0,-1 0 0,1 0-1,0-1 1,0 0 0,0 0 0,-1 0 0,1-1 0,0 1-1,0-1 1,1 0 0,-1 0 0,-6-5 0,0 0 43,1-1 0,1 0 0,-15-16 0,11 2 146,11 21-187,1 1-1,0 0 1,0 0-1,-1-1 1,1 1 0,0-1-1,0 1 1,0 0-1,-1-1 1,1 1 0,0 0-1,0-1 1,0 1 0,0-1-1,0 1 1,0 0-1,0-1 1,0 1 0,0-1-1,0 1 1,0 0 0,0-1-1,0 1 1,0-1-1,0 1 1,1 0 0,-1-1-1,0 1 1,0 0-1,0-1 1,1 1 0,-1 0-1,0-1 1,0 1 0,1 0-1,-1-1 1,0 1-1,1 0 1,-1 0 0,0-1-1,1 1 1,-1 0 0,0 0-1,1 0 1,-1 0-1,0-1 1,1 1 0,-1 0-1,1 0 1,-1 0-1,1 0 1,36-1 47,-1 2-1,1 2 1,-1 1-1,48 12 0,-36-6-44,-38-9-71,0 0 0,0 1 0,1 1 0,-2 0-1,1 0 1,0 1 0,16 9 0,-15 0-813,-8-9-2486</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7:04.379"/>
    </inkml:context>
    <inkml:brush xml:id="br0">
      <inkml:brushProperty name="width" value="0.05" units="cm"/>
      <inkml:brushProperty name="height" value="0.05" units="cm"/>
      <inkml:brushProperty name="color" value="#008C3A"/>
    </inkml:brush>
  </inkml:definitions>
  <inkml:trace contextRef="#ctx0" brushRef="#br0">1 351 3312,'0'0'12085,"3"-10"-11769,26-78 1033,-25 80-1219,0 0 0,0 1 0,1-1 0,0 1 0,1 0 0,6-7 0,8-10 136,-14 15-130,-1-1 0,1 0 1,4-15-1,13-22 431,-21 43-446,0 0-1,0 0 1,0 0 0,-1 0-1,1 0 1,-1-1 0,0 1-1,0 0 1,-1-1 0,0 1-1,1-7 1,1 6 205,-2 5-312,0 0 0,0 0 0,0 0 0,-1 0 0,1 0 0,0 0 0,0 0 0,0 0 1,0 0-1,-1 0 0,1 0 0,0 0 0,0 0 0,0 0 0,0 0 0,0 0 0,-1-1 0,1 1 1,0 0-1,0 0 0,0 0 0,0 0 0,0 0 0,0 0 0,-1 0 0,1 0 0,0-1 1,0 1-1,0 0 0,0 0 0,0 0 0,0 0 0,0 0 0,0 0 0,0-1 0,0 1 0,0 0 1,0 0-1,0 0 0,-1 0 0,1 0 0,0-1 0,0 1 0,0 0 0,0 0 0,1 0 0,-1 0 1,0-1-1,0 1 0,0 0 0,0 0 0,0 0 0,0 0 0,0 0 0,0-1 0,0 1 0,0 0 1,0 0-1,0 0 0,0 0 0,1 0 0,-1 0 0,0 0 0,0-1 0,0 1 0,0 0 0,0 0 1,1 0-1,-2 0 18,0 1 1,1-1-1,-1 1 1,0 0-1,1-1 1,-1 1-1,1-1 1,-1 1-1,1 0 1,-1-1-1,1 1 1,-1 0 0,1 0-1,0-1 1,-1 1-1,1 0 1,0 0-1,0 0 1,0 0-1,0-1 1,-1 1-1,1 1 1,-2 20 48,2-15-53,0 5 25,0 0-1,0 0 1,5 21 0,-3-28-44,-1-1 0,1 0 0,-1 0-1,1 0 1,0 0 0,1 0 0,-1-1 0,1 1 0,-1-1 0,1 1 0,0-1 0,0 0 0,1 0 0,3 3 0,2 2 7,-8-7-8,0 0 0,1 0 1,-1 0-1,0 0 0,0 0 0,1 0 1,-1 0-1,0 0 0,1 0 1,-1-1-1,1 1 0,-1-1 1,1 1-1,-1-1 0,1 0 1,-1 1-1,1-1 0,2 0 1,3 0 20,0 0 0,1-1 1,-1 0-1,0 0 1,0 0-1,0-1 1,0 0-1,0-1 0,0 0 1,0 0-1,7-4 1,-6 1-7,-1 1 1,0-1-1,0-1 1,-1 1 0,1-1-1,-2 0 1,1-1-1,7-12 1,28-33 336,-41 53-357,0 0 1,0-1-1,0 1 1,0 0 0,0-1-1,0 1 1,0 0-1,0-1 1,1 1-1,-1 0 1,0-1-1,0 1 1,0 0-1,1 0 1,-1-1-1,0 1 1,0 0-1,1 0 1,-1-1-1,0 1 1,1 0-1,-1 0 1,0 0-1,0 0 1,1-1-1,-1 1 1,0 0-1,1 0 1,-1 0-1,0 0 1,1 0-1,0 0 1,1 12 5,-1-2-29,3 31-12,-4-34 28,0 1 0,0-1 0,1 1-1,0-1 1,1 0 0,0 1 0,0-1 0,0 0 0,5 8 0,0 0-1,-6-13 5,-1 0-1,1 0 1,0 0 0,0 1 0,0-2 0,0 1 0,0 0 0,0 0 0,0 0 0,1 0 0,-1-1 0,1 1 0,-1-1 0,1 1 0,0-1 0,0 1-1,-1-1 1,1 0 0,0 0 0,4 1 0,-2-1 1,0 0 0,0-1-1,0 0 1,0 0 0,0 0-1,8-1 1,-11 0 2,0 1 0,1-1 0,-1 1 0,0-1 0,0 1 0,0-1 0,0 0 0,0 0 0,0 1 0,0-1 0,0 0 0,0 0 0,0 0 0,0 0 0,0 0 0,0-1 0,-1 1 0,1 0 0,-1 0 0,1 0 0,-1-1 0,1 1 0,-1 0 0,0 0 0,1-2 0,0-3 21,0-1 0,-1 1 0,1 0 0,-1 0 0,-1-1 0,1 1 0,-1 0 0,0 0 0,0 0 0,-1 0 0,0 0 0,-4-10 0,4 12 2,0 1-1,0-1 1,0 1-1,-1-1 1,1 1-1,-1 0 1,1 0 0,-1 0-1,0 0 1,0 0-1,-1 1 1,1-1 0,-1 1-1,1 0 1,-1 0-1,1 1 1,-1-1-1,0 0 1,0 1 0,-5-1-1,28-1 19,0-2 0,0 0 0,31-12 0,-36 11-30,-8 4-11,7-3 0,1 1 0,0 0 1,25-3-1,-37 6 0,1 1 0,-1-1 0,1 1 0,-1 0 1,1 0-1,0 0 0,-1 1 0,1-1 0,-1 0 0,1 1 1,-1 0-1,0 0 0,1 0 0,-1 0 0,1 0 0,-1 0 1,0 0-1,0 1 0,0-1 0,0 1 0,0-1 0,0 1 1,0 0-1,-1 0 0,1 0 0,0 0 0,-1 0 0,2 4 1,1 4 19,-1 1 1,0-1-1,0 1 1,-1 0 0,-1-1-1,0 1 1,0 0-1,-1 0 1,-2 15 0,8-2 254,-6-24-116,2-2-139,1 1 1,-1-1 0,0 0 0,1-1 0,-1 1-1,0 0 1,0-1 0,1-2 0,2-1 10,9-10 39,25-20 0,13-12 78,-52 47-144,1 0 1,0 0-1,0 0 1,0 0-1,0 0 1,0 0-1,0 0 0,0 1 1,0-1-1,0 0 1,0 1-1,0-1 1,0 1-1,0-1 1,0 1-1,1-1 1,-1 1-1,0 0 0,0 0 1,0 0-1,1 0 1,-1 0-1,0 0 1,0 0-1,1 0 1,-1 0-1,0 0 0,0 1 1,1-1-1,-1 0 1,0 1-1,0-1 1,0 1-1,0-1 1,0 1-1,0 0 1,0 0-1,0-1 0,0 1 1,0 0-1,0 0 1,0 0-1,1 1 1,4 7 28,0-1 1,0 1-1,-1 0 1,6 13-1,-3-7 20,0-2-12,3 7 225,18 39 0,-22-48 48,-5-11-1259</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7:04.605"/>
    </inkml:context>
    <inkml:brush xml:id="br0">
      <inkml:brushProperty name="width" value="0.05" units="cm"/>
      <inkml:brushProperty name="height" value="0.05" units="cm"/>
      <inkml:brushProperty name="color" value="#008C3A"/>
    </inkml:brush>
  </inkml:definitions>
  <inkml:trace contextRef="#ctx0" brushRef="#br0">0 0 14168,'0'0'1680</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7:35.011"/>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197 1 3808,'0'0'7825,"-7"12"-7376,-6 13-36,0 1 0,-13 40 0,-26 130 2086,39-158-1538,-29 63 1,15-33 153,26-67-1057,1 0 19,-1 0 0,1 0 0,0 0 1,-1 0-1,1 1 0,0-1 0,0 0 0,-1 0 0,1 0 0,0 0 0,0 0 1,0 0-1,0 1 0,1 0 0,-1-2-47,1 1 0,0-1 0,0 1 0,0-1-1,0 0 1,0 0 0,0 1 0,0-1 0,0 0 0,0 0 0,0 0 0,0 0 0,-1 0-1,1 0 1,0 0 0,0-1 0,0 1 0,0 0 0,0 0 0,2-1 0,21-5 183,44-18 1,-13 4-95,-34 15-15,0 0 0,0 2 0,1 0 0,35 1 0,-45 4 4,-12-1-100,1-1 1,-1 0-1,1 1 0,0-1 0,-1 0 0,1 0 0,0 0 1,-1 0-1,1 0 0,0 0 0,-1 0 0,1 0 1,0 0-1,-1 0 0,1 0 0,-1 0 0,1 0 0,0 0 1,-1 0-1,1-1 0,0 1 0,0-1 0,7 0 265,-8 1-261,0 0 1,0 0-1,0 0 0,0 0 0,1 0 1,-1 0-1,0 0 0,0 0 0,0 0 0,0 0 1,1 0-1,-1 0 0,0 0 0,0 0 1,0-1-1,0 1 0,1 0 0,-1 0 1,0 0-1,0 0 0,0 0 0,0 0 1,0 0-1,0 0 0,1-1 0,-1 1 1,0 0-1,0 0 0,0 0 0,0 0 1,0 0-1,0-1 0,0 1 0,0 0 1,0 0-1,0 0 0,0 0 0,0-1 1,0 1-1,0 0 0,0 0 0,0 0 1,0 0-1,0-1 0,0 1 0,9-14 119,-8 13-125,0 0 1,-1 0-1,1 0 1,0 0-1,0 0 1,-1 0-1,1-1 1,-1 1 0,1 0-1,-1 0 1,0 0-1,1 0 1,-1-1-1,0 1 1,0 0-1,0 0 1,0-1 0,0 1-1,0-3 1,-1-9 95,1 0 1,1 0-1,0 0 1,4-19-1,-4 28-61,6-8 90,-6 11-124,0 0-1,-1 1 1,1-1-1,0 0 1,-1 0-1,1 0 1,-1 0-1,1 0 1,-1-1-1,1 1 1,-1 0 0,0 0-1,1-1 1,-1-3 8,-1-1 0,1 1 0,-1 0 1,0 0-1,0 0 0,-1 0 0,-2-6 1,-2-8 8,4 14-10,0 0 1,0 0-1,0 1 0,-1-1 0,0 1 1,0-1-1,0 1 0,0 0 0,0 0 0,-1 0 1,0 1-1,0-1 0,0 1 0,0 0 0,-1 0 1,1 1-1,-6-4 0,5 4-2,0 0 0,-1-1 0,1 2-1,-1-1 1,1 0 0,-1 1 0,1 0 0,-1 1 0,0-1 0,0 1-1,1 0 1,-1 0 0,0 1 0,1 0 0,-9 2 0,11-2-20,-1 0 0,1 0 0,-1 0 0,1 0 0,-1 0 0,0-1 1,1 0-1,-6 0 0</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7:44.672"/>
    </inkml:context>
    <inkml:brush xml:id="br0">
      <inkml:brushProperty name="width" value="0.05" units="cm"/>
      <inkml:brushProperty name="height" value="0.05" units="cm"/>
      <inkml:brushProperty name="color" value="#66CC00"/>
    </inkml:brush>
  </inkml:definitions>
  <inkml:trace contextRef="#ctx0" brushRef="#br0">323 223 4912,'0'0'11038,"-10"10"-10647,7-7-340,-14 14 310,-1-1-1,-30 22 1,42-34-200,-1 1-1,0-2 0,0 1 1,-1-1-1,1 0 0,-1 0 1,0-1-1,1 0 1,-1-1-1,0 0 0,-14 1 1,16-2-35,0-1-1,0 0 1,0 0 0,0 0 0,0 0 0,0-1 0,0 0-1,1 0 1,-1-1 0,1 0 0,-1 0 0,1 0 0,0 0-1,0-1 1,1 0 0,-6-5 0,8 8-63,0-2 0,0 1 0,0 0 0,0 0 1,0-1-1,1 1 0,-1-1 0,1 1 0,-1-1 0,1 1 0,0-1 0,0 0 0,0 0 1,0 0-1,1 0 0,-1 0 0,1 1 0,0-1 0,0 0 0,0 0 0,0 0 0,0 0 1,1 0-1,-1 0 0,1 0 0,0 0 0,0 0 0,0 1 0,1-4 0,1-2 34,0-1 1,1 1-1,0 0 0,0 0 0,1 0 0,0 0 0,1 1 1,-1 0-1,1 0 0,0 0 0,1 1 0,0 0 0,0 0 1,0 1-1,11-6 0,125-60 883,-132 66-861,0 1-1,-1 0 1,1 1 0,1 1-1,-1 0 1,14-1 0,-23 3-95,1 0 1,0 1 0,0 0 0,-1-1 0,1 1 0,0 0 0,-1 0 0,1 0 0,-1 1 0,1-1 0,-1 1 0,0-1 0,0 1 0,0 0 0,0 0 0,0 0 0,0 0 0,0 0 0,0 0 0,-1 1 0,3 4-1,3 6 77,0 1-1,8 26 0,-8-22 6,-5-9-74,0 0 0,0-1-1,0 1 1,-1 0-1,0 0 1,-1 16 0,-8 51 108,4-55-61,-1-1 1,0 1-1,-2-1 1,-13 28-1,-43 71 412,54-103-402,-1 0 55,0 0-1,-1 0 1,0-2-1,-26 27 0,-19 27 307,49-61-409,6-5-21,-1-1 0,0 1 0,1 0 0,-1 0 0,0-1 0,0 1 0,0-1 0,-1 0 0,-3 2 0,4-2-10,4-2-94,8-3-109,10-8-459,38-15 0,-29 16-3289</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7:45.444"/>
    </inkml:context>
    <inkml:brush xml:id="br0">
      <inkml:brushProperty name="width" value="0.05" units="cm"/>
      <inkml:brushProperty name="height" value="0.05" units="cm"/>
      <inkml:brushProperty name="color" value="#66CC00"/>
    </inkml:brush>
  </inkml:definitions>
  <inkml:trace contextRef="#ctx0" brushRef="#br0">106 130 11048,'0'0'5945,"-10"9"-5352,-33 32-21,38-36-376,0 1 1,0-1-1,0 1 0,1 1 0,0-1 0,0 1 1,0-1-1,1 1 0,0 0 0,0 0 0,1 1 1,-3 13-1,5-15-69,-1-1-1,1 0 1,0 1 0,1-1 0,0 1 0,-1-1-1,2 0 1,-1 0 0,1 0 0,2 7 0,3 4 326,16 26 0,-20-37-361,1-1 1,-1 0-1,1 0 1,0-1 0,0 1-1,0-1 1,0 0-1,1 0 1,-1 0-1,1-1 1,0 1-1,0-1 1,0 0-1,10 2 1,-2-1 131,0 0 1,0-1 0,1 0 0,24-1 0,-30-2-153,0 0 0,0 0 0,0 0-1,-1-1 1,1 0 0,-1-1 0,1 0 0,-1 0 0,0 0 0,0-1 0,0 0-1,-1 0 1,9-8 0,-4 2 65,1-1 0,-2-1 0,1 0 0,-2-1 0,14-22 0,-19 29-89,-1-1 1,1 1-1,-2-1 0,1 0 1,-1 0-1,0 0 0,0 0 1,-1 0-1,0-1 0,0 1 1,-1 0-1,0-1 0,0 1 1,-1 0-1,-1-9 0,-1 3 56,-1 0-1,0 0 0,-1 0 1,0 0-1,-1 1 0,-1-1 0,-8-11 1,12 20-60,0 0 1,-1 0 0,0 0-1,0 0 1,0 1-1,0-1 1,0 1 0,-8-4-1,-41-19 296,27 15-175,19 8-109,0 0-1,1 1 0,-1 0 0,0 1 1,0 0-1,0 0 0,-1 0 0,-7 1 1,10 0-5,0 0 0,0 0 0,0 1 0,0 0 0,0 0 0,0 0 0,0 1 1,0 0-1,0-1 0,1 2 0,-9 4 0,12-6-49,0-1 0,1 1 0,-1-1 0,0 1 1,1-1-1,-1 1 0,1 0 0,-1-1 0,1 1 0,-1 0 0,1 0 0,0-1 0,-1 1 0,1 0 1,0 0-1,0 0 0,0-1 0,-1 1 0,1 0 0,0 0 0,0 0 0,0 0 0,0-1 0,1 3 1,-1-1-21,1 1 1,0-1 0,0 0 0,0 1 0,0-1 0,0 0 0,0 0-1,3 3 1,2 3-116,1-1 1,-1 0-1,12 8 0,24 11-692,-27-19-2811</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7:46.033"/>
    </inkml:context>
    <inkml:brush xml:id="br0">
      <inkml:brushProperty name="width" value="0.05" units="cm"/>
      <inkml:brushProperty name="height" value="0.05" units="cm"/>
      <inkml:brushProperty name="color" value="#66CC00"/>
    </inkml:brush>
  </inkml:definitions>
  <inkml:trace contextRef="#ctx0" brushRef="#br0">15 39 13968,'0'0'6974,"0"11"-6531,4 33-27,-3-42-374,-1 0 0,1 0 1,-1 0-1,1 0 1,0 0-1,-1 0 0,1 0 1,0-1-1,0 1 1,0 0-1,1-1 0,-1 1 1,0 0-1,1-1 0,-1 1 1,1-1-1,2 2 1,1 0 76,0 0 1,0-1-1,0 0 1,9 3 0,1 0 125,-11-4-145,0 1-1,1-1 0,-1 0 0,1 0 0,-1-1 1,1 1-1,-1-1 0,1 0 0,0 0 1,-1-1-1,1 1 0,-1-1 0,1 0 1,-1 0-1,0 0 0,1-1 0,-1 0 1,0 0-1,0 0 0,0 0 0,0 0 1,0-1-1,0 0 0,-1 0 0,1 0 1,-1 0-1,0 0 0,0-1 0,4-6 1,-6 9-58,0-1 1,0 0 0,-1 0 0,1 1 0,-1-1 0,1 0 0,-1 0 0,1 0 0,-1 0 0,0 0 0,0 0 0,0 1 0,0-1 0,0 0 0,-1 0 0,1 0 0,0 0 0,-1 0 0,1 0 0,-1 1-1,0-1 1,0 0 0,0 0 0,0 1 0,-2-4 0,0 1 40,0-1 1,-1 1-1,0 0 0,1 1 0,-1-1 1,-1 1-1,-8-6 0,7 5-12,0 2 0,-1-1-1,1 1 1,-1 0 0,1 0 0,-1 1-1,0 0 1,0 0 0,0 1 0,-8 0-1,-9 1 216,-36 7 1,60-8-282,-8 3 249</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7:49.640"/>
    </inkml:context>
    <inkml:brush xml:id="br0">
      <inkml:brushProperty name="width" value="0.05" units="cm"/>
      <inkml:brushProperty name="height" value="0.05" units="cm"/>
      <inkml:brushProperty name="color" value="#66CC00"/>
    </inkml:brush>
  </inkml:definitions>
  <inkml:trace contextRef="#ctx0" brushRef="#br0">144 494 5320,'0'0'12378,"-11"-2"-11950,0-1-276,6 1-82,1 1 0,0 0 0,-1 0 0,1 0 0,-1 0-1,1 1 1,-1 0 0,1 0 0,-5 1 0,5-1 40,1 0-1,0 1 1,0-1 0,0 1 0,-1 0-1,1 0 1,0 0 0,0 1 0,0-1-1,1 1 1,-1-1 0,0 1 0,0 0-1,1 0 1,-1 0 0,1 0 0,0 1 0,0-1-1,0 1 1,0-1 0,0 1 0,0 0-1,1 0 1,-1 0 0,1 0 0,0 0-1,0 0 1,0 0 0,-1 5 0,1-4-47,1 0 0,0 0 0,0 0 0,0 0 0,0 0 1,1 0-1,-1 0 0,1 0 0,0 0 0,0-1 0,1 1 1,-1 0-1,1 0 0,0-1 0,0 0 0,0 1 0,0-1 0,1 0 1,-1 0-1,1 0 0,0 0 0,-1 0 0,1-1 0,4 3 1,2 0 36,0-1 0,0 0 1,0-1-1,0 0 1,1 0-1,-1-1 1,1 0-1,0-1 0,-1 0 1,1 0-1,0-1 1,0-1-1,-1 0 0,1 0 1,18-5-1,-25 6-61,1-1 0,-1 0 0,0-1-1,0 1 1,0 0 0,0-1 0,0 0-1,-1 1 1,1-1 0,0 0 0,-1-1 0,0 1-1,1 0 1,-1-1 0,0 1 0,0-1-1,0 0 1,0 1 0,-1-1 0,1 0-1,-1 0 1,0 0 0,0 0 0,0-1 0,0 1-1,0-3 1,0-1 28,0 0 0,-1-1 0,0 1 0,0 0 0,-1 0-1,0 0 1,0 0 0,0 0 0,-1 1 0,-5-14 0,5 15-30,0 0 0,-1 1 0,1-1 0,-1 1 1,0-1-1,0 1 0,0 0 0,-1 0 0,1 0 0,-1 1 0,0-1 1,0 1-1,0 0 0,-1 0 0,1 1 0,-1-1 0,1 1 1,-1 0-1,0 0 0,0 0 0,-6-1 0,-1 0 31,9 1-31,0 1 0,-1 0 0,1 0 0,-1 0 0,1 1 0,-1-1 0,1 1 0,-1 0 0,1 0 0,-1 0 0,0 0 0,1 1 0,-5 0-1,7-1-22,1 0-1,-1 0 0,0 1 0,1-1 1,-1 0-1,0 0 0,1 0 0,-1 1 0,0-1 1,1 0-1,-1 1 0,1-1 0,-1 0 1,1 1-1,-1-1 0,1 1 0,-1-1 1,1 1-1,-1-1 0,1 1 0,-1 0 0,2 0-3,-1 0-1,1 0 1,0 0-1,0 0 1,0-1-1,0 1 1,0 0-1,0-1 1,0 1-1,0-1 1,0 1-1,0-1 1,1 1-1,1-1 1,13 6 8,0-2 0,1 0 1,0-1-1,-1-1 0,1 0 1,0-1-1,0-1 0,0-1 0,27-4 1,-7-1 29,0-3 0,0-1 1,43-18-1,-26 3 308,-54 25-350,1 0 1,-1 0-1,0 0 0,1 0 1,-1 0-1,0 0 1,1 0-1,-1 0 0,0 0 1,1 0-1,-1 0 1,1 0-1,-1 0 0,0 1 1,1-1-1,-1 0 1,0 0-1,0 0 1,1 1-1,-1-1 0,0 0 1,1 0-1,-1 1 1,0-1-1,0 0 0,0 1 1,1-1-1,-1 0 1,0 1-1,0-1 0,0 0 1,0 1-1,1-1 1,-1 0-1,0 1 1,0-1-1,0 0 0,0 1 1,1 15 96,-4 1 35,1 1 0,1-1 0,0 1 0,1-1 1,1 1-1,6 28 0,-7-45-123,0 0 0,1 0 0,0 0 0,-1 0 1,1-1-1,-1 1 0,1 0 0,0 0 0,0 0 0,0-1 1,-1 1-1,1 0 0,0-1 0,0 1 0,0-1 0,0 1 1,0-1-1,0 1 0,0-1 0,0 0 0,0 1 0,0-1 1,0 0-1,0 0 0,0 0 0,0 0 0,1 0 0,-1 0 1,0 0-1,0 0 0,0 0 0,0-1 0,2 0 0,41-12 138,-37 10-116,5-2 16,0-1 0,0 0 0,-1 0 0,12-11 0,28-14 275,-51 31-321,1-1 0,-1 1 1,0 0-1,1 0 0,-1-1 0,1 1 0,-1 0 0,1 0 0,-1 0 0,1-1 0,0 1 0,-1 0 0,1 0 0,-1 0 0,1 0 0,-1 0 1,1 0-1,-1 0 0,1 0 0,-1 0 0,1 1 0,-1-1 0,1 0 0,0 0 0,7 17 126,-5-9-132,0 0 0,1 0 1,0 0-1,0 0 1,0-1-1,1 0 0,7 8 1,-9-11-2,1 0 0,-1 0 0,1-1 1,0 1-1,0-1 0,0 0 1,1 0-1,-1 0 0,1-1 0,0 1 1,-1-1-1,1 0 0,7 1 0,-4-2 1,0 0 0,0 0 0,0-1-1,0 0 1,-1-1 0,1 1 0,0-2 0,0 1-1,0-1 1,0 0 0,10-5 0,-7 2-1,-1 0 0,0-1 0,-1 0 0,1 0 1,-1-1-1,-1-1 0,13-12 0,3-7 0,0-1 0,-2 0 0,35-61 0,-46 70 0,-2-1 0,0 0 0,-2 0 0,0-1 0,-1 0 0,-1 0 0,4-39 0,-7 37 0,-2-1 0,0 1 0,-2 0 0,-5-30 0,4 45 0,1 9 0,1 17 0,4 38 0,2-1 0,3 0 0,18 69 0,-11-61 0,6 20 0,-17-73 0,-1-1 0,1 1 0,1-1 0,0 0 0,0 0 0,7 9 0,-3-1 0,-8-15 0,0 0 0,0 0 0,0-1 0,0 1 0,0 0 0,0 0 0,0-1 0,3 4 0,-4-5 0,0 0 1,0 0-1,0 0 1,0 1-1,0-1 0,1 0 1,-1 0-1,0 0 1,0 0-1,0 0 1,0 0-1,0 0 0,1 0 1,-1 1-1,0-1 1,0 0-1,0 0 0,0 0 1,0 0-1,1 0 1,-1 0-1,0 0 1,0 0-1,0 0 0,1 0 1,-1 0-1,0 0 1,0 0-1,0 0 0,0 0 1,1 0-1,-1 0 1,0 0-1,0-1 1,0 1-1,0 0 0,0 0 1,1 0-1,-1 0 1,0 0-1,0 0 0,0 0 1,0-1-1,0 1 1,0 0-1,1 0 1,-1 0-1,0 0 0,0 0 1,0-1-1,0 1 1,0 0-1,2-8-110,-12-18-1925,6 18-2066</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7:49.862"/>
    </inkml:context>
    <inkml:brush xml:id="br0">
      <inkml:brushProperty name="width" value="0.05" units="cm"/>
      <inkml:brushProperty name="height" value="0.05" units="cm"/>
      <inkml:brushProperty name="color" value="#66CC00"/>
    </inkml:brush>
  </inkml:definitions>
  <inkml:trace contextRef="#ctx0" brushRef="#br0">0 105 15272,'0'0'1151,"76"-51"-279,-29 29 0,2 5-40,8 11 8,-2 4-64,-6-2 8,4 2-120,-6 4 0,-6 10-248,-8 3-8,-5-3-168,-1 4 8</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7:52.109"/>
    </inkml:context>
    <inkml:brush xml:id="br0">
      <inkml:brushProperty name="width" value="0.05" units="cm"/>
      <inkml:brushProperty name="height" value="0.05" units="cm"/>
      <inkml:brushProperty name="color" value="#66CC00"/>
    </inkml:brush>
  </inkml:definitions>
  <inkml:trace contextRef="#ctx0" brushRef="#br0">160 583 6824,'0'0'11229,"-11"-4"-10641,-34-8 0,42 12-496,0 0 0,-1 0 0,1 1 1,0-1-1,0 1 0,-1 0 0,1 0 0,0 0 1,0 0-1,0 1 0,0-1 0,0 1 1,0 0-1,1 0 0,-1 0 0,1 0 0,-1 0 1,1 1-1,-4 3 0,-2 2 325,5-6-321,0 1 1,1 0-1,-1 0 1,0 0-1,1 1 0,-1-1 1,1 0-1,0 1 1,1 0-1,-1-1 0,0 1 1,1 0-1,0 0 1,0 0-1,0 0 0,0 0 1,1 0-1,-1 0 0,1 0 1,0 0-1,1 0 1,-1 0-1,1 1 0,-1-1 1,1 0-1,0-1 1,1 1-1,-1 0 0,1 0 1,0 0-1,-1-1 1,2 1-1,-1-1 0,0 0 1,1 1-1,4 4 1,-2-3-24,1 1 0,-1-1 1,1 0-1,0 0 1,0-1-1,1 0 0,0 0 1,-1 0-1,1-1 1,1 0-1,-1 0 0,9 1 1,-11-3-46,-1 0 0,1 0 0,-1-1 0,1 1 0,-1-1 1,1-1-1,0 1 0,-1 0 0,1-1 0,-1 0 0,0 0 0,1-1 1,-1 1-1,0-1 0,0 0 0,0 0 0,0 0 0,0 0 0,0-1 0,0 0 1,-1 0-1,6-5 0,-6 4 7,0-1 1,0 1 0,0-1-1,-1 0 1,1 0-1,-1 0 1,0 0-1,-1 0 1,1 0-1,-1 0 1,0-1 0,0-6-1,0 5 23,-1 1 0,0-1 1,0 0-1,-1 0 0,0 1 0,0-1 0,0 0 0,-1 1 1,-3-10-1,-13-7 276,2 4 54,6 12-110,10 7-267,-1-1 0,1 1 1,0 0-1,-1 0 0,1 0 0,-1-1 1,1 1-1,-1 0 0,1-1 0,0 1 1,-1 0-1,1-1 0,0 1 0,-1 0 1,1-1-1,0 1 0,0-1 0,-1 1 1,1-1-1,0 1 0,0 0 0,0-1 0,0 1 1,-1-1-1,1 1 0,0-1 0,0 1 1,0-1-1,0 0 0,1 2-1,0 0 0,0 0 0,0-1 0,0 1 0,0 0 0,0-1-1,1 1 1,-1-1 0,0 1 0,0-1 0,0 1 0,1-1 0,-1 0 0,0 0 0,0 1 0,1-1-1,-1 0 1,0 0 0,1 0 0,1-1 0,17-3 17,0-1-1,0-1 1,0-1 0,-1-1-1,27-14 1,-36 14 5,0 1 0,0-1 0,0 0 0,-2-1 0,1 0 1,-1-1-1,0 0 0,-1 0 0,0-1 0,0 1 0,7-20 0,4-12 202,21-78 0,-39 120-234,17-68 224,-7 29 191,27-74 1,-37 113-404,0-1-1,0 1 1,0 0 0,0 0 0,0 0-1,1-1 1,-1 1 0,0 0-1,0 0 1,0 0 0,0-1 0,0 1-1,0 0 1,0 0 0,1 0-1,-1-1 1,0 1 0,0 0 0,0 0-1,0 0 1,1 0 0,-1 0-1,0-1 1,0 1 0,0 0 0,1 0-1,-1 0 1,0 0 0,0 0-1,0 0 1,1 0 0,-1 0 0,0 0-1,0 0 1,1 0 0,-1 0-1,0 0 1,0 0 0,1 0 0,5 9 152,2 22-73,-8-31-91,20 106 112,10 145 0,-19 115-77,-16-215-67,3-130 19,-2 0 1,0 1-1,-1-2 0,0 1 0,-10 20 1,14-38 5,-1 0 1,1 0-1,-1 0 1,1 0 0,-1 0-1,0-1 1,0 1-1,0-1 1,-1 1 0,-3 2-1,5-4 9,0-1-1,0 1 0,0-1 0,0 0 1,0 1-1,1-1 0,-1 0 1,0 0-1,0 0 0,0 0 0,0 0 1,0 0-1,0 0 0,0 0 1,0 0-1,0 0 0,0 0 1,0 0-1,0-1 0,0 1 0,0 0 1,0-1-1,1 1 0,-1-1 1,0 1-1,0-1 0,0 1 0,1-1 1,-1 0-1,0 1 0,0-1 1,1 0-1,-1 0 0,1 1 1,-1-1-1,1 0 0,-1 0 0,0-2 1,-3-4 22,0 0-1,1-1 1,0 0 0,0 0 0,0 0 0,1 0 0,1-1 0,-2-14-1,1 8 37,2-1 0,0 0 0,4-27 0,-3 34-53,1 0 0,0 0 0,1 0-1,0 1 1,0-1 0,1 1-1,0 0 1,0-1 0,1 2 0,0-1-1,0 1 1,1-1 0,0 2 0,0-1-1,1 1 1,0 0 0,0 0 0,0 0-1,16-8 1,-12 9-7,-6 2 0,0-1 0,0 1 0,1 1 0,0-1 0,-1 1 0,1 0 0,0 1 0,0-1 0,0 1 0,0 0 0,0 0 0,0 1 0,0 0 0,7 1 0,-7-1 0,7 1 0,0 1 0,0 0 0,-1 0 0,1 1 0,0 1 0,-1 0 0,0 1 0,23 12 0,7 17 880,-19-13-5835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3:36.600"/>
    </inkml:context>
    <inkml:brush xml:id="br0">
      <inkml:brushProperty name="width" value="0.05" units="cm"/>
      <inkml:brushProperty name="height" value="0.05" units="cm"/>
      <inkml:brushProperty name="color" value="#AB008B"/>
    </inkml:brush>
  </inkml:definitions>
  <inkml:trace contextRef="#ctx0" brushRef="#br0">0 58 6016,'0'0'13273,"11"-6"-12939,-4 2-276,7-4 129,0 0 1,0 1 0,1 1 0,0 0 0,16-4-1,-28 10-117,1-1-1,-1 0 0,0 1 0,0 0 0,0 0 0,0 0 0,0 0 0,1 0 1,-1 1-1,0-1 0,0 1 0,3 1 0,-4-1-34,0 0 0,0 0 0,0 1 0,-1-1 0,1 1 0,0-1 0,-1 1 0,1 0 0,-1-1 0,0 1 0,1 0 0,-1 0 0,0 0 0,0 0 0,0 0 0,-1 0 0,1 0 0,1 4 0,5 21 163,1 2 239,16 40 0,-19-60-345,-1 0 0,1 0 0,0 0-1,1-1 1,0 0 0,0 0 0,1-1 0,10 10 0,41 27 916,-54-40-1009,15 6 1165,-18-10-1369,0 0 1,0 0-1,0 0 1,0 0-1,0 0 0,0-1 1,0 1-1,-1 0 1,1 0-1,0-1 1,0 1-1,0-1 0,0 1 1,0-1-1,-1 1 1,1-1-1,0 0 0,0 1 1,-1-1-1,2-1 1</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7:55.313"/>
    </inkml:context>
    <inkml:brush xml:id="br0">
      <inkml:brushProperty name="width" value="0.05" units="cm"/>
      <inkml:brushProperty name="height" value="0.05" units="cm"/>
      <inkml:brushProperty name="color" value="#66CC00"/>
    </inkml:brush>
  </inkml:definitions>
  <inkml:trace contextRef="#ctx0" brushRef="#br0">65 595 6424,'0'0'9585,"-2"18"-9029,-11 65 85,-14 106 1104,19-116-977,-6 136 2826,16-201-2712,0-8-431,-2-4-180,1-9-135,0 1 1,1 0-1,1 0 1,3-12-1,1-3-9,12-59 170,30-120 359,-41 181-541,1 0-1,2 0 1,19-34-1,48-62 476,-76 117-544,1 0 0,-1 1 0,1 0-1,0 0 1,0 0 0,1 0 0,-1 0 0,1 0 0,-1 1-1,1 0 1,0-1 0,0 2 0,0-1 0,0 0 0,5-1-1,-7 3-27,0 0 0,0 0 0,0 0 0,0 0 0,0 0 0,0 0 0,0 0 0,0 1 0,0-1 0,0 1 0,0-1 0,-1 1 0,1 0 0,0 0 0,0 0 0,0 0 0,-1 0 0,1 0 0,0 0 0,-1 0 0,1 1 0,-1-1 0,0 1 0,1-1 0,-1 1 0,0 0 0,0-1 0,0 1 0,0 0 0,0 0 0,0 0 0,0 2 0,3 7 41,0 1 0,-1-1 1,0 1-1,-1 0 0,0 0 0,0 15 1,-3 5 119,-3 35 0,4-63-159,-1-1-1,1 0 1,-1 0 0,1 0-1,-1 0 1,0 0 0,0 1-1,0-1 1,-1-1-1,1 1 1,-1 0 0,1 0-1,-1-1 1,0 1 0,0 0-1,0-1 1,0 0 0,-1 0-1,1 1 1,-1-1 0,1-1-1,-1 1 1,0 0-1,1-1 1,-1 1 0,0-1-1,0 0 1,0 0 0,0 0-1,-1 0 1,1-1 0,0 1-1,0-1 1,0 0-1,-1 0 1,-3 0 0,3 0 8,0-1 1,1 0-1,-1 1 0,1-1 1,-1 0-1,1-1 1,0 1-1,-1-1 0,1 1 1,0-1-1,0 0 1,0 0-1,0 0 0,0-1 1,1 1-1,-1-1 1,1 0-1,0 1 0,-4-6 1,6 8-25,0-1 1,0 0-1,0 0 1,0 1-1,0-1 1,0 0-1,0 0 1,0 0-1,0 1 1,0-1-1,0 0 1,1 0-1,-1 1 1,0-1-1,1 0 1,-1 0-1,0 1 1,1-1-1,-1 0 1,1 1-1,-1-1 1,1 1-1,-1-1 1,1 1-1,-1-1 1,1 1-1,0-1 1,-1 1-1,1-1 1,0 1-1,-1 0 1,1-1-1,0 1 1,29-12 58,66-6-37,-45 10-28,94-28 0,-118 26 50,1-1-1,-2-1 1,46-28 0,-57 29-27,0 0 1,0-1 0,-1-1 0,-1-1-1,0 1 1,21-31 0,-12 12 6,-2-2 0,-2 0-1,0-1 1,20-62 0,-34 79 0,-1-1 0,0 1 1,-1-1-1,-2 0 0,0 0 1,0 1-1,-6-29 0,3 13 95,-1 20 2,4 14-122,-1 0-1,1 0 1,0 0 0,0 0 0,0 0-1,0 0 1,-1 0 0,1 0 0,0 0-1,0 0 1,0 0 0,-1 0 0,1 0-1,0 0 1,0 0 0,0 0 0,-1 0-1,1 0 1,0 0 0,0 0-1,0 0 1,0 0 0,-1 0 0,1 0-1,0 0 1,0 0 0,0 1 0,0-1-1,0 0 1,-1 0 0,1 0 0,0 0-1,0 0 1,0 1 0,0-1 0,0 0-1,0 0 1,-13 27 80,-1 33-46,-13 123 0,13-73-30,-8-9 26,13-66 24,-6 50 1,12-65-51,-1 0 0,-1 0-1,-6 19 1,12-33-7,4-13 0,-2-3 0,0 1 0,1 0 0,0 0 0,1 0 0,0 0 0,13-15 0,-11 13 0,-6 10 0,38-52 0,-34 48 0,-1 0 0,1 0 0,0 0 0,0 0 0,1 1 0,-1 0 0,11-5 0,-14 8 0,-1 1 0,1-1 0,-1 1 0,1 0 0,0-1 0,-1 1 0,1 0 0,0 0 0,-1 0 0,1 0 0,-1 1 0,1-1 0,0 0 0,-1 1 0,1-1 0,-1 1 0,1-1 0,-1 1 0,1 0 0,-1 0 0,1 0 0,-1 0 0,0 0 0,1 0 0,-1 0 0,0 0 0,2 2 0,3 3 0,-1 2 0,1-1 0,7 14 0,-8-13 0,18 33 0,18 25 0,-29-46 0,-9-15 0,0 0 0,0 0 0,0 0 0,7 6 0,-9-10 0,0 0 0,1 1 0,-1-1 0,1 0 0,-1 0 0,1-1 0,0 1 0,-1 0 0,1 0 0,0-1 0,-1 1 0,1-1 0,0 0 0,0 1 0,-1-1 0,1 0 0,0 0 0,0 0 0,2 0 0,5-2 0,1 0 0,-1-1 0,1 0 0,-1 0 0,0-1 0,0 0 0,0-1 0,-1 0 0,0 0 0,0-1 0,0 0 0,0-1 0,9-9 0,-3 0 0,0-1 0,0 0 0,-2 0 0,0-2 0,11-22 0,-17 22 0,-6 20 0,0-1 0,0 0 0,0 0 0,0 0 0,0 0 0,0 0 0,0 0 0,0 0 0,-1 0 0,1 0 0,0 0 0,0 0 0,0 0 0,0 0 0,0 0 0,0 0 0,0 0 0,-1 0 0,1 0 0,0 0 0,0 0 0,0 0 0,0 0 0,0 0 0,0 0 0,0 0 0,0 0 0,-1 0 0,1-1 0,0 1 0,0 0 0,0 0 0,0 0 0,0 0 0,0 0 0,0 0 0,0 0 0,0 0 0,0 0 0,0-1 0,0 1 0,0 0 0,0 0 0,-1 0 0,1 0 0,0 0 0,0 0 0,0 0 0,0 0 0,0-1 0,0 1 0,0 0 0,0 0 0,0 0 0,0 0 0,1 0 0,-1 0 0,0 0 0,0-1 0,0 1 0,0 0 0,0 0 0,0 0 0,0 0 0,0 0 0,0 0 0,0 0 0,0 0 0,0-1 0,-6 5 0,6-4 0,-25 18 0,18-14 0,1 0 0,0 1 0,0 0 0,-10 10 0,8-5 0,-1 0 0,2 1 0,-1 0 0,1 0 0,1 0 0,-6 16 0,10-23 0,1 0 0,0 0 0,0 0 0,0-1 0,1 1 0,-1 0 0,1 0 0,0 0 0,0 0 0,0 0 0,1 0 0,-1 0 0,1 0 0,0 0 0,0 0 0,1-1 0,-1 1 0,1 0 0,0-1 0,-1 1 0,2-1 0,-1 0 0,0 0 0,1 0 0,3 5 0,-3-6 0,-1 0 0,0 1 0,0-1 0,1 0 0,-1 0 0,1-1 0,0 1 0,0 0 0,-1-1 0,6 2 0,-6-3 0,1 0 0,-1 1 0,1-1 0,0-1 0,-1 1 0,1 0 0,-1-1 0,1 1 0,-1-1 0,1 0 0,-1 0 0,1 0 0,2-1 0,-1-1 0,1 1 0,-1-1 0,0 1 0,0-1 0,0-1 0,-1 1 0,1 0 0,-1-1 0,1 0 0,-1 0 0,-1 0 0,1 0 0,3-7 0,2-5 0,-2-1 0,8-23 0,-7 17 0,-7 22 0,0 1 0,1-1 0,-1 1 0,0-1 0,1 1 0,-1-1 0,1 1 0,-1-1 0,0 1 0,1-1 0,-1 1 0,1-1 0,0 1 0,-1 0 0,1-1 0,-1 1 0,1 0 0,-1 0 0,1-1 0,0 1 0,-1 0 0,1 0 0,0 0 0,-1 0 0,1 0 0,0 0 0,-1 0 0,1 0 0,-1 0 0,1 0 0,0 0 0,-1 0 0,1 0 0,0 1 0,-1-1 0,1 0 0,-1 0 0,1 1 0,0-1 0,0 1 0,33 18 0,-15-7 0,-14-10 0,1 1 0,0-1 0,0 0 0,-1-1 0,1 1 0,9 0 0,-12-2 0,-1 0 0,1-1 0,0 1 0,0 0 0,0-1 0,-1 0 0,1 1 0,0-1 0,-1 0 0,1-1 0,-1 1 0,1 0 0,-1-1 0,1 1 0,3-5 0,3-2 0,0-1 0,-1 0 0,0 0 0,-1-1 0,0 0 0,0 0 0,9-22 0,-1-5 0,12-42 0,-14 38 0,-12 39 0,8-19 0,-8 21 0,-1 0 0,0 0 0,0-1 0,0 1 0,0 0 0,0 0 0,0 0 0,1 0 0,-1 0 0,0 0 0,0 0 0,0 0 0,0 0 0,0 0 0,1-1 0,-1 1 0,0 0 0,0 0 0,0 0 0,0 0 0,1 0 0,-1 0 0,0 0 0,0 0 0,0 0 0,0 1 0,1-1 0,-1 0 0,0 0 0,0 0 0,0 0 0,0 0 0,1 0 0,-1 0 0,0 0 0,0 0 0,0 1 0,7 11 0,-1 6 0,-1 1 0,0 0 0,-2 0 0,0 0 0,-1 1 0,-1-1 0,-1 0 0,-1 1 0,-6 37 0,6-54 0,1 0 0,-1 0 0,0-1 0,0 1 0,0 0 0,0 0 0,0-1 0,0 1 0,-1-1 0,1 1 0,-1-1 0,0 0 0,0 0 0,0 0 0,0 0 0,0 0 0,0 0 0,-1 0 0,1-1 0,0 1 0,-1-1 0,0 1 0,1-1 0,-1 0 0,0 0 0,1 0 0,-1-1 0,-4 1 0,2 0 0,0-1 0,0 1 0,0-1 0,0-1 0,0 1 0,0-1 0,0 0 0,0 0 0,0 0 0,0-1 0,1 1 0,-1-1 0,0-1 0,1 1 0,-5-4 0,7 6 0,1-1 0,0 0 0,0 0 0,0 1 0,0-1 0,-1 0 0,1 0 0,0 0 0,0-1 0,1 1 0,-1 0 0,0 0 0,0 0 0,0-2 0,1 2 0,0 1 0,0 0 0,0-1 0,0 1 0,1 0 0,-1-1 0,0 1 0,0 0 0,0-1 0,1 1 0,-1 0 0,0 0 0,0-1 0,1 1 0,-1 0 0,0 0 0,1-1 0,-1 1 0,0 0 0,1 0 0,-1 0 0,0-1 0,1 1 0,-1 0 0,0 0 0,1 0 0,-1 0 0,0 0 0,1 0 0,-1 0 0,1 0 0,0 0 0,9-1 0,1 1 0,18 3 0,-12-2 0,129 3 0,-139-4 0,1 0 0,0 0 0,0 0 0,-1-1 0,1 0 0,-1-1 0,1 0 0,-1 0 0,1 0 0,-1-1 0,9-5 0,-12 6 0,0-1 0,0 0 0,0 0 0,0 0 0,-1 0 0,1-1 0,-1 1 0,0-1 0,0 0 0,0 0 0,-1 0 0,1 0 0,-1-1 0,0 1 0,0 0 0,-1-1 0,1 0 0,1-8 0,-2 8 0,-1 1 0,0 0 0,0 0 0,0 0 0,0-1 0,0 1 0,-1 0 0,0 0 0,-2-6 0,3 9 0,0 0 0,-1-1 0,1 1 0,-1 0 0,0 0 0,1 0 0,-1 1 0,0-1 0,1 0 0,-1 0 0,0 0 0,0 0 0,0 1 0,0-1 0,0 0 0,0 1 0,0-1 0,0 1 0,0-1 0,0 1 0,0-1 0,0 1 0,0 0 0,-1 0 0,1 0 0,0-1 0,0 1 0,0 0 0,0 0 0,-1 0 0,1 1 0,0-1 0,0 0 0,0 0 0,0 1 0,0-1 0,0 0 0,-1 1 0,0 0 0,1 0 0,0 0 0,0 0 0,0 0 0,0 0 0,0 0 0,0 0 0,1 0 0,-1 1 0,0-1 0,1 0 0,-1 0 0,1 1 0,-1-1 0,1 0 0,0 0 0,-1 1 0,1 0 0,-3 26 0,4-20 0,0 0 0,0-1 0,1 1 0,0-1 0,0 1 0,0-1 0,1 0 0,1 0 0,6 12 0,-3-7 0,1-1 0,0-1 0,0 1 0,1-1 0,11 9 0,-11-13 0,0 0 0,1 0 0,0-1 0,0 0 0,17 5 0,-23-9 0,0 0 0,0-1 0,-1 1 0,1-1 0,0 0 0,0 0 0,0 0 0,0-1 0,0 0 0,0 1 0,0-1 0,-1-1 0,1 1 0,0 0 0,-1-1 0,1 0 0,-1 0 0,0 0 0,1 0 0,-1-1 0,4-3 0,-1 1 0,1-1 0,-1-1 0,0 1 0,0-1 0,-1 0 0,1-1 0,-2 1 0,5-10 0,2-12-3949</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7:58.029"/>
    </inkml:context>
    <inkml:brush xml:id="br0">
      <inkml:brushProperty name="width" value="0.05" units="cm"/>
      <inkml:brushProperty name="height" value="0.05" units="cm"/>
      <inkml:brushProperty name="color" value="#66CC00"/>
    </inkml:brush>
  </inkml:definitions>
  <inkml:trace contextRef="#ctx0" brushRef="#br0">184 710 7936,'0'0'11570,"-10"3"-10890,8-2-653,-52 21 835,48-19-688,1 0-1,-1 1 1,1-1-1,0 1 1,0 0-1,0 1 1,1-1-1,-1 1 0,-4 6 1,-1 5 277,1 0 0,1 0 0,1 0 0,0 1 0,1 0 0,-7 31 0,12-40-276,0-1 0,0 1 0,1 0 0,0 0-1,1 0 1,1 9 0,-1-12-58,0 0-1,0-1 1,1 1 0,-1-1-1,1 1 1,0-1 0,0 0-1,0 1 1,1-1 0,0 0-1,4 4 1,-6-7-88,0-1 0,0 1 0,0-1 1,0 0-1,0 0 0,0 1 0,0-1 0,0 0 0,0 0 0,0 0 0,0 0 1,0 0-1,0 0 0,0-1 0,0 1 0,0 0 0,0 0 0,0-1 0,0 1 0,1-2 1,22-10 217,-10 1-147,-1-1 0,0-1 0,-1 0 1,0 0-1,-1-2 0,13-20 0,11-14 317,-25 39-203,1-4 115,14 65 122,-19-41-420,1 1 0,0-1 0,0 0-1,1 0 1,14 13 0,-19-21-22,1 1-1,-1 0 0,0-1 0,1 1 1,-1-1-1,1 0 0,0 0 0,0-1 1,0 1-1,0-1 0,0 0 0,0 0 1,0 0-1,0 0 0,0-1 0,0 0 1,0 0-1,1 0 0,6-1 0,-8 0 7,0 0 0,-1 0 0,1 0 0,-1-1-1,1 1 1,-1-1 0,0 1 0,0-1 0,1 0-1,2-4 1,20-25 156,-19 23-130,0 0-7,-1 0-1,0-1 1,-1 1 0,0-1 0,0 0-1,-1-1 1,0 1 0,-1 0-1,0-1 1,0 1 0,-1-1 0,0 0-1,-1-11 1,-1 19-34,1 2 0,-1-1 0,1 1 0,0 0 0,0 0 0,0-1 0,-1 1 0,1 0 0,0 0 0,0-1 0,0 1 0,-1 0 0,1-1 0,0 1 0,0 0 0,0-1 0,0 1 0,0 0 0,0-1 0,0 1 0,0 0 0,0-1 0,0 1 0,0 0 0,0-1 0,0 1 0,0 0 0,0-1 0,0 1 0,0 0 0,0-1 0,0 1 0,1 0 0,-1-1 0,0 1 0,0 0 0,1-1 0,185-5 0,-173 6 0,1-2 0,21-4 0,-9 1 0,-25 5 0,-1 0 0,0 0 0,1 0 0,-1-1 0,0 1 0,1 0 0,-1 0 0,0 0 0,1 0 0,-1 0 0,0 0 0,1 0 0,-1 1 0,0-1 0,1 0 0,-1 0 0,1 0 0,-1 0 0,0 0 0,0 0 0,1 1 0,-1-1 0,0 0 0,1 0 0,-1 1 0,0-1 0,0 0 0,1 0 0,-1 1 0,0-1 0,0 0 0,0 1 0,1-1 0,-1 0 0,0 0 0,0 1 0,0-1 0,0 0 0,0 1 0,0-1 0,0 1 0,0-1 0,0 1 0,-3 19 0,1-11 0,-9 141 0,11-145 0,0 1 0,0 0 0,0-1 0,1 1 0,-1-1 0,1 1 0,1-1 0,-1 1 0,5 9 0,-5-13 0,0 0 0,0 0 0,0-1 0,0 1 0,0 0 0,0-1 0,1 1 0,-1-1 0,1 0 0,-1 1 0,1-1 0,-1 0 0,1 0 0,-1 0 0,1 0 0,0 0 0,0 0 0,0 0 0,0-1 0,-1 1 0,1-1 0,0 1 0,0-1 0,0 0 0,0 1 0,0-1 0,0 0 0,0 0 0,0-1 0,0 1 0,2-1 0,3-1 0,0 0 0,-1-1 0,0 1 0,0-1 0,0-1 0,0 1 0,0-1 0,0 0 0,-1 0 0,0-1 0,6-6 0,7-9 0,23-34 0,-25 32 0,17-24 0,27-51 0,-46 71 0,-2 0 0,0 0 0,14-54 0,-10-1 0,-4-1 0,2-91 0,-14 173 0,2-17 0,7-29 0,-8 40 0,-2-1 0,-4 14 0,-14 80 0,-17 176 0,22-125 0,12-117 0,0 0 0,2 1 0,1-1 0,0 0 0,6 22 0,-7-42 0,0 0 0,0 0 0,0-1 0,0 1 0,0 0 0,1 0 0,-1 0 0,0-1 0,0 1 0,1 0 0,-1-1 0,1 1 0,-1 0 0,1 0 0,-1-1 0,1 1 0,-1-1 0,1 1 0,-1-1 0,1 1 0,0-1 0,-1 1 0,1-1 0,0 1 0,0-1 0,1 1 0,-1-1 0,1 0 0,-1 0 0,0 0 0,1-1 0,-1 1 0,1 0 0,-1-1 0,0 1 0,1-1 0,-1 1 0,0-1 0,0 1 0,1-1 0,0-1 0,6-4 0,0-1 0,0 0 0,9-10 0,-15 14 0,23-26 0,-1-2 0,-2 0 0,-1-1 0,-1-1 0,-2-1 0,25-66 0,-22 32 0,19-99 0,-3 4 0,-30 139 0,-2 10 0,-1 0 0,-1 1 0,0-2 0,1-21 0,-1 31 0,-2 10 0,-2-2 0,-1 1 0,2-1 0,-1 1 0,0-1 0,1 0 0,-1 1 0,1-1 0,0 4 0,0 10 0,-50 482 0,38-408 0,-8 53 0,18-126 0,0 1 0,2 23 0,0-26 0,10-35 0,46-159 0,-45 151 0,22-39 0,-33 65 0,1 0 0,-1 1 0,1-1 0,-1 0 0,1 0 0,-1 0 0,1 0 0,0 1 0,-1-1 0,1 0 0,0 1 0,0-1 0,-1 0 0,1 1 0,0-1 0,0 1 0,1-1 0,-1 1 0,-1 0 0,1 0 0,0 0 0,-1 0 0,1 0 0,-1 0 0,1 1 0,-1-1 0,1 0 0,-1 0 0,1 0 0,-1 1 0,1-1 0,-1 0 0,1 1 0,-1-1 0,0 0 0,1 1 0,-1-1 0,0 0 0,1 1 0,-1-1 0,1 1 0,2 5 0,0 0 0,0 0 0,0 0 0,2 9 0,-2-4 0,48 106 0,-44-103 0,1 0 0,1 0 0,1-1 0,0 0 0,22 22 0,-29-32 0,0 0 0,0 0 0,0-1 0,0 0 0,1 1 0,-1-1 0,1 0 0,-1-1 0,1 1 0,0-1 0,-1 1 0,1-1 0,0 0 0,0-1 0,0 1 0,0-1 0,0 0 0,0 0 0,0 0 0,0 0 0,0 0 0,0-1 0,0 0 0,0 0 0,0 0 0,-1 0 0,1-1 0,0 0 0,-1 1 0,1-1 0,-1 0 0,0-1 0,1 1 0,2-3 0,-4 3 0,1-1 0,0 1 0,-1-1 0,0 1 0,1-1 0,-1 0 0,0 0 0,-1 1 0,1-1 0,2-5 0,-4 6 0,0-1 0,1 0 0,-1 1 0,0-1 0,0 0 0,-1 1 0,1-1 0,-1 1 0,1-1 0,-1 0 0,0 1 0,0-1 0,0 1 0,-2-5 0,-7-15-4055</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7:58.299"/>
    </inkml:context>
    <inkml:brush xml:id="br0">
      <inkml:brushProperty name="width" value="0.05" units="cm"/>
      <inkml:brushProperty name="height" value="0.05" units="cm"/>
      <inkml:brushProperty name="color" value="#66CC00"/>
    </inkml:brush>
  </inkml:definitions>
  <inkml:trace contextRef="#ctx0" brushRef="#br0">0 82 12760,'0'0'2620,"17"-9"-2080,5-2-332,1 0 1,0 1-1,0 1 1,40-9-1,-31 13 89,-1 1 0,1 1-1,0 2 1,0 1 0,0 1 0,-1 2 0,1 1-1,-1 2 1,0 1 0,0 1 0,45 19-1,-60-21-37,-13-6-162,0 1-1,0-1 0,0 1 0,0 0 0,-1 1 0,1-1 0,0 0 0,3 3 0,-6-4-86,0 1 0,0-1 0,0 0-1,0 0 1,0 1 0,0-1 0,0 0 0,0 0-1,-1 1 1,1-1 0,0 0 0,0 0-1,0 1 1,0-1 0,0 0 0,0 0-1,-1 1 1,1-1 0,0 0 0,0 0 0,0 0-1,0 0 1,-1 1 0,1-1 0,0 0-1,0 0 1,-1 0 0,1 0 0,0 0-1,0 1 1,-1-1 0,1 0 0,0 0 0,0 0-1,-1 0 1,1 0 0,0 0 0,-1 0-1,-7 1-2687</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7:58.490"/>
    </inkml:context>
    <inkml:brush xml:id="br0">
      <inkml:brushProperty name="width" value="0.05" units="cm"/>
      <inkml:brushProperty name="height" value="0.05" units="cm"/>
      <inkml:brushProperty name="color" value="#66CC00"/>
    </inkml:brush>
  </inkml:definitions>
  <inkml:trace contextRef="#ctx0" brushRef="#br0">0 49 14464,'0'0'896,"89"-31"-616,-31 19-328,3 6 0</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8:00.280"/>
    </inkml:context>
    <inkml:brush xml:id="br0">
      <inkml:brushProperty name="width" value="0.05" units="cm"/>
      <inkml:brushProperty name="height" value="0.05" units="cm"/>
      <inkml:brushProperty name="color" value="#66CC00"/>
    </inkml:brush>
  </inkml:definitions>
  <inkml:trace contextRef="#ctx0" brushRef="#br0">106 0 6824,'0'0'15330,"-9"11"-14791,4-4-449,0-2-21,0 1 1,1 0-1,0-1 0,0 2 1,1-1-1,0 0 0,0 1 1,0-1-1,1 1 1,-1 0-1,2 0 0,-2 9 1,-17 221 1996,1-86-306,9-88-487,10-62-1217,0 0 0,0 0 0,0 1 0,0-1 0,1 0 0,-1 0 0,0 0 0,0 0 0,1 0 0,-1 0 0,0 0 0,1 0 0,-1 0 0,1 0 0,-1 0 0,1 0 0,0 0 0,-1 0 0,1-1 0,0 1 0,0 0 0,0 0 0,-1-1 0,1 1 0,0 0 0,0-1 0,0 1 0,0-1 0,0 1 0,0-1 0,0 0 0,0 1 0,0-1 0,3 0 0,5 2-53,0-1-1,0 0 1,14 0-1,-6-1 174,29 2-3,47-5 0,-53 1 31,0 1-1,41 5 0,-3 8 439,-77-12-627,0 1-1,1-1 1,-1 0-1,1 0 0,-1 0 1,0 0-1,1 0 1,-1 0-1,0 0 0,1 0 1,-1-1-1,0 1 1,1-1-1,-1 1 1,3-2-1,-6-1-272,1 0-1,0 1 1,-1-1 0,1 0-1,-1 0 1,0 1-1,0-1 1,-3-2 0,2 0-140,-16-17-2636,17 19 778</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8:00.624"/>
    </inkml:context>
    <inkml:brush xml:id="br0">
      <inkml:brushProperty name="width" value="0.05" units="cm"/>
      <inkml:brushProperty name="height" value="0.05" units="cm"/>
      <inkml:brushProperty name="color" value="#66CC00"/>
    </inkml:brush>
  </inkml:definitions>
  <inkml:trace contextRef="#ctx0" brushRef="#br0">0 139 13968,'0'0'3217,"4"-9"-2913,-3 7-287,1-5 84,1 1 0,-1 0 0,2 0 1,-1 0-1,0 0 0,1 0 0,0 0 1,1 1-1,-1 0 0,1 0 1,7-6-1,-2 4 159,0 1 0,1 0 1,0 0-1,0 1 0,1 1 1,-1-1-1,1 2 0,0 0 0,0 0 1,0 1-1,0 1 0,19-1 1,-1 3 1067,48 7 0,-71-7-1041,-3 0-92,-1 0 1,1 0 0,0-1 0,0 1-1,0-1 1,0 0 0,6-1 0,-8 0-94</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8:00.981"/>
    </inkml:context>
    <inkml:brush xml:id="br0">
      <inkml:brushProperty name="width" value="0.05" units="cm"/>
      <inkml:brushProperty name="height" value="0.05" units="cm"/>
      <inkml:brushProperty name="color" value="#66CC00"/>
    </inkml:brush>
  </inkml:definitions>
  <inkml:trace contextRef="#ctx0" brushRef="#br0">22 86 13768,'0'0'3206,"-5"-10"-2950,-12-32 59,17 41-304,0 1 0,0-1 0,0 0 0,0 1 0,0-1 0,0 0 0,0 1 0,0-1 0,1 0 0,-1 1 0,0-1 1,0 1-1,0-1 0,1 0 0,-1 1 0,0-1 0,1 1 0,-1-1 0,1 1 0,-1-1 0,0 1 0,1-1 0,-1 1 0,1 0 0,-1-1 0,1 1 0,0-1 0,-1 1 1,1 0-1,-1 0 0,1-1 0,0 1 0,0 0 0,25-5 299,-20 5-214,51-7 879,0 4-1,0 1 0,80 9 1,-61-3 459,-57-4-880,0 1 1,0 1 0,0 0 0,25 7 0,-41-8-554,-1 0 1,0 0 0,1 0-1,-1 0 1,0 1 0,0-1 0,0 0-1,0 1 1,0 0 0,3 2-1,2 5-3417</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8:01.477"/>
    </inkml:context>
    <inkml:brush xml:id="br0">
      <inkml:brushProperty name="width" value="0.05" units="cm"/>
      <inkml:brushProperty name="height" value="0.05" units="cm"/>
      <inkml:brushProperty name="color" value="#66CC00"/>
    </inkml:brush>
  </inkml:definitions>
  <inkml:trace contextRef="#ctx0" brushRef="#br0">1 1 12056,'0'0'8042,"9"12"-7215,-2-2-643,-2-4-75,0 0 0,-1 0-1,0 0 1,0 1 0,0-1 0,-1 1 0,0 0 0,0 0 0,-1 0 0,0 1-1,2 10 1,7 125 3085,-10-86-1009,-2-56-2150,1-1 0,0 1-1,0-1 1,0 1 0,-1 0 0,1-1 0,0 1 0,0-1 0,0 1 0,0 0-1,0-1 1,0 1 0,0-1 0,0 1 0,1 0 0,-1-1 0,0 1 0,0-1 0,0 1-1,1 0 1,-1-1 0,0 1 0,1-1 0,-1 1 0,0-1 0,1 1 0,-1-1-1,1 1 1,-1-1 0,1 1 0,4-9-276,3-3-3568</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8:03.506"/>
    </inkml:context>
    <inkml:brush xml:id="br0">
      <inkml:brushProperty name="width" value="0.05" units="cm"/>
      <inkml:brushProperty name="height" value="0.05" units="cm"/>
      <inkml:brushProperty name="color" value="#66CC00"/>
    </inkml:brush>
  </inkml:definitions>
  <inkml:trace contextRef="#ctx0" brushRef="#br0">396 972 7432,'0'0'9910,"-1"-11"-9223,-3-17-191,-1 0 1,-2 1 0,-11-33-1,-58-184 2609,68 213-2752,4 12-79,0-1 0,1 1 0,0-34 0,7-61 623,0 42-324,-4 55-287,1-1 0,1 0 0,1 0 0,1 1 0,0-1 0,7-16-1,-7 26-68,1 1 0,0 0 0,0 0 0,1 1-1,-1 0 1,1 0 0,1 0 0,-1 0-1,1 1 1,0 0 0,12-6 0,-11 7-87,-1 1 0,2-1 0,-1 1 0,0 0 0,0 1 0,1 0 0,0 0 0,-1 1 0,1 0 0,15 1 0,-19 1-74,0 0 0,-1 0-1,1 1 1,0-1 0,-1 1 0,9 5-1,6 1 85,-14-5-134,0 0 0,1 0 0,-1 1 1,-1-1-1,1 1 0,0 0 1,-1 0-1,0 0 0,0 1 0,0 0 1,-1-1-1,1 1 0,-1 1 1,0-1-1,-1 0 0,4 11 0,-2-6 0,-1 1 0,0-1-1,0 1 1,-1 0-1,-1 0 1,0-1 0,0 1-1,-2 15 1,-1-14-6,0 0 0,0 0 0,-1 0 0,-1 0 0,0-1 0,-1 0 0,0 0 0,0 0 0,-12 16 0,8-14 0,-2 0 0,0-1 0,0 0 0,-1 0 0,0-1 0,-22 14 0,14-12 0,-1-2 0,0 0 0,0-1 0,-1-1 0,0-1 0,-1-1 0,0 0 0,0-2 0,0-1 0,-25 1 0,-2-5 0,33-1 0,0 1 0,-27 4 0,36-3 0,-1 0 0,1 1 0,0 1 0,0-1 0,-11 6 0,17-7 0,0 0 0,0 0 0,0 0 0,0 1 0,1-1 0,-1 1 0,0-1 0,1 1 0,-1 0 0,1 0 0,-1 0 0,1 0 0,0 0 0,0 0 0,0 0 0,0 0 0,0 0 0,0 0 0,1 0 0,-1 1 0,1-1 0,-1 0 0,1 1 0,0 3 0,0 11 0,1 1 0,0 0 0,8 32 0,-8-45 0,0 0 0,1 1 0,0-1 0,0 0 0,0 0 0,1-1 0,0 1 0,-1 0 0,2-1 0,-1 0 0,0 1 0,1-1 0,0 0 0,0-1 0,0 1 0,9 5 0,-1-3 0,1-1 0,-1-1 0,1 1 0,0-2 0,0 0 0,1 0 0,-1-2 0,0 1 0,1-2 0,-1 0 0,1 0 0,-1-1 0,1-1 0,-1 0 0,0-1 0,0-1 0,0 0 0,0 0 0,-1-1 0,1-1 0,-1 0 0,-1-1 0,1 0 0,18-16 0,-7 2 0,13-11 0,-34 30 0,1 0 0,0 0 0,-1 1 0,1-1 0,0 1 0,0 0 0,0 0 0,0 0 0,0 0 0,0 0 0,0 1 0,4-1 0,-3 2 0,-1 1 0,1-1 0,-1 1 0,1 0 0,-1 0 0,0 0 0,0 1 0,0-1 0,0 1 0,0-1 0,0 1 0,3 6 0,2 0 0,4 3 0,-2 1 0,17 26 0,2 3 0,-10-11 0,-16-25 0,1 0 0,-1-1 0,10 11 0,-10-10 954</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8:04.552"/>
    </inkml:context>
    <inkml:brush xml:id="br0">
      <inkml:brushProperty name="width" value="0.05" units="cm"/>
      <inkml:brushProperty name="height" value="0.05" units="cm"/>
      <inkml:brushProperty name="color" value="#66CC00"/>
    </inkml:brush>
  </inkml:definitions>
  <inkml:trace contextRef="#ctx0" brushRef="#br0">28 291 8032,'0'0'8738,"-5"-11"-8069,-15-33 11,19 41-580,0 0 0,1 0 0,0 0 0,-1 0-1,1 0 1,0 0 0,0 0 0,1 0-1,-1 0 1,1 0 0,0 0 0,-1 0 0,1 0-1,0 0 1,1 1 0,-1-1 0,0 0-1,1 1 1,0-1 0,-1 1 0,1-1 0,0 1-1,0 0 1,4-4 0,-3 3 59,10-10 830,25-19 0,-11 9 449,-26 22-1394,-1 1 0,0-1 0,1 1 0,-1-1 0,1 1 0,-1-1 0,1 1 0,-1 0 0,1-1 0,-1 1 0,1 0 0,-1-1 0,1 1 0,0 0 0,-1 0 0,1-1 0,0 1 0,-1 0 0,1 0 0,0 0 0,-1 0 0,1 0 0,-1 0 0,1 0 0,0 0 0,-1 0 0,1 0 0,0 0 0,-1 1 0,1-1 0,0 0 0,-1 0 0,1 1 0,-1-1 0,1 0 0,-1 1 0,1-1 0,-1 0 0,1 1 0,-1-1 0,1 1 0,-1-1 0,1 1 0,-1-1 0,0 1 0,1-1 0,-1 1 0,0 0 0,1-1 0,-1 1 0,0-1 0,0 1 0,0 0 0,1-1 0,-1 2 0,2 5 165,0 1 0,-1 0-1,1 13 1,-2-17-174,5 68 548,-3-29 33,1 0 0,17 74 0,-19-113-568,0-1 0,0 1 1,0 0-1,1-1 0,0 1 1,-1-1-1,1 0 0,0 1 0,1-1 1,-1 0-1,0 0 0,1 0 1,0-1-1,0 1 0,-1-1 1,1 1-1,1-1 0,-1 0 0,0 0 1,1 0-1,-1-1 0,1 1 1,-1-1-1,1 0 0,0 0 0,7 1 1,-6-2 0,1 0-1,-1 0 1,1 0 0,-1-1 0,0 0 0,1 0 0,-1-1-1,0 1 1,0-1 0,0 0 0,0-1 0,0 1 0,0-1-1,-1 0 1,1 0 0,-1 0 0,0-1 0,6-6 0,-3 2-21,0-1 1,-1 0-1,0 0 0,-1 0 1,0-1-1,0 0 1,-1 0-1,-1 0 1,1 0-1,1-13 0,2-16 103,3-54-1,-9 89-130,3-43 0,4-99 0,-8 146 0,0 0 0,0 0 0,0-1 0,0 1 0,0 0 0,0 0 0,1-1 0,-1 1 0,0 0 0,0 0 0,0 0 0,0-1 0,0 1 0,1 0 0,-1 0 0,0 0 0,0 0 0,0 0 0,1-1 0,-1 1 0,0 0 0,0 0 0,0 0 0,1 0 0,-1 0 0,0 0 0,0 0 0,1 0 0,-1 0 0,0 0 0,0 0 0,0 0 0,1 0 0,-1 0 0,0 0 0,0 0 0,1 0 0,-1 0 0,0 0 0,0 0 0,1 0 0,-1 0 0,12 4 0,-11-3 0,23 9 0,-1 0 0,23 16 0,-22-12 0,39 16 0,-13-12 0,-54-20 0,-13 3 0,3 4-4001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3:36.965"/>
    </inkml:context>
    <inkml:brush xml:id="br0">
      <inkml:brushProperty name="width" value="0.05" units="cm"/>
      <inkml:brushProperty name="height" value="0.05" units="cm"/>
      <inkml:brushProperty name="color" value="#AB008B"/>
    </inkml:brush>
  </inkml:definitions>
  <inkml:trace contextRef="#ctx0" brushRef="#br0">517 1 11448,'0'0'2324,"-10"7"-2119,-56 43 141,-87 72 627,-33 73 826,170-176-1323,1 2 0,1 0 0,1 0 0,1 1-1,1 1 1,-9 24 0,20-46-446,1-1 1,-1 0-1,1 0 0,-1 1 0,1-1 0,-1 0 1,1 0-1,-1 0 0,1 0 0,0 0 1,-1 0-1,1 0 0,-1 0 0,1 0 1,-1 0-1,1 0 0,-1 0 0,1 0 1,-1 0-1,1-1 0,-1 1 0,1 0 1,-1 0-1,1-1 0,-1 1 0,1 0 0,-1-1 1,1 0-1,23-10 20,50-38-2726</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8:04.943"/>
    </inkml:context>
    <inkml:brush xml:id="br0">
      <inkml:brushProperty name="width" value="0.05" units="cm"/>
      <inkml:brushProperty name="height" value="0.05" units="cm"/>
      <inkml:brushProperty name="color" value="#66CC00"/>
    </inkml:brush>
  </inkml:definitions>
  <inkml:trace contextRef="#ctx0" brushRef="#br0">1 27 13968,'0'0'3558,"9"-5"-2875,32-14 6,-41 19-643,1-1-1,0 1 1,-1 0-1,1 0 1,0-1-1,0 1 1,-1 0 0,1 0-1,0 0 1,0 0-1,0 0 1,-1 0-1,1 0 1,0 0-1,0 0 1,0 0 0,-1 1-1,1-1 1,0 0-1,-1 0 1,1 1-1,0-1 1,0 1-1,-1-1 1,1 0 0,0 1-1,-1-1 1,1 1-1,-1 0 1,1-1-1,-1 1 1,1-1-1,-1 1 1,1 0 0,-1-1-1,0 1 1,1 0-1,-1 0 1,0-1-1,1 1 1,-1 0-1,0 0 1,0 1 0,1 0 116,3 11 201,-1-1 1,0 1-1,-1 0 1,0-1-1,-1 1 1,-2 25-1,1-13 85,4 31 536,-2-26 222,-2 35-1,-4-42 305,1-8-1296,3-5-3356</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7:08.358"/>
    </inkml:context>
    <inkml:brush xml:id="br0">
      <inkml:brushProperty name="width" value="0.05" units="cm"/>
      <inkml:brushProperty name="height" value="0.05" units="cm"/>
      <inkml:brushProperty name="color" value="#008C3A"/>
    </inkml:brush>
  </inkml:definitions>
  <inkml:trace contextRef="#ctx0" brushRef="#br0">255 196 6520,'0'0'7768,"-2"-9"-7250,-7-28-3,8 35-456,0 1 0,0-1 0,0 0 0,0 1 0,0 0 0,0-1 1,0 1-1,-1 0 0,1 0 0,-1-1 0,1 1 0,-1 0 0,1 0 0,-1 1 0,1-1 0,-1 0 0,0 0 1,0 1-1,1-1 0,-1 1 0,0 0 0,0-1 0,0 1 0,1 0 0,-1 0 0,-3 0 0,-4 0 162,2-2-100,0 2 1,-1-1 0,1 1-1,0 0 1,-1 1-1,1 0 1,0 0-1,-1 0 1,1 1 0,0 0-1,0 0 1,0 1-1,0 0 1,1 0-1,-1 1 1,1 0 0,0 0-1,0 0 1,0 1-1,1 0 1,-6 5-1,7-4-68,0-1-1,0 1 0,0-1 0,1 1 1,0 0-1,0 0 0,1 0 1,-1 1-1,1-1 0,1 1 0,-1-1 1,1 1-1,0 0 0,1-1 0,0 1 1,0 0-1,0 0 0,0-1 0,1 1 1,1 0-1,-1-1 0,1 1 1,0-1-1,0 0 0,1 1 0,0-1 1,0 0-1,0 0 0,1-1 0,0 1 1,0-1-1,0 0 0,1 0 0,5 5 1,-5-5-10,1-1 0,-1 1 1,1-1-1,0 0 1,0 0-1,0 0 0,1-1 1,0 0-1,-1-1 0,1 1 1,0-1-1,0-1 0,0 1 1,0-1-1,0 0 1,1-1-1,-1 1 0,11-2 1,-10 0 4,-1 0 1,1 0-1,-1 0 1,1-1-1,-1 0 1,0 0 0,0-1-1,0 0 1,0 0-1,0-1 1,-1 1-1,0-1 1,1-1-1,-1 0 1,-1 1 0,1-2-1,-1 1 1,7-9-1,1-4 95,0-1-1,-1 0 1,-1-1-1,-1 0 1,0-1-1,8-28 1,-14 39 3,-2 10-57,1 19-25,0 6-54,6 22-5,-2-13-48,17 56 1,-23-87 40,1 0 0,-1 1-1,1-1 1,0 0 0,0 0 0,0 0 0,0 0-1,1 0 1,-1 0 0,1-1 0,3 4 0,-5-6 5,1 1 0,-1 0 0,0 0 0,1-1 0,-1 1 1,0-1-1,1 1 0,-1-1 0,1 1 0,-1-1 0,1 0 1,-1 0-1,1 0 0,-1 0 0,1 0 0,-1 0 1,1 0-1,-1-1 0,0 1 0,1 0 0,-1-1 0,1 1 1,-1-1-1,0 1 0,1-1 0,-1 0 0,0 0 0,1 0 1,-1 0-1,2-2 0,16-13 44,-1-1 1,-1-1-1,-1 0 0,0-2 1,15-25-1,-28 41-11,-1 0-1,1 0 1,-1-1-1,0 1 1,-1-1 0,1 1-1,-1-1 1,0 0 0,0 1-1,1-10 1,-2 14 51,-2 13 77,5 11-122,-2-13-37,0 0 1,0 0-1,1 0 1,1-1 0,0 1-1,8 18 1,-2-8-1,-8-17-3,1-1 0,-1 1 0,0-1 0,1 1 0,0-1 0,0 0 0,0 0 0,0 0 0,0 0 0,0 0-1,1 0 1,0 0 0,-1-1 0,1 1 0,0-1 0,0 0 0,6 3 0,-7-4 2,1 0 1,0 1-1,0-1 1,0 0-1,0-1 1,0 1-1,0 0 1,0-1-1,0 0 0,0 0 1,0 0-1,0 0 1,0 0-1,0-1 1,0 1-1,0-1 1,0 0-1,0 0 1,0 0-1,-1 0 1,1 0-1,0-1 0,-1 1 1,1-1-1,4-3 1,0 0 19,0 0 0,0-1 1,0 0-1,0 0 0,-1-1 1,0 0-1,-1 0 0,1 0 0,-1-1 1,-1 0-1,1 0 0,-2 0 1,1 0-1,-1-1 0,0 1 0,0-1 1,-1 0-1,1-12 0,0 5 51,-1 13-51,-1-1 0,-1 1 0,1-1 0,0 1 0,-1-1-1,0 1 1,1-1 0,-1 1 0,-1-1 0,1 1 0,0-1 0,-2-3 0,2 7-19,-1-1 0,1 1 1,0 0-1,-1-1 0,1 1 1,0-1-1,0 1 1,-1 0-1,1-1 0,0 1 1,0-1-1,-1 1 0,1-1 1,0 1-1,0-1 1,0 1-1,0-1 0,0 1 1,0-1-1,0 1 1,0-1-1,0 1 0,0-1 1,0 1-1,0-1 0,1 1 1,-1-1-1,0 1 1,0-1-1,0 1 0,1-1 1,-1 1-1,0-1 1,0 1-1,1 0 0,-1-1 1,0 1-1,1 0 0,-1-1 1,1 1-1,-1 0 1,0-1-1,1 1 0,-1 0 1,1 0-1,-1-1 0,1 1 1,-1 0-1,1 0 1,-1 0-1,1 0 0,0-1 1,29-1 298,-26 2-295,-1 0-12,1 1 0,-1-1 0,0 1 0,1 0 0,-1 0 0,0 0 0,0 1 0,1-1 0,-1 1 0,0 0 0,0 0 0,-1 0 0,1 0 0,0 0 0,-1 0 0,1 1 0,-1-1 0,0 1 0,3 3 0,8 8-9,-7-7 4,-1 0 0,0 0 1,-1 1-1,0-1 0,4 9 0,7 13-13,0 0-1,-12-22 8,1-1 1,-1 1 0,1-1 0,0 0 0,7 8 0,-9-12 10,1 0 1,-1 0-1,0-1 1,1 1-1,0 0 0,-1-1 1,1 0-1,0 0 1,0 0-1,-1 0 0,1 0 1,0 0-1,0-1 1,0 1-1,0-1 0,0 0 1,3 0-1,3 0 3,-1-1 0,0 0 0,0 0 0,13-5 0,-5 2 3,-15 4-3,-1 0 7,1 0 1,-1 0-1,1 0 1,-1 0-1,1 0 1,-1 0 0,1 0-1,-1 0 1,1 0-1,-1-1 1,1 1-1,-1 0 1,1 0-1,-1 0 1,0 0 0,1-1-1,-1 1 1,1 0-1,-1-1 1,0 1-1,1 0 1,-1-1-1,0 1 1,1 0 0,-1-1-1,0 1 1,1-1-1,5-10 92,3-3-58,0-2 0,-1 1-1,-1-1 1,-1 0-1,0 0 1,-1-1-1,-1 0 1,0 0-1,1-20 1,-3 20 5,2-11 105,-4 21-139,1-7 75,-1 14-86,0 0 0,0 0 0,0 0 1,0-1-1,0 1 0,0 0 0,0 0 0,1 0 1,-1 0-1,0-1 0,0 1 0,0 0 1,0 0-1,0 0 0,0 0 0,1 0 0,-1 0 1,0 0-1,0 0 0,0-1 0,0 1 1,1 0-1,-1 0 0,0 0 0,0 0 1,0 0-1,1 0 0,-1 0 0,0 0 0,0 0 1,0 0-1,0 0 0,1 0 0,-1 0 1,0 0-1,0 0 0,0 0 0,0 1 0,1-1 1,-1 0-1,0 0 0,0 0 0,0 0 1,0 0-1,1 0 0,-1 0 0,0 0 0,0 1 1,0-1-1,0 0 0,0 0 0,0 0 1,0 0-1,1 0 0,-1 1 0,0-1 1,0 0-1,0 0 0,0 0 0,0 1 0,9 4 13,-8-5-17,0 1 0,0-1 0,0 1 0,0-1 0,0 1 0,0 0 0,0-1 0,0 1 0,0 0 0,-1 0 0,1 0 0,1 1 0,11 15-4,-1 0 0,-1 1 0,-1 1 0,0 0 0,-2 0 0,0 1 0,5 20 0,-9-27-8,1 0-1,-1 0 1,8 13-1,-9-20 10,0-1-1,0 1 0,1-1 1,0 0-1,0 0 1,0-1-1,0 1 0,1-1 1,5 4-1,-8-6 5,0-1 0,0 0 0,1 0 0,-1 0 0,1 0 0,-1 0-1,1 0 1,-1-1 0,1 1 0,-1-1 0,1 0 0,0 0 0,-1 0 0,1 0 0,-1 0-1,1-1 1,-1 1 0,1-1 0,-1 1 0,1-1 0,-1 0 0,1 0 0,-1 0 0,0 0 0,1-1-1,-1 1 1,4-4 0,4-3-6,0-1-1,-1-1 0,1 1 1,8-14-1,-7 9 30,-7 10-18,-1-1 0,-1 1 0,1-1 0,0 1 0,-1-1 0,0 0-1,0 0 1,-1 0 0,1 0 0,-1 0 0,0 0 0,0-10 0,-1 1 22,0 0-1,-1 0 0,-4-21 1,5 34-23,-1 0 0,1 0 0,0 0 0,0 0 0,0 1 0,-1-1 0,1 0 0,0 0 0,-1 0 1,1 0-1,-1 1 0,1-1 0,-1 0 0,1 0 0,-1 1 0,1-1 0,-1 1 0,0-1 0,1 0 0,-1 1 0,0-1 0,1 1 0,-1-1 1,0 1-1,0 0 0,0-1 0,0 1 0,1 0 0,-1 0 0,0-1 0,0 1 0,0 0 0,0 0 0,0 0 0,0 0 0,0 0 0,1 0 0,-1 0 1,0 0-1,0 1 0,0-1 0,-1 1 0,0-1 2,-1 1 0,1 0 0,0 0 0,0 1 0,0-1 0,0 0 1,0 1-1,0-1 0,0 1 0,0 0 0,0 0 0,1-1 0,-1 1 0,1 0 0,-2 4 0,-1 2-4,0 0 0,1 1-1,1 0 1,0-1-1,0 1 1,0 0-1,1 0 1,1 0-1,-1 0 1,1 0-1,1 0 1,0 0-1,0 0 1,1 0 0,0 0-1,0 0 1,1-1-1,0 1 1,1-1-1,0 0 1,0 0-1,8 11 1,-10-16 2,0-1 1,0 1-1,0 0 1,0-1-1,1 1 1,-1-1-1,1 1 1,-1-1 0,1 0-1,0 0 1,0-1-1,0 1 1,0-1-1,0 1 1,1-1-1,-1 0 1,0 0-1,1 0 1,-1-1-1,4 1 1,-2-1 4,-1 0 1,0 0-1,1-1 1,-1 0-1,0 0 1,0 0-1,1 0 1,-1-1-1,0 1 1,0-1-1,-1 0 0,1 0 1,0-1-1,-1 1 1,1-1-1,3-3 1,130-134 388,-136 139-381,0 0 1,-1 0-1,1 0 1,0 0-1,0 1 1,0-1-1,0 0 1,0 0-1,0 1 1,0-1-1,0 1 1,0-1-1,0 1 1,0 0-1,1-1 1,-1 1-1,0 0 1,0 0-1,2-1 1,-3 2-1,1 0-1,-1-1 1,1 1 0,-1 0-1,1 0 1,-1-1 0,0 1-1,1 0 1,-1 0 0,0-1 0,1 1-1,-1 0 1,0 0 0,0 0-1,0 0 1,0-1 0,0 1-1,0 0 1,0 0 0,0 0-1,0 0 1,0 0 0,-1 1-1,-6 32 172,5-26-99,1 0-1,-1 0 1,1 12-1,1-20-81,0 0-1,0 0 1,0 0-1,0 0 1,0 1-1,0-1 1,0 0-1,0 0 1,0 0-1,0 0 1,1 1-1,-1-1 1,0 0-1,0 0 1,0 0-1,0 0 1,0 0-1,1 0 1,-1 1-1,0-1 1,0 0-1,0 0 1,0 0-1,1 0 1,-1 0-1,0 0 1,0 0-1,0 0 1,1 0-1,-1 0 1,0 0-1,0 0 1,0 0-1,0 0 1,1 0-1,-1 0 1,0 0-1,0 0 1,0 0-1,1 0 1,-1 0-1,0 0 1,0 0-1,0-1 1,0 1-1,1 0 1,-1 0-1,0 0 1,0 0-1,0 0 1,0 0-1,0-1 1,1 1-1,-1 0 1,0 0-1,0 0 1,0-1-1,10-7 102,24-26 83,-14 16-106,-20 18-81,1-1 0,-1 1 0,1-1 0,-1 0 0,0 1 0,1-1 0,-1 1 0,1-1 0,-1 1 0,1 0 0,0-1 0,-1 1 0,1-1 1,-1 1-1,1 0 0,0 0 0,-1-1 0,1 1 0,0 0 0,-1 0 0,1 0 0,0 0 0,-1 0 0,1-1 0,0 1 0,-1 1 0,1-1 0,0 0 0,0 0 0,-1 0 0,1 0 0,0 0 0,-1 1 0,1-1 0,0 0 0,-1 0 0,1 1 0,-1-1 0,1 1 0,-1-1 0,1 0 0,0 1 0,-1-1 1,1 1-1,-1-1 0,1 2 0,2 3-2,0 1-1,-1-1 1,0 1 0,0 0 0,2 6 0,8 20 1,-2-16 0,-8-13-9,0 1 0,0 0 1,1 0-1,0-1 0,-1 1 0,1-1 0,0 0 0,1 0 0,-1 0 0,1 0 0,-1 0 1,1-1-1,4 3 0,-5-6 10,0 1 1,0-1 0,0 1 0,0-1 0,-1 0-1,1 0 1,0 0 0,0 0 0,0-1-1,-1 1 1,1-1 0,-1 0 0,5-3-1,-7 4-2,7-4 11,0 0 0,0 0-1,0-1 1,-1 0 0,0-1-1,-1 1 1,1-1 0,-1 0-1,0-1 1,5-11 0,6-14 11,-5 10-4,0-1 1,-2 0-1,10-37 1,20-141 329,-39 181-199,0 20-54,0 8-69,-6 30-37,2 1-1,3 69 1,15 76-81,-12-162 68,1 0 0,1 0 0,1 0 0,1 0 0,1-1 0,10 22 0,-16-41 33,-1 0 0,1 0 0,0 0 0,0 1 0,0-1 0,0 0 0,0 0 0,0 0 0,0 0 0,0-1 1,1 1-1,1 1 0,4-2-1386,-3-9-3757</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7:08.595"/>
    </inkml:context>
    <inkml:brush xml:id="br0">
      <inkml:brushProperty name="width" value="0.05" units="cm"/>
      <inkml:brushProperty name="height" value="0.05" units="cm"/>
      <inkml:brushProperty name="color" value="#008C3A"/>
    </inkml:brush>
  </inkml:definitions>
  <inkml:trace contextRef="#ctx0" brushRef="#br0">1 130 14672,'0'0'2593,"13"-13"-2184,-3 3-316,1 0 0,1 1 0,0 0-1,0 0 1,1 1 0,0 1 0,25-11 0,-5 9 208,-1 0 1,1 3 0,0 0 0,1 2-1,-1 2 1,53 2 0,-78 0-224,-1 1 1,1 0 0,0 1 0,-1 0-1,10 3 1,3 5-2633</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7:10.326"/>
    </inkml:context>
    <inkml:brush xml:id="br0">
      <inkml:brushProperty name="width" value="0.05" units="cm"/>
      <inkml:brushProperty name="height" value="0.05" units="cm"/>
      <inkml:brushProperty name="color" value="#008C3A"/>
    </inkml:brush>
  </inkml:definitions>
  <inkml:trace contextRef="#ctx0" brushRef="#br0">1 256 6928,'0'0'11911,"8"-10"-11492,-1 1-307,2-2 26,0 0 0,-1 0 0,-1 0-1,7-15 1,18-31 656,-22 41-174,0-1-1,-1-1 1,12-34-1,-18 45 61,-2 8-223,0 15-31,-3 24-247,1-16 12,3 41 0,-2-58-138,1 0 0,0 1 0,0-1 0,1 0-1,0 0 1,1 0 0,-1 0 0,1 0 0,1 0 0,3 6 0,-5-11-32,-1 0 0,1-1 0,-1 1 1,1 0-1,0 0 0,0-1 1,0 1-1,0-1 0,0 0 0,0 0 1,0 1-1,1-1 0,-1 0 1,0-1-1,1 1 0,-1 0 1,4 0-1,-2-1 1,0 0 0,0 0 0,0-1 0,0 1 0,0-1 0,-1 0 0,1 0 0,0 0 0,7-3 0,2-3 19,1-1 1,-1 0-1,0-1 1,14-13-1,27-26 97,-31 26-5,43-31-1,-36 30 84,-29 23-209,-1 0 0,1 0 0,-1 0 0,1 0 0,-1 0 0,1-1 1,-1 1-1,0 0 0,1 1 0,-1-1 0,1 0 0,-1 0 0,1 0 0,-1 0 0,1 0 0,-1 0 1,1 1-1,-1-1 0,0 0 0,1 0 0,-1 0 0,1 1 0,-1-1 0,0 0 0,1 1 1,-1-1-1,0 0 0,1 1 0,-1-1 0,0 1 0,0-1 0,1 0 0,-1 1 0,0-1 0,0 1 1,0-1-1,0 1 0,1 0 0,8 20 185,-7-11-136,-2-7-31,1 0 0,-1-1 0,1 1 0,-1 0 0,1 0 0,0 0 0,0 0 1,1-1-1,-1 1 0,0 0 0,1-1 0,0 0 0,0 1 0,2 2 0,-4-5-17,1 0 1,0 0-1,0 0 0,-1 0 0,1 0 1,0 0-1,0 0 0,-1-1 0,1 1 0,0 0 1,-1 0-1,1-1 0,0 1 0,-1 0 1,1-1-1,-1 1 0,1 0 0,0-1 1,-1 1-1,1-1 0,-1 1 0,1-1 1,-1 1-1,1-1 0,-1 0 0,0 1 0,1-1 1,-1 1-1,0-1 0,1-1 0,3-2 25,-4 4-32,18-20 116,1 1 0,41-33 0,-58 51-105,0-1 0,0 1 0,1 0-1,-1 0 1,0-1 0,0 2 0,1-1 0,-1 0-1,0 0 1,1 1 0,-1-1 0,1 1 0,-1 0 0,1 0-1,-1 0 1,1 0 0,-1 0 0,1 0 0,-1 1-1,1-1 1,-1 1 0,1 0 0,-1-1 0,0 1-1,3 2 1,1 1-1,-1 0-1,0 0 1,0 1-1,0 0 1,0 0-1,-1 0 1,0 0-1,5 8 0,11 13 2,-15-21-16,0 1 0,-1-1 0,0 1 0,0 0 0,0 0 0,-1 0-1,0 0 1,4 13 0,-4-11-285,-2 2 29,-8-4-4141</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7:10.513"/>
    </inkml:context>
    <inkml:brush xml:id="br0">
      <inkml:brushProperty name="width" value="0.05" units="cm"/>
      <inkml:brushProperty name="height" value="0.05" units="cm"/>
      <inkml:brushProperty name="color" value="#008C3A"/>
    </inkml:brush>
  </inkml:definitions>
  <inkml:trace contextRef="#ctx0" brushRef="#br0">1 28 15272,'0'0'2191,"72"-27"-2271,-31 29 8,8 7-72,-2-1 0</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7:11.860"/>
    </inkml:context>
    <inkml:brush xml:id="br0">
      <inkml:brushProperty name="width" value="0.05" units="cm"/>
      <inkml:brushProperty name="height" value="0.05" units="cm"/>
      <inkml:brushProperty name="color" value="#008C3A"/>
    </inkml:brush>
  </inkml:definitions>
  <inkml:trace contextRef="#ctx0" brushRef="#br0">18 23 7528,'0'0'-72,"-2"10"-163,-6 30 720,0-15 8336,38-41-5613,-17 7-2672,-1 1 0,2 0-1,21-8 1,-3 1 145,-24 11-468,1-1 0,0 2 0,0-1 0,0 1 0,13-2 0,-21 5-172,1-1-1,0 1 1,-1 0-1,1 0 1,0 0-1,-1 0 1,1 0-1,0 0 1,-1 0-1,1 1 1,-1-1 0,1 1-1,0-1 1,-1 1-1,1 0 1,-1-1-1,1 1 1,-1 0-1,0 0 1,1 0-1,-1 0 1,0 0-1,0 0 1,1 1-1,-1-1 1,0 0-1,0 1 1,0-1 0,-1 0-1,1 1 1,0-1-1,0 1 1,-1 0-1,1-1 1,-1 1-1,0-1 1,1 1-1,-1 2 1,21 138 788,-20-140-815,0 5 47,0 0 0,1 0 0,0-1 0,0 1 0,1-1-1,0 1 1,0-1 0,0 0 0,1 0 0,7 9 0,-8-11-34,5 6 67,1 0 1,13 11-1,-18-18-70,0 0 1,0-1-1,1 1 1,-1-1-1,1 0 1,-1 0-1,1 0 1,0 0-1,6 0 1,1 0 62,0 0 0,-1-2 0,1 1 0,21-3-1,-1-3-4163</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7:12.396"/>
    </inkml:context>
    <inkml:brush xml:id="br0">
      <inkml:brushProperty name="width" value="0.05" units="cm"/>
      <inkml:brushProperty name="height" value="0.05" units="cm"/>
      <inkml:brushProperty name="color" value="#008C3A"/>
    </inkml:brush>
  </inkml:definitions>
  <inkml:trace contextRef="#ctx0" brushRef="#br0">561 0 9848,'0'0'6305,"-16"13"-5777,-116 86 552,84-59-49,-71 74-1,77-72-421,21-23-179,-1-2 0,-29 20 0,-15 10 628,51-32-547,13-13-415,1 0 1,-1-1 0,1 1-1,-1-1 1,1 1 0,-1-1-1,0 0 1,0 1 0,0-1 0,0 0-1,-3 1 1,1 3 393,8-8-4108</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7:12.877"/>
    </inkml:context>
    <inkml:brush xml:id="br0">
      <inkml:brushProperty name="width" value="0.05" units="cm"/>
      <inkml:brushProperty name="height" value="0.05" units="cm"/>
      <inkml:brushProperty name="color" value="#008C3A"/>
    </inkml:brush>
  </inkml:definitions>
  <inkml:trace contextRef="#ctx0" brushRef="#br0">1 0 9648,'0'0'7021,"14"5"-6345,-1 0-499,-4-1-58,-1 0 0,1-1 0,0-1 0,0 1 0,1-2 0,-1 1 0,0-1 0,17 0 0,1-3 465,1-1 1,0-1 0,30-8-1,-32 7-427,-17 4-2583</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7:18.040"/>
    </inkml:context>
    <inkml:brush xml:id="br0">
      <inkml:brushProperty name="width" value="0.05" units="cm"/>
      <inkml:brushProperty name="height" value="0.05" units="cm"/>
      <inkml:brushProperty name="color" value="#008C3A"/>
    </inkml:brush>
  </inkml:definitions>
  <inkml:trace contextRef="#ctx0" brushRef="#br0">396 539 6128,'0'0'8176,"-11"-4"-7592,1-1-407,6 3-117,0 0 0,1 0 1,-1 0-1,0 1 0,0 0 1,-1-1-1,1 2 0,0-1 1,0 0-1,0 1 0,-1 0 1,1 0-1,0 0 0,0 0 1,-7 2-1,-5 1 191,0 1-1,1 1 0,-1 1 0,1 0 1,0 0-1,0 2 0,-24 16 1,-4 4 328,27-18-201,0 1 1,-24 22 0,36-29-314,0 0 1,1 0-1,-1 0 1,1 1-1,0-1 1,0 1-1,0 0 1,1 0-1,-1 0 1,1 1-1,0-1 1,1 0-1,-2 9 1,3-11-40,0 0 1,0-1 0,0 1-1,0 0 1,0 0-1,1-1 1,-1 1 0,1-1-1,0 1 1,0 0 0,0-1-1,0 1 1,0-1-1,1 0 1,-1 1 0,1-1-1,-1 0 1,1 0 0,0 0-1,0 0 1,0 0-1,0 0 1,0-1 0,0 1-1,1-1 1,3 3-1,0-1 9,1 0-1,-1-1 1,1 1-1,-1-1 0,1 0 1,0-1-1,0 0 1,0 0-1,8 0 0,-6-1 1,0-1-1,-1 0 0,1-1 0,-1 0 0,1 0 0,-1-1 1,0 0-1,0-1 0,0 1 0,0-2 0,0 1 0,-1-1 1,0 0-1,0 0 0,0-1 0,-1 0 0,0 0 0,9-13 1,5-7 58,-2-1 0,-1-1 0,21-47 0,-20 36-14,-2-2 0,-1 0 1,-2-1-1,-2 0 1,-2-1-1,-2 0 0,-2 0 1,0-57-1,-5 87-43,0-1-1,-1 1 1,0 0-1,-1 0 1,-1 0 0,0 0-1,0 0 1,-10-19-1,13 31-25,0 1-1,0-1 1,-1 0-1,1 1 1,0-1-1,0 1 1,-1-1-1,1 1 1,-1-1-1,1 1 1,0 0-1,-1-1 1,1 1-1,-1-1 1,1 1-1,-1 0 1,1-1-1,-1 1 1,1 0-1,-1 0 1,0-1-1,1 1 1,-1 0-1,1 0 1,-1 0-1,1 0 1,-1 0-1,0 0 1,1 0-1,-1 0 1,0 0-1,1 0 1,-2 0-1,1 1 1,-1 0 1,1 0-1,-1 0 0,1 0 0,0 0 1,-1 0-1,1 1 0,0-1 1,0 0-1,0 1 0,-2 2 0,-2 5 9,-1 1 0,-6 20 0,0 6 0,2 1 0,1 0 1,2 0-1,1 1 0,3 0 0,0 0 0,3 0 1,1 0-1,10 58 0,-9-82-1,1 0 1,1 0-1,0 0 1,1-1 0,0 0-1,1 0 1,10 16-1,-13-24-1,1-1-1,-1 1 1,1-1-1,-1 0 1,1 0-1,0-1 1,0 1-1,1-1 1,-1 0-1,1 0 1,0 0 0,0-1-1,0 1 1,0-1-1,0-1 1,0 1-1,0-1 1,1 1-1,-1-2 1,1 1-1,7 0 1,-7-2 0,1 1 1,-1-1-1,1-1 0,-1 1 1,0-1-1,0 0 1,0 0-1,0-1 0,0 0 1,0 0-1,0 0 0,-1-1 1,0 0-1,0 0 1,0 0-1,8-10 0,-2 1 34,0 0 0,-1-1 0,0 0 0,-2-1 0,9-18 0,-14 24 64,-1-1-1,-1 1 0,1 0 1,-1-12-1,-1 19 64,0 4 32,-1 11-153,0 0-1,-4 16 0,3-19-45,0 0 1,1 0-1,0 1 0,1 11 1,3-1 17,1 0 1,0 0 0,2 0 0,12 31 0,-17-50-26,0 1 1,0-1-1,1 0 1,-1 1-1,1-1 0,0 0 1,0 0-1,-1 0 1,1 0-1,0 0 1,1 0-1,-1-1 0,0 1 1,0-1-1,1 1 1,-1-1-1,1 0 0,-1 0 1,1 0-1,0 0 1,-1-1-1,1 1 1,0-1-1,0 1 0,3-1 1,-1 0 3,0 0 0,-1-1 0,1 1 0,0-1 0,0 0 0,-1 0 0,1-1 0,-1 0 0,1 1 0,-1-1 0,0-1 0,0 1 0,0-1 0,5-3 0,14-15 69,-1-2 0,-1-1 0,0 0 0,-2-2 0,-1 0 0,17-34 0,-12 10 342,-20 48-282,-3-3-65,-1 4-62,1 0-1,0 1 1,0-1-1,0 0 1,0 1-1,-1-1 1,1 0-1,0 1 1,0-1-1,0 0 1,1 1-1,-1-1 1,0 0-1,0 0 1,0 1-1,0-1 1,1 1-1,-1-1 1,0 0-1,1 1 1,0-2-1,0 2 189,-8 10-117,-15 6 110,22-16-191,-1 0 0,1 0 0,0 1 0,0-1 0,0 0 0,0 0 0,0 0 0,0 0 0,-1 0 0,1 1 0,0-1 0,0 0 0,0 0 0,0 0 0,0 0 0,0 1 0,0-1 0,0 0 0,0 0 0,0 0 0,0 0 0,0 1 0,0-1 0,0 0 0,0 0 0,0 0 0,0 1 0,0-1 0,0 0 0,0 0 0,0 0 0,0 0 0,0 1 0,0-1 0,0 0 0,0 0 0,0 0 0,0 0 0,0 1 0,1-1 0,-1 0 0,0 0 0,0 0 0,0 0 0,0 0 0,0 1 0,1-1 0,-1 0 0,0 0 0,12 4 0,-5-1 0,1 10 0,-6-10 0,0 0 0,-1 0 0,1 0 0,0 1 0,-1-1 0,0 0 0,0 1 0,0-1 0,0 1 0,-1-1 0,1 1 0,-1 5 0,0-2-16,1 1-1,-1 0 1,3 11 0,1 17-38,-4-35 53,0 0 0,0 1 0,0-1 0,0 0 0,0 1-1,0-1 1,0 0 0,1 1 0,-1-1 0,0 0 0,1 1-1,-1-1 1,1 0 0,-1 0 0,1 1 0,0-1 0,-1 0-1,1 0 1,0 0 0,0 0 0,0 0 0,0 0 0,0 0 0,0 0-1,0 0 1,0-1 0,0 1 0,0 0 0,0-1 0,1 1-1,-1-1 1,0 1 0,0-1 0,1 1 0,-1-1 0,0 0-1,1 0 1,-1 0 0,1 0 0,-1 0 0,2 0 0,3-1 1,0 0 0,1 0 0,-1-1 0,0 1 0,0-2 0,0 1 0,10-6 0,0-2-3,1 0 0,25-22-1,-36 27 2,0 0-1,-1-1 1,1 0-1,-1 0 0,0 0 1,-1-1-1,0 1 1,0-1-1,5-12 0,-6 12 9,-1 0-1,0 0 0,0-1 0,-1 1 1,0-1-1,0 1 0,-1-1 0,0 1 0,0-1 1,-2-10-1,2 18-5,0-1 0,0 0 0,0 0 0,0 1 0,-1-1 0,1 0 0,0 1 0,0-1 0,-1 0 0,1 1 0,0-1 0,-1 0 0,1 1 0,-1-1 1,1 0-1,0 1 0,-1-1 0,0 1 0,1-1 0,-1 1 0,1-1 0,-1 1 0,1 0 0,-1-1 0,-1 1 0,2 0 0,-1 0 0,0 0 0,1 0 0,-1 1 0,0-1 0,0 0 0,1 1 0,-1-1 0,1 0 0,-1 1 0,0-1 0,1 1 0,-1-1 0,1 1 0,-1-1 0,1 1 0,-1 0 0,1-1 0,-1 2 0,-2 3 0,0 0 0,0 0 0,0 0 0,-3 11 0,2 0 9,1 0 1,0 1-1,0 0 0,2-1 1,1 27-1,0-38-6,0 1 0,1 0 0,0-1 0,0 1 0,0-1 1,1 0-1,-1 1 0,1-1 0,1 0 0,-1 0 0,1 0 0,0 0 0,0 0 1,0-1-1,1 1 0,-1-1 0,1 0 0,0 0 0,0 0 0,8 4 0,-7-6 8,0 1-1,0-1 0,1 0 1,-1-1-1,1 1 0,0-1 1,-1 0-1,1-1 0,0 1 1,-1-1-1,1-1 0,0 1 1,0-1-1,-1 1 0,1-2 1,6-1-1,12-5 37,1 0 0,30-17-1,-25 11 5,5-3 33,39-25 0,-27 13 29,-7-6 65,-31 32-52,-16 6-20,-6 3-86,1 0 1,0 1 0,0 0-1,0 1 1,1 1 0,0-1-1,1 2 1,0 0 0,-17 21-1,25-29-18,1 1 0,-1 0 0,1 0 0,0 0-1,0 0 1,0 0 0,1 0 0,-1 0-1,1 0 1,-1 0 0,1 1 0,0-1 0,0 0-1,0 0 1,1 0 0,-1 0 0,1 0-1,0 0 1,0 0 0,0 0 0,0 0 0,0 0-1,1 0 1,-1 0 0,1-1 0,0 1-1,-1-1 1,5 5 0,-2-2-6,1 0 0,0 0 0,0-1 1,0 1-1,1-1 0,-1 0 0,1-1 0,0 1 0,0-1 0,0 0 0,1-1 1,6 3-1,-6-3-1,0-1 0,0 0 0,0-1 0,0 1 0,0-1 0,0-1 0,0 1 0,0-1 0,0-1 0,0 1 0,0-1 0,8-3 0,-6 1 6,1-1 0,0-1 0,-1 1 0,0-1 0,-1-1 0,1 0 0,8-9 0,6-10 15,0-2 0,-3 0 0,31-54 0,-49 78-15,11-18 5,-2-2 1,-1 1-1,0-2 0,-2 1 1,9-47-1,-11 33 2,-1 1 0,-2-1 0,-3-50 0,-1 70 16,-6-35-1,6 48-12,0 0 0,0 0 0,-1 1 1,0-1-1,1 1 0,-2-1 0,1 1 0,0-1 1,-1 1-1,0 0 0,0 0 0,-6-5 0,8 8-8,0 0-1,0 0 0,0 0 1,0 1-1,-1-1 0,1 0 1,0 1-1,-1-1 0,1 1 1,0 0-1,-1-1 0,1 1 0,0 0 1,-1 0-1,1 0 0,0 0 1,-1 0-1,1 0 0,-1 0 1,1 1-1,0-1 0,-1 0 1,1 1-1,0-1 0,0 1 1,-1-1-1,1 1 0,0 0 1,0 0-1,0-1 0,0 1 0,0 0 1,0 0-1,0 0 0,0 0 1,0 0-1,0 0 0,0 0 1,0 2-1,-6 6-7,1 0-1,1 0 1,-9 19-1,12-23 10,-5 13-16,0 1 0,1-1 0,1 1 0,-4 31 0,-2 82-60,9-95 40,0-5 10,2 1-1,1-1 1,1 1-1,13 60 1,-14-89 21,0 1 1,1 0-1,-1-1 1,1 1-1,0-1 1,1 0-1,-1 0 0,1 0 1,0 0-1,4 5 1,-5-7-3,0 0 1,1-1-1,-1 1 0,0 0 1,1-1-1,-1 0 0,0 0 1,1 0-1,0 0 1,-1 0-1,1 0 0,-1 0 1,1-1-1,0 0 0,0 1 1,-1-1-1,1 0 1,0 0-1,4-1 0,0 0 7,0-1-1,0 0 0,0 0 0,0-1 0,0 0 0,0 0 0,-1 0 1,1-1-1,-1 0 0,0-1 0,6-4 0,8-9 55,30-37-1,-8 9 65,-19 15-15,-20 26-83,0-1 0,1 1 0,0 0 0,5-5 0,-9 10-21,0 0 0,0 0 0,0 0 0,0 1 0,0-1 1,0 0-1,0 0 0,1 0 0,-1 1 0,0-1 0,0 0 0,0 0 0,0 0 1,0 0-1,0 1 0,0-1 0,0 0 0,0 0 0,0 0 0,1 0 0,-1 1 1,0-1-1,0 0 0,0 0 0,0 0 0,1 0 0,-1 0 0,0 0 1,0 1-1,0-1 0,0 0 0,1 0 0,-1 0 0,0 0 0,0 0 0,0 0 1,1 0-1,-1 0 0,0 0 0,0 0 0,0 0 0,1 0 0,-1 0 0,0 0 1,0 0-1,0 0 0,1 0 0,-1 0 0,0 0 0,0-1 0,0 1 1,1 0-1,-1 0 0,0 0 0,0 0 0,0 0 0,0 0 0,1-1 0,-1 1 1,0 0-1,0 0 0,0 0 0,0 0 0,0-1 0,0 1 0,-3 21 86,1-16-68,0 9-4,0 0 1,0 0 0,2 0-1,0 1 1,0-1 0,1 0-1,1 0 1,0 0 0,1 0-1,1-1 1,6 20 0,-7-27-13,-1-2 9,0 0 0,0 0 0,0 0 0,0 0 0,1 0 0,0-1 0,5 7 0,-7-10-10,0 1 0,1 0 0,-1 0 0,0-1 0,1 1 1,-1-1-1,1 1 0,-1-1 0,1 1 0,0-1 0,-1 0 1,1 0-1,-1 0 0,1 0 0,-1 0 0,1 0 0,-1 0 0,1-1 1,0 1-1,-1 0 0,1-1 0,-1 1 0,0-1 0,1 0 1,-1 0-1,1 1 0,0-2 0,14-8 37,-1-1 0,0-1 1,0 0-1,18-20 0,-8 7 8,16-20 119,-32 41-16,-10 13-99,-1 2-46,-1 10-5,2-18-1,1 1-1,-1-1 0,1 1 1,-1-1-1,1 1 1,0-1-1,0 1 0,1-1 1,-1 1-1,1-1 1,-1 0-1,1 1 0,0-1 1,0 0-1,1 1 1,2 3-1,2 2-14,0 0 0,1-1 0,0 0 0,0 0 0,14 10 0,-20-17 15,0-1 1,0 1-1,0 0 0,0-1 0,0 1 1,1-1-1,-1 0 0,0 1 1,0-1-1,0 0 0,0 0 1,0 0-1,1 0 0,-1 0 0,0 0 1,0 0-1,0 0 0,0 0 1,1-1-1,-1 1 0,0 0 0,0-1 1,0 1-1,0-1 0,0 1 1,0-1-1,0 1 0,0-1 0,0 0 1,0 0-1,0 1 0,0-1 1,-1 0-1,1 0 0,0 0 0,-1 0 1,1 0-1,0 0 0,0-1 1,4-6 3,-1 0-1,1 0 1,4-15 0,-6 18-1,-2 1-1,0 1 0,0-1 1,0 1-1,0-1 1,-1 0-1,1 1 0,-1-1 1,0 0-1,0 1 1,0-1-1,-1 0 0,1 1 1,-1-1-1,0 0 1,0 1-1,0-1 0,0 1 1,-1 0-1,0-1 1,1 1-1,-1 0 0,0 0 1,0 0-1,-1 0 1,1 0-1,-1 1 0,1-1 1,-1 1-1,0-1 1,-5-2-1,3 2 15,0 0 1,0 0-1,0 1 0,0-1 0,0 1 1,-1 0-1,1 1 0,-1-1 0,1 1 1,-1 0-1,0 1 0,1-1 1,-1 1-1,0 0 0,1 1 0,-8 0 1,5-1-17,13-1-70,0 0 61,-1 0-1,0 0 0,0 0 1,0 0-1,0-1 0,0 0 1,-1 1-1,5-4 0,19-7 4,-13 8-16,0 1 1,22-3-1,-30 5 16,0 1 0,0 0 0,0 0 0,0 0 0,-1 1 0,1 0 0,0 0 0,0 0 0,5 3 0,-7-2 12,-1 0-1,0 0 0,0 0 1,0 1-1,0-1 0,-1 1 0,1 0 1,-1 0-1,1 0 0,-1 0 1,0 0-1,0 0 0,0 1 0,-1-1 1,1 1-1,1 5 0,-1 1 37,1-1 0,-1 1 0,-1 0-1,1 0 1,-1 12 0,-1-22-43,0 0-1,0 0 1,0 1-1,0-1 1,0 0-1,0 0 1,0 0-1,0 1 1,0-1-1,0 0 1,0 0-1,1 1 1,-1-1-1,0 0 1,0 0-1,0 0 1,0 0 0,1 1-1,-1-1 1,0 0-1,0 0 1,0 0-1,1 0 1,-1 0-1,0 0 1,0 1-1,1-1 1,-1 0-1,0 0 1,0 0-1,0 0 1,1 0-1,-1 0 1,0 0 0,0 0-1,1 0 1,-1 0-1,0 0 1,0 0-1,1 0 1,-1 0-1,0-1 1,0 1-1,1 0 1,-1 0-1,0 0 1,0 0-1,1-1 1,15-6 8,-10 4-8,81-40-1,-84 42 0,0 0 0,0 0 0,-1 0 0,1 0 0,0 1 0,0 0 0,0-1 0,0 1 0,-1 0 0,1 0 0,0 1 0,0-1 0,0 1 0,0-1 0,-1 1 0,1 0 0,0 0 0,-1 0 0,1 0 0,0 1 0,-1-1 0,0 1 0,1-1 0,-1 1 0,0 0 0,3 2 0,4 6 0,0 1 0,0 0 0,-1 0 0,9 15 0,-2-2 0,-13-21-8,0-1-1,-1 0 1,1 0 0,-1 1-1,0-1 1,0 1 0,0-1-1,0 1 1,0 0 0,0 3-1,-1-5-1,0 0 0,0 0-1,-1 0 1,1 0 0,0 0-1,-1 0 1,1 0 0,-1 0-1,1 0 1,-1-1-1,1 1 1,-1 0 0,1 0-1,-1 0 1,0-1 0,1 1-1,-1 0 1,0-1 0,0 1-1,0 0 1,1-1 0,-1 1-1,0-1 1,0 0 0,0 1-1,0-1 1,0 0-1,0 1 1,0-1 0,0 0-1,0 0 1,-2 0 0,-30 4-843,15-4-3250</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7:18.233"/>
    </inkml:context>
    <inkml:brush xml:id="br0">
      <inkml:brushProperty name="width" value="0.05" units="cm"/>
      <inkml:brushProperty name="height" value="0.05" units="cm"/>
      <inkml:brushProperty name="color" value="#008C3A"/>
    </inkml:brush>
  </inkml:definitions>
  <inkml:trace contextRef="#ctx0" brushRef="#br0">0 28 15680,'0'0'2375,"73"-27"-2223,-52 31 8,-1-2-104,-2 2 16,-7-4-80,-7 2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3:37.616"/>
    </inkml:context>
    <inkml:brush xml:id="br0">
      <inkml:brushProperty name="width" value="0.05" units="cm"/>
      <inkml:brushProperty name="height" value="0.05" units="cm"/>
      <inkml:brushProperty name="color" value="#AB008B"/>
    </inkml:brush>
  </inkml:definitions>
  <inkml:trace contextRef="#ctx0" brushRef="#br0">0 165 11856,'0'0'1524,"3"12"-1032,22 143 1616,6 183-1,-31-286 807,4-159-1594,-21-75-298,0-17 12,17 182-897,0 0-1,0-1 1,2 1 0,6-30 0,-6 39-70,0 0 0,1 0-1,0 0 1,0 0 0,1 1 0,0 0-1,0 0 1,1 0 0,0 0-1,0 1 1,12-12 0,-14 16-50,0-1 1,1 2-1,-1-1 1,0 0-1,1 0 0,0 1 1,-1 0-1,1 0 1,0 0-1,-1 0 0,1 1 1,0-1-1,0 1 1,-1 0-1,1 0 1,0 0-1,0 1 0,0-1 1,-1 1-1,1 0 1,0 0-1,-1 0 0,6 3 1,-1-1 7,0 1-1,-1 0 1,1 0 0,-1 1 0,0 0-1,0 0 1,0 1 0,-1 0-1,8 9 1,-11-11-12,0 1-1,0 0 1,-1-1 0,1 2-1,-1-1 1,0 0-1,-1 0 1,1 0 0,-1 1-1,0-1 1,-1 1 0,1-1-1,-1 1 1,0-1-1,0 1 1,-1-1 0,1 1-1,-4 10 1,2-8 14,0 0 1,-1-1-1,0 1 1,0-1-1,-1 0 1,0 1-1,0-2 1,0 1-1,-1 0 1,0-1-1,-1 0 1,-7 7-1,9-10 17,-1 0 0,1 0-1,-1 0 1,0 0-1,1-1 1,-1 0-1,0 0 1,0-1 0,-1 1-1,1-1 1,0 0-1,0 0 1,-1-1-1,1 0 1,-9 0 0,10 0-101,0-1-1,1 0 1,-1 0 0,0 0 0,1 0 0,-1 0 0,1-1 0,0 1 0,-7-5 0,8 4-246,-1 0 0,1 0 0,0-1 0,0 1 0,-1 0 0,1-1 0,1 0 0,-1 1 0,0-1 0,1 0 0,-1 0 1,0-4-1</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7:18.502"/>
    </inkml:context>
    <inkml:brush xml:id="br0">
      <inkml:brushProperty name="width" value="0.05" units="cm"/>
      <inkml:brushProperty name="height" value="0.05" units="cm"/>
      <inkml:brushProperty name="color" value="#008C3A"/>
    </inkml:brush>
  </inkml:definitions>
  <inkml:trace contextRef="#ctx0" brushRef="#br0">0 104 12360,'0'0'872,"83"-29"-360,-19 11 0,11 6 88,13 0 0,-2 7-144,-7 1 0,-13 0-25,-7 2 1,-12-10-128,-18 6 0,-17 8-88,-8 2 152,-14-2-216</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7:18.730"/>
    </inkml:context>
    <inkml:brush xml:id="br0">
      <inkml:brushProperty name="width" value="0.05" units="cm"/>
      <inkml:brushProperty name="height" value="0.05" units="cm"/>
      <inkml:brushProperty name="color" value="#008C3A"/>
    </inkml:brush>
  </inkml:definitions>
  <inkml:trace contextRef="#ctx0" brushRef="#br0">1 103 13360,'0'0'1072,"16"-71"-680,1 59-120,9 3 0,7 7-264,2-6 8</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8:46.575"/>
    </inkml:context>
    <inkml:brush xml:id="br0">
      <inkml:brushProperty name="width" value="0.05" units="cm"/>
      <inkml:brushProperty name="height" value="0.05" units="cm"/>
      <inkml:brushProperty name="color" value="#008C3A"/>
    </inkml:brush>
  </inkml:definitions>
  <inkml:trace contextRef="#ctx0" brushRef="#br0">202 66 4512,'0'0'14569,"-2"-10"-14163,-2-1-248,2 7-41,0 0 0,1 0 0,0 0 0,0 0 0,0 0 0,0-1 0,1 1 0,0-7 4192,0 25-3243,6 154 2080,1-108-2660,7 76 370,-8-91-665,0 8 189,-1-32-80,-3-15-225,-1-5-67,-1-1 1,0 1 0,0-1 0,0 0 0,0 1-1,1-1 1,-1 1 0,0-1 0,0 1-1,0-1 1,0 1 0,0-1 0,0 0 0,0 1-1,0-1 1,0 1 0,-1-1 0,1 1-1,0-1 1,0 0 0,0 1 0,0-1-1,-1 1 1,1-1 0,0 0 0,0 1 0,-1-1-1,1 0 1,0 1 0,-1-1 0,1 0-1,0 1 1,-1-1 0,1 0 0,-1 1-1,-1-1 9,1 1 0,-1-1 0,0 1 0,0-1-1,0 0 1,1 0 0,-1 0 0,0 0-1,-3-1 1,-47-11 135,46 10-113,-114-40 656,93 26-695,27 16 0,-1 1 0,1-1 0,0 1 0,0-1 0,-1 0 0,1 1 0,0-1 0,0 1 0,0-1 0,0 1 0,0-1 0,0 1 0,0-1 0,0 1 0,0-1 0,0 1 0,0-1 0,0 1 0,0-1 0,0 1 0,0-1 0,0 1 0,0-1 0,1 1 0,-1-1 0,0 0 0,0 1 0,1-1 0,-1 1 0,0-1 0,1 1 0,70 38-433,-27-17-5055</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8:47.287"/>
    </inkml:context>
    <inkml:brush xml:id="br0">
      <inkml:brushProperty name="width" value="0.05" units="cm"/>
      <inkml:brushProperty name="height" value="0.05" units="cm"/>
      <inkml:brushProperty name="color" value="#008C3A"/>
    </inkml:brush>
  </inkml:definitions>
  <inkml:trace contextRef="#ctx0" brushRef="#br0">8 1 9144,'0'0'15478,"-2"12"-15131,0 1-239,1-2 9,-1 0 0,2 1 0,-1-1 0,3 17 0,3 52 1071,-3-68-742,-1 0 0,-1 23 1,0-16-197,0-13-191,0-1 0,1 1 0,-1-1 1,3 10-1,-3-14-75,0 0 1,1-1-1,-1 1 1,0 0-1,0 0 1,1-1-1,-1 1 1,0 0-1,1 0 1,-1-1-1,1 1 1,-1 0-1,1-1 1,-1 1-1,1-1 1,0 1-1,-1-1 1,1 1-1,-1-1 1,1 1-1,0-1 1,0 0-1,-1 1 1,1-1-1,0 0 1,0 1-1,-1-1 1,1 0 0,0 0-1,0 0 1,0 0-1,-1 0 1,1 0-1,0 0 1,0 0-1,0 0 1,-1 0-1,1 0 1,1-1-1,0 0-122,0 0 0,0 0 0,-1 0 0,1-1-1,-1 1 1,1 0 0,-1-1 0,1 1 0,-1-1 0,0 0 0,0 1-1,0-1 1,0 0 0,0 0 0,0 1 0,1-3 0,-1 0-1747</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8:48.252"/>
    </inkml:context>
    <inkml:brush xml:id="br0">
      <inkml:brushProperty name="width" value="0.05" units="cm"/>
      <inkml:brushProperty name="height" value="0.05" units="cm"/>
      <inkml:brushProperty name="color" value="#008C3A"/>
    </inkml:brush>
  </inkml:definitions>
  <inkml:trace contextRef="#ctx0" brushRef="#br0">0 122 6224,'0'0'13482,"10"-5"-13021,29-16 535,80-30-1,-10 29-130,-31 8-321,-68 12-444,0 0-1,0 0 0,0 1 1,0 0-1,1 1 0,-1 0 1,12 2-1,10-3 1138,-37 0-3252</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9:16.622"/>
    </inkml:context>
    <inkml:brush xml:id="br0">
      <inkml:brushProperty name="width" value="0.05" units="cm"/>
      <inkml:brushProperty name="height" value="0.05" units="cm"/>
    </inkml:brush>
  </inkml:definitions>
  <inkml:trace contextRef="#ctx0" brushRef="#br0">202 0 3912,'0'0'17041,"-3"13"-16776,-12 48 230,-30 76 1,-60 108 812,92-220-1094,11-21-115,-1 0 0,1 0 1,-1 0-1,1 1 1,1-1-1,-1 1 1,1-1-1,-1 1 0,1 0 1,1 0-1,-1-1 1,0 11-1,1-15-89,0 0-1,1 1 1,-1-1-1,0 0 1,0 1-1,0-1 1,0 0-1,0 1 0,0-1 1,0 0-1,1 1 1,-1-1-1,0 0 1,0 0-1,0 1 1,1-1-1,-1 0 1,0 0-1,0 1 1,1-1-1,-1 0 1,0 0-1,1 0 1,-1 0-1,0 1 0,0-1 1,1 0-1,-1 0 1,0 0-1,1 0 1,-1 0-1,0 0 1,1 0-1,-1 0 1,0 0-1,1 0 1,-1 0-1,0 0 1,1 0-1,-1 0 1,1 0-1,16-12 251,7-15-4090</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9:17.253"/>
    </inkml:context>
    <inkml:brush xml:id="br0">
      <inkml:brushProperty name="width" value="0.05" units="cm"/>
      <inkml:brushProperty name="height" value="0.05" units="cm"/>
    </inkml:brush>
  </inkml:definitions>
  <inkml:trace contextRef="#ctx0" brushRef="#br0">1 30 8840,'0'0'9190,"12"1"-8685,10 1-118,-1-2 0,1 0-1,38-7 1,-39 3 81,0 0 0,1 2 0,-1 0 0,37 3 0,47 2 879,-89-2-1107,0 0 0,0-1 0,1-1 0,15-3 0,-20 3-39,8-7 401,-5 3-4609</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9:17.779"/>
    </inkml:context>
    <inkml:brush xml:id="br0">
      <inkml:brushProperty name="width" value="0.05" units="cm"/>
      <inkml:brushProperty name="height" value="0.05" units="cm"/>
    </inkml:brush>
  </inkml:definitions>
  <inkml:trace contextRef="#ctx0" brushRef="#br0">1 109 9240,'0'0'4177,"6"-10"-3696,18-30 45,-22 38-454,-1 0 1,0 0 0,0 0 0,1 1 0,-1-1-1,1 0 1,0 1 0,-1 0 0,1-1 0,0 1 0,0 0-1,0 0 1,0 0 0,0 0 0,0 0 0,0 0-1,0 1 1,4-2 0,4 0 260,4-3 83,0 0 1,1 2-1,0 0 1,0 0-1,0 1 1,0 1-1,0 1 1,1 0-1,24 4 1,-28-3-65,0-1 1,1 0 0,-1-1-1,14-2 1,28-2 1076,-47 4-1400,10-2 864,-17 3-972,0 0 0,1 0 1,-1 0-1,0 0 0,1 0 1,-1 0-1,0 0 0,1 0 1,-1 0-1,0 0 1,1 0-1,-1 0 0,0 0 1,0 0-1,1 0 0,-1 0 1,0 0-1,1 0 0,-1 1 1,0-1-1,0 0 0,1 0 1,-1 0-1,0 0 0,0 1 1,0-1-1,1 0 1,-1 0-1,0 1 0,0-1 1,0 0-1,1 0 0,-1 1 1,0-1-1,0 0 0,0 1 1,0-1-1</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9:19.719"/>
    </inkml:context>
    <inkml:brush xml:id="br0">
      <inkml:brushProperty name="width" value="0.05" units="cm"/>
      <inkml:brushProperty name="height" value="0.05" units="cm"/>
    </inkml:brush>
  </inkml:definitions>
  <inkml:trace contextRef="#ctx0" brushRef="#br0">44 214 8032,'0'0'5185,"2"-9"-4690,7-31 14,-9 40-478,0 0 1,0 0-1,0 0 1,0 0-1,0 0 0,0 0 1,0-1-1,0 1 1,0 0-1,0 0 0,0 0 1,0 0-1,0 0 1,0 0-1,0-1 1,0 1-1,0 0 0,-1 0 1,1 0-1,0 0 1,0 0-1,0 0 0,0 0 1,0 0-1,0-1 1,0 1-1,0 0 0,0 0 1,0 0-1,0 0 1,-1 0-1,1 0 1,0 0-1,0 0 0,0 0 1,0 0-1,0 0 1,0 0-1,0 0 0,-1 0 1,1 0-1,0 0 1,0 0-1,0 0 0,0 0 1,0 0-1,0 0 1,-1 0-1,1 0 1,0 0-1,0 0 0,0 0 1,0 0-1,0 0 1,-12 5 893,-9 10 216,19-14-1017,0 1-1,1-1 0,0 1 1,-1 0-1,1-1 0,0 1 1,-1 0-1,1 0 0,0 0 1,1 0-1,-1 0 0,0 0 1,0 0-1,0 4 0,2-3-17,-1-1 1,1 0-1,0-1 0,-1 1 0,1 0 0,0 0 0,0 0 1,0 0-1,1-1 0,-1 1 0,0 0 0,1-1 0,-1 1 1,1-1-1,-1 0 0,3 2 0,-2-1-65,0-1-1,0 0 1,0 1 0,0-1-1,0 0 1,0 0-1,1 0 1,-1-1 0,0 1-1,1 0 1,-1-1 0,1 0-1,-1 1 1,0-1-1,1 0 1,-1 0 0,1 0-1,-1-1 1,1 1 0,2-1-1,5-2 81,1-1 0,-1 1 1,12-8-1,-16 9-58,-3 1-39,0-1 1,-1 1-1,1 0 0,-1-1 0,1 0 0,-1 1 0,0-1 0,0 0 0,0 0 0,0 0 1,0-1-1,0 1 0,-1 0 0,1-1 0,0 1 0,-1-1 0,0 1 0,0-1 1,1-4-1,-1 4 5,-1 0 0,0 0 1,0-1-1,0 1 0,0 0 1,0 0-1,-1 0 0,0 0 1,1 0-1,-1 0 1,0 0-1,0 0 0,-1 0 1,1 0-1,-1 1 0,1-1 1,-5-4-1,3 3 59,0 1-1,-1 0 1,1 0-1,-1 1 1,0-1 0,-7-3-1,10 6 19,11 2 392,-4-4-482,0 0-1,0 0 0,-1 1 1,1 0-1,11-1 1,13-3 27,1-5 18,0-1 0,35-19 0,-31 14 51,-25 11 2,1 1 1,0 0-1,0 1 1,0 0-1,20-2 1,-30 5-89,0 0 0,0 0 0,0 1 0,0-1 1,0 0-1,0 1 0,0-1 0,0 0 0,0 1 1,0 0-1,0-1 0,0 1 0,0-1 1,0 1-1,-1 0 0,1 0 0,0-1 0,-1 1 1,1 0-1,0 0 0,-1 0 0,1 1 0,10 25 270,-9-22-235,30 100 747,-31-101-787,1-1-1,-1 1 0,1-1 1,-1 0-1,1 0 0,0 0 0,0 0 1,0 0-1,4 3 0,-4-5-11,-1 0-1,0 0 0,1 0 1,0 0-1,-1 0 0,1-1 1,0 1-1,-1-1 0,1 1 1,0-1-1,-1 0 0,1 1 1,0-1-1,0 0 0,-1 0 1,1 0-1,0-1 0,0 1 1,-1 0-1,1-1 0,0 1 1,2-2-1,5-1 7,1-2 1,-1 0-1,0 0 0,-1 0 0,1-1 1,-1 0-1,0-1 0,-1 0 1,1 0-1,6-9 0,-2 4 23,0 2 1,19-13-1,8-7 60,-34 25-97,1 1 1,-1 0-1,1 1 0,0-1 0,0 1 0,0 0 0,1 1 0,-1-1 0,1 1 0,-1 1 0,1-1 0,0 1 0,13 0 0,-19 0 11,4 1 0,-9 2-5,-43 11 67,31-6-60,10-5-7,1 0-1,-1 1 1,1-1 0,-1 1 0,1 0-1,0 1 1,0-1 0,1 1 0,-1 0 0,1 0-1,-8 9 1,0 5 7,11-17-11,0 1 0,0-1-1,0 1 1,0-1 0,0 1-1,0-1 1,0 1 0,0-1 0,1 1-1,-1 0 1,0 0 0,1-1-1,0 1 1,-1 0 0,1 0-1,0-1 1,0 1 0,0 0-1,0 0 1,0 0 0,0 0-1,1-1 1,-1 1 0,2 3-1,-1-2-1,0 1 0,1-1-1,0 1 1,0-1 0,0 0-1,0 1 1,0-1-1,1 0 1,-1-1 0,1 1-1,0 0 1,0-1 0,0 1-1,4 2 1,-1-2 0,-1 0 1,2-1 0,-1 1-1,0-1 1,0 0 0,1 0-1,11 1 1,-4-2 0,1-1 0,-1 0 0,0-1 0,0 0 0,0-1 0,0-1 0,18-5 0,-22 4-7,0-1 1,-1 1-1,17-12 1,-19 11 0,0 0 1,0 1 0,1 0 0,0 0 0,0 1 0,16-5 0,-20 7 11,1 0 0,0-1 0,-1 1 0,1-1 0,-1 0 0,1-1 1,-1 1-1,0-1 0,0 1 0,0-2 0,-1 1 0,1 0 0,-1 0 0,1-1 0,-1 0 0,0 0 0,0 0 0,-1 0 0,5-9 0,-7 13-3,0-1 0,0 0 0,0 0-1,0 0 1,-1 0 0,1 1-1,0-1 1,0 0 0,0 0-1,-1 0 1,1 1 0,0-1 0,-1 0-1,1 0 1,-1 1 0,1-1-1,-1 0 1,1 1 0,-1-1-1,1 0 1,-1 1 0,0-1 0,1 1-1,-1-1 1,0 1 0,1 0-1,-1-1 1,0 1 0,0-1 0,1 1-1,-1 0 1,0 0 0,-1-1-1,0 1 3,0-1-1,0 0 0,1 1 0,-1-1 1,0 1-1,0 0 0,0 0 1,0 0-1,0 0 0,0 0 1,0 0-1,0 0 0,-3 1 0,2 1 3,0-1 0,0 1 0,0 0 0,0 0 0,0 1 0,1-1 0,-1 0-1,1 1 1,-1 0 0,1-1 0,0 1 0,0 0 0,0 0 0,1 0 0,-2 4-1,2-5-5,1 0 0,0 0 0,-1 0 0,1 0 0,0 0 0,0 1 0,0-1 0,1 0-1,-1 0 1,0 0 0,1 0 0,0 0 0,-1 0 0,1 0 0,0 0 0,0 0 0,0 0 0,0 0-1,0 0 1,1-1 0,-1 1 0,1 0 0,-1-1 0,1 1 0,2 1 0,3 4 31,0-1 0,0 0 1,1-1-1,0 1 0,0-1 0,1-1 1,0 0-1,-1 0 0,1 0 1,0-1-1,1-1 0,-1 0 0,0 0 1,1 0-1,0-1 0,-1-1 1,1 0-1,-1 0 0,1-1 0,11-2 1,-17 3-9,-1-1 1,1 0 0,0 0-1,-1 0 1,1-1-1,6-2 1,-9 3-41,0 0 0,0 0 0,0 0 0,0 0 0,0 0 0,0 0 0,-1 0 0,1 0 0,0 0 0,-1 0 0,1-1 0,0 1 1,-1 0-1,0 0 0,1-1 0,-1 1 0,0 0 0,1 0 0,-1-1 0,0 1 0,0 0 0,0-1 0,0 1 0,-1-3 0,-2-12-3962</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9:21.227"/>
    </inkml:context>
    <inkml:brush xml:id="br0">
      <inkml:brushProperty name="width" value="0.05" units="cm"/>
      <inkml:brushProperty name="height" value="0.05" units="cm"/>
    </inkml:brush>
  </inkml:definitions>
  <inkml:trace contextRef="#ctx0" brushRef="#br0">100 144 6520,'0'0'10729,"-9"0"-10147,-62 6 1594,70-6-2118,0 0 0,1 0 0,-1 1 0,0-1 0,0 0 0,0 1 0,0-1 0,0 0 0,0 1 0,1-1 0,-1 1 0,0-1 0,0 1-1,0-1 1,1 1 0,-1 0 0,0-1 0,1 1 0,-1 0 0,1 0 0,-1-1 0,1 1 0,-1 0 0,1 0 0,0 0 0,-1 0 0,1-1-1,0 1 1,-1 0 0,1 0 0,0 0 0,0 0 0,0 0 0,0 2 0,0 0 80,1 0-1,-1 1 1,0-1-1,1 0 1,0 0-1,0 0 1,0 0-1,3 5 1,-2-4-33,1 1-1,0-1 1,0 0 0,0 0 0,0 0 0,1 0 0,0-1 0,-1 1 0,1-1 0,1 0-1,5 3 1,-8-5-61,0 0 0,0 0 0,0 0 0,0 0 0,1-1 0,-1 1 0,0-1 0,1 1 0,-1-1 0,0 0 0,1 0 0,-1 0 0,0 0 0,1 0 0,-1-1 0,0 1-1,1-1 1,-1 1 0,0-1 0,0 0 0,1 0 0,-1 0 0,0 0 0,0 0 0,0-1 0,0 1 0,3-3 0,-1 0 8,0-1 1,0 0-1,0 1 1,0-1-1,-1-1 0,0 1 1,0 0-1,0-1 1,-1 1-1,0-1 1,0 0-1,0 0 1,-1 0-1,1 0 0,-2 0 1,1 0-1,0-7 1,-2 5 8,1 0 1,-1 1-1,0-1 1,0 0-1,-1 0 1,0 1 0,-1-1-1,1 1 1,-1 0-1,-1 0 1,0 0-1,-7-11 1,3 6 76,8 11-120,-1 0-1,1 0 0,0 0 1,-1 1-1,0-1 0,1 0 1,-1 0-1,1 0 0,-1 1 1,0-1-1,1 0 0,-1 1 1,0-1-1,0 1 0,0-1 1,1 1-1,-1-1 0,0 1 1,0-1-1,0 1 0,0 0 1,0-1-1,0 1 0,0 0 1,0 0-1,0 0 0,-1 0 1,1 0 59,57 5 319,-41-5-377,1 0 0,24-5 0,27-1 32,-62 6-42,0 0 1,1 1-1,-1-1 0,0 1 1,1 0-1,-1 1 0,0-1 1,0 1-1,8 4 0,-10-4-4,-1 0 0,0 0 0,1 1 0,-1-1 0,0 0 0,-1 1-1,1-1 1,0 1 0,-1 0 0,1-1 0,-1 1 0,0 0 0,0 0-1,1 4 1,0 1 19,0 0-1,0 0 0,-1 1 0,0 9 1,-10 35 349,9-52-301,3-2-46,-1 0 0,0 0 0,0 0-1,-1 0 1,1 0 0,0 0 0,0-1 0,0 1 0,-1 0-1,1-1 1,-1 0 0,1 1 0,1-4 0,10-8 44,4 0-10,-12 9-30,1-1-1,0 1 0,0 0 0,11-4 1,-15 7-21,0 0 0,0 0 0,0 1-1,0 0 1,0-1 0,0 1 0,0 0 0,0 0 0,0 0 0,1 0 0,-1 0 0,0 0 0,0 1 0,0-1 0,0 1 0,0 0 0,0-1 0,0 1-1,4 2 1,0 2 15,0 0-1,0 0 1,0 0-1,0 1 1,-1-1-1,0 2 1,7 9-1,17 20 244,-26-34-214,-1 0-1,0 0 1,0 1 0,0-1-1,0 1 1,-1 0 0,1-1-1,-1 1 1,2 4 0,-2-7-52,-1 1 1,1 0-1,-1-1 1,1 1-1,-1-1 1,1 0-1,0 1 1,-1-1-1,1 1 1,0-1-1,-1 0 1,1 0-1,0 1 1,0-1-1,-1 0 1,1 0-1,0 0 1,0 0-1,-1 0 1,1 0-1,0 0 1,1 0-1,4-9-4115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3:40.571"/>
    </inkml:context>
    <inkml:brush xml:id="br0">
      <inkml:brushProperty name="width" value="0.05" units="cm"/>
      <inkml:brushProperty name="height" value="0.05" units="cm"/>
      <inkml:brushProperty name="color" value="#AB008B"/>
    </inkml:brush>
  </inkml:definitions>
  <inkml:trace contextRef="#ctx0" brushRef="#br0">324 0 3400,'0'0'8232,"-10"4"-7806,-32 9-28,-88 30 1532,100-32-1551,18-7-159,2 0 0,-1 0-1,0 1 1,-12 8-1,19-11-166,2 1 1,-1-1-1,0 0 0,0 1 0,1 0 0,-1 0 1,1 0-1,0 0 0,0 0 0,0 0 1,0 0-1,1 1 0,-1-1 0,1 1 0,0-1 1,0 1-1,0-1 0,0 5 0,-4 55 321,3 0 1,7 72-1,-3-105-260,6 48 380,21 95-1,-1-14 346,-11-55-108,5 44 634,-21-131-1148,-1 0 0,-1-1 1,-1 1-1,0 0 0,-1 0 1,-1-1-1,-12 32 0,16-47-200,0-1-1,-1 1 1,1-1-1,0 1 1,0-1-1,-1 1 1,1-1-1,0 1 1,0-1-1,0 1 0,0 0 1,0-1-1,0 1 1,0-1-1,0 1 1,0 0-1,0-1 1,0 1-1,0-1 1,0 1-1,1-1 1,-1 1-1,0-1 1,0 1-1,1-1 1,-1 1-1,0-1 1,1 1-1,-1-1 1,0 1-1,1-1 0,-1 1 1,1-1-1,-1 0 1,1 1-1,-1-1 1,1 0-1,-1 0 1,1 1-1,-1-1 1,1 0-1,-1 0 1,1 1-1,-1-1 1,1 0-1,-1 0 1,1 0-1,0 0 1,-1 0-1,1 0 0,0 0 1,40-5 41,-24 2 27,11 0-10,7-1 80,1 2-1,-1 1 1,44 4 0,-78-3-148,5 1 66,0 0 0,-1 0 0,1 0-1,0 1 1,-1-1 0,8 4 0,-13-5-66,1 1 1,-1-1-1,0 0 0,1 0 1,-1 0-1,1 0 0,-1 0 1,1 0-1,-1 0 0,1 0 1,-1-1-1,1 1 0,-1 0 1,0 0-1,1 0 0,-1 0 1,1-1-1,-1 1 0,1 0 1,-1 0-1,0-1 0,1 1 1,-1 0-1,0 0 0,1-1 1,-1 1-1,0-1 0,0 1 1,1 0-1,-1-1 0,0 1 1,0-1-1,1 1 0,-1 0 1,0-1-1,0 1 0,0-1 1,0 0-1,6-20-1799,-6 19-142</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9:24.621"/>
    </inkml:context>
    <inkml:brush xml:id="br0">
      <inkml:brushProperty name="width" value="0.05" units="cm"/>
      <inkml:brushProperty name="height" value="0.05" units="cm"/>
    </inkml:brush>
  </inkml:definitions>
  <inkml:trace contextRef="#ctx0" brushRef="#br0">94 859 6632,'0'0'5765,"11"-12"-5298,34-37 7,-38 41-304,0-1-1,-1 0 0,0 0 1,0-1-1,-1 0 0,7-19 1,-2 4 130,14-34 605,-4-1 1,-1-1 0,-4 0 0,11-91 0,-23 129-537,-1 1 1,-1 0-1,-2-1 1,0 1-1,-1 0 1,-1 0-1,-7-25 1,3 32 375,7 15-732,0 0 1,0-1-1,0 1 1,0 0-1,0 0 1,0 0-1,-1 0 1,1 0-1,0 0 1,0 0-1,0 0 0,0 0 1,0 0-1,-1-1 1,1 1-1,0 0 1,0 0-1,0 0 1,0 0-1,-1 0 1,1 0-1,0 0 0,0 0 1,0 0-1,0 0 1,-1 0-1,1 1 1,0-1-1,0 0 1,0 0-1,0 0 0,0 0 1,-1 0-1,1 0 1,0 0-1,0 0 1,0 0-1,0 0 1,0 1-1,0-1 1,-1 0-1,1 0 0,0 0 1,-2 4 65,0 0 0,0 0 0,1 0 0,-1 0 0,0 7 1,-9 42 139,2 1 1,-2 105 0,3-26-9,-9-6 53,-46 174 0,57-280-224,-1-1 0,0 1 0,-20 35-1,-41 52 246,64-101-259,2-6-1,1 1 0,-1 0 0,1-1 1,-1 0-1,0 1 0,0-1 0,0 0 1,0 0-1,1 0 0,-4 1 0,-12 9 254,16-10-127,2-8 24,6-8-143,1 0 1,0 1 0,1 1 0,1-1 0,0 1 0,20-20 0,-9 10-9,19-24 19,76-80 83,-69 81-72,-2-2 0,-2-2 1,-2-2-1,-3-1 0,52-97 1,-46 70 20,-23 44-2,-1 0 0,-3-2 1,25-72-1,-32 78-43,-7 24-12,0-1 0,0 0 0,-1 0 0,0 0 0,0 0 0,-1-1 0,0 1-1,-1 0 1,-1-17 0,0 10 38,-1 2 11,2 13-66,0 1 0,0 0 0,0-1 0,-1 1 0,1 0 0,0-1 0,0 1 0,0 0 0,-1-1 0,1 1 0,0 0 0,-1 0 0,1-1 0,0 1 0,-1 0 0,1 0 0,0 0 0,-1-1 0,1 1 0,0 0 0,-1 0 0,1 0 0,0 0 0,-1 0 0,1 0 0,-1 0 0,1 0 0,0 0 0,-1 0 0,0 0-1,0 1 0,0 0 0,0 0 0,0 0 0,0-1 0,0 1 0,0 0 0,1 0 0,-1 0 0,0 0 0,1 1-1,-1-1 1,1 0 0,-1 0 0,0 2 0,-1 2-1,-1 1-6,-13 20-17,1 2 0,2 0 0,1 0 0,-16 56 0,-42 260-137,62-290 126,0 69 1,0 7 69,7-112-2,1 1 1,4 33-1,-3-42-22,-1-9-6,0 0 0,0-1-1,0 1 1,0 0 0,0 0 0,0-1 0,0 1 0,0 0 0,0 0 0,1-1 0,-1 1-1,0 0 1,1 0 0,-1-1 0,0 1 0,1 0 0,-1-1 0,1 1 0,-1-1-1,1 1 1,-1 0 0,1-1 0,-1 1 0,1-1 0,0 0 0,-1 1 0,1-1 0,0 1-1,-1-1 1,1 0 0,0 0 0,0 1 0,-1-1 0,1 0 0,0 0 0,0 0-1,-1 0 1,1 0 0,0 0 0,0 0 0,0 0 0,-1 0 0,1 0 0,0 0 0,0 0-1,-1-1 1,1 1 0,0 0 0,-1-1 0,1 1 0,0 0 0,-1-1 0,1 1-1,1-2 1,4-2 26,1 0 0,-1 0 0,11-11-1,-2 1-1,-1-1 0,-1-1 0,-1 0 0,18-31-1,34-77 210,-59 114-213,5-15 16,-7 17 6,0 1 1,0 0-1,0-1 1,1 1-1,0 0 1,9-11-1,-10 23-19,-1 0 0,-1 0 1,1 1-1,-1-1 0,0 0 0,1 12 0,1 23-11,-2-20-8,0-1-1,2 1 0,0-1 1,1 0-1,11 31 1,-14-48-7,0 0 1,0 0-1,0 0 1,0 0-1,0 0 1,0 0-1,1-1 1,-1 1-1,1 0 1,-1-1-1,1 1 1,0-1-1,3 2 1,-4-2 2,1-1 0,-1 1-1,0-1 1,1 0 0,-1 0 0,0 1 0,1-1-1,-1 0 1,0 0 0,1 0 0,-1-1 0,0 1 0,1 0-1,-1 0 1,0-1 0,1 1 0,-1-1 0,0 1-1,0-1 1,1 0 0,-1 1 0,0-1 0,0 0 0,1-1-1,13-11 72,-1-1-1,-1-1 0,0 0 0,-1-1 1,0 0-1,16-33 0,-16 28 6,-4 4 25,-8 16-95,0-1-1,0 1 1,1 0 0,-1-1 0,1 1-1,-1 0 1,1 0 0,-1-1 0,1 1-1,0 0 1,-1 0 0,1 0 0,0 0-1,0 0 1,0 0 0,0 0 0,0 0-1,0 0 1,0 1 0,3-2 0,9 37 177,-12-31-190,2 7 24,1 1 0,0-1 0,1 0 1,9 16-1,-13-25-17,0 0 0,1 0 1,-1 0-1,1 0 0,-1 0 1,1 0-1,0 0 1,-1-1-1,1 1 0,0-1 1,0 0-1,1 1 0,-1-1 1,0 0-1,0 0 0,0 0 1,1-1-1,-1 1 0,0 0 1,1-1-1,-1 0 0,1 1 1,-1-1-1,1 0 0,-1 0 1,0 0-1,1-1 0,4 0 1,-1-1 7,0-1 1,0 1 0,-1-1-1,1 0 1,-1 0 0,1-1-1,-1 0 1,0 0 0,-1 0-1,1 0 1,0-1 0,6-9-1,1-3 50,-1 0 0,15-30 0,-20 34 12,6-7 183,-12 21-257,0-1 0,0 1 1,0 0-1,0-1 0,-1 1 0,1-1 1,0 1-1,0-1 0,0 1 0,0 0 0,0-1 1,1 1-1,-1-1 0,0 1 0,0-1 0,0 1 1,0 0-1,1-1 0,-1 1 0,2 7 17,-2 2 2,0 0-1,1-1 1,-1 1 0,2-1 0,0 1 0,0-1 0,0 1 0,5 9 0,-6-17-8,1 0 0,-1 0 0,1 0 0,0 0 0,0 0-1,-1 0 1,1 0 0,1 0 0,-1-1 0,0 1 0,0-1 0,1 1 0,-1-1 0,0 0 0,1 0 0,-1 0 0,1 0 0,0-1 0,-1 1 0,1-1 0,-1 1 0,1-1 0,0 0 0,-1 0 0,1 0 0,0 0 0,-1-1 0,6 0 0,7-6-13,0 0 1,-1-1 0,0 0 0,0-1 0,-1-1-1,24-21 1,-29 24-1,10-16 0,-3 2 0,-13 17 0,-8 9 0,-12 28 0,5-13 0,2 2 0,-15 37 0,26-57 0,-1 1 0,1 0 0,0-1 0,0 1 0,0 0 0,1-1 0,-1 1 0,1-1 0,-1 1 0,1 0 0,0-1 0,0 0 0,0 1 0,0-1 0,0 1 0,1-1 0,-1 0 0,1 0 0,-1 0 0,1 0 0,0 0 0,0 0 0,0 0 0,0-1 0,4 3 0,-3-1 0,1 0 0,0-1 0,0 1 0,-1-1 0,1 0 0,1 0 0,-1-1 0,0 1 0,0-1 0,1 0 0,-1 0 0,1 0 0,-1 0 0,8-1 0,-7-1 0,1 0 0,-1 0 0,0-1 0,0 0 0,0 0 0,0 0 0,-1-1 0,1 1 0,0-1 0,-1 0 0,5-4 0,-2 0 0,0 0 0,-1 0 0,0-1 0,0 1 0,8-15 0,-3 0 0,0-1 0,-2 0 0,13-44 0,-15 33 0,0 0 0,-2-1 0,-2 0 0,-1 0 0,-2 1 0,-1-1 0,-7-44 0,7 75 0,0-1 0,0 1 0,0-1 0,0 1 0,-1-1 0,-4-7 0,6 12 0,0-1 0,-1 1 0,1 0 0,0 0 0,-1 0 0,1 0 0,0 0 0,-1 0 0,1 0 0,-1-1 0,1 1 0,0 0 0,-1 0 0,1 0 0,0 0 0,-1 0 0,1 1 0,0-1 0,-1 0 0,1 0 0,0 0 0,-1 0 0,1 0 0,0 0 0,-1 1 0,1-1 0,0 0 0,-1 0 0,1 0 0,0 1 0,0-1 0,-1 0 0,1 0 0,0 1 0,-1-1 0,-10 11 0,5 4 0,0-1 0,0 1 0,2 0 0,0 1 0,1-1 0,0 1 0,1 0 0,0 21 0,3 8 0,2-1 0,15 81 0,-14-103 0,-2-5 0,1-1 0,1 0 0,1-1 0,0 1 0,8 16 0,-10-27-97,6 15-1147,-9-20 1232,0 0 0,0 0 0,0 0 0,0 0 0,0 0 0,0 0 0,0 0 0,0 0 0,0 0 0,0 0 0,1 0 0,-1 0 0,0 0 0,0 0 0,0 1 0,0-1 0,0 0 0,0 0 0,0 0 0,0 0 0,0 0 0,0 0 0,0 0 0,0 0 0,-1 0 0,1 0 0,0 0 0,0 0 0,0 0 0,0 0 0,0 1 0,0-1 0,0 0 0,0 0 0,0 0 0,0 0 0,0 0 0,0 0 0,0 0 0,0 0 0,0 0 0,0 0 0,0 0 0,0 0 0,0 0 0,0 0 0,-1 0 0,1 0 0,0 0 0,0 0 0,0 0 0,0 0 0,0 0 0,0 0 0,0 0 0,0 0-1,0 0 1,0 0 0,0 0 0,0 0 0,0 0 0,-1 0 0,1 0 0,0 0 0,-11-8-601,-6-9-3890</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9:24.779"/>
    </inkml:context>
    <inkml:brush xml:id="br0">
      <inkml:brushProperty name="width" value="0.05" units="cm"/>
      <inkml:brushProperty name="height" value="0.05" units="cm"/>
    </inkml:brush>
  </inkml:definitions>
  <inkml:trace contextRef="#ctx0" brushRef="#br0">41 102 14464,'0'0'1360,"-41"-64"-984,41 50-160,2 6-1,8 2-47,2 2 8,-1 2-64,3-2 16</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9:25.411"/>
    </inkml:context>
    <inkml:brush xml:id="br0">
      <inkml:brushProperty name="width" value="0.05" units="cm"/>
      <inkml:brushProperty name="height" value="0.05" units="cm"/>
    </inkml:brush>
  </inkml:definitions>
  <inkml:trace contextRef="#ctx0" brushRef="#br0">212 78 6224,'0'0'3905,"-2"-11"-3618,-7-34 31,9 45-303,0-1 1,0 0-1,0 1 0,0-1 0,0 0 0,0 0 0,-1 1 1,1-1-1,0 1 0,0-1 0,-1 0 0,1 1 0,-1-1 1,1 1-1,0-1 0,-1 0 0,1 1 0,-1-1 0,1 1 1,-1-1-1,1 1 0,-1 0 0,1-1 0,-1 1 0,0 0 0,1-1 1,-1 1-1,0 0 0,1 0 0,-1-1 0,0 1 0,1 0 1,-1 0-1,0 0 0,1 0 0,-1 0 0,-1 0 0,-2 0 92,-24-3 596,-1 1 1,1 1-1,-55 6 0,83-4-719,0-1 0,0 0 0,-1 0 0,1 0 0,0 0 0,0 0-1,-1 1 1,1-1 0,0 0 0,0 0 0,-1 0 0,1 0 0,0 0 0,-1 0 0,1 0 0,0 0-1,0 0 1,-1 0 0,1 0 0,0 0 0,-1 0 0,1 0 0,0 0 0,0-1 0,-1 1-1,1 0 1,0 0 0,-1 0 0,1 0 0,0 0 0,0-1 0,0 1 0,-1 0 0,1 0 0,0 0-1,0-1 1,0 1 0,-1 0 0,1 0 0,0-1 0,0 1 0,0 0 0,0 0 0,0-1-1,0 1 1,-1 0 0,1-1 0,0 1 0,0-1 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9:26.368"/>
    </inkml:context>
    <inkml:brush xml:id="br0">
      <inkml:brushProperty name="width" value="0.05" units="cm"/>
      <inkml:brushProperty name="height" value="0.05" units="cm"/>
    </inkml:brush>
  </inkml:definitions>
  <inkml:trace contextRef="#ctx0" brushRef="#br0">1 206 6824,'0'0'12402,"0"-11"-11715,0 0-493,-1 6-119,1 0 0,0 0 1,0 1-1,1-1 0,-1 0 1,1 0-1,0 1 0,0-1 0,1 0 1,-1 1-1,1-1 0,0 1 0,3-5 1,3-3 240,2 1 1,-1 0 0,2 0 0,-1 1 0,1 0-1,1 1 1,0 0 0,0 1 0,20-10 0,-30 17-252,0 0 0,0 0 1,1 1-1,-1-1 0,0 1 1,0 0-1,0 0 0,0 0 1,0 0-1,1 0 0,-1 0 1,0 0-1,0 1 0,0-1 1,0 1-1,0-1 0,0 1 1,0 0-1,0 0 0,0 0 1,0 0-1,0 0 0,0 0 1,-1 1-1,1-1 0,2 3 1,5 5 138,-1-1 1,0 2 0,10 15-1,-10-13 51,6 10 142,-13-18-309,1-1 0,0 0 0,0 0 0,0 0-1,0 0 1,0 0 0,0 0 0,1 0 0,-1-1 0,1 1-1,0-1 1,0 0 0,0 0 0,0 0 0,0 0 0,4 2-1,10 1 457,-14-4-434,1 0-1,-1 0 0,0 0 1,1 0-1,-1 0 0,0-1 1,1 0-1,-1 1 0,1-1 1,-1-1-1,0 1 0,6-1 1,-3 0-225,1 1 1,-1 0-1,1 1 1,0 0-1,-1 0 1,1 0 0,6 2-1,-5-1-2763</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9:27.650"/>
    </inkml:context>
    <inkml:brush xml:id="br0">
      <inkml:brushProperty name="width" value="0.05" units="cm"/>
      <inkml:brushProperty name="height" value="0.05" units="cm"/>
    </inkml:brush>
  </inkml:definitions>
  <inkml:trace contextRef="#ctx0" brushRef="#br0">233 65 7736,'0'0'8368,"-3"-9"-7655,-7-30 5,9 38-499,1 0 0,0 0-1,0 0 1,-1-1 0,1 1-1,-1 0 1,1 0 0,-1 0-1,0 0 1,1 0 0,-1 0-1,0 1 1,-1-3 0,2 3-113,-1 0 1,1 0 0,0 0 0,0 0 0,-1 0 0,1 0 0,0 0 0,-1 0-1,1-1 1,0 2 0,-1-1 0,1 0 0,0 0 0,0 0 0,-1 0 0,1 0-1,0 0 1,-1 0 0,1 0 0,0 0 0,0 0 0,-1 1 0,1-1 0,0 0-1,0 0 1,-1 0 0,1 1 0,0-1 0,0 0 0,-1 1 0,-9 19 2012,6-8-1860,1 0 1,0 0 0,1 1 0,1-1 0,0 1 0,1 0 0,0-1 0,1 1 0,3 18 0,4 6 322,24 65 1,0-1 443,-25-77-783,-5-19-164,0 0 0,0 0 0,-1 0 0,0 1 0,0-1 0,0 1 0,-1-1 0,0 1 0,0 5 0,0-10-66,-1 0 0,1 0 0,-1 0-1,1 0 1,-1 0 0,0 0 0,1 0-1,-1 0 1,0 0 0,0-1 0,1 1-1,-1 0 1,0-1 0,0 1-1,0 0 1,0-1 0,0 1 0,0-1-1,0 1 1,0-1 0,0 0 0,0 1-1,0-1 1,0 0 0,0 0 0,0 0-1,-1 0 1,1 0 0,0 0 0,-2 0-1,-41-5 451,33 3-414,-55-12-49,48 10 0,0 0 0,-1 1 0,-24-1 0,19-1 0,30 6-104,0-1 1,-1-1-1,1 1 1,0-1-1,-1 0 0,8-2 1,-7 2-3208</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9:29.489"/>
    </inkml:context>
    <inkml:brush xml:id="br0">
      <inkml:brushProperty name="width" value="0.05" units="cm"/>
      <inkml:brushProperty name="height" value="0.05" units="cm"/>
    </inkml:brush>
  </inkml:definitions>
  <inkml:trace contextRef="#ctx0" brushRef="#br0">29 1 4616,'0'0'17890,"-2"13"-17501,-14 86 686,12-85-579,-2 8 178,6-22-635,0 1 0,-1 0 0,1-1 1,0 1-1,0 0 0,0-1 0,0 1 1,0 0-1,0-1 0,1 1 0,-1 0 0,0-1 1,0 1-1,0-1 0,1 1 0,-1 0 1,0-1-1,0 1 0,1-1 0,-1 1 1,1-1-1,-1 1 0,0-1 0,1 1 1,1 0 75</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9:31.975"/>
    </inkml:context>
    <inkml:brush xml:id="br0">
      <inkml:brushProperty name="width" value="0.05" units="cm"/>
      <inkml:brushProperty name="height" value="0.05" units="cm"/>
    </inkml:brush>
  </inkml:definitions>
  <inkml:trace contextRef="#ctx0" brushRef="#br0">0 90 4120,'0'0'13553,"9"-10"-13201,28-33-7,-35 41-315,0 0-1,0 0 1,0 1 0,0-1 0,1 1-1,-1-1 1,0 1 0,1 0-1,-1 0 1,1 0 0,0 0-1,-1 0 1,1 0 0,0 1 0,-1-1-1,1 1 1,5 0 0,5-1 83,25-6 452,1 3 1,0 1-1,1 1 0,48 5 1,-46 6 760,-40-8-1520,0 0 1,0 0 0,1 0 0,-1 0-1,0 1 1,0-1 0,0 1-1,0-1 1,0 1 0,0-1 0,-1 1-1,1 0 1,2 4 0</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9:32.700"/>
    </inkml:context>
    <inkml:brush xml:id="br0">
      <inkml:brushProperty name="width" value="0.05" units="cm"/>
      <inkml:brushProperty name="height" value="0.05" units="cm"/>
    </inkml:brush>
  </inkml:definitions>
  <inkml:trace contextRef="#ctx0" brushRef="#br0">1 1 9536,'0'0'7391,"8"12"-6945,-3-4-356,1 0 9,0 1-1,0-1 0,1 0 0,-1-1 0,2 1 0,-1-2 1,16 12-1,-16-13-16,21 13 564,36 18 0,-39-23-94,-2 2 0,27 19 0,-20-12 288,-26-19-634,0 0 0,0 1-1,-1 0 1,1 0 0,-1 0 0,4 7-1,-7-12-210,0 1 0,0 0 0,0 0 0,0 0 0,0 0 1,0 0-1,1 0 0,-1 0 0,0 0 0,0 0 0,0 0 0,0 0 0,0 0 0,0 0 0,0 0 0,0 0 0,0 0 0,0 0 0,0 0 0,0 0 0,0 0 0,0 0 0,1 0 0,-1 0 0,0 0 0,0 0 0,0 0 0,-2-13-1296,1 10-819</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9:33.053"/>
    </inkml:context>
    <inkml:brush xml:id="br0">
      <inkml:brushProperty name="width" value="0.05" units="cm"/>
      <inkml:brushProperty name="height" value="0.05" units="cm"/>
    </inkml:brush>
  </inkml:definitions>
  <inkml:trace contextRef="#ctx0" brushRef="#br0">423 0 10152,'0'0'842,"-8"12"-475,-3 4-235,-4 5 226,-31 35-1,-93 74 1381,42-41-318,82-76-769,-32 23 0,23-19-86,9 2 361,14-19-995,1 1-1,-1-1 1,1 1 0,0-1 0,-1 1 0,1-1-1,0 0 1,-1 1 0,1 0 0,0-1 0,0 1-1,-1-1 1,1 1 0,0-1 0,0 1 0,0-1-1,0 1 1,0 0 0,0-1 0,0 1 0,0-1-1,0 1 1,0-1 0,0 1 0,1 0-1</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9:34.952"/>
    </inkml:context>
    <inkml:brush xml:id="br0">
      <inkml:brushProperty name="width" value="0.05" units="cm"/>
      <inkml:brushProperty name="height" value="0.05" units="cm"/>
    </inkml:brush>
  </inkml:definitions>
  <inkml:trace contextRef="#ctx0" brushRef="#br0">0 173 8840,'0'0'5721,"2"13"-4998,11 64 954,39 130 1,-47-193-1428,2 7 515,1 0 0,17 31 1,-42-91 2109,3-4-2545,-8-46 1,4 25 6,13 47-171,0 1-1,1-1 1,0 0-1,-1-32 1,5 32 20,0 0 0,1 0 0,1 0 0,6-26 0,-7 38-148,1 0 0,0 0 0,0 0 0,1 0-1,-1 0 1,1 0 0,0 1 0,1-1-1,-1 1 1,1 0 0,0 0 0,0 0 0,0 1-1,0-1 1,1 1 0,-1 0 0,9-4-1,0 1 12,-1 0 0,1 1 0,0 1 0,0 0 0,0 1 0,0 0 0,0 1 0,23 0-1,-32 2-35,0 0 0,0 1 0,-1 0 0,1-1 0,0 1 0,0 1-1,-1-1 1,1 0 0,0 1 0,-1 0 0,0 0 0,1 0 0,-1 0 0,0 0-1,0 1 1,0-1 0,0 1 0,-1 0 0,1 0 0,2 4 0,-2-3 0,-1 0 0,1 0 1,-1 1-1,0-1 0,0 0 1,-1 1-1,1 0 1,-1-1-1,0 1 0,0 0 1,-1 0-1,1-1 0,-1 1 1,0 0-1,-2 8 0,1-4 4,-2 0 0,1 0 0,-1 0 0,0 0 0,-1-1-1,0 1 1,0-1 0,-11 14 0,7-12 18,-2 1 1,1-1-1,-1-1 1,0 0-1,-16 10 0,16-13 12,8-5-22,0 0 0,0 0 0,0 0 0,0 0 0,0 1 0,0-1 0,0 1 0,0-1 0,1 1 0,-2 1 0,3-2-5,0 0-11,0 0 0,0 0-1,0 0 1,0 1 0,0-1 0,1 0 0,-1 0 0,0 0 0,1 0 0,-1 0 0,1 0-1,-1 0 1,1 0 0,-1 0 0,1 0 0,0 0 0,1 1 0,9 16 0,-10-16-12,0 1 0,0-1 0,0 0 0,0 0 0,1 0 0,-1 0 0,4 3 0,28 25-44,-15-15 1,-1 0 0,-1 1-1,16 21 1,-30-34 42,0 1 0,0-1 0,0 1 0,-1-1 0,1 1 0,-1 0 0,0-1-1,0 1 1,-1 0 0,1 0 0,-1 0 0,1 0 0,-1 0 0,0 0 0,-1-1 0,0 7 0,0-7 7,1 0 0,-1 0 0,0 0 0,0 0 0,0 0 0,-1 0 0,1-1 1,-1 1-1,1 0 0,-1-1 0,0 1 0,0-1 0,0 0 0,0 0 0,-1 1 0,1-2 0,-1 1 0,1 0 0,-1 0 1,1-1-1,-4 2 0,-5 1 17,-1-1 0,1 0-1,-1-1 1,0 0 0,0-1 0,0 0 0,-12-1 0,-86-10 294,95 7-242,-3 3 38,17-1-110,1 1-1,-1 0 0,1 0 1,0 0-1,-1 0 0,1 0 1,-1 0-1,1 0 0,-1 0 1,1 0-1,-1 0 0,1 0 1,0 0-1,-1 0 0,1 1 1,-1-1-1,1 0 0,0 0 0,-1 0 1,1 1-1,-1-1 0,1 0 1,0 0-1,-1 1 0,1-1 1,0 0-1,0 1 0,-1-1 1,2 1-25,-1-1 0,1 0 0,-1 1 0,1-1 0,-1 0 1,1 0-1,0 0 0,-1 1 0,1-1 0,0 0 0,-1 0 0,1 0 1,0 0-1,-1 0 0,1 0 0,0 0 0,-1 0 0,1-1 0,0 1 1,-1 0-1,1 0 0,0-1 0,4 0-79,31-3-665,-17 3-2893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3:42.493"/>
    </inkml:context>
    <inkml:brush xml:id="br0">
      <inkml:brushProperty name="width" value="0.05" units="cm"/>
      <inkml:brushProperty name="height" value="0.05" units="cm"/>
      <inkml:brushProperty name="color" value="#AB008B"/>
    </inkml:brush>
  </inkml:definitions>
  <inkml:trace contextRef="#ctx0" brushRef="#br0">33 0 3712,'0'0'17942,"1"10"-17651,0-1-219,0-2-18,0-1 0,-1 1 0,0 0 0,0-1 1,0 1-1,-1-1 0,0 1 0,-3 11 1,-6 13 383,-6 40 1,14-60-324,0 0 0,2-1 1,-1 1-1,1 0 1,1 0-1,0-1 0,4 20 1,-4-26-61,1 1 0,-1-1 0,1 0 0,0 1 0,0-1 1,0 0-1,0 0 0,1-1 0,0 1 0,0 0 0,0-1 1,5 5-1,-7-7-44,1 0 0,0 0 0,0 1 0,0-1 0,1-1 1,-1 1-1,0 0 0,0 0 0,0-1 0,1 1 0,-1-1 0,0 0 0,1 0 1,-1 1-1,0-2 0,1 1 0,-1 0 0,0 0 0,0-1 0,1 1 1,-1-1-1,0 0 0,0 0 0,0 1 0,3-3 0,4-1-64,-1-1-1,0-1 1,0 1 0,0-1-1,0 0 1,-1-1-1,6-7 1,8-15-3432</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9:35.577"/>
    </inkml:context>
    <inkml:brush xml:id="br0">
      <inkml:brushProperty name="width" value="0.05" units="cm"/>
      <inkml:brushProperty name="height" value="0.05" units="cm"/>
    </inkml:brush>
  </inkml:definitions>
  <inkml:trace contextRef="#ctx0" brushRef="#br0">73 67 10040,'0'0'7183,"-4"11"-6537,-12 34-42,16-43-540,-1 0 1,1 0 0,-1 0 0,1 0-1,-1 0 1,1 0 0,0 0 0,0 0-1,0 0 1,0 1 0,1-1-1,-1 0 1,1 0 0,-1 0 0,1 0-1,0 0 1,-1 0 0,1 0 0,0 0-1,0 0 1,0-1 0,1 1-1,-1 0 1,0 0 0,1-1 0,-1 1-1,1-1 1,0 0 0,-1 1-1,1-1 1,0 0 0,3 2 0,-2-2 29,1 1 1,-1-1-1,1 0 1,-1 0-1,1 0 1,-1 0-1,1-1 1,0 0-1,-1 0 1,1 0-1,0 0 1,-1 0-1,1-1 1,0 1-1,-1-1 1,7-2-1,-2-1 21,-1-1 0,1 0-1,-1 0 1,0 0-1,-1-1 1,1 0 0,5-7-1,-8 9-41,-1 0-1,1 0 0,-1 0 1,0-1-1,-1 1 1,1-1-1,-1 1 0,0-1 1,0 0-1,0 0 1,-1 0-1,0 0 1,1-7-1,-2 9-23,0 0 0,-1 0 0,1 0 0,-1 0 0,0 0 0,0 0 0,0 0 1,0 0-1,-1 1 0,1-1 0,-1 0 0,0 1 0,1-1 0,-1 1 0,0 0 0,0-1 0,-1 1 0,1 0 0,0 0 0,-1 0 0,1 1 1,-1-1-1,0 1 0,1-1 0,-1 1 0,0 0 0,0 0 0,0 0 0,0 0 0,0 1 0,0-1 0,0 1 0,0 0 0,0 0 0,-6 0 1,0 1 34,1 0 1,-1 1 0,0 0 0,1 0 0,0 0 0,-1 1-1,1 1 1,0-1 0,1 1 0,-1 1 0,1-1 0,0 1-1,0 1 1,0-1 0,0 1 0,1 0 0,0 1 0,-5 6-1,-3 7-671</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9:36.433"/>
    </inkml:context>
    <inkml:brush xml:id="br0">
      <inkml:brushProperty name="width" value="0.05" units="cm"/>
      <inkml:brushProperty name="height" value="0.05" units="cm"/>
    </inkml:brush>
  </inkml:definitions>
  <inkml:trace contextRef="#ctx0" brushRef="#br0">0 30 7328,'0'0'15353,"13"-3"-14948,-4 1-327,3-2 30,0 1 0,0 1 0,0 0-1,0 0 1,24 2 0,2 2 175,4 2 398,0-2-1,75-6 0,-53-6 456,-58 7-774,0 1-4294</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49:38.238"/>
    </inkml:context>
    <inkml:brush xml:id="br0">
      <inkml:brushProperty name="width" value="0.05" units="cm"/>
      <inkml:brushProperty name="height" value="0.05" units="cm"/>
    </inkml:brush>
  </inkml:definitions>
  <inkml:trace contextRef="#ctx0" brushRef="#br0">1 157 7632,'0'0'11191,"0"-10"-10596,4-33-22,-4 40-445,1-1 0,-1 1-1,1 0 1,0 0 0,0 0-1,1 0 1,-1 0 0,1 0-1,-1 0 1,1 1 0,0-1-1,0 0 1,0 1 0,1 0-1,-1-1 1,0 1 0,1 0-1,0 0 1,-1 0 0,1 1 0,0-1-1,0 1 1,3-2 0,13-9 410,-8 4-275,-7 5-117,0 0-1,-1 0 0,1 0 0,0 1 0,0 0 0,8-4 0,-10 6-100,-1-1-1,1 1 0,-1 0 0,1 0 0,-1 0 1,1 0-1,-1 0 0,1 0 0,-1 1 1,1-1-1,-1 0 0,1 1 0,-1-1 0,0 1 1,1 0-1,-1-1 0,0 1 0,1 0 1,-1 0-1,0 0 0,0 0 0,0 0 1,1 0-1,-1 0 0,1 2 0,3 3 75,0 1 0,0 0 0,0 0 1,-1 0-1,0 1 0,-1-1 0,3 9 0,14 58 468,-10-28-7,-10-45-550,1 0 1,-1 0-1,0-1 0,0 1 1,1 0-1,-1 0 0,1 0 1,-1 0-1,0 0 0,1 0 1,0 0-1,-1 0 0,1-1 1,0 1-1,-1 0 0,1 0 1,0-1-1,0 1 0,-1-1 1,1 1-1,0-1 0,0 1 1,0-1-1,0 1 0,0-1 1,0 0-1,0 1 0,0-1 1,0 0-1,0 0 0,0 0 1,0 0-1,0 0 0,0 0 1,0 0-1,0 0 0,0 0 1,0 0-1,0 0 0,0-1 1,0 1-1,0 0 0,-1-1 1,1 1-1,2-2 0,5-2 139,0-1 1,0 0-1,-1-1 0,9-7 0,-4 3 10,-7 6-185,0 0 1,1 1-1,-1 0 0,1 0 1,0 1-1,0-1 0,0 1 0,0 0 1,0 1-1,0 0 0,0 0 1,1 0-1,-1 0 0,0 1 0,8 1 1,31 7-4458</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50:00.739"/>
    </inkml:context>
    <inkml:brush xml:id="br0">
      <inkml:brushProperty name="width" value="0.05" units="cm"/>
      <inkml:brushProperty name="height" value="0.05" units="cm"/>
    </inkml:brush>
  </inkml:definitions>
  <inkml:trace contextRef="#ctx0" brushRef="#br0">1 99 6824,'0'0'16686,"6"-10"-16429,-3 3-209,19-32 164,-20 35-155,1 1 0,-1 0 0,0 1 0,1-1-1,-1 0 1,1 1 0,0-1 0,0 1 0,0 0 0,0 0 0,1 0 0,2-1 0,0 1 41,-3 1-43,-1 0 0,1 0 0,0 0 0,-1 0 0,1 1 0,-1-1 0,1 1-1,0 0 1,0 0 0,-1 0 0,1 0 0,0 0 0,-1 0 0,6 2 0,-5-1-29,-1-1 1,-1 0 0,0 1 0,1-1 0,-1 0-1,0 1 1,0-1 0,0 0 0,1 1 0,-1-1 0,0 1-1,0 0 1,0-1 0,0 1 0,0 0 0,0 0-1,0 0 1,0 0 0,0 0 0,0 0 0,0 0-1,-1 0 1,1 0 0,0 0 0,-1 0 0,1 0-1,-1 0 1,1 1 0,-1-1 0,0 0 0,1 0-1,-1 1 1,0-1 0,0 0 0,0 1 0,0 0 0,2 20 154,-1 0 1,-4 32 0,2-37-43,0 0-1,1 0 0,0 0 1,2 0-1,4 24 0,-3-32-62,0-1-1,1 1 0,0-1 0,0 0 0,1 0 0,0 0 0,0 0 0,1-1 0,0 0 0,0 0 0,1-1 0,-1 1 0,11 6 0,17-1 292,-6-3-111,-23-7-180,0 0 0,1 0 0,-1-1 0,1 0 0,-1 0 0,1 0 0,-1 0 0,9-1 0,-11-1-94,-1 0 0,0 0 0,0 0 0,0 0 1,0 0-1,0 0 0,0-1 0,0 1 0,-1-1 0,1 1 1,0-1-1,-1 0 0,1 1 0,1-5 0,5-5-3317,-7 9 2415</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50:01.308"/>
    </inkml:context>
    <inkml:brush xml:id="br0">
      <inkml:brushProperty name="width" value="0.05" units="cm"/>
      <inkml:brushProperty name="height" value="0.05" units="cm"/>
    </inkml:brush>
  </inkml:definitions>
  <inkml:trace contextRef="#ctx0" brushRef="#br0">507 1 8536,'0'0'6382,"-11"8"-5915,-8 7-229,1 0-1,0 1 1,-16 20 0,-19 25 648,-2-2 0,-72 58 0,12-30 579,114-86-1451,-7 4 213,0 1 1,0-2 0,-1 1 0,-13 4-1,38-33-551</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50:02.211"/>
    </inkml:context>
    <inkml:brush xml:id="br0">
      <inkml:brushProperty name="width" value="0.05" units="cm"/>
      <inkml:brushProperty name="height" value="0.05" units="cm"/>
    </inkml:brush>
  </inkml:definitions>
  <inkml:trace contextRef="#ctx0" brushRef="#br0">1 204 7232,'0'0'8332,"11"-10"-7714,1-1-409,-3 5 14,-1-2-1,0 1 1,0-1-1,0 0 1,-1-1-1,9-14 1,-7 6 303,-6 10-263,1 0 0,0 1 0,0-1-1,0 0 1,1 1 0,0 0 0,0 0 0,12-10 0,20-13 1647,-36 30-1857,-1-1-1,1 0 1,0 0 0,0 1-1,0-1 1,-1 0-1,1 1 1,0-1-1,0 1 1,-1-1-1,1 1 1,0-1-1,-1 1 1,1-1 0,-1 1-1,1 0 1,-1-1-1,1 1 1,-1 0-1,1 0 1,-1-1-1,0 1 1,1 1 0,17 30 250,-12-21-169,10 27 147,-15-32-263,1-1 0,-1-1-1,1 1 1,0 0 0,1 0-1,-1-1 1,1 1-1,0-1 1,0 0 0,1 0-1,-1 0 1,8 6 0,11 4-242,-13-8-2883</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50:02.953"/>
    </inkml:context>
    <inkml:brush xml:id="br0">
      <inkml:brushProperty name="width" value="0.05" units="cm"/>
      <inkml:brushProperty name="height" value="0.05" units="cm"/>
    </inkml:brush>
  </inkml:definitions>
  <inkml:trace contextRef="#ctx0" brushRef="#br0">0 1 9744,'0'0'6233,"11"2"-5769,1 1-308,0 0 0,-1 1-1,0 0 1,1 1 0,-2 0 0,1 1 0,-1 0 0,17 14-1,11 13 896,-3 1 0,0 3 0,42 57 0,-45-61 581,-27-29-1572</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50:03.403"/>
    </inkml:context>
    <inkml:brush xml:id="br0">
      <inkml:brushProperty name="width" value="0.05" units="cm"/>
      <inkml:brushProperty name="height" value="0.05" units="cm"/>
    </inkml:brush>
  </inkml:definitions>
  <inkml:trace contextRef="#ctx0" brushRef="#br0">454 0 10248,'0'0'3729,"-12"14"-3408,-88 92 426,78-82-340,-2-1 1,0-2-1,-1 0 1,-54 32-1,-56 15 1352,131-67-1722,1 0 1,-1 1 0,1-1 0,-1-1-1,1 1 1,-8 0 0</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50:10.469"/>
    </inkml:context>
    <inkml:brush xml:id="br0">
      <inkml:brushProperty name="width" value="0.05" units="cm"/>
      <inkml:brushProperty name="height" value="0.05" units="cm"/>
    </inkml:brush>
  </inkml:definitions>
  <inkml:trace contextRef="#ctx0" brushRef="#br0">23 0 7528,'0'0'20488,"14"4"-20278,-9-3-187,12 4 89,1-1-1,-1 0 0,1-2 0,27 1 1,103-14 866,-114 6-837,-28 4-118,0 0 0,0 0-1,0 0 1,0 1-1,0 0 1,0 0-1,0 0 1,0 1 0,6 1-1,-10-1-15,1-1 0,-1 0 1,1 1-1,-1-1 0,1 0 0,-1 0 0,0-1 1,1 1-1,-1-1 0,1 1 0,2-2 0,18-2 274,-24 5-277,-1-1 1,1 1-1,0 0 1,0 0-1,-1-1 0,1 1 1,0 0-1,0 0 1,0 0-1,0 1 1,-1 0-1,-4 5 15,-5 3-3,-190 154 100,66-77-76,107-72-9,19-10-15,0 0 0,0 0 0,1 1 0,-15 11-1,17-9-3,8-5 5,15-5 9,-2-1-37,9 2 21,-1 0-1,27 3 0,-23-1 25,36-2-1,-31-2 1,70-4 104,-88 7-105,-1 0 1,1 1-1,-1 1 0,1 1 1,18 5-1,-31-8-19,1 1 1,0-1-1,-1 0 1,1 0-1,-1 0 0,1 0 1,0 0-1,-1 0 0,1 0 1,0 0-1,1-1 1,5-3-5981</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50:11.231"/>
    </inkml:context>
    <inkml:brush xml:id="br0">
      <inkml:brushProperty name="width" value="0.05" units="cm"/>
      <inkml:brushProperty name="height" value="0.05" units="cm"/>
    </inkml:brush>
  </inkml:definitions>
  <inkml:trace contextRef="#ctx0" brushRef="#br0">1 66 6328,'0'0'7998,"12"-1"-7450,91-7 1121,20-7 357,-70 7-572,100-1 0,-136 9-1231,1 0 0,0 0 0,-1-2 0,28-6 1,-26 4 117,38-5 1,-26 8-3257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3:42.663"/>
    </inkml:context>
    <inkml:brush xml:id="br0">
      <inkml:brushProperty name="width" value="0.05" units="cm"/>
      <inkml:brushProperty name="height" value="0.05" units="cm"/>
      <inkml:brushProperty name="color" value="#AB008B"/>
    </inkml:brush>
  </inkml:definitions>
  <inkml:trace contextRef="#ctx0" brushRef="#br0">0 19 12760,'0'0'2312,"59"-18"-2248,-27 18-8</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50:11.970"/>
    </inkml:context>
    <inkml:brush xml:id="br0">
      <inkml:brushProperty name="width" value="0.05" units="cm"/>
      <inkml:brushProperty name="height" value="0.05" units="cm"/>
    </inkml:brush>
  </inkml:definitions>
  <inkml:trace contextRef="#ctx0" brushRef="#br0">0 238 7232,'0'0'7722,"11"-4"-7080,-2 0-481,1 0 33,0 0 0,-1-1 0,0 0 1,0 0-1,14-11 0,-5-1 558,0-1 0,-1 0-1,0-1 1,-2 0 0,26-44 0,-37 57-313,0 1 0,1-1-1,0 1 1,10-10 0,-15 15-414,0 0-1,0 0 1,1 0-1,-1 0 0,0 0 1,1 0-1,-1 0 1,0 0-1,0 0 1,1 0-1,-1 0 0,0 0 1,0 1-1,1-1 1,-1 0-1,0 0 1,0 0-1,1 0 0,-1 0 1,0 1-1,0-1 1,1 0-1,-1 0 1,0 0-1,0 1 0,0-1 1,0 0-1,1 0 1,-1 0-1,0 1 1,0-1-1,0 0 0,0 1 1,7 11 257,-6-10-228,11 22 211,-2 0 1,10 32-1,-13-35-109,0-1 0,2 0-1,0 0 1,16 26 0,-10-17-222,-13-18-3310</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50:19.863"/>
    </inkml:context>
    <inkml:brush xml:id="br0">
      <inkml:brushProperty name="width" value="0.05" units="cm"/>
      <inkml:brushProperty name="height" value="0.05" units="cm"/>
    </inkml:brush>
  </inkml:definitions>
  <inkml:trace contextRef="#ctx0" brushRef="#br0">0 54 5824,'0'0'14999,"10"-6"-14668,45-24 288,-42 23-112,-12 6-435,1 0 1,-1 0-1,1 0 0,0 0 1,-1 0-1,1 0 0,0 0 1,0 1-1,0-1 0,0 1 1,-1-1-1,1 1 0,0 0 1,0 0-1,0 0 0,0 0 1,0 0-1,0 0 0,0 0 1,0 1-1,0-1 0,-1 1 1,1-1-1,0 1 0,3 1 1,-1 1 122,1 0 0,-1 0 0,0 0 0,0 1 0,0-1 0,0 1 0,5 8 0,23 35 343,-14-19-79,-15-24-389,1 0 1,0 0 0,0 0-1,0 0 1,0-1 0,1 0-1,-1 0 1,1 0 0,0 0-1,0-1 1,0 0 0,0 0-1,1 0 1,-1 0 0,0-1-1,1 0 1,-1 0 0,1-1-1,-1 1 1,1-1-1,5-1 1,10 0 316,0-2 0,0 0-1,0-1 1,23-9 0,-39 11-263,0 0 0,0 0 0,0-1 0,-1 0 0,8-5 0,13-8-507,-7 7-3711</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50:21.130"/>
    </inkml:context>
    <inkml:brush xml:id="br0">
      <inkml:brushProperty name="width" value="0.05" units="cm"/>
      <inkml:brushProperty name="height" value="0.05" units="cm"/>
    </inkml:brush>
  </inkml:definitions>
  <inkml:trace contextRef="#ctx0" brushRef="#br0">0 1 5320,'0'0'19409,"13"1"-19231,-3-1-148,16 3 169,0-2 0,41-3 0,-45 1 17,0 1 0,0 0 0,1 2 0,30 6 0,-14 1 1105,-35-6-1078,-4-2-246,0-1 0,0 0 1,0 0-1,1 1 0,-1-1 1,0 0-1,0 0 0,1 0 0,-1 1 1,0-1-1,0 0 0,1 0 1,-1 0-1,0 0 0,1 1 1,-1-1-1,0 0 0,1 0 0,-1 0 1,0 0-1,1 0 0,-1 0 1,0 0-1,1 0 0,-1 0 1,0 0-1,1 0 0,-1 0 0,0 0 1,1 0-1,-1-1 0,0 1 1,1 0-1,-1 0 0,0 0 0,1-1 1,9-2-608,-5 1-2849</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50:22.435"/>
    </inkml:context>
    <inkml:brush xml:id="br0">
      <inkml:brushProperty name="width" value="0.05" units="cm"/>
      <inkml:brushProperty name="height" value="0.05" units="cm"/>
    </inkml:brush>
  </inkml:definitions>
  <inkml:trace contextRef="#ctx0" brushRef="#br0">13 1 5120,'0'0'16779,"-2"11"-16317,-2 10-188,1 0 1,1 1 0,0-1-1,2 1 1,4 29 0,-4-46-159,11 49 874,-10-51-913,1 1-1,-1-1 1,1 1 0,0-1-1,-1 0 1,1 0 0,1 0-1,-1 0 1,0 0-1,1 0 1,0-1 0,2 4-1,-3-6-47,0 1-1,-1 0 0,1-1 1,-1 1-1,1-1 0,0 1 0,-1-1 1,1 0-1,0 1 0,-1-1 1,1 0-1,0 0 0,0-1 1,-1 1-1,1 0 0,0 0 1,-1-1-1,3 0 0,26-13 229,-15 3-166,-2-1 1,0-1-1,0 0 0,-1-1 1,11-17-1,-9 13 0,84-111 955,-91 116-802,-3 8 242,3 15-80,-5-6-370,-1 0-1,1 1 1,-1-1-1,0 0 1,0 1-1,0-1 1,-1 0-1,0 1 1,0 4-1,-4 45 110,3-47-122,-26 130 290,4-29-98,16-77-150,-2 0 0,-1-1 1,-21 44-1,13-30 7,14-36-29,0 1-1,-1-1 1,1 0 0,-2 0-1,1 0 1,-1-1 0,0 0-1,-9 9 1,13-15-32,0 0 0,-1 1-1,1-1 1,0 0 0,0 0 0,-1 0-1,1-1 1,0 1 0,-1 0 0,1-1-1,-1 0 1,1 1 0,-1-1 0,1 0-1,0 0 1,-1 0 0,1-1 0,-1 1 0,1-1-1,-1 1 1,1-1 0,0 0 0,-4-2-1,2 2 3,0-1 0,1 0-1,0 0 1,-1 0 0,1 0-1,0 0 1,0-1 0,0 1-1,1-1 1,-1 0-1,1 0 1,-1 0 0,1 0-1,-2-4 1,4 6-11,0 0 0,-1 0 0,1 0 0,0 0 0,0 0 0,0 0 1,0 0-1,0 0 0,1 0 0,-1 0 0,0 0 0,0 0 0,1 0 0,-1 0 0,0 0 0,1 0 0,-1 0 0,1 0 0,-1 0 1,1 0-1,0 1 0,-1-1 0,1 0 0,0 0 0,0 0 0,25-21 22,-17 16-6,-2 0-9,0 1 1,1 1-1,0-1 1,-1 1-1,1 0 0,1 1 1,16-5-1,-1 3 44,37-4 1,-53 9-41,-2-1-89,0 0 164,-1 1 1,1-1 0,-1 0-1,11-4 1,-15 5-132,1-1 0,-1 0 0,0 0 0,1 1 0,-1-1 1,0 0-1,1 0 0,-1-1 0,0 1 0,0 0 0,0 0 0,0-1 1,0 1-1,0 0 0,0-1 0,0 1 0,-1-1 0,1 1 0,0-1 0,-1 1 1,1-3-1,3-20-4342</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50:23.082"/>
    </inkml:context>
    <inkml:brush xml:id="br0">
      <inkml:brushProperty name="width" value="0.05" units="cm"/>
      <inkml:brushProperty name="height" value="0.05" units="cm"/>
    </inkml:brush>
  </inkml:definitions>
  <inkml:trace contextRef="#ctx0" brushRef="#br0">1 277 8640,'0'0'9506,"4"-12"-8882,15-46 790,28-57 0,-40 102-868,0 0-1,1 0 1,0 1-1,0 0 1,15-15-1,-22 27-524,-1 0 0,0 0 0,0 0 1,0 0-1,0-1 0,0 1 0,0 0 0,0 0 0,0 0 0,1 0 0,-1 0 0,0 0 0,0 0 0,0 0 0,0 0 1,0 0-1,1-1 0,-1 1 0,0 0 0,0 0 0,0 0 0,0 0 0,0 0 0,1 0 0,-1 0 0,0 0 0,0 0 0,0 0 1,0 0-1,0 0 0,1 1 0,-1-1 0,0 0 0,0 0 0,0 0 0,0 0 0,0 0 0,1 0 0,-1 0 0,0 0 0,0 0 1,0 0-1,0 1 0,0-1 0,0 0 0,0 0 0,0 0 0,0 0 0,1 0 0,-1 0 0,0 1 0,3 12 477,-1 21-268,-2-28-131,-3 69 438,1-55-315,1-1 0,0 1 1,2-1-1,6 39 0,2-39-732,-5-13-2884</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51:01.152"/>
    </inkml:context>
    <inkml:brush xml:id="br0">
      <inkml:brushProperty name="width" value="0.05" units="cm"/>
      <inkml:brushProperty name="height" value="0.05" units="cm"/>
    </inkml:brush>
  </inkml:definitions>
  <inkml:trace contextRef="#ctx0" brushRef="#br0">191 0 6128,'0'0'12103,"-8"11"-11781,-2 0-216,6-6-63,0-1 0,0 1 1,1-1-1,0 1 0,0 0 0,0 0 0,0 0 1,1 1-1,0-1 0,-3 11 0,-2 10 456,-16 38-1,19-54-361,-1-1 0,0 0-1,0 0 1,-1-1 0,0 0-1,0 0 1,-11 11 0,15-18-92,1 0 0,-1 0 0,0 1 0,0-1 1,1 0-1,-1 0 0,0-1 0,0 1 0,0 0 1,0-1-1,0 1 0,0-1 0,0 0 0,0 1 1,-3-1-1,4 0-123,0 0 1,0 0 0,1-1 0,-1 1-1,0 0 1,0 0 0,0 0 0,1-1-1,-1 1 1,0-1 0,0 1-1,0 0 1,1-1 0,-1 1 0,0-1-1,1 0 1,-1 1 0,1-1 0,-1 0-1,0 1 1,1-1 0,-1 0-1,1 1 1,0-1 0,-1 0 0,1 0-1,0 0 1,-1 1 0,1-1 0,0 0-1,0 0 1,0 0 0,0 0 0,-1 1-1,1-1 1,1-2 0</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51:02.328"/>
    </inkml:context>
    <inkml:brush xml:id="br0">
      <inkml:brushProperty name="width" value="0.05" units="cm"/>
      <inkml:brushProperty name="height" value="0.05" units="cm"/>
    </inkml:brush>
  </inkml:definitions>
  <inkml:trace contextRef="#ctx0" brushRef="#br0">238 100 4512,'0'0'7617,"1"13"-7105,1 0-301,-1 1-1,-1 0 1,0 0 0,-1-1-1,0 1 1,-1-1 0,-1 1-1,-6 19 1,7-28-85,-1 0 0,1 0 1,-1 0-1,0 0 0,-1-1 0,1 1 1,-1-1-1,0 0 0,0 0 0,0 0 1,0 0-1,-1-1 0,1 0 0,-1 0 0,0 0 1,0 0-1,0-1 0,0 0 0,-1 0 1,1 0-1,-7 1 0,9-3-41,-1 0 1,0 0-1,1 0 0,-1 0 0,1-1 1,-1 1-1,1-1 0,-1 0 1,1 0-1,-1 0 0,1-1 0,0 1 1,0-1-1,-1 0 0,1 1 0,0-1 1,1-1-1,-1 1 0,-3-4 0,-1 0 46,1 0 0,1-1 0,-1 0 0,1 0 0,0 0 0,-6-12-1,8 13-66,1 0 0,0 0 0,0 0 0,0-1 0,1 1 0,0 0 0,0 0 0,0-1 0,1 1 0,0-1 0,1 1 0,-1 0 0,1-1 0,0 1 0,1 0 0,-1-1 0,1 1 0,1 0 0,-1 0 0,1 1 0,0-1 0,0 0 0,0 1 0,1 0 0,0 0 0,0 0 0,1 0 0,-1 1 0,1-1 0,0 1 0,8-5 0,2-1 18,-1 1 0,2 0 0,-1 1 0,33-11 0,-43 18-68,-1 0 0,1 0 1,-1 0-1,1 0 0,-1 1 1,1 0-1,0 0 0,-1 0 1,1 0-1,-1 1 0,1-1 1,0 1-1,-1 1 0,0-1 1,1 1-1,-1-1 0,0 1 1,0 0-1,0 1 0,0-1 1,0 1-1,0 0 0,5 5 1,15 13 97,-20-18-90,-1-1-1,1 1 1,-1 0-1,0 0 1,0 0-1,0 0 0,0 0 1,-1 1-1,0 0 1,1-1-1,-1 1 1,0 0-1,-1 0 1,1 0-1,1 7 1,1 5 34,-1-1 1,0 1 0,-1 0-1,-1 0 1,-1 0 0,0 1-1,-1-1 1,-1 0 0,-4 16-1,-35 105 215,16-63-95,3-24-7,4-12 41,14-30-131,1 0 0,-2 0 0,1 0 0,-1 0 0,0 0 0,-11 12 0,11-13-3,12-9-180,14-10-215,-4-2-2973</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51:02.947"/>
    </inkml:context>
    <inkml:brush xml:id="br0">
      <inkml:brushProperty name="width" value="0.05" units="cm"/>
      <inkml:brushProperty name="height" value="0.05" units="cm"/>
    </inkml:brush>
  </inkml:definitions>
  <inkml:trace contextRef="#ctx0" brushRef="#br0">51 156 11656,'0'0'2302,"-5"13"-1855,-5 11-101,1 1 0,1 0 0,-6 32 0,13-49-199,-1 0 1,1 0 0,1 0 0,-1 0 0,1 0 0,1 0 0,0 0-1,0 0 1,0 0 0,1-1 0,0 1 0,0 0 0,1-1 0,0 1 0,1-1-1,-1 0 1,8 10 0,-7-12-52,1 0 0,-1 0 0,1-1 0,-1 0-1,1 0 1,1 0 0,-1-1 0,0 0 0,1 0 0,0 0 0,-1 0-1,1-1 1,0 0 0,1 0 0,-1-1 0,0 0 0,0 0-1,1 0 1,-1-1 0,0 0 0,1 0 0,-1-1 0,0 1 0,0-1-1,1-1 1,-1 1 0,9-5 0,-7 3-9,0 0 0,-1-1-1,0 0 1,1 0 0,-2-1 0,1 1 0,0-2 0,-1 1-1,0-1 1,0 0 0,6-9 0,5-8 349,25-47-1,-38 64-348,-1-1 0,0 0-1,0 0 1,-1 0 0,0 0 0,0 0-1,-1-1 1,0 1 0,0 0 0,-1-1-1,0 1 1,0-1 0,-1 1 0,-2-11-1,1 8 44,-1-1-1,0 1 0,-1 0 1,0 0-1,-1 0 0,0 0 1,-1 1-1,0 0 1,-8-10-1,-2 0 228,-22-21 0,31 34-244,1 0 0,-2 0 0,1 1-1,-1 0 1,1 1 0,-17-7 0,22 10-78,-1 0-1,1 1 1,-1-1 0,1 1 0,-1 0-1,1 0 1,-1 0 0,-3 0 0,-18-2 353,22 2-372,1-1 0,0 1 0,-1-1 1,1 1-1,-1 0 0,1 0 0,0 0 0,-1 0 0,1 0 0,-1 0 0,1 0 0,-1 0 1,1 0-1,0 1 0,-1-1 0,1 0 0,0 1 0,-1-1 0,1 1 0,0 0 0,-1-1 1,1 1-1,0 0 0,0 0 0,0 0 0,-2 1 0,2 0-48,0-1-1,0 1 0,1 0 1,-1 0-1,0-1 1,1 1-1,-1 0 1,1 0-1,-1 0 1,1 0-1,0-1 1,0 1-1,0 0 0,0 0 1,0 0-1,1 0 1,-1 0-1,0 0 1,2 3-1,4 12-3716</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51:03.540"/>
    </inkml:context>
    <inkml:brush xml:id="br0">
      <inkml:brushProperty name="width" value="0.05" units="cm"/>
      <inkml:brushProperty name="height" value="0.05" units="cm"/>
    </inkml:brush>
  </inkml:definitions>
  <inkml:trace contextRef="#ctx0" brushRef="#br0">94 10 10344,'0'0'7241,"-10"11"-6739,-28 34-23,37-44-436,0 1-1,1-1 0,-1 0 1,0 1-1,1-1 1,-1 1-1,1-1 0,0 1 1,0 0-1,-1-1 1,1 1-1,0-1 0,0 1 1,0-1-1,0 1 1,1 0-1,-1-1 0,0 1 1,1-1-1,-1 1 1,1-1-1,-1 1 0,1-1 1,0 0-1,0 1 1,0-1-1,-1 0 0,1 1 1,0-1-1,1 0 1,-1 0-1,2 2 1,2 2 172,-4-2-156,1 0-1,0-1 1,0 1 0,0-1 0,0 1 0,0-1 0,0 0 0,1 0 0,-1 0-1,1 0 1,-1-1 0,1 1 0,0-1 0,0 1 0,0-1 0,0 0 0,0 0-1,0 0 1,0-1 0,0 1 0,0-1 0,0 1 0,0-1 0,0 0 0,0 0-1,1-1 1,-1 1 0,0 0 0,0-1 0,0 0 0,4-2 0,-4 3-23,-1-1 1,0 0 0,0 0-1,0 0 1,0 0-1,-1 0 1,1-1 0,0 1-1,0 0 1,-1-1 0,1 0-1,-1 1 1,1-1 0,-1 0-1,0 0 1,0 1 0,0-1-1,0 0 1,0 0-1,0 0 1,0-1 0,-1 1-1,1 0 1,-1 0 0,1 0-1,-1 0 1,0-1 0,0 1-1,0 0 1,0 0-1,0 0 1,0-1 0,-1 1-1,1 0 1,-2-2 0,1-1 28,0 0 0,-1 0 0,1 0 0,-1 0 0,0 0 0,-1 1 1,1-1-1,-1 1 0,0 0 0,0 0 0,0 0 0,0 0 0,-1 0 0,-5-4 1,5 6-12,0 0 1,0 0 0,0 0-1,-1 0 1,1 1 0,0 0-1,-1 0 1,1 0 0,-1 0-1,0 1 1,1 0 0,-1 0-1,1 0 1,-9 1-1,9 0-33,1 0-1,-1 0 0,1 0 0,-1 0 0,1 1 0,-1-1 0,1 1 1,0 0-1,0-1 0,0 2 0,0-1 0,0 0 0,0 1 0,1-1 1,-1 1-1,1 0 0,0 0 0,0 0 0,-3 5 0,4-6-51,0 1 1,0 0-1,1-1 0,-1 1 0,1 0 0,0 0 1,-1 0-1,1-1 0,1 1 0,-1 4 0,3 5-3287</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51:05.661"/>
    </inkml:context>
    <inkml:brush xml:id="br0">
      <inkml:brushProperty name="width" value="0.05" units="cm"/>
      <inkml:brushProperty name="height" value="0.05" units="cm"/>
    </inkml:brush>
  </inkml:definitions>
  <inkml:trace contextRef="#ctx0" brushRef="#br0">214 656 6928,'0'0'5242,"-9"0"-4691,2-1-502,-1 0 149,-1 0 1,1 0 0,-1 1-1,1 0 1,-1 1-1,1 0 1,-1 0-1,-12 4 1,1 3 520,1 0-1,0 1 1,-20 13-1,38-20-658,0-1 0,0 0 0,0 0 0,0 0 0,0 1 0,0-1-1,0 0 1,1 1 0,-1-1 0,0 1 0,1-1 0,-1 1 0,1-1-1,0 1 1,0-1 0,-1 1 0,1-1 0,0 1 0,0-1 0,0 1-1,1-1 1,-1 1 0,0 0 0,1-1 0,-1 1 0,2 2-1,-1 1 55,1 1-1,1 0 0,-1-1 0,1 0 0,5 9 0,-2-7-20,-1-1 1,1 0-1,1 0 0,-1-1 0,1 1 1,0-1-1,0-1 0,1 1 0,9 3 1,-11-5-25,0-1 1,0 1-1,1-1 1,-1 0-1,0-1 1,1 0-1,0 0 1,-1 0-1,1-1 1,0 0-1,-1 0 1,11-2-1,-14 1-29,1 0-1,-1 0 1,0 0 0,1-1-1,-1 1 1,0-1-1,0 0 1,0 0 0,0 0-1,0 0 1,-1 0 0,1-1-1,-1 1 1,1-1 0,-1 0-1,0 1 1,0-1-1,0 0 1,0 0 0,-1-1-1,1 1 1,-1 0 0,0-1-1,1 1 1,-2 0 0,1-1-1,0-6 1,0-3 43,0 0 0,-2 0 1,1 1-1,-2-1 1,0 0-1,-5-17 0,6 25-27,0 0-1,-1 0 0,1 1 0,-1-1 1,-1 1-1,1-1 0,-1 1 0,1 0 1,-1 0-1,0 0 0,-1 0 1,1 0-1,-1 1 0,1-1 0,-1 1 1,0 0-1,-1 0 0,1 1 1,0-1-1,-1 1 0,1 0 0,-1 0 1,-8-2-1,7 3 57,-5 1 436,16 7-91,2 2-402,-3-4-20,0 0 0,0 0-1,1-1 1,0 1 0,0-1 0,0 0 0,0-1 0,1 1-1,0-1 1,-1 0 0,10 3 0,-6-3 3,1 0 1,0-1-1,0 0 1,0-1 0,0 0-1,17 0 1,6-4 52,0-2 1,-1 0 0,46-15 0,-68 17-67,21-9 37,-23 9-38,-1 0-1,0 1 1,14-3-1,-21 5-19,0 0 1,1 0-1,-1 0 1,1 0 0,-1-1-1,0 2 1,1-1-1,-1 0 1,0 0-1,1 0 1,-1 0-1,1 0 1,-1 0-1,0 0 1,1 0-1,-1 0 1,0 1-1,1-1 1,-1 0 0,0 0-1,0 0 1,1 1-1,-1-1 1,0 0-1,0 1 1,1-1-1,-1 0 1,0 0-1,0 1 1,1-1-1,-1 0 1,0 1 0,0-1-1,0 0 1,0 1-1,0-1 1,0 1-1,0-1 1,0 0-1,0 1 1,0-1-1,0 0 1,0 1-1,0 0 1,-3 19 108,1-12-99,-17 68 140,13-58-54,1 1 1,0-1-1,2 1 0,-2 29 0,5-47-94,0-1 0,0 0 0,0 1-1,0-1 1,0 1 0,0-1 0,0 0-1,0 1 1,0-1 0,0 0 0,1 1-1,-1-1 1,0 1 0,0-1-1,0 0 1,1 0 0,-1 1 0,0-1-1,0 0 1,1 1 0,-1-1 0,0 0-1,1 0 1,-1 1 0,0-1 0,1 0-1,-1 0 1,0 0 0,1 1-1,-1-1 1,0 0 0,1 0 0,-1 0-1,1 0 1,-1 0 0,0 0 0,1 0-1,-1 0 1,1 0 0,-1 0 0,0 0-1,1 0 1,-1 0 0,0 0-1,1 0 1,-1-1 0,1 1 0,-1 0-1,1 0 1,21-10 95,-20 8-91,-1 2-7,9-5 21,-1 0 1,0 0 0,0-1 0,0 0 0,-1-1 0,0 1 0,0-2 0,13-15-1,-17 18-12,-2 0 1,1 1-1,0 0 0,-1 1 0,1-1 1,1 0-1,-1 1 0,0 0 1,1 0-1,0 0 0,0 0 1,0 0-1,8-3 0,-12 5-9,1 1-1,0-1 0,0 1 0,-1 0 0,1-1 0,0 1 1,0 0-1,0-1 0,0 1 0,-1 0 0,1 0 0,0 0 0,0 0 1,0 0-1,0 0 0,0 0 0,0 0 0,0 0 0,-1 0 1,1 0-1,0 1 0,0-1 0,0 0 0,0 0 0,-1 1 0,1-1 1,0 1-1,0-1 0,-1 1 0,1-1 0,0 1 0,-1 0 1,1-1-1,0 1 0,-1 0 0,1-1 0,-1 1 0,1 1 0,12 17 0,-8-10-2,1 0 1,0 0 0,1-1 0,10 11-1,-14-16 0,1 0 1,-1-1-1,1 0 0,-1 0 0,1 0 0,0 0 0,0 0 0,-1-1 0,1 0 0,0 0 1,0 0-1,0 0 0,1-1 0,-1 1 0,6-1 0,-5 0 0,1-1 0,0 1 0,0-1 0,0-1 0,-1 1 0,1-1 0,0 0 0,-1 0 0,0-1 0,1 1 0,-1-1 0,0 0 0,0-1 0,-1 1 0,1-1 0,5-6 0,5-6 0,-2-1 0,0 0 0,13-23 0,-2 4 0,-3 1 0,-1-2 0,-2 0 0,-1 0 0,13-48 0,-11 33 0,-9 15 16,0 0 0,-3 0 0,-1-1 0,1-47 0,-2 29 1,-4 45-2,1-27 19,-2 36-24,0 0 0,0 0 0,-1 0 1,1 0-1,-1 0 0,1 0 1,-1 0-1,0 0 0,1 0 1,-1 0-1,0 0 0,0 0 1,-1 1-1,-1-4 0,2 6-4,-1-1-1,1 0 1,0 0-1,-1 1 1,1-1 0,0 0-1,0 1 1,-1-1-1,1 1 1,0 0 0,0-1-1,0 1 1,0 0-1,0 0 1,0 0 0,0 0-1,0-1 1,0 1-1,0 1 1,-1 0-1,-7 10 16,1 0 1,0 0-1,1 1 0,1 0 0,-1 0 0,2 0 0,-8 28 0,3 6 26,-5 50-1,12-77-28,-6 56 46,3 0-1,4 1 0,11 120 1,-4-161-45,13 39 0,-8-32-13,-6-25-34,-2-10-29,-1 0 1,1 0 0,1 0 0,-1 0 0,7 12-1,-9-20 29,0 0 0,0 0 0,0 0 0,0 0 0,0 0 0,0 1 0,0-1 0,0 0-1,0 0 1,0 0 0,0 0 0,0 0 0,0 0 0,0 0 0,0 0 0,0 0 0,0 0-1,0 0 1,0 0 0,0 0 0,0 0 0,0 0 0,0 0 0,0 0 0,0 0 0,0 0-1,0 0 1,0 0 0,0 0 0,0 1 0,0-1 0,0 0 0,0 0 0,0 0-1,0 0 1,0 0 0,0 0 0,0 0 0,0 0 0,0 0 0,0 0 0,0 0 0,0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3:43.535"/>
    </inkml:context>
    <inkml:brush xml:id="br0">
      <inkml:brushProperty name="width" value="0.05" units="cm"/>
      <inkml:brushProperty name="height" value="0.05" units="cm"/>
      <inkml:brushProperty name="color" value="#AB008B"/>
    </inkml:brush>
  </inkml:definitions>
  <inkml:trace contextRef="#ctx0" brushRef="#br0">200 0 4120,'0'0'8348,"-12"13"-7802,4-5-445,-5 6 89,0 1 0,1-1 0,1 2 0,-17 29 0,9-8 323,2 0 1,2 1-1,1 1 0,-14 64 1,24-85-321,2 0 0,0 1 0,1-1 0,1 1 1,0-1-1,2 1 0,0-1 0,1 0 1,1 0-1,1 0 0,0 0 0,12 26 0,-7-23 261,18 28-1,-25-44-336,0 0 1,1 0 0,0 0 0,0 0-1,0-1 1,1 0 0,0 0 0,0 0-1,0 0 1,9 4 0,-12-7-74,0 0 1,0-1 0,0 1-1,-1-1 1,1 0 0,0 0-1,0 1 1,0-1 0,0 0 0,0-1-1,0 1 1,0 0 0,0 0-1,0-1 1,0 0 0,0 1-1,0-1 1,-1 0 0,1 0-1,0 1 1,2-3 0,2-2-302,0 1 0,0-1 1,9-11-1,-8 9-1529</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51:05.931"/>
    </inkml:context>
    <inkml:brush xml:id="br0">
      <inkml:brushProperty name="width" value="0.05" units="cm"/>
      <inkml:brushProperty name="height" value="0.05" units="cm"/>
    </inkml:brush>
  </inkml:definitions>
  <inkml:trace contextRef="#ctx0" brushRef="#br0">1 63 14168,'0'0'1872,"105"-29"-1401,-38 17 9,11 0-160,-1 7 16,-9 1-80,-5 8 16,-4-2 24,-6 1 0,-8 3-176,-10 0-8,-10 0-64,-13 0-8</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51:07.363"/>
    </inkml:context>
    <inkml:brush xml:id="br0">
      <inkml:brushProperty name="width" value="0.05" units="cm"/>
      <inkml:brushProperty name="height" value="0.05" units="cm"/>
    </inkml:brush>
  </inkml:definitions>
  <inkml:trace contextRef="#ctx0" brushRef="#br0">97 566 6128,'0'0'9669,"-10"6"-9003,1-1-472,4-3-103,0 0 1,1 1-1,-1-1 0,1 1 1,0 0-1,0 0 0,0 1 1,0-1-1,1 1 0,0 0 0,-5 7 1,3-5 116,2-1 67,0 0 0,0-1 0,0 1 0,-3 10 0,5-14-230,1 0 1,0 0 0,0 0-1,-1 0 1,1 0-1,0 0 1,0 0-1,0 0 1,0 0-1,0 0 1,0 0 0,1 0-1,-1 0 1,0 0-1,0 0 1,1 0-1,-1 0 1,0 0 0,1 0-1,-1 0 1,1 0-1,0 0 1,-1 0-1,1 0 1,0-1-1,-1 1 1,1 0 0,0 0-1,0-1 1,0 1-1,-1-1 1,2 1-1,7 4 96,0-1-1,0 0 1,0-1-1,0 0 1,1 0-1,-1-1 0,1 0 1,16 1-1,-18-3-77,-1 0 1,0 0-1,1-1 0,-1 0 0,0 0 0,0 0 1,0-1-1,0 0 0,0-1 0,0 1 0,0-1 0,8-5 1,-14 7-46,0 0-1,0 0 1,0 0 0,0 0 0,0-1 0,0 1 0,-1 0 0,1 0 0,0-1 0,-1 1 0,1 0 0,0-1-1,-1 1 1,0 0 0,1-1 0,-1 1 0,0-1 0,0 1 0,0-1 0,0 1 0,0-1 0,0 1 0,0 0-1,0-1 1,-1-2 0,-1-4 20,0 1 0,-1-1-1,-4-10 1,4 11-1,-2-2 26,1 1 1,-2 0-1,1 0 0,-1 0 1,0 0-1,-1 1 1,0 0-1,0 1 0,-1-1 1,1 1-1,-1 1 0,-1-1 1,1 1-1,-18-7 1,24 11-7,0 0 0,0-1 1,0 1-1,0-1 1,0 1-1,0-1 1,0 0-1,1 0 1,-1 0-1,1 0 0,-2-3 1,19 1 273,62-16-249,-60 17-68,0-1 0,-1 0 0,1-2 1,-1 0-1,0-1 0,0-1 0,29-18 1,-32 14 9,0-1 1,0 0-1,-1-1 1,-1 0-1,0-1 1,-1 0-1,-1-1 1,-1 0-1,0-1 1,-1 0-1,0 0 1,-2-1-1,0 0 1,-1 0-1,3-21 1,14-75 425,-21 110-314,0 6-10,-1 10 23,-1-4-116,1 0 0,0 0 1,2 15-1,0 9 6,-3 338 138,-6-260-144,-31 155 1,31-229-19,-2-1 1,-2 0 0,-27 64-1,36-96-7,0 0-1,1 0 1,-1 0-1,0 0 1,-1 0-1,1-1 1,0 1-1,-1-1 1,-2 3-1,4-5-4,1 0 0,-1 0-1,1 0 1,0 0 0,-1 0-1,1 0 1,-1 0 0,1 0 0,0-1-1,-1 1 1,1 0 0,-1 0-1,1 0 1,0-1 0,-1 1-1,1 0 1,0 0 0,-1-1 0,1 1-1,0 0 1,0-1 0,-1 1-1,1 0 1,0-1 0,0 1 0,-1 0-1,1-1 1,0 1 0,0-1-1,0 1 1,0-1 0,-7-16 47,5 5-30,0 1-1,1-1 0,1 0 0,0 1 0,0-1 0,1 0 0,1 0 0,0 1 0,0-1 0,1 1 1,1 0-1,0 0 0,0 0 0,1 0 0,1 1 0,0 0 0,0 0 0,1 0 0,0 1 0,0 0 0,1 0 1,1 1-1,-1 0 0,1 0 0,1 1 0,-1 0 0,13-6 0,-1 4 11,0 0 1,1 1-1,0 1 0,26-5 0,94-8-388,-122 19-3299</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51:10.304"/>
    </inkml:context>
    <inkml:brush xml:id="br0">
      <inkml:brushProperty name="width" value="0.05" units="cm"/>
      <inkml:brushProperty name="height" value="0.05" units="cm"/>
    </inkml:brush>
  </inkml:definitions>
  <inkml:trace contextRef="#ctx0" brushRef="#br0">1 745 7528,'0'0'6940,"8"14"-6394,-6-8-486,4 4 50,0 0 1,-1 1 0,-1-1 0,0 1 0,0 0 0,-1 1 0,0-1 0,1 20 0,-4-23-24,5 150 1481,-5-130-976,-2-1 0,-1 1 0,-11 44 0,6-56 299,3-13-162,1-11-445,-1-19-99,2 1 0,0-37 0,2 27-84,-1 10-12,2-1-1,1 1 0,1 0 0,1 0 1,1 0-1,1 0 0,2 1 0,0 0 1,2 0-1,1 0 0,0 1 0,2 1 1,1 0-1,17-23 0,-18 30 21,0 1 0,1 1 0,21-20 0,-29 30-71,0 0 0,0 0 0,1 1-1,0-1 1,-1 1 0,1 1 0,0-1 0,1 1 0,-1 0 0,0 0 0,0 1 0,1-1-1,-1 2 1,8-1 0,-12 1-22,1 0 0,0 0 0,0 1 1,-1-1-1,1 1 0,-1 0 0,1 0 0,-1 0 0,1 0 0,-1 0 0,1 0 0,-1 1 0,0-1 0,0 1 0,0 0 0,0 0 1,0-1-1,0 1 0,0 0 0,0 1 0,-1-1 0,1 0 0,-1 0 0,0 1 0,0-1 0,1 1 0,0 3 0,0 0 28,0 1 0,-1 0-1,1 0 1,-1 0 0,-1 0-1,1 0 1,-1 1 0,0-1-1,-2 10 1,0 1 59,-2 0 0,0 0 1,-1-1-1,-13 33 0,16-46-65,0 1 0,-1-1 0,1 0 0,-1 0 0,0 0 0,0 0 0,0-1 0,-1 1 0,1-1 0,-1 0 0,0 0 0,0 0 0,0 0 0,-1-1 0,1 1 0,0-1 0,-1 0 0,1-1 0,-1 1 0,0-1 0,0 0 0,0 0 0,-7 0 0,9 0-14,0-1 5,0 0 0,0 0 0,0 1 0,0-2 0,0 1 0,0 0 1,0-1-1,0 1 0,0-1 0,0 0 0,-4-2 0,7 2-15,1 0 0,-1 0 0,1 1 0,-1-1 0,1 0-1,-1 0 1,1 0 0,0 0 0,0 0 0,-1 1 0,1-1 0,0 0-1,0 1 1,0-1 0,0 0 0,0 1 0,0-1 0,0 1 0,0 0 0,2-1-1,30-16-15,6 0-8,1 3-1,61-15 0,-82 24 6,1-1-1,-1-1 1,0 0-1,0-2 0,-1 0 1,0-1-1,-1-1 0,23-17 1,-10 4 1,34-33 0,-55 48 10,0-1 0,0-1 0,-1 0-1,-1 0 1,0-1 0,0 0 0,5-14-1,11-35 33,27-104 0,-43 131 24,-1 0 0,-2 0 0,-1-1 0,-4-64 0,2 90-24,0-7 81,-1 17-118,0-1 0,0 0 0,0 0 0,0 0 0,0 0 1,0 0-1,0 0 0,0 1 0,0-1 0,0 0 0,0 0 1,-1 0-1,1 0 0,0 0 0,0 0 0,0 0 0,0 0 1,0 0-1,0 0 0,0 0 0,-1 1 0,1-1 0,0 0 1,0 0-1,0 0 0,0 0 0,0 0 0,0 0 0,-1 0 1,1 0-1,0 0 0,0 0 0,0 0 0,0 0 0,0 0 1,-1 0-1,1 0 0,0-1 0,0 1 0,0 0 0,0 0 1,0 0-1,0 0 0,0 0 0,-1 0 0,1 0 0,0 0 1,0 0-1,0 0 0,0 0 0,0-1 0,0 1 0,0 0 1,0 0-1,0 0 0,0 0 0,0 0 0,-1 0 0,1-1 1,0 1-1,0 0 0,0 0 0,0 0 0,0 0 0,0 0 0,0 0 1,0-1-1,-1 3 6,0 0 1,-1 0 0,1 0 0,0 0-1,0 0 1,0 0 0,0 0-1,1 0 1,-2 3 0,-2 8 3,-33 90 144,4 1 1,-35 191-1,62-259-86,-2 0 0,-2-1-1,-18 46 1,24-72-15,0 1 0,1-1 0,0 1 0,1 0 0,0 0 0,0 0 0,0 13 0,3-22-45,-1-1-1,1 0 1,0 0 0,-1 1 0,1-1-1,-1 0 1,1 0 0,0 0-1,-1 0 1,1 0 0,-1 0-1,1 0 1,0 0 0,-1 0-1,1 0 1,-1 0 0,1 0 0,0 0-1,-1 0 1,1 0 0,-1-1-1,1 1 1,-1 0 0,1 0-1,-1-1 1,2 0 0,5-4 11,0 0 0,0-1 1,0 0-1,-1 0 0,0-1 1,0 0-1,0 0 0,-1 0 1,0-1-1,5-10 0,-3 6 1,0 0 1,1 1-1,11-12 0,-13 17-21,1-1 27,-1 1 0,1 0 0,0 0 0,0 0 0,10-5 0,-16 11-21,1-1-1,-1 0 1,1 0-1,0 1 0,0-1 1,-1 0-1,1 1 0,0 0 1,0-1-1,0 1 1,0 0-1,-1 0 0,1 0 1,0 0-1,0 1 0,0-1 1,0 0-1,-1 1 1,1-1-1,0 1 0,0 0 1,-1 0-1,1-1 0,0 1 1,-1 0-1,1 0 1,-1 0-1,0 1 0,1-1 1,-1 0-1,2 3 0,5 6 2,-1 0 0,0 0 0,-1 1 0,0 0 0,4 12 0,-5-11-4,0 0 0,1-1 0,1 1 1,13 16-1,-18-25-3,1-1 0,0 0 1,-1 1-1,1-1 1,0-1-1,0 1 0,0 0 1,1-1-1,-1 0 0,0 1 1,1-1-1,-1-1 0,0 1 1,1 0-1,-1-1 0,1 0 1,-1 1-1,1-1 0,-1-1 1,1 1-1,-1-1 1,0 1-1,1-1 0,-1 0 1,4-1-1,7-3 17,-1 0-1,1-1 1,-1 0-1,21-15 1,-17 8 21,0-1 1,0-1 0,-1 0-1,26-34 1,-38 41-11,1 0 0,-1 0 1,-1-1-1,1 1 0,3-16 0,-7 24-26,0-1-1,0 1 1,1 0-1,-1 0 0,0-1 1,0 1-1,0 0 0,0-1 1,1 1-1,-1 0 1,0-1-1,0 1 0,0 0 1,0-1-1,0 1 0,0 0 1,0-1-1,0 1 1,0 0-1,0-1 0,0 1 1,0 0-1,0-1 0,-1 1 1,1 0-1,0-1 1,0 1-1,0 0 0,0-1 1,-1 1-1,1 0 1,0 0-1,0-1 0,0 1 1,-1 0-1,1 0 0,0-1 1,-1 1-1,-12 6 80,-14 19 123,18-15-166,0 0 0,1 1-1,0 1 1,1-1 0,0 1-1,1 0 1,0 1 0,1 0 0,0 0-1,1 0 1,1 0 0,-3 15 0,6-26-31,0 0-1,0 1 1,0-1 0,0 0 0,0 0 0,1 1 0,-1-1 0,1 0 0,-1 1 0,1-1 0,0 0 0,1 3-1,-1-4-4,-1 0 0,1 0 0,0 0 1,0-1-1,-1 1 0,1 0 0,0 0 0,0-1 0,0 1 0,0-1 0,-1 1 0,1-1 0,0 1 0,0-1 0,0 0 0,0 1 0,0-1 0,0 0 0,0 0 0,2 1 0,0-2-6,0 1-1,0 0 1,-1-1 0,1 0 0,0 0 0,0 0-1,0 0 1,0 0 0,-1 0 0,1-1-1,0 1 1,-1-1 0,0 0 0,1 0-1,-1 0 1,0 0 0,3-3 0,26-36-176,-30 41 177,-1 0 0,1-1 1,-1 1-1,1 0 0,-1 0 1,1 0-1,-1 0 0,1 0 0,-1 0 1,1 0-1,0 0 0,-1 0 1,1 0-1,-1 0 0,1 0 1,-1 0-1,1 0 0,-1 1 1,1-1-1,-1 0 0,0 0 0,1 1 1,-1-1-1,1 0 0,-1 0 1,1 1-1,-1-1 0,0 1 1,1-1-1,-1 0 0,0 1 1,1-1-1,-1 1 0,0-1 0,0 1 1,1 0-1,17 20-22,-17-19 23,2 1 5,-1 0 0,0 0 0,1-1 0,0 1 0,-1-1 0,1 1-1,0-1 1,1 0 0,-1 0 0,4 2 0,-5-4-1,-1 1 1,1-1-1,0 1 1,0-1-1,0 0 0,0 0 1,0 0-1,0 0 0,0 0 1,0 0-1,0-1 1,0 1-1,-1-1 0,1 1 1,0-1-1,0 0 0,0 0 1,-1 1-1,1-1 1,0 0-1,-1-1 0,4-1 1,4-6-5,0 1 0,0-2 0,0 1 0,-1-1 1,-1 0-1,0-1 0,0 0 0,-1 0 0,8-20 1,2-11-31,13-61 0,-22 76 27,-5 20 3,0-1-1,0 1 1,1 0 0,0 0 0,0 0-1,6-8 1,-9 15 2,0-1 0,0 1 0,0 0 0,0 0 0,0 0 0,0 0 0,0 0 0,0 0 0,1 0 0,-1 0 0,0-1 0,0 1 0,0 0 0,0 0 0,0 0 0,0 0 0,0 0 0,1 0 0,-1 0 0,0 0 0,0 0 0,0 0 0,0 0 0,0 0 0,1 0 0,-1 0 1,0 0-1,0 0 0,0 0 0,0 0 0,0 0 0,0 0 0,1 0 0,-1 0 0,0 0 0,0 0 0,0 0 0,0 0 0,0 0 0,0 0 0,1 0 0,-1 1 0,0-1 0,0 0 0,5 8 2,1 14 11,-6-22-12,5 23 22,-1-1 0,-1 1 0,-1-1 0,-1 1 0,-1 0 0,0 0 0,-2 0 0,-8 37 0,9-58-12,0 1 0,0 0 0,0-1 0,0 1 0,0-1 0,-1 1 0,1-1 0,-1 0 0,0 1-1,1-1 1,-1 0 0,0 0 0,0 0 0,-1 0 0,1-1 0,0 1 0,-1-1 0,-4 3 0,83-4-268,-73-1 249,29-4-74,47-13-1,-70 15 68,-1 0 1,0 0-1,0 0 1,0-1-1,-1 0 0,1-1 1,-1 1-1,0-2 1,0 1-1,-1-1 0,7-6 1,1-4-10,-10 11 19,1 0 0,-1 0 0,0 0 0,0 0 0,-1-1 0,0 1 0,0-1 0,0 0 0,3-9 0,-6 14 10,0-1 0,0 1 0,0 0 0,0 0 0,0 0 0,0-1 0,0 1 0,-1 0 0,1 0-1,0 0 1,-1-1 0,1 1 0,-1 0 0,1 0 0,-1 0 0,0 0 0,1 0 0,-1 0 0,0 0 0,0 0-1,0 0 1,1 0 0,-1 1 0,0-1 0,0 0 0,0 0 0,0 1 0,0-1 0,-1 1 0,1-1 0,0 1-1,0-1 1,0 1 0,0 0 0,-1 0 0,1-1 0,0 1 0,0 0 0,-1 0 0,1 0 0,0 0 0,0 1-1,-2-1 1,0 1 9,0 0 0,0 0 0,0 0 0,0 1 0,0-1 0,0 1 0,1-1 1,-1 1-1,0 0 0,1 0 0,0 0 0,-1 0 0,1 1 0,0-1 0,0 1 0,0-1 0,1 1 0,-1 0 0,0 0 0,1-1 0,0 1 0,0 0 0,0 0 0,0 1 0,0-1 0,1 0 0,-1 0 0,1 0 0,0 0 0,0 1 0,0-1 0,0 0 0,0 0 0,1 0 0,0 0 0,1 6 0,1-2 7,0-1 0,1 0 0,-1 1 0,1-2 0,1 1 1,-1 0-1,1-1 0,0 0 0,0 0 0,1 0 0,-1 0 0,1-1 0,0 0 0,0-1 0,13 7 1,-11-7-15,0 0 1,0 0 0,1-1-1,-1 0 1,0-1 0,1 0-1,0 0 1,-1 0 0,1-1 0,-1-1-1,1 0 1,0 0 0,11-3-1,-16 3-51,0-1-1,0 0 0,0 1 0,-1-1 1,1-1-1,-1 1 0,1-1 0,-1 1 1,0-1-1,0 0 0,0 0 0,0 0 1,-1 0-1,3-5 0,9-15-4377</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51:12.435"/>
    </inkml:context>
    <inkml:brush xml:id="br0">
      <inkml:brushProperty name="width" value="0.05" units="cm"/>
      <inkml:brushProperty name="height" value="0.05" units="cm"/>
    </inkml:brush>
  </inkml:definitions>
  <inkml:trace contextRef="#ctx0" brushRef="#br0">223 578 7736,'0'0'4865,"-13"5"-4084,-2-1-522,9-3-145,-1 1 1,1 0-1,-1 0 1,1 1-1,0 0 0,0 0 1,0 0-1,0 1 1,1 0-1,-1 0 1,-4 5-1,-3 4 410,0 1 1,1 1-1,1 0 0,0 0 0,1 1 1,1 1-1,0 0 0,1 0 0,-10 33 1,18-48-428,-1 0 1,0 0 0,1 1-1,-1-1 1,1 0 0,0 0-1,0 1 1,0-1 0,0 0-1,0 1 1,0-1 0,1 0-1,-1 1 1,1-1 0,0 0-1,-1 0 1,1 0 0,0 1-1,3 2 1,-3-3-19,1 0-1,0-1 1,0 1-1,0-1 1,0 0-1,0 1 1,1-1-1,-1 0 1,0 0-1,1 0 1,-1-1-1,0 1 1,1 0-1,-1-1 1,1 0-1,-1 1 1,5-1-1,-2 0-15,0-1-1,0 1 1,0-1-1,0 1 1,0-1 0,-1-1-1,1 1 1,0-1-1,8-4 1,38-26 314,-23 13-149,-23 15-175,0 0-1,0 0 1,-1-1 0,0 1 0,1-1-1,5-8 1,11-13 227,-20 25-261,0 0-1,-1 0 0,1 0 0,0 1 1,0-1-1,0 0 0,0 0 1,0 1-1,0-1 0,0 1 1,0-1-1,0 1 0,0 0 0,0-1 1,0 1-1,0 0 0,0-1 1,0 1-1,1 0 0,-1 0 1,0 0-1,0 0 0,0 0 0,0 1 1,0-1-1,0 0 0,3 1 1,-1 1 11,0 0 0,1 0 0,-1 1 1,0-1-1,0 1 0,4 5 0,-1-2-31,3 3 29,0-1-1,0 0 1,1 0 0,0-1 0,0 0-1,1-1 1,11 5 0,-17-9-13,-1 0-1,1-1 1,0 1-1,-1-1 1,1 0-1,0-1 1,0 1 0,-1-1-1,1 0 1,0 0-1,0-1 1,0 1-1,-1-1 1,1 0 0,0-1-1,-1 1 1,1-1-1,-1 0 1,1 0-1,-1 0 1,6-4 0,-3 1 12,0-1 1,0 0 0,0 0 0,-1-1 0,1 0 0,-2 0 0,1 0 0,-1-1 0,0 0 0,-1 0 0,6-12 0,-5 7 53,-1 0 0,0-1 0,-1 1 0,0-1 0,-1 1 0,-1-1 0,0-14 0,-1 21 46,-1 7-115,1-1-1,0 1 1,0-1 0,-1 1-1,1-1 1,0 1-1,0-1 1,0 1-1,0-1 1,0 1 0,0-1-1,0 1 1,0-1-1,0 0 1,0 1 0,0-1-1,0 1 1,0-1-1,0 1 1,1-1-1,-1 1 1,0-1 0,0 1-1,0-1 1,1 1-1,-1 0 1,0-1-1,1 1 1,-1-1 0,0 1-1,1 0 1,-1-1-1,1 1 1,0-1-1,-1 1 80,9 0 153,17-2-173,0-1-1,0-1 1,40-11-1,-34 7-33,-30 7-35,0 0 1,0 1-1,0-1 0,0 1 1,0 0-1,0 0 1,0 0-1,0-1 1,0 2-1,0-1 0,0 0 1,0 0-1,0 1 1,0-1-1,0 1 1,0-1-1,0 1 0,0 0 1,-1 0-1,1 0 1,0 0-1,-1 0 1,4 3-1,-4-2 2,1 0 0,-1 0 0,0 1 0,0-1-1,0 1 1,0-1 0,0 1 0,-1 0 0,1-1 0,-1 1 0,0 0-1,0-1 1,0 1 0,0 0 0,0-1 0,-1 6 0,-1 10 8,-13 79 86,14-95-92,1 1 0,-1-1 0,1 1 0,0-1 0,-1 1 0,1 0 0,0-1 0,1 1 0,-1 0 0,0-1 0,1 1 0,0-1-1,-1 1 1,1-1 0,2 4 0,-2-5-1,0 1 0,0-1-1,0 1 1,1-1 0,-1 1-1,1-1 1,-1 0 0,1 0 0,-1 0-1,1 0 1,0 0 0,0 0-1,-1 0 1,1 0 0,0-1-1,2 1 1,3 1 1,-1-2-1,1 1 1,0-1-1,0 0 1,-1 0 0,1-1-1,0 0 1,0 0-1,-1-1 1,10-2-1,-3-2-2,1 0-1,-1 0 0,-1-1 1,1-1-1,-1 0 0,0-1 0,-1 0 1,0-1-1,-1 0 0,13-16 1,3-7-3,-1-2 1,26-48-1,-28 42-21,-3-1 1,-2-1-1,-1-1 0,19-80 0,-36 123 22,7-42 17,-6 40-12,-1 1 0,0-1 1,0 0-1,0 0 0,-1 0 0,1 0 0,0 0 1,-1 0-1,0 0 0,0 0 0,-2-4 0,3 6-4,-1 1 0,1 0 0,0-1 0,-1 1 0,1 0 0,0 0 0,-1-1 0,1 1 0,-1 0 0,1 0 0,-1 0 0,1-1 0,0 1 0,-1 0 0,1 0 0,-1 0 0,1 0 0,-1 0 0,1 0 0,-1 0 0,1 0 0,-1 0 0,1 0 0,0 0 0,-1 0 0,1 1 0,-1-1 0,1 0 0,-1 0 0,1 0 0,0 1 0,-1-1 0,1 0 0,-1 0 0,1 1 0,0-1 0,-1 0 0,1 1 0,0-1 0,0 0 0,-1 1 0,1 0 0,-18 20 39,1 7-28,2 0 0,0 1 1,-14 44-1,-22 98 25,40-127-50,-5 50 0,14-77-2,1 0 0,0 0 0,1 0 0,1 0 0,1 0 0,4 18 0,-5-33 11,-1-1 0,1 1 0,-1 0 0,1 0 0,0-1 0,0 1 0,0 0-1,0-1 1,0 1 0,0-1 0,0 0 0,0 1 0,1-1 0,-1 0 0,0 1 0,1-1-1,-1 0 1,1 0 0,0 0 0,-1-1 0,1 1 0,0 0 0,-1 0 0,1-1 0,0 1-1,0-1 1,0 0 0,-1 1 0,1-1 0,0 0 0,0 0 0,0 0 0,0-1-1,0 1 1,-1 0 0,1-1 0,2 0 0,3 0-3,0-2-1,1 1 1,-1-1 0,0 0-1,0 0 1,-1-1-1,10-6 1,1-4 5,-1-1 1,0 0-1,-1-1 0,-1-1 0,0 0 1,-2-1-1,0-1 0,-1 1 0,9-22 1,6-21 28,31-107 0,-42 116 44,-3-2 0,-2 1 0,-2-1-1,1-87 1,-9 140-68,0 1 0,0 0 0,0 0 0,0 0 1,-1-1-1,1 1 0,0 0 0,0 0 0,0 0 0,0-1 0,0 1 0,-1 0 0,1 0 0,0 0 0,0 0 0,0 0 1,0 0-1,-1-1 0,1 1 0,0 0 0,0 0 0,-1 0 0,1 0 0,0 0 0,0 0 0,0 0 0,-1 0 0,1 0 1,0 0-1,0 0 0,-1 0 0,1 0 0,0 0 0,0 0 0,0 0 0,-1 0 0,1 0 0,0 0 0,0 0 0,0 1 1,-1-1-1,1 0 0,0 0 0,0 0 0,0 0 0,-1 0 0,1 1 0,0-1 0,0 0 0,0 0 0,0 0 0,0 0 1,0 1-1,-1-1 0,1 0 0,0 0 0,0 0 0,0 1 0,0-1 0,0 0 0,0 0 0,0 1 0,-2 3 17,0 0-1,1 0 0,-1 0 0,1 1 1,-1 5-1,-3 9 26,-58 249 380,38-118-214,-6 45 125,19-92 87,12-94-214,4-8-72,12-14-17,16-23-83,-20 20-18,1 1 1,24-22-1,-36 37-19,0 0-1,0-1 1,-1 1-1,1-1 1,0 1-1,0 0 1,0 0-1,0 0 1,-1-1-1,1 1 1,0 0-1,0 0 1,0 0-1,0 0 1,0 0-1,-1 1 1,1-1-1,0 0 1,0 0-1,0 0 1,0 1-1,-1-1 1,1 0-1,0 1 1,1 0-1,23 15 3,-17-10-7,76 56-69,-83-61 61,0 0 0,0 0 0,0 0 0,0 0 0,0 0 0,1-1-1,-1 1 1,0 0 0,1-1 0,-1 1 0,0-1 0,1 0 0,-1 1 0,1-1 0,-1 0 0,0 0 0,1 0 0,-1 0 0,1 0 0,-1 0 0,1 0 0,-1 0 0,3-1 0,-3 0-32,0 0 0,0 1 0,-1-1 0,1 0 0,0 0 0,0 0 0,0 0 1,-1 0-1,1 0 0,0 0 0,-1 0 0,1 0 0,-1 0 0,1 0 0,-1 0 0,0 0 0,1-1 0,-1 1 0,0 0 0,0 0 0,0 0 0,0-1 1,0 1-1,0 0 0,0 0 0,0 0 0,-1 0 0,1-1 0,0 1 0,-1-1 0,-16-49-1303,11 35-2111</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51:12.700"/>
    </inkml:context>
    <inkml:brush xml:id="br0">
      <inkml:brushProperty name="width" value="0.05" units="cm"/>
      <inkml:brushProperty name="height" value="0.05" units="cm"/>
    </inkml:brush>
  </inkml:definitions>
  <inkml:trace contextRef="#ctx0" brushRef="#br0">0 1 14776,'0'0'728,"71"12"-480,5-3 128,18 1 7,0-4 33,2-10 0,-7 2-32,-13-6 8,-23 2-96,-18 6 0,-15 6-80,-9-2 0,-7 0-144,-10-4 8</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51:12.873"/>
    </inkml:context>
    <inkml:brush xml:id="br0">
      <inkml:brushProperty name="width" value="0.05" units="cm"/>
      <inkml:brushProperty name="height" value="0.05" units="cm"/>
    </inkml:brush>
  </inkml:definitions>
  <inkml:trace contextRef="#ctx0" brushRef="#br0">0 75 12256,'0'0'1416,"73"-49"-1552,-28 33-264,2 6 16</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51:14.322"/>
    </inkml:context>
    <inkml:brush xml:id="br0">
      <inkml:brushProperty name="width" value="0.05" units="cm"/>
      <inkml:brushProperty name="height" value="0.05" units="cm"/>
    </inkml:brush>
  </inkml:definitions>
  <inkml:trace contextRef="#ctx0" brushRef="#br0">1 174 6128,'0'0'11975,"11"-10"-11405,-7 7-506,98-78 1321,-10 25 500,-91 56-1839,0-1 0,0 0 0,0 1 1,0-1-1,0 1 0,0-1 0,0 1 0,0 0 0,0-1 0,0 1 0,0 0 0,0 0 0,0 0 0,0 0 0,0 0 0,0 0 0,0 0 0,0 0 0,0 0 0,1 0 0,-1 0 1,0 1-1,0-1 0,0 1 0,0-1 0,0 0 0,0 1 0,0 0 0,-1-1 0,1 1 0,0 0 0,0-1 0,0 1 0,-1 0 0,1 0 0,0 0 0,-1-1 0,1 1 0,0 0 1,-1 0-1,1 0 0,-1 0 0,0 0 0,1 0 0,-1 0 0,0 0 0,1 2 0,1 6 106,-1 1-1,1-1 1,-1 0 0,-1 14 0,0-16-114,-3 51 370,2-42-216,0 0 0,0 0 0,2 0 0,3 25 0,1-9 140,-5-27-272,0 0 0,1 0 0,0 0 1,-1-1-1,2 1 0,-1 0 1,0-1-1,1 1 0,0-1 0,0 0 1,0 1-1,1-1 0,0 0 1,-1 0-1,8 6 0,-5-5-2,0-2 0,0 1 0,1-1 0,-1 1 0,1-1 0,0-1 0,0 1 0,0-1 0,0 0 0,0-1 0,1 0 0,10 2 0,-13-3-34,0 0 0,0 0 0,0-1 0,0 1 0,0-1 0,0 0 0,0 0 0,0 0 0,0-1 0,0 1 0,0-1 0,-1 0 0,1 0 0,-1 0 0,0-1 1,1 1-1,-1-1 0,0 1 0,0-1 0,4-7 0,-4 7-10,7-9 26,-1 0 0,0-1 0,-1 0 0,-1 0 0,0 0 0,-1-1 0,8-24 0,-7 3 72,-1 0 0,-2 0-1,-1-59 1,2 63 170,-5 30-272,0 0-1,0 1 1,0-1 0,1 0-1,-1 0 1,0 1 0,1-1-1,-1 0 1,0 0 0,1 1-1,-1-1 1,1 0 0,-1 1-1,1-1 1,-1 0 0,1 1 0,0-1-1,-1 1 1,1-1 0,0 1-1,-1 0 1,1-1 0,0 1-1,-1-1 1,1 1 0,0 0-1,0 0 1,0-1 0,-1 1-1,1 0 1,0 0 0,1 0-1,100 19 193,50 10 15,-126-28-148,-13-2-35,-11 2-54,-5 1-67,-8 2-313,8-2 97,-4 1-3764</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51:14.732"/>
    </inkml:context>
    <inkml:brush xml:id="br0">
      <inkml:brushProperty name="width" value="0.05" units="cm"/>
      <inkml:brushProperty name="height" value="0.05" units="cm"/>
    </inkml:brush>
  </inkml:definitions>
  <inkml:trace contextRef="#ctx0" brushRef="#br0">19 1 11552,'0'0'5485,"0"12"-4769,1 17 8,-2 0 1,-5 44-1,0-35 770,0 75 0,10-89-280,-4-23-1323,1-1-1,-1 1 0,0 0 0,1-1 0,-1 1 1,1-1-1,-1 1 0,1 0 0,-1-1 1,1 1-1,-1-1 0,1 0 0,-1 1 0,1-1 1,0 1-1,-1-1 0,1 0 0,0 1 1,-1-1-1,1 0 0,0 0 0,-1 0 0,1 1 1,0-1-1,1 0 0</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4:51:31.474"/>
    </inkml:context>
    <inkml:brush xml:id="br0">
      <inkml:brushProperty name="width" value="0.05" units="cm"/>
      <inkml:brushProperty name="height" value="0.05" units="cm"/>
    </inkml:brush>
  </inkml:definitions>
  <inkml:trace contextRef="#ctx0" brushRef="#br0">0 1 10328,'0'0'-7752</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1:05.084"/>
    </inkml:context>
    <inkml:brush xml:id="br0">
      <inkml:brushProperty name="width" value="0.05" units="cm"/>
      <inkml:brushProperty name="height" value="0.05" units="cm"/>
      <inkml:brushProperty name="color" value="#004F8B"/>
    </inkml:brush>
  </inkml:definitions>
  <inkml:trace contextRef="#ctx0" brushRef="#br0">281 145 9440,'0'0'6318,"-9"10"-6012,-82 75 468,66-59-495,16-16-147,-1 1 0,0-2 0,-19 14 0,17-15-16,-26 16 378,37-24-469,0 0-1,0 0 0,1 0 0,-1 1 0,0-1 0,0 0 0,1 0 0,-1 0 1,0 0-1,0 0 0,1 0 0,-1 0 0,0 0 0,0-1 0,1 1 1,-1 0-1,0 0 0,0-1 0,1 1 0,-1 0 0,0-1 0,1 1 0,-1-1 1,0 0-1,-14-19 383,12 14-328,1 0-1,0 0 1,0 0 0,0 0 0,-1-10 0,4 0 21,0-1-1,1 1 1,1-1-1,0 1 1,1 0-1,1 0 0,7-16 1,-2 5 36,-7 18-74,1 0-1,0 0 0,0 0 0,1 1 0,11-15 1,-14 19-37,1 1-1,0 0 1,0 0 0,0 0 0,0 0-1,1 0 1,-1 1 0,1-1 0,0 1 0,-1 0-1,1 0 1,0 0 0,0 1 0,0-1 0,6 0-1,-8 2-10,0 0-1,0 0 0,0 0 1,-1 0-1,1 1 0,0-1 1,0 1-1,0-1 0,0 1 1,0 0-1,0 0 0,-1-1 1,1 1-1,0 1 0,-1-1 0,1 0 1,-1 0-1,1 1 0,-1-1 1,3 3-1,22 35 180,-23-34-166,49 94 340,13 23 208,-63-118-533,1 0 0,0 0 0,0 0 1,0-1-1,0 1 0,0-1 0,1 0 1,-1 0-1,1 0 0,0-1 0,0 1 1,0-1-1,0 0 0,0 0 0,1 0 0,-1-1 1,1 0-1,-1 0 0,1 0 0,-1 0 1,8 0-1,12 0-2887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0:40.761"/>
    </inkml:context>
    <inkml:brush xml:id="br0">
      <inkml:brushProperty name="width" value="0.05" units="cm"/>
      <inkml:brushProperty name="height" value="0.05" units="cm"/>
    </inkml:brush>
  </inkml:definitions>
  <inkml:trace contextRef="#ctx0" brushRef="#br0">0 95 10248,'0'0'352,"81"-8"-168,-2-4 16,23-4 240,3 0 0,-2 2 40,-12-2-8,-13 7 64,-17 5 8,-15 4-128,-16 0 8,-14 4-152,-10-2 8,-6 3-120,-10 1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3:44.592"/>
    </inkml:context>
    <inkml:brush xml:id="br0">
      <inkml:brushProperty name="width" value="0.05" units="cm"/>
      <inkml:brushProperty name="height" value="0.05" units="cm"/>
      <inkml:brushProperty name="color" value="#AB008B"/>
    </inkml:brush>
  </inkml:definitions>
  <inkml:trace contextRef="#ctx0" brushRef="#br0">1 0 8032,'0'0'5449,"1"16"-4914,24 298 2904,-20-271-2791,2 43 3804,-14-145-3563,5 48-770,0-1 0,1 0 0,0 1 0,2-25 0,0 29-76,1-1-1,0 0 0,0 1 0,0-1 0,1 1 1,0 0-1,0 0 0,1 0 0,0 0 1,0 1-1,9-11 0,-4 7 23,1 1 0,1-1 0,0 1 0,0 1-1,21-12 1,-25 17-36,1-1 0,-1 1 0,1 0 0,0 1 0,0 0 0,0 0 0,0 1 0,0 0 0,0 0-1,0 1 1,1 0 0,10 2 0,-18-2-24,0 0-1,1 0 1,-1 0-1,0 1 1,0-1 0,0 0-1,0 1 1,0-1-1,0 1 1,0-1-1,0 1 1,0 0 0,0-1-1,0 1 1,0 0-1,0 0 1,0-1-1,0 1 1,-1 0 0,1 0-1,0 0 1,0 2-1,0-1-2,0 0 0,0 0 0,-1 1 0,1-1 0,-1 1 0,0-1 0,1 0 0,-1 1 0,0-1 0,-1 4 0,0 0-3,0 0 1,0 0 0,0 0-1,-1 0 1,0-1-1,-1 1 1,1-1-1,-5 7 1,2-4 4,-1-1 0,0-1 0,0 1-1,-1-1 1,1 0 0,-2 0 0,1-1 0,-1 0 0,1 0 0,-1-1 0,0 0 0,-13 4 0,8-2 8,10-5-7,1 0 0,-1 1-1,1-1 1,-1-1 0,0 1 0,1 0-1,-7 0 1,26 11 25,97 51 28,-67-35 17,10 12 204,-50-35-178</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1:08.918"/>
    </inkml:context>
    <inkml:brush xml:id="br0">
      <inkml:brushProperty name="width" value="0.05" units="cm"/>
      <inkml:brushProperty name="height" value="0.05" units="cm"/>
      <inkml:brushProperty name="color" value="#004F8B"/>
    </inkml:brush>
  </inkml:definitions>
  <inkml:trace contextRef="#ctx0" brushRef="#br0">220 36 12056,'0'0'5873,"10"-6"-5091,32-19-86,-42 25-654,1-1 0,0 1-1,-1-1 1,1 1 0,0-1-1,0 1 1,0 0 0,-1-1 0,1 1-1,0 0 1,0 0 0,0 0-1,0-1 1,0 1 0,-1 0-1,1 0 1,0 0 0,0 0-1,0 1 1,0-1 0,0 0-1,0 0 1,-1 0 0,1 1-1,0-1 1,0 0 0,0 1-1,-1-1 1,1 1 0,0-1-1,-1 1 1,1-1 0,0 1-1,-1 0 1,1-1 0,0 1-1,0 0 1,0 2 25,0 0 0,1 0 0,-1 0 1,0-1-1,-1 1 0,1 0 0,0 4 0,-1-5-42,3 21 224,-1 1 1,-2 0 0,0-1 0,-8 48 0,-28 93 764,4-23-219,18-59-279,-15 92 634,28-167-1029,-1 0 1,1 0 0,-1-1 0,0 1-1,0 0 1,-1-1 0,0 0 0,-6 10-1,8-15-98,0 1-1,0-1 0,0 0 0,0 1 0,0-1 0,0 0 1,-1 0-1,1 0 0,0 0 0,-1 0 0,1 0 0,0-1 1,-1 1-1,1 0 0,-1-1 0,1 1 0,-1-1 0,1 1 0,-1-1 1,0 0-1,1 0 0,-1 0 0,1 0 0,-1 0 0,0 0 1,1 0-1,-1 0 0,0-1 0,1 1 0,-1 0 0,1-1 1,-1 1-1,1-1 0,-1 0 0,1 0 0,0 0 0,-1 1 1,1-1-1,0 0 0,-1 0 0,0-2 0,-10-8 41,1 0 0,1-1 0,0 0 0,1 0 0,0-1-1,1-1 1,0 1 0,1-1 0,1 0 0,0-1 0,-5-19 0,10 30-39,0 0 1,1 0 0,-1 0-1,1 0 1,0 0-1,0 0 1,0-1 0,0 1-1,1 0 1,0 0-1,0 0 1,0 0 0,0 0-1,1 0 1,-1 1 0,1-1-1,0 0 1,0 1-1,0-1 1,1 1 0,-1-1-1,1 1 1,0 0-1,5-4 1,-1 1 5,0 0 0,1 1-1,0 0 1,0 0 0,0 1 0,0 0-1,1 1 1,0-1 0,-1 2 0,13-3-1,26-2 119,69 0 0,-20 2 67,-85 4-163,0 0 0,0 1 0,0 0 0,0 1 0,15 3 0,-26-4-53,1 0 0,-1 0 0,1 0 0,-1 0 0,1 0 0,-1 1 0,1-1 0,-1 0 0,0 0 0,1 1 0,-1-1 0,1 0 0,-1 1 0,0-1 0,1 0 0,-1 1 0,0-1 0,1 0 0,-1 1 0,0-1 0,0 1 0,0-1 0,1 1 0,-1-1 0,0 0 0,0 1 0,0-1 0,0 1 0,0-1 0,0 1 0,1-1 0,-1 1 1,0-1-1,-1 1 0,1-1 0,0 1 0,0-1 0,0 1 0,0-1 0,0 1 0,-1 0 0,-9 17-2720,9-15 865</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1:12.484"/>
    </inkml:context>
    <inkml:brush xml:id="br0">
      <inkml:brushProperty name="width" value="0.05" units="cm"/>
      <inkml:brushProperty name="height" value="0.05" units="cm"/>
      <inkml:brushProperty name="color" value="#004F8B"/>
    </inkml:brush>
  </inkml:definitions>
  <inkml:trace contextRef="#ctx0" brushRef="#br0">102 251 9144,'0'0'6494,"-10"0"-6276,-30 1 11,39-1-195,-1 0 1,1 0 0,-1 0-1,1 0 1,0 0-1,-1 1 1,1-1 0,0 0-1,-1 1 1,1-1-1,0 1 1,0-1 0,0 1-1,-1 0 1,1 0-1,0 0 1,-2 1 0,3-1-4,-1-1 0,1 1 0,-1-1 0,1 1 0,-1-1 0,0 1 0,1-1 0,-1 0 0,1 1 0,-1-1 0,0 0 0,0 0 0,1 1 0,-1-1 1,0 0-1,1 0 0,-1 0 0,0 0 0,-1 0 0,-4 0 210,0 0 259,9 0 171,19-17 579,12-9-683,-10 7 6,38-23-1,57-41 1029,-61 40-688,-18 10 93,-32 30-308,-7 7-166,-11 10-175,-7 2-84,3-4-3930</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1:15.119"/>
    </inkml:context>
    <inkml:brush xml:id="br0">
      <inkml:brushProperty name="width" value="0.05" units="cm"/>
      <inkml:brushProperty name="height" value="0.05" units="cm"/>
      <inkml:brushProperty name="color" value="#004F8B"/>
    </inkml:brush>
  </inkml:definitions>
  <inkml:trace contextRef="#ctx0" brushRef="#br0">405 1 9536,'0'0'8038,"1"13"-7623,0-1-303,-1-4-37,1 1 0,-1 0 0,0-1 0,-1 1 0,0 0 0,-1-1 1,1 1-1,-4 8 0,-79 170 1389,12-27-531,-2-4-60,47-105-281,-34 94 0,53-122-117,-1 0 0,-19 34-1,23-42-146,5-14-288,0 0 0,0 0 0,0 0-1,0 0 1,0 0 0,0 0 0,-1 0-1,1 0 1,0 0 0,-1 0 0,1 0-1,-1 0 1,1 0 0,-1 0 0,1 0-1,-1-1 1,0 1 0,1 0 0,-1 0-1,0-1 1,0 1 0,1 0 0,-1-1-1,0 1 1,0-1 0,0 1 0,0-1-1,0 1 1,0-1 0,0 0-1,-2 1 395,-6-18 36,9 5-429,0 1-1,0-1 1,1 0-1,1 0 1,4-17-1,-3 16-12,-3 12-27,30-118 166,-26 108-154,-1 1-1,2-1 1,-1 1-1,2 0 1,-1 0 0,1 0-1,1 1 1,13-15-1,2 2 9,22-30 1,-44 52-23,0 0-1,0 0 1,0-1 0,1 1-1,-1 0 1,0 0 0,0 0-1,0 0 1,0 0 0,0-1-1,1 1 1,-1 0 0,0 0-1,0 0 1,0 0 0,1 0 0,-1 0-1,0 0 1,0 0 0,0 0-1,1 0 1,-1 0 0,0 0-1,0 0 1,0 0 0,1 0-1,-1 0 1,0 0 0,0 0 0,0 0-1,1 0 1,-1 0 0,0 0-1,0 0 1,0 0 0,1 0-1,-1 0 1,0 1 0,6 8-31,2 14 0,8 93 83,2 9 106,-18-123-145,1 0-1,-1 0 1,1 1-1,0-1 1,0 0-1,0 0 1,0 0-1,1 0 1,-1 0-1,0 0 1,1 0-1,-1-1 1,1 1-1,0 0 1,0-1-1,-1 1 1,1-1-1,0 0 1,0 1-1,0-1 1,1 0-1,-1 0 1,0-1-1,0 1 1,0 0-1,1-1 1,-1 1-1,0-1 1,1 0-1,-1 0 1,0 0-1,1 0 1,-1 0-1,4-1 1,-1 0 13,1 0 0,-1 0 0,0 0-1,1-1 1,-1 0 0,0 0 0,0 0 0,0-1 0,0 0 0,-1 0 0,1 0-1,-1 0 1,0-1 0,4-4 0,5-8 44,-2-1 0,1-1 1,-2 0-1,-1 0 0,0-1 0,-1 0 0,6-26 0,-5 25 7,-7 17-55,-1 1-1,0-1 0,0 0 0,0 0 1,0 0-1,0 1 0,0-1 1,0-5-1,-2 58 21,-1-17-40,2-1 0,2 0-1,6 38 1,-7-66-1,1 1 0,0 0 0,0 0 0,0-1 0,1 1 0,5 7 0,6 10 0,-14-20 0,1 0-1,1 0 1,-1 1 0,0-1-1,0 0 1,1 0 0,-1-1-1,1 1 1,0 0 0,-1 0-1,1-1 1,0 1 0,0-1-1,0 1 1,0-1 0,0 0-1,1 0 1,-1 0 0,0 0-1,4 1 1,-3-2 3,0 0-1,0 0 1,0 0 0,0-1-1,-1 1 1,1-1 0,0 1-1,0-1 1,-1 0-1,1 0 1,0 0 0,-1-1-1,1 1 1,3-4 0,6-4 23,-1 0 1,-1-1-1,0 0 1,0-1 0,12-17-1,-4 1 55,-1-1-1,-2 0 1,0-1-1,18-56 1,-31 81-67,0 0 0,0 0 0,0 0 0,0 1 0,0-1 0,1 1 0,0 0 0,0-1 0,0 1 0,0 0 0,0 1 0,0-1 0,7-3 0,-10 6-13,1 0 0,-1-1 1,1 1-1,-1 0 1,1 0-1,-1 0 0,0 0 1,1 0-1,-1 1 0,1-1 1,-1 0-1,1 0 1,-1 0-1,0 0 0,1 0 1,-1 1-1,1-1 0,-1 0 1,0 0-1,1 1 1,-1-1-1,0 0 0,1 0 1,-1 1-1,0-1 0,1 0 1,-1 1-1,0-1 1,0 1-1,1-1 0,-1 0 1,0 1-1,9 16 8,-8-16-7,7 14 1,-2 1 0,1 0 1,-2 0-1,0 0 0,4 29 0,-8-37 1,0 0 0,-1 0-1,0 0 1,0 0-1,-1 0 1,0 0-1,0 0 1,-1 0 0,0 0-1,0-1 1,-1 1-1,0-1 1,0 1-1,-7 9 1,9-15 0,0-1-1,0 0 1,0 1-1,-1-1 1,1 0 0,0 0-1,0 0 1,-1 0 0,1 0-1,-1 0 1,1 0-1,-1-1 1,1 1 0,-1 0-1,1-1 1,-1 1-1,0-1 1,1 0 0,-3 1-1,0-1 11,0 0 0,1-1 0,-1 1 0,0 0 0,0-1 0,0 0 0,1 0 0,-6-2 0,3 0 25,0 1 0,0-1 0,0-1 0,0 1 0,1-1 0,0 0 0,-1 0 0,1 0 0,-8-10 0,6-2-2,11 14-45,5 8-17,1 0 15,1 0 0,-1-1 0,0 0 0,18 5 0,3 2 5,-1 2 5,-8-4 20,0 0 0,1-2 0,38 10 0,-37-20 41,-4-1-130,-20 3-31,-1-5-1989</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1:15.290"/>
    </inkml:context>
    <inkml:brush xml:id="br0">
      <inkml:brushProperty name="width" value="0.05" units="cm"/>
      <inkml:brushProperty name="height" value="0.05" units="cm"/>
      <inkml:brushProperty name="color" value="#004F8B"/>
    </inkml:brush>
  </inkml:definitions>
  <inkml:trace contextRef="#ctx0" brushRef="#br0">0 0 15880,'0'0'1871</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1:17.431"/>
    </inkml:context>
    <inkml:brush xml:id="br0">
      <inkml:brushProperty name="width" value="0.05" units="cm"/>
      <inkml:brushProperty name="height" value="0.05" units="cm"/>
      <inkml:brushProperty name="color" value="#004F8B"/>
    </inkml:brush>
  </inkml:definitions>
  <inkml:trace contextRef="#ctx0" brushRef="#br0">1 375 9440,'0'0'8338,"11"-4"-8011,-1 1-239,-3 1-9,0 0-1,0 0 1,0 0-1,0-1 1,0 0-1,-1 0 1,1-1-1,-1 0 1,0 0-1,8-8 1,61-78 1487,-70 81-1430,1 0-1,-1 0 0,-1-1 1,1 0-1,3-14 0,11-25 587,-10 31-77,-2-1 0,0 1 1,8-36-1,-15 51 348,-2 8-663,-4 12-165,1 14 41,-1 8 25,-1 39 0,7-66-169,0 0 0,0-1 1,1 1-1,1 0 0,0-1 1,1 1-1,8 20 1,-9-26-15,0-1 1,1 0 0,0 0 0,0 0 0,1-1 0,-1 1 0,1-1-1,0 0 1,0 0 0,1 0 0,-1-1 0,10 7 0,-11-8-24,1 0 1,0-1 0,0 1-1,0-1 1,0 0 0,0 0-1,0 0 1,0 0 0,0-1-1,0 0 1,0 0 0,0 0-1,0 0 1,0 0 0,1-1-1,-1 0 1,0 0 0,5-2-1,2-2 20,-1 0 0,1-1 0,-1-1 0,0 0 0,0 0 0,-1-1 0,0 0 0,0 0 0,-1-1 1,0 0-1,-1-1 0,7-10 0,11-21 242,34-74 0,-45 85-190,-5 4 3,-9 23-74,1-1 0,0 1 0,0 0 1,0-1-1,1 1 0,-1 0 0,1 0 0,0 0 1,3-4-1,-5 6-24,0 1 0,0 0 0,0 0 0,1 0 0,-1 0-1,0 0 1,0 0 0,0 0 0,0 0 0,0 0 0,1 0 0,-1 0 0,0-1 0,0 1 0,0 0 0,0 0 0,1 0 0,-1 0 0,0 0 0,0 0 0,0 0 0,0 1 0,1-1 0,-1 0 0,0 0 0,0 0 0,0 0 0,0 0 0,0 0-1,1 0 1,-1 0 0,0 0 0,0 0 0,0 0 0,0 0 0,0 1 0,0-1 0,1 0 0,-1 0 0,0 0 0,0 0 0,0 0 0,0 1 0,6 11 36,2 18-8,-6-24-14,4 21 13,-1 0 0,-1 1 0,-1-1 0,-1 1 0,-2 29 0,-1-53-15,1 0 1,0 0-1,-1 0 0,0 0 1,0 0-1,0 0 1,0 0-1,-1 0 0,-2 4 1,-20-21 162,-24-29 271,48 45-437,0-1 1,1 1-1,-1-1 0,1 1 1,0-1-1,-1 1 0,4 3 1,0-1-24,1 0 1,-1-1-1,1 1 1,0-1 0,1 0-1,-1-1 1,9 5-1,42 17-34,-47-22 42,-1 0 0,0-1 0,1-1 0,0 1 0,12-1 0,17 4 20,-32-4-5,-1-1 0,1 0 0,-1 0 0,1 0 0,-1-1 0,7-1 0,19-2 47,-21 3 76,-14-4-1452</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1:17.641"/>
    </inkml:context>
    <inkml:brush xml:id="br0">
      <inkml:brushProperty name="width" value="0.05" units="cm"/>
      <inkml:brushProperty name="height" value="0.05" units="cm"/>
      <inkml:brushProperty name="color" value="#004F8B"/>
    </inkml:brush>
  </inkml:definitions>
  <inkml:trace contextRef="#ctx0" brushRef="#br0">0 1 16479,'0'0'3096</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1:19.054"/>
    </inkml:context>
    <inkml:brush xml:id="br0">
      <inkml:brushProperty name="width" value="0.05" units="cm"/>
      <inkml:brushProperty name="height" value="0.05" units="cm"/>
      <inkml:brushProperty name="color" value="#004F8B"/>
    </inkml:brush>
  </inkml:definitions>
  <inkml:trace contextRef="#ctx0" brushRef="#br0">343 2 8432,'0'0'10443,"-13"0"-9921,-44-1-9,49 1-359,0 0 0,0 1 0,0 0 0,0 1 0,0 0 0,0 0 0,1 1 0,-1-1 1,-11 8-1,-9 2 322,15-5-235,-1 0-1,2 0 1,-1 1 0,1 1-1,0 0 1,1 1-1,0 0 1,-13 16 0,20-21-121,1 0 1,-1 0-1,1 1 1,0-1 0,0 1-1,1 0 1,-1 0-1,1 0 1,1 0 0,-1 0-1,1 0 1,-1 8-1,2-10-63,0-1-1,0 1 1,0 0-1,1 0 1,-1 0-1,1 0 1,0 0-1,0-1 1,0 1 0,0 0-1,1-1 1,-1 1-1,1-1 1,0 1-1,0-1 1,1 0-1,-1 0 1,1 0-1,-1 0 1,6 4-1,-1-3 17,0-1-1,1-1 1,-1 1-1,1-1 1,0 0-1,0 0 1,-1-1-1,1-1 1,15 1-1,-14-2-25,0 0-1,0 0 0,0-1 0,0 0 0,0 0 0,0-1 0,0 0 0,-1-1 0,0 0 0,0 0 1,0-1-1,0 0 0,-1 0 0,14-13 0,-12 9-1,0 0 0,0 0 0,-1-1-1,-1-1 1,0 0 0,0 1 0,-1-2 0,0 1 0,-1-1 0,4-13 0,-6 16-12,9-40 117,-12 46-121,1 0 0,-1 0 1,0 0-1,0 0 0,-1 0 1,1 0-1,-1-1 0,1 1 0,-1 0 1,0 0-1,0 0 0,0 0 1,-3-3-1,4 6-23,0 0 0,0 0 0,0 0 0,0-1-1,0 1 1,0 0 0,0 0 0,-1 0 0,1 0 0,0-1-1,0 1 1,0 0 0,0 0 0,-1 0 0,1 0 0,0 0 0,0 0-1,0-1 1,-1 1 0,1 0 0,0 0 0,0 0 0,0 0 0,-1 0-1,1 0 1,0 0 0,0 0 0,-1 0 0,1 0 0,0 0-1,0 0 1,0 0 0,-1 0 0,1 0 0,0 0 0,0 1 0,0-1-1,-1 0 1,1 0 0,-9 9 98,-2 15 7,8-16-95,2 0 0,-1-1 0,1 1 0,0 0 0,1 1 0,0-1 0,0 0 0,1 0 0,0 0 0,0 0 0,1 0-1,0-1 1,0 1 0,1 0 0,0-1 0,0 0 0,1 1 0,0-1 0,0 0 0,1-1 0,-1 1 0,2-1 0,-1 0-1,1 0 1,0-1 0,0 0 0,0 0 0,1 0 0,-1-1 0,1 0 0,0 0 0,15 6 0,-6-7 21,0 0 1,0 0 0,0-2 0,0 0-1,1 0 1,-1-2 0,0 0-1,0-1 1,0-1 0,0 0 0,16-6-1,-2 0-403,41-19-1,16-19-3808</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1:32.905"/>
    </inkml:context>
    <inkml:brush xml:id="br0">
      <inkml:brushProperty name="width" value="0.05" units="cm"/>
      <inkml:brushProperty name="height" value="0.05" units="cm"/>
      <inkml:brushProperty name="color" value="#004F8B"/>
    </inkml:brush>
  </inkml:definitions>
  <inkml:trace contextRef="#ctx0" brushRef="#br0">0 1122 6128,'0'0'10754,"13"-9"-10259,4-3-321,2 0 94,-1-1-1,26-24 0,56-77 1619,-93 106-1649,0-2 0,-1 1 0,0-1 0,0 0 0,6-17 0,0 1 239,-9 21-304,-2 0 1,1 0 0,-1-1 0,1 1 0,-2 0-1,1-1 1,0 1 0,-1-1 0,0 1-1,0 0 1,-2-10 0,2 15-152,0-1 1,0 1-1,-1-1 1,1 1-1,0 0 1,0-1-1,0 1 1,0 0-1,-1-1 1,1 1-1,0 0 1,0-1-1,-1 1 1,1 0-1,0-1 1,0 1-1,-1 0 1,1 0-1,0-1 1,-1 1-1,1 0 1,0 0-1,-1 0 1,1-1-1,-1 1 1,1 0-1,0 0 0,-1 0 1,1 0-1,-1 0 1,1 0-1,0 0 1,-1 0-1,1 0 1,-1 0-1,1 0 1,-1 0-1,-13 7 527,8 1-478,1 0 1,0 0 0,1 1-1,-1-1 1,2 1-1,-4 12 1,4-14-26,-3 8 19,1 1 1,1 0-1,0 0 1,1 0-1,1 1 1,0 26-1,2-34-21,1 1 1,0-1-1,0 1 0,1-1 0,1 1 0,0-1 1,0 0-1,0 0 0,1 0 0,1-1 0,-1 1 1,12 14-1,-13-21-31,-1 0 0,1 0 0,-1-1 0,1 1 0,0 0 1,0-1-1,0 0 0,0 0 0,0 1 0,0-2 0,0 1 0,0 0 0,0-1 0,0 1 1,5-1-1,49-1 147,-47 0-130,24-2 69,64-14-1,-81 13-84,-1 0 0,1-2 0,-1 0 0,-1 0 0,1-2 0,-1 0 0,0-1 0,-1 0 0,17-14-1,-29 21-11,16-14 28,29-33 0,-42 43-20,0-1 0,0 1-1,-1-1 1,0 0 0,-1 0-1,1 0 1,-2-1 0,1 1-1,3-14 1,-4 9 19,-1 0 0,0 0-1,0 0 1,-2-15 0,1 25-19,0 0 0,0 0 0,0 0 0,0 0 0,0 0 0,-1 0 1,1 0-1,-1 0 0,0 0 0,0 0 0,0 0 0,0 0 0,0 0 0,0 0 0,0 1 0,0-1 0,-1 1 0,1-1 0,0 0 0,-1 1 0,0 0 1,1-1-1,-1 1 0,0 0 0,0 0 0,1 0 0,-1 0 0,0 0 0,0 1 0,0-1 0,-4 0 0,2 1 4,1 0-1,-1 0 1,0 1 0,0-1 0,1 1-1,-1 0 1,0 0 0,1 0-1,-1 1 1,1-1 0,-1 1-1,1 0 1,-4 3 0,-3 2-3,0 1 0,-13 12 0,16-13-9,1 0-1,1 0 1,-1 1-1,1 0 1,0 0-1,1 0 1,0 0-1,0 1 1,1 0-1,0 0 1,0 0-1,1 0 1,0 0-1,1 0 1,0 0-1,0 18 1,1-18-13,1-1 1,0 1 0,0 0 0,1-1 0,0 1 0,1-1 0,-1 1 0,2-1 0,-1 0 0,1 0 0,0-1 0,1 1 0,0-1 0,0 0 0,0 0 0,1 0 0,13 11-1,-11-12 14,0 0-1,1 0 0,-1-1 0,1 0 0,0-1 0,1 0 0,-1 0 0,1-1 0,0 0 0,-1-1 0,1 0 0,0 0 0,0-1 1,1-1-1,-1 1 0,0-2 0,0 1 0,0-1 0,0-1 0,0 0 0,0-1 0,-1 1 0,1-2 0,-1 1 0,18-10 0,-2-1 84,0-1-1,37-28 1,-54 37-59,0-2 0,0 1 0,0-1 0,-1 0 0,0-1 0,-1 0 0,0 0 0,0 0 0,-1 0 0,4-12 0,1-10 66,-1 0 0,-1-1-1,3-35 1,-10 16 388,8 65-351,2 26-143,-3 1 0,6 62 0,-14-96 12,3 33-8,-2 1 0,-1-1-1,-8 49 1,8-88 16,0 0 1,0 0-1,0 0 0,0 0 0,0 0 1,-1 0-1,1 0 0,0 0 1,-1 0-1,1 0 0,-1 0 0,1 0 1,-1 0-1,1 0 0,-1 0 0,1 0 1,-1-1-1,0 1 0,0 0 1,1 0-1,-1-1 0,0 1 0,0-1 1,0 1-1,-1 0 0,1-1 5,0 0-1,-1 0 1,1 0 0,0 0-1,0-1 1,-1 1 0,1 0-1,0-1 1,0 1 0,0-1-1,0 1 1,-1-1 0,1 1-1,0-1 1,0 0 0,0 0-1,-1-1 1,-5-4 64,0-1 0,0-1 0,-10-14 0,6 8 8,8 11-39,0-1-1,0 0 0,0 0 0,0 0 0,-4-8 0,7 11-36,0 1 0,0 0 0,0-1-1,0 1 1,0 0 0,0-1 0,0 1 0,0 0-1,1-1 1,-1 1 0,0 0 0,0-1-1,0 1 1,0 0 0,0 0 0,0-1 0,1 1-1,-1 0 1,0 0 0,0-1 0,0 1-1,1 0 1,-1 0 0,0-1 0,0 1 0,1 0-1,-1 0 1,0 0 0,0 0 0,1-1-1,-1 1 1,0 0 0,1 0 0,17-5-6,26 2-94,-23 2 68,0-1 0,0-1 0,0-1-1,0-1 1,0 0 0,-1-2 0,0 0 0,-1-1 0,32-19 0,2-5-20,-2-3 1,49-43 0,-69 52 35,-1-2 0,-1-1 0,-1-2 0,-2-1 0,-1 0 0,-2-2 0,26-49 0,-37 58 24,-1 0-1,-1-1 1,-1 0 0,10-53-1,-16 59 11,-1 0-1,-1 0 1,0 0-1,-2 0 1,0-1-1,-1 1 1,-7-28-1,2 27 30,-1 0 0,-1 1 0,-1 0 0,0 0 0,-1 1 0,-24-31 0,34 49-53,1 0 0,-1 0 1,0 0-1,1 0 0,-1 0 0,0 1 1,0-1-1,1 0 0,-1 0 0,0 0 1,0 1-1,0-1 0,0 0 0,0 1 1,0-1-1,0 1 0,0-1 0,0 1 1,0-1-1,-1 1 0,1 0 1,0 0-1,0-1 0,0 1 0,0 0 1,-1 0-1,1 0 0,0 0 0,0 1 1,0-1-1,0 0 0,0 0 0,-1 1 1,1-1-1,0 0 0,0 1 0,0-1 1,0 1-1,0 0 0,0-1 1,0 1-1,0 0 0,0 0 0,1-1 1,-1 1-1,0 0 0,0 0 0,0 2 1,-5 4-17,1 0 1,1 1 0,-1 0-1,1 0 1,-3 9 0,-2 9-21,1-1 1,1 1-1,2 1 0,-5 47 1,6 113-59,5-132 76,0 20 10,0-20 35,-9 101-1,7-139 10,1-1-1,1 1 1,0-1-1,1 0 1,7 26-1,-9-41-32,2 7 17,1-1 1,-1 1-1,2-1 0,-1 0 1,1 0-1,-1 0 1,2-1-1,-1 1 0,1-1 1,0 0-1,0 0 1,1-1-1,0 0 0,0 0 1,0 0-1,0 0 1,1-1-1,11 5 0,-16-8-16,1 0 0,-1-1 0,1 1-1,-1-1 1,1 0 0,-1 1 0,1-1-1,-1 0 1,1-1 0,-1 1 0,1 0-1,-1-1 1,1 1 0,2-2 0,33-16 28,-26 11-22,-2 2-1,9-4 8,0-1 0,-1-1 0,0 0 1,-1-2-1,22-18 0,3-8 35,-23 24-8,-1-2 0,31-35 1,-45 46-29,0 1 0,0-1-1,-1 0 1,0 0 0,0 0 0,0-1 0,-1 1 0,1-1 0,-2 1 0,1-1 0,-1 0 0,0 0 0,0 1 0,-1-1 0,0-7 0,0 13-12,0 0 0,0 0 0,0 0 0,0 0 1,0 0-1,0 0 0,-1 0 0,1 0 0,0 1 0,-1-1 0,1 0 0,-1 0 0,1 0 0,0 0 0,-1 1 1,0-1-1,0-1 0,0 2-2,1 0 0,-1-1-1,1 1 1,-1 0 0,1 0 0,-1 0 0,1 0 0,-1 0 0,1 0 0,-1 0-1,1 0 1,-1 0 0,1 0 0,-1 0 0,0 0 0,1 0 0,-1 0-1,1 0 1,-1 1 0,1-1 0,-1 0 0,1 0 0,-5 3 8,1 0 0,0 0 0,1 0 0,-1 0 0,-3 4 1,3-4-8,-9 10 22,0 1 0,1-1-1,-12 18 1,20-25-15,0 0 0,0 1 0,1-1 0,0 1 0,0 0-1,1 0 1,0 0 0,0 0 0,0 0 0,0 15 0,1-9-22,1 0 0,1 0 0,0 0 0,1 0 1,1 0-1,5 19 0,-6-26-10,1 0 0,-1 0 0,1 0 1,1 0-1,-1-1 0,1 1 0,0-1 1,0 0-1,0 0 0,1 0 0,0-1 0,0 1 1,0-1-1,9 5 0,-11-7 19,0-1 0,0 0-1,0 0 1,0 0 0,0-1 0,1 1 0,-1-1 0,0 0-1,0 0 1,0 0 0,0 0 0,1 0 0,-1-1 0,0 1-1,0-1 1,0 0 0,0 0 0,0 0 0,0 0 0,3-3-1,-1 2 5,0-1 0,0 0 0,-1 0 0,1 0 0,-1-1 0,0 1 0,0-1 0,0 0 0,0-1 0,4-5 0,-4 2 19,0 1-1,0-1 1,-1 0 0,0 0-1,0 0 1,-1 0-1,0-1 1,0 1 0,-1-1-1,0-12 1,-1 18-13,0-1-1,0 1 0,-1-1 1,1 1-1,-1 0 1,0-1-1,0 1 1,0 0-1,0 0 1,-1 0-1,1-1 1,-1 1-1,0 1 1,0-1-1,0 0 1,0 0-1,0 1 1,-1-1-1,1 1 1,-1 0-1,0 0 1,0 0-1,1 0 1,-1 0-1,-1 1 1,1-1-1,0 1 1,-6-2-1,-1 0-7,-1 0 0,0 0 0,0 1 0,-13 0 0,31 1 0,1-1 0,-1 0 0,0 0 0,1-1 0,12-6 0,3-1 0,-5 3 0,95-34-8,-4 2-63,-76 25 35,59-16-1,-74 20 113,-12 5-24,-8 5-28,-11 5-24,12-5 0,0 0 0,0 0 0,0 0 0,0 0 0,0 1 0,0-1 0,0 0 0,0 0 0,1 1 0,-1-1 0,0 1 0,0-1 0,0 1 0,1-1 0,-1 1 0,0-1 0,1 1 0,-1 0 0,0-1 0,1 1 0,-1 0 0,1-1 0,-1 1 0,1 0 0,-1 1 0,0 0 0,1-1 0,-1 0 0,1 1 0,0-1 0,-1 1 0,1 0 0,0-1 0,0 1 0,0-1 0,0 1 0,0-1 0,1 1 0,-1-1 0,0 1 0,1-1 0,-1 1 0,1-1 0,-1 0 0,1 1 0,0-1 0,0 0 0,-1 1 0,1-1 0,0 0 0,0 0 0,2 2 0,-2-2 0,29 40 0,-16-23 0,-1 0 0,0 0 0,-2 1 0,16 35 0,-19-30 0,-1-6 0,0 1 0,15 25 0,-14-27 0,-7-14 0,0-1 0,1 1 0,-1 0 0,0-1 0,1 1 0,0-1 0,3 5 0,-4-7 0,0 1 0,0-1 0,0 1 0,0-1 0,0 1 0,0-1 0,0 0 0,0 0 0,0 1 0,0-1 0,1 0 0,-1 0 0,0 0 0,0 0 0,0 0 0,0 0 0,0 0 0,0-1 0,0 1 0,0 0 0,0-1 0,0 1 0,0 0 0,0-1 0,0 1 0,1-2 0,11-5 0,-1 0 0,0-1 0,0-1 0,-1 0 0,16-17 0,46-59 0,2-2 0,-19 27 0,-56 59 0,0 1 0,0 0 0,0 0 0,1 0 0,-1 0 0,0 0 0,0-1 0,0 1 0,0 0 0,0 0 0,1 0 0,-1 0 0,0 0 0,0 0 0,0 0 0,1 0 0,-1 0 0,0 0 0,0 0 0,0 0 0,0 0 0,1 0 0,-1 0 0,0 0 0,0 0 0,0 0 0,1 0 0,-1 0 0,0 0 0,0 0 0,0 0 0,1 0 0,-1 0 0,0 0 0,0 0 0,0 0 0,0 1 0,0-1 0,1 0 0,-1 0 0,0 0 0,0 0 0,0 0 0,0 0 0,0 1 0,1-1 0,4 14 0,0 26 0,-4-35 0,9 146 0,-10-148 0,0 0 0,0 0 0,0 0 0,1 0 0,-1 0 0,1 0 0,0 0 0,0 0 0,0 0 0,0-1 0,2 4 0,-2-5 0,-1-1 0,1 1 0,0-1 0,0 1 0,0-1 0,0 1 0,0-1 0,0 1 0,0-1 0,0 0 0,0 0 0,0 1 0,1-1 0,-1 0 0,0 0 0,0 0 0,0 0 0,0 0 0,0-1 0,0 1 0,0 0 0,0 0 0,0-1 0,0 1 0,0 0 0,0-1 0,0 1 0,0-1 0,0 0 0,0 1 0,1-2 0,17-10 0,-1-1 0,0-1 0,-1 0 0,27-30 0,9-8 0,-41 41 0,30-24 0,-39 32 0,0 1 0,1 0 0,-1 0 0,0 1 0,1-1 0,-1 1 0,1 0 0,0-1 0,-1 1 0,1 1 0,5-1 0,-9 1 0,1 0 0,-1 0 0,0 0 0,1 0 0,-1 0 0,0 0 0,1 0 0,-1 0 0,0 1 0,0-1 0,1 0 0,-1 0 0,0 0 0,0 1 0,0-1 0,1 0 0,-1 0 0,0 1 0,0-1 0,0 0 0,1 0 0,-1 1 0,0-1 0,0 0 0,0 1 0,0-1 0,0 0 0,0 1 0,0-1 0,0 0 0,0 0 0,0 1 0,0-1 0,0 0 0,0 1 0,0-1 0,0 0 0,0 1 0,0-1 0,0 1 0,-5 17 0,3-13 0,-33 105 0,29-98 0,34-28 0,65-86 0,-86 96 0,1 1 0,-1-1 0,1 2 0,0-1 0,1 1 0,-1 0 0,12-3 0,-18 7 0,0 0 0,-1-1 0,1 1 0,-1 0 0,1 0 0,0 0 0,-1 1 0,1-1 0,-1 0 0,1 1 0,0-1 0,-1 1 0,1-1 0,-1 1 0,1 0 0,-1-1 0,0 1 0,1 0 0,-1 0 0,0 0 0,0 0 0,1 0 0,-1 0 0,0 1 0,0-1 0,0 0 0,1 2 0,3 5 0,0 1 0,0 0 0,5 12 0,-3-6 0,-5-10 0,-1 0 0,1 0 0,-1 0 0,0 1 0,0-1 0,0 0 0,-1 11 0,0-11 0,1 0 0,-1 0 0,1 0 0,-1 0 0,1 0 0,1 0 0,-1 0 0,1 0 0,2 5 0,-3-9 0,0 1 0,0-1 0,0 1 0,0-1 0,1 0 0,-1 1 0,0-1 0,1 0 0,-1 0 0,1 0 0,0 0 0,-1 0 0,1 0 0,0 0 0,-1-1 0,1 1 0,0-1 0,0 1 0,-1-1 0,1 0 0,0 1 0,0-1 0,0 0 0,0 0 0,-1 0 0,1-1 0,0 1 0,0 0 0,0-1 0,-1 1 0,1-1 0,0 1 0,0-1 0,2-2 0,7-2 0,0-1 0,0 0 0,18-15 0,-28 20 0,26-20 0,-2-1 0,44-49 0,-61 61 0,-1 0 0,0-1 0,0 1 0,-1-1 0,-1 0 0,0-1 0,0 1 0,-1-1 0,5-24 0,-11 41 0,0 0 0,-1 0 0,1 0 0,-1 0 0,0-1 0,-4 5 0,-6 10 0,-4 11 0,1 1 0,2 0 0,-14 43 0,24-59 0,0 0 0,0 0 0,2 1 0,0-1 0,0 1 0,2 0 0,0 0 0,0-1 0,5 26 0,-4-41 0,-1 1 0,0 0 0,1 0 0,-1 0 0,1-1 0,-1 1 0,1 0 0,-1 0 0,1-1 0,-1 1 0,1 0 0,-1-1 0,1 1 0,0-1 0,0 1 0,-1-1 0,1 1 0,0-1 0,0 1 0,0-1 0,-1 0 0,1 1 0,0-1 0,0 0 0,0 0 0,0 0 0,0 0 0,-1 0 0,1 0 0,0 0 0,0 0 0,0 0 0,0 0 0,0 0 0,0 0 0,-1-1 0,1 1 0,0 0 0,0-1 0,1 0 0,4-1 0,1 0 0,-1-1 0,12-7 0,-5 0 0,1-1 0,-2 0 0,0-1 0,0-1 0,18-25 0,-20 25 0,3 1 0,-8 9 0,-4 6 0,-3 4 0,0 0 0,0 0 0,1 1 0,0-1 0,1 1 0,-1 10 0,0 12 0,-6 17 0,-2-1 0,-2 0 0,-3-1 0,-24 58 0,30-85 0,0-1 0,-2 0 0,0-1 0,-19 24 0,21-30 0,0-1 0,-1 0 0,0 0 0,-1-1 0,0 0 0,0 0 0,-21 11 0,27-18 0,1 0 0,0 0 0,-1 0 0,1 0 0,-1 0 0,1-1 0,-1 1 0,1-1 0,-1 0 0,1 0 0,-1-1 0,1 1 0,-1-1 0,1 0 0,0 0 0,-1 0 0,1 0 0,0 0 0,0-1 0,-1 1 0,1-1 0,0 0 0,1 0 0,-1 0 0,0 0 0,0-1 0,-3-4 0,-1-1 0,0 0 0,0 0 0,1-1 0,0 0 0,1 0 0,0 0 0,-7-20 0,8 16 0,0 1 0,1-1 0,0 1 0,1-1 0,0-16 0,2 24 0,0 0 0,0 0 0,0 0 0,1 1 0,0-1 0,0 0 0,0 1 0,1-1 0,-1 1 0,1-1 0,0 1 0,0 0 0,1-1 0,-1 1 0,1 0 0,0 1 0,5-6 0,-1 3 0,0-1 0,1 1 0,0 1 0,0-1 0,0 1 0,1 1 0,0-1 0,12-3 0,-16 7 0,0-1 0,0 1 0,0 0 0,0 1 0,0-1 0,1 1 0,-1 0 0,0 1 0,0-1 0,1 1 0,-1 0 0,0 0 0,0 1 0,0 0 0,0-1 0,8 6 0,16 13 879,-14-3-5829</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1:33.155"/>
    </inkml:context>
    <inkml:brush xml:id="br0">
      <inkml:brushProperty name="width" value="0.05" units="cm"/>
      <inkml:brushProperty name="height" value="0.05" units="cm"/>
      <inkml:brushProperty name="color" value="#004F8B"/>
    </inkml:brush>
  </inkml:definitions>
  <inkml:trace contextRef="#ctx0" brushRef="#br0">0 0 17383,'0'0'4752</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1:33.517"/>
    </inkml:context>
    <inkml:brush xml:id="br0">
      <inkml:brushProperty name="width" value="0.05" units="cm"/>
      <inkml:brushProperty name="height" value="0.05" units="cm"/>
      <inkml:brushProperty name="color" value="#004F8B"/>
    </inkml:brush>
  </inkml:definitions>
  <inkml:trace contextRef="#ctx0" brushRef="#br0">0 19 14672,'0'0'1376,"111"-8"-505,-28 10 1,16 4-240,15 0 8,21-2-56,0-2 0,-4-2-48,-14-2 16,-12-2-80,-10-2 8,-17-2-248,-15-3 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3:45.072"/>
    </inkml:context>
    <inkml:brush xml:id="br0">
      <inkml:brushProperty name="width" value="0.05" units="cm"/>
      <inkml:brushProperty name="height" value="0.05" units="cm"/>
      <inkml:brushProperty name="color" value="#AB008B"/>
    </inkml:brush>
  </inkml:definitions>
  <inkml:trace contextRef="#ctx0" brushRef="#br0">1 1 9440,'0'0'3309,"12"1"-2992,261 15 2842,-201-18-1699,-51 0-715,-1 1 1,21 1-1,-28 4-642,-9-3-2413</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1:34.758"/>
    </inkml:context>
    <inkml:brush xml:id="br0">
      <inkml:brushProperty name="width" value="0.05" units="cm"/>
      <inkml:brushProperty name="height" value="0.05" units="cm"/>
      <inkml:brushProperty name="color" value="#004F8B"/>
    </inkml:brush>
  </inkml:definitions>
  <inkml:trace contextRef="#ctx0" brushRef="#br0">0 1 10848,'0'0'5939,"1"11"-5303,5 28 69,13 51 0,-12-63-403,-3-10 171,13 32 0,-10-26-175,-5-15-2759</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1:37.922"/>
    </inkml:context>
    <inkml:brush xml:id="br0">
      <inkml:brushProperty name="width" value="0.05" units="cm"/>
      <inkml:brushProperty name="height" value="0.05" units="cm"/>
      <inkml:brushProperty name="color" value="#004F8B"/>
    </inkml:brush>
  </inkml:definitions>
  <inkml:trace contextRef="#ctx0" brushRef="#br0">267 720 9744,'0'0'13473,"6"-10"-13144,0-1-258,110-194 1362,-48 76-814,15-35-146,-71 136-333,-1 0 0,-2 0 1,-1-1-1,5-36 0,-15 46 140,-3 15-18,-4 12-92,-38 75-3,4 2-1,-39 108 0,4-7-4,69-165-138,-84 168 166,76-159-123,-2 0 0,-1-1 0,-46 51 0,32-48 43,19-18 6,1 0 1,0 1-1,-12 18 1,22-29 29,3-5-11,6-9 26,101-98 153,224-174-1,-277 243-289,2 2 1,1 2-1,106-46 0,-153 78-17,-8 2-2,1 1 0,-1 0 0,0 0 0,0 0 0,0-1 0,0 1 0,0-1 0,0 1 1,1-1-1,-1 1 0,0-1 0,0 1 0,0-1 0,-1 0 0,1 0 0,0 1 0,0-1 0,0 0 0,0 0 0,-1 0 0,1 0 1,0 0-1,-1 0 0,1-1 0,-1 1 28,-8 6 17,-1 1 0,1 0-1,-13 12 1,0 1-16,7-8-13,0 2-1,1 0 0,0 0 1,1 1-1,0 1 0,2 0 1,-1 0-1,2 1 0,0 0 1,1 1-1,-10 32 0,16-45-17,2 1 0,-1-1 0,0 1-1,1-1 1,0 1 0,0-1-1,0 0 1,1 1 0,0-1-1,-1 1 1,1-1 0,1 0 0,-1 0-1,1 0 1,-1 1 0,1-1-1,1-1 1,-1 1 0,0 0 0,1 0-1,3 3 1,-3-3-2,1-1 0,0 1 1,0-1-1,0 1 0,1-1 0,-1 0 0,1-1 1,0 1-1,0-1 0,-1 0 0,2 0 0,-1 0 1,0-1-1,0 0 0,0 0 0,1 0 1,6 0-1,-4-1 11,0-1-1,0 1 1,-1-1 0,1-1 0,0 0 0,-1 0-1,1 0 1,-1-1 0,1 0 0,-1 0-1,0-1 1,-1 0 0,1 0 0,-1-1 0,1 0-1,-1 0 1,-1 0 0,1-1 0,-1 0 0,0 0-1,0 0 1,-1 0 0,1-1 0,-2 0 0,1 0-1,-1 0 1,0 0 0,0-1 0,-1 1 0,0-1-1,0 0 1,0-8 0,0 7 27,-1-1-1,0 0 1,-1 0 0,0 0-1,-1 0 1,-2-16 0,1 21-11,1 0-1,-1 1 1,1-1 0,-1 1 0,-1-1 0,1 1 0,-1 0-1,1 0 1,-1 0 0,0 0 0,-1 0 0,1 0 0,-1 1-1,1 0 1,-9-6 0,9 7-8,-1-1 1,0 0-1,0 1 0,0 0 1,-1 0-1,1 0 0,0 1 1,-1-1-1,1 1 0,-1 0 1,0 0-1,1 1 0,-1-1 1,0 1-1,1 0 0,-1 1 1,0-1-1,1 1 0,-1-1 1,1 1-1,-1 1 0,1-1 1,-8 4-1,12-5-20,0 0 0,-1 0 0,1 0 0,0 0 0,0 0 0,0 1 0,-1-1 0,1 0 0,0 0 0,0 0 0,0 0 0,0 0 0,0 0 0,-1 1 0,1-1 0,0 0 0,0 0 0,0 0 0,0 0 0,0 1 0,0-1 0,0 0 0,0 0 0,0 0 0,0 0 0,0 1 0,0-1 0,-1 0 0,1 0 0,0 0 0,0 1 0,0-1 0,1 0 0,-1 0 0,0 0 0,0 1 0,0-1 0,0 0 0,0 0 0,0 0 0,0 1 0,0-1 0,0 0 0,0 0 0,0 0 0,1 0 0,-1 0 0,0 1 0,0-1 0,0 0 0,0 0 0,0 0 0,1 0 0,-1 0 0,0 0 0,0 0 0,0 1 0,0-1 0,1 0 0,-1 0 0,0 0 0,1 0 0,7 4 0,4 0-1,-1 0 1,1-1-1,0 0 1,-1-1-1,1 0 1,0-1-1,1 0 1,-1-1-1,18-2 1,6-3-13,63-18 1,-74 16 5,6-2-18,0-1 1,-1-2-1,0-1 1,37-22-1,-62 33 29,-4 1 3,1 1 0,-1-1-1,1 0 1,0 0 0,-1 0 0,0 0 0,1 0-1,-1 0 1,1 0 0,-1 0 0,0-1-1,0 1 1,0 0 0,0-1 0,0 1 0,0-1-1,0 1 1,0-1 0,-1 0 0,1 1-1,0-1 1,0-2 0,0 4-7,0 0 0,1 0 0,-1 0 0,1 0 0,-1 0 0,1 1 0,-1-1 0,0 0 0,1 1 0,-1-1 0,0 1 0,2 1 0,9 3 0,0 1 0,0 1 0,0 0 0,-1 0 0,0 1 0,-1 1 0,0-1 0,13 16 0,-23-22 0,0 0 0,-1 0 0,1 0 0,-1 0 0,1 0 0,-1 0 0,0 0 0,1 0 0,-1 0 0,0-1 0,0 1 0,-1 0 0,1-1 0,-2 3 0,-13 8 0,-1-1 0,0 0 0,-34 15 0,42-22 0,-4 2 0,1 0 0,-20 14 0,28-17 0,1 0 0,-1 1 0,1-1 0,0 1 0,0 0 0,0-1 0,0 1 0,1 0 0,-1 1 0,1-1 0,-2 6 0,-4 10 0,5-15 0,1 1 0,0 0 0,0 0 0,-2 11 0,4-15 0,-1 0 0,1 0 0,1 0 0,-1 0 0,0 0 0,0 0 0,1 1 0,-1-1 0,1 0 0,0 0 0,-1-1 0,1 1 0,0 0 0,0 0 0,0 0 0,0 0 0,1-1 0,2 4 0,-1-1 0,2 0 0,-1 0 0,0-1 0,1 1 0,-1-1 0,1 0 0,0 0 0,0 0 0,1-1 0,9 3 0,-4-2 0,0-1 0,0 0 0,0-1 0,18-1 0,-7-1 0,-1-1 0,1 0 0,-1-2 0,0-1 0,26-9 0,99-46 0,-126 51 0,-1-2 0,1 0 0,-2-2 0,0 0 0,0-1 0,-1 0 0,20-23 0,-31 28 0,-1 1 0,0-1 0,0 0 0,-1 0 0,4-12 0,12-23 0,-2 28 0,-17 16 0,-1 0 0,0 0 0,0-1 0,1 1 0,-1 0 0,0 0 0,1 0 0,-1 0 0,0 0 0,1 1 0,-1-1 0,0 0 0,0 0 0,1 0 0,-1 0 0,0 0 0,1 0 0,-1 0 0,0 1 0,0-1 0,1 0 0,-1 0 0,0 0 0,0 1 0,0-1 0,1 0 0,-1 0 0,0 0 0,0 1 0,0-1 0,0 0 0,1 0 0,-1 1 0,0-1 0,0 0 0,0 1 0,0-1 0,0 0 0,0 1 0,0-1 0,0 0 0,0 0 0,0 1 0,0-1 0,3 13 0,1-8 0,-4-4 0,1-1 0,0 1 0,-1 0 0,1-1 0,-1 1 0,1 0 0,-1 0 0,1-1 0,-1 1 0,1 0 0,-1 0 0,0 0 0,1 0 0,-1 0 0,0 0 0,0 0 0,0 0 0,0-1 0,0 1 0,0 0 0,0 0 0,0 0 0,0 0 0,0 0 0,0 0 0,-1 0 0,1 0 0,0 0 0,-1 0 0,1-1 0,-1 1 0,1 0 0,-1 0 0,1 0 0,-1-1 0,1 1 0,-1 0 0,-1 0 0,-42 29 0,34-24 0,-1 1 0,-14 11 0,5-1 0,9-8 0,0 1 0,1 0 0,0 1 0,0-1 0,-12 21 0,17-23 0,0 0 0,0 1 0,1-1 0,-5 15 0,8-20 0,0 0 0,1 1 0,-1-1 0,1 1 0,0-1 0,-1 0 0,1 1 0,1-1 0,-1 1 0,0-1 0,1 1 0,0-1 0,0 0 0,0 1 0,0-1 0,1 0 0,2 6 0,-1-5 0,0 0 0,1 0 0,-1-1 0,1 1 0,-1-1 0,1 0 0,0 0 0,0 0 0,1-1 0,-1 1 0,0-1 0,1 0 0,5 1 0,10 4 0,37 6 0,-36-9 0,-7-1 0,-1-2 0,1 0 0,-1-1 0,1 0 0,-1-1 0,1 0 0,-1-1 0,18-5 0,7-4 0,55-24 0,-63 22 0,-1-1 0,-1-2 0,0-1 0,-1-1 0,33-30 0,-48 37 0,0 0 0,0-1 0,-1-1 0,0 0 0,-1 0 0,-1-1 0,0 0 0,-1-1 0,0 0 0,-2 0 0,9-25 0,-14 36 0,-1-1 0,1 0 0,-1 1 0,1-1 0,-1 0 0,-1-6 0,1 10 0,0 0 0,0-1 0,-1 1 0,1 0 0,0 0 0,-1-1 0,1 1 0,0 0 0,-1 0 0,0 0 0,1 0 0,-1-1 0,0 1 0,1 0 0,-1 0 0,0 0 0,0 0 0,0 1 0,0-1 0,0 0 0,0 0 0,0 1 0,0-1 0,0 0 0,0 1 0,-1-1 0,1 1 0,0-1 0,-2 1 0,-6-1 0,1 1 0,-1 0 0,0 1 0,1 0 0,-1 1 0,1 0 0,0 0 0,-1 0 0,1 1 0,0 1 0,1-1 0,-1 1 0,-13 10 0,11-8 0,1 1 0,0 0 0,1 0 0,0 1 0,0 0 0,0 1 0,1-1 0,0 2 0,1-1 0,-6 12 0,9-12 0,0 0 0,0 0 0,1 0 0,0 0 0,1 1 0,0-1 0,0 0 0,1 1 0,0-1 0,1 1 0,0-1 0,1 0 0,0 0 0,0 1 0,1-1 0,6 15 0,-5-19 0,-1 0 0,1 0 0,1 0 0,-1 0 0,1-1 0,0 0 0,0 0 0,0 0 0,0-1 0,1 1 0,-1-1 0,1-1 0,6 3 0,4 1 0,0-1 0,0-1 0,26 4 0,-26-6 0,-1-1 0,1 0 0,-1-2 0,0 0 0,1 0 0,24-7 0,0-3 0,43-19 0,-40 14 0,-34 13 0,15-4 0,-23 7 0,0 0 0,0-1 0,-1 1 0,1 0 0,0 0 0,0-1 0,-1 1 0,1-1 0,0 1 0,-1 0 0,1-1 0,-1 1 0,1-1 0,0 0 0,-1 1 0,0-1 0,1 1 0,-1-1 0,1 0 0,-1 1 0,1-2 0,-3-9-3984</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1:41.780"/>
    </inkml:context>
    <inkml:brush xml:id="br0">
      <inkml:brushProperty name="width" value="0.05" units="cm"/>
      <inkml:brushProperty name="height" value="0.05" units="cm"/>
      <inkml:brushProperty name="color" value="#004F8B"/>
    </inkml:brush>
  </inkml:definitions>
  <inkml:trace contextRef="#ctx0" brushRef="#br0">1 983 10656,'0'0'6747,"11"-5"-6423,-4 2-277,4-2 39,0 0 0,0 0 1,-1-1-1,1 0 0,-1-1 0,-1 0 1,1-1-1,12-13 0,45-61 586,35-47 84,-82 100-587,-1-2-1,-1 0 0,-1-1 1,-2 0-1,-2-1 1,-1-1-1,-1 0 1,-2-1-1,-1 0 1,4-49-1,-11 69-55,0 11-61,0 0-1,0 0 0,-1 0 1,0-1-1,0 1 0,0 0 1,0 0-1,-1 0 0,1 0 1,-1 0-1,0 0 1,0 0-1,-2-4 0,2 8-35,1 0-1,-1-1 1,0 1 0,1-1-1,-1 1 1,1 0-1,-1 0 1,0-1-1,1 1 1,-1 0-1,0 0 1,1 0 0,-1 0-1,0 0 1,1 0-1,-1 0 1,0 0-1,1 0 1,-1 0-1,0 0 1,1 0 0,-1 0-1,0 1 1,1-1-1,-1 0 1,0 0-1,1 1 1,-1-1-1,1 0 1,-1 1-1,0-1 1,0 1 0,-21 16 161,9-3-105,0 1 0,0 0 1,1 1-1,1 0 0,-16 32 0,-34 93 259,50-107-175,1 2 1,2-1-1,1 1 1,-2 63-1,7-81-73,2-16-63,-1 0-1,1 0 1,0 0 0,0 0-1,0 0 1,0 0-1,0 0 1,0 0 0,0 0-1,1 0 1,-1 0-1,1 0 1,0 0 0,-1-1-1,1 1 1,0 0-1,0 0 1,0-1 0,0 1-1,0 0 1,0-1-1,1 1 1,-1-1 0,1 0-1,-1 1 1,2 0-1,0-1-2,-1 0 0,1-1 0,0 1 0,-1-1-1,1 0 1,-1 0 0,1 0 0,0 0 0,-1 0-1,1 0 1,0-1 0,-1 1 0,1-1 0,-1 0-1,1 0 1,-1 0 0,0 0 0,1 0 0,2-2 0,22-13 43,-1-1 0,-1-1 0,-1-2 0,0 0 1,-2-1-1,36-44 0,-14 8 81,67-114 1,-86 126-51,-3-2 1,-2-1 0,21-76-1,-26 51 73,-8 33 32,-6 32-5,-4 12-76,-5 15-20,-52 272 352,10-41-78,34-170-263,-12 43 84,25-112-134,0 0 0,1 0 0,0 0 0,0 0-1,1 20 1,1-31-47,1 0 1,-1-1-1,0 1 0,0 0 0,0 0 0,0 0 1,0 0-1,0 0 0,0 0 0,0 0 0,0 0 1,0 1-1,1-1 0,-1 0 0,0 0 0,0 0 1,0 0-1,0 0 0,0 0 0,0 0 0,0 0 1,0 0-1,0 0 0,0 0 0,0 0 0,0 0 1,0 0-1,1 0 0,-1 0 0,0 0 0,0 0 1,0 1-1,0-1 0,0 0 0,0 0 0,0 0 1,0 0-1,0 0 0,0 0 0,0 0 0,0 0 1,0 0-1,0 0 0,0 0 0,0 1 0,0-1 1,0 0-1,0 0 0,0 0 0,0 0 0,0 0 1,5-13 184,10-30-153,-10 29 26,2-10-27,35-90 162,-36 101-158,0 0 0,1 1 0,1-1 1,0 1-1,0 0 0,13-12 0,-20 23-41,-1 0-1,0 1 0,1-1 1,-1 1-1,1-1 1,0 0-1,-1 1 1,1 0-1,-1-1 0,1 1 1,0-1-1,-1 1 1,1 0-1,0-1 1,-1 1-1,1 0 1,0 0-1,0-1 0,-1 1 1,1 0-1,0 0 1,0 0-1,-1 0 1,1 0-1,0 0 1,0 0-1,-1 0 0,1 1 1,0-1-1,0 0 1,-1 0-1,1 1 1,0-1-1,-1 0 1,1 1-1,0-1 0,-1 0 1,1 1-1,0-1 1,-1 1-1,1-1 1,-1 1-1,1 0 0,0 0 1,2 3-1,-1 1 1,1 0-1,-1 0 1,1 0-1,1 6 1,-2-4-3,8 23 4,8 47 0,-14-54-4,1 0-1,1 0 1,1 0 0,17 36 0,-22-57 1,-1 1-1,1-1 1,-1 1 0,1-1-1,0 0 1,0 0-1,0 1 1,0-1 0,1-1-1,-1 1 1,0 0 0,1 0-1,0-1 1,-1 0-1,1 1 1,0-1 0,-1 0-1,6 1 1,-3-1 6,0-1 1,0 0-1,0 0 0,0 0 1,0 0-1,0-1 0,0 1 1,-1-1-1,1-1 1,5-1-1,6-3 18,-1-1-1,0-1 1,0 0 0,-1-1 0,19-15-1,-25 18 2,0-1-1,0 0 0,-1 0 1,1 0-1,-1-1 0,-1 0 1,0-1-1,0 1 0,7-16 1,0 4 41,-11 17-55,0 1-1,0-1 1,0 0-1,0 0 1,-1 0-1,1 0 0,-1-1 1,1-3-1,0 1-11,2-20 298,-4 26-293,0 0 1,0 0-1,-1-1 0,1 1 0,0 0 0,0 0 0,0-1 0,0 1 0,0 0 0,0 0 0,0-1 0,-1 1 1,1 0-1,0 0 0,0 0 0,0 0 0,-1-1 0,1 1 0,0 0 0,0 0 0,0 0 0,-1 0 1,1 0-1,0-1 0,0 1 0,-1 0 0,1 0 0,0 0 0,0 0 0,-1 0 0,1 0 0,-16 6 41,6 0-48,0 1 1,1 0-1,0 1 1,0 0-1,0 0 1,1 1-1,1 0 0,-1 1 1,1-1-1,1 2 1,0-1-1,0 0 0,1 1 1,0 0-1,1 0 1,1 1-1,0-1 0,0 1 1,1 0-1,-1 17 1,3-28-5,0 1 0,0-1 0,0 1 0,0 0 0,0-1 0,0 1 0,1-1 0,-1 1 0,1-1 0,-1 1 0,1-1 0,0 1 0,0-1 0,-1 0 0,1 1 0,0-1 1,0 0-1,0 1 0,0-1 0,1 0 0,-1 0 0,0 0 0,0 0 0,1 0 0,-1-1 0,0 1 0,2 1 0,1-1-8,0 0 1,0 0-1,0-1 0,0 1 1,-1-1-1,1 1 0,0-1 0,0-1 1,0 1-1,6-1 0,1-2 0,0-1-1,0 0 1,0-1-1,0 0 1,-1 0 0,0-1-1,0 0 1,0-1-1,-1 0 1,0-1-1,0 0 1,-1 0-1,14-19 1,-9 15 1,-12 11 21,1 1 0,-1-1 0,0 0 0,0 0 0,1 0 1,-1-1-1,0 1 0,0 0 0,0 0 0,-1 0 1,1-1-1,0 1 0,1-2 0,12 33 177,-12-26-178,0 0 0,-1-1-1,1 1 1,1 0-1,-1-1 1,0 0-1,1 1 1,0-1 0,0 0-1,0 0 1,0 0-1,5 3 1,-7-5-4,1 0 1,0 0 0,-1 0-1,1 0 1,0 0 0,0 0 0,-1-1-1,1 1 1,0 0 0,0-1-1,0 1 1,0-1 0,0 0-1,0 0 1,0 0 0,0 0-1,0 0 1,0 0 0,0-1-1,0 1 1,0 0 0,0-1-1,0 0 1,0 1 0,-1-1-1,1 0 1,0 0 0,2-2-1,14-13 27,-1 0-1,-1-2 1,-1 0 0,0-1-1,15-25 1,-19 24 6,-1-1 1,-1 0 0,0-1-1,10-42 1,9-92 113,-22 119-110,-2 12-7,3-18 76,-2-1 0,1-59 0,-6 100-96,0 0 0,0 0-1,0 0 0,0 0 0,-1 1 0,1-1 1,-1 0-1,1 0 0,-1 0 0,0 1 1,0-1-1,-2-3 0,-7 13-12,2 4 0,-1 0 0,2 0 0,0 0 0,0 1 0,1 0 0,0 0 0,-7 24 0,-18 98 0,24-101 0,-3 32 0,-1 79 0,4-48 0,6-59 0,1-24 0,-1 0 0,-2 18 0,2-31 5,1 1 1,0 0-1,0 0 1,-1 0-1,1-1 0,0 1 1,0 0-1,0 0 1,0 0-1,0-1 0,0 1 1,0 0-1,0 0 1,1 0-1,-1 0 0,0-1 1,0 1-1,1 0 1,-1 0-1,0-1 0,1 1 1,-1 0-1,1 0 1,0 0-19,0-1 0,-1 0 0,1 0 0,-1 0 0,1 0 0,0 0 0,-1 0 0,1 0 0,0 0 0,-1 0 0,1 0 1,-1 0-1,1 0 0,0 0 0,-1 0 0,1 0 0,-1-1 0,1 1 0,0 0 0,-1 0 0,1-1 0,0 0 0,1 0-320,0 0 0,-1 0 0,1 0 0,0-1 0,-1 1 1,1 0-1,-1-1 0,0 0 0,1 1 0,-1-1 0,0 0 0,0 1 0,0-1 0,0 0 0,0 0 0,0 0 0,0-4 0</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1:42.057"/>
    </inkml:context>
    <inkml:brush xml:id="br0">
      <inkml:brushProperty name="width" value="0.05" units="cm"/>
      <inkml:brushProperty name="height" value="0.05" units="cm"/>
      <inkml:brushProperty name="color" value="#004F8B"/>
    </inkml:brush>
  </inkml:definitions>
  <inkml:trace contextRef="#ctx0" brushRef="#br0">1 27 16879,'0'0'2576,"16"-4"-2005,21-4-285,0 2 1,1 1-1,65 1 0,77 26 519,-102-10-323,-28-3 177,-47-9-862,0 1-1,0 0 1,0 0 0,-1 0 0,1 0 0,0 0 0,-1 1 0,1-1-1,-1 1 1,1 0 0,-1-1 0,0 1 0,4 4 0</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1:42.482"/>
    </inkml:context>
    <inkml:brush xml:id="br0">
      <inkml:brushProperty name="width" value="0.05" units="cm"/>
      <inkml:brushProperty name="height" value="0.05" units="cm"/>
      <inkml:brushProperty name="color" value="#004F8B"/>
    </inkml:brush>
  </inkml:definitions>
  <inkml:trace contextRef="#ctx0" brushRef="#br0">0 55 13560,'0'0'2144,"73"0"-1353,-5-6-87,17-1-8,8 1-240,-5-6 8,-1 0-208,-6 2 8,-3 8-120,-13 2 8</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1:51.273"/>
    </inkml:context>
    <inkml:brush xml:id="br0">
      <inkml:brushProperty name="width" value="0.05" units="cm"/>
      <inkml:brushProperty name="height" value="0.05" units="cm"/>
      <inkml:brushProperty name="color" value="#004F8B"/>
    </inkml:brush>
  </inkml:definitions>
  <inkml:trace contextRef="#ctx0" brushRef="#br0">1 441 8536,'0'0'10622,"2"-12"-10405,-2 8-203,2-12 101,1 1 1,1-1-1,0 1 1,1-1-1,9-17 1,83-116 1476,-15 27-199,-80 118-1298,0 0 1,1 0-1,0 1 0,-1-1 0,1 1 0,1 0 0,-1-1 0,0 2 0,1-1 0,0 0 0,5-3 1,-8 6-77,0 0 0,-1 0 0,1 0 0,-1 0 0,1 0 0,0 0 1,-1 0-1,1 0 0,0 0 0,-1 1 0,1-1 0,0 0 0,-1 0 1,1 0-1,-1 1 0,1-1 0,0 0 0,-1 1 0,1-1 0,-1 1 1,1-1-1,-1 0 0,1 1 0,-1-1 0,0 1 0,1-1 0,-1 1 1,1 0-1,-1-1 0,0 1 0,0-1 0,1 1 0,-1 0 0,0-1 0,0 1 1,0-1-1,1 2 0,4 29 117,-5-26-81,4 29 75,-2 0-1,-1 0 1,-2-1-1,-1 1 1,-11 53 0,11-81-79,-3 10 218,5-14-76,5-9 22,30-56-64,28-43 13,-55 94-132,0 0-1,1 1 1,1 1 0,0-1-1,0 1 1,16-10 0,-11 12 35,-15 8-63,1 0 0,-1 0 0,0 0-1,0 0 1,1 0 0,-1 0 0,0 0 0,0 0-1,1 0 1,-1 0 0,0 0 0,0 1 0,1-1-1,-1 0 1,0 0 0,0 0 0,1 0 0,-1 0-1,0 1 1,0-1 0,1 0 0,-1 0-1,0 0 1,0 1 0,0-1 0,0 0 0,1 0-1,-1 0 1,0 1 0,0-1 0,1 3 17,-1 0-1,0 0 1,1 0 0,-1 1 0,0-1 0,-1 0 0,0 4-1,1-2-22,-5 49 89,-17 138 182,22-191-266,-2 20 49,1-21-46,1 1 0,0-1 0,0 0-1,0 1 1,0-1 0,0 0 0,0 1-1,0-1 1,0 1 0,0-1 0,0 0 0,0 1-1,0-1 1,0 1 0,1-1 0,-1 0-1,0 1 1,0-1 0,0 0 0,0 1-1,1-1 1,-1 0 0,0 1 0,0-1-1,1 0 1,-1 0 0,0 1 0,0-1-1,1 0 1,-1 0 0,0 0 0,1 1-1,7-16 118,22-48 44,-17 33-96,1 1 1,1 1 0,1 0 0,27-35-1,-40 60-26,1-1 0,-1 1 0,1 0 0,-1 0 0,1 0 0,0 1 0,0-1 0,0 1 0,9-4 0,-13 6-40,1 0-1,0 0 1,0 1 0,-1-1 0,1 0 0,0 0 0,-1 0-1,1 1 1,0-1 0,-1 0 0,1 1 0,0-1 0,-1 1-1,1-1 1,-1 1 0,1-1 0,-1 1 0,1-1 0,-1 1-1,1-1 1,-1 1 0,1 0 0,-1-1 0,0 1 0,1 0-1,-1-1 1,0 1 0,0 0 0,1 0 0,-1-1 0,0 2-1,7 27 16,-6-27-13,4 29-27,-2 0-1,-1 50 1,0-6-2,-2-70 21,1-1 0,-1 1 0,1-1 0,0 0 0,0 1 0,1-1 1,-1 0-1,1 0 0,0 0 0,0 0 0,0 0 0,0-1 0,1 1 0,4 4 0,-5-6 1,0 0 0,1 0 0,-1 0 1,0-1-1,1 1 0,-1-1 0,1 0 1,0 1-1,0-1 0,-1 0 0,1-1 0,0 1 1,0 0-1,0-1 0,0 0 0,0 1 1,0-1-1,-1 0 0,1-1 0,0 1 1,0 0-1,5-2 0,13-4 18,0-1 1,0-1-1,-1-1 1,0 0-1,-1-2 0,0 0 1,0-1-1,-1-1 0,-1-1 1,0 0-1,-1-1 0,0-1 1,-2-1-1,0 0 0,0 0 1,14-28-1,-12 8 107,-16 37-123,0 0 0,0 0 0,1 0-1,-1-1 1,0 1 0,0 0 0,0 0-1,0 0 1,0 0 0,0 0 0,0 0-1,0 0 1,0-1 0,0 1 0,0 0-1,0 0 1,0 0 0,0 0-1,0 0 1,0 0 0,0-1 0,0 1-1,0 0 1,0 0 0,0 0 0,0 0-1,0 0 1,0 0 0,0 0 0,0-1-1,0 1 1,-1 0 0,1 0 0,0 0-1,0 0 1,0 0 0,0 0-1,0 0 1,0 0 0,0 0 0,0-1-1,0 1 1,-1 0 0,1 0 0,0 0-1,0 0 1,0 0 0,0 0 0,0 0-1,0 0 1,-1 0 0,1 0 0,0 0-1,0 0 1,0 0 0,0 0 0,0 0-1,-10 3 73,-14 16-22,1 1-1,1 1 1,-34 41 0,48-52-49,1 1-1,0 0 1,1 0 0,1 0 0,-1 1-1,2 0 1,0 0 0,0 0 0,1 0-1,0 1 1,1-1 0,1 1 0,0 0-1,1 20 1,0-32-3,0 1 0,1-1 0,-1 1 0,0-1 0,1 1 1,-1-1-1,1 1 0,0-1 0,-1 1 0,1-1 0,0 0 0,0 1 0,0-1 0,0 0 0,0 0 0,0 0 1,0 0-1,0 1 0,1-2 0,-1 1 0,0 0 0,0 0 0,1 0 0,-1-1 0,1 1 0,-1 0 0,1-1 0,-1 0 1,1 1-1,-1-1 0,1 0 0,-1 0 0,1 1 0,0-1 0,-1-1 0,1 1 0,-1 0 0,1 0 0,2-1 0,2 0 2,-1-1-1,1 1 1,-1-1 0,0 0-1,1-1 1,-1 1-1,0-1 1,-1 0-1,10-7 1,-4 1 13,-1-2 1,0 1 0,0-1 0,-1-1-1,7-13 1,31-66 121,-42 81-111,6-13 76,-8 18 6,-7 18-22,0-2-79,1 0 0,1 1 0,0-1 0,0 1 0,1 0 0,1 0 0,0 0 0,0 0-1,1 0 1,1 0 0,0 0 0,1 0 0,0 0 0,1-1 0,0 1 0,1-1 0,0 1 0,1-1 0,9 16 0,-13-25-5,1 0 1,-1 0 0,1 0 0,0 0-1,-1-1 1,1 1 0,0-1-1,0 1 1,0-1 0,0 0 0,0 1-1,1-1 1,-1 0 0,0 0 0,0-1-1,1 1 1,-1 0 0,1-1-1,-1 0 1,0 1 0,1-1 0,-1 0-1,1 0 1,-1 0 0,1-1-1,-1 1 1,0-1 0,1 1 0,-1-1-1,4-1 1,7-3 35,1 0-1,-2-1 1,25-15-1,-30 16-19,15-9 68,-2-2 0,0 0 0,-1-1 0,0-1 0,-2 0 0,0-2 0,-1 0 0,21-34 0,-29 40-7,0 3 234,-7 12-305,0 0 1,-1 0-1,1 0 0,-1 1 1,1-1-1,-1 0 1,1 1-1,-1-1 1,0 0-1,0 1 0,1-1 1,-1 0-1,0 3 1,2 21-22,1-1 0,2 1 0,1-1 0,0 0 0,11 24 0,-16-46 20,0 0 0,0-1 0,0 1 0,0-1 0,0 1 0,0-1 0,1 1 0,-1-1 0,0 0 0,1 0 0,-1 1 0,1-1 0,-1 0 0,1 0 0,0-1 0,-1 1 0,1 0 0,0-1 0,0 1 0,-1 0 0,1-1 0,0 0 0,0 0 0,0 1 0,0-1 0,0 0 0,-1 0 0,1-1 0,0 1 0,0 0 0,0-1 0,0 1 0,-1-1 0,1 1 0,0-1 0,2-1 0,6-3 23,0-1-1,0 1 1,-1-2 0,14-10-1,-23 17-29,32-28 13,-15 14-12,0 0 0,32-20 0,-32 23-1,-15 9 0,0 0 0,0 1 0,1-1 0,-1 0 0,0 1 0,1 0 0,-1 0 0,1-1 0,-1 1 0,1 1 0,0-1 0,-1 0 0,1 1 0,0-1 0,0 1 0,-1 0 0,4 0 0,-5 1 0,1 1 0,-1-1 0,0 0 0,0 1 0,0-1 0,-1 1 0,1 0 0,0-1 0,0 1 0,-1-1 0,1 1 0,-1 0 0,0 0 0,1 3 0,0 1 0,3 26 0,-4-27 0,0 0 0,1 0 0,-1 0 0,3 10 0,-2-15 0,-1 1 0,1-1 0,0 0 0,-1 1 0,1-1 0,-1 0 0,1 0 0,-1 0 0,1 0 0,0 0 0,-1 0 0,1 0 0,0 0 0,-1 0 0,1 0 0,-1 0 0,1 0 0,0 0 0,-1 0 0,1-1 0,-1 1 0,1 0 0,-1 0 0,1-1 0,-1 1 0,1 0 0,-1-1 0,1 1 0,-1 0 0,1-1 0,-1 1 0,1-1 0,28-19 0,-19 13 0,11-7 0,-7 3 0,1 2 0,0-1 0,25-10 0,-38 19 0,0 1 0,0-1 0,0 1 0,-1-1 0,1 1 0,0 0 0,0 0 0,0 0 0,0 0 0,0 0 0,0 0 0,0 0 0,0 1 0,0-1 0,-1 1 0,1-1 0,0 1 0,0 0 0,2 1 0,-2-1 0,1 1 0,-1 1 0,1-1 0,-1 0 0,0 0 0,0 1 0,0 0 0,0-1 0,0 1 0,2 4 0,1 6 0,0 1 0,0 0 0,-2-1 0,3 16 0,-5-26 0,-1 1-2,1 1 1,-1 0-1,-1-1 1,1 1-1,-1 0 0,0-1 1,0 1-1,0-1 1,0 1-1,-1-1 0,-2 6 1,1-5-30,1 0 1,0 1-1,1-1 0,-1 0 1,1 1-1,-1 8 1,3-11-1198</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1:51.537"/>
    </inkml:context>
    <inkml:brush xml:id="br0">
      <inkml:brushProperty name="width" value="0.05" units="cm"/>
      <inkml:brushProperty name="height" value="0.05" units="cm"/>
      <inkml:brushProperty name="color" value="#004F8B"/>
    </inkml:brush>
  </inkml:definitions>
  <inkml:trace contextRef="#ctx0" brushRef="#br0">1 13 16184,'0'0'3879,"88"-12"-3751,-55 28-128,-3 2 16</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1:54.401"/>
    </inkml:context>
    <inkml:brush xml:id="br0">
      <inkml:brushProperty name="width" value="0.05" units="cm"/>
      <inkml:brushProperty name="height" value="0.05" units="cm"/>
      <inkml:brushProperty name="color" value="#004F8B"/>
    </inkml:brush>
  </inkml:definitions>
  <inkml:trace contextRef="#ctx0" brushRef="#br0">1 1028 10656,'0'0'3218,"9"-3"-2627,-3 1-534,75-27 1210,-70 25-1077,-1-1 0,0 0 0,-1-1 0,1 0 0,-1-1-1,14-12 1,-6-1 285,18-26 0,-3 4 10,-5 6-16,-2-1 1,-1-1 0,36-79 0,33-135 923,-59 127-704,-30 105-523,-1 1-1,-1-1 1,-1 0-1,-2-30 1,0 33-35,1 10-26,0 0 0,-1 0 0,0 0 0,0 1-1,0-1 1,-1 0 0,0 1 0,-4-8 0,5 12-65,1 1 1,-1 0-1,0 0 1,0 0 0,0 0-1,0 0 1,-1 0-1,1 1 1,0-1-1,0 0 1,0 0 0,-1 1-1,1-1 1,0 1-1,-1-1 1,1 1 0,0 0-1,-1-1 1,1 1-1,-1 0 1,1 0-1,-1 0 1,-2 0 0,2 1 0,0-1 1,0 0-1,0 1 1,-1-1-1,1 1 1,0 0-1,0 0 1,0 0 0,0 0-1,0 0 1,0 0-1,0 0 1,1 0-1,-3 3 1,-4 5 42,2 0 1,-1 0-1,1 0 1,0 1 0,1 0-1,0 0 1,1 1-1,-5 15 1,0 11 124,-5 45 1,-5 20 163,14-78-254,1 0 0,2 0 1,0 0-1,2 31 0,1-21 144,-5 40-1,1-58-149,2-1-1,0 1 0,3 24 0,-2-34-66,1 1 0,1 0 0,0 0 0,0 0 0,0-1 0,1 1 0,-1-1 0,2 0 0,-1 1 0,6 7 0,-5-10-28,-1 0 1,1 0-1,0 0 0,0 0 0,0 0 1,1-1-1,-1 0 0,1 0 0,0 0 1,0-1-1,0 1 0,0-1 0,0 0 1,6 1-1,-2-1-2,0-1 0,0 0 1,0 0-1,1-1 0,-1 0 1,0-1-1,17-3 0,-2-2 9,-1-1 0,1-1 1,-2-1-1,1-1 0,33-20 0,-47 24 8,1-2 1,-1 1 0,14-16-1,-13 13 12,0 1-1,18-14 1,-8 10 21,0 1 0,24-11 0,-38 19-39,0 1-1,1-1 1,-1-1-1,-1 1 1,7-7-1,-12 11-25,0 0 0,0 0 0,0 0 0,0 0 0,0 0 0,-1 0 0,1 0 1,0 0-1,0 0 0,0 0 0,0 0 0,0 0 0,0 0 0,0 0 0,0 0 0,-1 0 0,1 0 0,0-1 0,0 1 0,0 0 0,0 0 0,0 0 0,0 0 1,0 0-1,0 0 0,0 0 0,0 0 0,0 0 0,0-1 0,-1 1 0,1 0 0,0 0 0,0 0 0,0 0 0,0 0 0,0 0 0,0-1 0,0 1 0,0 0 1,0 0-1,0 0 0,0 0 0,0 0 0,0 0 0,1-1 0,-1 1 0,0 0 0,0 0 0,0 0 0,0 0 0,0 0 0,0 0 0,0 0 0,0 0 0,0-1 1,0 1-1,0 0 0,0 0 0,1 0 0,-1 0 0,0 0 0,0 0 0,0 0 0,0 0 0,0 0 0,-13 4 48,-36 22-5,-53 33 38,86-49-61,2 1-1,0 0 1,0 1 0,-18 21-1,14-13 0,-15 19 56,31-36-68,0 0 1,0 0 0,0 1 0,1-1 0,-1 0-1,1 1 1,0-1 0,0 1 0,1-1 0,-1 1 0,0 5-1,1-7-3,0 0 0,0 0 0,0 0-1,0 0 1,1 0 0,-1 0 0,0 0-1,1 0 1,-1-1 0,1 1-1,0 0 1,0 0 0,0 0 0,0-1-1,0 1 1,0-1 0,0 1 0,0 0-1,2 0 1,-1-1-5,-1 0 1,1 0-1,0 0 0,0 0 1,0-1-1,-1 1 0,1-1 1,0 0-1,0 1 0,0-1 1,0 0-1,0 0 0,0 0 1,0 0-1,0-1 0,0 1 0,-1 0 1,1-1-1,0 1 0,2-2 1,4-1 6,-1 0 1,1-1 0,-1 0 0,0-1-1,0 1 1,0-1 0,-1-1-1,0 1 1,0-1 0,0 0 0,-1 0-1,1-1 1,-2 0 0,8-12-1,0-3 49,-2 1 1,0-1-1,11-43 0,-19 59-6,0 0-1,-1-1 1,0 1 0,1-10 0,-15 70 95,12-39-130,0 0-1,0 0 1,2 0-1,0 0 1,0 0-1,2 0 1,-1 0 0,6 14-1,-7-28-10,-1 1 0,1-1 0,0 1-1,-1-1 1,1 1 0,0-1 0,0 0 0,0 0 0,0 1 0,0-1-1,0 0 1,0 0 0,1 0 0,-1 0 0,0 0 0,1 0 0,-1 0-1,1-1 1,-1 1 0,0 0 0,1-1 0,0 1 0,-1-1 0,1 0-1,-1 1 1,1-1 0,-1 0 0,1 0 0,0 0 0,-1 0 0,1 0-1,-1-1 1,1 1 0,0 0 0,-1-1 0,1 1 0,-1-1 0,1 1-1,1-2 1,6-2 18,-1 0-1,0 0 1,0-1-1,0 0 0,10-10 1,-2 1 1,0-1-1,-2-1 1,0 0 0,-1-1 0,20-33 0,-30 46-23,-3 2 0,1 1 0,0-1 0,-1 1 0,1 0 0,0 0 0,0-1 0,0 1 0,0 0 0,0 0 0,0 0 0,2-1 0,-6 29 0,0-9 0,1 0 0,0 0 0,2 0 0,0 0 0,1 0 0,5 32 0,-4-42 0,-2-5 0,0 0 0,1 1 0,0-1 0,0 0 0,0 0 0,0 0 0,3 4 0,-4-6 0,1 0 0,0-1 0,-1 1 0,1 0 0,0-1 0,0 1 0,0-1 0,-1 1 0,1-1 0,0 1 0,0-1 0,0 1 0,0-1 0,0 0 0,0 0 0,0 1 0,0-1 0,0 0 0,0 0 0,0 0 0,0 0 0,0 0 0,0 0 0,0-1 0,0 1 0,0 0 0,0 0 0,2-1 0,5-2 0,1 0 0,0-1 0,-1 0 0,0 0 0,0-1 0,0 0 0,11-9 0,3-6 0,20-22 0,-6 5 0,-15 15 0,-16 16 0,0 0 0,0 1 0,1-1 0,0 1 0,0 1 0,9-7 0,-13 10 0,9-2 0,-11 4 0,1-1 0,-1 1 0,1-1 0,-1 1 0,0 0 0,0-1 0,1 1 0,-1 0 0,0-1 0,0 1 0,0 0 0,0 0 0,0-1 0,0 1 0,0 0 0,0-1 0,0 1 0,0 1 0,-8 86 0,8-85 0,2 7 0,12-15 0,1-4 0,0-1 0,15-14 0,-19 15 0,1 0 0,0 0 0,0 1 0,23-10 0,-34 17 0,1 0 0,-1 0 0,1 1 0,-1-1 0,1 1 0,-1-1 0,1 1 0,-1-1 0,1 1 0,-1 0 0,1 0 0,-1 0 0,1 0 0,0 0 0,-1 0 0,1 0 0,-1 0 0,1 1 0,-1-1 0,1 0 0,0 1 0,-1 0 0,0-1 0,1 1 0,-1 0 0,1 0 0,-1 0 0,0 0 0,0 0 0,1 0 0,-1 0 0,1 1 0,0 3 0,1 0 0,-1 1 0,0-1 0,0 0 0,-1 1 0,0 0 0,1 7 0,4 14 0,-5-24 0,-1 1 0,1 0 0,1-1 0,-1 1 0,0-1 0,1 0 0,0 1 0,0-1 0,0 0 0,0 0 0,0 0 0,3 3 0,-3-7 0,0 1 0,0-1 0,0 0 0,-1 1 0,1-1 0,0 0 0,-1 0 0,1 0 0,-1-1 0,1 1 0,-1 0 0,2-2 0,0 1 0,11-12 0,0 0 0,-1 0 0,-1-1 0,21-32 0,31-72 0,-61 113 0,0 1 0,1-1 0,-1 1 0,1-1 0,9-8 0,-10 43 0,0-6 0,-1 0 0,-1 0 0,-1-1 0,-1 1 0,-1 0 0,-8 36 0,6-33 0,3-20 0,0 0 0,0 0 0,-1 0 0,1 0 0,-1 0 0,-3 6 0,4-11 0,0 1 0,0-1 0,0 0 0,0 0 0,0 1 0,0-1 0,0 0 0,0 0 0,-1 0 0,1 0 0,0 0 0,-1-1 0,1 1 0,-1 0 0,1 0 0,-1-1 0,1 1 0,-1-1 0,1 0 0,-1 1 0,1-1 0,-1 0 0,1 0 0,-1 0 0,0 0 0,1 0 0,-1 0 0,-2-1 0,-2 0 0,1 0 0,0-1 0,0 1 0,0-1 0,0 0 0,0 0 0,0-1 0,0 0 0,1 0 0,-1 0 0,1 0 0,0 0 0,0-1 0,0 0 0,0 0 0,-5-8 0,8 11 0,0-1 0,0 1 0,0 0 0,1 0 0,-1 0 0,0-1 0,1 1 0,-1 0 0,1-1 0,0 1 0,-1-1 0,1 1 0,0 0 0,0-1 0,0 1 0,0-3 0,1 3 0,0 0 0,0 0 0,0 0 0,0 0 0,0 0 0,0 0 0,0 0 0,1 0 0,-1 0 0,0 1 0,0-1 0,1 0 0,-1 1 0,1 0 0,-1-1 0,3 0 0,7-2 0,1 1 0,1 0 0,-1 1 0,0 0 0,24 2 0,-9-1 0,-27 0 0,0 0 0,0 0 0,0 0 0,1 0 0,-1 0 0,0 0 0,0 0 0,0 0 0,1 0 0,-1 0 0,0 0 0,0 0 0,0 0 0,1 0 0,-1 0 0,0 0 0,0 0 0,0 0 0,0 1 0,1-1 0,-1 0 0,0 0 0,0 0 0,0 0 0,0 0 0,1 1 0,-1-1 0,0 0 0,0 0 0,0 0 0,0 0 0,0 1 0,0-1 0,0 0 0,0 0 0,0 0 0,1 1 0,-1-1 0,0 0 0,0 0 0,0 1 0,-5 9 0,-12 8 0,1-12-4035</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1:54.593"/>
    </inkml:context>
    <inkml:brush xml:id="br0">
      <inkml:brushProperty name="width" value="0.05" units="cm"/>
      <inkml:brushProperty name="height" value="0.05" units="cm"/>
      <inkml:brushProperty name="color" value="#004F8B"/>
    </inkml:brush>
  </inkml:definitions>
  <inkml:trace contextRef="#ctx0" brushRef="#br0">1 1 18791,'0'0'4208</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1:54.878"/>
    </inkml:context>
    <inkml:brush xml:id="br0">
      <inkml:brushProperty name="width" value="0.05" units="cm"/>
      <inkml:brushProperty name="height" value="0.05" units="cm"/>
      <inkml:brushProperty name="color" value="#004F8B"/>
    </inkml:brush>
  </inkml:definitions>
  <inkml:trace contextRef="#ctx0" brushRef="#br0">0 16 13768,'0'0'2911,"99"-10"-2303,-12 8-112,20-2 0,9 10-72,-5 4 0,-8-1-104,-12 1 8,-5-2-152,-9 2 8,-15-2-184,-7-8 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3:45.690"/>
    </inkml:context>
    <inkml:brush xml:id="br0">
      <inkml:brushProperty name="width" value="0.05" units="cm"/>
      <inkml:brushProperty name="height" value="0.05" units="cm"/>
      <inkml:brushProperty name="color" value="#AB008B"/>
    </inkml:brush>
  </inkml:definitions>
  <inkml:trace contextRef="#ctx0" brushRef="#br0">104 0 8640,'0'0'5030,"-11"8"-4614,-2 0-248,-3 3 230,0-1 0,-23 11 0,31-15 549,13-2 24,15-2-96,-15-3-696,1 0-1,-1-1 1,1 0 0,-1-1 0,0 1 0,0-1-1,6-4 1,-9 6-78,0-1 0,0 1 0,0-1-1,0 0 1,0 0 0,-1 1 0,1-1 0,2-4-1,-4 5-43,1 0 0,-1 0-1,0 0 1,1 0 0,-1 0-1,0 0 1,0 0 0,0 0-1,0 0 1,0 0 0,0 0 0,0 0-1,0 0 1,0 0 0,0 1-1,0-1 1,0 0 0,-1 0-1,1 0 1,0 0 0,-1 0-1,0-1 1,1 1-28,-1 1 1,1 0-1,-1-1 0,1 1 0,-1-1 1,1 1-1,-1 0 0,1-1 1,-1 1-1,1 0 0,-1 0 0,0-1 1,1 1-1,-1 0 0,1 0 1,-1 0-1,0 0 0,1 0 0,-1 0 1,1 0-1,-1 0 0,0 0 1,1 0-1,-1 0 0,0 0 0,-21 6 400,5-1-39,14-5-608,-3-1 866</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2:01.565"/>
    </inkml:context>
    <inkml:brush xml:id="br0">
      <inkml:brushProperty name="width" value="0.05" units="cm"/>
      <inkml:brushProperty name="height" value="0.05" units="cm"/>
      <inkml:brushProperty name="color" value="#004F8B"/>
    </inkml:brush>
  </inkml:definitions>
  <inkml:trace contextRef="#ctx0" brushRef="#br0">178 844 8744,'0'0'9263,"-12"-5"-8816,-42-14-4,51 18-395,1 1-1,-1 0 1,0 0 0,0 0 0,0 0 0,1 0 0,-1 1 0,0 0-1,0-1 1,1 1 0,-1 0 0,0 0 0,1 0 0,-1 0 0,1 1 0,0-1-1,-1 1 1,1 0 0,-3 2 0,-1 2 132,0 0 0,1 0 0,-1 0 0,-4 9 0,6-10-81,2-1-1,-1 1 1,1 0-1,-1 0 1,1 0-1,0 0 1,1 0-1,0 0 1,-1 1-1,2-1 1,-1 1-1,0-1 1,1 0 0,0 1-1,1-1 1,-1 1-1,1-1 1,0 0-1,0 0 1,1 1-1,-1-1 1,1 0-1,0 0 1,1 0-1,4 7 1,-4-7-36,1 0 0,0 0 1,0-1-1,0 0 0,1 0 0,-1 0 1,1 0-1,0-1 0,0 0 0,0 0 1,1 0-1,-1 0 0,1-1 0,-1 0 1,1 0-1,0-1 0,0 1 0,0-1 1,-1 0-1,1-1 0,0 0 0,0 0 1,9-1-1,-6 0-12,-1 0 1,0-1-1,0 0 1,1 0-1,-1-1 1,-1 0-1,1-1 1,0 0 0,-1 0-1,0 0 1,9-8-1,-11 8-9,0-1-1,-1 1 1,0-1 0,0 0-1,0 0 1,0 0-1,-1-1 1,0 1 0,0-1-1,0 0 1,-1 0-1,0 0 1,0 0 0,0 0-1,1-12 1,-3 13 9,0-1 0,-1 1 0,1 0 0,-1-1 0,0 1 0,0 0 0,-4-10 0,4 12-20,0 1 0,0-1 0,-1 0-1,1 0 1,-1 0 0,1 1-1,-1-1 1,0 1 0,0-1 0,0 1-1,0 0 1,-1 0 0,1 0-1,-5-3 1,5 5-11,0-1 1,0 1-1,0 0 0,0 0 1,0 0-1,0 0 0,0 0 0,0 1 1,0-1-1,0 1 0,0-1 0,0 1 1,0 0-1,0 0 0,1-1 1,-1 1-1,0 1 0,0-1 0,1 0 1,-4 3-1,3-3-4,0 1 0,0-1 1,0 1-1,1 0 0,-1-1 0,0 1 0,1 0 1,-1 0-1,1 1 0,0-1 0,-1 0 0,1 0 1,0 1-1,0-1 0,1 0 0,-2 3 0,3-3-2,-1 0-1,1 0 0,-1 0 0,1 0 1,0-1-1,0 1 0,0 0 0,0-1 0,0 1 1,0-1-1,0 1 0,1-1 0,-1 1 0,0-1 1,1 0-1,2 2 0,27 18 145,-25-18-130,0-1 0,-1 1 1,1-1-1,0-1 0,0 1 0,1-1 0,-1 0 1,0 0-1,0-1 0,1 0 0,-1 0 0,0 0 0,0-1 1,0 0-1,1 0 0,-1 0 0,0-1 0,0 0 0,0 0 1,-1-1-1,1 0 0,10-6 0,6-6 114,1-2-1,-2 0 1,36-38-1,-50 49-103,33-37 281,-1-2 0,39-59 0,-78 103-303,1 0 0,-1 0 0,1 0 0,0 0 0,-1 0 0,1 0-1,0 0 1,-1 0 0,1 0 0,0 0 0,0 1 0,0-1 0,0 0-1,0 0 1,0 1 0,0-1 0,0 1 0,0-1 0,0 1 0,0 0-1,0-1 1,2 1 0,-3 0-7,1 1 0,0-1 0,-1 1 0,1 0 0,-1-1 0,1 1 0,-1 0 0,1-1 0,-1 1 0,1 0 0,-1 0 0,0-1 0,1 1 0,-1 0 0,0 0 0,1 0 0,-1-1 0,0 1 0,0 0 0,0 0 0,0 1 0,1 12 30,-1-1 0,-2 18 0,2-31-39,-3 59 64,3-37-32,-1 0 0,-1 0 0,-1 0-1,-1 0 1,-1 0 0,-11 30 0,15-50-18,1 0-1,-1-1 1,0 1 0,0 0-1,0-1 1,0 1-1,0-1 1,-1 1 0,1-1-1,0 1 1,-1-1 0,1 0-1,-1 0 1,1 0-1,-1 0 1,1 0 0,-1 0-1,0 0 1,0 0 0,1-1-1,-1 1 1,0-1-1,0 1 1,0-1 0,0 0-1,1 1 1,-1-1 0,0 0-1,0 0 1,0-1-1,0 1 1,0 0 0,0-1-1,1 1 1,-1-1 0,0 1-1,0-1 1,0 0-1,1 0 1,-1 0 0,1 0-1,-1 0 1,0 0 0,1 0-1,0 0 1,-1-1-1,1 1 1,0-1 0,-2-2-1,-1-2 59,2 3-36,0 0 0,0 0 1,1 0-1,-1 0 0,1 0 1,0 0-1,-1 0 0,2-1 1,-1 1-1,0 0 0,1-1 1,-1 1-1,1-5 0,3 8-35,-1 0 0,1-1 1,0 1-1,-1 0 0,1 0 0,0 1 0,0-1 0,-1 1 0,1-1 0,0 1 0,2 1 0,9 0-20,17 2 2,18 2-81,57 0 0,-89-7 86,0 0 1,0-1 0,0 0 0,0-2 0,0 0-1,-1-1 1,19-8 0,-2-3 79,0-1 1,-1-2-1,-1-1 1,-1-2-1,39-36 1,-48 33 16,-19 20-74,1 1-1,0 0 1,0 1 0,1-1-1,3-3 1,-6 7-11,0 0 0,0-1 0,-1 1 0,1 0 0,0 0 0,0 0 0,0 0 0,-1 0 0,1 0 0,0 0 0,0 0 0,0 0 0,0 0 0,-1 0 0,1 0 0,0 1 0,0-1 0,0 0 0,-1 1 0,1-1 0,0 1 0,0-1 0,-1 0 0,2 2 0,20 15 0,-17-11 0,11 1 0,-15-7 0,1 0 0,-1 1 0,1-1 0,-1 1 0,1-1 0,-1 1 0,0-1 0,1 1 0,-1 0 0,0 0 0,1 0 0,-1 0 0,0 0 0,0 0 0,0 0 0,0 0 0,1 2 0,-25-6 0,11 1 0,1 0 0,0 0 0,-1 2 0,1-1 0,-1 2 0,0-1 0,1 1 0,0 1 0,-1 0 0,1 1 0,0 0 0,0 1 0,0 0 0,1 1 0,-1 0 0,1 0 0,-18 14 0,25-16 0,-1 1 0,1 0 0,0-1 0,0 2 0,0-1 0,0 0 0,1 1 0,-1-1 0,1 1 0,1 0 0,-1-1 0,0 1 0,0 8 0,0-5 0,1 0 0,0 0 0,1 1 0,0-1 0,0 0 0,1 0 0,2 11 0,-2-14 0,1-1 0,-1 0 0,1 0 0,0 0 0,0 0 0,1 0 0,-1 0 0,1 0 0,0-1 0,0 1 0,0-1 0,1 0 0,-1 0 0,1 0 0,0-1 0,-1 1 0,1-1 0,0 0 0,0 0 0,1 0 0,-1 0 0,0-1 0,1 0 0,-1 1 0,1-2 0,-1 1 0,1-1 0,-1 1 0,1-1 0,-1 0 0,1-1 0,4 0 0,39-5 0,-33 5 0,1 0 0,-2-2 0,1 0 0,0 0 0,26-11 0,-31 9 0,-6 3 0,0-1 0,0 2 0,0-1 0,1 0 0,-1 1 0,0 0 0,9-2 0,3-3 0,-15 5 0,0 0 0,1 0 0,-1 0 0,0 1 0,1-1 0,-1 0 0,1 1 0,-1-1 0,1 1 0,-1 0 0,1-1 0,1 1 0,0-1 0,0 1 0,-1-1 0,1 0 0,0 0 0,-1 0 0,1-1 0,2-1 0,11-5 0,-8 4 0,0 0 0,0 0 0,0-1 0,-1 0 0,0-1 0,11-9 0,2-2 0,-8 7 0,-1 0 0,-1 0 0,0-1 0,0 0 0,-1-1 0,0 0 0,-1 0 0,0-1 0,-1 0 0,7-20 0,-13 32 0,2-16 0,-3 10 0,-3 7 0,-8 12 0,0 0 0,1 2 0,0-1 0,1 1 0,0 0 0,-8 21 0,5-6 0,2 0 0,-11 47 0,18-64 0,1 1 0,0 17 0,2-27 0,-1 0 0,1 1 0,0-1 0,1 0 0,-1 0 0,1 0 0,-1 0 0,1 1 0,0-1 0,0 0 0,0-1 0,0 1 0,1 0 0,-1 0 0,3 2 0,-2-3 0,-1-2 0,1 1 0,-1 0 0,1 0 0,-1 0 0,1-1 0,0 1 0,-1-1 0,1 1 0,0-1 0,0 0 0,-1 0 0,1 1 0,2-2 0,28-1 0,-28 2 0,9-2 0,-1-1 0,0 0 0,0-1 0,0 0 0,-1-1 0,1 0 0,-1-1 0,0-1 0,-1 1 0,1-1 0,-1-1 0,-1 0 0,0-1 0,0 0 0,9-11 0,8-13 0,-1-1 0,-2-1 0,22-45 0,0-4 0,-3-1 0,-4-3 0,31-108 0,-66 175 0,-3 21 0,0 0 0,0 0 0,0 0 0,0 0 0,0 0 0,0-1 0,0 1 0,0 0 0,0 0 0,0 0 0,-1 0 0,1 0 0,0 0 0,0 0 0,0 0 0,0-1 0,0 1 0,0 0 0,-1 0 0,1 0 0,0 0 0,0 0 0,0 0 0,0 0 0,0 0 0,-1 0 0,1 0 0,0 0 0,0 0 0,0 0 0,0 0 0,0 0 0,-1 0 0,1 0 0,0 0 0,0 0 0,0 0 0,0 0 0,0 0 0,-1 0 0,1 0 0,0 1 0,0-1 0,0 0 0,0 0 0,0 0 0,0 0 0,0 0 0,-1 0 0,1 0 0,0 1 0,0-1 0,0 0 0,0 0 0,-26 30 0,3 2 0,1 0 0,1 1 0,2 1 0,2 1 0,-18 47 0,-17 103 0,47-157 0,0 1 0,2 0 0,1 1 0,2 42 0,0-68 0,1 0 0,-1 0 0,1-1 0,0 1 0,0 0 0,1 0 0,-1-1 0,1 1 0,0 0 0,0-1 0,0 0 0,0 1 0,1-1 0,-1 0 0,6 5 0,-6-7 0,0 1 0,0-1 0,0 0 0,0 1 0,0-1 0,0 0 0,1 0 0,-1-1 0,0 1 0,1 0 0,-1-1 0,1 1 0,-1-1 0,0 0 0,1 0 0,-1 0 0,1 0 0,-1 0 0,1-1 0,-1 1 0,1-1 0,-1 1 0,0-1 0,1 0 0,-1 0 0,4-2 0,11-8 0,0-1 0,-1-1 0,0-1 0,-1 0 0,-1-1 0,0 0 0,-1-1 0,0-1 0,15-26 0,30-71 0,63-172 0,-111 261 0,12-31 0,-2 0 0,-3-1 0,-2-1 0,8-72 0,-21 120 0,-2 8 0,1 1 0,-1-1 0,1 1 0,-1-1 0,0 1 0,0-1 0,0 1 0,0-1 0,0 1 0,0-1 0,0 1 0,0-1 0,0 1 0,-1-2 0,-9 16 0,-9 15 0,1 0 0,2 2 0,-25 60 0,-22 102 0,44-131 0,2-4 0,2 1 0,3 0 0,-8 91 0,19-134 0,0 5 0,2 35 0,-1-51 0,1 1 0,0-1 0,-1 1 0,2-1 0,-1 0 0,0 1 0,1-1 0,0 0 0,0 0 0,0 0 0,0 0 0,1 0 0,3 4 0,-4-6 0,0-1 0,0 1 0,1-1 0,-1 0 0,0 0 0,0 0 0,1 0 0,-1 0 0,1 0 0,-1-1 0,0 1 0,1-1 0,-1 0 0,1 0 0,-1 0 0,1 0 0,4-1 0,45-10 0,-49 10 0,11-3 0,0-2 0,-1 0 0,1 0 0,-1-1 0,19-14 0,59-53 0,-65 52 0,-20 16 0,-1 0 0,1 0 0,-1 0 0,4-8 0,15-16 0,-24 30 0,0 0 0,1-1 0,-1 1 0,0 0 0,0 0 0,0 0 0,0 0 0,1 0 0,-1 0 0,0 0 0,0-1 0,0 1 0,0 0 0,0 0 0,0 0 0,0 0 0,0-1 0,0 1 0,1 0 0,-1 0 0,0 0 0,0 0 0,0-1 0,0 1 0,0 0 0,0 0 0,0 0 0,0 0 0,0-1 0,0 1 0,0 0 0,0 0 0,0 0 0,-1 0 0,1-1 0,0 1 0,0 0 0,0 0 0,0 0 0,0-1 0,-10 3 0,-5 4 0,1 2 0,-1 0 0,2 1 0,-1 0 0,1 1 0,1 0 0,-17 18 0,12-9 0,1 1 0,1 0 0,1 2 0,-13 24 0,20-34 0,5-10 0,0 1 0,0-1 0,0 1 0,1 0 0,-1 0 0,1-1 0,0 1 0,0 0 0,0 0 0,0 0 0,0 1 0,1-1 0,-1 0 0,1 5 0,0-8 0,0 1 0,1-1 0,-1 0 0,0 1 0,0-1 0,1 0 0,-1 1 0,0-1 0,0 0 0,1 1 0,-1-1 0,1 0 0,-1 0 0,0 1 0,1-1 0,-1 0 0,0 0 0,1 0 0,-1 0 0,1 1 0,-1-1 0,1 0 0,-1 0 0,0 0 0,1 0 0,-1 0 0,1 0 0,-1 0 0,1 0 0,-1 0 0,0 0 0,1-1 0,-1 1 0,1 0 0,-1 0 0,1 0 0,-1 0 0,0-1 0,1 1 0,-1 0 0,0 0 0,1-1 0,20-14 0,-18 13 0,36-31 0,58-62 0,-92 90 0,-1-1 0,1 1 0,0 1 0,0-1 0,0 1 0,0 0 0,8-4 0,-7 18 0,8 59 0,-11-48 0,9 30 0,-9-44 0,0 0 0,0 1 0,0-1 0,1-1 0,0 1 0,0-1 0,10 12 0,-13-16 0,0-1 0,1 1 0,0 0 0,-1-1 0,1 1 0,0-1 0,0 1 0,0-1 0,0 0 0,0 0 0,0 0 0,0 0 0,1 0 0,-1-1 0,0 1 0,0-1 0,1 1 0,-1-1 0,0 0 0,1 0 0,-1 0 0,0 0 0,1 0 0,-1 0 0,0-1 0,1 1 0,-1-1 0,4-1 0,5-1 0,0-1 0,0 0 0,-1-1 0,1 0 0,-1 0 0,0-1 0,-1-1 0,1 0 0,-1 0 0,-1 0 0,1-1 0,-1-1 0,-1 0 0,8-10 0,10-17 0,-2-1 0,26-57 0,-32 59 0,25-54 0,48-150 0,-74 191 0,25-85 0,-36 111 0,-1 1 0,-1 0 0,-1-1 0,0-29 0,-2 49 0,0 0 0,0 0 0,-1 0 0,1 0 0,0 0 0,-1 0 0,1 0 0,-1 0 0,1 1 0,-1-1 0,-1-2 0,1 3 0,1 1 0,0 0 0,-1-1 0,1 1 0,0 0 0,0 0 0,-1 0 0,1-1 0,-1 1 0,1 0 0,0 0 0,-1 0 0,1 0 0,0 0 0,-1 0 0,1 0 0,-1 0 0,1-1 0,0 1 0,-1 1 0,1-1 0,-1 0 0,1 0 0,0 0 0,-1 0 0,1 0 0,0 0 0,-1 0 0,1 0 0,0 1 0,-1-1 0,1 0 0,-1 1 0,-4 3 0,0 1 0,0-1 0,0 1 0,1 1 0,-5 6 0,8-12 0,-22 33 0,2 0 0,1 1 0,2 1 0,1 0 0,-13 44 0,4 1 0,-21 114 0,38-151 0,2 0 0,3 0 0,1 0 0,1 1 0,8 68 0,-6-111 0,0 1 0,1-1 0,-1 1 0,0-1 0,1 1 0,-1-1 0,1 1 0,-1-1 0,1 1 0,0-1 0,0 0 0,0 1 0,0-1 0,0 0 0,0 0 0,0 1 0,0-1 0,0 0 0,0 0 0,0 0 0,1-1 0,-1 1 0,0 0 0,1 0 0,-1-1 0,1 1 0,-1-1 0,1 1 0,-1-1 0,1 1 0,-1-1 0,1 0 0,-1 0 0,1 0 0,0 0 0,2 0 0,2-1 0,0 0 0,0 0 0,-1-1 0,1 0 0,0 0 0,-1 0 0,0-1 0,7-3 0,2-3 0,-1-1 0,0 0 0,-1 0 0,21-24 0,37-56 0,-46 57 0,40-43 0,-56 71 0,-6 9 0,-4 14 0,1-15 0,-16 70 0,4-19 0,-10 89 0,19-116 0,2-21 0,1 0 0,0 0 0,1 0 0,-1 1 0,1-1 0,0 0 0,1 0 0,1 8 0,-2-14 0,0 1 0,1-1 0,-1 1 0,0-1 0,1 0 0,-1 1 0,1-1 0,-1 1 0,1-1 0,-1 0 0,1 1 0,-1-1 0,1 0 0,-1 0 0,1 1 0,-1-1 0,1 0 0,0 0 0,-1 0 0,1 0 0,-1 0 0,1 0 0,-1 0 0,1 0 0,0 0 0,-1 0 0,1 0 0,-1 0 0,1 0 0,0 0 0,0-1 0,20-6 0,-20 6 0,15-6 0,-1-1 0,0-1 0,0-1 0,-1 0 0,0-1 0,13-13 0,2-6 0,36-48 0,-38 47 0,-18 22 0,-1 0 0,0-1 0,13-21 0,-19 24 0,-6 9 0,-6 9 0,1 2 0,1 1 0,1-1 0,0 1 0,0 1 0,2-1 0,0 1 0,-4 21 0,8-35 0,1 1 0,0 0 0,-1-1 0,1 1 0,0 0 0,0 0 0,0-1 0,0 1 0,1 0 0,-1 0 0,0-1 0,1 1 0,-1 0 0,1-1 0,0 1 0,0-1 0,-1 1 0,1-1 0,0 1 0,0-1 0,0 1 0,0-1 0,1 0 0,-1 0 0,0 0 0,1 1 0,-1-1 0,0 0 0,1-1 0,-1 1 0,1 0 0,-1 0 0,1-1 0,0 1 0,-1 0 0,1-1 0,0 0 0,2 1 0,4 0 0,0-1 0,0 1 0,0-1 0,0-1 0,0 0 0,15-3 0,-7 1 0,-1-2 0,1 1 0,-1-2 0,0 0 0,-1-1 0,22-13 0,-29 15 0,0 0 0,-1 0 0,1-1 0,-1 0 0,0 0 0,-1-1 0,0 1 0,0-1 0,0-1 0,-1 1 0,0 0 0,0-1 0,-1 0 0,3-9 0,-3 7 0,0 1 0,-1-1 0,0 0 0,0-1 0,-1 1 0,-1-16 0,0 22 0,0 1 0,-1 0 0,0-1 0,0 1 0,0 0 0,0-1 0,0 1 0,-1 0 0,1 0 0,-1 0 0,0 0 0,0 1 0,0-1 0,0 0 0,-1 1 0,1-1 0,0 1 0,-1 0 0,0 0 0,0 0 0,0 0 0,0 0 0,-4-1 0,-4-2 0,-1 0 0,1 1 0,-1 1 0,-23-4 0,28 6 0,0 0 0,0 1 0,-1-1 0,1 2 0,0-1 0,0 1 0,0 0 0,0 1 0,0-1 0,-7 4 0,13-4 0,0-1 0,0 1 0,0-1 0,0 1 0,0 0 0,0 0 0,0-1 0,1 1 0,-1 0 0,0 0 0,0 0 0,1 0 0,-1 0 0,1 0 0,-1 0 0,1 0 0,-1 0 0,1 0 0,-1 0 0,1 0 0,0 0 0,0 1 0,-1-1 0,1 0 0,0 0 0,0 0 0,0 0 0,1 1 0,-1-1 0,0 0 0,0 0 0,0 0 0,1 0 0,-1 0 0,1 0 0,-1 0 0,1 0 0,-1 0 0,1 0 0,0 0 0,-1 0 0,1 0 0,0 0 0,0 0 0,0 0 0,-1-1 0,2 2 0,14 22 0,-15-21 0,0 0 0,0-1 0,1 1 0,-1-1 0,1 1 0,0-1 0,-1 1 0,1-1 0,0 0 0,1 0 0,2 2 0,4 1 0,0 0 0,0-1 0,1 0 0,0-1 0,0 0 0,0 0 0,0-1 0,0-1 0,0 0 0,1 0 0,-1-1 0,11 0 0,8-3 0,-1-1 0,0-1 0,31-9 0,18-9 0,63-16 0,-122 36 0,1 0 0,-1 1 0,1 1 0,-1 0 0,34 5 0,-52-4 0,1 0 0,-1 0 0,1 0 0,-1 0 0,0 0 0,1 0 0,-1 0 0,1 0 0,-1 0 0,1 0 0,-1 1 0,1-1 0,-1 0 0,0 0 0,1 0 0,-1 1 0,1-1 0,-1 0 0,0 1 0,1-1 0,-1 0 0,0 1 0,1-1 0,-1 0 0,0 1 0,0-1 0,1 1 0,-1 0 0,-4 13 0,3-11 0,-2 3 0,-1 0 0,1 0 0,-1-1 0,-7 9 0,7-9 0,0-1 0,1 0 0,0 1 0,0 0 0,0 0 0,-2 6 0,0-3 0,2-3 0,12-8 0,161-84 0,-152 77 0,1 2 0,0 0 0,0 1 0,39-9 0,-57 15 0,0 1 0,-1 0 0,1-1 0,0 1 0,0 0 0,0 0 0,0 0 0,0 0 0,0 0 0,0 0 0,0 0 0,0 0 0,0 0 0,-1 0 0,1 0 0,0 0 0,0 1 0,0-1 0,0 0 0,0 1 0,-1-1 0,1 1 0,0-1 0,0 1 0,-1-1 0,1 1 0,0 0 0,-1-1 0,1 1 0,0 0 0,-1-1 0,1 1 0,-1 0 0,1 0 0,-1 0 0,1-1 0,-1 1 0,0 0 0,0 0 0,1 0 0,-1 0 0,0 0 0,0 0 0,0 0 0,0-1 0,0 1 0,0 0 0,0 1 0,-1 8 0,1-1 0,-2 0 0,1 0 0,-4 10 0,1-6 0,-14 60 0,-8 46 0,25-116 0,1 0 0,0-1 0,-1 1 0,1 0 0,0 0 0,1-1 0,-1 1 0,1 5 0,0-7 0,-1-1 0,1 1 0,-1 0 0,1 0 0,0 0 0,-1-1 0,1 1 0,0 0 0,-1-1 0,1 1 0,0-1 0,0 1 0,0-1 0,0 1 0,0-1 0,-1 0 0,1 1 0,0-1 0,0 0 0,0 0 0,0 1 0,0-1 0,0 0 0,0 0 0,0 0 0,0 0 0,2-1 0,39 6 998,-2-2-5988</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2:01.849"/>
    </inkml:context>
    <inkml:brush xml:id="br0">
      <inkml:brushProperty name="width" value="0.05" units="cm"/>
      <inkml:brushProperty name="height" value="0.05" units="cm"/>
      <inkml:brushProperty name="color" value="#004F8B"/>
    </inkml:brush>
  </inkml:definitions>
  <inkml:trace contextRef="#ctx0" brushRef="#br0">0 0 17887,'0'0'5128</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2:02.288"/>
    </inkml:context>
    <inkml:brush xml:id="br0">
      <inkml:brushProperty name="width" value="0.05" units="cm"/>
      <inkml:brushProperty name="height" value="0.05" units="cm"/>
      <inkml:brushProperty name="color" value="#004F8B"/>
    </inkml:brush>
  </inkml:definitions>
  <inkml:trace contextRef="#ctx0" brushRef="#br0">1 1 14168,'0'0'360</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2:02.939"/>
    </inkml:context>
    <inkml:brush xml:id="br0">
      <inkml:brushProperty name="width" value="0.05" units="cm"/>
      <inkml:brushProperty name="height" value="0.05" units="cm"/>
      <inkml:brushProperty name="color" value="#004F8B"/>
    </inkml:brush>
  </inkml:definitions>
  <inkml:trace contextRef="#ctx0" brushRef="#br0">1 105 12664,'0'0'3488,"91"-44"-2665,-23 25-207,13 7 16,9 6-160,11-4 16,6 2-112,-4 2 8,-2 8-136,-15 2 16</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2:45.172"/>
    </inkml:context>
    <inkml:brush xml:id="br0">
      <inkml:brushProperty name="width" value="0.05" units="cm"/>
      <inkml:brushProperty name="height" value="0.05" units="cm"/>
      <inkml:brushProperty name="color" value="#004F8B"/>
    </inkml:brush>
  </inkml:definitions>
  <inkml:trace contextRef="#ctx0" brushRef="#br0">0 173 9536,'0'0'10426,"12"-2"-10219,-1 0-155,11-2 122,0 0-1,26 0 1,47 3 393,146 6 458,-169 0-665,84-7 0,-94 1-205,-30-1-13,39-8 1,-49 6-69,0 1-1,1 0 1,-1 2-1,30 2 1,-8 1 79,-31-2-72,-1 0-1,22 4 1,-30-3-28,0-1 1,-1 0-1,1 0 1,0 0 0,0-1-1,0 1 1,0-1-1,0 0 1,6-2 0,-1 5 86,-8-2-135,-1 1-1,0-1 1,0 0 0,1 0 0,-1 1-1,0-1 1,1 0 0,-1 0 0,0 0-1,1 0 1,-1 1 0,0-1 0,1 0-1,-1 0 1,0 0 0,1 0-1,-1 0 1,1 0 0,-1 0 0,0 0-1,1 0 1,-1 0 0,0 0 0,1 0-1,-1 0 1,0 0 0,1-1-1,-1 1 1,0 0 0,1 0 0,-1 0-1,0 0 1,1-1 0,-1 1 0,1 0-1,0-1 21,0 1 1,1 0-1,-1 0 0,0 0 1,1 0-1,-1 0 0,1 0 0,-1 0 1,0 0-1,1 1 0,-1-1 0,0 0 1,1 1-1,-1-1 0,0 1 0,0 0 1,1-1-1,0 2 0,-1-2-16,-1 0 0,0 0 0,0 0 0,1 0 0,-1 0 0,0 0 0,0 0 0,1 0 0,-1 0 0,0 0 0,0 0 0,0 0 0,1 0 0,-1-1 0,0 1 0,0 0 0,0 0 0,1 0 0,-1 0 0,0 0 0,0-1 0,0 1 0,0 0 0,1 0 0,-1 0 0,0-1 0,0 1 0,0 0 0,0 0 1,0 0-1,0-1 0,0 1 0,0 0 0,0 0 0,0-1 0,1 1 0,-1 0 0,0 0 0,0-1 0,-1 1 0,1 0 0,0 0 0,0-1 0,0 1 0,0 0 0,0 0 0,0 0 0,0-1 0,0 1 0,0 0 0,0 0 0,-1 0 0,1-1 0,0 1 0,0 0 0,0 0 0,0 0 0,-1-1 0,1 1 0,0 0 0,-1 0 0,-16-12 54,-1 1-1,0 0 1,-1 2 0,-38-14-1,43 17 6,0-1-1,0 0 0,-13-10 1,-17-9 190,42 25-210,-4-3 301,14-2-215,-6 7-84,1 0 1,-1 0-1,1 0 1,-1 0 0,0 0-1,1 0 1,-1 1-1,0-1 1,0 1-1,0-1 1,0 1-1,3 3 1,20 13-32,63 12 69,-42-16 18,1-4 32,-18-6-36,-15-3-16,-13-1-80,0 0-1,-1-1 1,1 2 0,0-1 0,0 0 0,0 0 0,0 0 0,0 0-1,0 0 1,-1 1 0,1-1 0,0 0 0,0 1 0,0-1 0,-1 1-1,1-1 1,1 2 0,-1-2 8,0 1 0,-1-1 0,1 1 0,0-1 0,-1 1 0,1-1 0,-1 1 0,1 0 0,-1-1 0,1 1 0,-1 0 0,1-1 0,-1 1 0,0 0 0,1 0 0,-1-1 0,0 1 0,0 0 0,1 0 0,-1-1 0,0 1 0,0 0 0,0 0 0,0 1-1,-1 0 4,1 0-1,0-1 1,-1 1-1,0 0 1,1 0 0,-1-1-1,0 1 1,0 0-1,0-1 1,-2 3-1,-3 3 4,0 0 0,-1-1 0,-11 9 0,-6 2 24,-40 20 0,37-22 19,-29 21 0,38-25 18</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2:28.045"/>
    </inkml:context>
    <inkml:brush xml:id="br0">
      <inkml:brushProperty name="width" value="0.05" units="cm"/>
      <inkml:brushProperty name="height" value="0.05" units="cm"/>
      <inkml:brushProperty name="color" value="#004F8B"/>
    </inkml:brush>
  </inkml:definitions>
  <inkml:trace contextRef="#ctx0" brushRef="#br0">0 35 8936,'0'0'9185,"10"-6"-8664,27-17-20,-27 18 462,-9 10-36,3 6-548,0-2-198,-1 1 0,0-1 0,0 1 0,1 14 0,7 74 638,-4 1 0,-11 172 0,-13 21 725,-14 27 416,30-290-1661,3 36 1,1-5 121,-3-54-306,0 0 1,0 0-1,1 1 0,0-1 1,0 0-1,0-1 1,1 1-1,0 0 0,0 0 1,6 8-1,-8-13-107,0-1 0,0 0 0,0 0 0,1 0 0,-1 1 0,0-1 1,0 0-1,0 0 0,1 0 0,-1 0 0,0 0 0,0 0 0,1 0 0,-1 1 0,0-1 0,1 0 0,-1 0 0,0 0 0,0 0 0,1 0 1,-1 0-1,0 0 0,1 0 0,-1 0 0,0-1 0,0 1 0,1 0 0,-1 0 0,0 0 0,0 0 0,1 0 0,-1 0 0,0-1 0,0 1 1,0 0-1,1 0 0,-1 0 0,0 0 0,0-1 0,0 1 0,1 0 0,-1 0 0,0-1 0,0 1 0,0 0 0,0 0 0,0-1 0,0 1 1,1 0-1,8-18 13,-7 14-22,17-49-380,-12 24-3419</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2:28.877"/>
    </inkml:context>
    <inkml:brush xml:id="br0">
      <inkml:brushProperty name="width" value="0.05" units="cm"/>
      <inkml:brushProperty name="height" value="0.05" units="cm"/>
      <inkml:brushProperty name="color" value="#004F8B"/>
    </inkml:brush>
  </inkml:definitions>
  <inkml:trace contextRef="#ctx0" brushRef="#br0">340 0 9536,'0'0'9198,"-7"14"-8818,-25 38 195,-46 57 1,-13 27 631,63-92-91,-64 80 1,91-121-1032,-1-1-1,1 0 1,-1 0 0,1 1 0,0-1 0,0 1 0,0-1 0,1 1 0,-2 3 0,3 5-294,0-11 129,-1 0 0,0 0 0,0 0 0,0 0 0,1 1 0,-1-1 0,0 0 0,0 0 0,1 0-1,-1 0 1,0 0 0,0 0 0,1 0 0,-1 0 0,0 0 0,0 0 0,1 0 0,-1 0 0,0 0 0,0 0-1,1 0 1,-1 0 0,0 0 0,0 0 0,1 0 0,-1 0 0,0 0 0,0-1 0,1 1 0,-1 0-1,0 0 1,0 0 0,0 0 0,1 0 0,-1-1 0</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2:29.399"/>
    </inkml:context>
    <inkml:brush xml:id="br0">
      <inkml:brushProperty name="width" value="0.05" units="cm"/>
      <inkml:brushProperty name="height" value="0.05" units="cm"/>
      <inkml:brushProperty name="color" value="#004F8B"/>
    </inkml:brush>
  </inkml:definitions>
  <inkml:trace contextRef="#ctx0" brushRef="#br0">459 0 12256,'0'0'3840,"-14"16"-3278,11-11-514,-30 36 499,-44 41 1,39-48 202,-51 34 0,33-27-61,3-8-2,44-29-507,0 0 0,1 1-1,-1 0 1,1 1 0,1-1 0,-1 2 0,1-1 0,0 1 0,0 0-1,-6 10 1,12-17-144,1 1-1,0-1 0,-1 1 0,1-1 0,0 1 1,-1-1-1,1 1 0,0 0 0,0-1 0,0 1 1,-1-1-1,1 1 0,0 0 0,0-1 1,0 1-1,0 0 0,0-1 0,0 1 0,0 0 1,0-1-1,1 1 0,-1-1 0,0 1 1,0 0-1,0-1 0,1 1 0,-1-1 0,0 1 1,1 0-1,-1-1 0,0 1 0,1-1 0,-1 1 1,1-1-1,-1 0 0,1 1 0,-1-1 1,1 1-1,-1-1 0,1 0 0,0 1 0,2 0-419,0 0 0,-1 0-1,1 0 1,0-1 0,-1 1-1,1-1 1,4 0-1</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2:29.874"/>
    </inkml:context>
    <inkml:brush xml:id="br0">
      <inkml:brushProperty name="width" value="0.05" units="cm"/>
      <inkml:brushProperty name="height" value="0.05" units="cm"/>
      <inkml:brushProperty name="color" value="#004F8B"/>
    </inkml:brush>
  </inkml:definitions>
  <inkml:trace contextRef="#ctx0" brushRef="#br0">480 1 12864,'0'0'4666,"-12"13"-4253,5-6-366,-45 52 756,-68 57-1,68-74-159,-1 0 364,2 1 0,-50 57 0,70-71 156,51-32-2339</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2:30.284"/>
    </inkml:context>
    <inkml:brush xml:id="br0">
      <inkml:brushProperty name="width" value="0.05" units="cm"/>
      <inkml:brushProperty name="height" value="0.05" units="cm"/>
      <inkml:brushProperty name="color" value="#004F8B"/>
    </inkml:brush>
  </inkml:definitions>
  <inkml:trace contextRef="#ctx0" brushRef="#br0">622 0 13360,'0'0'2822,"-17"11"-2174,-200 115 904,-7 16 502,213-135-1927,-98 80 1436,91-72-1224,16-12-253,-1-1 1,1 0 0,0 0-1,0 1 1,0-1 0,0 1-1,0 0 1,0 0 0,1-1-1,-1 1 1,-1 4 0,3-6-160,0 0 1,0 0-1,0 0 0,0 0 1,0 0-1,0 0 1,0 0-1,0 0 1,0 0-1,1 0 0,-1 0 1,0 0-1,0 0 1,1-1-1,-1 1 1,1 0-1,-1 0 0,1 0 1,-1 0-1,1 0 1,0-1-1,-1 1 0,1 0 1,0-1-1,0 1 1,-1 0-1,1-1 1,0 1-1,0-1 0,0 1 1,0-1-1,0 1 1,0-1-1,0 0 1,-1 0-1,3 1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3:46.434"/>
    </inkml:context>
    <inkml:brush xml:id="br0">
      <inkml:brushProperty name="width" value="0.05" units="cm"/>
      <inkml:brushProperty name="height" value="0.05" units="cm"/>
      <inkml:brushProperty name="color" value="#AB008B"/>
    </inkml:brush>
  </inkml:definitions>
  <inkml:trace contextRef="#ctx0" brushRef="#br0">12 67 6928,'0'0'6921,"-1"14"-6418,2 162 1870,-1-138-863,-1-35-327,0-24-568,3-38-21,-1 33-195,-1-1 0,0 0 0,-9-49 0,7 66-180,1 0-1,0 1 1,1-12-1,0 18-140,0 3-67,0-1-1,0 1 0,0-1 0,0 1 1,0 0-1,0-1 0,1 1 1,-1 0-1,0-1 0,0 1 0,0 0 1,0-1-1,1 1 0,-1 0 1,0-1-1,0 1 0,1 0 0,-1-1 1,0 1-1,1 0 0,-1 0 1,0-1-1,1 1 0,-1 0 1,0 0-1,1 0 0,-1 0 0,0-1 1,1 1-1,-1 0 0,1 0 1,-1 0-1,0 0 0,1 0 0,-1 0 1,1 0-1,-1 0 0,0 0 1,1 0-1,-1 0 0,0 0 0,1 0 1,-1 1-1,1-1 0,-1 0 1,0 0-1,1 0 0,-1 0 0,0 1 1,1-1-1,-1 0 0,1 1 1,23 13 109,-20-12-78,16 10 167,1-1 0,1-1 0,43 15 0,-63-25-207,1 1 0,-1-1 0,0 0 0,0 1-1,0-1 1,0 0 0,0 0 0,4-1 0,0-3-3463</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2:56.872"/>
    </inkml:context>
    <inkml:brush xml:id="br0">
      <inkml:brushProperty name="width" value="0.05" units="cm"/>
      <inkml:brushProperty name="height" value="0.05" units="cm"/>
      <inkml:brushProperty name="color" value="#004F8B"/>
    </inkml:brush>
  </inkml:definitions>
  <inkml:trace contextRef="#ctx0" brushRef="#br0">0 12 10752,'0'0'5865,"2"10"-5313,-1-7-536,3 19 555,0 0 0,-1 0 0,0 30 0,-4-38-260,0-6-121,0 0 0,1 0 1,0 0-1,0-1 0,1 1 0,3 12 0,-4-2 267,1 6 410,6-19-311,6-9 79,-8-1-529,0 0 0,0-1 0,-1 1 0,1-1 0,-1 0 0,-1 0 0,1 0 0,2-8 0,-2 7-28,11-22 116,1 2-1,22-28 1,-29 43-92,1 0 0,1 1-1,0 1 1,0-1 0,1 2-1,20-13 1,-32 21-97,0 1-1,0 0 0,0 0 1,1 0-1,-1-1 1,0 1-1,0 0 0,1 0 1,-1 0-1,0 0 1,0 0-1,1 0 1,-1 0-1,0 0 0,1-1 1,-1 1-1,0 0 1,0 0-1,1 0 0,-1 0 1,0 0-1,1 1 1,-1-1-1,0 0 0,0 0 1,1 0-1,-1 0 1,0 0-1,1 0 0,-1 0 1,0 0-1,0 1 1,0-1-1,1 0 1,-1 0-1,0 0 0,0 1 1,1-1-1,-1 0 1,0 0-1,0 0 0,0 1 1,0-1-1,0 0 1,1 0-1,-1 1 0,0-1 1,0 0-1,0 1 1,2 17 98,-2-11-76,1 19 38,-1-1 0,-1 0 1,-5 27-1,3-28 29,3-11 2,3-10 53,9-16 90,-7 6-235,17-22 80,-1 2 36,1 0 1,33-31-1,-52 55-95,1 1 1,-1-1-1,0 1 1,1 0-1,0 0 1,-1 0-1,1 0 1,0 1-1,4-2 0,-6 3-19,-1-1-1,0 1 0,0 0 0,1 0 0,-1 0 1,0 0-1,1 0 0,-1 0 0,0 0 0,1 0 1,-1 1-1,0-1 0,1 0 0,-1 1 0,0-1 1,0 1-1,1 0 0,-1-1 0,0 1 0,0 0 1,0-1-1,0 1 0,0 0 0,0 0 0,0 0 1,0 0-1,0 0 0,1 2 0,5 12 17,-1 0 0,0 0 0,-1 0 0,-1 1 0,0-1 0,-1 1 0,0 0 0,-2 0 0,0 32 0,-4-8 544,2-30-4461</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2:57.994"/>
    </inkml:context>
    <inkml:brush xml:id="br0">
      <inkml:brushProperty name="width" value="0.05" units="cm"/>
      <inkml:brushProperty name="height" value="0.05" units="cm"/>
      <inkml:brushProperty name="color" value="#004F8B"/>
    </inkml:brush>
  </inkml:definitions>
  <inkml:trace contextRef="#ctx0" brushRef="#br0">364 55 12456,'0'0'6687,"-12"-3"-6393,-39-8 23,46 10-228,-1 0 0,0 1 0,0-1 0,0 1 0,0 1 0,0-1-1,-7 3 1,-11 0 212,10-2-143,1 0 1,0 1-1,0 0 1,0 2-1,1-1 1,-1 1-1,-14 7 1,20-7-32,-1 0 0,1 0 0,0 1 0,0 0 1,0 0-1,0 0 0,1 1 0,0 0 0,0 0 1,1 1-1,0-1 0,-6 12 0,8-14 4,1 1-1,0 0 0,0 0 1,1 0-1,-1 0 0,1 0 1,-1 6-1,2-10-92,0 0 1,0 0-1,0 1 0,0-1 1,0 0-1,0 1 0,0-1 1,0 0-1,0 0 0,1 1 0,-1-1 1,0 0-1,1 0 0,-1 0 1,1 0-1,0 1 0,-1-1 0,1 0 1,0 0-1,0 0 0,-1 0 1,1 0-1,0-1 0,0 1 1,0 0-1,0 0 0,0 0 0,0-1 1,0 1-1,0-1 0,1 1 1,1 0-1,2 0 23,-1-1 1,1 1-1,0-1 1,0 0-1,0 0 0,0-1 1,0 0-1,0 0 1,0 0-1,0 0 1,-1-1-1,1 1 0,0-1 1,-1 0-1,0-1 1,1 1-1,-1-1 1,0 0-1,4-4 0,5-3 23,-2-1-1,1 0 0,-2-1 0,17-23 0,6-21 179,-22 36 123,19-27 1,-30 47-373,0 0 0,0-1-1,0 1 1,0 0 0,0 0 0,0 0 0,0 0-1,0 0 1,1-1 0,-1 1 0,0 0-1,0 0 1,0 0 0,0 0 0,1 0 0,-1 0-1,0 0 1,0 0 0,0 0 0,0-1-1,1 1 1,-1 0 0,0 0 0,0 0 0,0 0-1,1 0 1,-1 0 0,0 0 0,0 0-1,0 0 1,0 0 0,1 0 0,-1 1 0,0-1-1,0 0 1,1 0 0,4 8 214,4 17-112,-7-18-74,1 3-16,5 17 33,14 31 1,-19-51-38,1 1 0,0-1 0,0 0 0,1-1 0,0 1 1,0-1-1,0 1 0,13 9 0,-16-15-3,0 0 0,0 0 0,0 0-1,1-1 1,-1 1 0,0-1 0,1 1 0,-1-1 0,1 0 0,-1 0-1,0 0 1,1 0 0,-1 0 0,1 0 0,-1-1 0,0 1-1,1-1 1,-1 0 0,4-1 0,0 0 26,1-1 1,-1 0-1,0 0 0,0-1 0,9-6 1,2-6 125,-2-1 1,24-31-1,-13 15 148,-19 23-210,4-6 364,-9 17-284,-4 11-148,0 0-55,0 0-1,0 0 1,1 0 0,1 0-1,0 0 1,3 18 0,-2-22 15,0-1-1,1 1 1,-1-1 0,2 0 0,-1 0 0,1 0 0,0 0-1,1 0 1,0 0 0,0-1 0,7 9 0,-8-12 23,0 1 1,0-1 0,1 0 0,-1 1-1,1-2 1,0 1 0,0 0 0,0-1-1,0 0 1,0 0 0,1 0 0,-1 0-1,0-1 1,1 0 0,0 0 0,-1 0-1,1 0 1,0-1 0,-1 1 0,9-2-1,6 0 46,-18 1-122,-1 0 0,1 0 0,-1 0 1,1 0-1,-1 0 0,1 0 0,-1-1 1,0 1-1,1 0 0,-1 0 0,1 0 0,-1 0 1,1-1-1,-1 1 0,1 0 0,-1-1 1,0 1-1,1 0 0,-1-1 0,0 1 1,1 0-1,-1-1 0,0 1 0,1-1 1,-1 1-1,0 0 0,0-1 0,0 1 0,1-1 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2:58.409"/>
    </inkml:context>
    <inkml:brush xml:id="br0">
      <inkml:brushProperty name="width" value="0.05" units="cm"/>
      <inkml:brushProperty name="height" value="0.05" units="cm"/>
      <inkml:brushProperty name="color" value="#004F8B"/>
    </inkml:brush>
  </inkml:definitions>
  <inkml:trace contextRef="#ctx0" brushRef="#br0">413 1 14272,'0'0'2981,"-16"14"-2552,-22 22-210,-163 145 1422,73-55 318,120-117-1755,5-6-51,0 0 1,1 0-1,0 0 1,-1 1 0,1-1-1,1 1 1,-3 5-1,4-9-110,-1 1-1,1 0 0,0-1 0,0 1 1,0 0-1,0-1 0,0 1 1,0 0-1,0-1 0,0 1 1,0-1-1,0 1 0,0 0 1,0-1-1,0 1 0,0 0 1,1-1-1,-1 1 0,0-1 0,1 2 1,0-1-15,0-1 0,-1 1-1,1-1 1,0 1 0,0-1 0,0 0 0,0 1 0,0-1 0,-1 0 0,1 0-1,0 1 1,0-1 0,0 0 0,0 0 0,0 0 0,0 0 0,0 0 0,0 0-1,1-1 1,32-7 71,-17 3-3039</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2:59.264"/>
    </inkml:context>
    <inkml:brush xml:id="br0">
      <inkml:brushProperty name="width" value="0.05" units="cm"/>
      <inkml:brushProperty name="height" value="0.05" units="cm"/>
      <inkml:brushProperty name="color" value="#004F8B"/>
    </inkml:brush>
  </inkml:definitions>
  <inkml:trace contextRef="#ctx0" brushRef="#br0">0 19 10040,'0'0'6639,"11"-3"-6231,0-2-265,-7 4-76,0-1 1,0 0-1,0 1 1,0 0-1,0 0 1,1 0-1,-1 0 1,1 1-1,3 0 1,-7 0 12,0 0 0,0 0 1,-1 0-1,1 0 0,0 1 1,-1-1-1,1 0 0,0 0 1,0 1-1,-1-1 0,1 1 0,-1-1 1,1 0-1,0 1 0,-1-1 1,1 1-1,-1-1 0,1 1 1,-1 0-1,1-1 0,-1 1 0,1 0 1,-1-1-1,0 1 0,1 0 1,-1-1-1,0 1 0,0 0 1,0-1-1,1 1 0,-1 0 1,0 1-1,1 30 594,-2-22-406,-12 338 3828,7-305-3214,-17 59 1,19-87-569,-10 33 1560,12-47-1257,0-7-294,0-11-370,5-25-562,-1 26-3328</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2:59.876"/>
    </inkml:context>
    <inkml:brush xml:id="br0">
      <inkml:brushProperty name="width" value="0.05" units="cm"/>
      <inkml:brushProperty name="height" value="0.05" units="cm"/>
      <inkml:brushProperty name="color" value="#004F8B"/>
    </inkml:brush>
  </inkml:definitions>
  <inkml:trace contextRef="#ctx0" brushRef="#br0">1 96 13968,'0'0'6817,"11"-3"-6268,63-19 289,0 4 0,1 3 0,97-7 0,-29 8 1042,-138 13-1934,11 0 1451,-13 3-473,-8 3-410,-14 4-1046,4 8-491,10-10-2831</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3:00.285"/>
    </inkml:context>
    <inkml:brush xml:id="br0">
      <inkml:brushProperty name="width" value="0.05" units="cm"/>
      <inkml:brushProperty name="height" value="0.05" units="cm"/>
      <inkml:brushProperty name="color" value="#004F8B"/>
    </inkml:brush>
  </inkml:definitions>
  <inkml:trace contextRef="#ctx0" brushRef="#br0">0 141 12456,'0'0'6367,"12"-2"-5755,326-72 3280,-275 65-3313,-45 8-393,-1-1-1,1-1 0,-1-1 0,0-1 1,0 0-1,19-9 0,-17 0 25,-15 6-3269</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3:12.164"/>
    </inkml:context>
    <inkml:brush xml:id="br0">
      <inkml:brushProperty name="width" value="0.05" units="cm"/>
      <inkml:brushProperty name="height" value="0.05" units="cm"/>
      <inkml:brushProperty name="color" value="#004F8B"/>
    </inkml:brush>
  </inkml:definitions>
  <inkml:trace contextRef="#ctx0" brushRef="#br0">1 0 10448,'0'0'9854,"3"11"-9574,5 27 21,-2 2 1,-1-1-1,-1 52 0,0 93 671,-3-169-782,-1-14-143,1 0 1,-1 0-1,0 1 0,0-1 1,0 0-1,0 1 1,0-1-1,0 0 1,0 0-1,-1 1 1,0 1-1,1-2 69,14-20 307,-3-13-314,27-67 112,-15 44-86,-15 36-69,0 0 0,12-20 1,-9 16 9,-11 20-67,1 0 1,0 1 0,0-1 0,0 1-1,0 0 1,0-1 0,1 1 0,-1 0-1,1-1 1,-1 1 0,1 0 0,0 0-1,0 1 1,0-1 0,4-3 0,-5 5-7,-1 0 1,1 0 0,-1-1 0,1 1 0,0 0 0,-1 0 0,1 0 0,-1 0 0,1 0 0,0 0 0,-1 0-1,1 0 1,-1 0 0,1 0 0,0 1 0,-1-1 0,1 0 0,-1 0 0,1 1 0,-1-1 0,1 0-1,-1 0 1,1 1 0,-1-1 0,1 1 0,-1-1 0,1 0 0,-1 1 0,0-1 0,1 1 0,-1-1 0,1 1-1,-1-1 1,0 1 0,0-1 0,1 1 0,-1 0 0,0-1 0,0 1 0,8 27 120,-6-13-88,0-7 2,-1 1 0,1-1 0,-2 0 0,1 1 0,-1-1 0,0 1 0,-1-1 0,0 1 0,0-1 0,-1 0 0,-3 11 0,0-2 103,0 1 139,5-18-273,0 1-1,0-1 1,0 0 0,0 0 0,0 1 0,0-1-1,0 0 1,0 0 0,0 1 0,0-1-1,0 0 1,0 1 0,0-1 0,0 0 0,0 0-1,0 1 1,0-1 0,1 0 0,-1 0-1,0 1 1,0-1 0,0 0 0,0 0 0,1 0-1,-1 1 1,0-1 0,0 0 0,0 0-1,1 0 1,-1 0 0,0 0 0,0 1 0,1-1-1,-1 0 1,0 0 0,0 0 0,1 0-1,-1 0 1,0 0 0,1 0 0,-1 0 0,0 0-1,0 0 1,1 0 0,-1 0 0,1 0-1,0 0 13,0 0 0,0 0 0,0 1 0,0-1 0,0 0-1,0-1 1,0 1 0,0 0 0,0 0 0,0 0 0,0 0 0,0-1-1,0 1 1,0-1 0,1 0 0,26-25 132,31-35-1,-9 7 18,-47 51-153,-1 0-1,1 0 1,0 1-1,0-1 0,1 1 1,-1 0-1,0 0 1,4-1-1,-6 2-11,0 1-1,0 0 0,0 0 1,-1 0-1,1 0 1,0 0-1,0 0 0,0 0 1,0 0-1,-1 1 1,1-1-1,0 0 0,0 0 1,-1 1-1,1-1 1,0 0-1,0 1 0,-1-1 1,1 1-1,0-1 0,-1 1 1,1-1-1,-1 1 1,1-1-1,-1 1 0,1 0 1,-1-1-1,1 1 1,-1 0-1,1-1 0,-1 1 1,0 0-1,1 0 1,-1-1-1,0 1 0,0 0 1,0 0-1,0-1 1,1 1-1,-1 0 0,-1 1 1,5 11-13,15 79 98,-18-81-55,0 0 0,0 1-1,-2-1 1,1 0 0,-1 0 0,-4 16 0,4-4 167,5-16-142,4-14-282,-5 1-3395</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3:12.433"/>
    </inkml:context>
    <inkml:brush xml:id="br0">
      <inkml:brushProperty name="width" value="0.05" units="cm"/>
      <inkml:brushProperty name="height" value="0.05" units="cm"/>
      <inkml:brushProperty name="color" value="#004F8B"/>
    </inkml:brush>
  </inkml:definitions>
  <inkml:trace contextRef="#ctx0" brushRef="#br0">0 1 15880,'0'0'7759</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3:12.614"/>
    </inkml:context>
    <inkml:brush xml:id="br0">
      <inkml:brushProperty name="width" value="0.05" units="cm"/>
      <inkml:brushProperty name="height" value="0.05" units="cm"/>
      <inkml:brushProperty name="color" value="#004F8B"/>
    </inkml:brush>
  </inkml:definitions>
  <inkml:trace contextRef="#ctx0" brushRef="#br0">1 0 14776,'0'0'3615</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3:13.185"/>
    </inkml:context>
    <inkml:brush xml:id="br0">
      <inkml:brushProperty name="width" value="0.05" units="cm"/>
      <inkml:brushProperty name="height" value="0.05" units="cm"/>
      <inkml:brushProperty name="color" value="#004F8B"/>
    </inkml:brush>
  </inkml:definitions>
  <inkml:trace contextRef="#ctx0" brushRef="#br0">1 119 11952,'0'0'2940,"10"14"-2306,-9-11-601,13 16 318,0 1-1,-2 1 1,-1 0 0,12 29 0,-16-16 475,-6-28-429,0 1 1,0-1-1,1 0 1,4 10-1,9-24 623,-7-1-913,-1 1 0,0-1 0,0 0 0,-1 0 0,6-11 0,25-58 265,-19 40-182,38-81 527,-55 116-668,1 0 1,0 1-1,0-1 0,0 0 0,0 1 0,1 0 1,-1-1-1,1 1 0,-1 0 0,1 0 0,3-1 0,-5 2-28,0 0-1,0 1 0,0-1 1,0 1-1,0 0 0,0-1 1,0 1-1,0 0 0,1 0 1,-1-1-1,0 1 0,0 0 1,0 0-1,0 0 0,1 0 1,-1 1-1,0-1 0,0 0 0,0 0 1,0 1-1,0-1 0,0 1 1,0-1-1,0 1 0,0-1 1,0 1-1,0 0 0,0-1 1,0 1-1,0 0 0,0 0 1,0 0-1,-1-1 0,2 2 1,19 30 302,-2 1 1,-1 0 0,26 69-1,-35-81-226,-8-19 24,0-1 0,0 1 0,0 0 0,-1 0-1,1 0 1,0-1 0,-1 1 0,0 0 0,1 0 0,-1 3-1,0-4-267,-1 0-1,1 0 1,-1 0 0,1 0-1,-1 0 1,1 0-1,-1-1 1,0 1-1,0 0 1,1 0-1,-1-1 1,0 1-1,0 0 1,0-1-1,0 1 1,0-1-1,0 1 1,0-1-1,0 1 1,0-1-1,0 0 1,0 0-1,-1 1 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3:46.862"/>
    </inkml:context>
    <inkml:brush xml:id="br0">
      <inkml:brushProperty name="width" value="0.05" units="cm"/>
      <inkml:brushProperty name="height" value="0.05" units="cm"/>
      <inkml:brushProperty name="color" value="#AB008B"/>
    </inkml:brush>
  </inkml:definitions>
  <inkml:trace contextRef="#ctx0" brushRef="#br0">1 0 8640,'0'0'4592,"12"3"-3823,50 6 737,-1-3 0,78-1 0,-121-6-1392,21 0 588,-18-1-2972</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3:14.435"/>
    </inkml:context>
    <inkml:brush xml:id="br0">
      <inkml:brushProperty name="width" value="0.05" units="cm"/>
      <inkml:brushProperty name="height" value="0.05" units="cm"/>
      <inkml:brushProperty name="color" value="#004F8B"/>
    </inkml:brush>
  </inkml:definitions>
  <inkml:trace contextRef="#ctx0" brushRef="#br0">56 0 8536,'0'0'10931,"-5"11"-10543,-28 90 747,28-84-834,3-11-66,0 0 1,0 1 0,1 0-1,0-1 1,-1 8 0,0-8 277,1-4-197,6-1 20,-5-1-311,0-7-3293</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3:14.611"/>
    </inkml:context>
    <inkml:brush xml:id="br0">
      <inkml:brushProperty name="width" value="0.05" units="cm"/>
      <inkml:brushProperty name="height" value="0.05" units="cm"/>
      <inkml:brushProperty name="color" value="#004F8B"/>
    </inkml:brush>
  </inkml:definitions>
  <inkml:trace contextRef="#ctx0" brushRef="#br0">0 57 14872,'0'0'2247,"61"-44"-1823,-37 35 8,0 5-320,-6 4 0,-2 4-112,-4 3 0</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3:16.515"/>
    </inkml:context>
    <inkml:brush xml:id="br0">
      <inkml:brushProperty name="width" value="0.05" units="cm"/>
      <inkml:brushProperty name="height" value="0.05" units="cm"/>
      <inkml:brushProperty name="color" value="#004F8B"/>
    </inkml:brush>
  </inkml:definitions>
  <inkml:trace contextRef="#ctx0" brushRef="#br0">31 249 11256,'0'0'8909,"-3"-11"-8297,-21-68 1572,23 78-2088,1 0 1,-1 0 0,1 0 0,0 0-1,-1 0 1,1 1 0,0-1 0,0 0-1,0 0 1,0 0 0,0 0-1,0 0 1,0 0 0,0 0 0,0 0-1,0 0 1,0 0 0,0 0 0,1 0-1,0-1 1,3-9 205,-3 7-216,1-5 211,0 0 0,1 0 0,7-15-1,-7 20-197,0 0-1,-1 0 0,1 1 0,1-1 0,-1 1 0,0 0 1,1 0-1,-1 0 0,1 1 0,5-4 0,-1 1 37,0 1 1,0 0-1,1 0 0,-1 1 1,1 0-1,0 0 0,0 1 1,0 0-1,11-1 0,-19 3-113,0 0 0,0 0-1,0 0 1,0 0 0,1 1-1,-1-1 1,0 0 0,0 1-1,0-1 1,0 0 0,0 1-1,0-1 1,0 1 0,0 0-1,0-1 1,0 1-1,0 0 1,-1-1 0,1 1-1,0 0 1,0 0 0,-1 0-1,1 0 1,0 0 0,-1 0-1,1 0 1,-1 0 0,1 0-1,-1 0 1,0 0 0,1 0-1,-1 0 1,0 0 0,0 1-1,0-1 1,0 1-1,0 5 40,0 1-1,0 0 1,-1-1-1,-2 11 0,1-6 5,-4 17 67,-1 0 0,-1-1 0,-13 30-1,10-28 84,0 1-1,-7 39 0,16-58-138,-3 22 114,5-32-170,0-1-1,0 1 0,0 0 1,0 0-1,1-1 1,-1 1-1,1 0 0,-1-1 1,1 1-1,-1 0 0,1-1 1,0 1-1,0-1 1,0 1-1,0-1 0,2 3 1,-3-4-11,1 0 0,-1 1 0,1-1 0,-1 0 0,1 1-1,0-1 1,-1 0 0,1 0 0,0 0 0,-1 0 0,1 1 0,0-1 0,-1 0 0,1 0 0,0 0 0,-1 0 0,1-1 0,-1 1 0,1 0 0,0 0 0,-1 0 0,1 0 0,1-1 0,15-8 51,-12 6-33,13-7 32,1-1 0,-1-1 0,-1-1 0,0 0 0,-1-2-1,-1 1 1,20-25 0,-17 15-34,-4 7-18,-1-1 0,-1 0-1,12-23 1,-21 35-7,0 1 0,1 0 0,-1 0 0,1 1 0,7-8 0,9-11 0,-20 22 0,0 1 0,1-1 0,-1 0 0,1 0 0,-1 1 0,0-1 0,1 0 0,-1 1 0,1-1 0,0 1 0,-1-1 0,1 1 0,0-1 0,-1 1 0,1-1 0,0 1 0,-1 0 0,1-1 0,0 1 0,0 0 0,-1-1 0,1 1 0,0 0 0,0 0 0,0 0 0,-1 0 0,1 0 0,0 0 0,0 0 0,0 0 0,-1 0 0,1 0 0,0 0 0,0 1 0,0-1 0,-1 0 0,2 1 0,11 2 0,-5-5 902,-4 1-1396,5 8-3970</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3:17.975"/>
    </inkml:context>
    <inkml:brush xml:id="br0">
      <inkml:brushProperty name="width" value="0.05" units="cm"/>
      <inkml:brushProperty name="height" value="0.05" units="cm"/>
      <inkml:brushProperty name="color" value="#004F8B"/>
    </inkml:brush>
  </inkml:definitions>
  <inkml:trace contextRef="#ctx0" brushRef="#br0">0 96 9040,'0'0'11729,"10"-5"-11356,-10 5-373,13-6 292,-1 0 0,0-1 0,0 0 0,16-15 0,-20 17-36,-1-1-1,1 1 1,11-6-1,9-5 1291,-14 18-107,-12 1-766,-11-3-497,-1-1-3577</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3:44.932"/>
    </inkml:context>
    <inkml:brush xml:id="br0">
      <inkml:brushProperty name="width" value="0.05" units="cm"/>
      <inkml:brushProperty name="height" value="0.05" units="cm"/>
      <inkml:brushProperty name="color" value="#004F8B"/>
    </inkml:brush>
  </inkml:definitions>
  <inkml:trace contextRef="#ctx0" brushRef="#br0">2835 171 8032,'0'0'11930,"-12"11"-11821,-38 30 5,47-39-99,0 0 1,0 0-1,1 0 1,-1 0-1,-1-1 1,1 1 0,0-1-1,0 0 1,0 0-1,-1 0 1,1 0-1,-1 0 1,-3-1-1,-4 2 40,-11 0 148,-1 0 0,1-1-1,0-1 1,-30-4 0,43 3-84,0 1 0,0 1 0,0 0 0,-11 2 0,-25 2 624,45-5-704,-1 0 1,0 0 0,0 1 0,1-1 0,-1 0-1,0 0 1,1 1 0,-1-1 0,0 0-1,1 1 1,-1-1 0,1 0 0,-1 1 0,1-1-1,-1 1 1,0-1 0,1 1 0,0 0 0,-1-1-1,1 1 1,-1-1 0,1 1 0,0 0-1,-1 1 1,1-2 527,-4-9-80,2 2-401,-9-31 93,8 24-142,-1 0 0,-8-18 1,7 21-7,5 8-24,-1 0 0,0 1 0,0-1-1,0 0 1,0 1 0,-1-1 0,1 1 0,-1 0-1,1-1 1,-1 1 0,0 0 0,0 0 0,0 0-1,-3-2 1,3 2-3,-1 0-1,1 0 1,0 0-1,-1 0 0,1-1 1,0 1-1,0-1 1,0 0-1,1 1 1,-3-5-1,3 4-2,0 1 0,0 0-1,0 0 1,0 0 0,0 0 0,0 0 0,-1 0-1,1 0 1,-1 1 0,1-1 0,-1 0 0,0 1-1,0-1 1,0 1 0,0 0 0,0-1 0,0 1-1,0 0 1,0 0 0,0 1 0,-1-1-1,-2-1 1,3 2-1,-1 0 0,1-1 0,0 1 0,0-1 0,0 0 0,-1 0 0,1 0 0,0 0 0,-3-2 1,-15-6-32,-5 2-14,20 5 40,0 0 0,0 0 0,0 1 0,0 0 0,0 0 0,-1 0 0,1 1 0,0-1 0,0 1 0,-1 0 0,-8 2 1,9-1 3,1 0 1,-1 0 0,1-1 0,-1 1 0,0-1 0,-7-1 0,-20 2-6,16 1-22,14-2 24,-1 0-1,0 0 1,1 1 0,-1-1-1,0 1 1,1-1-1,-1 1 1,1 0 0,-1 0-1,1 0 1,-1 0-1,1 0 1,-4 4 0,3-3-3,0 1 0,1-1 0,-1 0 1,0 0-1,0-1 0,0 1 1,0-1-1,0 1 0,-5 0 0,-15 8-45,14-4 38,5-4 11,0-1 0,1 1 1,-1 1-1,1-1 0,0 0 0,0 1 0,0 0 0,0-1 1,0 1-1,0 0 0,1 1 0,0-1 0,-1 0 0,-1 6 1,-4 3 42,7-11-38,0 0 1,0 0-1,0 0 1,0 1-1,0-1 1,1 1-1,-1-1 0,0 1 1,1-1-1,-1 1 1,1-1-1,-1 3 1,-10 53 124,8-45-102,0 1 1,1-1-1,-1 24 1,5-16 16,-1-18-39,-1 0 0,1 1 1,-1-1-1,0 0 0,0 1 0,0-1 0,0 0 0,0 1 0,0-1 0,-1 0 0,1 0 0,-1 1 0,-1 2 0,2-3 10,-1 0-1,1-1 0,-1 1 0,1 0 1,-1 0-1,1 0 0,0 0 0,0 0 1,0 0-1,0 0 0,0 0 1,1 0-1,0 2 0,-1-3-7,0 0-1,0 0 1,0 0 0,1 0-1,-1-1 1,0 1-1,1 0 1,-1 0 0,0-1-1,1 1 1,-1 0 0,1 0-1,-1-1 1,1 1-1,0 0 1,-1-1 0,1 1-1,0-1 1,-1 1 0,1-1-1,0 1 1,0-1-1,-1 1 1,1-1 0,0 0-1,0 0 1,1 1 0,-1-1 91,-1 1-93,0-1 1,0 1 0,0-1 0,0 1 0,1-1 0,-1 1 0,0 0 0,0-1 0,0 1 0,1-1-1,-1 1 1,0-1 0,1 1 0,-1-1 0,1 1 0,-1-1 0,0 0 0,1 1 0,-1-1 0,1 1-1,-1-1 1,1 0 0,-1 0 0,1 1 0,0-1 0,-1 0 0,1 1 0,24 2 123,-19-3-108,-1 0-1,1-1 0,0 0 1,0 0-1,-1 0 1,6-3-1,-7 3-5,-1-1 0,0 0 1,0 0-1,0-1 0,0 1 0,0 0 1,-1-1-1,1 0 0,-1 0 0,0 1 1,0-1-1,0-1 0,2-2 0,0-4 5,0 0 0,0 0 1,1-12-1,2-4 45,-2 15-41,-5 10-21,1 0 1,0 0-1,-1 0 1,1 0-1,-1 0 1,1 0 0,-1 0-1,0 0 1,1 0-1,-1 0 1,0 0-1,0 0 1,0 0 0,0 0-1,0 0 1,0 0-1,0-1 1,0 1-1,0 0 1,0 0 0,0 0-1,-1 0 1,1 0-1,-1 0 1,1 0-1,-1 0 1,0-1 0,-3-13 9,-1 0-2,1 9 3,0 1 1,-1 1-1,0-1 1,0 1 0,0 0-1,0 0 1,-1 0-1,1 1 1,-1 0 0,-9-4-1,14 7-12,-3-3 0,0 0 0,1-1 0,-1 1 0,1 0 0,-5-6 0,-2-2 0,3 4-12,0 1 0,-1-1 0,0 2 0,0-1 0,-16-7 0,18 11 1,0 0 0,0 0 0,0 1 0,0 0 0,0 0 0,0 1 0,0-1 0,0 1 0,0 0 0,0 1 0,-7 1 0,5-1-4,-1 1 1,1 0-1,-1 0 1,1 1 0,0 0-1,0 1 1,-11 6-1,-20 16-43,-65 45 36,79-56 63,22-14-35,0 0 0,0 1 1,0-1-1,0 1 0,0 0 1,1 0-1,-1 0 0,0 0 1,1 0-1,0 0 0,-1 1 1,1-1-1,0 1 0,0 0 1,1 0-1,-3 5 0,-30 56 278,32-57-244,0 0 0,0 1 0,0-1-1,1 0 1,0 1 0,0 9 0,2-14-20,-1 1 1,0-1 0,1 1-1,0-1 1,0 0 0,0 0-1,0 1 1,0-1 0,1 0-1,-1 0 1,1 0 0,0 0-1,0 0 1,0-1 0,4 5 0,3 2 67,14 13 192,-22-21-268,1-1 1,-1 1 0,1 0 0,-1-1-1,1 1 1,-1-1 0,1 1 0,-1-1 0,1 0-1,-1 0 1,1 1 0,-1-1 0,1 0-1,0-1 1,-1 1 0,1 0 0,-1 0-1,3-1 1,-1 0 3,1-1-1,-1 1 1,0-1 0,0 1-1,0-1 1,0 0-1,0 0 1,0 0 0,0-1-1,-1 1 1,1-1 0,-1 1-1,0-1 1,0 0-1,0 0 1,0 0 0,0 0-1,0 0 1,-1-1 0,2-5-1,2-1 19,-3 5-12,1-1-1,-1 1 1,0 0 0,0-1-1,0 1 1,-1-1 0,0 0-1,0 0 1,-1 1-1,1-1 1,-1 0 0,0 0-1,-1 1 1,1-1 0,-3-7-1,1 5 4,0-1-1,1 1 1,-1-12-1,-3-15 37,3 24-57,0-1 2,-1 0 0,-1 1-1,1 0 1,-8-14 0,-3 2-6,-4-10 0,16 31-3,1-1 0,-1 1 0,0 0 0,0 0 0,0 0 0,0 0 0,0 1-1,0-1 1,0 0 0,-1 1 0,1 0 0,-5-3 0,-33-12-45,36 15 45,-1 1 0,0-1-1,0 1 1,0 0 0,0 0 0,1 0 0,-1 1-1,0 0 1,0 0 0,-5 2 0,-22 3-33,23-6 24,1 2 0,-1-1 0,0 1 0,0 0 0,1 1-1,-1 0 1,-13 7 0,-32 12-35,20-3-2,15-9 38,-25 18 1,-11 16 40,40-32 4,12-10-17,0 0-1,0 1 1,0-1-1,1 1 1,-1 0-1,0 0 0,1 0 1,0 0-1,0 0 1,-3 5-1,3-4 1,1 0 1,-1 1-1,1-1 0,-1 1 1,1-1-1,0 1 0,1 0 1,-1-1-1,1 1 0,0 0 1,0 0-1,1-1 0,1 9 1,-5 3 38,3-15-52,-1 0 0,1 0 0,0 0-1,0 0 1,-1 0 0,1 1 0,0-1 0,0 0 0,0 0 0,0 0 0,0 0 0,0 0 0,0 0 0,0 0 0,1 0 0,-1 0 0,1 2-1,10 41 140,-10-36-78,0 0 0,-1 0 1,0 0-1,-2 10 0,0 11 377,29-30-170,-23-2-240,0 0-1,0 0 1,0-1-1,0 0 1,-1 0-1,1 0 1,3-5-1,-3 2 4,0-1 1,0 1-1,-1-1 0,1 1 0,-2-1 1,4-15-1,-3 12 24,1 0 1,7-18-1,-8 15-38,-3 13-19,0 0 0,0-1 0,0 1 0,0 0-1,0-1 1,1 1 0,-1 0 0,0-1 0,1 1-1,-1 0 1,1 0 0,0-1 0,-1 1 0,1 0-1,0 0 1,0 0 0,0 0 0,-1 0-1,1 0 1,2-1 0,-3 0-2,0-1 0,0 1 0,0 0 0,0 0 0,0-1 0,-1 1 0,1 0 0,-1 0 0,1 0 0,-1 0 0,0-1 0,-1-1 0,2 3 0,-1-1-4,0-1 0,0 1-1,1 0 1,-1 0 0,-1 0 0,1 0 0,0 0 0,0 0-1,-1 0 1,1 0 0,-1 0 0,0 1 0,1-1-1,-1 1 1,0-1 0,0 1 0,0 0 0,0 0-1,0 0 1,-3-2 0,3 2 3,-10-6-22,10 5 20,-1 0 0,0 1 0,0-1 1,0 1-1,0 0 0,0-1 0,-6 0 0,-16-3 42,-45-15 0,59 18-31,-1-1 0,0 2 0,-14-1 0,21 2-20,-38-5-35,32 3 27,0 0-1,-1 1 1,1 0 0,0 1 0,-1 1 0,-15 2 0,18-2 14,0 0 0,0 0-1,0-1 1,-10-1 0,10 1 2,1 0 0,0 0 0,0 0 0,-1 1 0,-11 3 0,-77 20-89,90-20 85,1-1-1,-1 1 1,1 1 0,0-1 0,1 1 0,-1 0 0,1 1 0,-6 6 0,-2 2 1,11-12 3,0 1 1,0 0-1,0 1 1,1-1 0,-1 0-1,1 0 1,-1 1-1,1-1 1,-1 6 0,-6 14 19,-2-6-2,8-13-8,0 0 0,-1 0 0,1 0 0,1 0 0,-3 8 0,-10 27 77,11-33-66,0 0 1,1 0-1,0 0 0,0 0 1,1 1-1,0-1 1,0 1-1,0 6 1,-1 8 77,1-18-68,1 0 1,-1 0 0,1 0 0,0 0-1,0 0 1,0 0 0,0 0-1,1 0 1,-1 0 0,2 3 0,0 2 31,-2-8-55,0 1-1,0-1 1,0 1-1,0-1 1,0 1-1,0-1 1,0 1 0,0-1-1,1 1 1,-1-1-1,0 1 1,0-1-1,0 1 1,1-1-1,-1 1 1,0-1 0,1 0-1,-1 1 1,0-1-1,1 0 1,-1 1-1,0-1 1,1 0 0,-1 1-1,1-1 1,-1 0-1,1 0 1,-1 1-1,1-1 1,-1 0-1,1 0 1,-1 0 0,0 0-1,2 0 1,13 7 156,-14-6-149,0 0-1,0-1 1,1 1-1,-1 0 1,0-1-1,0 1 1,0-1-1,1 1 1,-1-1 0,0 0-1,0 0 1,1 1-1,-1-1 1,0 0-1,1 0 1,-1 0-1,0 0 1,1-1-1,-1 1 1,0 0-1,2-1 1,9-4 55,0-1 1,-1 0-1,0-1 1,0 0-1,-1 0 1,1-1-1,-2-1 1,17-17-1,-22 20-39,-1 0-1,0 0 0,0 0 1,0-1-1,-1 0 0,0 1 1,0-1-1,-1 0 1,1 0-1,-2 0 0,1 0 1,-1-12-1,-1 15-26,0-1 0,-1 1 0,1-1 0,-1 1 0,0 0 0,0-1 0,0 1 0,-1 0 0,1 0 0,-1 1 0,0-1 0,0 0 0,0 1 0,-1 0 0,1 0 0,-1 0 0,0 0 0,0 0 0,0 1 0,0 0 0,0 0 0,0 0 0,-9-3 0,-16-3 0,26 6 0,-1 0 0,0 1 0,0 0 0,0 0 0,0 0 0,0 0 0,-7 0 0,-8-1 0,15 1 0,0 0 0,-1 1 0,1-1 0,0 1 0,-1 0 0,1 0 0,0 1 0,-1-1 0,1 1 0,-9 2 0,10-1 0,0 0 0,0 0 0,0-1 0,-1 0 0,1 1 0,0-1 0,-1-1 0,1 1 0,-1 0 0,1-1 0,-6 1 0,-43-5 0,5 0 0,1 9-52,-67 14 0,70-11 28,37-7 39,-1 0-21,11 7-40,-5-8 40,1-1 0,-1 1 0,0 0 0,0 0 1,0 0-1,1 0 0,-1 0 0,0 1 0,0-1 0,0 0 1,1 0-1,-1 0 0,0 1 0,1-1 0,-1 0 1,0 1-1,0-1 0,1 1 0,-1-1 0,1 1 0,-1-1 1,0 1-1,1-1 0,-1 1 0,1-1 0,-1 2 0,-6 3-44,3-3-61,0 1 0,0-2 1,-1 1-1,1 0 0,-8 1 1,0-1-3561</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3:47.387"/>
    </inkml:context>
    <inkml:brush xml:id="br0">
      <inkml:brushProperty name="width" value="0.05" units="cm"/>
      <inkml:brushProperty name="height" value="0.05" units="cm"/>
      <inkml:brushProperty name="color" value="#004F8B"/>
    </inkml:brush>
  </inkml:definitions>
  <inkml:trace contextRef="#ctx0" brushRef="#br0">93 1 9240,'0'0'14363,"-6"13"-14109,-8 19 85,2 1 0,-13 54 0,22-66-57,-1 34 0,3-34 127,-5 35 1,2-31 110,1 1 0,0 35-1,-3-38 496,0 1-143,6-24-641,14 1-14,30 1-109,0-2 0,1-2 0,46-9 0,-58 9-42,0 0 0,1 3 0,-1 0 1,56 11-1,-80-10-30,0 1 0,-1 0 1,1 0-1,-1 0 1,0 1-1,9 6 0,13 5 56,-12-7-74,-11-3 7,1-2 1,0 1-1,1-1 0,-1 0 1,0-1-1,1 0 0,0 0 0,15 0 1,-23-2-21,-1 0 0,1 0 0,-1 0 0,1 0 0,-1 0 1,1 0-1,-1 0 0,1-1 0,-1 1 0,1 0 0,-1 0 0,1 0 1,-1-1-1,0 1 0,1 0 0,-1 0 0,1-1 0,-1 1 0,0 0 0,1-1 1,-1 1-1,0-1 0,0 1 0,1 0 0,-1-1 0,0 1 0,0-1 1,1 1-1,-1-1 0,0-19 69,-11-20-17,10 39-54,-14-51 89,1-1 1,3 0-1,-4-56 1,7 53 23,2 0 162,6 55-303,1 0 1,0 0 0,0 0 0,0 0-1,1 1 1,-1-1 0,0 0 0,0 0 0,0 1-1,0-1 1,1 1 0,-1-1 0,0 1-1,1-1 1,-1 1 0,0 0 0,1 0-1,-1-1 1,0 1 0,1 0 0,1 0-1,-20-15-115,9 12 149,-1 1-1,0 0 0,0 1 0,-13 0 0,13 0 2,-24 0 18,-52 5 0,6 0-12,32-2-20,-49 9 0,-21 1-137,62-9 48,49-2 44,7 0-8,30 0-76,34-6-407,-43 1-3159</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3:56.560"/>
    </inkml:context>
    <inkml:brush xml:id="br0">
      <inkml:brushProperty name="width" value="0.05" units="cm"/>
      <inkml:brushProperty name="height" value="0.05" units="cm"/>
      <inkml:brushProperty name="color" value="#004F8B"/>
    </inkml:brush>
  </inkml:definitions>
  <inkml:trace contextRef="#ctx0" brushRef="#br0">1159 38 8240,'0'0'10958,"-11"0"-10846,2 0-76,0 1 37,-1-1-1,0 0 1,0 0-1,0-1 1,0 0 0,-12-4-1,-14-1 421,19 1-291,0 0 1,-1 1-1,-28-3 0,37 6-157,-13-1 90,-1 1 0,-26 2 0,21 2 110,-34 8 1,35-5-63,-33 2 0,-80 11 352,108-16-415,-1 0 1,1 2-1,0 2 1,0 1-1,-35 13 1,56-16-85,0 1 1,1 0 0,-1 1 0,-10 8 0,2-4-6,-4 3 0,20-11-27,-1 0 0,0 0 1,0 0-1,0 0 0,-7 2 0,-15 12 41,18-10-23,0 0 0,0 0 1,0-1-1,-1-1 0,1 1 1,-1-1-1,-12 5 0,19-10-13,0 1-1,1 0 0,-1 0 0,0 0 1,1 0-1,-1 1 0,1-1 0,-1 0 0,1 1 1,-2 2-1,-10 8 47,13-12-53,-1 0 1,1 0 0,0 1 0,0-1 0,0 0 0,0 0-1,0 0 1,0 0 0,-1 0 0,1 1 0,0-1-1,0 0 1,0 0 0,0 0 0,0 0 0,0 1 0,0-1-1,0 0 1,0 0 0,0 0 0,0 0 0,0 1 0,0-1-1,0 0 1,0 0 0,0 0 0,0 0 0,0 1-1,0-1 1,0 0 0,0 0 0,0 0 0,0 1 0,0-1-1,0 0 1,1 0 0,-1 0 0,0 0 0,0 0 0,0 1-1,0-1 1,0 0 0,0 0 0,1 0 0,10 9 82,17 5-9,-15-11-59,-1-1 0,1 0 0,0-1 1,0 0-1,0-1 0,18-2 0,-10 1 18,33 2-1,-24 1 25,0-2 0,35-4 0,-36 2 8,0 1-1,49 3 0,-57 1-50,-2 0-7,0-1 0,0 0 0,28-3 0,131-4 4,-159 5-13,106 3 0,-90-1 0,-29-1 0,0 0 0,0-1 0,0 0 0,0 0 0,11-2 0,23 1 93,-15 2-56,-24-1-21,-32-15 142,26 13-147,-1 0 0,1-1 0,0 0 0,-7-6 0,7 6-1,0-1 0,0 1 0,0 0-1,-11-4 1,-35-3 80,9 4 3,23 9-30,-24-7 15,26 4 78,13 0-15,6 0 57,296 10 297,-242-6-379,-52-2-106,-4-2-10,0 0 1,0 0-1,0 0 0,0 0 0,0 1 0,1-1 1,-1 0-1,0 0 0,0 0 0,0 0 1,0 0-1,0 0 0,0 0 0,1 0 0,-1 0 1,0 0-1,0 0 0,0 0 0,0 0 0,1 0 1,-1 1-1,0-1 0,0 0 0,0 0 1,0-1-1,1 1 0,-1 0 0,0 0 0,0 0 1,0 0-1,0 0 0,1 0 0,-1 0 1,0 0-1,0 0 0,0 0 0,0 0 0,0 0 1,0 0-1,1-1 0,-1 1 0,0 0 0,0 0 1,0 0-1,0 0 0,0-1 0,1 1 0,-1 0 0,0 0 0,0 0 1,0 0-1,0 0 0,0 0 0,1 0 0,-1 0 0,0 0 0,0-1 1,0 1-1,1 0 0,-1 0 0,0 0 0,0 0 0,0 0 0,0 0 1,1 0-1,-1 0 0,0 0 0,0 0 0,0 0 0,1 0 0,-1 0 0,0 1 1,0-1-1,0 0 0,1 0 0,-1 0 0,0 0 0,0 0 0,0 0 1,0 0-1,0 0 0,1 1 0,-1-1 0,0 0 0,0 0 0,0 0 1,0 0-1,0 0 0,0 1 0,11 6 4,-11-7 183,-12 5-46,11-4-137,0 0 0,0 0-1,0 0 1,0 0 0,0 0-1,0 0 1,0-1 0,0 1-1,0 0 1,0-1 0,-1 1-1,1 0 1,0-1 0,0 1-1,-1-1 1,1 0 0,0 0-1,-1 1 1,1-1 0,-3 0-1,-17 5 5,-11 7 1,27-11-8,0 1 1,-1 0-1,1 0 1,0 0-1,0 1 1,-5 3-1,-2 1 23,1 0 0,-1-1 1,0 0-1,-22 7 0,25-9-14,5-3-7,-1 1 9,0-1-1,0 1 1,1 1-1,-1-1 1,1 0 0,-1 1-1,-6 6 1,4-5 35,1-1 13,10-2 141,4-12-64,-7 11-131,-1 0 0,0-1 0,1 1 0,-1 0 0,1 0 0,-1 0 0,0 0 0,1-1 0,-1 1 0,0 0 0,1 0-1,-1-1 1,0 1 0,1 0 0,-1 0 0,0-1 0,0 1 0,1 0 0,-1-1 0,0 1 0,0 0 0,0-1 0,0 1 0,1 0 0,-1-1 0,0 1 0,0-1 0,0 1-1,0 0 1,0-1 0,0 1 0,0-1 0,0 1 0,0 0 0,0-1 0,0 1 0,0-1 0,-1 1 0,-14-13 112,-31-7-42,41 19-63,-42-14 82,33 12-30,1-2-1,-1 1 0,1-2 1,-16-8-1,29 14-62,-1 0 0,1 0 0,0-1 0,-1 1 0,1 0 0,0 0 0,-1 0 0,1 0 0,0-1-1,-1 1 1,1 0 0,0 0 0,0-1 0,-1 1 0,1 0 0,0-1 0,0 1 0,-1 0 0,1-1 0,0 1 0,0 0 0,0-1 0,0 1-1,0 0 1,0-1 0,-1 1 0,1-1 0,0 1 0,0 0 0,0-1 0,0 1 0,0-1 0,0 1 0,0 0 0,1-1 0,-1 1 0,0-1-1,-1-5-62,1 6 61,0 0-1,0 0 1,0 0 0,0 0-1,0-1 1,0 1-1,0 0 1,0 0 0,0 0-1,0 0 1,0 0 0,0 0-1,0 0 1,1-1-1,-1 1 1,0 0 0,0 0-1,0 0 1,0 0-1,0 0 1,0 0 0,0 0-1,0 0 1,0-1 0,0 1-1,1 0 1,-1 0-1,0 0 1,0 0 0,0 0-1,0 0 1,0 0 0,0 0-1,1 0 1,-1 0-1,0 0 1,0 0 0,0 0-1,0 0 1,0 0-1,0 0 1,1 0 0,-1 0-1,0 0 1,0 0 0,0 0-1,0 0 1,0 0-1,0 0 1,0 0 0,1 0-1,-1 1 1,0-1 0,0 0-1,0 0 1,0 0-1,18 1-31,21 6-10,178 34-46,-181-34 145,-34-7-49,0 1 1,0 0-1,-1-1 0,1 1 1,0 0-1,-1 0 1,1 0-1,-1 0 1,1 0-1,-1 1 1,1-1-1,-1 0 1,0 1-1,1-1 1,1 3-1,-2-3 0,-1 0 2,0 0 0,-1 0 0,1-1 1,-1 1-1,1 0 0,-1 0 0,1 0 0,-1-1 0,1 1 0,-1 0 0,1-1 0,-1 1 1,0 0-1,0-1 0,1 1 0,-2 0 0,0 1-19,-2 1 19,0-1 0,0 1 0,0 0 0,0-1 1,-1 0-1,1 0 0,-1 0 0,-4 1 0,-40 9 76,49-12-86,-8 1 15,1 1 0,0 0 1,-1 0-1,-7 4 0,13-5-15,-1 1 0,1-1 0,-1 1 0,1 0 0,0 0 0,0 0 1,0 0-1,0 0 0,0 0 0,0 1 0,1-1 0,-1 1 0,-2 4 0,-19 35-98,13-27-3703</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4:53.465"/>
    </inkml:context>
    <inkml:brush xml:id="br0">
      <inkml:brushProperty name="width" value="0.05" units="cm"/>
      <inkml:brushProperty name="height" value="0.05" units="cm"/>
      <inkml:brushProperty name="color" value="#004F8B"/>
    </inkml:brush>
  </inkml:definitions>
  <inkml:trace contextRef="#ctx0" brushRef="#br0">93 0 15680,'0'0'1527,"-63"6"-911,39 7 16,18 3-472,20 12 8,20 20-656,11 13-8</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7:33.513"/>
    </inkml:context>
    <inkml:brush xml:id="br0">
      <inkml:brushProperty name="width" value="0.05" units="cm"/>
      <inkml:brushProperty name="height" value="0.05" units="cm"/>
      <inkml:brushProperty name="color" value="#004F8B"/>
    </inkml:brush>
  </inkml:definitions>
  <inkml:trace contextRef="#ctx0" brushRef="#br0">1 563 4912,'0'0'5594,"10"8"-5283,-5-4-284,-1 0-1,0 0 1,0 0 0,0 1-1,-1-1 1,1 1 0,-1 0-1,0 0 1,0 0 0,2 7-1,0 5 33,0-1-1,2 23 1,-2-10 25,-5-28-75,0 0-1,0 0 1,0 0-1,1 0 0,-1 0 1,0 0-1,1 0 1,-1 0-1,0 0 1,1 0-1,-1-1 1,1 1-1,-1 0 0,1 0 1,0 0-1,-1-1 1,1 1-1,0 0 1,0-1-1,-1 1 0,1-1 1,0 1-1,0-1 1,0 1-1,0-1 1,0 1-1,0-1 0,-1 0 1,3 1-1,-1-1 12,0-1 0,0 1 0,0 0 0,0-1 0,0 1-1,0-1 1,0 0 0,0 1 0,2-2 0,2-1 47,2 0 14,1 0 0,-2 0 0,1-1 0,0 0 0,-1-1 0,13-10 0,35-38 433,-42 39-382,-12 14-128,1-3 13,0 1 0,1-1 0,-1 0 0,0 0 0,0 0 0,-1-1 0,1 1 0,-1 0 0,1-1 0,-1 1 0,0 0 1,0-7-1,20-104 201,-20 109-192,0 1 0,0-1-1,1 1 1,-1-1 0,1 1 0,4-7-1,10-4 196,-6 7-31,20-25 745,-29 33-929,-1 0 0,0 0 0,0 0 0,0 0 0,0 0 0,0 0 0,1 0 0,-1 0 1,0-1-1,0 1 0,0 0 0,0 0 0,1 0 0,-1 0 0,0 0 0,0 0 1,0 1-1,0-1 0,1 0 0,-1 0 0,0 0 0,0 0 0,0 0 0,0 0 1,0 0-1,1 0 0,-1 0 0,0 0 0,0 0 0,0 0 0,0 1 0,0-1 0,0 0 1,0 0-1,1 0 0,-1 0 0,0 0 0,0 1 0,0-1 0,0 0 0,0 0 1,0 0-1,0 0 0,0 0 0,0 1 0,0-1 0,0 0 0,0 0 0,0 0 1,0 0-1,0 1 0,0-1 0,3 10 118,2 26 36,-1 0 1,-2 1-1,-2 42 1,-1-24-42,-1 63 69,4 113 128,0-98 47,-2-97 159,10-57-138,-4 3-299,-2 0 0,0 1-1,1-26 1,7-31 91,11-43 43,16-55 175,-24 123-254,-7 17-61,2 1 0,2 0 0,15-29 0,-17 42-39,2-5-21,0 0 0,2 1 0,0 1 0,2 0-1,0 1 1,24-23 0,-4 7-43,13-12-53,-45 44 66,1 1-1,0-1 1,0 1-1,0 0 1,0 1-1,1-1 1,-1 1-1,1 0 1,5-1-1,-9 3 8,0 0 0,-1 0 1,1 0-1,0 0 0,-1 0 0,1 1 0,0-1 1,-1 1-1,1-1 0,0 1 0,-1-1 0,1 1 1,-1 0-1,1 0 0,-1 0 0,0 0 0,1 0 1,-1 0-1,0 0 0,0 0 0,0 1 0,0-1 1,2 3-1,1 2-5,0 0-1,0 1 1,0 0 0,2 8 0,5 12-10,-2 1 1,-1 0 0,-2 0-1,0 1 1,1 30-1,-6-45 13,0-1-1,-1 1 0,-1 0 0,0 0 0,-1-1 0,-1 1 0,0-1 0,-1 0 0,0 1 0,-1-2 1,0 1-1,-14 23 0,17-34 13,0 1-1,0-1 1,0 1 0,0-1 0,0 0 0,0 0 0,-1 0-1,1 0 1,-1 0 0,1-1 0,-1 1 0,0-1 0,0 1-1,0-1 1,1 0 0,-1 0 0,-6 0 0,-1 0 62,1 0-1,-1-1 1,1-1 0,-14-2 0,17 2-40,0 0-1,0 0 1,-1 1-1,1 0 1,0 0-1,0 0 1,-1 1 0,1-1-1,0 2 1,0-1-1,0 1 1,-6 2-1,9-3-26,1 0-1,0 1 0,0-1 1,0 1-1,0-1 0,1 1 1,-1 0-1,0 0 0,1 0 1,-1 0-1,1 0 0,-1 0 1,1 0-1,0 0 0,0 0 1,0 1-1,0-1 0,1 0 1,-1 1-1,1-1 0,-1 1 1,1-1-1,0 1 0,0-1 1,0 3-1,1 6-14,1 0 0,0-1 0,0 1 0,7 15 0,-1 1-7,0-2 1,2 0 1,0-1-1,2 0 1,0-1-1,2-1 1,0 0-1,2-1 1,0 0 0,27 26-1,-37-41 41,0-1-1,1 0 1,-1 0-1,1 0 1,0-1 0,0 0-1,0 0 1,0-1-1,1 0 1,0 0 0,-1-1-1,1 0 1,0 0-1,0-1 1,0 0 0,0 0-1,13-1 1,-10-1 9,1-1 0,-1 0 0,0 0 0,0-1 1,0-1-1,-1 0 0,1 0 0,-1-1 0,0 0 0,0-1 0,0 0 1,9-8-1,-3 1 15,-4 4 3,-1 0 0,0 0 0,15-18 0,-22 22-32,-1 0 0,0 1 0,0-1 0,-1 0 1,1 0-1,-1-1 0,0 1 0,-1 0 0,1-1 0,-1 1 0,0-1 0,0-10 0,-1 9 11,0 0 0,-1 1 0,1-1-1,-2 0 1,1 1 0,-1-1 0,0 1 0,0 0-1,-3-7 1,3 10-16,1 1 0,0-1-1,0 1 1,-1 0 0,0-1-1,1 1 1,-1 0 0,0 0-1,0 0 1,0 0 0,0 0-1,-1 1 1,1-1 0,0 1-1,-1-1 1,1 1 0,-1 0-1,1 0 1,-1 0 0,0 0-1,1 0 1,-1 1 0,0-1-1,-3 1 1,2 0-9,0 1 0,0 0-1,0 0 1,0 0 0,0 1 0,0-1 0,0 1-1,0 0 1,1 0 0,-1 0 0,1 1 0,0-1 0,-1 1-1,-3 4 1,2-2-9,-1 1 0,1 0 0,0 0 1,1 0-1,0 0 0,0 1 0,-4 7 0,6-7-3,-1 1 0,1 0 0,1-1 0,-1 1 0,1 0 0,1 0 0,-1 0 0,1 0 0,1 0 0,-1 0 0,1 0 0,1-1 0,0 1 0,0 0 0,0-1 0,1 1 0,4 9 0,-2-7-2,1-1 0,0 0 0,0 1 0,0-2 1,1 1-1,1-1 0,-1 0 0,1 0 0,1-1 0,0 0 0,17 10 0,-17-12 15,1-1 0,0 0-1,-1-1 1,1 0-1,0 0 1,1-1 0,-1 0-1,0-1 1,1 0 0,-1-1-1,1 0 1,-1-1 0,0 0-1,1 0 1,-1-1-1,0-1 1,19-6 0,-12 2 23,-1 0 1,1-2-1,-1 0 1,-1 0 0,1-2-1,-2 0 1,0 0-1,0-2 1,16-18 0,6-11 66,-11 12 40,38-36 1,-59 63-130,1 0 0,-1 1 0,1-1 1,-1 1-1,1 0 0,-1 0 0,1 1 1,0-1-1,0 1 0,0 0 0,0 0 1,0 1-1,7 0 0,10 0-33,36 4 0,-49-3 30,58 10-133,-67-11 132,0 0-1,0 0 0,0 0 0,0 0 0,0 0 0,0 0 1,0 0-1,0 0 0,0 0 0,0 0 0,0 0 0,0 0 1,0 0-1,0 0 0,0 0 0,0 0 0,0 0 1,0 0-1,0 0 0,0 0 0,0 0 0,-8-4 17,-14-3 25,14 7-26,0 0 1,0 0-1,0 0 0,1 1 1,-1 0-1,0 1 0,1 0 1,-1 0-1,1 0 0,0 1 0,0 0 1,0 1-1,0 0 0,0 0 1,1 0-1,-1 1 0,1-1 1,0 2-1,1-1 0,0 1 1,-1 0-1,-6 11 0,6-9-18,0 0 0,1 0 0,1 1 0,-1 0 0,1 0-1,1 0 1,0 1 0,0-1 0,1 1 0,0 0 0,0 0 0,1 0 0,1-1-1,0 1 1,0 0 0,1 0 0,2 14 0,-2-20 0,0-1-1,0 1 1,0 0-1,1-1 1,-1 1 0,1-1-1,0 1 1,0-1 0,0 0-1,1 0 1,-1 0-1,1 0 1,-1 0 0,5 2-1,-5-4 6,0 1 0,0-1 0,0 0-1,0-1 1,0 1 0,0 0 0,1-1-1,-1 1 1,0-1 0,1 1 0,-1-1-1,0 0 1,1 0 0,-1 0 0,0-1-1,1 1 1,-1 0 0,0-1 0,0 0 0,1 1-1,-1-1 1,0 0 0,0 0 0,3-2-1,0 0 7,-1 0-1,1 0 0,-1 0 0,0-1 0,0 0 0,0 0 1,0 0-1,-1 0 0,6-8 0,21-46 106,-7 10 41,-19 39-104,-4 8-41,1 0 0,-1 0 0,0 0 0,1-1 0,-1 1 0,1 0 1,-1 0-1,1 0 0,0 0 0,-1 0 0,1 0 0,0 1 0,0-1 0,-1 0 0,1 0 1,0 0-1,0 1 0,0-1 0,1 0 0,11 29-26,-9-18 6,2-1 1,-1 1-1,1-2 1,0 1-1,1-1 1,0 0 0,0 0-1,1-1 1,0 0-1,0 0 1,13 7-1,-17-11 15,0 0-1,1-1 1,0 1-1,0-1 0,0 0 1,0 0-1,0-1 0,0 1 1,0-1-1,0 0 0,1-1 1,-1 1-1,0-1 0,1 0 1,-1 0-1,0-1 0,0 0 1,1 0-1,-1 0 1,0 0-1,0-1 0,0 0 1,0 0-1,6-3 0,1-4 18,0-1-1,0 1 0,0-2 0,-2 0 1,1 0-1,-1-1 0,15-24 1,48-101 87,-57 105-83,11-28 12,-3-1-1,-2-1 1,16-77-1,23-196 126,-56 301-143,-2 17-8,8-76 23,-10 85-23,-1 0 0,0 0 1,-1 0-1,0 0 0,0 1 0,0-1 1,-1 0-1,-1 1 0,-2-9 0,4 15-11,1 1 0,0 0 0,0 0-1,0-1 1,-1 1 0,1 0 0,0 0-1,0 0 1,0-1 0,-1 1 0,1 0-1,0 0 1,0 0 0,-1 0-1,1 0 1,0 0 0,-1-1 0,1 1-1,0 0 1,0 0 0,-1 0 0,1 0-1,0 0 1,-1 0 0,1 0 0,0 0-1,0 0 1,-1 0 0,1 1 0,0-1-1,-1 0 1,1 0 0,0 0 0,0 0-1,-1 0 1,1 0 0,0 1 0,0-1-1,-1 0 1,1 0 0,0 0 0,0 1-1,-1-1 1,-11 11-8,11-9 7,-8 9-23,1 0-1,0 0 1,0 1 0,2 0-1,-1 0 1,1 0-1,-5 17 1,-24 100-184,23-78 133,2-12-14,3 1 1,1 0 0,-1 72-1,7-96 61,7 213-273,-4-195 249,2 0 0,1 0 0,2 0 0,19 51 0,-26-81 54,1-1 0,-1 0 1,1 0-1,-1 0 0,1 0 0,0-1 0,0 1 0,1 0 1,-1-1-1,1 1 0,-1-1 0,1 0 0,0 0 1,-1 0-1,1 0 0,0 0 0,0-1 0,0 0 1,1 1-1,-1-1 0,0 0 0,0 0 0,1-1 0,-1 1 1,1-1-1,-1 1 0,0-1 0,1 0 0,-1-1 1,1 1-1,-1 0 0,0-1 0,1 0 0,-1 0 1,0 0-1,1 0 0,-1 0 0,5-4 0,15-9 52,0-1-1,-1-1 1,-1-1-1,0 0 1,-2-2-1,27-32 1,-38 41-26,-1-1 0,0 1 0,-1-2 0,7-14 0,15-26 179,-26 48-164,0 0 1,0 1-1,-1-1 1,1 0-1,-1 0 0,0 0 1,0 0-1,0 0 1,0-6-1,-9 22 52,2 36-128,4-34 11,0 0 1,0 0 0,1 0 0,1 0 0,1 0 0,0 1-1,4 17 1,0-9-2,-4-16 11,0-1 0,0 0 0,1 0 1,0 1-1,0-1 0,0 0 0,1-1 0,0 1 0,0 0 0,1-1 0,-1 0 1,1 1-1,0-1 0,1-1 0,4 6 0,-7-8 7,1 0 1,-1-1 0,1 1-1,-1 0 1,1-1-1,0 1 1,0-1-1,-1 0 1,1 0-1,0 0 1,0-1-1,0 1 1,0 0-1,0-1 1,0 0-1,0 0 1,5 0-1,-4-1 8,0 0 0,1 0 0,-1-1 0,0 1 0,0-1 0,0 0-1,0 0 1,0 0 0,0-1 0,5-4 0,4-5 27,-2 0 0,1 0 0,-2-1 0,0-1 0,10-16 0,18-40 166,-30 51-113,2 1 0,0 0 1,1 0-1,17-19 0,-27 36-76,0-1 1,0 0-1,1 1 1,-1-1 0,1 1-1,-1 0 1,1-1-1,0 1 1,-1 0-1,1 0 1,2-1 0,-3 2-7,0 1 1,0-1-1,0 0 1,0 1-1,0-1 1,0 0-1,0 1 0,-1-1 1,1 1-1,0 0 1,0-1-1,0 1 1,-1 0-1,1-1 1,0 1-1,-1 0 1,1 0-1,0 0 1,-1-1-1,1 1 1,-1 0-1,0 0 1,1 0-1,0 2 1,4 10-14,1 0 1,-1 1 0,-1-1 0,-1 1 0,0 0-1,-1 0 1,0 0 0,-1 1 0,0-1 0,-1 0-1,-1 0 1,-1 1 0,0-1 0,-7 26 0,8-38 15,1 1 1,-1-1-1,0 0 1,0 1-1,-1-1 1,1 0-1,0 0 1,-1 0 0,1 0-1,-1 0 1,0 0-1,1 0 1,-1-1-1,0 1 1,0 0-1,0-1 1,0 0-1,-1 1 1,-1 0 0,-2 0 19,1-1 0,-1 1 0,1-1 0,-1 0 0,1-1 0,-1 1 0,-6-1 1,11 0-15,8 8-18,2-5 4,0-1-1,1 0 0,-1 0 1,1-1-1,-1 0 0,1-1 0,-1 0 1,1 0-1,0-1 0,-1 0 1,0-1-1,14-4 0,-7 1 8,0-1 0,-1 0 0,0-1 0,0-1-1,0 0 1,19-16 0,4-8 28,-1-2 0,-2-1 0,-2-2 0,50-70 0,-70 87 1,0-1 0,-2 0 0,-1-1 1,0 0-1,6-26 0,25-120 170,-26 97-116,-11 51-42,-1 1 0,-1-1 1,-1 0-1,-2-35 0,-4 33 38,0 19-64,-4 11-28,1 5-6,0 1 0,1 0 0,1 1 0,0-1 1,-5 19-1,2 0-37,-5 45 1,8-30-26,3 1 1,1-1 0,3 1-1,2-1 1,17 90 0,-15-114 68,1 0 1,1-1-1,10 26 1,-13-41 6,0 1 0,1 0 0,0-1 0,0 0 0,0 0 0,1-1 0,1 1 0,-1-1 0,1-1 0,0 1 0,9 5 0,-14-10 7,2-1 0,-1 1-1,0-1 1,0 1 0,0-1-1,1 0 1,-1 0-1,0 0 1,1-1 0,-1 1-1,1-1 1,-1 0 0,1 0-1,-1 0 1,1-1 0,-1 1-1,1-1 1,-1 1 0,1-1-1,-1 0 1,0-1-1,0 1 1,1-1 0,4-2-1,5-5 24,-1 1-1,0-2 0,-1 0 0,14-14 1,-20 19-26,8-11 30,0 1 0,-1-2-1,-1 0 1,16-31 0,4-8 40,-29 54-61,-1-1 0,0 0 1,1 0-1,-1 0 0,0 0 1,-1-1-1,1 1 0,0 0 1,-1-4-1,0 6 14,-3 17 18,-1 9-58,2 0 1,0 0-1,2 0 1,3 28-1,0-10 0,-3-32 2,2-1 1,-1 0-1,2 1 0,-1-1 1,1 0-1,1 0 1,0 0-1,0-1 0,1 1 1,11 15-1,-15-24 13,0 1 0,1-1-1,-1 0 1,1 0 0,-1-1-1,1 1 1,-1 0-1,1 0 1,0-1 0,-1 1-1,1-1 1,0 0 0,0 1-1,-1-1 1,1 0 0,0 0-1,0 0 1,-1 0 0,1 0-1,0-1 1,0 1 0,-1 0-1,1-1 1,3-1 0,4-1 0,-1 0 0,1 0 0,10-7 0,9-8 16,-1-1-1,28-24 1,38-27 167,-56 47-103,-18 12-19,0 0 1,33-29-1,-26 25-26,0-2-2,-40 31-32,-12 11 0,1 1 0,1 2 1,-32 46-1,54-71-4,0 1 0,0 0 0,1 0 1,-1 0-1,1 0 0,0 0 0,0 1 0,0-1 0,0 0 0,1 0 0,0 1 0,0-1 0,0 0 0,1 8 0,0-9 1,0 0 1,0 0-1,0 0 0,0 0 0,1 0 0,-1 0 1,1 0-1,0-1 0,0 1 0,0 0 0,0-1 1,0 0-1,0 1 0,1-1 0,-1 0 0,1 0 1,0 0-1,0-1 0,5 3 0,1 0 15,1 0-1,0-1 0,-1 0 1,1 0-1,1-1 1,-1-1-1,0 0 0,0 0 1,1-1-1,-1 0 1,0-1-1,0 0 0,1-1 1,-1 0-1,0-1 0,-1 0 1,1 0-1,0-1 1,-1 0-1,0-1 0,0 0 1,0 0-1,10-9 1,-17 13 84</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7:33.717"/>
    </inkml:context>
    <inkml:brush xml:id="br0">
      <inkml:brushProperty name="width" value="0.05" units="cm"/>
      <inkml:brushProperty name="height" value="0.05" units="cm"/>
      <inkml:brushProperty name="color" value="#004F8B"/>
    </inkml:brush>
  </inkml:definitions>
  <inkml:trace contextRef="#ctx0" brushRef="#br0">1 1 13768,'0'0'2192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3:48.102"/>
    </inkml:context>
    <inkml:brush xml:id="br0">
      <inkml:brushProperty name="width" value="0.05" units="cm"/>
      <inkml:brushProperty name="height" value="0.05" units="cm"/>
      <inkml:brushProperty name="color" value="#AB008B"/>
    </inkml:brush>
  </inkml:definitions>
  <inkml:trace contextRef="#ctx0" brushRef="#br0">1 0 5120,'0'0'14225,"14"2"-13856,205 8 1502,-127-10-63,-88-2-1478,1 0-3564</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7:34.078"/>
    </inkml:context>
    <inkml:brush xml:id="br0">
      <inkml:brushProperty name="width" value="0.05" units="cm"/>
      <inkml:brushProperty name="height" value="0.05" units="cm"/>
      <inkml:brushProperty name="color" value="#004F8B"/>
    </inkml:brush>
  </inkml:definitions>
  <inkml:trace contextRef="#ctx0" brushRef="#br0">1 61 9536,'0'0'337,"11"-4"10,27-10-15,0 2 1,57-9-1,-11 14 282,113 5-1,-182 2-529,14 1 274,0 1 0,0 1 1,-1 1-1,1 2 1,39 13-1,-68-19-352,0 1 1,0-1-1,-1 0 0,1 0 0,0 0 0,0 0 1,0 0-1,0 0 0,0 0 0,0 1 0,-1-1 0,1 0 1,0 0-1,0 0 0,0 0 0,0 0 0,0 1 1,0-1-1,0 0 0,0 0 0,0 0 0,0 0 0,0 1 1,0-1-1,0 0 0,0 0 0,0 0 0,0 0 1,0 1-1,0-1 0,0 0 0,0 0 0,0 0 0,0 1 1,0-1-1,0 0 0,0 0 0,0 0 0,0 0 1,0 0-1,0 1 0,1-1 0,-1 0 0,0 0 0,0 0 1,0 0-1,0 0 0,0 0 0,0 1 0,1-1 1,-1 0-1,0 0 0,0 0 0,0 0 0,0 0 0,1 0 1,-1 0-1,0 0 0,0 0 0,0 0 0,0 0 1,1 0-1,-1 0 0,0 0 0,0 0 0,0 0 1,1 0-1,-1 0 0,-11 4-1313</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7:34.274"/>
    </inkml:context>
    <inkml:brush xml:id="br0">
      <inkml:brushProperty name="width" value="0.05" units="cm"/>
      <inkml:brushProperty name="height" value="0.05" units="cm"/>
      <inkml:brushProperty name="color" value="#004F8B"/>
    </inkml:brush>
  </inkml:definitions>
  <inkml:trace contextRef="#ctx0" brushRef="#br0">0 55 9648,'0'0'840,"85"-46"-792,-37 38 8,-4 10-168,-3 2 8</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7:39.496"/>
    </inkml:context>
    <inkml:brush xml:id="br0">
      <inkml:brushProperty name="width" value="0.05" units="cm"/>
      <inkml:brushProperty name="height" value="0.05" units="cm"/>
      <inkml:brushProperty name="color" value="#004F8B"/>
    </inkml:brush>
  </inkml:definitions>
  <inkml:trace contextRef="#ctx0" brushRef="#br0">344 680 5824,'0'0'4136,"-14"-4"-3787,6 2-287,3 0-28,-1 0-1,1 1 1,0 0 0,-1-1 0,1 2 0,0-1 0,-1 1 0,1 0 0,-1 0 0,1 0 0,-1 1-1,1 0 1,-1 0 0,1 0 0,-9 4 0,-6 5 143,0 0-1,1 1 1,0 1-1,1 1 1,-17 16-1,24-20-59,2 1-1,-1 0 1,2 1 0,-1 0-1,1 0 1,1 1-1,0 0 1,1 1 0,-6 15-1,10-22-53,0 0 0,1 0 1,0 0-1,0 0 0,0 0 0,1 0 0,0 0 0,0 0 0,1 1 0,-1-1 0,1 0 1,3 8-1,-3-10-18,0 0 1,1 0-1,0 0 1,0 0-1,0 0 1,0 0-1,1 0 1,-1-1-1,1 0 1,0 1-1,0-1 1,0 0-1,0 0 1,1 0-1,-1-1 1,1 1 0,0-1-1,5 3 1,-2-3 4,0 1 1,0-1 0,1 0 0,-1 0 0,0-1-1,1 0 1,-1 0 0,1-1 0,0 0 0,-1 0-1,1-1 1,-1 1 0,1-2 0,9-2 0,-7 0-5,-1 1 1,0-1 0,0-1 0,-1 0 0,1 0-1,-1-1 1,0 0 0,-1 0 0,0-1-1,8-8 1,-5 4 48,-1 0-1,-1-1 1,0 0-1,-1 0 1,0-1-1,-1 0 1,0 0 0,-1 0-1,-1 0 1,0-1-1,0 0 1,-2 0-1,0 0 1,0 0-1,-1-21 1,-7 0 617,6 35-702,0 0 0,0-1 0,0 1 0,0 0 0,0 0 0,0 0 0,0-1-1,0 1 1,-1 0 0,1 0 0,0 0 0,0-1 0,0 1 0,0 0 0,0 0 0,0 0 0,0 0 0,0-1 0,-1 1 0,1 0 0,0 0 0,0 0 0,0 0 0,0 0 0,0-1 0,-1 1 0,1 0 0,0 0 0,0 0 0,0 0 0,-1 0 0,1 0 0,0 0 0,0 0 0,0 0 0,-1 0-1,1 0 1,0 0 0,0 0 0,0 0 0,-1 0 0,1 0 0,0 0 0,0 0 0,0 0 0,-1 0 0,1 0 0,0 0 0,0 0 0,0 0 0,-1 0 0,1 0 0,0 1 0,-7 10 226,-9 68-84,4 1 0,-1 87 0,-12 79-65,9-171 0,-4-1-1,-28 71 1,18-59 218,30-85-288,0 0-1,0 0 0,0 0 0,-1 0 0,1-1 1,0 1-1,0 0 0,-1 0 0,1 0 0,-1-1 1,1 1-1,0 0 0,-1-1 0,1 1 0,-1 0 1,0-1-1,1 1 0,-1-1 0,0 1 0,1 0 1,-1-1-1,0 0 0,1 1 0,-1-1 0,0 1 1,0-1-1,0 0 0,1 0 0,-1 1 0,0-1 0,0 0 1,0 0-1,0 0 0,0 0 0,1 0 0,-1 0 1,0 0-1,0 0 0,0 0 0,0-1 0,1 1 1,-1 0-1,0-1 0,0 1 0,0 0 0,1-1 1,-1 1-1,0-1 0,1 1 0,-1-1 0,0 1 1,0-2-1,-2 0 40,0-1-1,0 0 1,0 0 0,0 0 0,1-1-1,0 1 1,-1 0 0,1-1 0,1 0 0,-3-3-1,2-1 6,0 0 1,0 0-1,1 0 0,0 0 0,0 0 0,1 0 0,0-1 0,1 1 0,-1 0 0,2 0 0,-1 0 0,1 0 1,0 0-1,1 0 0,0 1 0,4-10 0,-1 4-35,-1 0 0,1 1 0,1 0 0,0 1 0,1-1 0,0 1 0,1 1 0,0 0 0,1 0 0,0 0 1,0 2-1,16-12 0,27-12 32,1 2 1,67-26 0,-73 36-31,-1-2 0,-1-3 0,-2-1 0,60-46 0,-89 60-26,-1 0 1,0-2-1,-1 0 1,0 0-1,-1-1 0,0-1 1,-2 0-1,0 0 1,0-1-1,-2-1 1,0 1-1,-1-1 1,6-27-1,-11 33 3,0-1 1,-1 1-1,-1 0 0,0-1 0,-1 1 0,0 0 0,-1 0 0,0-1 1,-1 1-1,0 0 0,-1 1 0,0-1 0,-12-21 0,15 32-5,0 0 1,0 0-1,0 0 0,0-1 0,0 1 0,0 0 0,0 0 1,0 0-1,-1 1 0,1-1 0,0 0 0,-1 0 0,1 1 0,-1-1 1,1 1-1,0-1 0,-1 1 0,1-1 0,-1 1 0,0 0 1,1 0-1,-1 0 0,1 0 0,-1 0 0,1 0 0,-1 0 0,1 1 1,-1-1-1,-1 1 0,-1 0-4,1 0 1,0 1-1,0-1 1,0 0-1,0 1 1,0 0-1,0 0 1,0 0-1,0 0 1,1 0-1,-1 1 0,-2 3 1,-2 4-17,1 1 0,0 0 0,0 0 0,1 0 0,0 1 0,1 0 0,1 0 0,0 0 0,0 1 0,1-1 0,1 1 0,0-1 0,1 1 0,0-1 0,1 1 0,0-1 0,1 1 0,5 15 0,-1-5 8,1 0 0,1 0 0,18 33 0,-20-44 0,1 0-1,1 0 1,0 0 0,1-1 0,0-1 0,1 0 0,17 15 0,-23-22 10,1 0 0,0-1 0,0 0 0,0 1 0,1-2 1,-1 1-1,0 0 0,1-1 0,-1 0 0,1-1 0,-1 1 0,1-1 1,-1 0-1,1 0 0,-1-1 0,7-1 0,6-1 10,0-1 1,0-1-1,27-11 0,-10 1 52,-1-2 1,-1-2 0,-1-1-1,-1-1 1,0-2-1,-2-1 1,-1-1-1,0-1 1,26-35-1,-44 50-17,-7 7-20,1 0 0,-1 0 1,0 0-1,0 0 0,0 0 0,-1-1 0,4-7 0,-6 12-21,0 0-1,0-1 1,0 1-1,0 0 0,-1 0 1,1 0-1,0 0 1,0-1-1,0 1 0,0 0 1,0 0-1,0 0 1,-1 0-1,1-1 0,0 1 1,0 0-1,0 0 1,0 0-1,-1 0 0,1 0 1,0 0-1,0 0 1,0 0-1,-1 0 0,1 0 1,0-1-1,0 1 1,0 0-1,-1 0 1,1 0-1,0 0 0,0 0 1,0 0-1,-1 0 1,1 1-1,0-1 0,0 0 1,0 0-1,-1 0 1,1 0-1,0 0 0,0 0 1,-1 0-1,-9 3 11,3 3-11,0 0 0,1 0 0,0 1 0,0 0 1,0 0-1,0 0 0,1 1 0,1 0 1,-1 0-1,1 0 0,-5 16 0,8-18-10,0 1-1,0 0 1,1-1-1,0 1 1,0 0-1,0 0 1,1 0-1,0-1 1,1 1-1,-1 0 1,1-1-1,1 0 1,-1 1-1,1-1 1,0 0-1,0 0 1,1 0-1,0-1 1,0 1-1,0-1 1,1 0-1,-1 0 1,7 4-1,-9-8 12,0 1-1,-1-1 0,1-1 0,0 1 1,0 0-1,0 0 0,0-1 0,0 1 1,0-1-1,0 0 0,0 1 0,0-1 1,1 0-1,-1 0 0,0 0 0,0-1 1,0 1-1,0 0 0,0-1 0,0 0 1,0 1-1,0-1 0,0 0 0,0 0 1,0 0-1,1-1 0,3-1 13,-1-1 0,1 1-1,-1-1 1,0-1 0,0 1 0,0-1 0,4-5-1,-1 0 13,-1-1 0,0 1 0,-1-1 0,-1-1 0,0 1 1,5-14-1,-8 18-9,-1 1 0,1-1 0,-1 1 1,0-1-1,0 0 0,-1 0 0,0 1 1,0-1-1,-1 0 0,1 0 0,-2 1 1,1-1-1,-3-6 0,3 10-9,0 1-1,0 0 1,0-1-1,0 1 1,0 0 0,0 0-1,-1 0 1,1 0-1,-1 0 1,0 1-1,0-1 1,1 0-1,-1 1 1,0-1 0,0 1-1,0-1 1,-1 1-1,1 0 1,0 0-1,0 0 1,-1 0-1,1 1 1,0-1 0,-1 1-1,1-1 1,-1 1-1,1 0 1,-1 0-1,1 0 1,-1 0-1,1 0 1,-1 1 0,1-1-1,0 1 1,-1-1-1,-3 2 1,-8 4 9,-1 0 0,1 0 0,0 2 0,-20 13 0,16-10-4,17-10-14,-13 9 11,12-6-15,12-4-23,3-3 15,0-1 1,0 0 0,0-1 0,-1 0-1,15-9 1,-20 11 7,111-61-16,-62 31 18,110-44 0,-150 72 3,0 1 0,0 0 0,1 1 0,-1 1 0,1 1 0,32 1 0,-44 0 0,-1 1 1,0-1-1,0 1 0,0 0 0,0 0 0,0 0 0,0 0 0,0 1 1,0-1-1,0 1 0,-1 0 0,1 1 0,-1-1 0,1 0 1,-1 1-1,3 3 0,-2-1-1,0-1 1,-1 1-1,0 0 1,0 0-1,0 0 0,-1 1 1,1-1-1,-1 1 1,-1-1-1,3 9 0,-2 2 8,0 1-1,-1 0 0,-1-1 0,0 1 0,-2-1 0,0 1 0,-4 18 1,-6 9 27,8-30 7,0-1 0,1 1 0,0 0-1,-1 20 1,4-33-39,0-1-1,0 0 1,0 1-1,0-1 1,0 0 0,1 1-1,-1-1 1,0 0-1,0 0 1,0 1-1,0-1 1,0 0 0,1 1-1,-1-1 1,0 0-1,0 0 1,0 0-1,1 1 1,-1-1-1,0 0 1,0 0 0,1 0-1,-1 1 1,0-1-1,0 0 1,1 0-1,-1 0 1,0 0-1,1 0 1,-1 0 0,0 1-1,0-1 1,1 0-1,-1 0 1,0 0-1,1 0 1,-1 0-1,0 0 1,1 0 0,-1 0-1,0-1 1,1 1-1,-1 0 1,0 0-1,1 0 1,-1 0 0,0 0-1,0 0 1,1-1-1,-1 1 1,0 0-1,0 0 1,1 0-1,-1-1 1,17-11 62,18-26 54,-20 19-30,2 0 0,0 2 1,1 0-1,0 1 0,35-23 1,-51 38-82,-1 0 1,0 0-1,0 1 1,1-1-1,-1 1 1,0-1-1,1 1 0,-1-1 1,0 1-1,1 0 1,-1 0-1,0 0 1,1-1-1,-1 1 1,1 0-1,-1 1 1,0-1-1,1 0 1,-1 0-1,1 1 1,-1-1-1,0 1 1,3 0-1,-2 1-1,-1-1 1,1 1-1,0-1 0,-1 1 0,0 0 0,1 0 0,-1 0 0,0 0 1,0 0-1,0 0 0,0 0 0,0 0 0,1 3 0,1 7 8,0 1-1,-1 0 0,1 25 1,-3-34-9,5 28 18,1-18 14,-6-13-36,0-1 0,0 0 0,0 0 0,0 0 0,0 0 0,0 1-1,0-1 1,0 0 0,1 0 0,-1 0 0,0 0 0,0 0 0,0 0-1,0 1 1,0-1 0,1 0 0,-1 0 0,0 0 0,0 0 0,0 0 0,0 0-1,1 0 1,-1 0 0,0 0 0,0 0 0,0 0 0,1 0 0,-1 0-1,0 0 1,0 0 0,0 0 0,0 0 0,1 0 0,-1 0 0,0 0-1,0 0 1,0 0 0,0 0 0,1 0 0,-1 0 0,0-1 0,0 1 0,0 0-1,0 0 1,0 0 0,1 0 0,-1 0 0,0 0 0,0-1 0,68-82 89,-38 45-30,0 2 1,3 1 0,43-37 0,-74 70-55,0 1 0,-1-1-1,1 1 1,0-1 0,1 1 0,-1 0 0,0 0-1,0 0 1,0 0 0,1 1 0,-1-1 0,0 0 0,1 1-1,-1 0 1,1-1 0,2 1 0,-2 1-4,-1 0 0,0-1 1,0 1-1,0 0 0,0 0 0,1 0 1,-1 1-1,-1-1 0,1 0 1,0 1-1,0 0 0,0-1 0,-1 1 1,1 0-1,-1 0 0,1-1 1,0 4-1,32 54 10,-4-4-32,-27-50 16,6 10-12,1 0 0,1-1 0,0 0 0,18 17-1,-25-28 19,0 0 0,0 0 0,0 0 0,1 0 0,-1-1 0,1 1-1,-1-1 1,1 0 0,0-1 0,0 1 0,0-1 0,0 0 0,0 0 0,0-1-1,0 1 1,0-1 0,0 0 0,0 0 0,0-1 0,7-1 0,-3 0 8,-1-1 1,1-1 0,0 1 0,-1-1 0,0-1 0,0 0-1,0 0 1,-1 0 0,1-1 0,-1 0 0,-1 0 0,1-1-1,-1 0 1,0 0 0,-1-1 0,1 1 0,5-14 0,2-4 35,-1-1 0,-1 0 0,-2 0 0,10-43 0,-18 66-39,0-1 0,0 1-1,-1-1 1,1 0 0,-1 1 0,0-1 0,0 1 0,0-1 0,-1 0-1,1 1 1,-1-1 0,0 1 0,-2-7 0,3 10-6,0 0 0,-1 0 0,1 0 1,0-1-1,-1 1 0,1 0 0,0 0 0,-1 0 0,1 0 1,0 0-1,-1 0 0,1 0 0,0 0 0,-1 0 0,1 0 1,0 0-1,0 0 0,-1 0 0,1 0 0,0 0 0,-1 1 1,1-1-1,0 0 0,-1 0 0,1 0 0,0 0 0,0 1 1,-1-1-1,1 0 0,0 0 0,0 0 0,-1 1 0,1-1 1,0 0-1,0 0 0,0 1 0,0-1 0,-1 1 0,-10 11 15,11-12-16,-6 9-4,0 0 0,1 0 0,0 0 0,0 1 0,1 0 0,0 0 0,1 0 0,0 1 0,1-1 0,0 1 0,0-1 0,1 1 0,1 0 0,0 0 0,0-1 0,1 1 0,0 0-1,1-1 1,0 1 0,1-1 0,4 11 0,-4-12-4,0 0 1,1 0-1,0-1 0,1 0 0,-1 0 0,2 0 0,-1 0 0,1-1 1,0 0-1,1 0 0,0 0 0,0-1 0,0 0 0,1-1 0,-1 0 1,1 0-1,1 0 0,-1-1 0,1 0 0,0-1 0,-1 0 0,1 0 1,1-1-1,10 2 0,-10-4 8,0 0 1,0 0-1,0-1 1,0-1-1,0 0 1,-1 0-1,1 0 1,-1-2-1,0 1 1,14-8-1,-7 3 10,0-1 1,-1-1-1,-1 0 0,27-25 0,-18 12 18,-2-1 0,-1-2 0,0 0 1,-2-1-1,-1 0 0,24-55 0,-33 63-16,18-36 64,-2-2 0,22-82 0,23-235 292,-67 321-352,-3 43-78,-1 35-11,-42 324-273,26-233 203,12-58 80,3 1 0,2 0 0,3 0-1,16 98 1,-17-149 73,1-1 0,-1 1 0,2-1 0,-1 1 0,1-1 0,6 13 0,-8-18-8,0-1 0,0 1 0,1 0 1,-1-1-1,0 1 0,0-1 0,1 1 1,-1-1-1,1 0 0,-1 1 0,1-1 1,0 0-1,-1 0 0,1 0 0,0 0 1,0-1-1,0 1 0,-1 0 0,1-1 1,0 1-1,0-1 0,0 0 0,0 1 1,0-1-1,0 0 0,0 0 0,0-1 1,0 1-1,0 0 0,0 0 0,3-2 1,3-1 4,0-1 0,0-1 0,0 1 0,-1-1 0,0 0 0,0-1 1,0 1-1,-1-1 0,7-8 0,0-1 16,-1-1 0,0 0-1,10-20 1,6-21 33,8-14 67,-33 63-100,1 1 0,-1-1 0,-1 1-1,0-1 1,3-13 0,-5 21-22,0-1 1,1 1-1,-1-1 0,0 1 0,1-1 1,-1 1-1,0 0 0,1-1 0,-1 1 1,1 0-1,-1-1 0,1 1 1,-1 0-1,1-1 0,-1 1 0,1 0 1,-1 0-1,1 0 0,-1-1 0,1 1 1,-1 0-1,1 0 0,-1 0 0,1 0 1,0 0-1,-1 0 0,1 0 0,-1 0 1,1 0-1,-1 0 0,1 1 0,-1-1 1,1 0-1,-1 0 0,2 1 0,23 8-44,-20-7 42,70 20-18,-59-19 14,-1 0 1,0 2-1,0 0 0,-1 0 0,0 1 1,0 1-1,21 14 0,-31-18 5,-1 1 0,0 0 0,0 0 0,0 0 0,0 1 0,-1-1 0,1 1 0,-1-1 0,-1 1 0,1 0 0,0 0 0,-1 0 0,1 9 0,0-6 0,-1-1 0,1 0 0,1 0 0,-1 0 0,5 8 0,-4-10-1,2 4-13,1 0 0,0 0 0,0-1-1,10 11 1,-14-17 11,1 0 0,-1 0 0,0 0 0,1-1 1,0 1-1,-1-1 0,1 1 0,0-1 0,-1 0 0,1 0 0,0 0 0,0-1 0,0 1 0,0-1 0,0 1 0,0-1 0,0 0 0,0 0 0,6-1 1,-4 0 6,1-1 1,-1 1 0,0-1-1,1 0 1,-1-1 0,0 1 0,-1-1-1,1 0 1,6-5 0,38-38 15,-28 25-10,4-4 20,-1-1 0,37-50 1,-58 72-27,-1 0 1,1 0 0,0 1 0,0-1 0,0 1 0,0 0 0,0 0 0,1 0 0,-1 0-1,1 0 1,4-1 0,-7 4-4,0 0 0,-1 0 0,1 0 0,0 0 0,-1 0-1,1 0 1,0 1 0,-1-1 0,1 0 0,0 0 0,-1 1 0,1-1 0,-1 1 0,1-1-1,0 0 1,-1 1 0,1-1 0,-1 1 0,1-1 0,-1 1 0,0-1 0,1 1 0,-1 0-1,1-1 1,-1 1 0,0 0 0,1 0 0,8 22 4,-9-22-4,39 156 8,-39-156-10,1 1 0,-1-1 0,1 0 1,-1 0-1,1 1 0,-1-1 0,1 0 0,0 0 0,0 0 0,-1 1 0,1-1 0,0 0 0,0 0 0,0 0 0,0-1 1,1 1-1,-1 0 0,0 0 0,0-1 0,0 1 0,1 0 0,-1-1 0,3 1 0,-2 0-3,1-1 1,-1 0-1,1-1 0,-1 1 0,1 0 0,-1-1 1,1 1-1,-1-1 0,1 0 0,-1 1 0,0-1 0,4-2 1,6-5-19,1 0 1,-1-1-1,18-16 0,-24 20 20,91-89 135,-23 20-10,-73 73-117,0 0-1,-1 0 1,1 0-1,0 0 1,0 0 0,0 1-1,0-1 1,0 0-1,0 1 1,0-1 0,0 0-1,0 1 1,0 0-1,0-1 1,0 1-1,0-1 1,1 1 0,-1 0-1,0 0 1,0 0-1,0 0 1,1 0-1,-1 0 1,0 0 0,0 0-1,1 1 1,0 0-1,-1 0-1,0 0 1,0 0 0,0 0 0,0 0 0,0 0 0,0 0 0,-1 1-1,1-1 1,0 0 0,-1 1 0,1-1 0,-1 1 0,1-1-1,-1 1 1,1-1 0,-1 2 0,2 10 16,-1-1-1,0 1 1,-2 19-1,-4 25-13,-3-1-1,-19 68 1,-42 108-3,53-185-32,-3 0 0,-2-2 0,-1-1 0,-3 0 0,-52 70 0,74-110 26,-1 1-1,1 0 1,-1-1-1,0 0 1,0 0-1,-1 0 1,1-1-1,-1 1 1,0-1 0,0 0-1,0 0 1,-11 3-1,15-5 8,0-1 1,0 0-1,-1 0 0,1 0 1,0 0-1,0 0 0,0 0 0,0-1 1,-1 1-1,1 0 0,0-1 0,0 1 1,0 0-1,0-1 0,0 1 1,0-1-1,0 0 0,0 1 0,0-1 1,-2-1-1,1-1 4,1 1 0,-1 0 0,1 0 1,-1-1-1,1 1 0,0-1 0,0 1 0,-2-5 0,1-2 17,0 0 0,0 0-1,1 0 1,0-13-1,2 12 1,-1 0 0,2 0 0,-1 0 0,1 1-1,1-1 1,0 1 0,0-1 0,1 1 0,0 0-1,1 0 1,0 1 0,0-1 0,0 1 0,1 0-1,1 0 1,-1 1 0,13-11 0,10-5 24,0 1-1,2 2 1,46-25 0,-47 28-23,140-71 54,5-4-97,-96 39-353,-79 53 349,1 0 0,-1 0 0,0 0 0,1 0 0,-1 0 0,0-1 0,0 1 0,1 0 0,-1 0 0,0 0 0,0-1 0,0 1 0,1 0 0,-1 0 0,0-1 0,0 1 0,0 0 0,0 0 0,0-1 0,1 1 0,-1 0 0,0-1 0,0 1 0,0 0 0,0-1 0,0 1 0,0 0 0,0 0 0,0-1 0,0 1 0,0 0 0,0-1 0,0 1 0,0 0 0,-1-1 0</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7:39.839"/>
    </inkml:context>
    <inkml:brush xml:id="br0">
      <inkml:brushProperty name="width" value="0.05" units="cm"/>
      <inkml:brushProperty name="height" value="0.05" units="cm"/>
      <inkml:brushProperty name="color" value="#004F8B"/>
    </inkml:brush>
  </inkml:definitions>
  <inkml:trace contextRef="#ctx0" brushRef="#br0">1 167 11552,'0'0'2224,"13"-8"-2008,1 0-150,0 0 1,0 1 0,1 1-1,0 0 1,1 1 0,28-5-1,610-67 1926,-303 50-827,-308 23-3259</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7:42.019"/>
    </inkml:context>
    <inkml:brush xml:id="br0">
      <inkml:brushProperty name="width" value="0.05" units="cm"/>
      <inkml:brushProperty name="height" value="0.05" units="cm"/>
      <inkml:brushProperty name="color" value="#004F8B"/>
    </inkml:brush>
  </inkml:definitions>
  <inkml:trace contextRef="#ctx0" brushRef="#br0">172 999 6016,'0'0'2548,"11"-15"-2031,-3 4-407,64-97 821,55-77 1109,-44 68-796,46-70 742,-92 123-774,-3-1 1,47-127 0,-79 185-994,1-1 0,-1 1 0,0-1 0,-1 0-1,1-9 1,-14 25 309,-25 35-369,2 2 0,-47 80 0,-45 109-77,73-131-39,-56 117-36,62-122-17,-55 138-5,4-8 61,94-217-35,-10 18 89,-17 51-1,31-76-81,-3 10 107,2-11-25,3-9 24,2-5-56,1-1 1,1 1-1,0 0 1,0 0-1,1 0 1,13-16-1,1-4 33,88-143 361,-74 126-286,58-66-1,101-71 263,-112 111-249,-26 22-66,70-62 357,-110 99-336,-1 2 243,-23 30-246,-17 27-160,0 0 0,3 2 1,-32 93-1,53-133 11,1 0 0,0 0 0,0 1 0,1-1 0,-1 0 0,2 1 0,-1-1 0,0 0 0,1 1 0,1-1 0,-1 0 0,3 8 0,-3-11 6,0-1 1,0 1-1,0-1 1,1 0-1,-1 1 0,1-1 1,-1 0-1,1 0 1,0 0-1,0 0 0,-1 0 1,2 0-1,-1-1 1,0 1-1,0-1 1,0 1-1,1-1 0,-1 0 1,0 0-1,1 0 1,0 0-1,-1 0 0,1 0 1,-1-1-1,1 0 1,0 1-1,-1-1 0,1 0 1,0 0-1,4-1 1,1-1 5,0 0 0,0 0 1,0-1-1,0 0 1,0 0-1,0-1 0,-1 0 1,0-1-1,0 1 1,9-9-1,-6 5 14,0-1 0,-2 0 0,1 0 0,-1-1 0,0 0 0,8-14 0,-13 17 5,1 0 0,-1 0 0,0-1 0,-1 1-1,1-1 1,-2 0 0,1 0 0,-1 0 0,0 0 0,-1 0-1,0-15 1,-1 19-11,1 1 1,-1 0-1,1-1 0,-1 1 0,0 0 1,0 0-1,-1 0 0,1 0 0,-1 0 1,1 0-1,-1 0 0,0 0 0,0 1 0,0-1 1,-1 1-1,1-1 0,0 1 0,-1 0 1,0 0-1,1 0 0,-1 0 0,0 1 1,0-1-1,0 1 0,0-1 0,0 1 1,-1 0-1,1 0 0,0 1 0,-6-1 1,6 0-3,0 1 1,0 0 0,1 1 0,-1-1 0,0 0-1,0 1 1,0 0 0,0-1 0,1 1 0,-1 0-1,0 1 1,0-1 0,1 0 0,-1 1 0,1 0 0,0-1-1,-3 3 1,26-10 45,34-14-1,-16 6-55,0 3 0,0 1 1,1 2-1,1 1 0,76-1 0,-112 7 4,0 1 0,0 0 0,0 0 0,0 1 0,0-1 0,0 1 0,0 0 0,9 4 0,-11-4-1,-1 1 1,1 0 0,0 0-1,-1 0 1,1 0 0,-1 0-1,0 1 1,0-1 0,0 1-1,0-1 1,0 1 0,0 0-1,-1 0 1,2 4 0,12 25 86,-6-10-14,1-1-1,1 0 1,19 27-1,-26-43-59,0 0-1,0-1 1,0 1-1,0-1 1,1 0-1,0 0 1,0 0-1,0-1 1,0 1-1,0-1 1,1-1-1,-1 1 1,1-1-1,0 0 1,0 0-1,0 0 1,0-1-1,6 1 1,0-2 3,-1 0 0,1-1 1,-1 0-1,1-1 0,-1 0 1,0-1-1,0 0 0,0-1 1,11-5-1,20-14-3478</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7:44.245"/>
    </inkml:context>
    <inkml:brush xml:id="br0">
      <inkml:brushProperty name="width" value="0.05" units="cm"/>
      <inkml:brushProperty name="height" value="0.05" units="cm"/>
      <inkml:brushProperty name="color" value="#004F8B"/>
    </inkml:brush>
  </inkml:definitions>
  <inkml:trace contextRef="#ctx0" brushRef="#br0">1 327 6424,'0'0'6590,"10"6"-6348,36 16 0,-43-21-205,0 0 1,0-1-1,-1 1 0,1-1 0,0 0 0,0 0 1,0 0-1,0 0 0,-1-1 0,1 1 0,0-1 1,0 1-1,0-1 0,-1 0 0,1 0 0,0 0 1,-1 0-1,1-1 0,2-1 0,2-1 47,9-6 75,0-1-1,-1 0 1,-1-1-1,1-1 1,-2 0-1,0-1 1,-1 0-1,14-20 1,-15 17 88,0 0-1,14-31 1,-22 42-160,0 0-1,-1-1 1,0 1 0,0-1-1,-1 1 1,0-1 0,0 0-1,0 1 1,-1-1-1,0 0 1,-2-11 0,2 16-65,0 0 0,-1 0 1,1 1-1,-1-1 0,0 0 0,0 0 0,0 1 1,1-1-1,-2 0 0,1 1 0,0-1 1,0 1-1,0-1 0,-1 1 0,1 0 1,-1-1-1,1 1 0,-1 0 0,1 0 1,-1 0-1,0 0 0,1 0 0,-1 1 1,0-1-1,0 0 0,0 1 0,0-1 0,1 1 1,-1 0-1,0 0 0,0-1 0,0 1 1,0 0-1,0 1 0,0-1 0,0 0 1,0 1-1,-3 0 0,-5 2 26,1-1 0,0 2 0,0-1 0,0 1 0,0 1 0,-10 6-1,5-1-8,1 0 0,1 1 0,0 0 0,0 1 0,1 0 0,1 1 0,0 0 0,1 1 0,-9 16 0,11-17-6,1 0 0,0 0 0,1 1 0,0 0 0,1 0 0,1 0 0,0 0 0,1 0 0,1 1-1,0 26 1,2-33-12,0 0 0,0 0 0,1 0 0,0 0 0,1 0 0,0-1 0,0 1 0,0-1 0,1 0 0,0 0-1,1 0 1,0 0 0,0-1 0,0 0 0,0 0 0,1 0 0,0-1 0,9 6 0,-7-5 7,1-1 1,0 0-1,0 0 0,0-1 1,1-1-1,-1 1 1,1-1-1,0-1 1,0 0-1,0-1 1,0 1-1,0-2 0,1 0 1,13-1-1,-1-2 30,0-2 0,0 0-1,-1-2 1,0 0 0,0-1-1,-1-2 1,0 0 0,-1-1-1,0-1 1,23-18-1,1-5 100,-2-2-1,-2-2 1,40-48-1,-24 12 55,-24 29 49,-14 18 244,-28 86-418,6-38-68,0 1 0,1 0 0,1 1 0,1-1 0,1 0 0,1 0-1,4 26 1,-2-33 0,1 0 0,0 0 1,1-1-1,8 17 0,-10-24-7,1 0 0,0 0 0,0-1-1,0 1 1,0-1 0,1 0 0,0 0 0,0-1 0,0 1 0,12 6 0,-5-5 21,0 0 1,0-1-1,1 0 0,0-1 0,0 0 1,0-1-1,22 2 0,-25-4 33,1 0 0,-1-1 1,1-1-1,-1 0 0,1 0 0,-1-1 0,0 0 0,0 0 0,0-1 0,15-7 1,-23 9-48,-1 0 1,0 0-1,0-1 1,0 1-1,0 0 1,0-1-1,-1 1 1,1 0-1,0-1 1,-1 1-1,1-1 0,-1 1 1,1-1-1,-1 0 1,0 1-1,1-1 1,-1 1-1,0-1 1,0 0-1,0 1 1,0-1-1,-1 1 1,0-4-1,1 1-61,0 0 0,0 1 0,0-1 0,1 0 0,-1 0 0,2-4 0,17-37-328,-7 17-3071</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7:44.597"/>
    </inkml:context>
    <inkml:brush xml:id="br0">
      <inkml:brushProperty name="width" value="0.05" units="cm"/>
      <inkml:brushProperty name="height" value="0.05" units="cm"/>
      <inkml:brushProperty name="color" value="#004F8B"/>
    </inkml:brush>
  </inkml:definitions>
  <inkml:trace contextRef="#ctx0" brushRef="#br0">760 1 10544,'0'0'682,"-13"10"-394,-455 424 1686,418-383-1743,11-12 140,1 2 0,2 1-1,-32 50 1,49-65 6,14-20-137,0-1-1,1 1 0,0 0 0,-6 14 0,10-21-222,0 1-1,0-1 0,-1 0 0,1 0 0,0 1 0,0-1 0,0 0 0,0 0 0,0 1 0,0-1 0,1 0 0,-1 0 0,0 1 0,0-1 0,0 0 0,0 0 0,0 1 0,0-1 0,0 0 0,0 0 1,1 1-1,-1-1 0,0 0 0,0 0 0,0 0 0,0 1 0,1-1 0,-1 0 0,0 0 0,0 0 0,0 0 0,1 0 0,-1 0 0,0 1 0,0-1 0,1 0 0,-1 0 0,0 0 0,0 0 1,1 0-1,-1 0 0,0 0 0,0 0 0,1 0 0,-1 0 0,0 0 0,0 0 0,1 0 0,-1 0 0,0 0 0,0 0 0,1 0 0,-1-1 0,0 1 0,0 0 0,1 0 0,-1 0 0,0-1 0,19-5 106,-18 6-95,97-49 268,-63 30-2508</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7:49.025"/>
    </inkml:context>
    <inkml:brush xml:id="br0">
      <inkml:brushProperty name="width" value="0.05" units="cm"/>
      <inkml:brushProperty name="height" value="0.05" units="cm"/>
      <inkml:brushProperty name="color" value="#004F8B"/>
    </inkml:brush>
  </inkml:definitions>
  <inkml:trace contextRef="#ctx0" brushRef="#br0">163 944 9144,'0'0'2032,"-6"13"-1744,-62 198 558,40-114-430,13-51 16,3 0 0,1 1 0,-6 77 0,11-91 1011,45-157-247,-6 24-778,20-95 287,50-169 421,-95 338-977,1 1 0,2 0 0,24-45 0,-27 58-78,-6 8-32,0 0 1,0 1-1,1-1 0,0 0 1,-1 1-1,1-1 1,4-2-1,-6 5-32,-1 1 0,1 0 0,0-1 0,-1 1 0,1 0 0,-1 0 0,1-1 0,0 1 0,-1 0 0,1 0 0,0 0 1,-1 0-1,1 0 0,0 0 0,-1 0 0,1 0 0,0 0 0,-1 0 0,1 0 0,0 0 0,0 1 0,1-1 1,-1 1 0,0 0 0,1 0 0,-1 0 0,0 0 0,1 0 0,-1 1 0,0-1 0,0 0 0,0 1 0,0-1 0,1 3 0,4 7 13,-1 0-1,0 1 1,-1 0-1,0 0 0,0 0 1,2 23-1,-3-10 12,-1 1 1,-2 37-1,-2-34 2,-2 0-1,0-1 0,-14 47 0,13-60-10,0-1-1,0 0 1,-2 0-1,0 0 1,0-1 0,-1 0-1,-1-1 1,-18 22-1,21-29 13,1-1-1,-1 1 1,1-1 0,-1-1-1,0 1 1,-1-1-1,1 0 1,0 0-1,-1-1 1,-12 3-1,16-4-9,0 0-1,0-1 0,0 1 0,0-1 0,0 0 1,0 0-1,0 0 0,0 0 0,0-1 0,0 1 0,0-1 1,1 0-1,-1 1 0,0-1 0,0-1 0,0 1 1,1 0-1,-1-1 0,1 1 0,-1-1 0,1 0 1,-1 0-1,1 0 0,0 0 0,0 0 0,0 0 0,-2-3 1,4 4-10,-1 1 0,1-1 0,-1 0 0,1 1 1,-1-1-1,1 1 0,0-1 0,-1 0 0,1 1 1,0-1-1,-1 0 0,1 0 0,0 1 0,0-1 1,0 0-1,0 0 0,0 1 0,0-1 0,0 0 1,0 0-1,0 0 0,0 1 0,0-1 0,0 0 0,0 0 1,1 1-1,-1-1 0,0 0 0,1 1 0,-1-1 1,0 0-1,1 1 0,0-2 0,1 1 11,0-1 0,1 1 0,-1 0 0,1 0-1,0 0 1,-1 0 0,1 1 0,2-2 0,8-1-26,18-4 7,0 1 0,0 2 0,38-1 0,-35 4-3,0-2 1,47-11-1,-76 13 0,109-33 53,-102 29-53,-1 0 1,1-1-1,-1 0 1,0 0-1,0-1 0,-1-1 1,10-9-1,-4 2 9,-2 0 1,0-1-1,-1-1 0,0 0 0,12-23 0,-21 32 0,0 0 0,0-1 1,-1 1-1,0-1 0,0 0 0,-1 0 0,0 0 0,-1 0 0,0 0 1,0 0-1,-1 0 0,0 0 0,-1 0 0,-3-16 0,4 23-8,-1-1 0,0 1 0,0 0 1,0-1-1,-1 1 0,1 0 0,0 0 0,-1 0 0,0-1 0,1 2 0,-1-1 0,0 0 0,0 0 0,0 0 0,0 1 0,0-1 0,-1 1 0,1 0 1,-3-2-1,1 2-2,0-1 1,0 1 0,0 0 0,0 0-1,0 0 1,0 1 0,0-1 0,-1 1 0,1 0-1,0 0 1,-4 1 0,-2 1 0,1 0 0,0 1-1,0 1 1,0-1 0,1 1 0,-1 0 0,1 1 0,0 0-1,0 1 1,1-1 0,-1 1 0,1 1 0,1 0 0,-1 0-1,-6 9 1,7-7-9,-1 0 0,1 0-1,1 1 1,0 0 0,1 0-1,-1 0 1,2 1 0,0 0-1,0-1 1,1 1 0,0 0-1,0 19 1,2-17-7,1 1 0,0-1 0,2 0 0,-1 0 0,1-1 0,1 1 0,1-1 0,0 1 0,0-1 0,1-1-1,0 1 1,13 16 0,-14-21 8,0-1 0,0 0 0,1 0 0,0 0 0,0-1 0,1 1 0,0-2 0,-1 1-1,2-1 1,-1 0 0,0 0 0,1-1 0,-1 0 0,1 0 0,0-1 0,0 0 0,0 0 0,1-1-1,-1 0 1,16-1 0,-12-1 28,0-1 1,0 0-1,0-1 0,0-1 0,0 0 0,0 0 1,-1-1-1,0 0 0,0-1 0,-1-1 0,1 0 1,-1 0-1,-1-1 0,18-17 0,-8 3 65,0 0 1,-1-2-1,-1 0 0,-2 0 1,17-34-1,-29 51-52,1 0 0,-1 1 0,0-1 0,0-1 0,-1 1 0,1 0 1,-2-1-1,1 1 0,-1-1 0,0-11 0,-1 18-31,0 0 0,-1 0 0,1-1 0,0 1 0,0 0 0,0 0 0,1-1 0,-1 1 0,0 0 0,0 0 0,1 0 0,-1 0 0,0-1 0,1 1 0,-1 0 0,1 0 0,0 0 0,-1 0 0,1 0 0,1-1 1,0 1-7,0 1 0,0-1 1,1 1-1,-1 0 0,0-1 1,0 1-1,1 0 1,-1 0-1,0 1 0,4 0 1,-6-1-1,8 0-11,1 1 1,-1 1-1,1-1 0,-1 2 1,1-1-1,-1 1 1,0 0-1,0 1 1,0 0-1,-1 0 1,10 7-1,-12-7 3,0 1 0,0-1 0,0 1 0,-1 0 0,0 0 0,0 1 0,0-1 0,-1 1 0,0 0 0,0 0 0,0 0 0,-1 0 0,0 0 0,0 1 0,1 8 0,1 11-23,-1-4 7,1 0-1,1 0 1,1-1-1,13 33 1,-18-50 23,1 0 1,1 1 0,-1-1 0,1 0-1,-1 0 1,1 0 0,0-1 0,1 1-1,-1-1 1,1 1 0,-1-1 0,1 0-1,0-1 1,0 1 0,0-1 0,1 1-1,-1-1 1,0-1 0,1 1 0,-1 0-1,1-1 1,0 0 0,0 0 0,-1-1-1,1 1 1,9-1 0,-6-1 14,0-1 0,-1 1 0,1-1 0,-1-1 0,1 0 0,-1 0 0,0 0 0,0 0 0,0-1 0,-1-1 0,1 1 0,-1-1 0,0 0 0,0 0 0,5-7 0,11-13 77,-1 0-1,21-35 0,-38 54-76,12-21 142,23-50 0,-3 3 134,-33 69-273,0-2 61,-3 12 3,-2 11-57,1 7-22,2 0 0,0 0 0,1-1 0,1 1 0,1-1 1,1 0-1,15 41 0,-19-59 0,1 0 0,0 0-1,0-1 1,0 1 0,1-1 0,-1 1 0,1-1 0,0 0 0,0 1-1,0-2 1,0 1 0,0 0 0,1-1 0,4 4 0,-5-5 3,-1-1 0,1 1 0,-1 0-1,1-1 1,-1 1 0,1-1 0,-1 0 0,1 0 0,0 0 0,-1 0 0,1 0 0,-1-1 0,1 1 0,-1-1 0,1 1 0,-1-1 0,1 0 0,-1 0 0,0 0 0,1-1 0,-1 1 0,0 0 0,0-1 0,3-2 0,8-8 37,-1 0 1,0-1 0,0-1-1,16-26 1,4-3 36,-5 8-23,-2 2 111,58-58 1,-82 89-165,1 1 0,-1-1 1,1 1-1,-1 0 1,1 0-1,0 0 1,0 0-1,-1 0 0,1 0 1,0 0-1,0 1 1,0-1-1,0 1 1,0-1-1,0 1 0,0 0 1,0-1-1,0 1 1,0 0-1,0 1 1,0-1-1,0 0 1,2 1-1,-2 0 0,0 0 0,0 0 0,0 0 0,0 0 0,-1 1 0,1-1 0,0 1 0,-1-1 0,1 1 0,-1-1 0,0 1 0,1 0 0,-1 0 0,0 0 0,0-1 0,0 1 0,0 0 0,-1 0 0,1 0 0,0 1 0,-1-1 0,1 2 1,1 14 8,0 0 0,-1 1 0,-1-1 0,-1 0 0,-5 30 0,-2 42 13,8-89-25,0 0 0,0-1 0,0 1 0,0 0 0,0-1 0,0 1 0,0-1 0,0 1 0,1 0 0,-1-1 0,0 1-1,0-1 1,0 1 0,1 0 0,-1-1 0,0 1 0,0-1 0,1 1 0,0 0 0,8-4 11,14-24 24,-15 17-21,26-30 71,1 2 1,78-63 0,-109 98-77,0 0 0,0 0 1,1 0-1,-1 1 0,1 0 0,7-3 0,-11 5-8,0 0 0,0-1 0,0 1 0,0 0 0,0 0 0,0 0 0,0 0 0,0 0 0,0 0 0,0 1 0,-1-1 0,1 0-1,0 0 1,0 1 0,0-1 0,0 1 0,0-1 0,0 1 0,0-1 0,-1 1 0,1-1 0,0 1 0,0-1 0,-1 1 0,1 0 0,-1 0-1,1-1 1,0 1 0,-1 0 0,1 0 0,-1 0 0,0 0 0,1 0 0,-1-1 0,0 1 0,1 0 0,-1 0 0,0 0 0,0 0 0,0 2 0,3 15 0,-1 0 1,-1 0 0,-1 0 0,0 1 0,-6 28-1,1 33 3,4-79-4,1-1 0,0 1 0,0-1 0,0 1 0,0-1 0,0 0 0,0 1 0,0-1 0,0 1 0,0-1 0,1 1 0,-1-1 0,0 1 0,0-1 0,0 1 0,0-1 0,1 0 0,-1 1 0,0-1 0,0 1 0,1-1 0,-1 0 0,0 1 0,1-1 0,-1 0 0,0 0 0,1 1 0,-1-1 0,1 1 0,12-6 0,16-20 0,-27 22 0,75-77 37,62-58 54,-135 133-89,22-14 7,-26 19-9,0-1 1,1 1-1,-1 0 0,1 0 0,-1 0 0,1-1 0,-1 1 0,1 0 0,-1 0 0,1 0 0,-1 0 0,1 0 1,0 0-1,-1 0 0,1 0 0,-1 0 0,1 0 0,-1 0 0,1 0 0,-1 1 0,1-1 0,-1 0 1,1 0-1,-1 0 0,1 1 0,-1-1 0,0 0 0,1 1 0,-1-1 0,1 0 0,-1 1 0,0-1 0,1 1 1,-1-1-1,0 0 0,1 1 0,-1-1 0,0 1 0,0-1 0,1 1 0,-1-1 0,0 1 0,0-1 0,0 1 1,0-1-1,0 1 0,0-1 0,0 1 0,0-1 0,0 2 0,7 104-89,-4-89 76,0 0 0,1 0-1,1-1 1,1 0 0,0 0 0,9 16 0,-13-28 12,0 0 0,1-1-1,-1 1 1,1-1 0,0 0 0,0 0 0,0 0-1,0 0 1,0 0 0,1-1 0,-1 1 0,1-1-1,-1 0 1,1 0 0,0 0 0,0-1-1,0 1 1,0-1 0,0 0 0,1 0 0,-1 0-1,0-1 1,0 0 0,0 0 0,1 0 0,-1 0-1,0 0 1,0-1 0,9-2 0,-1-1 12,1 0 0,-1-1 0,0 0 0,-1-1 0,1-1 0,-1 0 0,0 0 0,-1-1 0,1 0 0,-2-1 0,1 0 0,-1-1 0,12-16 0,-11 12 23,0 0-1,-1-1 1,-1 0-1,0-1 1,-1 0-1,-1 0 1,0-1-1,-1 0 1,4-30-1,-8 45-29,-1 1 0,0-1 1,1 1-1,-1-1 0,0 1 0,0-1 0,0 1 0,0-1 0,0 0 1,-1 1-1,1-1 0,0 1 0,-1-1 0,1 1 0,-1-1 0,1 1 0,-1 0 1,0-1-1,0 1 0,1 0 0,-1-1 0,-2-1 0,2 3-1,-1-1-1,1 1 0,-1-1 1,1 1-1,0-1 0,-1 1 1,1 0-1,-1 0 0,1 0 1,-1 0-1,1 0 0,-1 0 1,1 0-1,-1 0 1,1 0-1,-1 1 0,1-1 1,-3 2-1,-4 1 0,1 0-1,-1 1 1,1 0 0,0 1-1,0-1 1,1 1 0,-8 7-1,7-5-12,0 0-1,1 1 0,0 0 1,0 0-1,0 1 0,1 0 1,1-1-1,0 2 0,0-1 1,0 0-1,-2 12 0,5-13 4,0 0-1,0 0 0,0 0 0,1 0 0,0 0 1,1 1-1,0-1 0,0 0 0,1 0 0,0-1 1,0 1-1,1 0 0,0-1 0,5 10 1,-4-9-4,1-1 1,-1 1 0,2-1 0,-1 0 0,1-1 0,0 1 0,0-1 0,13 10 0,-15-13 6,-1-1 0,1 0 0,0 0 0,0 0 0,0 0 1,0-1-1,0 1 0,1-1 0,-1 0 0,0 0 0,1 0 0,-1-1 0,0 0 0,1 0 0,-1 0 0,1 0 0,-1-1 0,0 1 0,8-3 0,0-2 4,0 0 0,0 0 0,0-1 0,0-1 0,-1 0 0,0 0 1,-1-1-1,17-16 0,0-4 16,37-51 0,-42 49 11,1 1-1,31-29 0,-48 53-16,-3 1-2,0 1 0,1 0 0,-1 0 0,1 1-1,0-1 1,4-2 0,-8 5-6,1 0 0,0 0 0,-1-1 0,1 1 0,-1 0 0,1 0 0,0 0 0,-1 0 0,1 0 0,0 0 0,-1 0 0,1 0 0,-1 0 0,1 0 0,0 0 0,-1 0 0,1 0-1,0 1 1,-1-1 0,2 1 0,-2-1 0,1 1-1,0 0 1,0 0-1,0 0 1,-1 0-1,1 0 0,0 0 1,-1 0-1,1 0 1,-1 0-1,1 0 1,-1 0-1,0 0 1,1 0-1,-1 2 0,2 11 5,-1-1 0,0 1 0,-1-1 0,0 1 0,-4 24-1,-1 23 46,2-31-31,2-24-14,0 0 1,1 0-1,0 1 1,0-1-1,0 0 1,1 8-1,0-14-6,-1 1 0,0-1-1,0 1 1,0-1 0,1 1-1,-1-1 1,0 0-1,0 1 1,1-1 0,-1 1-1,0-1 1,1 0-1,-1 1 1,1-1 0,-1 0-1,0 1 1,1-1 0,-1 0-1,1 0 1,-1 1-1,1-1 1,-1 0 0,1 0-1,-1 0 1,1 0-1,-1 1 1,1-1 0,-1 0-1,1 0 1,-1 0 0,1 0-1,-1 0 1,1 0-1,-1-1 1,1 1 0,-1 0-1,1 0 1,0 0-1,19-10-18,6-9 5,-1-2 0,39-41 0,24-21 32,-63 62 13,-16 13-10,0 0 0,18-11 0,-27 19-19,0 0-1,0 0 1,1 0-1,-1-1 1,0 1-1,0 0 0,0 0 1,1 0-1,-1 0 1,0 0-1,0 0 0,1 0 1,-1 0-1,0 0 1,0 0-1,0 0 0,1 0 1,-1 0-1,0 0 1,0 0-1,1 0 1,-1 0-1,0 0 0,0 0 1,1 0-1,-1 0 1,0 0-1,0 0 0,0 0 1,1 0-1,-1 1 1,0-1-1,0 0 1,1 0-1,1 10 6,-6 15-5,4-25-1,-4 20-17,-20 106-59,21-106 69,1 0-1,2 0 1,0 1 0,3 26 0,-2-44 4,-1 1 1,1-1-1,-1 0 1,1 1 0,0-1-1,1 0 1,-1 0 0,0 0-1,1 0 1,0 0 0,-1 0-1,1-1 1,0 1 0,1 0-1,-1-1 1,0 0 0,1 1-1,-1-1 1,6 3 0,-6-4 2,1 0 1,0 0 0,0 0-1,0-1 1,-1 1-1,1-1 1,0 1 0,0-1-1,0 0 1,0 0 0,0-1-1,0 1 1,0 0 0,0-1-1,0 0 1,-1 0 0,1 0-1,0 0 1,-1 0 0,1 0-1,0-1 1,3-2-1,7-5 10,0-1-1,-1-1 1,0 0-1,0 0 1,-1-1-1,-1-1 0,0 0 1,15-26-1,1-11 12,25-61-1,-43 91-15,29-79 30,-4 0-1,-5-2 1,-4-1 0,19-188-1,-42 192-28,-1 55-5,0 42-1,0 1 0,0 0 0,0-1-1,0 1 1,0 0 0,0-1 0,0 1 0,0 0 0,0-1 0,0 1-1,0-1 1,0 1 0,0 0 0,0-1 0,0 1 0,0 0-1,0-1 1,0 1 0,-1 0 0,1-1 0,0 1 0,0 0-1,0 0 1,0-1 0,-1 1 0,1 0 0,0 0 0,0-1-1,-1 1 1,1 0 0,0 0 0,-1-1 0,1 1 0,0 0-1,-1 0 1,1 0 0,-11 8-15,-8 21-24,8-4-2,0 1-1,2-1 0,-10 45 1,-7 85-121,22-126 135,-2 27-32,3 0-1,1 1 0,4-1 1,13 94-1,-12-128 57,1-1 1,1 0 0,0 0-1,2 0 1,11 24-1,-17-43 5,0 0 0,1 1-1,-1-1 1,1 0 0,0 0 0,-1 0 0,1-1-1,0 1 1,0 0 0,0-1 0,1 1-1,-1-1 1,0 0 0,1 1 0,-1-1-1,0 0 1,5 1 0,-2-2 5,-1 1 0,1-1 1,-1 0-1,1 0 0,-1 0 0,1 0 0,-1-1 1,0 0-1,8-2 0,0-1 11,-1-1 1,0 0-1,0-1 0,0 0 1,-1 0-1,17-14 0,13-19 128,-1-2 1,-2-2-1,35-53 0,-42 56 6,-14 18-52,-3 4 111,26-28 0,-39 46-210,0 0 0,0 0 0,0 0 0,0 0 0,0-1 0,1 1 0,-1 0 1,0 0-1,0 0 0,0 0 0,0 0 0,0 0 0,0 0 0,0 0 0,1 0 0,-1 0 0,0 0 0,0 0 1,0 0-1,0 0 0,0 0 0,0-1 0,1 1 0,-1 0 0,0 0 0,0 1 0,0-1 0,0 0 1,0 0-1,0 0 0,1 0 0,-1 0 0,0 0 0,0 0 0,0 0 0,0 0 0,0 0 0,0 0 0,1 0 1,-1 0-1,0 0 0,0 0 0,0 1 0,0-1 0,3 8 22,-1 11 6,-3 24-23,-2 0 0,-9 51 0,7-70-8,-1 0 1,-1 0-1,0 0 0,-2-1 1,-15 27-1,19-40 4,-1-1 0,0 0 0,-1 0 0,0-1 0,-1 0 0,1 0 0,-2-1 0,1 1 0,-1-2 0,-15 10 0,20-14 5,-1 1 0,0-1 0,0 0-1,0 0 1,0 0 0,0-1 0,0 0 0,0 0 0,-1 0 0,1 0-1,0-1 1,-1 0 0,1 0 0,0-1 0,0 1 0,-1-1 0,1 0 0,0-1-1,0 1 1,0-1 0,0 0 0,0 0 0,-6-4 0,5 1 16,0 1 1,0-1 0,1 0 0,0 0-1,0-1 1,0 1 0,0-1-1,-5-11 1,10 17-23,0 0 0,0 0-1,-1 0 1,1 0 0,0 0 0,0 0-1,0 0 1,0-1 0,0 1 0,0 0-1,0 0 1,0 0 0,0 0 0,0 0-1,0 0 1,0 0 0,0 0 0,0-1-1,0 1 1,0 0 0,0 0 0,0 0-1,0 0 1,0 0 0,0 0 0,0 0-1,0 0 1,0-1 0,1 1 0,-1 0-1,0 0 1,0 0 0,0 0 0,0 0-1,0 0 1,0 0 0,0 0 0,0 0-1,0 0 1,0 0 0,0 0 0,1 0-1,-1-1 1,0 1 0,0 0 0,0 0-1,0 0 1,0 0 0,0 0 0,0 0-1,10 1 26,21 6 3,-12-2-9,10-1 0,-1-1 0,1-1 0,0-2 0,48-6-1,-26-1 17,88-25-1,-127 29-29,0-1 0,0 0-1,-1-1 1,0 0 0,0-1 0,0 0 0,0 0 0,-1-1 0,16-15-1,-25 21-39,-1 1-1,1 0 0,-1-1 0,0 1 0,1-1 1,-1 1-1,0-1 0,1 1 0,-1-1 1,0 1-1,0-1 0,1 1 0,-1-1 0,0 1 1,0-1-1,0 0 0,0 1 0,0-1 0,0 1 1,0-1-1,0 1 0,0-1 0,0 0 0,0 1 1,0-1-1,0 1 0,-1-1 0,1 1 0,0-1 1,0 1-1,0-1 0,-1 0 0,-1-4-3211</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7:49.526"/>
    </inkml:context>
    <inkml:brush xml:id="br0">
      <inkml:brushProperty name="width" value="0.05" units="cm"/>
      <inkml:brushProperty name="height" value="0.05" units="cm"/>
      <inkml:brushProperty name="color" value="#004F8B"/>
    </inkml:brush>
  </inkml:definitions>
  <inkml:trace contextRef="#ctx0" brushRef="#br0">1 13 10544,'0'0'1593,"14"6"-1049,9 4-242,0-2-1,1-1 1,44 7 0,3-5 487,1-3 0,-1-3 1,95-9-1,-117 1-339,6 1 430,-1-3 0,83-22 0,-116 20-155,-21 9-785,1 0 1,-1-1 0,0 1 0,1 0 0,-1 0-1,0-1 1,1 1 0,-1 0 0,0-1 0,1 1-1,-1 0 1,0-1 0,0 1 0,0 0 0,1-1-1,-1 1 1,0-1 0,0 1 0,0-1 0,0 1-1,0 0 1,0-1 0,0 1 0,0-1 0,0 1-1,0-1 1,0 1 0,0 0 0,0-1-1,0 1 1,0-1 0,0 1 0,0 0 0,0-1-1,-1 1 1,1-1 0,0 1 0,0 0 0,-1-1-1</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7:50.351"/>
    </inkml:context>
    <inkml:brush xml:id="br0">
      <inkml:brushProperty name="width" value="0.05" units="cm"/>
      <inkml:brushProperty name="height" value="0.05" units="cm"/>
      <inkml:brushProperty name="color" value="#004F8B"/>
    </inkml:brush>
  </inkml:definitions>
  <inkml:trace contextRef="#ctx0" brushRef="#br0">126 126 7936,'0'0'10550,"11"-5"-10195,35-17-6,-43 20-308,-1 0-1,1 0 1,-1 0 0,0 0-1,0 0 1,0 0 0,0-1-1,0 1 1,0-1 0,0 0 0,-1 1-1,0-1 1,1 0 0,-1 0-1,1-4 1,-1 1 66,0 1 0,0 0 1,0-1-1,-1 1 0,1-1 0,-2-7 0,1 12-91,0 1 0,0-1 0,-1 1 0,1-1-1,0 1 1,0-1 0,-1 1 0,1-1 0,0 1 0,-1 0-1,1-1 1,-1 1 0,1 0 0,0-1 0,-1 1-1,1 0 1,-1-1 0,1 1 0,-1 0 0,1 0-1,-1-1 1,1 1 0,-1 0 0,1 0 0,-1 0 0,1 0-1,-1 0 1,1 0 0,-1 0 0,1 0 0,-1 0-1,1 0 1,-1 0 0,1 0 0,-1 0 0,1 0-1,-1 1 1,1-1 0,-1 0 0,-26 9 151,22-7-104,-23 7 93,14-5-50,0 1-1,0 0 0,0 1 0,1 0 1,0 1-1,-19 14 0,26-17-26,-12 7 120,18-11-192,0 0 0,0 1 1,0-1-1,0 0 0,-1 0 1,1 0-1,0 0 0,0 0 0,0 0 1,0 0-1,-1 1 0,1-1 1,0 0-1,0 0 0,0 0 0,0 0 1,0 1-1,0-1 0,-1 0 0,1 0 1,0 0-1,0 1 0,0-1 1,0 0-1,0 0 0,0 1 0,0-1 1,0 0-1,0 0 0,0 0 1,0 1-1,0-1 0,0 0 0,0 0 1,0 0-1,0 1 0,0-1 1,1 0-1,-1 0 0,0 0 0,0 1 1,0-1-1,0 0 0,0 0 1,0 0-1,1 0 0,-1 1 0,0-1 1,0 0-1,0 0 0,0 0 0,1 0 1,-1 0-1,0 0 0,0 0 1,0 1-1,1-1 0,-1 0 0,0 0 1,0 0-1,0 0 0,1 0 1,-1 0-1,0 0 0,0 0 0,1 0 1,0 0-111,1 0 0,0 0 0,0 0 1,-1-1-1,1 1 0,-1 0 0,1-1 1,0 1-1,-1-1 0,1 0 0,-1 1 1,1-1-1,-1 0 0,3-2 0,-2 2-1138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3:48.957"/>
    </inkml:context>
    <inkml:brush xml:id="br0">
      <inkml:brushProperty name="width" value="0.05" units="cm"/>
      <inkml:brushProperty name="height" value="0.05" units="cm"/>
      <inkml:brushProperty name="color" value="#AB008B"/>
    </inkml:brush>
  </inkml:definitions>
  <inkml:trace contextRef="#ctx0" brushRef="#br0">167 116 7936,'0'0'5749,"-10"5"-5226,-11 3-160,1 2 1,-22 14-1,36-20-198,0-1-1,0 2 1,0-1-1,1 0 1,-1 1-1,1 0 0,1 1 1,-1-1-1,1 1 1,0 0-1,0 0 1,0 0-1,-2 7 1,5-11-112,1 0 1,-1 0-1,1 0 1,0 0-1,0 0 1,-1 0-1,2 0 1,-1-1-1,0 1 1,0 0-1,1 0 1,-1 0-1,0 0 1,1 0-1,0-1 1,0 1-1,-1 0 1,1 0-1,0-1 1,0 1-1,1-1 1,-1 1-1,0-1 1,0 1 0,1-1-1,-1 0 1,1 1-1,-1-1 1,1 0-1,-1 0 1,1 0-1,0 0 1,0-1-1,-1 1 1,5 1-1,0 0 44,-1 0 0,2-1 0,-1 0 0,0 0 0,0 0 0,0 0 0,0-1 0,1 0 0,-1 0 0,8-2 0,0-2 37,-1 0 0,0 0 0,0-2 0,0 1 1,12-9-1,59-41 887,-81 53-976,-2 1 5,0 0 0,1 0 1,-1 0-1,0-1 0,0 1 1,0 0-1,0-1 0,0 1 1,0-1-1,0-1 0,0 1 371,-5 11-126,3-5-271,0 0 1,0 1-1,0-1 0,1 0 1,0 1-1,0-1 0,0 0 1,0 1-1,1-1 0,0 0 0,-1 1 1,2-1-1,-1 0 0,0 0 1,1 0-1,0 0 0,0 0 1,0 0-1,0 0 0,1-1 1,0 1-1,-1-1 0,1 0 1,0 0-1,1 0 0,-1 0 1,0 0-1,7 3 0,-7-5-5,0 1 0,1-1 0,-1-1-1,0 1 1,0 0 0,1-1 0,-1 0-1,0 0 1,1 0 0,-1 0 0,0 0-1,0-1 1,1 1 0,-1-1 0,0 0-1,0 0 1,0 0 0,0-1 0,5-2-1,2-1 48,0-1 0,-1 0 0,0 0-1,13-12 1,-13 9-7,-1 1 0,0-1 0,0 0 0,-1-1-1,0 0 1,-1 0 0,9-19 0,-13 25-30,-1 1-1,1-1 1,-1 0 0,0 0 0,0-1-1,0 1 1,0 0 0,-1 0-1,0 0 1,0 0 0,0-1 0,0 1-1,-1 0 1,1 0 0,-1 0-1,0 0 1,0 0 0,-1 0 0,1 0-1,-1 0 1,0 0 0,0 1-1,0-1 1,-1 1 0,-2-5 0,-60-54 241,65 62-446,0 0-1,0-1 0,0 1 1,1-1-1,-1 1 1,0 0-1,0-1 0,0 1 1,0 0-1,0-1 1,0 1-1,1 0 0,-1-1 1,0 1-1,0 0 0,0-1 1,1 1-1,-1 0 1,0 0-1,0-1 0,1 1 1,-1 0-1,1 0 1</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9:34.612"/>
    </inkml:context>
    <inkml:brush xml:id="br0">
      <inkml:brushProperty name="width" value="0.05" units="cm"/>
      <inkml:brushProperty name="height" value="0.05" units="cm"/>
      <inkml:brushProperty name="color" value="#AB008B"/>
    </inkml:brush>
  </inkml:definitions>
  <inkml:trace contextRef="#ctx0" brushRef="#br0">110 0 4816,'0'0'11505,"2"15"-11344,0-3-118,0-4-17,0-1 0,-1 1 0,-1-1-1,1 1 1,-1 0 0,0-1 0,-1 1 0,0-1 0,0 1 0,0-1 0,-4 9-1,-41 165 621,26-94-337,11-49-146,-12 54 474,16-66-392,-2 14 387,7-39-532,0-2-85,-1 1-1,1 0 0,0 0 1,0-1-1,0 1 0,-1 0 1,1-1-1,0 1 0,0-1 1,0 1-1,0 0 0,0-1 1,0 1-1,0 0 0,0-1 1,0 1-1,0-1 0,0 1 1,0 0-1,0-1 0,0 1 1,0 0-1,0-1 0,0 1 1,0 0-1,1-1 0,-1 1 1,0 0-1,0-1 0,6-15-58,-5 14 52,12-38-463,-9 29-1933</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9:35.262"/>
    </inkml:context>
    <inkml:brush xml:id="br0">
      <inkml:brushProperty name="width" value="0.05" units="cm"/>
      <inkml:brushProperty name="height" value="0.05" units="cm"/>
      <inkml:brushProperty name="color" value="#AB008B"/>
    </inkml:brush>
  </inkml:definitions>
  <inkml:trace contextRef="#ctx0" brushRef="#br0">56 1 7936,'0'0'2574,"-10"4"-2262,-31 13-5,36-13 1396,13-3-922,20-4-442,-17 2 23,51 0 1001,0 2-1,114 17 1,-131-6 2,-44-12-1234,0-2 179,-1 2-367,0 0-1,0 0 1,0 0 0,0-1-1,0 1 1,0 0-1,0 0 1,0 0-1,0 0 1,0-1-1,0 1 1,0 0-1,0 0 1,0 0 0,0 0-1,1 0 1,-1-1-1,0 1 1,0 0-1,0 0 1,0 0-1,0 0 1,0 0 0,0 0-1,1 0 1,-1-1-1,0 1 1,0 0-1,0 0 1,0 0-1,1 0 1,-1 0 0,0 0-1,0 0 1,0 0-1,0 0 1,0 0-1,1 0 1,-1 0-1,0 0 1,0 0 0,1 0-1</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9:36.088"/>
    </inkml:context>
    <inkml:brush xml:id="br0">
      <inkml:brushProperty name="width" value="0.05" units="cm"/>
      <inkml:brushProperty name="height" value="0.05" units="cm"/>
      <inkml:brushProperty name="color" value="#AB008B"/>
    </inkml:brush>
  </inkml:definitions>
  <inkml:trace contextRef="#ctx0" brushRef="#br0">1 135 4216,'0'0'10810,"10"-8"-10435,-6 5-318,2-3 15,0 2 1,1-1 0,-1 1-1,1 0 1,0 0-1,0 0 1,0 1-1,0 1 1,16-5 0,169-34 2293,-186 40-2216,0-1 0,0 0 1,0-1-1,0 1 0,5-5 0,9-3 242,2 4 287,-1 0-3208</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9:36.941"/>
    </inkml:context>
    <inkml:brush xml:id="br0">
      <inkml:brushProperty name="width" value="0.05" units="cm"/>
      <inkml:brushProperty name="height" value="0.05" units="cm"/>
      <inkml:brushProperty name="color" value="#AB008B"/>
    </inkml:brush>
  </inkml:definitions>
  <inkml:trace contextRef="#ctx0" brushRef="#br0">0 352 6824,'0'0'4322,"2"-10"-3988,5-24 38,1 0 1,1 1 0,2 1 0,1-1-1,2 2 1,32-54 0,-36 67-92,-8 14-187,-1 1 1,1-1-1,0 1 0,0 0 1,0 0-1,1 0 0,-1 0 1,1 0-1,-1 1 1,1-1-1,5-3 0,-8 6-72,1 0 0,-1-1-1,1 1 1,-1 0 0,1 0-1,-1 0 1,1 0 0,-1 0-1,1 0 1,-1 0 0,1 0-1,-1 0 1,1 0 0,-1 0-1,0 0 1,1 0 0,-1 0-1,1 1 1,-1-1 0,1 0 0,-1 0-1,1 0 1,-1 1 0,0-1-1,1 0 1,-1 1 0,1-1-1,-1 0 1,0 1 0,0-1-1,1 0 1,-1 1 0,0-1-1,1 0 1,-1 1 0,0-1-1,0 1 1,0-1 0,1 1-1,-1 0 1,5 20 284,-5-21-305,6 55 558,0 81 1,-6-134-540,-1-1 0,1 0 0,0 1 1,0-1-1,0 0 0,1 0 0,-1 1 1,0-1-1,0 0 0,1 1 0,-1-1 1,1 0-1,-1 0 0,1 0 0,-1 1 1,1-1-1,0 0 0,-1 0 0,2 1 0,-1-2-9,0 0-1,-1 1 0,1-1 0,0 0 0,-1 0 0,1 0 0,0 0 0,0 0 0,-1 0 0,1 0 0,0 0 0,-1 0 0,1 0 0,0-1 0,0 1 0,-1 0 0,1 0 0,0-1 0,-1 1 0,1 0 0,0-1 0,-1 1 0,1-1 0,0 0 0,7-5 53,0-1 1,-1 0-1,11-14 1,-10 12-4,6-7 34,30-33 433,62-52 0,-106 101-519,0-1 0,0 1 1,1 0-1,-1 0 0,0 0 0,0 0 0,1-1 0,-1 1 0,0 0 1,0 0-1,1 0 0,-1 0 0,0 0 0,1 0 0,-1 0 0,0 0 1,0 0-1,1 0 0,-1 0 0,0 0 0,1 0 0,-1 0 0,0 0 1,0 0-1,1 0 0,-1 0 0,0 0 0,1 0 0,-1 1 1,0-1-1,0 0 0,1 0 0,-1 0 0,0 0 0,1 1 0,7 13 135,1 23-33,-8-32-79,4 26 43,-3-17-24,1 0-1,0 0 1,1-1-1,9 23 1,-11-32-32,0-1 1,0 1 0,0-1 0,1 0 0,-1 1-1,1-1 1,0 0 0,0 0 0,0-1 0,0 1-1,0-1 1,1 1 0,-1-1 0,1 0 0,-1 0-1,1-1 1,0 1 0,0-1 0,0 0 0,8 2-1,-8-3 7,1 1 0,0-1 1,0 0-1,0 0 0,-1-1 0,1 1 0,0-1 0,0 0 0,-1 0 0,1-1 0,-1 1 0,1-1 0,-1 0 0,0 0 0,0-1 0,1 1 0,-2-1 1,1 0-1,7-6 0,6-10-2692</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9:40.003"/>
    </inkml:context>
    <inkml:brush xml:id="br0">
      <inkml:brushProperty name="width" value="0.05" units="cm"/>
      <inkml:brushProperty name="height" value="0.05" units="cm"/>
      <inkml:brushProperty name="color" value="#AB008B"/>
    </inkml:brush>
  </inkml:definitions>
  <inkml:trace contextRef="#ctx0" brushRef="#br0">0 1240 5120,'0'0'7754,"3"-10"-7435,15-51 533,38-83 0,-10 28 60,-41 102-821,64-162 1148,-25 56-374,-11 27-107,-30 88-662,-1-1-1,0 0 1,-1-1 0,1 1-1,-1 0 1,0-12-1,-1 18-36,0 7 21,-1 30-16,-9 48 0,-2 35-65,10-29-83,18 166 0,-15-248 69,1-1 0,0 1 0,0-1 0,0 0 0,6 11-1,-7-18 15,-1 0 0,1 1-1,0-1 1,0 0 0,-1 0-1,1 0 1,0 0 0,0 0-1,0 0 1,0 0 0,0-1-1,0 1 1,1 0 0,-1 0-1,0-1 1,0 1 0,2 0-1,-2-1 5,1 0-1,-1 0 0,1 0 0,-1 0 0,1 0 0,-1-1 1,1 1-1,-1 0 0,1-1 0,-1 1 0,0-1 1,1 0-1,-1 1 0,0-1 0,1 0 0,-1 0 1,0 0-1,0 0 0,2-1 0,8-10 28,1 0 1,-2-1-1,0 0 0,9-16 0,3-4 8,178-286 277,-96 105 66,-86 168-239,-2-1 0,18-86 0,-24 84-68,6-41 67,-15 79-115,0-1 1,-1 0 0,0 1 0,0-1 0,-4-16 0,4 27-19,0 0 0,0 0 1,0 0-1,-1 0 0,1 0 0,0 0 1,-1 0-1,1 0 0,-1 0 1,1 0-1,-1 0 0,0 0 0,1 0 1,-1 0-1,0 0 0,0 0 1,-1-1-1,1 2-4,1 0 1,-1 0-1,0 0 0,1 0 1,-1 0-1,1 0 0,-1 0 1,0 0-1,1 0 0,-1 0 1,1 0-1,-1 0 0,0 0 1,1 0-1,-1 1 0,1-1 1,-1 0-1,0 0 0,1 1 1,-1-1-1,1 0 0,-1 2 1,-4 2 1,1 0 0,0 0 1,0 1-1,1-1 0,-4 6 0,-15 26-17,2 0 0,2 0-1,-23 64 1,-26 124-143,43-136 79,-34 202-168,39-174 171,-11 61-45,29-171 120,1-4 3,0 1 0,0-1-1,-1 1 1,1-1 0,-1 0-1,1 1 1,-1-1 0,0 0 0,0 0-1,0 1 1,0-1 0,0 0 0,-1 0-1,-1 2 1,3-4 34,6-24 331,22-37-108,-7 17-144,-9 15 19,1 0-1,1 1 0,2 0 1,25-32-1,-40 58-117,1 0 0,0 0-1,-1 0 1,1 1 0,0-1 0,0 0 0,1 1 0,1-2-1,-3 3-16,-1 0 1,1 0-1,-1-1 0,1 1 0,-1 0 0,1 0 0,-1 0 0,1 0 0,-1 0 0,1 0 0,-1 0 0,1 0 0,-1 0 0,1 0 1,-1 0-1,1 0 0,-1 1 0,1-1 0,-1 0 0,1 0 0,-1 0 0,0 1 0,1-1 0,-1 0 0,1 1 0,-1-1 0,0 0 1,1 1-1,-1-1 0,0 0 0,1 1 0,-1-1 0,0 1 0,0-1 0,1 1 0,-1-1 0,0 0 0,0 1 0,0-1 1,1 1-1,-1-1 0,0 1 0,0-1 0,0 1 0,0 0 0,16 90 36,-12-60-22,12 49 0,-15-79-17,0 5 0,1 0 0,0 0 0,1 0 0,-1-1 0,7 12 0,-8-16 0,0 0 0,0-1 0,0 1 0,0 0 0,0 0 0,0 0 0,0 0 0,0-1 0,0 1 0,0 0 0,0-1 0,0 1 0,0-1 0,1 1 0,-1-1 0,0 0 0,0 0 0,1 1 0,-1-1 0,0 0 0,0 0 0,1 0 0,-1 0 0,0 0 0,0-1 0,1 1 0,-1 0 0,0-1 0,0 1 0,1 0 0,-1-1 0,0 0 0,0 1 0,0-1 0,0 0 0,1 0 0,7-7 7,0 0 0,0 0 0,-1 0 0,-1-1 0,1 0 0,7-14-1,-6 10 5,44-63 174,-53 76-184,0-1-1,0 1 1,0 0 0,0 0-1,0-1 1,0 1-1,0 0 1,0 0-1,0 0 1,1-1-1,-1 1 1,0 0-1,0 0 1,0 0 0,0-1-1,1 1 1,-1 0-1,0 0 1,0 0-1,0 0 1,1 0-1,-1 0 1,0-1 0,0 1-1,1 0 1,-1 0-1,0 0 1,0 0-1,1 0 1,-1 0-1,0 0 1,0 0 0,1 0-1,-1 0 1,0 0-1,0 0 1,1 0-1,-1 0 1,0 0-1,0 0 1,0 1 0,1-1-1,-1 0 1,0 0-1,0 0 1,1 0-1,-1 0 1,0 0-1,0 1 1,0-1-1,0 0 1,1 0 0,-1 0-1,0 1 1,0-1-1,0 0 1,0 0-1,0 0 1,0 1-1,1-1 1,-1 0 0,0 0-1,0 1 1,0-1-1,6 21 3,-5-17 1,7 23-25,14 32 0,-18-49 11,1 0-1,0-1 0,0 0 0,1 0 0,0 0 0,11 11 1,-16-19 9,0 0 0,0 0 0,0 0 0,1-1 0,-1 1 0,0 0 0,0 0 1,0-1-1,1 1 0,-1-1 0,0 1 0,1-1 0,-1 1 0,1-1 0,-1 0 1,0 0-1,1 1 0,-1-1 0,1 0 0,-1 0 0,3-1 0,-2 0 3,1 0-1,0 1 0,-1-2 1,1 1-1,-1 0 0,1-1 1,-1 1-1,0-1 1,1 1-1,2-4 0,1-2 8,0 1 0,0-2-1,0 1 1,-1 0 0,8-16 0,-3-2 16,0-1-1,10-50 1,-13 45 91,21-52-1,-26 79-13,0 6-39,-1 15-17,-3 25-47,2-41 3,-3 52-2,3-32-13,-1 1-1,-1-1 0,-1 0 0,-1 0 0,-8 27 0,12-48 18,0 1-1,0-1 1,0 1-1,-1-1 1,1 0-1,0 1 1,0-1-1,-1 0 1,1 1-1,0-1 1,0 0 0,-1 1-1,1-1 1,0 0-1,-1 0 1,1 1-1,0-1 1,-1 0-1,1 0 1,-1 0-1,1 1 1,0-1-1,-1 0 1,1 0-1,-1 0 1,1 0-1,-1 0 1,1 0-1,0 0 1,-1 0-1,1 0 1,-1 0-1,1 0 1,-1 0-1,-18-11 77,13 7-40,1-2 0,-1 1 0,-8-12 0,14 17-35,-1 0 0,1-1 0,0 1 0,-1 0 0,1-1 0,0 1 0,0-1 0,-1 1 0,1 0 0,0-1 0,0 1 0,0-1 0,0 1 0,0-1 0,0 1 0,-1-1 0,1 1 0,0-1 0,0 1 0,0 0 0,1-1 0,-1 1 0,0-1 0,0 1 0,0-1 0,0 1 0,0-1 0,0 1 0,1-1 0,-1 1 0,0 0 0,0-1 0,1 1 0,-1 0 0,0-1 0,1 0-1,0 1-3,1-1-1,0 0 0,-1 0 0,1 1 1,-1-1-1,1 1 0,0-1 0,-1 1 1,1 0-1,2 0 0,4-1-28,0 1 0,0 1 1,14 2-1,0 1-69,0 0-1,1-2 1,42 0 0,-59-5-3129</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9:40.193"/>
    </inkml:context>
    <inkml:brush xml:id="br0">
      <inkml:brushProperty name="width" value="0.05" units="cm"/>
      <inkml:brushProperty name="height" value="0.05" units="cm"/>
      <inkml:brushProperty name="color" value="#AB008B"/>
    </inkml:brush>
  </inkml:definitions>
  <inkml:trace contextRef="#ctx0" brushRef="#br0">1 0 11352,'0'0'2352</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9:40.584"/>
    </inkml:context>
    <inkml:brush xml:id="br0">
      <inkml:brushProperty name="width" value="0.05" units="cm"/>
      <inkml:brushProperty name="height" value="0.05" units="cm"/>
      <inkml:brushProperty name="color" value="#AB008B"/>
    </inkml:brush>
  </inkml:definitions>
  <inkml:trace contextRef="#ctx0" brushRef="#br0">1 141 6728,'0'0'1593,"12"-3"-1206,122-32 459,108-27 360,-176 49-352,116-9 1,-51 16-1432</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9:45.154"/>
    </inkml:context>
    <inkml:brush xml:id="br0">
      <inkml:brushProperty name="width" value="0.05" units="cm"/>
      <inkml:brushProperty name="height" value="0.05" units="cm"/>
      <inkml:brushProperty name="color" value="#AB008B"/>
    </inkml:brush>
  </inkml:definitions>
  <inkml:trace contextRef="#ctx0" brushRef="#br0">407 1013 5624,'0'0'5396,"-15"-7"-5127,8 4-237,3 1-7,-1 0-1,0-1 0,1 2 1,-1-1-1,0 0 0,0 1 0,0 0 1,-1 0-1,1 0 0,0 1 1,0 0-1,0 0 0,0 0 0,-1 1 1,1 0-1,0 0 0,0 0 0,0 0 1,0 1-1,0 0 0,-7 3 1,-1 3 79,0 1 0,1 1 0,0 0 1,1 0-1,0 1 0,0 0 0,2 1 1,-1 0-1,-9 17 0,13-18 4,0-1 0,1 1 1,0 1-1,1-1 0,0 1 0,1 0 0,0-1 0,1 1 0,0 1 0,1-1 0,0 0 0,1 13 1,0-22-56,1 1-1,-1-1 1,1 0 0,0 1 0,0-1 0,0 0 0,0 0 0,0 0 0,1 0 0,-1 0 0,1 0 0,0 0 0,0 0 0,0 0 0,0-1 0,0 1 0,1-1 0,-1 0-1,5 4 1,-5-5-23,1 0-1,-1 0 0,0 0 1,1 0-1,-1-1 0,0 1 0,1 0 1,-1-1-1,1 0 0,-1 0 0,1 0 1,-1 0-1,1 0 0,-1 0 1,0-1-1,1 1 0,-1-1 0,1 1 1,-1-1-1,0 0 0,0 0 0,1 0 1,-1 0-1,0-1 0,0 1 1,3-4-1,3-1 31,-1-1 1,0 0 0,0 0-1,-1-1 1,0 0-1,0 0 1,-1-1 0,0 1-1,0-1 1,-1 0-1,0-1 1,3-12-1,-2 1 215,0-1 0,-2 1 0,0-1-1,-1-35 1,-10 105 457,2 116-479,-2 23 8,4-159-210,0 1 0,-2-1 0,-1 0 0,-16 41 0,3-16 28,13-31 6,-2 0-1,0-1 1,-23 38 0,31-57-65,0 0 0,0 0 0,-1 0-1,1-1 1,-1 1 0,1 0 0,-1-1 0,1 1 0,-1-1 0,0 0 0,0 1 0,0-1 0,0 0 0,0 0 0,0 0 0,0 0 0,0-1 0,0 1 0,-1-1 0,-2 1-1,2-1 13,1 0-1,-1-1 0,0 1 0,1-1 0,-1 0 0,1 0 0,-1 0 0,1 0 0,-1 0 0,1 0 0,0-1 0,0 1 0,-1-1 1,-2-2-1,-3-5 77,-1 0 0,1-1 0,1 1 0,0-2 0,0 1 0,-5-12 0,9 16-56,0-1-1,0 1 1,1-1 0,0 1-1,0-1 1,1 0 0,0 0-1,0 0 1,1 1 0,-1-1-1,1 0 1,1 0 0,0 0-1,0 0 1,0 0 0,1 0-1,3-11 1,2 3 13,1 0-1,0 0 1,0 0 0,2 1-1,0 1 1,16-18 0,-2 4-19,2 1 1,1 1 0,1 1-1,55-36 1,-65 49-41,253-166 128,-257 167-135,0-1 0,-1-1 0,0 0 0,-1-1 0,0-1 0,-1 0 0,-1 0 0,0-1 0,-1 0 0,0-1 0,-1 0 1,-1 0-1,9-31 0,-16 46 5,0 0 0,1 0 1,-1-1-1,0 1 0,0 0 1,0 0-1,0 0 1,0 0-1,0 0 0,0 0 1,0-1-1,0 1 0,0 0 1,-1 0-1,1 0 0,-1 0 1,0-2-1,1 2 0,-1 1 0,1 0-1,-1-1 1,1 1 0,-1 0-1,1-1 1,-1 1 0,0 0-1,1 0 1,-1-1 0,1 1-1,-1 0 1,0 0 0,1 0-1,-1 0 1,1 0 0,-1 0-1,0 0 1,1 0 0,-1 0 0,0 0-1,1 0 1,-1 1 0,-3 0 5,0 0 0,1 0 1,-1 1-1,1-1 1,0 1-1,0 0 1,0 0-1,0 1 0,-3 2 1,-6 6-9,1 1 1,0 1-1,1 0 0,0 0 1,-12 23-1,19-30-11,0 0 1,0 1-1,1-1 0,-1 1 1,1-1-1,1 1 0,-1 0 1,1-1-1,0 1 0,1 0 1,0 0-1,0 0 1,0 0-1,1 0 0,0-1 1,2 9-1,-1-12 5,-1 0-1,1 1 1,0-1-1,1 0 1,-1 0-1,0 0 1,1-1-1,0 1 1,-1-1 0,1 1-1,0-1 1,1 0-1,-1 0 1,0 0-1,0 0 1,1-1 0,5 2-1,3 1-1,-1 0 0,1-1 1,0-1-1,17 2 0,-14-3-1,-1-2 0,1 0 0,0 0 0,0-2 0,0 0 0,-1 0 0,25-10 0,-1-2 13,58-33 1,-85 41-3,0-1 0,-1 1 1,14-15-1,10-7 2,-23 17 34,-11 11-37,0 1 0,0 0 0,0 0 0,0-1 0,0 1 0,0 0 0,0-1 0,0 1 0,0 0 0,0 0 0,0-1 0,0 1 0,0 0 0,0-1 0,0 1 0,0 0 0,-1 0 0,1-1 1,0 1-1,0 0 0,0 0 0,0-1 0,0 1 0,-1 0 0,1 0 0,0-1 0,0 1 0,-1 0 0,0-1 2,0 1-1,0 0 1,0 0 0,0-1-1,0 1 1,0 0 0,0 0 0,0 0-1,0 0 1,0 0 0,0 1-1,0-1 1,0 0 0,0 0-1,0 1 1,1-1 0,-1 0-1,0 1 1,0-1 0,0 1-1,0-1 1,0 1 0,1 0 0,-1-1-1,0 1 1,0 1 0,-2-1 5,1 1 1,0 0 0,0 0 0,0 1 0,0-1 0,0 0 0,0 1 0,1-1 0,-1 1-1,1 0 1,0-1 0,-2 6 0,3-6-6,0 0 0,0 0-1,0 0 1,0 0 0,0 0-1,1 0 1,-1 0 0,1 0 0,-1 0-1,1 0 1,0 0 0,0 0 0,-1 0-1,2-1 1,-1 1 0,0 0-1,0-1 1,0 1 0,1 0 0,1 1-1,3 3-9,0-1 0,0 0 0,0 0 0,1 0 0,0-1 0,0 1 0,0-2 0,15 7 0,-19-9 9,-1 0 1,1 0-1,0-1 1,-1 1-1,1-1 0,0 1 1,-1-1-1,1 0 0,0 0 1,-1 0-1,1 0 1,0 0-1,0-1 0,-1 1 1,1-1-1,0 0 1,-1 0-1,1 0 0,-1 0 1,1 0-1,-1-1 0,0 1 1,0-1-1,1 1 1,-1-1-1,0 0 0,0 0 1,0 0-1,-1 0 1,3-3-1,0-1 16,-1 1 1,-1-1-1,1 0 1,-1 0 0,0-1-1,0 1 1,-1 0-1,0-1 1,0 1-1,0-1 1,-1 1-1,0-1 1,0 1-1,-1-1 1,1 1-1,-2 0 1,1-1-1,-1 1 1,0 0-1,0 0 1,-4-9-1,3 12-5,1 0-1,-1 1 0,1-1 1,-1 1-1,0-1 0,0 1 1,0 0-1,0 0 0,-1 0 1,1 1-1,0-1 0,-1 1 1,1 0-1,-1 0 0,1 0 1,-8-1-1,-6-4-31,17 5 17,0 1-1,0 0 1,1-1 0,-1 1-1,0 0 1,0 0 0,0-1 0,0 1-1,0 0 1,0-1 0,1 1-1,-1 0 1,0 0 0,0 0-1,0-1 1,1 1 0,-1 0 0,0 0-1,0 0 1,1-1 0,-1 1-1,0 0 1,0 0 0,1 0-1,-1 0 1,0 0 0,0 0-1,1-1 1,-1 1 0,0 0 0,1 0-1,38-9-78,-31 7 75,176-37 37,-179 37-32,1 1 0,0 0 1,0 1-1,0-1 0,0 1 1,0 1-1,0-1 1,0 1-1,-1 0 0,9 2 1,-12-2 1,1 0 0,-1 0 0,0 1 0,0-1 0,0 1 0,0-1 0,0 1 0,0 0 0,-1 0 0,1-1 0,0 1 1,-1 1-1,0-1 0,1 0 0,-1 0 0,0 0 0,0 1 0,0-1 0,0 0 0,-1 1 0,1-1 0,-1 1 0,1-1 0,-1 1 0,0-1 0,0 5 1,-1 14 60,0 1 1,-2-1-1,0 0 0,-9 31 1,24-67 91,18-28-1,-13 14-93,-6 10-7,0 0 1,2 1 0,0 1-1,0 0 1,2 1-1,18-18 1,-31 33-50,-1 0-1,0 0 1,0 0 0,0 0-1,0 0 1,1 1 0,-1-1-1,0 0 1,1 1 0,-1-1 0,0 1-1,1-1 1,-1 1 0,1 0-1,-1-1 1,1 1 0,-1 0-1,1 0 1,-1 0 0,1 0 0,1 1-1,-2-1-2,0 1 1,0 0-1,1-1 0,-1 1 0,0 0 1,0 0-1,0 0 0,0 0 0,-1 0 0,1 0 1,0 0-1,0 0 0,-1 1 0,1-1 1,0 0-1,-1 0 0,1 0 0,-1 3 0,3 5 1,-1 1 0,-1 0-1,0 0 1,0 17 0,-5 77 58,3-104-60,1 0-1,0 0 1,0 0 0,0 1 0,0-1-1,0 0 1,0 0 0,0 0 0,0 0-1,0 0 1,0 0 0,0 1 0,0-1-1,0 0 1,0 0 0,0 0 0,0 0-1,0 0 1,0 0 0,0 1 0,1-1-1,-1 0 1,0 0 0,0 0 0,0 0-1,0 0 1,0 0 0,0 0 0,0 0-1,0 1 1,0-1 0,0 0 0,1 0-1,-1 0 1,0 0 0,0 0 0,0 0-1,0 0 1,0 0 0,0 0 0,1 0-1,-1 0 1,0 0 0,0 0 0,0 0-1,0 0 1,0 0 0,0 0 0,1 0-1,6-5 14,7-13-2,-14 18-11,111-140 222,-110 139-221,-1 0 1,1 0 0,0-1 0,0 1 0,0 0-1,0 0 1,0 0 0,0 0 0,0 1 0,0-1-1,1 0 1,-1 0 0,0 1 0,0-1 0,1 1-1,-1-1 1,0 1 0,1-1 0,-1 1 0,1 0-1,-1 0 1,0-1 0,1 1 0,-1 0 0,3 1-1,-2 0-2,-1 0 0,1 0-1,0 0 1,-1 0 0,1 0-1,0 0 1,-1 1 0,0-1-1,1 1 1,-1-1 0,0 1-1,0 0 1,0-1 0,0 1-1,0 0 1,0 0 0,1 3-1,14 35-52,-11-24 29,2 0 0,15 29 0,-17-38 17,0 0 1,0 0 0,0-1-1,1 0 1,-1 0-1,2 0 1,-1-1-1,1 0 1,-1 0-1,1 0 1,1-1 0,-1 0-1,0-1 1,1 0-1,0 0 1,0 0-1,10 1 1,-12-3 7,0 0-1,1 0 1,-1-1 0,1 0-1,-1 0 1,0-1 0,1 0-1,-1 0 1,0 0 0,0-1-1,1 0 1,-1 0 0,-1-1-1,1 1 1,0-1 0,-1-1-1,1 1 1,-1-1 0,0 0-1,6-6 1,-1 1 16,-1 0 0,0-1 1,0-1-1,-2 1 0,1-1 0,-1-1 1,-1 1-1,10-24 0,-14 31-5,-1-1 0,-1 1 1,1 0-1,0-1 0,-1 1 0,0 0 0,0-1 0,-1 1 0,1-1 0,-2-6 0,2 9-3,-1 0-1,1 1 1,-1-1-1,1 0 1,-1 1-1,1-1 0,-1 0 1,0 1-1,0-1 1,0 1-1,0-1 1,0 1-1,0-1 0,0 1 1,-1 0-1,1 0 1,0-1-1,-1 1 1,1 0-1,-1 0 0,1 0 1,-1 1-1,0-1 1,1 0-1,-1 0 1,0 1-1,-2-1 1,0 1-8,1 0 0,-1 0 1,1 0-1,-1 0 1,0 1-1,1 0 1,-1 0-1,1 0 1,-1 0-1,1 0 0,0 1 1,-1-1-1,1 1 1,0 0-1,0 0 1,0 0-1,0 0 1,1 1-1,-1-1 0,1 1 1,-1 0-1,1 0 1,0 0-1,0 0 1,0 0-1,0 0 1,1 0-1,-2 5 0,1-3-5,0 1 1,0 0-1,1 0 0,-1 0 0,2 0 0,-1 0 0,1 0 0,0 0 0,0 0 0,0 0 0,1 0 0,0 0 0,0 0 0,1 0 0,-1 0 0,4 7 0,0-2-7,1-1 0,-1 0-1,1-1 1,1 1 0,0-1-1,0-1 1,9 9 0,-13-14 10,0-1-1,0 0 1,0 0 0,0 0-1,0 0 1,0 0 0,0-1-1,0 1 1,1-1-1,-1 0 1,1 0 0,-1 0-1,1 0 1,-1-1 0,1 1-1,-1-1 1,1 0 0,0 0-1,-1 0 1,1-1 0,-1 1-1,1-1 1,-1 0 0,1 0-1,-1 0 1,4-2 0,12-7 3,0 0 1,-1-2-1,0 0 1,28-26 0,58-67 37,-104 105-40,29-33 21,-2-2 1,-2 0-1,-1-2 0,38-77 0,-24 27 39,32-112-1,-44 112 61,25-175-1,-50 258-114,-1 0 1,1-1-1,-1 1 0,0-1 1,-1 1-1,1-1 1,-2-6-1,2 11-4,-1-1 0,1 0 0,0 1 0,0-1 0,-1 0 0,1 1 0,0-1 0,-1 1 0,1-1-1,-1 1 1,1-1 0,-1 1 0,1-1 0,-1 1 0,1-1 0,-1 1 0,1 0 0,-1-1 0,1 1 0,-1 0 0,0-1 0,0 1 0,0 0-1,-1 0 1,1 0-1,-1 0 0,1 0 1,0 0-1,-1 1 1,1-1-1,0 1 1,-1-1-1,1 1 1,0-1-1,0 1 0,-1-1 1,1 1-1,-2 1 1,-3 3-3,0 1 1,0-1-1,1 1 0,-1 0 1,1 0-1,0 1 0,1-1 1,0 1-1,-5 9 0,0 4-13,0 0 0,-6 25-1,-6 33-58,2 2 0,5 0 0,3 0 0,3 1 0,4 105 0,5-170 55,0 1-1,1 0 1,1-1-1,1 1 1,0-1-1,10 25 1,-10-32 6,0 0 1,1 1 0,1-2-1,-1 1 1,1-1 0,1 1 0,0-2-1,0 1 1,0-1 0,1 0-1,14 10 1,-19-15 10,-1-1 0,1 0 0,-1 0 0,1 0 0,0 0 0,-1 0 0,1 0 0,0-1 0,0 1 0,-1-1 1,1 0-1,0 0 0,0 0 0,4-1 0,-1 0 1,0 0 0,0-1 0,0 0 0,0 0 0,-1 0 0,8-5 0,4-4 13,0-1-1,-1 0 1,16-15 0,-27 22 0,0 0 1,-1 0-1,1 0 0,-1-1 1,0 0-1,0 0 0,-1 0 1,1 0-1,3-14 1,-5 16 10,-1 0 1,0-1 0,0 1-1,0-1 1,-1 1 0,0-1-1,0 1 1,0-1 0,0 0-1,-1 1 1,0-1 0,0 1-1,0 0 1,0-1 0,-4-7 0,2 5 16,3 6-37,0 0 0,0 1 0,0-1 1,-1 0-1,1 0 0,0 0 1,0 1-1,-1-1 0,1 0 1,-1 1-1,1-1 0,0 0 0,-1 1 1,1-1-1,-1 1 0,0-1 1,1 1-1,-1-1 0,1 1 1,-1-1-1,0 1 0,-1-1 1,19-12 22,8 6-26,0 2 0,1 0 0,28-1 0,-51 5-1,1 1-1,-1 0 1,1 0-1,-1 0 1,0 1-1,1-1 1,-1 1-1,1 0 1,-1 0 0,0 0-1,1 0 1,-1 0-1,0 1 1,0 0-1,0-1 1,0 1-1,0 0 1,-1 1-1,1-1 1,0 0-1,-1 1 1,0-1-1,0 1 1,3 4 0,1 4-9,0 0 1,-1 1-1,0 0 1,-1 0 0,4 16-1,1 4 1,-8-31 10,-1 0 1,0-1-1,1 1 1,-1 0-1,1 0 1,0 0-1,-1 0 1,1 0-1,0-1 1,-1 1-1,1 0 1,0-1 0,0 1-1,0 0 1,-1-1-1,1 1 1,0-1-1,0 1 1,0-1-1,0 0 1,0 1-1,0-1 1,0 0-1,0 0 1,0 0 0,0 1-1,0-1 1,0 0-1,0 0 1,0-1-1,0 1 1,0 0-1,1 0 1,-1 0-1,-1-1 1,1 1-1,0-1 1,1 1 0,7-4 8,-1 1-1,-1-1 1,13-8 0,-11 7-13,79-44 108,-88 48-105,1 1 1,0-1-1,-1 1 1,1-1-1,0 1 0,0-1 1,-1 1-1,1 0 1,0 0-1,0-1 0,0 1 1,0 0-1,0 0 1,-1 0-1,1 0 0,0 0 1,0 0-1,0 0 1,0 0-1,0 0 1,0 0-1,-1 0 0,1 1 1,0-1-1,0 0 1,0 1-1,-1-1 0,1 1 1,0-1-1,0 1 1,-1-1-1,1 1 1,0-1-1,-1 1 0,1-1 1,0 1-1,-1 0 1,1 0-1,-1-1 0,1 1 1,-1 0-1,0 0 1,1-1-1,-1 1 0,0 0 1,0 0-1,1 0 1,-1 0-1,0 0 1,0-1-1,0 2 0,0 7 5,1 0-1,-2 0 0,0-1 0,-2 13 1,1-4-3,0 1-2,1-1 0,1 1 0,3 18 0,-3-35 0,0-1 0,0 1 0,0-1 0,0 1 0,0-1 0,0 1 0,0-1 0,0 1 0,0-1 0,0 1 0,1-1 0,-1 1 0,0-1 0,0 1 0,1-1 0,-1 1 0,0-1 0,0 0 0,1 1 0,-1-1 0,1 0 0,-1 1 0,0-1 0,1 0 0,-1 1 0,1-1 0,-1 0 0,0 0 0,1 1 0,-1-1 0,1 0 0,-1 0 0,1 0 0,-1 0 0,1 0 0,-1 0 0,1 0 0,-1 0-1,1 0 1,-1 0 0,1 0 0,-1 0 0,1 0 0,-1 0 0,1 0 0,-1 0 0,1-1 0,-1 1 0,1 0 0,-1 0 0,1 0 0,-1-1 0,1 0 0,23-19 3,-21 17-1,4-5 7,10-8 30,-2 0 1,14-20 0,-6 3 15,-12 15 28,1 1 0,20-21 0,-32 37-82,0 1 0,0 0 0,0 0-1,1-1 1,-1 1 0,0 0 0,0 0 0,0 0-1,1-1 1,-1 1 0,0 0 0,0 0 0,1 0 0,-1 0-1,0-1 1,0 1 0,1 0 0,-1 0 0,0 0-1,1 0 1,-1 0 0,0 0 0,0 0 0,1 0-1,-1 0 1,0 0 0,1 0 0,-1 0 0,0 0-1,1 0 1,-1 0 0,0 0 0,0 0 0,1 0 0,-1 0-1,0 1 1,0-1 0,1 0 0,-1 0 0,0 0-1,0 0 1,1 1 0,-1-1 0,0 0 0,0 0-1,0 0 1,1 1 0,-1-1 0,0 0 0,0 1 0,0-1-1,0 0 1,0 0 0,1 1 0,-1-1 0,0 0-1,0 0 1,0 1 0,0-1 0,0 0 0,0 1-1,0-1 1,0 1 0,1 19-23,-5 12 17,-2-1 0,-2 0 0,-1-1 0,-17 41 0,17-45 4,-136 295 1,126-287 0,-47 61 0,61-89 5,-1 1 0,0-1 0,0-1 0,-1 1 0,1-1 0,-1 0 0,-1 0 0,1-1-1,0 0 1,-1-1 0,0 1 0,-15 3 0,22-7-2,1 0-1,-1 1 1,0-1-1,0 0 1,0 0-1,0 0 1,0 0-1,0 0 1,0-1-1,0 1 1,1 0-1,-1 0 1,0-1-1,0 1 1,0 0-1,0-1 1,1 1-1,-1-1 1,0 1-1,0-1 1,1 1-1,-1-1 1,0 1-1,1-1 1,-1 0-1,0 1 1,1-1-1,-1 0 1,1 0-1,0 1 1,-1-1-1,1 0 1,-1 0-1,1 0 1,0 0-1,0 0 1,0 1-1,-1-1 1,1 0-1,0 0 1,0 0-1,0 0 1,0-1 0,0-3 3,0 1 0,1-1 0,-1 1 0,1-1 1,0 1-1,0-1 0,1-4 0,5-5-1,0 0 0,0 1 0,1 0 0,1 1 0,0-1 0,1 2-1,0-1 1,12-10 0,100-74 32,-105 83-27,53-37-19,2 4 1,82-40-1,-70 48-1,-83 38-5,-1-1 0,1 1 0,0-1 0,0 1 0,0 0-1,0 0 1,0-1 0,0 1 0,0 0 0,0 0 0,0 0 0,0 0 0,0 0 0,0 0 0,1 0 0,-2 3-302,-10-1-2,-5-2-3288</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9:45.450"/>
    </inkml:context>
    <inkml:brush xml:id="br0">
      <inkml:brushProperty name="width" value="0.05" units="cm"/>
      <inkml:brushProperty name="height" value="0.05" units="cm"/>
      <inkml:brushProperty name="color" value="#AB008B"/>
    </inkml:brush>
  </inkml:definitions>
  <inkml:trace contextRef="#ctx0" brushRef="#br0">1 202 13056,'0'0'800,"66"-20"-224,1-2 8,31-2-8,17-1 0,6 1-201,0 2 9,-16 4-104,-8 0 0,-19 6 40,-5 2 0,-11 8-136,-9-2-8,-19 8-112,-10-2 0</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9:46.809"/>
    </inkml:context>
    <inkml:brush xml:id="br0">
      <inkml:brushProperty name="width" value="0.05" units="cm"/>
      <inkml:brushProperty name="height" value="0.05" units="cm"/>
      <inkml:brushProperty name="color" value="#AB008B"/>
    </inkml:brush>
  </inkml:definitions>
  <inkml:trace contextRef="#ctx0" brushRef="#br0">157 1 6632,'0'0'7049,"2"15"-6670,0-1-284,0-2-6,0 0 1,-1-1-1,0 1 0,-1 0 0,-1 0 0,-3 23 1,-1-15 156,-1 0 0,-1 0 0,-1-1 0,-1 0 0,0-1 0,-2 0-1,-22 31 1,31-46-173,-1 0 0,0 0 0,1-1 0,-1 1-1,0-1 1,0 1 0,-1-1 0,1 0-1,0 0 1,-7 2 0,9-4-55,0 1 0,0-1 0,0 0 0,0 0 1,0 1-1,0-1 0,0 0 0,0 0 0,0 0 0,0 0 0,0-1 1,0 1-1,0 0 0,0 0 0,0-1 0,0 1 0,0 0 0,0-1 1,0 1-1,0-1 0,0 0 0,0 1 0,0-1 0,1 1 0,-1-1 1,0 0-1,0 0 0,1 0 0,-1 1 0,0-1 0,1 0 0,-1 0 1,1 0-1,-1 0 0,1 0 0,0 0 0,-1 0 0,1 0 0,0 0 1,0 0-1,-1 0 0,1 0 0,0-2 0,-2-16-2235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3:49.815"/>
    </inkml:context>
    <inkml:brush xml:id="br0">
      <inkml:brushProperty name="width" value="0.05" units="cm"/>
      <inkml:brushProperty name="height" value="0.05" units="cm"/>
      <inkml:brushProperty name="color" value="#AB008B"/>
    </inkml:brush>
  </inkml:definitions>
  <inkml:trace contextRef="#ctx0" brushRef="#br0">197 0 7136,'0'0'7878,"-8"11"-7259,-22 32 516,-36 68 0,50-79-679,2 0 0,2 0-1,0 1 1,3 0-1,-7 40 1,11-46-173,2-12-40,1-1 0,-1 17 0,3-26-152,0 0-1,0-1 1,0 1-1,1 0 1,0-1-1,0 1 1,1-1-1,-1 1 1,1-1-1,4 8 1,-2-4 41,1 0 1,1 0-1,-1-1 0,1 0 1,1 0-1,-1 0 1,1-1-1,11 8 1,-12-11-59,0 1 1,0-1 0,1 0 0,-1 0-1,1-1 1,0 0 0,-1 0 0,1-1 0,0 0-1,0 0 1,12 0 0,-15-1-56,11 0 183,0 0 0,0-1 0,0 0-1,18-5 1,-29 5-180,1-1-1,-1 1 0,0-1 0,0 0 1,0 0-1,0 0 0,0-1 0,-1 1 1,1-1-1,-1 0 0,0 0 0,0 0 0,0 0 1,0-1-1,0 1 0,0-1 0,-1 0 1,4-7-1,-2-6-320,-4 8-3019</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9:50.297"/>
    </inkml:context>
    <inkml:brush xml:id="br0">
      <inkml:brushProperty name="width" value="0.05" units="cm"/>
      <inkml:brushProperty name="height" value="0.05" units="cm"/>
      <inkml:brushProperty name="color" value="#AB008B"/>
    </inkml:brush>
  </inkml:definitions>
  <inkml:trace contextRef="#ctx0" brushRef="#br0">1 1544 8432,'0'0'118,"10"-11"236,33-39 684,54-78 0,20-60 2382,-108 168-2609,-7 13-178,-5 12 78,-69 233 114,19 6-478,47-216-291,-64 233 389,56-215-291,4-19 77,7-20 22,7-20 24,110-362 858,-89 272-743,4 2 0,58-136 0,-59 164-166,-20 50-139,0 0-1,2 1 0,1-1 0,0 2 1,15-21-1,-25 41-80,-1 0 1,1 1-1,0-1 0,-1 0 1,1 0-1,-1 1 0,1-1 1,0 0-1,0 1 0,-1-1 1,1 1-1,0-1 0,0 1 1,0-1-1,0 1 0,0-1 1,-1 1-1,1 0 0,0 0 1,0-1-1,0 1 0,0 0 1,0 0-1,0 0 0,0 0 1,2 0-1,-2 1-1,1 0 0,-1-1 1,0 1-1,1 0 0,-1 0 0,0 0 0,0 0 0,0 1 1,0-1-1,0 0 0,0 0 0,0 1 0,0-1 1,1 3-1,3 6-1,0 2 0,-1-1 0,4 16 1,-8-24-6,7 20-3,-1 0 0,-1 1 0,-2 0 0,0-1 0,-1 2 0,-2-1 0,0 0 0,-1 0 0,-7 31 0,3-33 1,-1 1 0,-14 34-1,18-51 6,0-1-1,-1 0 0,0 1 0,0-1 0,-1 0 1,1-1-1,-1 1 0,0-1 0,0 1 0,-1-1 1,1 0-1,-1-1 0,0 1 0,0-1 0,-9 5 1,12-8 6,0 1 0,0-1 0,0 1 0,0-1 0,0 0 0,0 0 1,0 0-1,0 0 0,0 0 0,0 0 0,0-1 0,0 1 0,0-1 1,0 1-1,0-1 0,0 0 0,0 0 0,1 0 0,-1 0 0,-3-2 1,2 0 19,-1 1 0,1-1 0,0 0 1,0 0-1,0-1 0,0 1 0,1 0 0,-1-1 1,-1-4-1,3 7-18,1 1-1,0-1 1,-1 0 0,1 1-1,0-1 1,0 0 0,-1 1-1,1-1 1,0 0 0,0 0-1,0 1 1,0-1 0,0 0-1,0 0 1,0 1 0,0-1-1,0 0 1,1 1 0,-1-1-1,0 0 1,0 0 0,1 1-1,-1-1 1,0 0 0,1 1-1,-1-1 1,0 1 0,1-1-1,-1 0 1,1 1 0,-1-1-1,1 1 1,0-1 0,-1 1-1,1 0 1,-1-1 0,1 1-1,0 0 1,-1-1 0,1 1-1,0 0 1,-1-1 0,1 1-1,0 0 1,0 0 0,-1 0-1,1 0 1,0 0 0,0 0-1,10-2-3,0 1-1,0 1 1,11 0-1,6 0 10,0-4-13,0 0-1,0-2 1,-1-2-1,0 0 1,52-24-1,-34 9 1,-2-1-1,64-48 0,-82 53 16,-2-2 0,0-1 0,-1-1 0,-2-1 0,0-1 0,-2 0 0,0-1 0,22-48 0,-6 1 37,-4-2 0,24-89 0,-32 83 29,-3-2 1,-4 1-1,7-150 0,-21 220-65,0 1-1,-1-1 0,0 1 1,-1 0-1,-1-1 0,0 1 1,0 0-1,-1 0 0,0 0 1,-9-18-1,12 28-15,0 0 0,-1 1 0,1-1-1,0 0 1,-1 1 0,1-1 0,-1 1 0,1-1 0,0 0 0,-1 1 0,1-1 0,-1 1 0,0-1-1,1 1 1,-1 0 0,1-1 0,-1 1 0,0 0 0,1-1 0,-1 1 0,0 0 0,1 0-1,-1-1 1,0 1 0,0 0 0,1 0 0,-1 0 0,0 0 0,0 0 0,1 0 0,-1 0-1,0 0 1,1 0 0,-1 1 0,0-1 0,0 0 0,1 0 0,-1 1 0,0-1 0,1 0-1,-1 1 1,0 0 0,-3 1 2,1 1-1,0 1 1,0-1-1,0 0 1,-5 8 0,-8 14-18,1 1 0,1 0 0,1 1 0,1 1 0,2 0 1,1 0-1,-7 38 0,5-9-57,3 0 1,-1 107-1,12-92-33,3 0 1,3-1-1,28 107 0,-32-156 75,2-1 0,0 1 0,2-1 0,0 0 0,1-1 0,16 23 0,-22-36 24,1-1 1,-1 0-1,1 0 1,1 0-1,-1 0 1,1-1-1,0 0 1,0 0-1,1-1 1,-1 1-1,1-1 1,0-1-1,0 0 1,0 0-1,1 0 1,-1 0-1,1-1 1,-1-1-1,1 1 1,0-1-1,10 0 1,-2-2 1,0-1 1,0-1-1,0 0 1,-1-1-1,1 0 1,-1-1-1,27-14 1,2-5 98,48-34 0,-28 16 226,-57 36-194,-13 7-38,-15 8-14,-134 88 133,138-84-198,0 0 1,1 1-1,1 0 1,1 1-1,0 1 0,-21 30 1,32-41-11,1 0 1,-1 0-1,1 1 0,0-1 1,0 0-1,1 1 0,-1-1 1,1 1-1,-1 10 0,2-14 0,0-1 0,1 1-1,-1-1 1,0 0 0,0 1-1,1-1 1,-1 0 0,0 1 0,1-1-1,-1 0 1,1 0 0,0 1-1,-1-1 1,1 0 0,0 0-1,0 0 1,0 0 0,1 1 0,0-1 1,-1 0 0,1 0 1,0 0-1,-1 0 1,1-1-1,0 1 1,0-1-1,-1 0 1,1 1-1,0-1 0,0 0 1,0 0-1,0 0 1,0 0-1,-1 0 1,1-1-1,3 0 1,3-1 1,-1 0 1,1-1-1,-1 0 1,0-1 0,1 0-1,-2 0 1,1 0 0,6-6-1,50-44 71,-45 34-11,0-1 1,22-35-1,-21 29 79,25-29-1,-43 55-136,0 0 0,0 0 0,0 0 0,0 0 0,0 0 0,1 0-1,-1 1 1,0-1 0,0 0 0,1 1 0,-1-1 0,1 1 0,-1-1 0,0 1 0,1 0-1,-1-1 1,1 1 0,-1 0 0,1 0 0,-1 0 0,1 0 0,-1 0 0,1 1 0,-1-1-1,1 0 1,-1 1 0,0-1 0,1 1 0,-1-1 0,0 1 0,1-1 0,1 3 0,4 2-11,1 0 0,-2 1 0,1 0 1,8 10-1,-1-1-6,-5-7-3,8 9-5,0-2 0,21 14 1,-34-26 17,1 0 1,-1 0 0,1-1-1,0 1 1,-1-1-1,1 0 1,0-1-1,0 1 1,0-1 0,1 0-1,-1 0 1,0 0-1,0-1 1,1 0-1,4 0 1,-5-2 5,0 1 0,0-1 0,-1 0 0,1 0 0,-1 0 0,1 0 0,-1-1 1,0 0-1,0 0 0,0 0 0,-1 0 0,1-1 0,3-3 0,7-11 33,20-30 0,-16 22-10,-5 5 4,-1 0 1,12-27 0,-15 29 26,0 0 0,2 0 0,20-28 0,-15 33 11,-16 14-68,1 0 0,-1 0 0,0-1 0,1 1 0,-1 0 0,1 0 1,-1 0-1,0 0 0,1 0 0,-1 0 0,1 0 0,-1 0 0,1 0 0,-1 0 0,0 0 0,1 0 1,-1 0-1,1 1 0,-1-1 0,0 0 0,1 0 0,-1 0 0,0 1 0,1-1 0,0 0 0,0 3 2,1 0 0,0-1 0,-1 1-1,1 0 1,-1 0 0,0 0-1,0 0 1,0 0 0,0 5 0,7 24-14,-1 1 0,-2 0 1,-1 0-1,-2 0 0,-1 0 1,-2 1-1,-1-1 1,-8 42-1,9-71 14,0-1 0,0 1 0,0-1 1,0 1-1,-1-1 0,0 0 0,0 0 0,0 1 0,0-1 0,0 0 1,0-1-1,-6 6 0,7-7 1,-1 0-1,0 0 1,0 1-1,0-1 1,0 0 0,0-1-1,0 1 1,0 0 0,0 0-1,0-1 1,0 0 0,0 1-1,0-1 1,0 0-1,-1 0 1,1 0 0,0 0-1,0 0 1,0-1 0,0 1-1,0 0 1,0-1 0,-3-1-1,-4-1 33,1-1 0,0 0-1,0 0 1,1-1 0,-1 0-1,1 0 1,0 0 0,0-1-1,1-1 1,0 1 0,-9-12-1,15 17-34,-1 1 0,1 0 0,0-1 0,-1 1 0,1-1 0,0 1 0,0-1 0,0 1 0,0-1 0,-1 1 0,1-1 0,0 1 0,0-1 0,0 1 0,0-1 0,0 1 0,0-1 0,0 1 0,0-1 0,0 1 0,1-1 0,-1 1 0,0-1 0,0 1 0,0-1 0,1 1 0,-1-1 0,14-10 18,24 0-36,-34 11 12,159-43-70,-138 34 68,-1-1 1,0 0 0,-1-2-1,33-22 1,95-86 21,-79 59 29,-45 33-25,-22 23-14,-1 0-1,1 0 0,0 0 1,1 0-1,-1 1 0,1 0 1,7-5-1,-13 9-5,1 0 0,-1 0 1,1-1-1,-1 1 0,1 0 0,-1 0 1,1 0-1,-1 0 0,1 0 0,0 0 1,-1 0-1,1 0 0,-1 0 0,1 0 1,-1 0-1,1 0 0,-1 0 1,1 0-1,0 0 0,-1 1 0,1-1 1,-1 0-1,1 0 0,-1 1 0,1-1 1,-1 0-1,1 1 0,-1-1 0,0 0 1,1 2-1,1-1 0,-1 1 0,0 0 0,0 0 1,-1 0-1,1 0 0,0 0 0,-1 0 0,1 0 1,0 2-1,1 41-1,-6-9 6,-2 0-1,-12 42 1,13-59 12,4-14-5,0 0 0,0 0 0,0 1 1,1 9-1,0-15-11,0 1 1,0-1-1,0 0 1,0 1-1,0-1 1,0 0-1,0 1 0,0-1 1,0 1-1,0-1 1,0 0-1,0 1 1,1-1-1,-1 0 0,0 0 1,0 1-1,0-1 1,1 0-1,-1 1 1,0-1-1,0 0 0,1 0 1,-1 1-1,0-1 1,1 0-1,-1 0 1,0 0-1,1 1 1,0-1 0,0-1 1,0 1 0,0 0 0,0-1-1,0 1 1,0-1 0,0 1-1,0-1 1,-1 1 0,1-1 0,0 1-1,0-1 1,-1 0 0,1 1 0,0-1-1,0-1 1,45-49 50,-24 24-13,2 2 0,0 0 0,2 2 0,50-37 1,-75 59-40,-1 1 1,1 0 0,-1-1 0,1 1 0,-1 0 0,1-1 0,0 1 0,-1 0 0,1 0 0,-1-1 0,1 1 0,0 0-1,-1 0 1,1 0 0,-1 0 0,1 0 0,0 0 0,-1 0 0,1 0 0,0 0 0,-1 0 0,1 0 0,-1 1 0,1-1 0,0 0-1,-1 0 1,2 1 0,-2 0 0,1 0 0,-1-1 0,1 1 0,0 0 0,-1 0 0,0 0 0,1 0 0,-1 0 0,1 0 0,-1 0 0,0 0 0,0 0 0,0 0 0,0 0 0,1 1 0,-5 43 26,3-38-23,-1 4-1,1-3-1,0 0-1,0-1 1,0 1 0,1 0-1,0-1 1,3 15 0,-3-22-3,0 1 0,1-1 0,-1 0 0,0 1 0,1-1 0,-1 0 0,1 1 0,-1-1 0,1 0 0,-1 0 1,0 0-1,1 1 0,-1-1 0,1 0 0,-1 0 0,1 0 0,-1 0 0,1 0 0,-1 0 0,1 0 0,-1 0 0,1 0 0,-1 0 0,1 0 0,-1 0 0,1 0 0,0-1 1,14-3-2,3-7 27,0-1 0,0 0 0,28-27 0,-25 21 22,40-28 0,-52 39-33,-4 4 3,0 0-1,-1 0 1,1 1-1,0-1 1,8-1-1,-12 3-14,0 1 0,0 0-1,1 0 1,-1-1 0,0 1-1,0 0 1,1 0 0,-1 1-1,0-1 1,1 0 0,-1 0-1,0 0 1,0 1 0,1-1-1,-1 1 1,0-1 0,0 1-1,0 0 1,0-1 0,0 1-1,0 0 1,0 0 0,0-1-1,0 1 1,0 0 0,0 0-1,1 3 1,24 41 6,-23-37-19,0-1 0,1 0 0,0 0 0,1 0-1,-1-1 1,1 1 0,8 7 0,-10-12 8,0 1 0,0-1 1,0 0-1,0 0 0,0 0 1,1 0-1,-1-1 0,1 1 1,0-1-1,-1 0 0,1 0 1,0 0-1,0 0 0,6 0 1,-3-2 7,-1 1 0,1-1-1,0 0 1,-1 0 0,1-1 0,-1 1 0,12-7 0,4-3 27,0-1 0,-1-2 0,31-24 0,-39 28-26,173-132 154,-154 111-128,-25 23 0,1 1 0,-1 0 1,1 0-1,9-6 0,-49 36 1,2 0 0,0 2 0,1 1 0,1 2 0,2 0 0,-32 46-1,50-63-37,0 1-1,1 0 1,0 1-1,1-1 1,1 1-1,0 0 0,1 1 1,-4 18-1,8-31 5,0 1-1,-1-1 1,1 0 0,0 1-1,0-1 1,0 0-1,0 1 1,1-1 0,-1 0-1,0 1 1,0-1 0,1 0-1,-1 1 1,1-1-1,-1 0 1,1 1 0,0-1-1,-1 0 1,1 0 0,0 0-1,0 0 1,0 0-1,0 0 1,0 0 0,0 0-1,0 0 1,0 0 0,0-1-1,0 1 1,1 0-1,-1-1 1,0 1 0,0-1-1,1 1 1,-1-1 0,3 1-1,0-1 0,0 1 0,0-1 1,0 0-1,0 0 0,0 0 0,0-1 0,0 0 0,0 1 1,0-1-1,0-1 0,3-1 0,7-3 8,-1-1-1,0-1 1,-1 0 0,0-1-1,0-1 1,-1 1 0,10-13-1,8-11 30,27-39-1,-36 36 3,-16 29-23,-1 1 1,1-1 0,0 1-1,0 0 1,1 0-1,8-9 1,-13 15-15,0 0 1,0 0-1,0 0 0,0 0 1,0 0-1,1-1 0,-1 1 1,0 0-1,0 0 0,0 0 1,0 0-1,1 0 0,-1 0 1,0 0-1,0 0 1,0 0-1,0 0 0,1 0 1,-1 0-1,0 0 0,0 0 1,0 0-1,1 0 0,-1 0 1,0 0-1,0 0 1,0 0-1,0 0 0,1 0 1,-1 0-1,0 0 0,0 0 1,0 0-1,0 0 0,1 1 1,-1-1-1,0 0 0,0 0 1,0 0-1,0 0 1,0 1-1,5 10 28,-2 22-11,-2-24-10,0 3-5,2 0 0,-1 0 1,1 0-1,1-1 0,0 1 0,1-1 1,9 17-1,-10-23 1,0 1 0,0-1 0,0 0 0,0 0 0,1-1 1,0 1-1,0-1 0,0 0 0,0-1 0,1 1 0,-1-1 0,1 0 0,0 0 1,0-1-1,11 3 0,3 0 23,0-2-1,1-1 1,0 0 0,-1-2 0,1 0 0,22-4-1,19-7-3702</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9:52.313"/>
    </inkml:context>
    <inkml:brush xml:id="br0">
      <inkml:brushProperty name="width" value="0.05" units="cm"/>
      <inkml:brushProperty name="height" value="0.05" units="cm"/>
      <inkml:brushProperty name="color" value="#AB008B"/>
    </inkml:brush>
  </inkml:definitions>
  <inkml:trace contextRef="#ctx0" brushRef="#br0">1 325 4120,'0'0'8558,"11"1"-8203,-7 0-322,0-1 0,1 0 1,-1 0-1,0 0 0,1 0 0,-1-1 0,0 0 1,1 1-1,-1-2 0,0 1 0,0 0 0,0-1 1,0 0-1,0 0 0,-1 0 0,1 0 0,0-1 1,-1 1-1,0-1 0,5-4 0,22-27 364,-2-2 0,-1 0 0,29-54 0,-36 48-3,9-13 915,-27 52-753,-4 5-117,-4 10-162,-24 73 129,22-67-344,1 0-1,1 0 0,1 1 1,0-1-1,-3 28 0,7-33-20,1 0-1,0 0 1,1 0-1,0 0 1,1 0-1,5 16 0,-6-24-20,0-1-1,1 1 1,0 0-1,0-1 1,0 1-1,1-1 1,0 0-1,0 0 0,0 0 1,0 0-1,0-1 1,1 1-1,-1-1 1,1 0-1,0 0 1,0 0-1,1 0 1,-1-1-1,6 3 0,-5-3 5,1 0-1,-1-1 1,0 1-1,0-2 1,1 1-1,-1 0 0,0-1 1,1 0-1,-1 0 1,1-1-1,-1 1 0,9-3 1,-5 0 18,-1 0 0,0 0 0,0-1 0,-1 0 0,1 0-1,-1 0 1,9-8 0,3-5 87,-2 0 0,0-1 0,0-1 0,21-33-1,-21 23 108,0 0-1,-2-1 1,18-53 0,-9 21 272,-14 44-131,-10 17-285,2 7 52,3 19-113,-2-1-1,-1 1 0,-1 34 1,0-35-18,-5 160 17,1-152-9,-2-1 0,0 0-1,-18 54 1,22-82-16,0-1-1,0 1 1,0 0 0,0 0-1,-1-1 1,1 1-1,-1-1 1,1 0-1,-1 1 1,0-1 0,0 0-1,0 0 1,-1 0-1,1 0 1,-4 2 0,5-3-2,0-1 0,0 0 1,1 0-1,-1 1 1,0-1-1,0 0 1,0 0-1,1 0 1,-1 0-1,0 0 1,0 0-1,0 0 0,1 0 1,-1-1-1,0 1 1,0 0-1,0 0 1,1-1-1,-1 1 1,0 0-1,0-1 1,-1-1 4,0 1 1,1-1 0,-1 1 0,1-1 0,0 0 0,-1 1 0,1-1 0,0 0 0,0 0-1,0 0 1,-1-3 0,0-1 19,0 1-1,1-1 0,-1 1 1,1-1-1,0 0 1,1 0-1,-1 0 0,1 1 1,0-1-1,1 0 0,0-7 1,0 9-13,0 1 0,0 0 0,0 0 0,0 0-1,1 0 1,-1 0 0,1 0 0,-1 0 0,1 0 0,0 1 0,0-1 0,1 1 0,-1-1 0,0 1 0,1 0 0,-1 0 0,1 0 0,0 0 0,0 1 0,0-1 0,5-2 0,15-5 31,0 1 1,1 1 0,-1 1 0,1 1 0,1 1 0,35-1 0,-43 4-35,39 3 62,-52-1-82,1 0 0,-1 0 1,1 0-1,-1 0 0,0 1 0,1-1 0,-1 1 0,0 0 0,7 5 1,-10-6-298,9 7 653,-4-5-3943</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09:52.486"/>
    </inkml:context>
    <inkml:brush xml:id="br0">
      <inkml:brushProperty name="width" value="0.05" units="cm"/>
      <inkml:brushProperty name="height" value="0.05" units="cm"/>
      <inkml:brushProperty name="color" value="#AB008B"/>
    </inkml:brush>
  </inkml:definitions>
  <inkml:trace contextRef="#ctx0" brushRef="#br0">1 1 12664,'0'0'2048</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0:00.315"/>
    </inkml:context>
    <inkml:brush xml:id="br0">
      <inkml:brushProperty name="width" value="0.05" units="cm"/>
      <inkml:brushProperty name="height" value="0.05" units="cm"/>
      <inkml:brushProperty name="color" value="#AB008B"/>
    </inkml:brush>
  </inkml:definitions>
  <inkml:trace contextRef="#ctx0" brushRef="#br0">0 1456 6728,'0'0'4886,"11"-7"-4540,16-12-18,0-1 0,-2-1 1,39-41-1,-45 37 12,0 0 0,-1-1-1,-2-1 1,-1-1 0,-1 0 0,-1-1 0,13-43 0,-25 67-222,0 1 1,-1-1 0,1 1 0,-1-1 0,0 0 0,0 1 0,-1-6 0,-1-7 651,2 18-741,0 1 0,-1-1 0,1 1 0,-1 0 0,0-1-1,1 1 1,-1-1 0,0 1 0,0-1 0,0 0 0,0 1 0,0-1 0,-2 2 0,-9 12 59,8-5-69,1-1 1,-1 1-1,2 0 0,-1-1 0,1 1 0,1 0 1,0 0-1,0 0 0,1 1 0,0-1 0,1 0 0,0 0 1,0 0-1,6 17 0,-4-21-16,-1 0-1,1 0 0,1 0 1,-1 0-1,1-1 1,0 0-1,0 0 1,1 0-1,-1 0 1,1-1-1,0 0 1,7 5-1,-2-2 11,0-1 0,0-1 0,0 0 0,1 0 0,-1-1 0,14 4 0,-17-7 9,1 0-1,-1 0 1,1 0 0,0-1 0,-1 0-1,1-1 1,0 1 0,-1-2-1,1 1 1,-1-1 0,1 0 0,-1 0-1,0-1 1,0 0 0,0 0 0,0-1-1,-1 0 1,1 0 0,-1-1 0,0 0-1,6-6 1,9-9 87,-2-1 0,0-1 0,-1-1 0,18-29-1,51-65 431,-86 117-532,-1-1 0,1 0 0,-1 0-1,1 1 1,-1-1 0,1 0 0,0 1 0,-1-1 0,1 0-1,0 1 1,-1-1 0,1 1 0,0-1 0,0 1 0,-1 0 0,1-1-1,0 1 1,0 0 0,0-1 0,0 1 0,0 0 0,0 0-1,-1 0 1,1 0 0,0 0 0,1 0 0,-1 0-2,0 1 0,0 0 0,0-1 0,-1 1 0,1 0 0,0 0 0,0 0 1,-1 0-1,1-1 0,-1 1 0,1 0 0,-1 0 0,1 0 0,-1 0 0,1 0 0,-1 0 1,1 2-1,1 7 6,-1 0 1,1 0-1,-1 12 1,-2 10-1,-6 51 0,2-39 4,5-44-13,0 0-1,0 0 1,0 0-1,0 0 1,1-1-1,-1 1 1,0 0-1,0 0 1,0 0-1,1 0 1,-1 0-1,0 0 1,0 0-1,0 0 1,1 0-1,-1 0 1,0 0-1,0 0 1,0 0-1,1 0 1,-1 0-1,0 0 1,0 0 0,1 0-1,-1 0 1,0 0-1,0 0 1,0 0-1,1 0 1,-1 1-1,0-1 1,0 0-1,0 0 1,0 0-1,1 0 1,-1 0-1,0 0 1,0 1-1,0-1 1,0 0-1,0 0 1,0 0-1,1 1 1,-1-1-1,0 0 1,0 0-1,0 0 1,0 1-1,0-1 1,0 0 0,0 0-1,0 0 1,0 1-1,0-1 1,0 0-1,0 0 1,0 1-1,15-19 45,-13 15-31,37-48 91,-4 4 87,48-48 0,-82 94-184,-1 0 0,1 0 0,0 0 0,-1 1 1,1-1-1,0 0 0,0 0 0,0 1 0,0-1 0,0 1 0,0-1 0,0 1 0,0-1 0,0 1 0,0 0 0,0-1 0,0 1 0,0 0 0,0 0 0,0 0 0,0 0 0,0 0 0,1 0 0,-1 0 0,0 0 0,0 0 0,0 0 0,0 1 0,0-1 0,0 0 0,0 1 0,0-1 1,0 1-1,0-1 0,0 1 0,0 0 0,0-1 0,0 2 0,4 2 12,-1 1 1,0 0-1,-1 0 1,1 1-1,3 8 1,1 1-5,-2-7-4,-1 0 0,1-1-1,0 1 1,0-1 0,1 0 0,0-1 0,0 0 0,1 0-1,0 0 1,10 5 0,-12-8-4,0-1-1,-1 1 1,1-1 0,0 0-1,0-1 1,1 0 0,-1 1-1,0-2 1,0 1-1,0-1 1,1 0 0,-1-1-1,0 1 1,0-1 0,0 0-1,11-4 1,16-7 48,-1-1-1,0-2 1,0-1-1,50-35 1,-67 42-11,-13 8-42,0 0 1,0 1-1,0-1 1,0 0-1,0 0 0,0-1 1,0 1-1,-1 0 1,1-1-1,0 1 0,-1-1 1,0 1-1,1-1 1,-1 0-1,0 1 0,1-1 1,-1 0-1,0 0 1,-1 0-1,3-4 0,-4 5 2,1 1 1,0-1-1,0 0 0,-1 0 0,1 0 0,0 1 0,-1-1 0,1 0 0,0 0 0,-1 1 1,1-1-1,-1 0 0,0 1 0,1-1 0,-1 1 0,1-1 0,-1 0 0,0 1 1,0 0-1,1-1 0,-1 1 0,0-1 0,0 1 0,1 0 0,-1-1 0,0 1 0,0 0 1,0 0-1,0 0 0,1 0 0,-1 0 0,0 0 0,0 0 0,0 0 0,-1 0 0,-32 4 158,23-1-146,1 1 0,0 0 0,0 0 0,0 1 0,0 0 0,1 0-1,0 2 1,0-1 0,0 1 0,1 0 0,0 0 0,1 1 0,-1 0 0,1 1 0,1 0-1,-6 10 1,9-14-16,1 0-1,0 0 0,0 0 1,0 1-1,0-1 0,1 1 1,0-1-1,1 1 0,-1 0 1,1-1-1,0 1 0,0 0 1,1-1-1,-1 1 1,1-1-1,1 1 0,-1-1 1,1 1-1,3 7 0,-3-9 0,0 0 0,1 1 0,-1-1-1,1 0 1,0 0 0,0 0-1,1-1 1,-1 1 0,1-1 0,0 1-1,0-1 1,0-1 0,0 1 0,0 0-1,1-1 1,-1 0 0,1 0 0,-1 0-1,1-1 1,0 0 0,0 0 0,5 1-1,6-1 10,1-1 0,-1-1 0,0-1 0,0 0-1,0-1 1,0 0 0,-1-2 0,29-11 0,-7 0 24,0-3 0,45-29 0,1-15 37,-56 42 146,55-35 0,-69 50-55,-22 16-22,-4 4-112,0 2-3,0 1 0,-16 28 1,26-40-22,0 1 1,1 0-1,-1 0 1,1 0-1,0 0 1,0 0-1,1 1 1,0-1-1,0 0 1,0 1-1,1-1 1,1 11-1,-1-14-5,1-1 0,0 1 0,0-1 0,0 1 0,0-1 0,0 0 0,0 1 0,1-1 0,-1 0 0,1 0-1,-1 0 1,1 0 0,0 0 0,0 0 0,0-1 0,0 1 0,0-1 0,0 1 0,1-1 0,-1 0 0,0 0 0,1 0 0,-1 0 0,1 0-1,-1 0 1,1-1 0,4 1 0,-2 0-1,1 0 0,0-1 0,-1 0 0,1 0-1,0 0 1,-1-1 0,1 1 0,0-2 0,-1 1 0,1 0-1,8-5 1,-8 3 16,0-1-1,-1 0 1,0 0-1,1 0 1,-1-1 0,-1 1-1,1-1 1,-1-1-1,0 1 1,0-1-1,4-7 1,-6 10-3,0-1 0,0 1 1,-1-1-1,1 1 0,-1-1 1,0 0-1,0 0 0,0 0 1,-1 1-1,1-1 0,-1 0 0,0 0 1,0 0-1,0 0 0,-1 0 1,1 0-1,-1 0 0,0 1 1,0-1-1,-3-7 0,1 8 0,0 0-1,0 0 1,0 0-1,0 1 1,0-1-1,-1 1 1,1 0-1,-1 0 1,1 0-1,-1 0 1,0 1-1,0-1 1,0 1-1,0 0 1,0 0-1,-5 0 1,-6-3 8,15 4-19,0 0 1,0 0 0,0 0 0,0 0 0,0 0-1,0 0 1,0 0 0,-1 0 0,1 0 0,0 0 0,0 0-1,0 0 1,0 0 0,0 0 0,0 0 0,0 0-1,0 0 1,0-1 0,0 1 0,0 0 0,0 0-1,0 0 1,0 0 0,-1 0 0,1 0 0,0 0 0,0 0-1,0 0 1,0 0 0,0 0 0,0-1 0,0 1-1,0 0 1,0 0 0,0 0 0,0 0 0,0 0 0,0 0-1,0 0 1,0 0 0,0 0 0,0 0 0,0-1-1,1 1 1,-1 0 0,0 0 0,0 0 0,0 0-1,0 0 1,0 0 0,0 0 0,0 0 0,0 0 0,0 0-1,0 0 1,0 0 0,0 0 0,0-1 0,0 1-1,0 0 1,1 0 0,-1 0 0,0 0 0,0 0-1,11-6 19,23-9-30,-22 9 9,42-16-10,81-22 0,-125 41 12,0 1 0,0 0 0,0 0 0,19 1 0,-26 1 0,-1 0 0,1 0 0,-1 0 0,1 1 0,-1-1 0,0 1 0,1-1 1,-1 1-1,1 0 0,-1 0 0,0 0 0,0 1 0,0-1 0,0 0 1,0 1-1,0 0 0,0-1 0,0 1 0,0 0 0,-1 0 0,1 0 0,-1 0 1,1 0-1,-1 0 0,2 4 0,-1 0 2,0 0 1,0 1-1,-1-1 1,0 0-1,0 1 0,0-1 1,-1 1-1,0-1 1,-1 8-1,-2 9 4,-8 27-1,7-32 31,4-18-35,0 1 0,0-1 0,-1 0 1,1 1-1,0-1 0,0 0 0,0 1 1,0-1-1,0 1 0,0-1 1,0 0-1,0 1 0,0-1 0,0 1 1,0-1-1,0 1 0,0-1 1,0 0-1,0 1 0,0-1 0,0 1 1,1-1-1,-1 0 0,0 1 0,0-1 1,0 0-1,1 1 0,-1-1 1,1 1-1,9-7 41,16-22 17,-22 24-56,122-117 182,-111 108-154,-11 9-16,33-25 97,-35 28-106,-1 0 1,0 0 0,1 0 0,-1 1 0,1-1 0,-1 0 0,0 1 0,1-1 0,0 1-1,-1 0 1,1-1 0,-1 1 0,1 0 0,-1 0 0,1 0 0,-1 0 0,1 0-1,0 1 1,-1-1 0,1 0 0,-1 1 0,1-1 0,-1 1 0,1-1 0,1 2 0,-2-1-4,0 0 0,0 0 0,-1 0 0,1 1 0,0-1 0,-1 0 0,1 0 0,-1 1 0,1-1 0,-1 0 0,1 1 0,-1-1-1,0 0 1,0 1 0,0-1 0,0 1 0,0-1 0,0 2 0,-4 30 2,3-25-12,-19 101 99,20-108-88,-1-1-1,1 1 1,0-1-1,0 1 1,0-1-1,0 1 1,0-1-1,0 1 1,0-1-1,0 1 1,0-1-1,0 1 1,0-1-1,0 0 1,0 1-1,1-1 1,-1 1-1,0-1 1,0 1 0,0-1-1,1 1 1,-1-1-1,0 0 1,0 1-1,1-1 1,-1 0-1,1 1 1,11-5 49,17-25-5,-22 22-28,-1 1-8,15-15 90,45-36-1,-64 56-96,-1 0 1,1 1-1,-1-1 0,1 1 1,-1-1-1,1 1 0,-1 0 1,1 0-1,0-1 1,-1 1-1,1 0 0,-1 1 1,1-1-1,-1 0 0,1 0 1,0 1-1,-1-1 0,1 1 1,-1-1-1,1 1 1,-1 0-1,0-1 0,1 1 1,-1 0-1,0 0 0,1 0 1,1 2-1,-2-1 0,1-1 0,0 0 0,0 0 0,0 0 0,0 0 0,0 0 0,0 0 0,0 0 0,0 0 0,0-1 0,1 1 0,-1-1 0,0 0 0,4 1 0,3-4 0,1 1 0,-1-1 0,0-1 0,0 1 0,0-2 0,0 1 0,-1-1 0,0-1 0,0 1 0,11-10 0,4-4 36,-19 17-34,-1 0-1,1 1 1,-1-1-1,1 1 1,-1-1-1,1 1 1,0 0-1,0 0 1,7 0 0,-11 21-1,-8 77-132,23-82 116,-12-3 9,0 0 1,-1 1-1,0-1 0,-1 1 0,0 22 0,-10 68-46,3-45 11,-3 22 8,-33 134 0,35-176 75,6-39-42,0-1 0,0 0 0,1 0 0,-1-1 0,1 1-1,-1 0 1,1 0 0,0 0 0,0-3 0,5-58 49,3 1-1,25-95 0,-30 146-45,24-84 117,71-163 1,-93 245-110,-3 8-4,0 1 0,0-1 0,1 0-1,-1 1 1,1 0 0,6-8 0,-8 12-11,0-1 1,0 0 0,0 1-1,0-1 1,0 1 0,0-1-1,0 1 1,0-1 0,0 1-1,0 0 1,0-1 0,0 1 0,0 0-1,0 0 1,1 0 0,-1 0-1,0 0 1,0 0 0,0 0-1,0 1 1,0-1 0,0 0-1,0 1 1,0-1 0,0 0-1,0 1 1,0-1 0,0 1-1,0 0 1,0-1 0,0 1-1,0 0 1,0-1 0,0 1-1,-1 0 1,1 0 0,1 1 0,2 3-1,0 0 1,-1 0 0,1 0 0,-1 1 0,0-1 0,0 1-1,0 0 1,-1 0 0,0 0 0,0 0 0,-1 0 0,0 0-1,0 1 1,0-1 0,-1 0 0,0 9 0,-1 13-23,-1 0 0,-8 36-1,10-61 17,-10 38-43,9-38 47,0 0 0,0-1 0,-1 1 0,1-1 0,0 1 0,-1-1 0,0 0 0,0 1 0,1-1 0,-1 0 0,0 0 0,-4 2 0,6-4 2,0 1 0,0-1 0,0 0 0,0 0 0,0 0 0,0 0 0,-1 0 0,1 0 1,0 0-1,0 0 0,0 0 0,0 1 0,0-1 0,0 0 0,0 0 0,0 0 0,-1 0 0,1 0 0,0 0 0,0 0 0,0 0 1,0 0-1,0 0 0,0 0 0,-1 0 0,1 0 0,0 0 0,0 0 0,0 0 0,0 0 0,0 0 0,0 0 0,-1 0 0,1 0 1,0 0-1,0 0 0,0-1 0,0 1 0,0 0 0,0 0 0,0 0 0,0 0 0,-1 0 0,1 0 0,0 0 0,0 0 0,0 0 1,0-1-1,6-5 22,38-15-33,-1-1-1,0-3 1,-2-1 0,-1-3 0,70-64 0,-97 80 7,3-1-1,0-2 0,-1 0 1,22-32-1,12-39 4,-49 86-1,1-1 1,0 1-1,0 0 0,0 0 1,-1 0-1,1-1 0,0 1 0,1 0 1,-1 0-1,0 1 0,0-1 1,0 0-1,0 0 0,1 0 0,-1 1 1,0-1-1,1 1 0,-1-1 1,1 1-1,-1 0 0,0-1 0,1 1 1,-1 0-1,1 0 0,-1 0 1,1 0-1,-1 0 0,2 0 1,0 1-2,-1-1 0,0 1 0,0-1 0,0 1 0,0 0 1,0 0-1,0 0 0,0 0 0,0 0 0,0 0 1,0 1-1,0-1 0,-1 1 0,1-1 0,-1 1 0,1-1 1,1 4-1,11 20-41,-1 0 1,-1 1 0,-1 1-1,13 53 1,-20-69 33,0-1 1,0 1-1,1-1 0,1 0 1,0-1-1,0 1 0,14 16 1,-18-25 7,0 1 0,0 0 0,0-1 0,0 1 1,0-1-1,0 1 0,0-1 0,1 0 0,-1 0 1,0 0-1,1-1 0,-1 1 0,1 0 0,-1-1 1,1 0-1,-1 1 0,1-1 0,-1 0 0,1 0 1,-1 0-1,1-1 0,-1 1 0,1-1 0,-1 1 1,1-1-1,-1 0 0,3-1 0,3-1 6,0-1-1,-1 1 1,1-2-1,-1 1 1,0-1-1,13-10 1,-12 6 13,0 1 0,-1-1 0,0-1 0,0 0 0,-1 0 0,0 0 0,-1 0 1,0-1-1,-1 0 0,0 0 0,-1 0 0,0-1 0,0 1 0,-1-1 0,0-19 0,-2 30-14,0-1 1,0 1-1,0 0 0,0-1 1,0 1-1,0 0 0,-1 0 1,1-1-1,0 1 0,-1 0 1,1 0-1,-1-1 0,1 1 1,-1 0-1,0 0 0,1 0 0,-1 0 1,0 0-1,0 0 0,0 0 1,0 0-1,0 0 0,0 0 1,0 0-1,0 1 0,0-1 1,0 0-1,-1 1 0,1-1 1,0 1-1,0 0 0,-1-1 0,1 1 1,0 0-1,-1-1 0,1 1 1,0 0-1,-2 0 0,-1 1 6,1-1 0,-1 1-1,1 0 1,0 0 0,-1 0-1,1 0 1,0 1-1,0-1 1,0 1 0,0 0-1,0 0 1,-5 5 0,5-5-12,0 1 1,0 0 0,1-1-1,0 1 1,-1 1 0,1-1 0,0 0-1,1 0 1,-1 1 0,0-1 0,1 1-1,0-1 1,0 1 0,0 0 0,0-1-1,1 1 1,-1 0 0,1 0 0,0-1-1,0 1 1,1 0 0,-1 0 0,1 0-1,-1-1 1,3 5 0,-2-3-6,1 0 0,1-1-1,-1 0 1,1 1 0,-1-1 0,1 0 0,0 0 0,1 0 0,-1-1 0,1 1-1,-1-1 1,1 1 0,0-1 0,0-1 0,1 1 0,-1-1 0,0 1 0,8 2 0,-2-2 1,0 0 1,0-1-1,1 0 1,-1 0-1,1-1 1,-1 0 0,1-1-1,-1 0 1,1-1-1,-1 0 1,0-1 0,15-3-1,-13 1 13,0-1 0,0 0 1,0 0-1,0-1 0,-1-1 0,0 0 0,-1 0 1,1-1-1,14-16 0,2-5 41,-3-2 0,0-1 0,-2-1 0,20-39 0,-4 7 29,-35 59-66,2-1 28,-1 0-1,1 0 1,0 0 0,10-10-1,-15 17-37,0 0 0,0 0 0,0 0-1,1 0 1,-1 0 0,0 0 0,0 0 0,1 0 0,-1 0-1,0 0 1,0 0 0,1 0 0,-1 1 0,0-1 0,0 0-1,0 0 1,1 0 0,-1 0 0,0 0 0,0 0 0,0 1-1,0-1 1,1 0 0,-1 0 0,0 0 0,0 0 0,0 1-1,0-1 1,0 0 0,1 0 0,-1 0 0,0 1 0,0-1-1,0 0 1,0 0 0,0 0 0,0 1 0,0-1 0,0 0-1,0 0 1,0 1 0,0-1 0,0 0 0,0 0 0,0 1-1,0-1 1,0 0 0,0 0 0,0 0 0,0 1 0,-1-1-1,2 19 9,-1-17-6,-11 339-50,10-318 18,2-18 22,-1 0 1,0 0-1,0 0 1,0 0-1,-1 0 1,0 0-1,0 0 0,0 0 1,-1 0-1,1 0 1,-5 7-1,6-11 9,-1-1-1,1 0 1,-1 1-1,0-1 1,1 0-1,-1 0 1,1 0-1,-1 0 1,1 1-1,-1-1 1,0 0-1,1 0 1,-1 0-1,1 0 1,-1 0-1,0 0 1,1-1-1,-1 1 1,1 0-1,-1 0 1,1 0-1,-1 0 1,0-1-1,1 1 1,-1 0-1,1-1 1,-1 1-1,1 0 1,-1-1-1,1 1 1,0 0-1,-1-1 1,1 1 0,-1-1-1,1 1 1,0-1-1,-1 0 1,-15-19 69,16 20-71,-9-14 50,5 8-27,0 0 0,0 0 0,0 1 0,0 0 0,-1-1 1,0 2-1,0-1 0,-8-5 0,9 4-4,5 4-29,3 5-1,1 1 8,1-1 0,0 1-1,0-1 1,0 0-1,1-1 1,-1 0 0,1 0-1,-1 0 1,1 0-1,11 0 1,-4-1-11,1 0 1,-1-1-1,0-1 1,18-2-1,-24 1 9,1-1 0,-1 1 0,0-2-1,0 1 1,0-1 0,-1 0 0,1-1 0,8-7-1,5-4 0,26-27-1,-23 16 26,-2-1-1,0-1 0,-2-1 1,27-54-1,-24 43 9,20-24 33,-43 65-61,0-1 0,1 1 0,-1 0 0,1 0 0,-1-1 1,0 1-1,1 0 0,-1 0 0,1 0 0,-1 0 0,1 0 0,-1-1 1,0 1-1,1 0 0,-1 0 0,1 0 0,-1 0 0,1 0 0,-1 0 1,1 1-1,-1-1 0,0 0 0,1 0 0,-1 0 0,1 0 0,-1 0 0,1 1 1,-1-1-1,0 0 0,1 0 0,-1 1 0,0-1 0,1 0 0,-1 1 1,0-1-1,1 0 0,-1 1 0,14 14-29,-7-5 18,-1 1 1,-1 0-1,0 0 0,0 1 0,-1 0 0,-1 0 1,4 20-1,-1-7 2,-3-9 1,0 0-1,-1 0 0,-1 1 1,0-1-1,-2 0 1,1 1-1,-2-1 0,0 0 1,-7 22-1,9-36 12,0 0 0,-1 0 1,0 0-1,1 0 0,-1 0 0,0 0 0,0 0 0,0 0 0,0 0 1,0-1-1,0 1 0,-1 0 0,1-1 0,0 1 0,-1-1 0,0 0 1,1 1-1,-1-1 0,0 0 0,1 0 0,-1 0 0,0 0 0,0 0 0,0 0 1,0-1-1,0 1 0,-3 0 0,1-1 6,-1 0 0,1-1 0,0 0 0,0 0 0,-1 0 0,1 0 0,0 0 0,0-1 0,0 0 0,1 0 0,-1 0 0,-5-3 0,0-2 29,0-1 1,0 0-1,1 0 0,-13-16 1,21 24-38,-1 0 1,1-1-1,0 1 1,0 0-1,0 0 1,0 0-1,0 0 0,0-1 1,0 1-1,-1 0 1,1 0-1,0 0 1,0-1-1,0 1 1,0 0-1,0 0 0,0 0 1,0-1-1,0 1 1,0 0-1,0 0 1,0-1-1,0 1 1,0 0-1,0 0 0,0 0 1,1-1-1,-1 1 1,0 0-1,0 0 1,0 0-1,0 0 1,0-1-1,0 1 1,0 0-1,1 0 0,-1 0 1,0 0-1,0-1 1,0 1-1,0 0 1,1 0-1,-1 0 1,0 0-1,15-5 25,25 0 12,-33 4-35,50-3-13,-34 4 2,-1-2 0,1 0-1,-1-2 1,0 0 0,28-10-1,-26 5-3,1 1 18,-1-2-1,0-1 1,-1-1-1,27-17 0,-48 27-4,-1 1-1,1 0 1,-1 0-1,1 0 0,-1 0 1,1 0-1,-1 0 0,1 0 1,0 1-1,-1-1 0,1 0 1,0 1-1,0 0 0,3-1 1,-5 2 0,1-1-1,-1 1 1,1 0 0,-1 0-1,1-1 1,-1 1 0,1 0 0,-1 0-1,0 0 1,1 0 0,-1 0 0,0-1-1,0 1 1,1 0 0,-1 0-1,0 0 1,0 0 0,0 0 0,0 0-1,0 0 1,-1 0 0,1 0 0,0 0-1,0-1 1,0 1 0,-1 0-1,0 1 1,-3 19 0,1 0 0,1 0 0,0 0 0,2 1 0,0-1 0,6 34 0,-6-52 0,0-1 0,1 0 0,0 0 0,-1 0 0,1 1 0,0-1 0,0 0 0,0 0 0,0 0 0,1 0 0,-1 0 0,0-1 0,1 1 0,-1 0 0,1-1 0,0 1 0,-1-1 0,1 1 0,0-1 0,0 0 0,0 0 0,0 0 0,2 1 0,0-1 0,-1-1 0,0 1 0,0-1 0,0 0 0,0 0 0,0 0 0,0 0 0,0-1 0,1 1 0,-1-1 0,0 0 0,0 0 0,-1 0 0,1 0 0,0-1 0,4-1 0,12-10 12,-1-1 1,0-1-1,-1 0 0,-1-1 1,21-27-1,-25 29-3,24-29 40,-3-2 0,-2-1 1,46-92-1,-48 77 34,-3-2 0,-3-1 0,-3 0 1,-3-2-1,14-98 0,-30 119 14,-1 45-94,0-1 0,0 1-1,0-1 1,0 0 0,0 1-1,0-1 1,0 1 0,0-1-1,-1 1 1,1-1 0,0 1-1,0-1 1,-1 1 0,1-1-1,0 1 1,0-1 0,-1 1-1,1 0 1,-1-1 0,1 1-1,0-1 1,-1 1 0,1 0-1,-1-1 1,0 1 0,0 0-1,0 0 0,0 1-1,0-1 1,0 0 0,0 1 0,0-1 0,0 1 0,1-1 0,-1 1 0,0 0 0,0-1 0,0 1 0,0 0 0,1-1-1,-1 1 1,0 0 0,1 0 0,-1 0 0,0 1 0,-5 7 0,0 1 0,0 0 0,1 0 0,1 0 0,-1 0 0,-2 12 0,-16 71-14,20-78 3,-10 52-57,2 0-1,4 1 0,2-1 0,3 1 0,10 86 0,-8-147 56,1 0 0,0 0 0,0 0 0,0 0 0,1 0 1,1 0-1,-1 0 0,1 0 0,5 8 0,-8-14 10,1 0 0,0-1 1,-1 1-1,1-1 0,0 1 1,-1-1-1,1 1 0,0-1 1,0 1-1,0-1 0,-1 0 1,1 1-1,0-1 0,0 0 1,0 0-1,0 1 0,0-1 0,0 0 1,-1 0-1,1 0 0,0 0 1,0 0-1,0-1 0,0 1 1,0 0-1,0 0 0,0 0 1,-1-1-1,1 1 0,0 0 1,0-1-1,0 0 0,27-18-1,-26 17 3,15-14 17,0-1 1,-1 0-1,-1 0 0,24-38 1,-21 31 7,-18 23-22,1 0 1,0 0 0,-1 0 0,1 0 0,0 0 0,0 0-1,0 0 1,0 0 0,0 1 0,0-1 0,0 0 0,0 1 0,0-1-1,0 0 1,1 1 0,-1 0 0,0-1 0,0 1 0,3-1-1,-2 4 0,1-1-1,-1 1 1,0 0-1,0-1 1,0 1-1,0 0 0,0 0 1,-1 1-1,0-1 1,2 5-1,0-3 1,-3-4-4,1 1 1,-1-1-1,1 1 0,0-1 1,0 1-1,0-1 0,0 0 1,0 0-1,0 0 0,0 1 1,0-1-1,1 0 1,-1 0-1,0 0 0,0-1 1,1 1-1,-1 0 0,1 0 1,-1-1-1,1 1 0,-1-1 1,1 0-1,-1 1 1,1-1-1,0 0 0,-1 0 1,1 0-1,-1 0 0,1 0 1,0 0-1,-1 0 0,1 0 1,-1-1-1,1 1 1,-1-1-1,1 1 0,-1-1 1,1 0-1,1 0 0,7-4 0,-1-1 0,0 0-1,0 0 1,13-12-1,-15 11 2,19-14 8,-2-1-1,-1-1 1,-1-1 0,-1-1-1,0-1 1,-3-1 0,0 0-1,-1-2 1,18-43 0,14-57 95,35-148 1,-82 269-85,0 0 0,0 0 0,-1-1 0,0 1 0,0-12 0,-1 20-20,0-1 1,0 1-1,0 0 0,0 0 0,0-1 1,0 1-1,-1 0 0,1 0 0,0-1 1,0 1-1,0 0 0,0 0 0,0-1 1,0 1-1,0 0 0,0 0 0,-1 0 1,1-1-1,0 1 0,0 0 0,0 0 1,0 0-1,-1 0 0,1-1 1,0 1-1,0 0 0,0 0 0,-1 0 1,1 0-1,0 0 0,0 0 0,-1-1 1,1 1-1,0 0 0,0 0 0,-1 0 1,1 0-1,0 0 0,0 0 0,-1 0 1,1 0-1,0 0 0,0 0 0,-1 0 1,1 0-1,0 1 0,0-1 0,-1 0 1,1 0-1,0 0 0,0 0 0,-1 0 1,1 0-1,0 1 0,0-1 0,0 0 1,-1 0-1,1 0 0,0 0 0,0 1 1,0-1-1,0 0 0,0 0 0,-1 0 1,1 1-1,0-1 0,-15 17 7,14-16-7,-9 14-7,1 0 0,0 1-1,0 0 1,2 0 0,0 0 0,1 1-1,-4 20 1,1 1-19,2-1 0,-2 51 0,7-58-4,2 1-1,1-1 1,2 1-1,8 37 1,-6-46 13,0-1 0,2 0 0,1-1 0,0 1 0,1-1 0,20 30 0,-27-46 23,1 0 0,0 0 0,0 0 0,1 0 0,-1-1 0,1 1 0,0-1 0,0 0 0,0 0 0,0 0 0,8 3 0,-8-5 7,-1 1-1,1-2 1,0 1 0,-1 0-1,1-1 1,0 1 0,0-1-1,-1 0 1,1-1 0,0 1-1,0-1 1,-1 1 0,1-1-1,-1 0 1,1 0-1,4-2 1,1-1 29,-1-1-1,1 0 1,-1 0-1,0 0 1,0-1 0,-1 0-1,1-1 1,-1 1-1,-1-1 1,1-1 0,-1 1-1,-1-1 1,1 0-1,-1-1 1,6-13-1,-11 22-38,0-1 0,0 1 0,0 0 0,0 0 0,0 0-1,0 0 1,0 0 0,0-1 0,0 1 0,0 0 0,0 0-1,0 0 1,0 0 0,0 0 0,0-1 0,0 1 0,0 0-1,0 0 1,0 0 0,0 0 0,0 0 0,0-1 0,0 1-1,0 0 1,0 0 0,0 0 0,0 0 0,0 0 0,-1 0 0,1-1-1,0 1 1,0 0 0,0 0 0,0 0 0,0 0 0,0 0-1,0 0 1,-1 0 0,1 0 0,0 0 0,0 0 0,0 0-1,0-1 1,-9 2 47,-9 6-18,11-3-26,0 0-1,0 0 1,0 1-1,1 0 1,0 0-1,-1 0 1,2 1-1,-1 0 1,1 0-1,0 1 1,0 0-1,1-1 1,-1 2-1,2-1 1,-5 9-1,6-10-9,0 1 0,1-1 0,-1 1 0,1-1 0,0 1 0,1 0 0,0-1 0,0 1 0,0 0 0,1-1 0,0 1 0,0-1 0,0 1 0,1-1 0,0 1 0,1-1 0,-1 0 0,8 11 0,-8-11 7,1-1 0,1-1 0,-1 1 0,1 0 0,0-1 0,0 0 0,0 0 0,0 0 0,1 0 0,-1-1 0,1 0 0,0 0 0,0 0 0,1 0 0,-1-1 0,0 0 0,1 0 0,0 0 0,7 1 0,24 2-223</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0:00.538"/>
    </inkml:context>
    <inkml:brush xml:id="br0">
      <inkml:brushProperty name="width" value="0.05" units="cm"/>
      <inkml:brushProperty name="height" value="0.05" units="cm"/>
      <inkml:brushProperty name="color" value="#AB008B"/>
    </inkml:brush>
  </inkml:definitions>
  <inkml:trace contextRef="#ctx0" brushRef="#br0">1 1 14464,'0'0'2119</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0:00.977"/>
    </inkml:context>
    <inkml:brush xml:id="br0">
      <inkml:brushProperty name="width" value="0.05" units="cm"/>
      <inkml:brushProperty name="height" value="0.05" units="cm"/>
      <inkml:brushProperty name="color" value="#AB008B"/>
    </inkml:brush>
  </inkml:definitions>
  <inkml:trace contextRef="#ctx0" brushRef="#br0">33 67 12456,'0'0'2592,"-32"-65"-2040,32 63 0,2 2-137,10 12 1,12 17-168,10 3 16</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0:08.021"/>
    </inkml:context>
    <inkml:brush xml:id="br0">
      <inkml:brushProperty name="width" value="0.05" units="cm"/>
      <inkml:brushProperty name="height" value="0.05" units="cm"/>
      <inkml:brushProperty name="color" value="#AB008B"/>
    </inkml:brush>
  </inkml:definitions>
  <inkml:trace contextRef="#ctx0" brushRef="#br0">50 0 5016,'0'0'8432,"-7"10"-8039,-21 29-25,14-22 973,21-18-618,-2 1-2635</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0:10.237"/>
    </inkml:context>
    <inkml:brush xml:id="br0">
      <inkml:brushProperty name="width" value="0.05" units="cm"/>
      <inkml:brushProperty name="height" value="0.05" units="cm"/>
      <inkml:brushProperty name="color" value="#AB008B"/>
    </inkml:brush>
  </inkml:definitions>
  <inkml:trace contextRef="#ctx0" brushRef="#br0">296 0 5224,'0'0'8592,"-9"12"-8406,-132 148 1014,105-128-1427,-74 51 0</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0:11.771"/>
    </inkml:context>
    <inkml:brush xml:id="br0">
      <inkml:brushProperty name="width" value="0.05" units="cm"/>
      <inkml:brushProperty name="height" value="0.05" units="cm"/>
      <inkml:brushProperty name="color" value="#AB008B"/>
    </inkml:brush>
  </inkml:definitions>
  <inkml:trace contextRef="#ctx0" brushRef="#br0">1 611 7328,'0'0'3976,"11"4"-3600,-4-2-296,-4-1-48,0 0 0,0 0 1,0 0-1,0 0 0,0 0 1,0-1-1,0 0 0,0 1 1,0-1-1,1 0 0,-1 0 1,0-1-1,0 1 0,0-1 1,0 0-1,0 1 1,0-1-1,0-1 0,0 1 1,0 0-1,0-1 0,3-2 1,9-8 237,-1-1 1,0-1 0,-1-1 0,21-28-1,35-72 1133,-45 73-821,-5 4-70,-2-1 0,-1-1 0,-2-1 0,15-76 0,-27 108-340,1-1-1,0 1 0,0 0 1,1 0-1,0 0 1,9-13-1,-13 21-158,0 1 1,0 0-1,1-1 1,-1 1-1,0 0 1,1 0-1,-1 0 0,0-1 1,1 1-1,-1 0 1,0 0-1,1 0 1,-1 0-1,0 0 0,1-1 1,-1 1-1,1 0 1,-1 0-1,0 0 1,1 0-1,-1 0 0,0 0 1,1 0-1,-1 0 1,1 0-1,-1 1 1,0-1-1,1 0 0,-1 0 1,0 0-1,1 0 1,-1 0-1,0 1 0,1-1 1,-1 0-1,0 0 1,1 1-1,-1-1 1,0 0-1,1 1 0,10 12 140,-6 0-111,1-1 0,-2 1 1,1 0-1,-2 0 1,4 23-1,1 1 12,4 20 4,-2-1 1,-3 2 0,-2-1-1,-2 1 1,-3-1 0,-10 73-1,9-125-41,1 0 0,-1 0-1,-1 0 1,1-1 0,-1 1-1,0 0 1,0-1-1,0 1 1,-1-1 0,-3 5-1,5-8-4,1 0 0,-1 0 0,0 0 0,0 0 0,0 0 0,0-1 0,0 1 0,0 0-1,0-1 1,0 1 0,-1-1 0,1 1 0,0-1 0,0 1 0,0-1 0,-1 0 0,-1 0-1,1 0 4,1 0-1,-1 0 1,0-1-1,1 1 1,-1-1-1,1 1 1,-1-1-1,0 0 0,1 1 1,-1-1-1,1 0 1,0 0-1,-1 0 1,1 0-1,0-1 1,-2-1-1,-14-17 190,0-2 1,2 0-1,0-1 1,2-1-1,-12-26 1,20 40-52,5 9-144,-1 0-1,1 0 1,0 1-1,0-1 1,0 0 0,-1 0-1,1 1 1,0-1 0,0 0-1,0 0 1,0 0-1,0 0 1,1 1 0,-1-1-1,0 0 1,0 0-1,0 1 1,1-1 0,-1 0-1,0 0 1,1 1 0,-1-1-1,1 0 1,-1 1-1,1-1 1,-1 0 0,1 1-1,-1-1 1,1 1-1,-1-1 1,1 1 0,0-1-1,-1 1 1,1-1 0,1 0-1,33-13-1,-25 11 12,68-21-65,1 3 1,84-11-1,-19 5-152,-79 7 136,-55 16 21,-15 10 51,-1 3 5,0-1-1,-1 0 1,-14 13 0,15-16-14,0 0 1,1 1-1,-1 0 1,1 0-1,1 1 1,-1-1-1,-5 14 1,6-13 3,1 1 0,1-1 0,0 1 0,0 0 1,0 0-1,-1 16 0,3-21-7,1 1 0,-1 0 0,0-1 0,1 1 0,0-1 0,0 1-1,0-1 1,0 1 0,0-1 0,1 0 0,0 1 0,-1-1 0,1 0 0,0 0 0,1 0 0,-1 0-1,5 4 1,-5-5 4,0 0-1,0-1 0,0 1 1,0 0-1,1-1 0,-1 0 0,0 1 1,1-1-1,-1 0 0,1 0 1,-1 0-1,1-1 0,0 1 1,-1-1-1,1 1 0,0-1 0,-1 0 1,1 0-1,0 0 0,-1 0 1,1 0-1,0-1 0,-1 1 1,1-1-1,0 0 0,-1 0 1,1 0-1,-1 0 0,0 0 0,5-3 1,-2 0 5,0 0 0,-1 0 0,0 0 1,0 0-1,0-1 0,0 1 0,-1-1 0,1 0 1,-1 0-1,0 0 0,-1-1 0,0 1 0,3-8 1,-2 2 21,0 0 0,-1 0 0,0 0 0,-1-1 0,-1 1 0,1-1 1,-2 1-1,-2-21 0,2 28-12,0-1 0,0 0-1,-1 0 1,1 1 0,-1-1 0,0 1 0,0-1 0,-1 1 0,1 0-1,-1 0 1,0 0 0,0 0 0,0 0 0,-1 1 0,1-1-1,-1 1 1,0 0 0,0 0 0,0 1 0,0-1 0,-1 1 0,1 0-1,-6-2 1,-2 0 16,1 0 14,1 0-1,-1 1 1,0 0 0,0 1 0,-19-1 0,74-5-145,19 2 55,1-3-1,106-30 0,-129 28-57,-28 8-131,8-2 204,-8 3-3130</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0:14.046"/>
    </inkml:context>
    <inkml:brush xml:id="br0">
      <inkml:brushProperty name="width" value="0.05" units="cm"/>
      <inkml:brushProperty name="height" value="0.05" units="cm"/>
      <inkml:brushProperty name="color" value="#AB008B"/>
    </inkml:brush>
  </inkml:definitions>
  <inkml:trace contextRef="#ctx0" brushRef="#br0">168 92 5624,'0'0'4945,"-12"7"-4322,10-6-606,-10 7 166,0 0 0,0 0 1,1 1-1,0 0 0,0 1 0,1 0 1,1 1-1,-15 20 0,18-20-29,0 1-1,0 1 0,1-1 1,1 1-1,0 0 0,1 0 1,0 0-1,1 0 0,0 0 1,1 1-1,2 19 0,-2-32-127,1 0-1,0 1 0,0-1 1,0 0-1,0 0 0,0 1 1,1-1-1,-1 0 0,0 1 1,1-1-1,-1 0 0,1 0 1,-1 0-1,1 1 0,-1-1 1,1 0-1,0 0 0,0 0 1,-1 0-1,1 0 0,0 0 1,0 0-1,0 0 0,0-1 1,0 1-1,0 0 0,0-1 1,1 1-1,-1 0 0,0-1 1,0 1-1,0-1 0,1 0 1,-1 1-1,0-1 0,0 0 1,1 0-1,-1 0 0,3 0 1,0-1 37,0 1 0,1-1 1,-1-1-1,0 1 0,0-1 1,0 1-1,0-1 0,0 0 1,7-5-1,6-7 111,0-1 0,0-1 0,-2 0 0,0-1 0,0-1 0,-2 0 0,13-23 0,-26 40-147,1 0-1,-1 0 1,1 0 0,0 0-1,0 0 1,0 0 0,0 0 0,0 1-1,-1-1 1,1 0 0,1 0 0,0 0-1,-1 1-12,-1-1 0,1 1-1,-1 0 1,0 0 0,1 0 0,-1 0-1,1 0 1,-1 0 0,1 0-1,-1 0 1,1 0 0,-1 0-1,0 1 1,1-1 0,-1 0 0,1 0-1,-1 0 1,1 0 0,-1 1-1,0-1 1,1 0 0,-1 0 0,1 1-1,1 2 47,1 0-1,-1 0 0,0 1 1,0-1-1,0 1 0,2 5 1,5 8-88,-5-11 48,0 0 0,0 0 0,1-1 0,0 0 0,0 0 0,0 0 0,1 0 0,-1-1 0,1 0 0,0 0 1,0-1-1,1 0 0,-1 0 0,1 0 0,-1-1 0,1 1 0,0-2 0,8 2 0,-11-3 0,0 0 1,0 0-1,0 0 0,0-1 0,0 0 1,0 1-1,0-2 0,-1 1 0,1 0 1,0-1-1,-1 1 0,1-1 0,-1 0 1,0 0-1,1-1 0,-1 1 0,0-1 1,4-4-1,5-6 105,0-1 0,17-25-1,-22 30-50,15-25 658,26-53 0,-48 86-723,1 1-1,-1 0 1,1-1-1,-1 1 1,0 0-1,1-1 1,-1 1-1,1 0 1,-1 0-1,1 0 1,-1-1-1,1 1 1,-1 0-1,1 0 1,-1 0-1,1 0 1,-1 0-1,1 0 1,-1 0-1,1 0 1,-1 0-1,1 0 1,-1 0-1,1 0 1,-1 0-1,1 0 1,-1 1-1,1-1 1,-1 0-1,1 0 1,0 1-1,17 8 2,-15-7 4,8 3-6,-1 0 0,1-1 0,0 0 0,0-1 0,0 0-1,1-1 1,-1 0 0,1-1 0,-1 0 0,1-1 0,-1 0 0,16-3-1,-21 2 7,0 0-1,1 0 1,-1-1-1,0 0 0,0 0 1,0 0-1,-1-1 1,1 0-1,-1 0 1,1 0-1,-1-1 0,0 0 1,0 0-1,-1 0 1,1-1-1,-1 1 0,0-1 1,0 0-1,0 0 1,-1-1-1,0 1 1,0-1-1,4-9 0,-6 10 19,1-1-1,-1 1 1,0-1-1,0 0 1,0 1 0,-1-9-1,0 13-23,0 0-1,0 1 1,0-1 0,0 0 0,-1 0-1,1 1 1,0-1 0,0 0-1,-1 0 1,1 1 0,0-1-1,-1 0 1,1 1 0,0-1-1,-1 0 1,1 1 0,-1-1 0,1 1-1,-1-1 1,0 1 0,0-2-1,0 2-1,0 0 1,-1 0-1,1 0 0,0 0 0,0 0 0,0 0 1,0 0-1,0 0 0,0 0 0,0 1 0,0-1 1,0 0-1,-1 1 0,1-1 0,0 1 0,0-1 1,1 1-1,-1 0 0,0-1 0,-1 2 0,-4 3 2,0 0 0,1 0-1,0 0 1,0 0-1,1 1 1,0 0 0,0 0-1,0 0 1,1 1 0,-1-1-1,1 1 1,1 0 0,0 0-1,0 0 1,0 0-1,0 0 1,1 0 0,1 0-1,-1 0 1,1 1 0,0-1-1,1 0 1,0 0 0,0 1-1,0-1 1,1 0-1,0 0 1,0 0 0,1-1-1,0 1 1,0 0 0,6 7-1,-3-6 5,0-1 0,0 1 1,1-1-1,0-1 0,1 1 0,0-1 0,0 0 0,0-1 0,15 8 0,-16-10 3,0-1 1,0 1-1,1-1 0,-1-1 0,1 1 0,-1-1 0,1-1 1,-1 1-1,1-1 0,0-1 0,-1 1 0,1-1 0,8-3 1,5-1 74,-1-1-1,-1-1 1,29-14 0,-39 17-410,0-1 0,-1 0 0,0-1-1,0 0 1,0 0 0,0 0 0,-1-1 0,-1 0-1,9-10 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3:50.164"/>
    </inkml:context>
    <inkml:brush xml:id="br0">
      <inkml:brushProperty name="width" value="0.05" units="cm"/>
      <inkml:brushProperty name="height" value="0.05" units="cm"/>
      <inkml:brushProperty name="color" value="#AB008B"/>
    </inkml:brush>
  </inkml:definitions>
  <inkml:trace contextRef="#ctx0" brushRef="#br0">1 27 11048,'0'0'3078,"16"-1"-2583,110-7 613,-9 10 390,-86 0-803,-1-1 0,0-1 0,41-5 0,-68 4-643,1 0-1,0 0 1,-1-1-1,1 1 1,-1-1-1,5-1 0,1-4-2580</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0:18.788"/>
    </inkml:context>
    <inkml:brush xml:id="br0">
      <inkml:brushProperty name="width" value="0.05" units="cm"/>
      <inkml:brushProperty name="height" value="0.05" units="cm"/>
      <inkml:brushProperty name="color" value="#AB008B"/>
    </inkml:brush>
  </inkml:definitions>
  <inkml:trace contextRef="#ctx0" brushRef="#br0">1 1125 7024,'0'0'5809,"9"-10"-5394,17-21 86,-1-1 1,38-67 0,42-94 1053,-87 161-1213,0 2 0,2 0 1,2 1-1,45-48 0,-64 73-281,0 1 0,1 0 0,-1 0-1,1 0 1,0 0 0,0 1-1,0-1 1,1 1 0,5-2-1,-9 4-43,1-1-1,-1 1 1,0 0-1,1 0 0,-1 0 1,1 0-1,-1 0 1,1 1-1,-1-1 0,1 0 1,-1 1-1,0-1 1,1 1-1,-1-1 1,0 1-1,1-1 0,-1 1 1,0 0-1,0 0 1,1 0-1,-1 0 0,0 0 1,0 0-1,0 0 1,0 0-1,0 0 0,-1 0 1,1 0-1,0 1 1,0-1-1,-1 0 0,1 1 1,-1-1-1,1 3 1,8 18 50,-2 1 0,0 0 0,-2 0 1,0 0-1,-2 1 0,2 34 0,-5-10 88,-2 0 0,-10 57-1,11-100-116,1-1 0,-1 1 0,1-1 0,0 1 0,0-1 0,1 0 0,0 7-1,-1-10-30,0-1 0,1 0-1,-1 1 1,0-1-1,0 0 1,0 0 0,0 1-1,0-1 1,1 0-1,-1 1 1,0-1 0,0 0-1,0 0 1,1 1-1,-1-1 1,0 0 0,0 0-1,1 0 1,-1 1 0,0-1-1,1 0 1,-1 0-1,0 0 1,1 0 0,-1 0-1,0 0 1,1 0-1,-1 1 1,0-1 0,1 0-1,-1 0 1,0 0-1,1 0 1,-1 0 0,1-1-1,0 1 7,1-1 1,0 0-1,0 0 0,-1 0 0,1-1 1,-1 1-1,1 0 0,-1 0 1,0-1-1,3-2 0,78-106 319,-13 15 93,-65 90-378,-1 1 0,1-1-1,1 1 1,-1 0 0,1 0-1,-1 0 1,6-3 0,-8 6-32,-1 1 0,1-1 0,-1 1 0,0-1 0,1 1 0,-1 0 0,1-1 0,-1 1 0,1 0 0,-1 0 0,1 0 0,-1 0 0,1 0 0,-1 0 0,1 1 1,-1-1-1,0 0 0,1 1 0,-1-1 0,1 1 0,-1 0 0,0-1 0,1 1 0,-1 0 0,0 0 0,0 0 0,0 0 0,0 0 0,1 0 0,-1 0 0,-1 0 0,1 0 1,1 2-1,12 16 123,18 37 0,-20-35-117,0-1 1,20 27 0,-28-42-20,0-1 0,1 1 0,0 0 0,-1-1 0,1 0 1,1 0-1,-1-1 0,1 1 0,-1-1 0,1 0 0,0-1 0,0 1 0,9 1 0,-10-3 5,0 0 0,0-1-1,1 1 1,-1-1 0,0 0 0,0 0-1,0-1 1,1 0 0,-1 0 0,0 0-1,0-1 1,0 1 0,5-4-1,-2 1 6,0 0-1,-1-1 1,1 0-1,-1 0 1,0-1-1,-1 0 1,8-8-1,-2-1 25,0-1 0,0-1 0,-2 0 0,0 0 0,-1-1 0,8-23 0,-14 33-6,-1 0 0,0 0 0,0-1 0,-1 1 1,1-11-1,-2 17-21,0-1 0,0 1 0,0 0 0,0 0 0,0-1 0,0 1 0,0 0 0,-1 0 0,1 0 0,-1 0 0,0-1 0,0 1 0,0 0 0,0 0 0,0 0 0,0 0 0,0 1 0,0-1 0,-1 0 0,1 0 0,-1 1 0,1-1 0,-1 1 0,-2-2 0,2 2-1,1 1 1,-1 0-1,1 0 0,-1 0 0,1 0 0,0 0 0,-1 0 1,1 0-1,-1 0 0,1 1 0,-1-1 0,1 1 0,0-1 1,-1 1-1,1-1 0,0 1 0,-1 0 0,1-1 0,0 1 1,0 0-1,0 0 0,-1 0 0,1 0 0,0 0 0,0 0 1,1 0-1,-1 1 0,-1 1 0,-2 2 10,0 0 0,1 1 0,0 0 0,-5 11 0,3-4-8,1 0 0,1 0 0,0 1-1,1-1 1,1 1 0,0 0 0,1-1 0,0 1 0,1-1 0,4 25 0,-3-32-11,-1 0 1,1 1-1,0-1 1,1 0-1,-1 0 1,1-1-1,1 1 1,-1 0-1,1-1 1,0 0-1,0 0 1,0 0-1,1 0 1,-1-1-1,1 0 1,0 0-1,1 0 0,-1 0 1,1-1-1,-1 0 1,1 0-1,0-1 1,0 0-1,12 3 1,-9-3-10,1-1 0,0 0 0,-1 0 0,1-2 0,0 1 0,0-1 0,-1 0 0,1-1 0,0 0 1,-1-1-1,13-4 0,9-6-26,55-33 0,-72 38 30,30-18 23,-1-2 0,-2-2 1,56-52-1,-93 78 0,0 0 0,0 0 0,-1 0 0,0 0 0,0 0 0,0-1 1,0 1-1,0-1 0,-1 0 0,3-9 0,-5 14-13,0-1 0,1 1 1,-1-1-1,0 1 0,0-1 0,0 1 1,0-1-1,0 1 0,0-1 0,0 0 1,0 1-1,0-1 0,0 1 1,0-1-1,0 1 0,-1-1 0,1 1 1,0-1-1,0 1 0,0-1 0,-1 1 1,1-1-1,0 1 0,-1-1 0,1 1 1,0 0-1,-1-1 0,1 1 0,-1-1 1,1 1-1,0 0 0,-1-1 0,1 1 1,-1 0-1,1 0 0,-1-1 0,1 1 1,-1 0-1,0 0 0,1 0 0,-1 0 1,1 0-1,-1 0 0,1 0 0,-1 0 1,1 0-1,-1 0 0,0 0 0,-2 0 5,0 0 0,-1 1 0,1-1 0,0 1 0,0 0 0,0 0 0,-4 2 0,-7 5 12,0 0 1,0 1-1,1 1 1,1 0-1,-1 1 1,2 0-1,0 1 0,0 0 1,1 1-1,0 0 1,-14 27-1,22-36-19,1 1 1,0 0-1,0 0 0,0 0 0,0 0 0,1 0 0,0 0 1,0 0-1,0 1 0,1-1 0,-1 0 0,1 0 0,1 0 1,-1-1-1,1 1 0,-1 0 0,1 0 0,1-1 0,-1 1 1,1-1-1,-1 0 0,1 1 0,1-1 0,-1-1 0,0 1 1,1 0-1,0-1 0,0 0 0,0 0 0,0 0 0,5 3 1,-5-5-5,-1 0 1,0 0 0,1-1 0,-1 1-1,0-1 1,1 1 0,-1-1 0,1 0-1,-1-1 1,1 1 0,-1 0 0,0-1-1,1 0 1,-1 0 0,0 0 0,1 0-1,-1 0 1,0-1 0,0 1 0,3-3 0,-1 0 6,1 0 0,-1 0 0,0 0 0,-1-1 0,1 0 0,-1 1 0,0-2 1,0 1-1,5-9 0,5-9 33,-8 13-5,0-1-1,0 1 1,-1-1 0,4-12-1,-5 11 40,-6 27-35,0 1-32,-5 47 6,-17 116 8,17-138-31,-3 0 1,-19 53 0,15-56-13,-2 0 0,-1-2 0,-34 54 0,48-86 31,0-1 0,0 0 0,0 0 0,0 1 0,0-2 1,0 1-1,-1 0 0,0-1 0,1 1 0,-1-1 0,0 0 0,-7 2 1,9-3-3,1-1 0,-1 0 1,0 1-1,1-1 0,-1 0 0,1 0 1,-1 0-1,1 0 0,-1-1 1,1 1-1,-1 0 0,1-1 1,-1 1-1,1-1 0,-1 1 1,1-1-1,0 0 0,-1 1 0,1-1 1,0 0-1,0 0 0,-1 0 1,1 0-1,0 0 0,0 0 1,0 0-1,0-1 0,0 1 0,1 0 1,-1 0-1,0-1 0,0 1 1,1-1-1,-1 1 0,1-1 1,-1 1-1,1-1 0,0 1 1,-1-2-1,0-3 7,0 1 0,1-1 0,-1 1 0,1-1 0,0 1 0,0-1 0,1 0 0,0 1 0,0-1 0,0 1 0,0 0 0,1-1 0,0 1 0,0 0 0,1 0 0,3-7 0,6-5 14,0 0 0,1 0-1,15-14 1,-23 25-21,109-105 115,17-20-7,-75 64-75,-4-3 0,84-145 0,-17-27-6,-101 197-5,-1 0 0,-2-1 0,13-75 0,-26 112-14,-1 0 0,0 1 0,0-1 0,-1 0 0,-1 0 1,1 0-1,-1 0 0,-4-13 0,5 22-12,0-1 0,0 1 0,0-1 0,0 1-1,0-1 1,-1 1 0,1-1 0,0 1 0,0-1 0,-1 1-1,1 0 1,0-1 0,-1 1 0,1-1 0,-1 1 0,1 0 0,0-1-1,-1 1 1,1 0 0,-1-1 0,1 1 0,-1 0 0,1 0-1,-1 0 1,1-1 0,-1 1 0,1 0 0,-1 0 0,1 0 0,-1 0-1,0 0 1,0 0 0,0 0 0,-1 1-1,1-1 1,0 1 0,-1-1 0,1 1-1,0 0 1,0-1 0,0 1 0,-1 0 0,0 1-1,-3 3-3,0 0-1,1 0 0,0 0 0,-4 6 1,-4 12-12,0-1 1,2 2 0,1 0-1,1 0 1,2 0 0,0 1-1,1 0 1,-2 37-1,3 10-69,11 125-1,-4-174 59,1-1 0,0 1 0,2-1 0,0-1 0,2 1 0,17 35 1,-21-50 15,0 0 1,1-1-1,-1 1 1,1-1 0,0 1-1,1-1 1,0-1-1,-1 1 1,2-1 0,-1 0-1,1-1 1,-1 1-1,1-1 1,12 5 0,-14-7 13,0 0 1,0-1 0,0 1-1,1-1 1,-1 0 0,0 0-1,1-1 1,-1 0 0,0 0-1,1 0 1,-1 0 0,1-1-1,-1 0 1,0 0 0,0 0-1,1-1 1,-1 0 0,0 0 0,-1 0-1,1 0 1,0-1 0,7-5-1,-6 3 15,0 0-1,0 0 1,0-1-1,0 1 1,-1-1 0,0-1-1,-1 1 1,1-1-1,-1 0 1,0 0-1,-1 0 1,0 0 0,0 0-1,0-1 1,-1 0-1,0 1 1,-1-1-1,0 0 1,0 0-1,0 0 1,-1 0 0,0 0-1,-1 0 1,0 1-1,-2-12 1,2 17-13,1 0 0,-1 1 1,1-1-1,-1 0 0,0 1 1,0-1-1,0 1 0,0-1 1,0 1-1,0 0 0,0-1 1,0 1-1,-1 0 0,1 0 1,0 0-1,-1 0 0,1 0 0,-1 0 1,1 0-1,-1 0 0,1 1 1,-1-1-1,0 0 0,1 1 1,-1-1-1,0 1 0,0 0 1,1 0-1,-1 0 0,0 0 0,0 0 1,1 0-1,-3 0 0,1 1 1,-1 0-1,1-1 1,-1 1-1,1 0 1,0 1-1,-1-1 1,1 1-1,0-1 1,0 1-1,0 0 1,0 0-1,0 0 1,1 1 0,-1-1-1,-3 5 1,3-3-6,0-1 0,0 1 0,1 0 0,0 0 0,-1 1 0,1-1 1,1 0-1,-1 1 0,1-1 0,0 1 0,0 0 0,0-1 1,0 1-1,1 0 0,0-1 0,0 1 0,0 0 0,1 0 1,-1-1-1,1 1 0,0-1 0,3 10 0,0-4-16,-1 0 0,2 0 0,-1 0 0,1 0 0,1-1 0,10 15 0,-14-21 14,1 0 0,0 0 0,0-1-1,0 1 1,0-1 0,0 0 0,0 0-1,1 0 1,-1 0 0,1 0 0,-1-1 0,1 1-1,0-1 1,0 0 0,-1 0 0,1 0-1,0-1 1,0 1 0,0-1 0,0 0-1,5-1 1,8-2 14,0-1 1,0-1-1,-1 0 0,1-2 0,-2 1 0,1-2 0,-1 0 1,20-14-1,11-6 40,78-32 43,-77 38-26,38-14 2,-64 30 33,-42 17-69,0 1 0,0 1 0,-21 18 0,32-22-32,1 0 1,0 0-1,0 0 0,1 1 1,0 1-1,-7 14 1,12-22-5,1 1 1,1 0 0,-1 0 0,0 0 0,1 0 0,0 0 0,0 0 0,0 0 0,1 0 0,-1 0 0,1 0 0,0 1 0,0-1 0,0 0 0,1 0 0,-1 1 0,1-1 0,0 0 0,1 0 0,-1 0 0,0 0 0,4 5 0,-3-6-2,1 0 0,-1 0 1,1 0-1,0 0 0,0-1 0,0 1 0,0-1 0,0 0 0,1 0 0,-1 0 0,1 0 1,-1 0-1,1-1 0,0 1 0,0-1 0,-1 0 0,1-1 0,0 1 0,0 0 0,0-1 1,0 0-1,7-1 0,2 1-1,0-2 0,0 0 1,0 0-1,-1-1 0,22-9 1,-9 2 22,-2-2 1,0-1-1,0-1 1,-1 0 0,-1-2-1,-1-1 1,0 0-1,-1-2 1,-1 0 0,-1-1-1,29-42 1,-16 13 35,-1-2 1,-3-1-1,-2 0 1,22-76-1,-24 50 28,-3-1 1,10-98-1,-29 173-83,5-52 47,-5 51-39,0 1 0,0-1 0,0 1 0,-1-1 0,0 1 0,0-1 0,0 1 0,0 0 0,-1-1 0,-2-3 0,4 8-9,-1-1 0,1 1 0,0 0 0,-1 0 0,1 0 0,-1 0 0,1 0 0,0 0 0,-1 0-1,1 0 1,-1 0 0,1 0 0,0 0 0,-1 0 0,1 1 0,-1-1 0,1 0 0,0 0-1,-1 0 1,1 0 0,0 1 0,-1-1 0,1 0 0,0 0 0,-1 1 0,1-1 0,0 0-1,0 1 1,-1-1 0,1 0 0,0 1 0,0-1 0,-1 0 0,1 1 0,0-1 0,0 0-1,0 1 1,0 0 0,-12 17 7,5-3-8,1 1 0,0-1 1,1 1-1,1 0 0,0 0 0,-2 29 0,3 103-76,3-96 46,1 21-37,3 0 0,3 0 1,3-1-1,31 114 0,-39-178 60,1 1-1,0-1 1,0 0-1,1-1 1,0 1-1,0 0 1,1-1-1,0 0 1,9 10-1,-10-14 3,0 1 0,-1-2 0,1 1 0,0 0 1,1-1-1,-1 0 0,0 0 0,1 0 0,-1 0 0,1-1 0,0 1 1,-1-1-1,1-1 0,0 1 0,0 0 0,0-1 0,-1 0 0,9-1 1,3-2 18,-1-1 0,0 0 0,0-1 0,0 0 0,-1-2 0,1 1 0,-2-2 0,1 0 0,-1 0 0,0-1 0,-1-1 0,0 0 0,0-1 0,-1 0 0,-1-1 0,14-20 0,-21 28 8,-1 0 0,1 0 0,-1-1 0,0 0 1,-1 1-1,1-1 0,-1 0 0,1-9 0,-2 13-16,0 0 0,0-1 0,0 1 0,0 0 0,0-1 0,0 1 0,-1 0 0,1 0 0,0 0 0,-1-1 0,1 1 0,-1 0 0,1 0 0,-1 0 0,0 0 0,1 0-1,-1 0 1,0 0 0,0 0 0,0 0 0,0 0 0,0 0 0,0 1 0,0-1 0,0 0 0,0 1 0,0-1 0,0 0 0,0 1 0,-1-1 0,1 1 0,0 0 0,0 0 0,-1-1 0,1 1 0,0 0 0,0 0 0,-3 0 0,-2 0 7,0 1 0,-1-1-1,1 1 1,0 1 0,0-1-1,0 1 1,1 0 0,-1 0-1,0 1 1,1-1 0,-1 1 0,1 1-1,-5 3 1,5-4-9,1 0-1,0 0 1,0 0-1,1 1 1,-1 0-1,1 0 1,0 0 0,0 0-1,0 0 1,0 1-1,1-1 1,-1 1-1,1 0 1,1-1 0,-1 1-1,-1 5 1,3-7-5,0-1 0,0 0 1,0 1-1,1-1 0,-1 0 0,0 1 1,1-1-1,0 0 0,-1 0 1,1 0-1,0 0 0,0 1 0,0-1 1,0 0-1,1 0 0,-1-1 1,1 1-1,-1 0 0,1 0 0,-1-1 1,1 1-1,0-1 0,0 1 0,0-1 1,0 0-1,0 0 0,0 0 1,0 0-1,0 0 0,4 1 0,4 1 1,-1 0 0,0-1 0,1 0-1,-1-1 1,1 0 0,10 0 0,2-2 9,1-1-1,0-1 1,-1-1 0,1-1 0,-1-1-1,37-15 1,123-69 102,-147 70-90,-30 18-9,-1 0-1,0-1 1,-1 0-1,1 1 1,4-5-1,-8 14 25,-6 7-30,3-10-5,-5 7 4,0-1-1,0 2 0,-10 22 1,16-30-10,1 0 1,-1 1-1,1-1 0,0 0 1,1 0-1,-1 0 0,1 0 0,-1 1 1,1-1-1,1 0 0,-1 0 1,1 1-1,-1-1 0,1 0 1,0 0-1,1 0 0,1 5 0,-2-8 7,-1 1 0,1-1-1,0 1 1,0-1 0,0 1-1,0-1 1,0 1-1,0-1 1,0 0 0,0 0-1,0 0 1,1 0 0,-1 0-1,0 0 1,1 0 0,-1 0-1,1 0 1,-1-1-1,1 1 1,0 0 0,2 0-1,-1-1 1,0 0 0,0 0-1,0 0 1,0 0 0,0-1-1,0 1 1,0-1 0,-1 0-1,1 0 1,0 0 0,4-2-1,1-1 1,-1-1 1,0 1-1,0-1 0,0-1 0,0 1 0,-1-1 1,9-12-1,3-6 8,-2-1 0,0-1 1,-2-1-1,-1 0 0,-1-1 1,-1 0-1,7-31 0,-9 25 14,-1-1 0,-2 0 0,-1 0-1,0-62 1,-6 79-15,-7-98 109,6 105-96,0 0 0,-1 0 1,0-1-1,0 2 0,-1-1 1,-1 0-1,-10-18 0,15 28-20,-1 0 0,1 1-1,-1-1 1,1 0 0,-1 0-1,0 0 1,1 0-1,-1 0 1,0 0 0,0 1-1,0-1 1,1 0-1,-1 1 1,0-1 0,0 1-1,0-1 1,0 1-1,0-1 1,0 1 0,0 0-1,0-1 1,0 1 0,-1 0-1,1 0 1,0 0-1,0 0 1,0 0 0,0 0-1,0 0 1,0 0-1,0 0 1,0 0 0,0 1-1,0-1 1,-1 1 0,1-1-1,0 0 1,1 1-1,-1-1 1,0 1 0,0 0-1,0-1 1,0 1-1,0 0 1,1 0 0,-1-1-1,0 1 1,-1 2-1,-2 2 0,0 1 0,0 0 0,0 0 0,1 0 0,0 0 0,-4 11 0,3-2-7,1 0 1,0 1-1,1-1 0,1 1 1,0 0-1,1 0 1,1-1-1,0 1 1,1 0-1,1-1 0,8 29 1,7 11-63,47 95 0,-65-150 68,24 46-161,2 0-1,2-2 0,1-1 1,45 48-1,-61-77-346,-7-10-3162</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0:19.132"/>
    </inkml:context>
    <inkml:brush xml:id="br0">
      <inkml:brushProperty name="width" value="0.05" units="cm"/>
      <inkml:brushProperty name="height" value="0.05" units="cm"/>
      <inkml:brushProperty name="color" value="#AB008B"/>
    </inkml:brush>
  </inkml:definitions>
  <inkml:trace contextRef="#ctx0" brushRef="#br0">1 0 11152,'0'0'3008,"78"8"-2400,-17-2-184,11 0 16,11 2-104,2 0-8,5 4-49,-3 1 9,-2 5-136,-15 4 0</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0:20.799"/>
    </inkml:context>
    <inkml:brush xml:id="br0">
      <inkml:brushProperty name="width" value="0.05" units="cm"/>
      <inkml:brushProperty name="height" value="0.05" units="cm"/>
      <inkml:brushProperty name="color" value="#AB008B"/>
    </inkml:brush>
  </inkml:definitions>
  <inkml:trace contextRef="#ctx0" brushRef="#br0">64 37 3912,'0'0'8457,"-7"11"-7968,3-6-423,1-2-20,0 1 0,0 0 0,0 0 0,1 0 0,-1 0 0,1 0 0,0 0 0,0 1 0,1-1 0,-1 1 0,1 0 0,0-1 0,1 1 0,-1 0 0,1-1 0,0 1 0,0 0 0,1 7 0,12 42 683,2-2 1,39 93-1,-32-91-323,104 222 1817,-118-260-2059,-5-8-18,1 0-1,0 0 1,1-1 0,0 1 0,0-1 0,8 8-1,-8-9 32,-4-5-79,0 0 0,0 0 0,0 1 0,0-1 0,1 0 0,-1 0-1,0 0 1,0 0 0,1 0 0,-1 0 0,1-1 0,-1 1 0,1 0 0,-1-1-1,1 1 1,0-1 0,2 1 0,0-28 818,4-26-731,2 0 1,2 0-1,2 1 0,3 1 1,28-61-1,-26 75-68,1 1 1,2 1-1,1 2 0,2 0 1,1 1-1,2 2 0,62-54 1,-55 53 58,-22 18 25,26-19-1,-30 28-88,5-4 52,-13 8-158,-1-1 0,0 1 0,0 0 0,1 0 0,-1-1 0,0 1 0,0 0 0,1-1 0,-1 1 0,0 0 0,0-1-1,0 1 1,1-1 0,-1 1 0,0 0 0,0-1 0,0 1 0,0-1 0,0 1 0,0 0 0,0-1 0,0 1 0,0-1 0,0 1 0,0 0 0,0-1 0,0 1 0,0-1 0,-1 1 0,1 0 0,0-2 0,-3 2 8,1 0 1,-1-1 0,1 1 0,-1 0 0,1 0 0,-1 0 0,-4 1 0,6-1-9,-474 71 225,387-51-192,54-11-35,0-2 0,0-1 0,-54 2 1,85-8-11,-1-1 0,1 1 1,-1 0-1,1-1 1,-1 0-1,-4-2 1,7 3 2,8-5-91,57-20-269,-42 17-2826</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0:21.832"/>
    </inkml:context>
    <inkml:brush xml:id="br0">
      <inkml:brushProperty name="width" value="0.05" units="cm"/>
      <inkml:brushProperty name="height" value="0.05" units="cm"/>
      <inkml:brushProperty name="color" value="#AB008B"/>
    </inkml:brush>
  </inkml:definitions>
  <inkml:trace contextRef="#ctx0" brushRef="#br0">121 131 9040,'0'0'4368,"1"12"-3862,2 44-43,11 153 1208,20 87 739,-32-258-1536,-3-31-52,-4-27-422,-33-235 956,23 126-746,10 79-147,-1 1 0,-22-81 0,22 100-101,5 24-234,0 0-1,-1 1 1,1-1-1,-1 0 1,-3-6 0,5 12-113,0-1 0,0 1 0,0 0 1,0-1-1,0 1 0,0-1 0,1 1 1,-1-1-1,0 1 0,0-1 1,0 1-1,0 0 0,1-1 0,-1 1 1,0-1-1,1 1 0,-1 0 0,0-1 1,0 1-1,1 0 0,-1-1 1,1 1-1,-1 0 0,0 0 0,1-1 1,-1 1-1,1 0 0,-1 0 0,0 0 1,2-1-1,15-6 59,-15 6-52,16-5 10,1 1 0,0 0 0,0 2 0,0 0 0,1 1 0,-1 1 0,1 1 0,21 2 0,-31-2-25,0 2 1,1-1-1,-1 1 0,0 1 1,0 0-1,-1 0 1,1 1-1,-1 0 1,1 1-1,-1 0 0,-1 0 1,1 1-1,-1 0 1,0 1-1,0 0 0,-1 0 1,8 9-1,-12-13-2,-1 0 0,0 0-1,0 0 1,0 1 0,0-1-1,-1 1 1,1-1 0,-1 1-1,0-1 1,0 1 0,0 0 0,-1-1-1,1 1 1,-1 0 0,0 0-1,0 0 1,0-1 0,0 1-1,-1 0 1,0 0 0,0-1-1,0 1 1,0 0 0,0-1 0,-1 1-1,1-1 1,-1 1 0,0-1-1,-4 5 1,-1 1 8,-1-1 1,0 0-1,0-1 1,0 0-1,-1 0 0,0-1 1,-1 0-1,-18 8 1,-6 2 39,0-2 1,-58 16 0,77-27-22,-1 0-1,0 0 1,0-2 0,0 0-1,0 0 1,0-2 0,0 0-1,-24-5 1,38 6-24,1 0 0,0 0-1,-1-1 1,1 1 0,-1-1 0,1 1-1,0-1 1,-1 1 0,1-1 0,0 0-1,-1 0 1,1 1 0,0-1 0,0 0-1,0 0 1,0 0 0,0-1 0,0 1-1,0 0 1,0 0 0,0 0 0,1-1-1,-1 1 1,0 0 0,1-1 0,-1 1-1,1 0 1,-1-1 0,1-2 0,0 0-362,0 1 1,0-1-1,1 1 1,-1-1 0,1 1-1,0 0 1,0-1 0,0 1-1,1 0 1,1-4 0</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0:23.580"/>
    </inkml:context>
    <inkml:brush xml:id="br0">
      <inkml:brushProperty name="width" value="0.05" units="cm"/>
      <inkml:brushProperty name="height" value="0.05" units="cm"/>
      <inkml:brushProperty name="color" value="#AB008B"/>
    </inkml:brush>
  </inkml:definitions>
  <inkml:trace contextRef="#ctx0" brushRef="#br0">1 468 6424,'0'0'6536,"9"-5"-6194,17-10-40,-2-1-1,0-1 1,-1-1-1,0-1 1,30-34 0,54-110 1244,-35 48-318,-58 101-975,-12 12-171,-1 1-1,1-1 1,0 0-1,0 1 1,-1-1-1,1 0 1,0 0-1,-1 0 1,0 0 0,0-1-1,0 1 1,0 0-1,2-5 1,-3 6 154,-4 7-69,0 0 1,0 1-1,1-1 1,0 1-1,-3 9 1,-2 6-93,1 0 0,1 0 0,1 0 1,1 0-1,-2 36 0,6-43-34,0 0 0,1 0 0,0 0 1,1 0-1,1 0 0,0-1 0,1 1 0,1-1 0,9 20 1,-12-30-26,-1-1 1,1 0-1,0 0 1,0 0 0,0-1-1,1 1 1,-1 0-1,1-1 1,-1 1-1,1-1 1,0 0-1,0 0 1,0 0 0,0 0-1,0-1 1,0 1-1,1-1 1,-1 0-1,0 0 1,7 1 0,-6-1 1,0-1 0,1 0 0,-1 0 1,0-1-1,1 1 0,-1-1 1,0 0-1,0 0 0,1-1 1,-1 1-1,0-1 0,0 0 0,-1 0 1,1 0-1,0 0 0,-1-1 1,4-2-1,7-8 52,0 0 1,-2 0-1,0-1 0,17-25 1,35-69 289,-37 60-159,-17 29-78,-6 12-40,0 0 1,0 0 0,1 0-1,0 1 1,6-7-1,-11 13-78,0-1 0,0 1 0,0 0 0,0 0-1,1 0 1,-1 0 0,0 0 0,0 0 0,0-1 0,1 1-1,-1 0 1,0 0 0,0 0 0,0 0 0,1 0 0,-1 0-1,0 0 1,0 0 0,1 0 0,-1 0 0,0 0 0,0 0 0,0 0-1,1 0 1,-1 0 0,0 0 0,0 0 0,1 0 0,-1 0-1,0 0 1,0 1 0,0-1 0,1 0 0,-1 0 0,0 0-1,0 0 1,0 0 0,0 1 0,1-1 0,-1 0 0,0 0-1,0 0 1,0 0 0,0 1 0,0-1 0,0 0 0,0 0-1,1 0 1,-1 1 0,0-1 0,0 0 0,0 0 0,0 1-1,0-1 1,0 0 0,0 0 0,0 1 0,3 14 74,-2 26 39,-1-1 0,-8 59 0,3-44-24,-5 36 266,10-90-357,0-1 0,0 0 0,0 0-1,0 0 1,0 0 0,0 1 0,0-1-1,0 0 1,0 0 0,0 0 0,0 0 0,1 1-1,-1-1 1,0 0 0,0 0 0,0 0-1,0 0 1,0 0 0,0 0 0,0 1 0,0-1-1,0 0 1,1 0 0,-1 0 0,0 0 0,0 0-1,0 0 1,0 0 0,0 0 0,1 0-1,-1 1 1,0-1 0,0 0 0,0 0 0,0 0-1,1 0 1,-1 0 0,0 0 0,0 0-1,0 0 1,0 0 0,1 0 0,-1 0 0,0 0-1,0 0 1,0-1 0,0 1 0,1 0-1,-1 0 1,0 0 0,0 0 0,0 0 0,0 0-1,0 0 1,1 0 0,9-8 57,0-2-13,-1-1 0,15-22 1,10-12 20,5 2 111,77-67 0,-115 109-171,1 0 0,-1 0 0,0 0 0,0 0 0,1 0 0,-1 0 0,1 1 0,-1-1 0,1 0 0,-1 1 0,1-1 0,0 1 0,-1 0 0,1-1 0,1 1 0,-2 0-2,0 0-1,0 1 0,-1-1 0,1 0 0,0 1 1,0-1-1,-1 0 0,1 1 0,0-1 0,-1 1 0,1-1 1,0 1-1,-1-1 0,1 1 0,-1-1 0,1 1 0,-1-1 1,1 1-1,-1 0 0,1 0 0,0 1 0,1 4 20,0 0 0,-1 0-1,1 1 1,-1-1-1,0 13 1,0-11-15,2 29 49,-1-6 11,7 37 1,-7-58-48,0 0 1,1 0-1,1 0 0,0-1 1,0 1-1,1-1 1,9 15-1,-13-22-15,1 0 1,0 0 0,0 0-1,0 0 1,0 0-1,0 0 1,0 0-1,0-1 1,1 1 0,-1-1-1,0 0 1,1 0-1,-1 0 1,1 0 0,0 0-1,-1 0 1,5 0-1,-2-1 6,0 0-1,0 0 0,-1 0 1,1-1-1,0 1 0,0-1 1,0 0-1,-1-1 0,7-2 0,-1 0-10,0-1 0,0 0 0,-1-1-1,0 0 1,0 0 0,0-1-1,-1 0 1,9-10 0,-7 5-125,17-26 1,-17 18-3412</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0:23.800"/>
    </inkml:context>
    <inkml:brush xml:id="br0">
      <inkml:brushProperty name="width" value="0.05" units="cm"/>
      <inkml:brushProperty name="height" value="0.05" units="cm"/>
      <inkml:brushProperty name="color" value="#AB008B"/>
    </inkml:brush>
  </inkml:definitions>
  <inkml:trace contextRef="#ctx0" brushRef="#br0">0 122 13360,'0'0'1936,"44"-69"-1728,-7 43-304,3 0 16</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0:26.487"/>
    </inkml:context>
    <inkml:brush xml:id="br0">
      <inkml:brushProperty name="width" value="0.05" units="cm"/>
      <inkml:brushProperty name="height" value="0.05" units="cm"/>
      <inkml:brushProperty name="color" value="#AB008B"/>
    </inkml:brush>
  </inkml:definitions>
  <inkml:trace contextRef="#ctx0" brushRef="#br0">24 1354 7632,'0'0'3198,"14"-7"-2739,-14 7-459,13-7 112,0 0 0,-1-1 0,0-1-1,0 0 1,-1 0 0,0-1 0,14-17 0,38-58 1108,-4-3 0,-5-3 0,86-192-1,-118 222-688,-2-1-1,-4-1 0,-1 0 0,5-75 0,-12 86-180,-1 5 438,2-69-1,-10 107-447,-3 10-105,-4 16-55,-92 329 300,19 9-357,76-335-114,-145 505 106,119-445-78,-3-1 0,-63 105 1,92-174-16,-1 0 0,-1-1 0,-14 16 0,21-24-19,0-1 0,-1 0 0,1 1 0,0-1 0,0 0 0,-1 0 0,1 1 0,0-1 0,0 0 0,-1 0 0,1 0 0,0 0 0,-1 1 0,1-1 0,0 0 0,-1 0 0,1 0 0,-1 0 0,1 0 0,0 0 0,-1 0 0,1 0 0,0 0 0,-1 0 0,1 0 0,0 0 0,-1 0 0,1 0 0,0 0 0,-1 0 0,1-1 0,0 1 0,-1 0 0,1 0 0,-1-1 0,-8-13 75,1-23 30,7 23-77,1 1 0,1 0-1,0-1 1,1 1 0,0 0-1,1 0 1,0 0 0,1 0-1,1 0 1,0 1 0,1 0-1,0 0 1,13-19 0,9-7 98,1 2 0,52-52 1,95-80 152,81-88-72,-161 149-163,28-33 32,-95 104-63,-1-2 0,22-42 0,-22 28 22,-1-2 0,23-72-1,-39 93 0,-2 0-1,-1-1 1,-2 0-1,-1 0 1,0-48-1,-5 79-22,0 0 0,0-1 0,0 1 0,0 0 0,-1 0 0,0 0 0,0 0 0,0-1 0,-2-4 0,3 7-11,-1 1-1,0-1 0,1 0 1,-1 1-1,0-1 1,0 0-1,1 1 1,-1-1-1,0 1 1,0-1-1,0 1 1,0 0-1,1-1 1,-1 1-1,0 0 0,0-1 1,0 1-1,0 0 1,0 0-1,0 0 1,0 0-1,0 0 1,0 0-1,0 0 1,0 0-1,0 1 0,0-1 1,0 0-1,1 0 1,-1 1-1,0-1 1,0 0-1,0 1 1,0-1-1,1 1 1,-1 0-1,-1 0 1,-7 5-5,0 0-1,0 1 1,0 0 0,1 1 0,0-1 0,0 2 0,1-1 0,0 1 0,1 0 0,-1 1 0,-5 13 0,-8 17-20,-21 65 1,26-62 6,-5 5-20,4 1 1,1 1-1,2 1 0,-8 68 1,14-51-20,3 0 0,3 0 0,7 71 0,-4-129 42,-1-1 1,1 1 0,1-1 0,0 0 0,7 17 0,-8-22 6,0-1-1,0 0 1,0 0 0,0 1-1,0-2 1,1 1 0,-1 0-1,1 0 1,0-1 0,0 1-1,0-1 1,0 0 0,0 0-1,0 0 1,1 0 0,-1-1-1,0 1 1,6 0 0,-7-2 4,1 0 1,-1 0 0,0-1 0,0 1-1,1-1 1,-1 0 0,0 1 0,0-1-1,0 0 1,0 0 0,0 0 0,0-1-1,0 1 1,0 0 0,-1-1 0,1 1-1,1-3 1,3 0 6,16-17 42,0-1 0,-1-1 0,-1-1 0,-1 0 0,25-45 0,-8 15 93,-23 37-70,-10 13-39,0 0 0,0 1 0,0-1 0,0 0 1,-1 0-1,1 0 0,-1-1 0,0 1 0,-1-1 0,1 1 0,1-6 0,-3 9 40,-1 7 50,-3 23-93,2-1 0,1 1 1,1-1-1,1 1 0,6 34 1,-6-59-30,14 61 4,-13-59-4,0 1 1,1-1-1,0 1 0,0-1 0,0 0 1,1 0-1,6 7 0,-9-12 1,0 1-1,0-1 1,0 0-1,0 0 1,0-1-1,0 1 1,1 0-1,-1 0 1,0 0-1,0-1 1,1 1-1,-1-1 1,1 1-1,-1-1 1,1 0-1,-1 1 1,1-1-1,-1 0 1,1 0-1,1 0 1,0-1 1,0 1 0,-1-1 0,1 0 1,0 0-1,-1 0 0,1 0 0,0 0 1,-1-1-1,0 1 0,3-2 0,4-5 8,-1 1 0,0-1 0,0 0-1,7-11 1,12-20 68,-2-1 0,31-66 0,-47 87-30,21-31 204,-29 49-156,1 64 181,1-46-243,0 0-1,1 0 1,1 0 0,1-1-1,0 1 1,15 26 0,-20-42-30,0 1 0,0-1 0,0 0 0,0 0 0,0 0 0,0 0 0,0 0 0,0 0 0,1 0 1,-1-1-1,0 1 0,1 0 0,-1-1 0,0 1 0,1-1 0,-1 1 0,1-1 0,-1 0 0,0 0 0,1 1 0,-1-1 0,1 0 0,-1 0 1,1-1-1,-1 1 0,1 0 0,-1 0 0,1-1 0,-1 1 0,0-1 0,1 1 0,-1-1 0,0 1 0,1-1 0,-1 0 0,2-1 0,6-4 16,1 0 0,-1 0 0,14-14-1,-18 16-10,17-17 58,-2-1 0,-1 0-1,27-42 1,-11 16 188,-30 46-109,-2 9-77,0 18-44,-2-15-7,1 3-6,0-1 0,1 0 0,1 1-1,0-1 1,0 0 0,12 20-1,-14-29-7,0 0 0,0 0-1,0 0 1,0-1-1,0 1 1,1-1 0,-1 1-1,1-1 1,-1 0-1,1 0 1,0 0 0,0-1-1,0 1 1,0-1-1,0 1 1,0-1 0,1 0-1,-1 0 1,0-1-1,1 1 1,-1-1-1,0 1 1,1-1 0,-1 0-1,0 0 1,1-1-1,-1 1 1,0-1 0,1 1-1,5-3 1,49-19 59,-1-2 1,108-62-1,-120 61-19,-38 21-36,-3 2-6,0 0 1,0 0-1,0 0 1,0-1-1,-1 1 1,1-1-1,-1 0 1,1 0-1,-1 0 1,0 0-1,0-1 1,2-3-1,-4 6-1,-1 1 0,0 0 0,0-1 0,0 1 0,0 0 0,1 0 0,-1-1 0,0 1 0,0 0 0,0-1 0,0 1 0,0 0 0,0-1 0,0 1 0,0 0 0,0-1 0,0 1 0,0 0 0,0-1 0,0 1 0,0 0 0,0-1 0,0 1-1,0 0 1,-1 0 0,1-1 0,0 1 0,0 0 0,0-1 0,0 1 0,-1 0 0,1 0 0,0-1 0,0 1 0,-1 0 0,1 0 0,0 0 0,0-1 0,-1 1 0,1 0 0,0 0 0,-1 0 0,1 0 0,0 0 0,0 0 0,-1 0 0,1-1-1,0 1 1,-1 0 0,1 0 0,0 0 0,-1 0 0,1 0 0,0 0 0,-1 0 0,1 1 0,0-1 0,-1 0 0,1 0 0,0 0 0,-1 0 0,1 0 0,0 0 0,0 1 0,-1-1 0,1 0 0,-22 11 38,1 3 5,10-7-13,1-1 0,0 2 0,1-1 0,-13 13 0,19-16-25,1-1-1,-1 1 1,1 0 0,0-1 0,0 1-1,0 0 1,0 0 0,0 0 0,1 1-1,0-1 1,0 0 0,0 1-1,1-1 1,-1 0 0,1 1 0,0 5-1,1-6-2,-1 1-1,1-1 0,0 0 0,0 1 0,0-1 0,1 0 1,-1 0-1,1 0 0,0 0 0,0 0 0,0 0 0,1-1 0,0 1 1,4 5-1,-5-8-2,0 1 0,0-1 0,-1 1 1,1-1-1,0 0 0,0 0 0,1 1 0,-1-1 1,0-1-1,0 1 0,0 0 0,1-1 1,-1 1-1,0-1 0,1 1 0,-1-1 0,0 0 1,1 0-1,-1 0 0,0-1 0,1 1 0,-1 0 1,0-1-1,1 0 0,-1 1 0,0-1 0,0 0 1,0 0-1,4-2 0,6-5 8,-1 1 0,1-2 0,-1 0 0,-1 0 0,0-1 0,0 0 0,-1 0 0,8-13 0,-4 4 11,-2 0-1,0-1 1,-1-1 0,10-29-1,-4-6 39,-1-2 0,11-108 0,-10-34 76,-16 159-71,-1 1 1,-14-78-1,15 117-60,0-1 0,-1 1 0,1 0 0,0-1 0,-1 1-1,1 0 1,-1-1 0,1 1 0,-1 0 0,0 0 0,0-1 0,1 1 0,-1 0 0,-2-2-1,3 3-1,-1 0 0,1 0-1,-1-1 1,0 1 0,1 0-1,-1 0 1,1 0 0,-1 0-1,1-1 1,-1 1 0,1 0-1,-1 0 1,1 0 0,-1 0-1,0 0 1,1 1 0,-1-1-1,1 0 1,-1 0 0,1 0-1,-1 0 1,1 1 0,-1-1-1,0 1 1,-2 1-6,0 0 0,0 1 0,0 0 0,1-1 0,-1 1 0,1 0 0,0 0 0,0 0 0,-3 5 0,1 1-3,1 0 0,-1 0 0,1 1 0,1-1 0,0 1 0,0 0 0,0 15 0,3 72-45,0-82 43,2 51-70,20 100 0,-15-128 49,2-1-1,1 0 1,2-1-1,18 37 1,-28-68 28,0 0 1,0 1-1,0-1 1,1 0-1,-1-1 1,1 1-1,0-1 1,1 1-1,-1-1 1,1-1-1,-1 1 0,1 0 1,1-1-1,-1 0 1,8 3-1,-3-3-36,0 0 0,1-1 0,0 0 0,-1 0 0,1-1 0,0-1 0,18-1-1,16 1-913,-33 0-2638</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0:26.709"/>
    </inkml:context>
    <inkml:brush xml:id="br0">
      <inkml:brushProperty name="width" value="0.05" units="cm"/>
      <inkml:brushProperty name="height" value="0.05" units="cm"/>
      <inkml:brushProperty name="color" value="#AB008B"/>
    </inkml:brush>
  </inkml:definitions>
  <inkml:trace contextRef="#ctx0" brushRef="#br0">0 0 14064,'0'0'872</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0:29.596"/>
    </inkml:context>
    <inkml:brush xml:id="br0">
      <inkml:brushProperty name="width" value="0.05" units="cm"/>
      <inkml:brushProperty name="height" value="0.05" units="cm"/>
      <inkml:brushProperty name="color" value="#AB008B"/>
    </inkml:brush>
  </inkml:definitions>
  <inkml:trace contextRef="#ctx0" brushRef="#br0">41 160 7528,'0'0'6186,"10"2"-5846,1 0-220,-1-1 1,1 0-1,-1 0 0,1-1 0,0-1 0,-1 1 0,15-4 1,-16 2 30,0-1 0,0 0 0,0-1 1,0 0-1,8-5 0,-13 7-55,0-1 0,0 1 0,-1-1 0,1 0 0,-1 0 0,0-1 0,0 1 0,0-1-1,0 1 1,0-1 0,-1 0 0,3-5 0,-4 8-65,-1 0 0,0 0 0,1 0 0,-1 0 0,0 0 0,0 0 0,1 0 0,-1 0 0,0 0 0,0 0-1,0 0 1,0 0 0,0 0 0,0 0 0,-1 0 0,1 0 0,0 0 0,0 0 0,-1 0 0,1 0 0,-1 0 0,1 0 0,-1 0 0,1 0 0,-1 0 0,1 1 0,-1-1-1,0 0 1,0 0 0,1 1 0,-1-1 0,0 0 0,0 1 0,0-1 0,0 1 0,1-1 0,-1 1 0,-1-1 0,-2 0 8,1 0 0,0 0 0,-1 0 0,1 0 1,-1 1-1,1-1 0,-1 1 0,1 0 0,-1 0 0,-3 0 0,-3 2 7,1 1 0,-1 0 0,1 0-1,-1 1 1,1 0 0,0 1 0,1 0-1,-13 9 1,7-4 21,0 1-1,1 1 0,1 0 1,-13 16-1,22-25-41,0 1-1,0 0 0,0 1 1,1-1-1,-1 0 1,1 1-1,0-1 0,1 1 1,-1 0-1,1 0 0,0-1 1,-1 7-1,2-8-12,0 0-1,1 0 1,-1 1 0,0-1-1,1 0 1,0 0 0,0 0-1,0 0 1,0 0 0,0 0-1,0 0 1,1 0 0,-1 0-1,1-1 1,0 1-1,0-1 1,0 1 0,0-1-1,1 0 1,2 2 0,1 2 19,1-1 0,0 0 1,0-1-1,0 1 0,1-1 0,0-1 1,0 0-1,0 0 0,0 0 1,0-1-1,0 0 0,0-1 0,1 0 1,-1 0-1,14-1 0,-2-2 50,-1-1-1,1 0 1,-1-2 0,0 0-1,28-11 1,0-1 139,-1-2 0,-1-3 1,82-50-1,-18-10 384,-106 78-468,-6 4-42,-8 4-12,-17 16 21,2 2 0,-44 44 0,41-37-25,14-15-17,1 1 1,-17 22 0,28-32-41,0-1 0,1 0 0,-1 1 1,1 0-1,-1-1 0,1 1 1,1 0-1,-1 0 0,1 0 0,0 1 1,0-1-1,0 0 0,1 0 0,0 8 1,0-12-19,0 0 0,0-1 0,1 1 1,-1 0-1,0-1 0,0 1 1,1-1-1,-1 1 0,0-1 0,1 1 1,-1-1-1,1 1 0,-1-1 1,1 1-1,-1-1 0,1 1 1,-1-1-1,1 0 0,-1 1 0,1-1 1,0 0-1,-1 0 0,1 1 1,-1-1-1,1 0 0,0 0 0,-1 0 1,1 0-1,0 0 0,-1 0 1,1 0-1,0 0 0,0 0 0,24-3 53,-23 3-50,8-3 11,0 0 0,-1 0 0,1-1 0,-1 0 0,0-1 0,0 0 0,15-10 0,55-53 93,-32 26-16,-34 32-39,-1 0 1,0-1-1,-1-1 0,0 1 1,-1-2-1,0 1 0,11-22 1,-94 150 396,-78 167-237,-9 16-85,101-215 14,86-106-48,30-49-12,53-85 1,-25 34-7,15-9 92,7 5 0,129-119 0,-230 238-142,-4 5-19,-1 1 0,0-1 0,1 1 0,-1-1 0,1 1 0,-1-1 0,1 1 0,0 0 0,-1 0 0,1 0 0,0 0 0,0 0 0,0 0 0,0 0 0,0 1 0,0-1 0,0 1 0,0-1 0,2 1 0,-3 0-6,-1 0 0,0 1 0,1-1 0,-1 0 1,0 0-1,0 1 0,1-1 0,-1 0 0,0 1 0,1-1 0,-1 0 0,0 0 0,0 1 0,0-1 0,0 1 0,1-1 0,-1 0 0,0 1 0,0-1 1,0 0-1,0 1 0,0-1 0,0 1 0,0-1 0,0 0 0,0 1 0,0-1 0,0 1 0,0 0 0,-3 16 25,2-12-17,-4 16 11,0 0 0,-2 1 0,0-2 0,-18 34 0,12-26 28,-15 47-1,25-60-6,3-8-5,4-8 14,18-23 52,38-29-1,-13 12 33,-46 40-133,-1 0 0,1 0 0,0 0-1,0 0 1,0 1 0,0-1 0,0 0-1,0 0 1,0 1 0,0-1 0,1 0 0,-1 1-1,0-1 1,0 1 0,0 0 0,1-1-1,-1 1 1,0 0 0,1 0 0,-1 0 0,0-1-1,0 2 1,1-1 0,-1 0 0,0 0-1,1 0 1,-1 0 0,0 1 0,0-1 0,0 1-1,1-1 1,-1 1 0,0-1 0,0 1 0,0 0-1,0-1 1,0 1 0,0 0 0,0 0-1,0 0 1,0 0 0,0 0 0,0 0 0,-1 0-1,1 0 1,0 0 0,0 2 0,3 6 0,1 1 1,-2-1 0,1 1 0,3 17 0,-6-22-3,8 33 17,-5-20 17,0 0-1,1-1 1,0 0 0,15 29-1,-16-38-17,0 0 34,1 0 0,0 0 0,0 0 0,9 10 0,-12-17-39,0 1 0,-1 0 0,1-1 1,0 1-1,0-1 0,0 0 0,0 1 1,0-1-1,0 0 0,1 0 0,-1-1 1,0 1-1,0 0 0,1-1 0,-1 1 1,0-1-1,1 0 0,-1 0 0,1 0 1,-1 0-1,0 0 0,1 0 1,2-1-1,6-3 17,0 0 1,0-1-1,0 0 1,0-1-1,-1 0 1,15-12-1,9-8-2727,-27 21 1377</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0:30.929"/>
    </inkml:context>
    <inkml:brush xml:id="br0">
      <inkml:brushProperty name="width" value="0.05" units="cm"/>
      <inkml:brushProperty name="height" value="0.05" units="cm"/>
      <inkml:brushProperty name="color" value="#AB008B"/>
    </inkml:brush>
  </inkml:definitions>
  <inkml:trace contextRef="#ctx0" brushRef="#br0">1 530 6728,'0'0'6645,"13"-10"-6216,-3 3-339,2-1 7,-1-1-1,0 0 1,-1 0-1,0-1 1,0-1-1,8-12 1,23-33 764,-4-1 0,-1-3-1,27-64 1,-14 14 1298,-39 90-1637,-5 13 1967,-9 20-2379,0-1 1,1 1 0,0 0-1,1 0 1,-1 20 0,0 1 17,-42 328 773,35-308-780,8-49-97,1 0-1,-1-1 1,0 1 0,0 0-1,0-1 1,0 0-1,-1 0 1,0 0 0,-3 5-1,5-9-14,-1 1-1,1 0 1,0-1-1,0 0 0,0 1 1,-1-1-1,1 1 1,0-1-1,0 0 1,-1 0-1,1 0 0,0 0 1,-1 0-1,1 0 1,0 0-1,0 0 1,-1-1-1,1 1 0,0 0 1,0-1-1,-1 1 1,1-1-1,0 1 0,0-1 1,0 0-1,0 1 1,0-1-1,0 0 1,0 0-1,-2-1 0,-3-3 28,0-1-1,0 1 0,-8-10 0,2-2 29,1 0 0,0 0 0,1-1 0,1 0 0,1-1 1,-12-38-1,15 40-110,-2-5 95,5 7-3391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3:50.895"/>
    </inkml:context>
    <inkml:brush xml:id="br0">
      <inkml:brushProperty name="width" value="0.05" units="cm"/>
      <inkml:brushProperty name="height" value="0.05" units="cm"/>
      <inkml:brushProperty name="color" value="#AB008B"/>
    </inkml:brush>
  </inkml:definitions>
  <inkml:trace contextRef="#ctx0" brushRef="#br0">1 1 8336,'0'0'5745,"12"10"-4946,4 3-537,63 58 1045,-19-13 776,97 125 1,-137-155-1694,0 1 0,-2 2 0,-1 0 0,-2 0 0,-1 2-1,-1-1 1,10 44 0,-20-60-218,-1 0 0,0 0-1,-1 0 1,-1 0-1,-1 0 1,0 0 0,-1 0-1,-8 28 1,2-16 86,-1-1 0,-1-1 1,-1 0-1,-17 27 0,22-43-102,0 0 1,-1 0-1,0 0 0,-1-1 0,0-1 0,-16 15 0,11-19-25,8-6-3788</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1:11.811"/>
    </inkml:context>
    <inkml:brush xml:id="br0">
      <inkml:brushProperty name="width" value="0.05" units="cm"/>
      <inkml:brushProperty name="height" value="0.05" units="cm"/>
      <inkml:brushProperty name="color" value="#004F8B"/>
    </inkml:brush>
  </inkml:definitions>
  <inkml:trace contextRef="#ctx0" brushRef="#br0">331 147 4616,'0'0'4857,"-1"-10"-4377,-4-32-39,4 36-272,1 1 0,0 0 0,0-1 0,1 1 0,1-10 0,1 2 257,-3 8-177,1 0-1,0 0 0,0 0 1,1 0-1,0 0 1,2-5-1,-11 34 3564,-32 106-3403,-89 179 468,90-224-621,5-13-34,9-21 62,2 1 0,-21 75 0,41-119-180,0 0-1,1 0 1,0 0 0,0 0 0,1 0 0,1 13-1,15-30 216,19-21-3010</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1:12.411"/>
    </inkml:context>
    <inkml:brush xml:id="br0">
      <inkml:brushProperty name="width" value="0.05" units="cm"/>
      <inkml:brushProperty name="height" value="0.05" units="cm"/>
      <inkml:brushProperty name="color" value="#004F8B"/>
    </inkml:brush>
  </inkml:definitions>
  <inkml:trace contextRef="#ctx0" brushRef="#br0">64 203 8536,'0'0'3185,"-10"2"-2698,-31 7 34,28-4 14,14-1 250,10 0 355,15-5-669,-1-1 0,0-1-1,41-11 1,73-29 388,-20 6-141,-79 26-457,252-61 2275,-270 67-2110,27-10 0,-35 10-269,7-4-133,-19 8-6,0-1 1,0 1-1,1 0 1,-1 0 0,1 0-1,-1 1 1,1-1 0,4 0-1,-6 1-229,1 0 1,-1 0-1,0 0 0,0 1 1,1-1-1,-1 1 0,0-1 1,0 0-1,0 1 0,0 0 1,1-1-1,-1 1 0,1 1 1</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1:16.440"/>
    </inkml:context>
    <inkml:brush xml:id="br0">
      <inkml:brushProperty name="width" value="0.05" units="cm"/>
      <inkml:brushProperty name="height" value="0.05" units="cm"/>
      <inkml:brushProperty name="color" value="#004F8B"/>
    </inkml:brush>
  </inkml:definitions>
  <inkml:trace contextRef="#ctx0" brushRef="#br0">237 877 5624,'0'0'5397,"-7"-10"-4956,-23-33 17,29 42-408,0-1 0,0 1 1,-1 0-1,1 0 1,0-1-1,-1 1 1,1 0-1,-1 0 0,1 1 1,-1-1-1,1 0 1,-1 0-1,0 1 0,1-1 1,-1 1-1,0-1 1,0 1-1,1 0 0,-1 0 1,0 0-1,0 0 1,1 0-1,-1 0 1,0 0-1,-2 1 0,-2 1 113,0 0-1,0 0 0,1 1 0,-1-1 1,-6 5-1,2-1 91,2-2-57,0 0 1,1 1-1,-1 0 1,1 0-1,0 1 1,0 0-1,0 0 1,1 1-1,-10 13 1,12-15-111,1 1 1,0-1-1,0 1 1,1 0 0,0 0-1,0 0 1,0 0 0,1 1-1,0-1 1,0 0-1,1 0 1,-1 1 0,1-1-1,1 1 1,0 6-1,1-5-23,-1-1 0,1 0-1,1 1 1,-1-1 0,1 0-1,0-1 1,1 1-1,0 0 1,0-1 0,0 0-1,1 0 1,6 6-1,-9-9-30,1 0 0,1 0 0,-1-1 0,0 1 0,1-1 0,-1 1-1,1-1 1,0-1 0,0 1 0,0 0 0,-1-1 0,2 0 0,-1 0-1,0 0 1,0 0 0,0-1 0,0 1 0,0-1 0,1 0 0,-1 0-1,0-1 1,0 0 0,8-1 0,-7 0-9,0 0 1,-1-1-1,1 1 0,-1-1 0,1 1 0,-1-1 1,0-1-1,0 1 0,-1-1 0,1 1 0,-1-1 1,0 0-1,1 0 0,-2-1 0,1 1 0,0 0 1,-1-1-1,0 0 0,0 1 0,-1-1 1,3-7-1,-2 3 15,0 0 1,-1-1-1,0 1 1,0 0-1,-1 0 0,0 0 1,-1-1-1,0 1 1,-1 0-1,1 0 1,-4-10-1,0 5 60,-1 0 1,-8-15-1,12 26-64,0 0 1,0-1-1,0 1 1,0 0-1,-1 0 1,1 0-1,-1 0 1,0 1-1,0-1 0,0 1 1,0 0-1,0 0 1,-6-4-1,2 6 171,15 5-157,17 7-51,0-5 13,1-2 0,0 0 0,0-2 0,0-1 0,1-1 0,40-4 0,-45 1 30,-16 2-11,1 0 1,0 0-1,-1-1 0,1 0 1,0-1-1,-1 0 1,1 1-1,-1-2 0,10-4 1,-16 7-24,1 0 0,-1-1 1,1 1-1,-1 0 0,0-1 1,1 1-1,-1 0 0,0-1 0,0 1 1,1 0-1,-1-1 0,0 1 1,0-1-1,0 1 0,1 0 1,-1-1-1,0 1 0,0-1 1,0 1-1,0-1 0,0 1 0,0 0 1,0-1-1,0 1 0,0-1 1,0 1-1,0-1 0,0 1 1,0-1-1,0 1 0,0-1 1,0 1-1,-1 0 0,1-1 0,0 1 1,0-1-1,-1 1 0,1 0 1,0-1-1,0 1 0,-1 0 1,1-1-1,0 1 0,-1 0 1,1-1-1,-1 1 0,1 0 0,-1-1 1,1 1 6,-1 0 0,1-1 0,-1 1 1,1-1-1,-1 1 0,1-1 0,-1 1 0,1-1 1,0 0-1,-1 1 0,1-1 0,0 0 0,-1 1 1,1-1-1,0 0 0,0 1 0,0-1 0,0 0 1,-1 1-1,1-1 0,0 0 0,0 1 0,0-1 1,1 0-1,-1 0 0,0 1 0,0-2 0,3-1-1,-1 0 1,1 0-1,-1 0 0,1 0 0,0 0 0,0 1 1,0-1-1,1 1 0,-1 0 0,0 0 0,1 0 1,0 0-1,-1 0 0,1 1 0,5-2 0,-3 2-9,1 0 0,-1 0 0,0 0 0,0 1 0,0-1 0,1 2 0,-1-1 0,0 1-1,11 2 1,-15-2-1,1 0 0,-1 0-1,1 0 1,-1 0 0,1 0-1,-1 1 1,0-1 0,0 1 0,1 0-1,-1 0 1,0-1 0,-1 1-1,1 1 1,0-1 0,0 0-1,-1 0 1,0 1 0,1-1-1,-1 0 1,0 1 0,0 0 0,0-1-1,1 6 1,0 5-1,0 1 0,-1-1 0,-1 26 0,0-3 38,2-13-29,-2-10 3,0 1 0,1-1 0,1 0 0,0 0 0,1 0 0,1 0 0,4 12 0,-7-23-11,0 0 1,0 0 0,0 0 0,0 0 0,0 0 0,1 0-1,-1-1 1,0 1 0,1-1 0,0 1 0,-1-1-1,1 1 1,0-1 0,0 0 0,-1 0 0,1 0 0,0 0-1,0 0 1,0 0 0,1 0 0,-1-1 0,0 1-1,0-1 1,0 0 0,0 1 0,0-1 0,1 0-1,-1 0 1,3-1 0,1-1 9,0 0-1,0 0 1,0 0-1,-1-1 1,1 0-1,-1 0 1,0-1 0,0 1-1,7-8 1,6-5 35,-2 0 1,0-1 0,21-32-1,34-63 257,-58 90-216,15-32 171,-20 45-163,-3 10-44,4 19-25,-4-7-22,46 108-13,-47-113 10,1 1 1,0-1-1,0 0 1,1 0-1,0 0 0,0-1 1,0 0-1,1 0 1,0-1-1,9 6 1,-16-11 4,1-1 1,-1 0 0,0 0 0,0 0 0,1 1-1,-1-1 1,0 0 0,1 0 0,-1 0 0,0 0-1,1 0 1,-1 0 0,0 0 0,1 0 0,-1 0-1,0 0 1,1 0 0,-1 0 0,0 0 0,1 0-1,-1 0 1,1 0 0,-1 0 0,0 0 0,0 0 0,1 0-1,-1-1 1,0 1 0,1 0 0,-1 0 0,0 0-1,1-1 1,-1 1 0,0 0 0,0 0 0,0-1-1,1 1 1,-1 0 0,0 0 0,0-1 0,0 0 40,-46 15 292,23-8-326,-4 0 61,-37 14 0,23-5-49,-20 8 66,45-19-147,15-7 39,9-1 9,30-11-25,1 2 0,64-14 0,-75 21 36,-1-1 1,0-1 0,-1-1-1,0-2 1,-1 0 0,0-2-1,-1-1 1,0-1 0,32-26-1,-47 32 20,-1 1 0,0-2 0,0 1 0,-1-1-1,0 0 1,8-18 0,0 2 104,-12 18-6,-8 10-65,-9 13-52,11-8-11,1-1 0,-1 1 0,1 0 0,0 1 0,0-1 0,1 0 0,0 1 0,1-1 0,-1 0 0,1 1 0,1-1 0,-1 1 0,1-1 0,3 8-1,-3-11 8,0-1 0,0 0 0,0 1 0,1-1 0,-1 0 0,1 0 0,0 0 0,0 0 0,0 0 0,0 0 0,1 0 0,-1-1 0,1 1 0,0-1 0,-1 0 0,1 1 0,0-2 0,0 1 0,1 0-1,-1 0 1,0-1 0,0 0 0,1 0 0,-1 0 0,1 0 0,-1 0 0,1-1 0,-1 1 0,1-1 0,0 0 0,4 0 0,2-2 14,0 1 1,0-2-1,-1 1 1,1-1-1,-1-1 1,1 0-1,-1 0 1,0 0-1,0-1 0,12-10 1,1-2 21,0 0-1,30-33 1,-26 19 12,-20 22-19,1 1 0,0 0 0,14-12 0,-21 19-27,1 0 0,0 1 0,-1-1 0,1 1 1,-1-1-1,1 1 0,0 0 0,0-1 0,-1 1 0,1 0 0,0-1 0,0 1 0,-1 0 0,1 0 0,0 0 0,0 0 0,0 0 0,1 0 0,-2 0-1,0 0-1,1 0 1,-1 0-1,0 1 1,1-1 0,-1 0-1,0 1 1,0-1-1,1 0 1,-1 1-1,0-1 1,0 0-1,0 1 1,1-1-1,-1 1 1,0-1-1,0 0 1,0 1-1,0-1 1,0 1-1,0-1 1,0 0-1,0 1 1,0 0-1,-4 32 22,3-29-24,-3 11 2,1 0 0,1 0 0,1 0 0,0 0 0,0 0 1,3 18-1,-1-27-1,0 1 1,1-1-1,0 0 0,0 1 1,0-1-1,1 0 0,0 0 1,0-1-1,1 1 1,-1 0-1,1-1 0,1 0 1,-1 0-1,1 0 0,-1-1 1,11 8-1,-14-11-1,1 0 1,0 1-1,0-1 0,0 0 0,0 0 1,0 0-1,0 0 0,0 0 0,0-1 1,1 1-1,-1-1 0,0 1 0,0-1 1,0 0-1,1 0 0,-1 0 0,3 0 1,-3-1-1,0 1 1,-1-1-1,1 0 1,-1 0-1,1 1 1,-1-1-1,0 0 1,1 0-1,-1 0 1,0-1-1,0 1 1,1 0-1,-1 0 1,0-1 0,0 1-1,0 0 1,-1-1-1,1 1 1,0-1-1,-1 1 1,1-1-1,0 0 1,-1 1-1,1-4 1,-1 0 9,1-1 1,-1 1-1,0 0 0,0 0 1,-1 0-1,1 0 1,-1-1-1,0 1 1,-1 0-1,1 0 0,-1 0 1,0 1-1,0-1 1,0 0-1,-1 1 0,0-1 1,0 1-1,0 0 1,-6-6-1,2 3 38,1 0 0,-2 0 0,1 1 0,-1 0 0,0 0 0,0 1-1,-1 0 1,1 0 0,-15-5 0,3 1 109,19 4-99,10 0-52,38-10-18,1 1 1,1 3 0,0 1 0,0 3-1,72-2 1,-117 9 9,0 0 0,0 0 0,-1 0 0,1 1 0,0 0 0,0-1 0,-1 1 0,1 0 0,0 1 0,3 1 0,-5-2 5,0 1 0,-1-1 0,1 0 0,-1 1 0,1 0 0,-1-1 0,0 1 0,1 0 0,-1 0 0,0-1-1,0 1 1,0 0 0,-1 0 0,1 0 0,0 0 0,-1 0 0,1 1 0,-1-1 0,1 4 0,-1-2 5,0 1 0,0-1 1,-1 0-1,1 0 1,-1 1-1,0-1 1,0 0-1,-1 0 1,1 0-1,-1 0 1,0 0-1,0 0 1,0 0-1,-3 3 1,-10 22 72,15-29-80,0 0 0,0 0 1,0 0-1,0 0 1,0 0-1,0 0 0,0 0 1,0 1-1,0-1 1,0 0-1,0 0 0,0 0 1,0 0-1,0 0 1,0 0-1,0 0 1,0 0-1,0 0 0,0 0 1,0 0-1,0 0 1,0 0-1,0 1 0,0-1 1,0 0-1,0 0 1,0 0-1,0 0 1,0 0-1,0 0 0,0 0 1,0 0-1,0 0 1,0 0-1,0 0 0,0 0 1,0 0-1,0 0 1,1 0-1,-1 0 1,0 0-1,0 0 0,0 0 1,0 0-1,0 0 1,0 0-1,0 0 0,0 0 1,0 0-1,0 0 1,0 0-1,0 0 1,0 0-1,0 0 0,1 0 1,-1 0-1,0 0 1,0 0-1,0 0 0,0 0 1,0 0-1,0 0 1,0 0-1,0 0 1,0 0-1,0 0 0,0 0 1,0 0-1,0 0 1,9-5 31,10-6 5,7-9-2,-19 14-17,0 0 0,1 0 0,0 1 0,1-1 0,-1 2 0,1-1 0,16-5 0,-22 10-19,-1 0-1,1 0 1,-1 0 0,1 0 0,-1 0-1,0 1 1,1-1 0,-1 1 0,1-1-1,-1 1 1,0 0 0,0 0 0,1 0-1,-1 0 1,0 0 0,0 1-1,0-1 1,0 1 0,0-1 0,-1 1-1,1 0 1,0 0 0,-1-1 0,1 1-1,-1 0 1,0 1 0,2 1 0,4 9-12,-1 0 1,0 0-1,6 21 1,-4-13 6,-6-14 7,22 47 44,-22-50-41,0 0 1,1 1-1,0-1 1,0 0-1,0-1 1,0 1-1,0 0 1,1-1-1,5 4 1,-6-6-3,0 1 0,0-1 0,0 0 1,0-1-1,1 1 0,-1-1 0,0 1 0,1-1 0,-1 0 1,0 0-1,1 0 0,-1-1 0,0 1 0,1-1 0,-1 0 1,0 0-1,5-2 0,9-3 9,30-17 0,-40 19-2,40-22 43,84-61-1,-90 58-23,-28 20 6,1 0 1,-1-1 0,-1 0 0,17-18-1,-28 26 28,-5 3-22,-9 5-4,-18 11-10,11-4-16,1 1-1,1 0 1,0 1-1,1 1 1,0 0-1,2 1 1,0 1-1,-20 31 1,33-45-3,0 1 0,1 0 0,-1 0 0,1 0 0,0 0 0,0 0-1,1 0 1,-1 0 0,1 0 0,1 8 0,-1-12-5,0 0 0,0 0 0,0 0 0,0 0 0,1 1 0,-1-1 0,0 0 0,1 0 0,-1 0 0,1 0 0,0 0 0,-1 0 0,1 0 0,0 0 0,-1 0 0,1 0 0,0-1 0,0 1 0,0 0 0,1 0 0,-1 0-1,1-1 1,-1 0 0,1 1 0,-1-1 0,1 0 0,-1 0 0,0 0 0,1 0 0,-1-1-1,1 1 1,-1 0 0,1 0 0,-1-1 0,1 1 0,-1-1 0,0 0 0,1 1-1,-1-1 1,0 0 0,3-1 0,9-8 9,0-1-1,-1 0 0,0 0 1,-1-1-1,0-1 1,-1 1-1,0-2 0,9-17 1,25-31 58,-16 21 8,4-5 19,-25 36-74,-1 4 10,-4 19-19,-1 2-12,0 0 0,1 0 1,1 0-1,0 0 0,1-1 1,0 0-1,2 1 0,-1-1 1,9 13-1,-12-22-1,1 0 0,0-1 0,0 1 0,0-1 0,0 0 0,1 0 0,-1 0 0,1 0 0,0 0 0,0-1 0,1 0 0,-1 0 0,1 0 0,-1 0 0,1-1 0,0 0 0,0 0 0,0 0 0,0 0 0,0-1 0,1 0 0,-1 0 0,0-1 0,1 1 0,-1-1 0,0 0 0,1 0 0,-1-1 0,0 0 0,1 0 0,-1 0 0,0 0 0,0-1 0,0 0 0,8-4 0,4-3 5,-1-2 0,1 0 0,-2 0 0,0-2 0,0 0 0,-1-1-1,-1 0 1,0-1 0,-1 0 0,0-1 0,-1 0 0,-1-1 0,15-35 0,-1-11 35,-2-2 0,22-108 0,-36 139-26,29-168 90,-32 160-78,-2 0 0,-4-75 0,0 111-19,1-1-1,-1 1 1,0 0-1,-1 0 1,-2-9-1,3 14-4,1 0-1,0 1 0,-1-1 1,1 0-1,-1 0 1,0 0-1,1 1 1,-1-1-1,0 0 0,1 1 1,-1-1-1,0 0 1,0 1-1,1-1 1,-1 1-1,0-1 0,0 1 1,0 0-1,0-1 1,0 1-1,0 0 1,0 0-1,1-1 0,-1 1 1,0 0-1,0 0 1,0 0-1,0 0 1,0 0-1,0 0 0,0 1 1,0-1-1,0 0 1,0 0-1,0 1 1,0-1-1,0 0 0,1 1 1,-1-1-1,-1 2 1,-4 1 1,1 1 1,0-1-1,0 1 1,0 0-1,1 1 1,0-1-1,-1 1 1,1 0-1,1 0 1,-1 0-1,1 0 0,-5 11 1,-2 8-9,-14 42 1,13-22-29,0 1 0,3 1 0,2-1-1,2 1 1,4 87 0,8-33-197,33 162-1,-27-203-158,5 23 431,-18-74-596,0 0-1,-1 1 1,0-1 0,0 1 0,-1-1-1,0 0 1,-3 13 0</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1:16.704"/>
    </inkml:context>
    <inkml:brush xml:id="br0">
      <inkml:brushProperty name="width" value="0.05" units="cm"/>
      <inkml:brushProperty name="height" value="0.05" units="cm"/>
      <inkml:brushProperty name="color" value="#004F8B"/>
    </inkml:brush>
  </inkml:definitions>
  <inkml:trace contextRef="#ctx0" brushRef="#br0">248 77 13968,'0'0'0,"-102"-26"264,45 12 16,5-4-56,21 6 8,25 6 104,10 6-8,3 2-192,1 4 8,8 6-80,4 4 8</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1:18.768"/>
    </inkml:context>
    <inkml:brush xml:id="br0">
      <inkml:brushProperty name="width" value="0.05" units="cm"/>
      <inkml:brushProperty name="height" value="0.05" units="cm"/>
      <inkml:brushProperty name="color" value="#004F8B"/>
    </inkml:brush>
  </inkml:definitions>
  <inkml:trace contextRef="#ctx0" brushRef="#br0">127 3 5624,'0'0'4222,"11"0"-3726,-4-1-398,-3 0-54,0 1 0,0 0 0,0 0 0,0 0 0,1 0 0,3 1 0,-6 0-20,-1-1 0,1 1 0,-1-1 0,1 1 0,-1 0 0,0-1 0,1 1 0,-1 0 0,0 0-1,1 0 1,-1 0 0,0 0 0,0 0 0,0 1 0,0-1 0,0 0 0,0 0 0,0 1 0,-1-1 0,1 1 0,0-1-1,-1 0 1,1 3 0,3 10 168,0 1-1,-2 0 1,0 0-1,0 0 1,-2 0-1,0 0 0,0 0 1,-1 0-1,-1 0 1,-1 0-1,0-1 1,-1 1-1,0-1 1,-1 1-1,-1-2 0,-8 15 1,11-23-69,0-1 0,0 1 1,-1-1-1,1 0 0,-1-1 0,0 1 0,0 0 1,-1-1-1,1 0 0,-1 0 0,0-1 0,1 1 1,-1-1-1,0 0 0,-9 2 0,8-2 4,-1-1-1,1 1 1,0-2-1,0 1 1,0-1-1,0 0 1,-1 0-1,1 0 1,0-1-1,0 0 1,0 0-1,0-1 1,-9-3-1,15 5-113,-1-1 0,1 1-1,-1 0 1,1-1 0,-1 1-1,1 0 1,0-1 0,-1 1-1,1-1 1,0 1-1,-1-1 1,1 1 0,0-1-1,-1 1 1,1-1 0,0 0-1,0 1 1,0-1-1,-1 1 1,1-1 0,0 1-1,0-1 1,0 0 0,0 1-1,0-1 1,0 1 0,0-1-1,0 0 1,1 1-1,-1-1 1,0 1 0,0-1-1,0 0 1,1 1 0,-1-1-1,1 0 1,11-20-1438,-11 19 344</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1:19.799"/>
    </inkml:context>
    <inkml:brush xml:id="br0">
      <inkml:brushProperty name="width" value="0.05" units="cm"/>
      <inkml:brushProperty name="height" value="0.05" units="cm"/>
      <inkml:brushProperty name="color" value="#004F8B"/>
    </inkml:brush>
  </inkml:definitions>
  <inkml:trace contextRef="#ctx0" brushRef="#br0">126 46 9648,'0'0'2756,"-12"7"-2296,-40 22 8,48-26-366,-1-1 1,1 1 0,0 0 0,0 1 0,0-1 0,1 0 0,-1 1 0,1 0 0,0 0 0,0 0-1,0 0 1,0 1 0,1-1 0,-1 1 0,1 0 0,1-1 0,-1 1 0,1 0 0,-1 0 0,0 8-1,2-9-24,0 0 0,1 0-1,-1 0 1,1 0 0,-1 0 0,1 0-1,0 0 1,1 0 0,-1 0-1,1 0 1,0-1 0,0 1-1,0-1 1,0 1 0,0-1-1,1 0 1,-1 0 0,1 0-1,0 0 1,0 0 0,0-1-1,1 1 1,4 2 0,-4-2-4,1-1 0,0 1 0,0-1 0,0 0 0,0 0 0,0-1 0,0 1 0,1-1 0,-1 0 0,0-1 0,1 1 0,8-1 0,-10-1-32,-1 1 0,1-1-1,-1 0 1,0 0-1,1 0 1,-1-1 0,0 1-1,0-1 1,0 0-1,0 0 1,0 0-1,-1 0 1,1 0 0,0 0-1,-1-1 1,0 1-1,1-1 1,-1 0 0,0 0-1,3-5 1,-2 2 19,-1 0 0,1-1 0,-1 1 0,0 0 0,0-1 1,0 1-1,-1-1 0,0 0 0,-1 0 0,0-6 0,0 9-17,0 1-1,0-1 1,-1 0-1,1 1 0,-1-1 1,0 1-1,0-1 1,0 1-1,-1 0 0,1 0 1,-1-1-1,0 1 1,0 0-1,0 0 0,0 0 1,0 1-1,-1-1 1,1 0-1,-1 1 0,-3-3 1,-2 3 96,8 2-133,0 0 0,0 0 1,-1 0-1,1 0 0,0 0 0,0 0 1,0 0-1,-1 0 0,1 0 0,0 0 0,0 0 1,-1 0-1,1 0 0,0 0 0,0 0 1,0 0-1,-1 0 0,1 0 0,0-1 0,0 1 1,0 0-1,0 0 0,-1 0 0,1 0 1,0 0-1,0-1 0,0 1 0,0 0 0,0 0 1,0 0-1,-1-1 0,1 1 0,0 0 1,0 0-1,0 0 0,0-1 0,0 1 0,55-7 600,11-8-352,72-28 0,-114 35-188,-18 6-66,-2 0 37,-1 1 0,0 0-1,1 0 1,-1 0 0,1 1 0,-1-1-1,6 1 1,-8 0-24,0 0-1,0 1 1,0-1 0,0 0-1,0 1 1,-1-1 0,1 1-1,0-1 1,0 1 0,0 0-1,-1-1 1,1 1 0,0 0-1,0-1 1,-1 1 0,1 0 0,-1 0-1,1 0 1,-1-1 0,1 1-1,-1 0 1,1 0 0,-1 0-1,0 0 1,0 0 0,1 0-1,-1 0 1,0 0 0,0 0-1,0 2 1,0 6 39,1 1 1,-2-1-1,1 0 0,-1 1 1,-3 11-1,2-12-5,0 0 0,1 0 0,0 0 0,1 0 0,0 0 0,2 16 0,0-16 29,1 1 0,1-1 0,-1 1 0,1-1 0,1 0 0,0 0 0,0-1 0,1 1 1,11 12-1,-15-20-23,1 0 1,0 1 0,-1-1 0,1 0-1,0 0 1,-1-1 0,1 1 0,0 0-1,0-1 1,0 0 0,0 0 0,4 0 0,-5 4 87,-2-3-138,0-1 0,0 0-1,0 0 1,0 0 0,0 0 0,0 1 0,0-1-1,0 0 1,0 0 0,0 0 0,0 1 0,0-1-1,0 0 1,0 0 0,0 0 0,0 0 0,0 1-1,0-1 1,0 0 0,1 0 0,-1 0 0,0 0-1,0 1 1,0-1 0,0 0 0,0 0 0,0 0-1,1 0 1,-1 0 0,0 0 0,0 1-1,0-1 1,0 0 0,0 0 0,1 0 0,-1 0-1,0 0 1,0 0 0,0 0 0,1 0 0,-1 0-1,0 0 1,0 0 0,1 0 0,54-10 88,-42 7-360,-9 1-2772</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1:23.298"/>
    </inkml:context>
    <inkml:brush xml:id="br0">
      <inkml:brushProperty name="width" value="0.05" units="cm"/>
      <inkml:brushProperty name="height" value="0.05" units="cm"/>
      <inkml:brushProperty name="color" value="#004F8B"/>
    </inkml:brush>
  </inkml:definitions>
  <inkml:trace contextRef="#ctx0" brushRef="#br0">0 1076 7832,'0'0'4417,"12"3"-3960,-2 0-322,-7-1-88,1-1 1,0 0-1,0 0 0,-1 0 1,1 0-1,0-1 0,0 1 1,0-1-1,0 0 1,0 0-1,0 0 0,0-1 1,0 1-1,-1-1 0,1 0 1,0 0-1,0 0 1,4-3-1,6-4 229,-1-1 1,-1-1-1,1 0 0,-1 0 1,-1-1-1,0-1 0,11-15 1,-8 7 70,-1 1 1,0-2 0,-2 0-1,11-26 1,-11 14 398,14-65 0,2-10 930,-22 100-1169,0 11-105,3 17-56,18 166 294,-16-100-383,-8-69-191,-1 1 1,0-1-1,-2 1 1,-2 21-1,2-32-42,0 0 0,0 0-1,-1 0 1,0 0-1,-1 0 1,1-1-1,-1 1 1,-1-1 0,1 0-1,-1 0 1,0 0-1,0 0 1,-7 5 0,9-8-8,-1-1 0,1-1 1,-1 1-1,0 0 1,0-1-1,0 1 1,0-1-1,0 0 0,0 0 1,0 0-1,0-1 1,0 1-1,-1-1 0,1 1 1,0-1-1,0 0 1,-1 0-1,1-1 1,-4 0-1,-6-2 63,-1 0 0,1-1 0,-17-7 0,-1 0 95,24 8-95,-1 0 0,1 0 1,0-1-1,0 1 0,-8-7 0,15 9-71,-1 1 0,1 0 1,0 0-1,0 0 0,0 0 1,-1-1-1,1 1 0,0 0 0,0 0 1,0 0-1,0-1 0,-1 1 1,1 0-1,0 0 0,0 0 0,0-1 1,0 1-1,0 0 0,0 0 0,0-1 1,0 1-1,0 0 0,0-1 1,0 1-1,0 0 0,0 0 0,0-1 1,0 1-1,0 0 0,0 0 0,0-1 1,0 1-1,0 0 0,0 0 1,0-1-1,0 1 0,10-8 112,15-3-46,140-33 80,-21 8-106,-118 28-35,-1-1 0,0-2-1,36-20 1,-27 9 1,-2-1 0,0-2 0,-2-1-1,0-2 1,-2-1 0,-1-1 0,-2-1 0,-1-1-1,-1-1 1,-2-1 0,-1-1 0,-2-1 0,16-47 0,-24 51 31,-1 0-1,-2-1 1,-1 0 0,-1 0 0,-2-1 0,-2 1 0,-1-1 0,-1 0 0,-2 1 0,-8-36 0,11 65-34,-6-20 68,6 24-78,0-1 0,0 1 0,0 0 0,-1 0 0,1-1 0,0 1-1,0 0 1,0-1 0,-1 1 0,1 0 0,0 0 0,0-1 0,-1 1 0,1 0 0,0 0 0,0 0 0,-1-1 0,1 1-1,0 0 1,-1 0 0,1 0 0,0 0 0,0 0 0,-1 0 0,1 0 0,0 0 0,-1 0 0,1 0 0,0 0 0,-1 0-1,1 0 1,0 0 0,-1 0 0,1 0 0,0 0 0,-1 0 0,1 0 0,0 0 0,-1 0 0,1 0 0,0 1 0,-1-1-1,1 0 1,0 0 0,0 0 0,-1 1 0,1-1 0,0 0 0,0 0 0,0 1 0,-1-1 0,1 0 0,0 0 0,0 1-1,0-1 1,0 0 0,-1 1 0,1-1 0,0 0 0,0 1 0,0-1 0,-6 12-10,0-1 0,1 1 1,0 0-1,1 0 0,0 0 0,-4 24 1,-2 7-10,-42 142-126,-89 278-156,136-448 306,-1-1 1,-1 0-1,0 0 0,-1 0 0,0-1 1,-1 0-1,0-1 0,-13 13 0,-26 33 260,47-58-264,1 0 1,0 1-1,0-1 1,0 0-1,0 0 1,-1 0-1,1 1 1,0-1-1,0 0 1,-1 0-1,1 0 1,0 0 0,0 0-1,-1 1 1,1-1-1,0 0 1,0 0-1,-1 0 1,1 0-1,0 0 1,0 0-1,-1 0 1,1 0-1,0 0 1,0 0-1,-1 0 1,1 0 0,0 0-1,-1 0 1,1 0-1,0 0 1,0-1-1,-1 1 1,1 0-1,0 0 1,0 0-1,0 0 1,-1-1-1,1 1 2,0-1-1,-1 1 0,1 0 0,0-1 0,0 1 0,0-1 0,0 1 0,0-1 0,0 1 0,0 0 1,0-1-1,0 1 0,0-1 0,0 1 0,0-1 0,0 1 0,0-1 0,0 1 0,0 0 1,0-1-1,0 1 0,1-1 0,-1 1 0,0 0 0,0-1 0,1 0 0,20-28 33,1 1 0,1 0 0,1 2-1,2 1 1,0 0 0,54-36 0,-76 58-37,1 1 0,-1-1 1,0 1-1,1 0 0,0 0 1,-1 0-1,1 1 0,0 0 1,0 0-1,0 0 0,0 0 1,0 1-1,8 0 0,-10 0 1,0 1-1,1-1 0,-1 1 0,0 0 1,0 0-1,0 0 0,0 1 1,-1-1-1,1 1 0,0-1 1,-1 1-1,1 0 0,-1 0 1,1 0-1,-1 1 0,0-1 1,0 0-1,0 1 0,0-1 1,0 1-1,-1 0 0,2 3 1,64 155-42,-63-150 53,0 1-1,1-1 1,1 0 0,0-1-1,12 18 1,-15-25-8,-1 0 0,1 0 0,0 0 0,-1 0 0,1-1 0,1 1 0,-1-1 0,0 0 0,0 0 0,1 0 0,-1 0 0,1-1 0,0 1 0,-1-1 0,1 0 0,0 0 0,0-1 0,0 1 0,0-1 0,0 1 0,7-2 0,4-1 11,0-1 0,0 0 0,0-2 0,0 1 0,-1-2 0,0 0 0,0 0 0,-1-2 0,1 0-1,-2 0 1,23-19 1,-30 22-8,0-1 1,0 0 0,0 0 0,0 0 0,-1-1-1,0 0 1,-1 0 0,0 0 0,0 0 0,0 0-1,-1 0 1,0-1 0,0 0 0,-1 1 0,0-1-1,0 0 1,-1 1 0,0-1 0,0 0 0,-1 0-1,0 1 1,0-1 0,-1 1 0,0-1 0,0 1-1,-4-9 1,5 13 1,-1 0 0,1 1 0,0-1-1,-1 1 1,0-1 0,1 1 0,-1 0 0,0 0 0,0-1-1,0 1 1,-1 1 0,-2-4 0,3 5-2,0-1 0,-1 1-1,1-1 1,0 1 0,0-1 0,0 1 0,0 0-1,0 0 1,0 0 0,-1 0 0,1 1 0,0-1-1,0 1 1,0-1 0,0 1 0,0-1 0,-3 3-1,-1-1-1,1 1 0,0-1 0,0 1 0,0 1-1,0-1 1,0 1 0,1 0 0,0 0 0,-1 0-1,1 0 1,1 1 0,-1 0 0,1 0 0,0 0-1,0 0 1,0 0 0,1 0 0,0 1-1,0-1 1,-3 12 0,3-6-16,1-1 1,-1 1-1,2 0 1,-1 0-1,2-1 0,-1 1 1,2 0-1,-1-1 1,1 1-1,7 18 0,-7-23 1,0-1-1,0 1 1,1 0-1,0-1 1,0 1-1,0-1 1,1 0-1,0 0 0,0 0 1,0-1-1,1 1 1,6 4-1,-9-6 15,1-1 0,0 0-1,0 0 1,0 0 0,0 0 0,0 0-1,0-1 1,0 1 0,1-1-1,-1 0 1,1 0 0,-1 0 0,1-1-1,-1 1 1,1-1 0,-1 0 0,1 1-1,-1-2 1,1 1 0,0 0 0,-1-1-1,1 0 1,-1 1 0,6-3-1,3-1 12,0 0 0,0-1 0,-1 0 0,1-1 0,-1 0 0,0-1 0,15-13 0,4-6 44,30-34 1,-39 37-25,1 1-1,2 1 1,25-18 0,-45 36-36,1 0 0,0 0 0,-1 1 0,1-1 0,0 1 0,0 0 0,0 0 0,1 1 0,-1 0 1,0 0-1,0 0 0,1 0 0,-1 1 0,1 0 0,-1 0 0,0 0 0,1 1 0,-1 0 0,0 0 0,1 0 0,-1 1 0,5 2 0,13 7-13,26 18 0,-25-14 9,-83-43 84,50 25-68,0 1 0,0 0 0,0 1 0,0 0 0,0 0 0,0 0 0,-10 2 0,12 0-5,1 0 0,0 1 0,0 0 0,0 0 0,1 0 0,-1 1 0,1-1 0,-1 1 0,1 1 0,0-1 0,-8 7 0,6-3 2,1-1 1,-1 1-1,1 0 1,0 0-1,1 1 1,0 0 0,0 0-1,1 0 1,-7 16-1,9-18-4,0-1 0,1 1 0,0 0 0,-1-1 0,2 1 0,-1 0 0,1 0 0,0-1-1,0 1 1,0 0 0,1 0 0,0-1 0,0 1 0,0 0 0,1-1 0,0 1 0,3 5 0,-4-9-8,-1 0 0,1-1 0,0 1 1,0-1-1,0 1 0,0-1 0,1 0 1,-1 0-1,0 1 0,0-1 0,1 0 1,-1 0-1,1 0 0,-1 0 0,1 0 0,-1-1 1,1 1-1,0 0 0,-1-1 0,1 1 1,0-1-1,1 1 0,0-1 5,0 0-1,0-1 1,0 1-1,-1-1 1,1 1-1,0-1 1,-1 0 0,1 0-1,0 0 1,-1 0-1,1-1 1,3-2-1,1-1 13,0 0 0,-1-1 0,0 0 0,0 0 0,0-1 0,-1 1 0,0-1 0,6-11 0,5-16 65,-1-1 0,-3 0 0,10-38 0,-22 53-14,1 11 27,1 19-39,3 13-78,1-1 0,1 0 0,1-1 1,1 0-1,22 38 0,-29-55 19,0-1 0,0 0 0,0 0 0,0 0 0,0 0 0,1 0 0,0 0 0,-1-1 0,1 1 0,0-1 0,0 0 0,0 0-1,0 0 1,1 0 0,-1 0 0,1-1 0,-1 1 0,1-1 0,-1 0 0,1 0 0,0 0 0,4 0 0,-4-2 9,1 1-1,-1 0 1,0-1 0,1 0 0,-1 0-1,0-1 1,0 1 0,0-1 0,1 1-1,-2-1 1,1-1 0,0 1-1,0-1 1,-1 1 0,1-1 0,-1 0-1,0 0 1,5-6 0,3-7 22,-1 1 0,-1-2 0,0 1 0,-1-1 0,10-33 0,1 1 53,-9 20-7,7-13 51,-16 41-120,-1 0 0,1 1 1,0-1-1,-1 0 0,1 0 1,0 0-1,0 0 0,-1 1 1,1-1-1,0 0 0,0 1 1,0-1-1,0 0 0,0 1 0,0-1 1,0 1-1,0 0 0,0-1 1,0 1-1,0 0 0,0 0 1,0 0-1,1-1 0,-1 1 1,0 0-1,0 0 0,0 1 1,0-1-1,0 0 0,0 0 0,0 0 1,0 1-1,0-1 0,0 1 1,0-1-1,0 1 0,0-1 1,0 1-1,0-1 0,0 1 1,0 0-1,0 0 0,0 1 1,4 1-6,-1 1 1,0 0-1,0 0 1,0 0-1,-1 1 1,7 9-1,-2 6-18,0 1 0,0 0 1,5 30-1,-1-6 16,-7-26 20,13 37 41,-17-52-51,1 0 0,1 1 0,-1-1 0,1 0-1,-1 0 1,1 0 0,0-1 0,1 1 0,6 5 0,-3-3-4,-1-2 12,-1 0 1,1 0-1,0-1 1,7 5-1,-10-7-6,0-1-1,0 1 0,0 0 0,0-1 0,0 1 1,0-1-1,0 0 0,0 0 0,0 0 1,0 0-1,0-1 0,6-1 0,7-1 25,-9 1-11,1 0 1,0 0-1,-1 0 0,0-1 0,15-7 1,-7-1 63,0-1 1,16-15 0,1-1 85,-18 8-73,-15 21-116,0 1 1,0 0-1,0 0 1,1-1-1,-1 1 1,0 0-1,1 0 1,-1 0-1,1 0 1,-1 0-1,1 0 1,0 0-1,0 3 1,-1 4-98,-3 12-3734</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1:23.549"/>
    </inkml:context>
    <inkml:brush xml:id="br0">
      <inkml:brushProperty name="width" value="0.05" units="cm"/>
      <inkml:brushProperty name="height" value="0.05" units="cm"/>
      <inkml:brushProperty name="color" value="#004F8B"/>
    </inkml:brush>
  </inkml:definitions>
  <inkml:trace contextRef="#ctx0" brushRef="#br0">287 1 16184,'0'0'3775,"-5"58"-3415,-9-24 0,-4 3-120,-6-1 16,-4 4-64,-2 0 8,-7-1 0,-1 1 0,-4-4-160,-9-1 16</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1:33.891"/>
    </inkml:context>
    <inkml:brush xml:id="br0">
      <inkml:brushProperty name="width" value="0.05" units="cm"/>
      <inkml:brushProperty name="height" value="0.05" units="cm"/>
      <inkml:brushProperty name="color" value="#004F8B"/>
    </inkml:brush>
  </inkml:definitions>
  <inkml:trace contextRef="#ctx0" brushRef="#br0">499 149 6128,'0'0'8706,"-15"9"-8271,-104 65 410,68-37-90,-69 68-1,96-81-491,2 0 0,1 2 0,0 1 0,-26 46 0,37-52-135,1-1 1,1 2-1,0-1 0,2 1 1,0 0-1,2 0 0,-3 28 1,7-39-58,-1 0 1,1 1-1,1-1 1,0 0-1,1 1 0,0-1 1,0 0-1,1 0 1,1 0-1,0-1 1,0 1-1,1-1 1,12 19-1,-13-23-18,0 0 0,1-1 0,0 1-1,0-1 1,0 0 0,0-1 0,1 1 0,-1-1-1,1 0 1,0 0 0,1-1 0,-1 0 0,1 0 0,-1 0-1,1-1 1,0 0 0,0 0 0,0-1 0,0 0-1,0 0 1,0-1 0,0 0 0,10-1 0,-9 0 3,1 0 1,0-1-1,0-1 1,-1 1-1,1-1 1,-1-1 0,0 0-1,0 0 1,0 0-1,-1-1 1,1 0-1,-1-1 1,0 0 0,-1 0-1,1 0 1,-1-1-1,-1 0 1,1 0-1,5-10 1,-1-2 30,0 1 0,-1-2 0,-1 1 0,-1-1 0,-1 0-1,0-1 1,2-24 0,20-183 428,-4 20-14,-23 203-455,-1-1-1,1 1 1,1-1-1,-1 1 1,1 0-1,0 0 1,4-8-1,-6 14-43,1-1 1,-1 0-1,0 0 0,0 1 0,0-1 0,1 0 1,-1 1-1,0-1 0,0 0 0,0 1 0,0-1 0,0 0 1,0 1-1,1-1 0,-1 0 0,0 1 0,0-1 1,0 1-1,0-1 0,0 0 0,0 1 0,0-1 0,-1 0 1,1 1-1,0-1 0,0 0 0,0 1 0,0-1 1,0 0-1,-1 1 0,1-1 0,0 1 0,-1 2-2,-9 109-46,4-40 36,-1 13 91,9 164 0,-2-239-62,1 1 1,0 0-1,1 0 1,0-1-1,1 1 1,0-1 0,0 0-1,1 0 1,1 0-1,0-1 1,0 1 0,13 17-1,-14-24-11,-1 0 0,1 0 0,-1 0 0,1 0 0,0 0 0,0-1 0,1 1 0,-1-1 0,0 0 0,1-1 0,-1 1 0,1-1 0,0 0 0,-1 0 0,1 0 0,0-1 0,0 1 0,-1-1 0,1-1 0,0 1 0,0 0 0,-1-1 0,1 0 0,0 0 0,-1-1 0,8-2 0,8-5 14,0 0 0,-1-2-1,0 0 1,24-19 0,-38 26-20,25-19 20,-1-1 0,-2-2 1,0-1-1,-1-1 0,-2-1 0,-1-1 1,23-40-1,-19 23 27,-2-1 1,-2-1-1,-3-2 1,21-74-1,-36 106-23,-1 1-1,-1-1 1,-1 0-1,0 0 1,-1 0 0,-1 0-1,-1 0 1,-1 0-1,-1 0 1,-8-32 0,11 49-20,-1 0 0,1 0 1,-1-1-1,0 1 0,0 0 1,0 0-1,0 0 0,0 0 1,0 0-1,0 0 0,-1 1 1,1-1-1,-1 0 0,1 1 1,-1-1-1,0 1 0,0-1 1,0 1-1,1 0 0,-1 0 1,0 0-1,-1 0 0,1 0 1,-2-1-1,1 2-3,0 0 1,0 0-1,0 0 0,1 0 1,-1 1-1,0-1 1,0 1-1,1 0 0,-1 0 1,0 0-1,1 0 1,-1 0-1,0 0 0,1 1 1,0-1-1,-1 1 0,1 0 1,-4 3-1,-13 13-14,1 0 0,1 1 0,1 1 1,0 0-1,2 1 0,0 1 0,2 0 0,0 1 0,1 0 0,2 1 0,0 0 0,2 0 0,0 1 0,2 0 0,-4 35 1,6-15-26,1 0 1,8 81 0,-2-97 29,1 1-1,1-1 0,2-1 1,1 1-1,15 33 0,-21-56 14,0 0 0,1 0 0,0 0 0,0-1 0,1 0 0,-1 1-1,1-1 1,0-1 0,0 1 0,1-1 0,0 0 0,-1 0 0,1-1 0,1 0 0,-1 0-1,0 0 1,1-1 0,-1 0 0,1 0 0,0 0 0,0-1 0,0 0 0,13 0 0,-14-1-5,-2 0 10,1 0-1,-1 0 1,0 0-1,0 0 1,1 1-1,-1 0 0,0 0 1,0 0-1,6 3 1,-4-2-6,-1-1 0,1 1 0,0-1 0,0 0-1,0 0 1,0-1 0,0 1 0,9-2 0,-5 1-2,-8 0 4,0 0 0,-1-1 0,1 1-1,0-1 1,-1 1 0,1-1 0,-1 1 0,1-1-1,-1 0 1,1 0 0,-1 0 0,1 0 0,-1 0-1,0 0 1,2-2 0,-2 2-7,0 0 1,0 0-1,0 0 0,1 0 0,-1 0 1,0 1-1,0-1 0,1 0 1,-1 1-1,0-1 0,1 0 0,-1 1 1,1 0-1,2-1 0,-2 1 5,-1-1 0,1 1 0,0-1-1,0 1 1,-1-1 0,1 1 0,-1-1 0,1 0 0,-1 0-1,1 0 1,-1 0 0,1 0 0,-1 0 0,0 0-1,1-1 1,-1 1 0,0 0 0,2-4 0,16-28 49,-16 27-27,0 0-13,-1 0 1,0-1-1,0 1 1,0-1-1,1-12 1,-1 10-19,4-35 3,-6 39 0,1-1 0,0 1 0,1-1 0,-1 1 0,1 0 0,4-8 0,5-16 0,1-22 21,-3-1 0,6-81-1,-11-106 59,-4 192-76,6-46-3,-6 93 0,0 0-1,0 0 1,0 0-1,0 0 1,0 0-1,1 0 1,-1 0-1,0 0 1,0 0-1,0 0 1,0 0-1,0 0 1,0 0-1,0 0 1,0 0-1,0 0 1,0 0-1,0 0 1,1 0-1,-1 0 1,0 0-1,0 0 1,0 0-1,0 0 1,0 0 0,0 0-1,0 0 1,0 0-1,0 0 1,0 0-1,0 0 1,0 0-1,1 0 1,-1 0-1,0 0 1,0-1-1,0 1 1,0 0-1,0 0 1,0 0-1,0 0 1,0 0-1,0 0 1,0 0-1,0 0 1,3 9-33,19 200-91,-20-178 112,-9 532-77,6-529 89,-8 57 1,-33 144-1,33-189 2,5-29 17,0-1 1,-12 31 0,15-43-8,0 0 1,-1-1-1,0 1 0,0-1 0,0 0 1,0 0-1,-1 0 0,1 0 1,-1 0-1,1 0 0,-1 0 1,0-1-1,0 0 0,-1 1 1,1-1-1,0 0 0,-1-1 1,-6 4-1,9-5-4,-1 0 0,1 1 1,0-1-1,-1 0 0,1 0 0,-1 0 0,1 0 0,0 0 0,-1 0 1,1 0-1,-1-1 0,1 1 0,0 0 0,-1-1 0,1 1 1,0-1-1,-1 0 0,1 1 0,0-1 0,-2-1 0,1 0 1,0 0 0,0 0 0,1 0-1,-1 0 1,1 0 0,-1-1 0,1 1-1,0 0 1,0-1 0,-1-3 0,-1-3 15,1 0 1,0-1-1,1 1 1,0-19 0,2 12-9,0 0 1,2 0-1,0 0 1,0 1-1,1-1 1,1 1-1,1 0 1,0 0-1,1 1 1,1 0-1,12-17 1,0 2-17,2 0 1,2 2 0,51-47 0,0 11-11,39-37-4,-101 88 15,6-7 22,29-37 0,-42 48-19,-1 0 1,0 0 0,-1-1 0,1 0-1,-2 0 1,1 0 0,-2 0 0,4-16-1,-3 6 20,-1 5-2,0 0 0,1 0 0,0 1 0,1-1 0,1 1 0,10-21 0,-15 34-23,0 0-1,0-1 1,0 1 0,0 0 0,0 0 0,0 0 0,0-1-1,0 1 1,0 0 0,0 0 0,1 0 0,-1 0 0,0-1-1,0 1 1,0 0 0,0 0 0,0 0 0,1 0 0,-1 0 0,0 0-1,0-1 1,0 1 0,1 0 0,-1 0 0,0 0 0,0 0-1,0 0 1,0 0 0,1 0 0,-1 0 0,0 0 0,0 0-1,0 0 1,1 0 0,-1 0 0,0 0 0,0 0 0,0 0-1,1 0 1,-1 0 0,0 1 0,6 8-29,-1 20 0,-4-26 27,3 36-56,-1 0 0,-2 0 1,-6 60-1,4-18 2,1-46 53,0-35 5,0 0 1,0 1 0,0-1-1,0 0 1,0 1 0,0-1-1,0 0 1,0 1 0,0-1-1,0 1 1,0-1-1,0 0 1,0 1 0,0-1-1,0 0 1,0 1 0,1-1-1,-1 0 1,0 0 0,0 1-1,0-1 1,1 0-1,-1 1 1,0-1 0,0 0-1,0 0 1,1 1 0,-1-1-1,0 0 1,1 0-1,-1 0 1,1 1 0,10-7 37,7-14 14,-8 3-36,-1-1-1,-1 0 0,-1 0 0,-1 0 0,8-36 0,-7 26-8,17-45 1,6-7 8,-30 80-17,0-1 0,1 0 0,-1 0 0,0 0 0,0 0 0,1 0 0,-1 1 0,1-1 0,-1 0-1,1 0 1,-1 1 0,1-1 0,-1 0 0,1 1 0,0-1 0,-1 1 0,1-1 0,0 0 0,0 1 0,-1 0 0,1-1 0,0 1 0,0-1 0,0 1 0,0 0-1,0 0 1,-1-1 0,1 1 0,0 0 0,0 0 0,0 0 0,0 0 0,0 0 0,0 0 0,0 0 0,-1 0 0,1 1 0,0-1 0,0 0 0,0 0-1,1 1 1,4 2-8,-1 1-1,1-1 0,-1 1 1,0 0-1,5 5 0,4 3-37,8 3-22,32 16 0,-44-26 48,0 0 1,1-1-1,-1 0 0,1-1 0,20 4 0,-25-7 24,0 1-1,-1-1 1,1 0-1,0-1 1,-1 0-1,1 0 1,0 0-1,-1 0 1,1-1-1,-1 0 1,1 0-1,-1 0 1,0-1-1,0 0 1,8-6-1,-10 6 2,0 1 0,0-1 0,0 0 0,-1 0 0,1 0 0,-1 0 0,0 0 0,0-1 0,0 1 0,0-1 0,0 1 0,-1-1 0,0 0 0,0 1 0,0-1 0,0 0 0,0 0 0,-1 0 0,0 0 0,0 0 0,0 0 0,0 0 0,-2-5 0,2 6 0,-1-1 0,0 1 1,1 0-1,-2 0 0,1 0 0,0 0 0,0 0 0,-1 1 1,0-1-1,0 0 0,1 1 0,-1-1 0,-1 1 0,1-1 0,0 1 1,-1 0-1,1 0 0,-1 0 0,1 1 0,-1-1 0,0 0 1,0 1-1,0 0 0,0 0 0,0 0 0,0 0 0,0 0 1,0 0-1,-5 1 0,6 0-4,0 0 0,0 1 0,0-1 0,0 1 0,0 0 0,0-1 0,0 1 0,1 0 0,-1 0 0,0 0 0,1 0 0,-1 1 0,0-1 0,1 0 0,0 1 0,-1-1 0,1 1 0,-2 2 0,-1 1 0,1 1 1,-1-1-1,1 1 0,-3 9 0,3-4-1,0 0 0,0 1 0,2 0 0,-1-1 0,1 1 0,1 0 0,0 0 0,1-1 0,0 1 0,1 0 0,1-1 0,-1 1 0,2-1 0,8 21 0,-10-28 0,-1 0 0,2 0 0,-1 0 0,0 0 0,1-1 0,-1 1 0,1-1 0,0 1 0,1-1 0,-1 0 0,0 0 0,1 0 0,7 4 0,-8-6 0,0 0 0,0 1 0,0-1 1,0-1-1,0 1 0,0 0 0,0-1 0,0 0 1,1 1-1,-1-1 0,0-1 0,0 1 0,0 0 1,1-1-1,-1 1 0,0-1 0,0 0 1,0 0-1,0 0 0,3-3 0,20-9 45,-2-3 0,1 0 1,-2-1-1,0-1 0,-1-1 0,23-27 0,-45 45-41,1 0-1,-1 1 1,1-1-1,-1 0 1,1 0-1,0 1 1,-1-1-1,1 0 1,0 1 0,0-1-1,-1 1 1,1-1-1,0 1 1,0-1-1,0 1 1,0-1-1,0 1 1,0 0-1,0 0 1,-1-1 0,1 1-1,0 0 1,0 0-1,0 0 1,0 0-1,0 0 1,0 0-1,0 0 1,0 0-1,0 1 1,0-1 0,0 0-1,0 1 1,0-1-1,0 0 1,-1 1-1,1-1 1,0 1-1,0-1 1,0 1-1,-1 0 1,1-1 0,0 1-1,-1 0 1,1-1-1,-1 1 1,1 0-1,0 0 1,-1 0-1,1 1 1,2 3 1,-1-1 1,0 1-1,0-1 0,-1 1 1,1 0-1,-1 0 1,0 0-1,1 8 0,-5 84 19,0-21 100,3-75-122,0-1 0,0 0-1,0 1 1,0-1 0,0 0-1,0 1 1,0-1 0,0 0-1,0 1 1,0-1 0,0 0 0,0 0-1,0 1 1,0-1 0,0 0-1,0 1 1,0-1 0,1 0-1,-1 0 1,0 1 0,0-1-1,0 0 1,1 0 0,-1 1-1,0-1 1,0 0 0,1 0-1,-1 0 1,0 1 0,0-1-1,1 0 1,-1 0 0,0 0-1,0 0 1,1 0 0,-1 0-1,0 0 1,1 1 0,-1-1-1,0 0 1,1 0 0,-1 0-1,0 0 1,1 0 0,-1 0-1,0-1 1,0 1 0,1 0-1,-1 0 1,0 0 0,1 0-1,-1 0 1,0 0 0,0 0-1,1-1 1,-1 1 0,0 0-1,0 0 1,1 0 0,-1-1-1,0 1 1,0 0 0,1 0-1,-1-1 1,17-15 55,57-78 73,-61 78-94,13-16 24,-25 31-58,0 0 0,0 0 0,0 1-1,0-1 1,0 0 0,1 0-1,-1 0 1,0 1 0,0-1 0,1 1-1,-1-1 1,0 1 0,1-1 0,-1 1-1,1 0 1,-1 0 0,1 0 0,-1 0-1,0 0 1,1 0 0,-1 0 0,3 1-1,-2-1 3,-1 1 0,1 0 0,-1 0-1,0 0 1,1 1 0,-1-1-1,0 0 1,0 0 0,1 1-1,-1-1 1,0 1 0,-1-1 0,1 1-1,0-1 1,1 4 0,10 31 37,-7-21-7,-2-5-9,2 0 0,0 0 1,0 0-1,0 0 0,1-1 0,1 0 0,0 0 1,14 14-1,-19-21-20,1 1-1,0 0 1,0-1 0,1 0 0,-1 1 0,0-1 0,1 0 0,-1-1 0,1 1-1,0-1 1,0 0 0,-1 1 0,1-2 0,0 1 0,0 0 0,0-1 0,0 0-1,0 0 1,0 0 0,0 0 0,0 0 0,0-1 0,0 0 0,-1 0 0,1 0-1,0 0 1,0-1 0,3-1 0,0-1-22,-1 0 0,0-1 0,0 1 0,0-1 0,0 0 0,-1-1 0,0 1 0,0-1 0,6-10 0,6-13-3867</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1:35.347"/>
    </inkml:context>
    <inkml:brush xml:id="br0">
      <inkml:brushProperty name="width" value="0.05" units="cm"/>
      <inkml:brushProperty name="height" value="0.05" units="cm"/>
      <inkml:brushProperty name="color" value="#004F8B"/>
    </inkml:brush>
  </inkml:definitions>
  <inkml:trace contextRef="#ctx0" brushRef="#br0">77 1 8744,'0'0'5640,"-42"74"-5072,30-43-216,0-1 8,5-2-136,3 2 8,4-6-136,0-1 16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0:41.077"/>
    </inkml:context>
    <inkml:brush xml:id="br0">
      <inkml:brushProperty name="width" value="0.05" units="cm"/>
      <inkml:brushProperty name="height" value="0.05" units="cm"/>
    </inkml:brush>
  </inkml:definitions>
  <inkml:trace contextRef="#ctx0" brushRef="#br0">0 46 9848,'0'0'1040,"73"-46"-1016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3:52.357"/>
    </inkml:context>
    <inkml:brush xml:id="br0">
      <inkml:brushProperty name="width" value="0.05" units="cm"/>
      <inkml:brushProperty name="height" value="0.05" units="cm"/>
      <inkml:brushProperty name="color" value="#AB008B"/>
    </inkml:brush>
  </inkml:definitions>
  <inkml:trace contextRef="#ctx0" brushRef="#br0">1 0 5824,'0'0'9409,"4"11"-8909,18 34-7,-18-41-400,-1 0 0,0-1 0,1 0 0,-1 0 0,1 0-1,0 0 1,0 0 0,0-1 0,0 0 0,1 1 0,-1-2 0,1 1 0,-1 0-1,1-1 1,-1 0 0,9 1 0,5 2 215,150 39 2841,-152-40-2775,-15-3-324,0 0 1,1 0-1,-1 0 1,0 0-1,0 0 1,0 1-1,0-1 1,1 0-1,-1 1 1,0-1-1,0 0 1,0 1-1,0 0 1,0-1-1,0 1 1,0-1-1,0 1 1,0 0-1,0 0 0,0 0 1,-1-1-1,1 1 1,0 0-1,-1 0 1,1 0-1,0 0 1,-1 0-1,1 0 1,-1 1-1,0-1 1,1 0-1,-1 2 1,4 18 139,-1 0 0,-2 0 1,0 0-1,-3 28 0,1 1 40,17 429 1098,-10-292-660,-1-110-318,11 105 500,-9-110-549,1 10 74,-8-61-211,-1-19-144,1 0 0,0 0 0,-1 0 1,1 0-1,0 1 0,0-1 0,0 0 1,1 0-1,-1 0 0,0 0 0,1 0 1,-1 0-1,1 0 0,0 0 0,0 0 1,0 0-1,1 2 0,-1-3 8,-1-1-15,0 0-1,0 0 0,-1 1 1,1-1-1,0 0 1,0 1-1,0-1 1,0 0-1,0 1 0,-1-1 1,1 0-1,0 0 1,0 1-1,0-1 0,-1 0 1,1 0-1,0 0 1,0 1-1,-1-1 1,1 0-1,0 0 0,-1 0 1,1 0-1,0 1 1,0-1-1,-1 0 1,1 0-1,0 0 0,-1 0 1,1 0-1,0 0 1,-1 0-1,1 0 1,0 0-1,-1 0 0,1 0 1,-17-2 43,11 1-20,-30-3 90,-66-1-1,91 6-127,-1 0 0,1 0-1,0 1 1,-1 0 0,1 1-1,0 0 1,1 1 0,-1 0-1,0 1 1,-10 6-1,19-9-47,0-1-1,0 0 1,0 1-1,1-1 0,-1 1 1,0-1-1,1 1 0,-3 3 1,1 5-4330</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1:38.158"/>
    </inkml:context>
    <inkml:brush xml:id="br0">
      <inkml:brushProperty name="width" value="0.05" units="cm"/>
      <inkml:brushProperty name="height" value="0.05" units="cm"/>
      <inkml:brushProperty name="color" value="#004F8B"/>
    </inkml:brush>
  </inkml:definitions>
  <inkml:trace contextRef="#ctx0" brushRef="#br0">224 314 5416,'0'0'10381,"-11"-3"-9952,-37-7-1,45 10-380,0 0 0,-1 1 0,1 0 0,0 0 1,0 0-1,-1 0 0,1 0 0,0 0 0,0 1 0,0 0 0,1-1 0,-1 1 0,0 0 0,1 1 0,-1-1 0,1 0 0,-1 1 0,1-1 1,0 1-1,-3 5 0,-1 0 87,-11 12 250,2 1 0,-22 36-1,33-50-277,0 0-1,0 1 1,1-1-1,0 1 0,1 0 1,0 0-1,0 1 1,0-1-1,1 0 0,1 0 1,-1 1-1,2 9 1,-1-17-72,0 1 0,1-1 0,-1 1 0,0 0 0,1-1 0,-1 1 0,1-1 1,0 1-1,0-1 0,-1 1 0,1-1 0,0 0 0,0 1 0,0-1 0,1 0 0,-1 0 0,0 0 1,0 1-1,1-2 0,1 3 0,0-2 5,0 0 0,0 0-1,0 0 1,0 0 0,1 0 0,-1-1 0,0 0 0,0 1 0,0-1-1,4-1 1,4 0 37,0 0-1,-1-2 1,1 1-1,-1-1 1,12-5-1,3-5 103,-2 0 1,0-2-1,0 0 0,-1-2 0,36-36 0,-46 40-45,-9 11-77,-1-1 1,0 0 0,1 1-1,-1-1 1,1 1 0,0 0 0,3-2-1,-5 4-47,-1 0-1,1-1 1,0 1-1,-1 0 1,1 0-1,0 0 0,0 0 1,-1 0-1,1 0 1,0 0-1,-1 0 1,1 1-1,0-1 1,0 0-1,-1 0 1,1 0-1,0 1 0,-1-1 1,1 1-1,0-1 1,-1 0-1,1 1 1,-1-1-1,1 1 1,-1-1-1,1 1 1,-1-1-1,1 1 0,-1 0 1,1-1-1,-1 1 1,0-1-1,1 1 1,-1 0-1,0-1 1,0 1-1,1 0 0,-1 1 1,5 10 35,4 8 11,1 0 0,18 26 0,-25-42-56,0 1 0,0-1 0,1 0 0,-1 0 1,1 0-1,0-1 0,0 1 0,0-1 0,1 0 1,-1-1-1,1 1 0,0-1 0,0 1 1,0-1-1,8 2 0,-9-4-2,0 1 0,0-1-1,-1 0 1,1 0 0,0 0 0,0 0 0,0-1-1,-1 1 1,1-1 0,0 0 0,-1-1 0,1 1 0,-1 0-1,7-4 1,-4 1 5,-1 0-1,1 0 1,-1-1 0,0 0-1,0 0 1,-1 0-1,8-10 1,-5 3 13,1-1 1,-2 0-1,0 0 0,0 0 1,-1-1-1,-1 0 0,3-17 1,-5 21 12,-1-1 0,0 0 1,-1 0-1,0 0 1,-3-17-1,3 23 2,-1 0 0,0 0-1,-1 0 1,1 0 0,-1 0 0,0 1-1,0-1 1,-1 0 0,1 1-1,-1 0 1,0-1 0,0 1-1,0 0 1,-5-3 0,-5 2 86,3 0 0,10 5-116,0-1-1,0 1 1,1 0-1,-1-1 1,0 1-1,0 0 1,1-1-1,-1 1 1,0 0-1,1 0 1,-1-1-1,1 1 1,-1 0-1,0 0 1,1 0-1,-1 0 1,1-1-1,-1 1 1,0 0 0,1 0-1,-1 0 1,1 0-1,-1 0 1,1 0-1,-1 0 1,0 0-1,1 0 1,0 0-1,190-26-66,-86 13 54,-16 2 9,133-21-76,-218 31 77,-1 1-4,0-1 0,1 0 0,-1 1 1,1-1-1,-1 1 0,0 0 0,1 0 1,-1 1-1,4 0 0,-18 12 85,-9 2-29,0 0-1,-24 13 1,-4 2 14,15-8-15,-92 67 128,107-74-128,1 1 0,0 0 1,1 1-1,-21 28 0,34-41-34,1 0 0,-1 0-1,1 0 1,0 0 0,0 0-1,1 0 1,-1 1 0,1-1-1,0 0 1,0 1 0,0-1-1,0 8 1,1-10-8,1 0 1,-1 0 0,0 0-1,1 0 1,0 0-1,-1 0 1,1 0-1,0 0 1,0 0-1,0 0 1,1 0-1,-1 0 1,0-1-1,1 1 1,-1-1-1,1 1 1,-1-1-1,1 1 1,0-1-1,-1 0 1,1 0-1,0 1 1,0-2-1,0 1 1,0 0 0,0 0-1,4 0 1,-1 1 5,1-1 0,-1-1 1,1 1-1,-1-1 1,1 0-1,-1 0 1,1 0-1,0-1 1,-1 0-1,0 0 1,1 0-1,-1-1 1,0 0-1,1 0 1,-1 0-1,0-1 1,0 0-1,4-3 1,2-1 25,-1-1 0,0 0 0,0 0 0,-1-1 0,-1 0 0,16-20 0,-14 12 39,16-33 1,-19 34 23,1 0 1,17-24-1,-25 39-99,1 1 1,-1-1 0,0 1-1,0 0 1,1-1-1,-1 1 1,0 0 0,1-1-1,-1 1 1,1 0-1,-1 0 1,0-1 0,1 1-1,-1 0 1,1 0-1,-1 0 1,1 0-1,-1-1 1,1 1 0,-1 0-1,1 0 1,-1 0-1,1 0 1,-1 0 0,0 0-1,1 0 1,-1 0-1,1 0 1,-1 1 0,1-1-1,-1 0 1,1 0-1,-1 0 1,1 0 0,-1 1-1,0-1 1,1 0-1,-1 0 1,1 1 0,-1-1-1,0 0 1,1 1-1,-1-1 1,0 0-1,1 1 1,14 22 32,-12-17-27,49 68 31,-46-66-39,1-1 1,-1 0-1,1-1 1,0 0-1,0 0 0,1 0 1,14 7-1,-18-11 0,-1-1 0,1 0-1,0 0 1,0 0 0,-1-1 0,1 1-1,0-1 1,0 0 0,0 0 0,0 0-1,-1-1 1,1 1 0,0-1 0,0 0-1,-1 0 1,1 0 0,0-1 0,-1 1-1,1-1 1,-1 0 0,6-4-1,3-3 12,-1 0-1,0 0 0,0-1 0,12-15 0,-4 2 7,-1-1 0,28-50 0,18-57 114,-52 105-86,12-21 225,-26 53-250,1 0 0,0 0 0,0 0 0,1 0 0,0 0 0,0 0 0,0 0 0,1 0 0,1 9 0,0 0-1,-1-10-17,15 133 42,-11-112-41,1 0 0,1-1-1,13 33 1,-19-55 4,0-1 0,0 0-1,0 1 1,1-1 0,-1 0 0,1 0 0,-1 0-1,1 0 1,0 0 0,2 2 0,-3-4-5,0 1-1,-1-1 1,1 0 0,0 1 0,0-1 0,-1 0 0,1 0 0,0 1 0,0-1 0,-1 0 0,1 0 0,0 0 0,0 0 0,0 0-1,-1 0 1,1 0 0,0-1 0,0 1 0,0 0 0,-1 0 0,1 0 0,0-1 0,-1 1 0,1 0 0,0-1 0,0 1 0,-1-1-1,1 1 1,-1-1 0,1 1 0,0-1 0,-1 1 0,1-1 0,-1 0 0,1 0 0,4-6 17,0 0 0,0 0 0,-1 0 1,0-1-1,-1 1 0,5-13 0,12-52 106,-3 7-39,-2 16-30,-8 24-5,2 1 1,0 0-1,14-25 0,-23 48-52,1 0 1,-1 1-1,1-1 1,-1 0-1,1 1 1,0-1-1,-1 1 1,1-1-1,0 1 1,-1-1-1,1 1 1,0 0-1,-1-1 1,1 1-1,0 0 1,0 0-1,0-1 1,-1 1-1,1 0 1,0 0-1,0 0 1,0 0-1,-1 0 1,1 0-1,0 0 1,0 0-1,0 0 1,-1 1-1,1-1 1,0 0-1,0 0 1,-1 1-1,1-1 1,0 0-1,0 1 1,-1-1-1,2 1 1,29 23 19,-22-17-18,32 27-2,41 29 0,-72-57 0,0 1 0,0-2 0,1 0 0,0 0 0,0-1 0,19 5 0,-24-8 5,1-1 1,0 0-1,0 0 1,0-1-1,-1 1 0,1-1 1,0-1-1,-1 1 0,1-1 1,-1 0-1,1-1 0,-1 0 1,0 0-1,0 0 0,0-1 1,0 1-1,-1-1 0,9-9 1,-4 5 6,-1-1 1,-1 0-1,1 0 0,-1-1 1,-1-1-1,0 1 0,0-1 1,-1 0-1,6-16 0,-10 22-1,-1 1 0,0-1-1,0 0 1,0 0 0,-1 1-1,1-1 1,-1 0 0,0 0-1,0 0 1,-1 0-1,0 0 1,0 1 0,0-1-1,0 0 1,-4-7 0,4 9-3,0 1 0,-1 0 0,1 0 0,0 0 0,-1 0 0,0 0 0,0 0 0,1 0 0,-1 1 0,0-1 0,-1 1 0,1-1 0,0 1 0,0 0 0,0 0 0,-1 0 1,1 0-1,-1 0 0,1 1 0,0-1 0,-1 1 0,1-1 0,-1 1 0,0 0 0,1 0 0,-1 0 0,1 0 0,-1 0 0,1 1 0,-1-1 0,1 1 0,-3 1 0,-3 0 7,1 0-1,-1 1 0,1 0 1,-1 1-1,1 0 0,0 0 1,0 0-1,1 1 0,-1 0 1,1 0-1,0 1 0,1 0 1,-1 0-1,-5 9 0,5-6-5,0 1 0,1 0 0,0 0-1,0 0 1,1 1 0,1-1-1,0 1 1,0 0 0,-1 20-1,3-17-3,0-1 0,2 1 1,-1 0-1,2-1 0,0 1 0,0-1 0,9 26 0,-8-30 2,1 1 0,0-1 0,1 0 0,0 0 0,0-1-1,1 1 1,0-1 0,0-1 0,1 1 0,14 12 0,-14-16 6,1 1 1,-1-1-1,1-1 1,0 1-1,0-1 0,0 0 1,0-1-1,1 0 1,-1-1-1,0 1 0,1-2 1,-1 1-1,1-1 1,14-2-1,-10 1 23,-1 0 0,0-2 1,0 1-1,0-1 0,0-1 0,0 0 0,-1-1 0,0-1 1,16-9-1,-22 12-35,0-1 1,0 0-1,-1-1 1,7-7-1,-1-1-4309</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1:38.903"/>
    </inkml:context>
    <inkml:brush xml:id="br0">
      <inkml:brushProperty name="width" value="0.05" units="cm"/>
      <inkml:brushProperty name="height" value="0.05" units="cm"/>
      <inkml:brushProperty name="color" value="#004F8B"/>
    </inkml:brush>
  </inkml:definitions>
  <inkml:trace contextRef="#ctx0" brushRef="#br0">85 1 12360,'0'0'9514,"-11"8"-9037,-35 25-27,25-22 531,21-11-959,0 0 0,-1 0 0,1 0 1,0 0-1,0 0 0,-1 0 0,1 0 0,0 0 0,0 0 0,-1 0 0,1 0 0,0 0 0,0 0 0,0-1 0,-1 1 0,1 0 0,0 0 0,0 0 1,0 0-1,-1 0 0,1-1 0,0 1 0,0 0 0,0 0 0,-1 0 0,1 0 0,0-1 0,0 1 0,0 0 0,0 0 0,0 0 0,0-1 0,0 1 0,-1 0 1,1 0-1,0-1 0,0 1 0,0 0 0,0-1 0,0-2 159,1-1 0,-1 0 0,1 1 0,0-1 1,0 0-1,2-4 0,0-2 89,-3 10-273,1-1-1,-1 1 1,0 0-1,0-1 0,0 1 1,0 0-1,1-1 1,-1 1-1,0 0 1,0 0-1,1-1 1,-1 1-1,0 0 0,0 0 1,1-1-1,-1 1 1,0 0-1,1 0 1,-1 0-1,0 0 1,1 0-1,-1-1 0,0 1 1,1 0-1,-1 0 1,0 0-1,1 0 1,-1 0-1,0 0 1,1 0-1,-1 0 1,1 0-1,-1 0 0,0 0 1,1 1-1,-1-1 1,0 0-1,1 0 1,-1 0-1,0 0 1,1 0-1,-1 1 0,0-1 1,13 2 1539</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5:52.724"/>
    </inkml:context>
    <inkml:brush xml:id="br0">
      <inkml:brushProperty name="width" value="0.05" units="cm"/>
      <inkml:brushProperty name="height" value="0.05" units="cm"/>
      <inkml:brushProperty name="color" value="#004F8B"/>
    </inkml:brush>
  </inkml:definitions>
  <inkml:trace contextRef="#ctx0" brushRef="#br0">0 0 5520,'0'0'8609,"5"16"-8408,27 104 161,-2-33 66,49 95 0,-28-86-137,-7-17-1,-37-65-145,1 0 0,1-1 0,0 0 0,21 22 0,-26-32-200,-3-2-12,-1-1-1,0 0 1,1 1-1,-1-1 1,0 1-1,1-1 1,-1 0-1,0 1 1,1-1-1,-1 1 1,0-1-1,0 1 0,0-1 1,1 1-1,-1-1 1,0 1-1,0-1 1,0 1-1,0-1 1,0 1-1,0-1 1,0 1-1,0-1 1,0 1-1,0 0 1</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5:54.018"/>
    </inkml:context>
    <inkml:brush xml:id="br0">
      <inkml:brushProperty name="width" value="0.05" units="cm"/>
      <inkml:brushProperty name="height" value="0.05" units="cm"/>
      <inkml:brushProperty name="color" value="#004F8B"/>
    </inkml:brush>
  </inkml:definitions>
  <inkml:trace contextRef="#ctx0" brushRef="#br0">87 129 4912,'0'0'6304,"0"14"-5986,1 28 140,-5 43 0,2-56-127,1-10 0,-1 0 1,-1 0 0,-1 0 0,-11 34 0,15-52-314,0-1 0,0 0 1,0 1-1,0-1 0,0 0 1,0 1-1,0-1 1,-1 0-1,1 0 0,0 1 1,0-1-1,0 0 0,0 0 1,0 1-1,-1-1 0,1 0 1,0 0-1,0 1 1,0-1-1,-1 0 0,1 0 1,0 0-1,0 0 0,-1 1 1,1-1-1,0 0 1,0 0-1,-1 0 0,1 0 1,0 0-1,-1 0 0,1 0 1,0 0-1,-1 0 0,1 0 1,0 0-1,-8-13 504,3-7-347,0 0-1,-1-21 1,0 3-22,-2-8 64,2 0-1,2-1 1,3-53 0,7 46 67,-6 54-277,0-1 1,0 1-1,0-1 0,0 1 1,0 0-1,0-1 0,0 1 1,0-1-1,0 1 1,0 0-1,1-1 0,-1 1 1,0 0-1,0-1 0,1 1 1,-1 0-1,0-1 0,0 1 1,1 0-1,-1 0 1,0-1-1,1 1 0,-1 0 1,0 0-1,1 0 0,-1-1 1,0 1-1,1 0 1,-1 0-1,1 0 0,-1 0 1,0 0-1,1 0 0,-1 0 1,1 0-1,-1 0 1,0 0-1,1 0 0,0 0 1,17 11 93,15 23-31,67 109 261,-49-50-44,-46-82-216,-4-10-56,-1 1 1,1-1-1,-1 0 1,1 0-1,0 1 1,-1-1-1,1 0 1,0 0-1,0 0 1,0 0-1,0 0 1,0 0-1,1 1 1,-3 1 22,-1-1-1,1 0 1,-1 0 0,0 0 0,0 0 0,0 0-1,0 0 1,0 0 0,0 0 0,-4 1 0,-41 20 254,39-21-246,0 1 1,1 1 0,0-1 0,-1 1 0,1 1-1,0-1 1,1 1 0,-1 0 0,1 1 0,-10 10-1,15-15-194,1 0 0,-1 0 0,1 0 0,-1 0 0,1 0 0,0 1 0,-1-1 0,1 0 0,0 0 0,0 0 0,0 0-1,0 0 1,0 2 0,0-2-271</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5:56.960"/>
    </inkml:context>
    <inkml:brush xml:id="br0">
      <inkml:brushProperty name="width" value="0.05" units="cm"/>
      <inkml:brushProperty name="height" value="0.05" units="cm"/>
      <inkml:brushProperty name="color" value="#004F8B"/>
    </inkml:brush>
  </inkml:definitions>
  <inkml:trace contextRef="#ctx0" brushRef="#br0">16 124 4312,'0'0'2856,"-1"-11"-2350,-14-94 1225,23 129 2563,30 113-3579,-27-85-410,35 194 1116,-34-97-688,-11-135-596,-1-12-76,1 1 0,-1-1 0,0 0-1,0 1 1,0-1 0,-1 1 0,1-1 0,-1 3 0,-1-4 400,-1-9-234,-4-19-91,5 18-55,-17-105 375,15 92-299,-11-42 0,0 4 60,8 25-69,0 1 89,-4-54-1,11 81-214,-1 1-1,1-1 0,0 0 1,0 0-1,1 1 0,-1-1 1,2 1-1,-1-1 0,1 0 1,0 1-1,0 0 0,1 0 1,4-9-1,-2 6 4,0 1 1,1 0-1,-1 1 1,2-1-1,-1 1 1,1 0-1,0 1 1,15-12-1,-18 16-22,0 0 0,0 0 1,1 0-1,-1 1 0,0-1 0,1 1 0,-1 0 1,1 0-1,-1 1 0,1-1 0,0 1 0,-1 0 1,1 0-1,-1 0 0,1 1 0,0 0 0,-1 0 0,1 0 1,-1 0-1,8 4 0,-7-3-10,0 0 0,0 1 0,0-1 0,0 1 0,-1 0 0,1 0 0,-1 1 0,0-1-1,6 7 1,-8-7 7,0 0-1,0 0 0,-1 0 0,1 0 0,-1 0 1,0 1-1,0-1 0,0 0 0,0 1 1,-1-1-1,1 1 0,-1-1 0,0 1 0,0-1 1,0 1-1,-1 4 0,-1 4 14,-1 0 0,0 0 0,-1 0 0,0 0 0,0-1 0,-2 0-1,1 0 1,-1 0 0,-15 19 0,-6 3 176,-45 44-1,68-73-173,4-4-9,-1 0 0,1 1-1,-1-1 1,1 1-1,-1-1 1,1 1-1,-1-1 1,1 1 0,0-1-1,-1 1 1,1-1-1,0 1 1,-1 0 0,1-1-1,0 1 1,0-1-1,-1 1 1,1 0 0,0-1-1,0 1 1,0 0-1,0-1 1,0 1-1,0 0 1,0-1 0,0 1-1,0 0 1,0-1-1,0 1 1,1 0 0,-1-1-1,0 1 1,0 0-1,1-1 1,-1 1 0,0-1-1,1 1 1,-1 0-1,1-1 1,-1 1-1,1-1 1,-1 1 0,1-1-1,-1 0 1,1 1-1,-1-1 1,1 1 0,-1-1-1,1 0 1,0 0-1,-1 1 1,1-1 0,0 0-1,-1 0 1,2 0-1,6 3-6,0-1-1,0 0 0,12 1 1,-17-2 6,27 3-8,-1 1-1,31 11 1,-48-13-8,0 2-1,-1-1 1,0 2 0,1 0-1,-2 0 1,1 1-1,16 13 1,-25-17 11,0 0-1,0 0 1,0 0-1,0 0 1,0 0-1,-1 0 1,0 0 0,1 1-1,-1-1 1,0 1-1,-1-1 1,1 1-1,-1-1 1,1 1 0,-1-1-1,0 1 1,0-1-1,-1 1 1,1-1-1,-1 1 1,0-1 0,0 1-1,0-1 1,0 1-1,0-1 1,-1 0-1,0 0 1,1 0-1,-1 0 1,0 0 0,-1 0-1,1 0 1,-3 2-1,-6 3 27,0 0-1,0 0 0,-1-2 0,0 1 1,0-1-1,0-1 0,-1 0 0,-17 3 0,6-2 82,0-3-1,-1 0 0,-40 0 0,37-1 16,22-1-84,0-1 0,-1 1 0,1-1 0,0-1 0,-9 0 0,-2-2 387,26 3-3521</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16:00.782"/>
    </inkml:context>
    <inkml:brush xml:id="br0">
      <inkml:brushProperty name="width" value="0.05" units="cm"/>
      <inkml:brushProperty name="height" value="0.05" units="cm"/>
      <inkml:brushProperty name="color" value="#004F8B"/>
    </inkml:brush>
  </inkml:definitions>
  <inkml:trace contextRef="#ctx0" brushRef="#br0">7 787 8432,'0'0'2920,"11"-2"-2698,115-32 894,-117 31-887,1-1 0,-1 1-1,1-1 1,12-9-1,-1 2 587,-20 11-774,0-1 0,0 0 0,0 0 0,0 1 0,0-1 1,0 0-1,-1 0 0,1 0 0,0 0 0,0 0 1,-1 0-1,1 0 0,0 0 0,-1 0 0,1 0 0,-1 0 1,0-1-1,1 1 0,-1 0 0,0 0 0,0 0 1,1-1-1,-1 1 0,0 0 0,0 0 0,0-1 0,-1 1 1,1 0-1,0 0 0,0 0 0,-1-1 0,1 1 1,-1 0-1,1 0 0,-1 0 0,1 0 0,-1 0 0,0 0 1,1 0-1,-1 0 0,0 0 0,0 0 0,0 0 1,0 0-1,0 0 0,0 1 0,0-1 0,0 0 0,0 1 1,0-1-1,0 1 0,-2-1 0,-7-2 118,5 0-108,-1 1 0,0 0 0,0 0 1,1 1-1,-1-1 0,0 1 0,-1 1 0,1-1 0,0 1 0,0 0 0,0 0 0,0 1 0,0 0 0,-11 3 0,10-2-18,0 1-1,0-1 0,1 2 0,-1-1 0,1 1 0,0 0 0,-1 0 1,2 1-1,-1 0 0,0 0 0,1 0 0,-7 9 0,10-10-5,-1 0 0,0 0 0,1 1 0,0-1-1,0 1 1,0-1 0,1 1 0,-1 0 0,1 0 0,0 0-1,1 0 1,-1 0 0,1 0 0,0 0 0,0 0 0,1 0 0,-1-1-1,1 1 1,2 8 0,1-2 9,0-1-1,1 1 1,-1-1 0,2 0-1,0-1 1,0 1 0,1-1-1,0 0 1,0 0 0,1-1-1,0 0 1,1-1 0,0 0-1,0 0 1,19 10 0,-23-14-21,1-1 0,-1 0 0,1 0 0,0 0 1,0-1-1,0 0 0,0 0 0,0 0 0,0-1 0,0 0 1,0 0-1,0 0 0,0-1 0,0 0 0,7-2 0,-5 1 6,0-1 0,0 0 0,0 0 0,-1-1 0,0 0-1,0 0 1,0-1 0,0 0 0,-1 0 0,9-8 0,-1-2 61,-1 0 0,0-1 0,-1 0 0,-1 0 0,-1-2 1,0 1-1,-1-1 0,-1-1 0,7-22 0,-12 30-38,1-2 130,0 0-1,10-20 0,-12 29-146,1 0-1,-1 0 0,1 0 0,0 1 0,0-1 0,0 1 0,0 0 0,1 0 0,-1 0 0,1 1 0,6-5 0,-8 6-26,-1 0 0,1 0 0,0 0-1,-1 1 1,1-1 0,0 0 0,0 1-1,-1-1 1,1 1 0,0 0 0,0 0-1,0-1 1,-1 1 0,1 0 0,0 0-1,0 1 1,0-1 0,0 0 0,-1 1-1,1-1 1,0 1 0,0-1 0,-1 1-1,1 0 1,2 1 0,-2 0-8,0 0 0,0 1 1,0-1-1,0 0 0,0 1 1,-1-1-1,1 1 0,-1 0 1,1-1-1,-1 1 0,0 0 1,0 0-1,-1 0 0,1 0 1,0 2-1,3 16-25,-1 0 1,-1 1-1,-1-1 1,-2 29-1,0-41 23,1 0 0,0-1-1,1 1 1,-1 0 0,2 0-1,-1 0 1,1-1-1,5 14 1,-6-21 8,-1 0 1,1 1-1,-1-1 0,1 0 0,0 0 1,0 0-1,-1 0 0,1 0 0,0 0 1,0-1-1,0 1 0,0 0 0,0 0 1,0-1-1,0 1 0,1-1 0,-1 1 1,0-1-1,0 1 0,0-1 0,0 1 1,1-1-1,-1 0 0,0 0 0,0 0 1,1 0-1,-1 0 0,0 0 0,1 0 1,-1 0-1,0 0 0,0-1 0,0 1 1,1 0-1,-1-1 0,2 0 0,2-1 10,0 0-1,-1-1 0,1 1 0,-1-1 0,0 0 1,0 0-1,0 0 0,4-4 0,0-3 8,0 0-1,0 0 1,-1-1-1,-1 1 1,0-2-1,6-14 1,22-74 49,-31 88-50,8-27 49,-3-1 0,-1-1 0,2-71 0,-8 44 41,-12-97-1,1 117-44,7 37 5,0 0 0,2 0 0,-2-18-1,-1 16 57,4 13-119,-1-1 1,1 1 0,0 0 0,0 0-1,0 0 1,-1 0 0,1 0 0,0 0-1,0 0 1,-1 0 0,1 0 0,0 0-1,0 0 1,-1 0 0,1 0 0,0 0-1,0 0 1,-1 0 0,1 0-1,0 0 1,0 0 0,-1 0 0,1 0-1,0 1 1,0-1 0,-1 0 0,1 0-1,0 0 1,0 0 0,0 1 0,0-1-1,-1 0 1,1 0 0,0 0-1,0 1 1,0-1 0,0 0 0,0 0-1,-1 0 1,1 1 0,0-1 0,0 0-1,0 0 1,0 1 0,0-1 0,0 0-1,0 1 1,-6 12-3,0 1 0,1 1 0,1-1 0,-5 28 0,-2 62-77,6-44 9,1 157-215,3-41-5,-2-125 215,0 2-49,-9 55 0,11-86 159,1-21 33,-6-9 114,5 1-147,0 0 1,0 0-1,0-1 0,1 1 1,0 0-1,0 0 1,1-1-1,3-11 1,-1-8 52,-2 10-38,1-11 92,6-31 0,-5 49-107,-1 0 1,2 0-1,-1 0 1,1 1-1,0 0 1,10-15-1,-9 16-16,-4 5-13,1 0 1,0 0 0,0 0-1,0 0 1,0 0 0,0 0-1,0 1 1,1-1 0,0 1-1,-1 0 1,1-1-1,0 1 1,0 0 0,0 1-1,0-1 1,0 1 0,6-2-1,14-3 22,-16 4-31,1 0-1,-1 1 1,1-1-1,-1 2 0,12-1 1,-17 1-1,0 0 1,0 1-1,0-1 1,0 1 0,0-1-1,0 1 1,0 0-1,0 0 1,0 0 0,0 0-1,0 0 1,0 0-1,-1 1 1,1-1 0,-1 0-1,1 1 1,-1-1-1,1 1 1,-1 0 0,0-1-1,0 1 1,0 0-1,0 0 1,1 3 0,1 1-1,0 1 1,-1-1-1,0 1 1,-1-1-1,0 1 1,0 0-1,0-1 1,0 1 0,-1 0-1,-1 0 1,-1 12-1,1-14 0,0 0 0,-1 0 0,1 0 0,-1 0 0,-1-1 0,1 1 0,0-1 0,-1 1 0,0-1 0,0 0 0,-1 0 1,1 0-1,-1 0 0,1-1 0,-1 0 0,-6 5 0,-3-1 26,0 0 0,-23 8 0,23-10 74,0 1-1,-19 11 0,31-16-94,1-1 0,0 0 1,0 0-1,0 0 0,0 0 0,0 1 0,0-1 0,-1 0 0,1 0 0,0 0 0,0 1 0,0-1 0,0 0 1,0 0-1,0 1 0,0-1 0,0 0 0,0 0 0,0 0 0,0 1 0,0-1 0,0 0 0,0 0 0,0 1 1,0-1-1,0 0 0,0 0 0,1 0 0,-1 1 0,0-1 0,0 0 0,0 0 0,0 0 0,0 0 0,0 1 1,1-1-1,-1 0 0,0 0 0,0 0 0,1 1 0,8 7 5,-6-5-2,4 2-17,-1 0 1,1 0 0,-1-1-1,1 0 1,1 0 0,-1 0-1,0-1 1,1-1 0,0 1-1,0-1 1,0 0 0,0-1 0,0 0-1,0 0 1,0 0 0,10-2-1,-3 0-3,1 0 0,-1-1-1,0-1 1,0 0 0,0-1 0,0 0-1,26-13 1,-32 11 22,0 1-1,0-1 1,0 0 0,-1-1-1,0 0 1,0-1 0,-1 1-1,9-12 1,-11 12 12,-1 1-1,1-1 1,-1 0 0,-1 0-1,1-1 1,-1 1 0,-1-1-1,1 1 1,-1-1 0,0 0-1,0-12 1,-1 15-7,-1 0 0,0 1 0,-1-1 0,1 0 0,-1 1 0,0-1 1,0 0-1,0 1 0,-1-1 0,0 1 0,-2-5 0,3 6-2,-1 1 0,1 0 0,-1 0 0,0 1 0,0-1 0,1 0-1,-1 0 1,0 1 0,-1-1 0,1 1 0,0 0 0,0 0 0,0 0 0,-1 0 0,1 0 0,-1 0 0,1 0 0,-1 1 0,1-1-1,-1 1 1,1 0 0,-6 0 0,5 0-2,-1 1 0,1-1 0,-1 1 1,0 0-1,1 0 0,0 0 0,-1 0 0,1 1 0,0-1 0,-1 1 0,1 0 0,0 0 0,0 0 0,1 0 0,-1 1 0,0-1 0,1 1 0,-1 0 1,1-1-1,0 1 0,0 0 0,-2 4 0,-2 4-10,1 1 0,0-1 0,0 1 1,1-1-1,-2 14 0,5-21-3,0 1 0,1 0 1,0 0-1,-1-1 0,2 1 1,-1 0-1,0 0 0,1-1 0,0 1 1,0 0-1,1-1 0,-1 1 0,1-1 1,0 0-1,0 1 0,0-1 0,1 0 1,0 0-1,0 0 0,0-1 0,0 1 1,0-1-1,0 1 0,1-1 0,0 0 1,0-1-1,4 4 0,1 0-5,1-1-1,-1 0 1,1-1-1,0 1 1,0-2-1,0 0 1,1 0-1,-1 0 1,1-2-1,20 2 1,-20-3 6,1-1 0,-1-1-1,0 0 1,1-1 0,-1 0 0,0 0 0,0-1-1,-1-1 1,1 1 0,-1-2 0,0 0-1,10-8 1,12-10 5,-2-2-1,32-35 1,-42 42-11,-4 2 4,14-12 7,25-33 1,-47 52 3,0-1 0,-1-1-1,0 1 1,-1-1 0,0 0-1,-1-1 1,5-17 0,-2-3 23,-1-1 0,-2 0-1,-2 0 1,0-42 0,-4 54 8,0-1 1,-2 1-1,0-1 0,-2 1 0,0 0 1,-2 1-1,-13-32 0,15 43-5,-1 1 0,0 0 0,0 0-1,-1 0 1,0 1 0,-1 0 0,0 1-1,0-1 1,-1 2 0,1-1 0,-2 1-1,-13-7 1,21 12-28,0 1 0,0-1 0,1 1-1,-1 0 1,0 0 0,0 0 0,0 0 0,0 0 0,1 0-1,-1 0 1,0 1 0,0-1 0,0 0 0,1 1-1,-1 0 1,0-1 0,1 1 0,-1 0 0,0 0-1,1 0 1,-1 0 0,1 0 0,-1 0 0,1 1-1,0-1 1,0 0 0,-3 4 0,-1 1-7,0 0 0,0 1 0,1 0 0,-7 14 0,0 6-51,1 1 0,1 1 0,1 0 0,1 0-1,-3 47 1,7-24-94,2-1 1,8 71-1,20 43-153,-23-130 277,-4-16 23,2 0 0,0-1 1,2 0-1,0 1 0,1-2 1,11 29-1,-7-25 5,-9-19-2,0 0 0,1 0 0,0 0 0,-1 0 0,1 0 0,0 0 0,0 0 0,0 0 0,0 0 0,1 0 0,-1 0 0,0 0 0,1-1 0,0 1 0,-1-1 0,1 1 0,0-1-1,-1 0 1,1 1 0,0-1 0,0 0 0,0 0 0,0 0 0,0-1 0,0 1 0,1 0 0,-1-1 0,0 1 0,4-1 0,6 0 18,-1 0 0,1-1 0,-1 0 0,1-1 0,-1 0 0,13-5 0,63-26 153,-76 28-146,-1-2-1,-1 1 0,1-1 1,-1-1-1,0 0 0,-1 0 1,0-1-1,0 0 0,-1 0 1,0-1-1,6-11 0,-11 18-15,-1 0 0,1 0 0,-1 0 0,1 0 0,-1-1 0,0 1 0,0 0 0,-1-1 0,1 1 0,-1 0 0,0-1 0,1 1 0,-2-1 0,1 1-1,0-1 1,-1 1 0,1 0 0,-1-1 0,0 1 0,0 0 0,0 0 0,-1-1 0,1 1 0,-1 0 0,1 0 0,-1 0 0,0 1 0,0-1 0,-1 0 0,1 1 0,-1-1 0,1 1-1,-1 0 1,0 0 0,1 0 0,-4-2 0,1 2 13,0 0 0,0 1-1,0-1 1,0 1 0,0 0-1,0 0 1,-6 0 0,10 1-18,-1-1 1,1 1 0,0 1-1,-1-1 1,1 0 0,0 0 0,-1 0-1,1 1 1,0-1 0,0 1-1,-1-1 1,1 1 0,0-1-1,0 1 1,0 0 0,-1-1-1,1 1 1,0 0 0,0 0 0,0 0-1,0 0 1,1 0 0,-1 0-1,0 0 1,0 0 0,1 0-1,-1 1 1,0-1 0,1 0 0,-1 0-1,1 1 1,-1 1 0,0 3-12,1 1 1,-1 0-1,1-1 1,1 1 0,-1 0-1,1-1 1,0 1-1,1 0 1,-1-1 0,1 0-1,1 1 1,-1-1-1,1 0 1,0 0 0,0 0-1,8 10 1,-4-7-7,0 1 1,1-2-1,0 1 1,1-1 0,0 0-1,0-1 1,0 0-1,21 12 1,-25-16 6,1-1-1,0 1 1,-1-1 0,1-1-1,0 1 1,0-1 0,0 0-1,0 0 1,1 0 0,-1-1-1,0 0 1,0 0 0,0-1 0,0 0-1,0 0 1,9-2 0,-8 0-1,0 0 0,0-1 0,0 0 0,-1 0 0,1 0 0,-1-1 0,0 1 1,0-1-1,-1-1 0,0 1 0,1-1 0,5-10 0,5-9 20,-2 1 0,-1-2-1,-1 0 1,-1 0 0,8-35 0,-17 55-13,0 2 18,-2 2-8,1-1 0,-1 1 0,1-1-1,0 1 1,0 0 0,0-1 0,0 1 0,0 0 0,1 0 0,-1 0 0,0 0-1,4-3 1,-7 13 56,-3 13-47,2 1-1,-2 37 1,-1 7-7,4-52-10,-2 8 2,1-1-1,0 1 1,2-1-1,1 1 1,0-1 0,1 1-1,5 23 1,-1-35-6,-1-8 13,6-17 22,-6 6-24,108-228 206,-104 218-172,3 2 77,-10 16-118,-1 1 0,0 0 0,0 0 1,0 0-1,0 0 0,1 0 0,-1 0 0,0 0 1,0 0-1,0 0 0,1 0 0,-1 0 1,0 0-1,0 0 0,0 0 0,1 0 0,-1 0 1,0 0-1,0 0 0,0 0 0,0 0 1,1 0-1,-1 0 0,0 0 0,0 0 0,0 0 1,1 0-1,-1 0 0,0 1 0,0-1 1,0 0-1,0 0 0,0 0 0,1 0 1,-1 0-1,0 1 0,0-1 0,0 0 0,0 0 1,0 0-1,0 0 0,0 1 0,0-1 1,1 0-1,0 5 18,1 0 0,-1 1 0,0-1 1,0 0-1,-1 6 0,6 71 29,-3-1 0,-4 1 0,-16 115 0,9-155-30,-1-1 0,-2 0-1,-3-1 1,0 0 0,-3 0 0,-24 40 0,39-76-14,-1 0 1,0 0 0,0 0-1,0 0 1,0-1 0,0 0-1,-1 1 1,0-1 0,1 0 0,-9 4-1,10-6 1,1 0 1,-1-1-1,0 1 0,0 0 0,0-1 1,0 1-1,0-1 0,0 0 0,0 0 0,0 0 1,0 0-1,0 0 0,0 0 0,0 0 1,0-1-1,0 1 0,0-1 0,0 1 1,0-1-1,0 0 0,0 0 0,0 0 0,0 0 1,1 0-1,-1 0 0,0 0 0,-2-3 1,-1-1 9,0-1 0,1 1 0,0-1 0,0 0 0,0 0 0,0 0 0,1 0 0,0 0 1,1-1-1,-1 0 0,1 1 0,0-1 0,1 0 0,0 0 0,0 0 0,0-11 0,1 7 0,1 1-1,0 0 1,0-1-1,1 1 1,1 0-1,-1 0 1,2 0-1,-1 0 1,1 0-1,10-15 1,18-22 39,3 3 0,58-62 0,-88 102-51,46-45 63,2 2-1,2 3 1,82-51 0,-115 81-26,35-18 1,-49 29-32,-1 0 1,1 0 0,0 0 0,0 1-1,0 0 1,0 1 0,0 0 0,0 0-1,9 1 1,-15 0-12,-1 0-1,0 0 1,0 1-1,1-1 1,-1 0-1,0 1 1,0-1-1,0 1 1,1-1-1,-1 1 1,0 0-1,0-1 1,0 1-1,0 0 1,0 0-1,0 0 1,0 0-1,-1 0 1,1 0-1,0 0 1,0 0-1,-1 0 1,1 0 0,-1 0-1,1 2 1,4 10-3416</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2:24.044"/>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69 53 14368,'0'0'7846,"-10"1"-7286,-2 1-389,-29 1 563,41-3-713,0 0-1,0 0 1,-1 0-1,1 0 1,0 0-1,0 0 0,0 0 1,-1 0-1,1 0 1,0 0-1,0 0 1,0 0-1,0 0 1,-1 0-1,1 0 1,0 0-1,0 0 1,-1 1 163,0 0-164,1-1 1,0 0-1,0 0 0,0 0 1,0 0-1,0 0 1,0 1-1,0-1 1,0 0-1,0 0 1,0 0-1,0 1 1,0-1-1,0 0 1,0 0-1,0 0 0,0 0 1,0 1-1,0-1 1,0 0-1,0 0 1,0 0-1,0 0 1,0 1-1,0-1 1,0 0-1,0 0 0,0 0 1,0 0-1,0 1 1,1-1-1,8 13 768,-4-6-599,3 3-55,1 0 0,0 0 0,0 0 0,1-1 1,1-1-1,-1 0 0,1 0 0,1-1 0,23 11 0,-10-7 83,0-1 1,1-1-1,53 11 1,-51-16-14,1-1-1,-1-1 1,1-1 0,47-5-1,-23-3 315,80-22-1,-115 25-325,29-2-1,-35 6-58,1-2 0,-1 1-1,1-2 1,22-7 0,-35 10-124,1 0 0,-1 0 0,1-1 0,0 1 0,-1 0 0,0-1 0,1 1 0,-1 0 0,1-1 0,-1 1 0,1-1 0,-1 1 0,0-1 0,1 1 0,-1-1 0,0 1 0,0-1 0,1 1 0,-1-1 0,0 1 1,0-1-1,0 0 0,0 1 0,1-1 0,-1 1 0,0-1 0,0 1 0,0-1 0,0 0 0,-1 1 0,1-1 0,0 1 0,0-1 0,0 0 0,0 1 0,0-1 0,-1 1 0,1-1 0,0 1 0,-1-1 0,1 1 0,0-1 0,-1 1 0,1-1 0,-1 1 0,-19-20 188,10 14-146,1 1 0,-1 1 0,-1 0 0,1 0 1,-19-4-1,-58-5 150,63 10-140,-265-15 343,270 17-404,-1-2 0,-22-4 0,24 3 0,0 1 0,-29-1 0,47 4 0,0 0 0,0 0 0,0 0 0,1 0 0,-1 0 0,0 0 0,0 0 0,0 0 0,0 0 0,0 0 0,0-1 0,0 1 0,0 0 0,0 0 0,0 0 0,0 0 0,0 0 0,0 0 0,0 0 0,0 0 0,0 0 0,0 0 0,0 0 0,0-1 0,0 1 0,0 0 0,0 0 0,0 0 0,0 0 0,0 0 0,0 0 0,0 0 0,0 0 0,0 0 0,0 0 0,0 0 0,0 0 0,0-1 0,0 1 0,0 0 0,0 0 0,0 0 0,0 0 0,-1 0 0,11-3 0,3 1 0,0 0 0,22-8 0,0 1 0,15 0 0,0 3 0,75 2 1016</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4:04.245"/>
    </inkml:context>
    <inkml:brush xml:id="br0">
      <inkml:brushProperty name="width" value="0.05" units="cm"/>
      <inkml:brushProperty name="height" value="0.05" units="cm"/>
      <inkml:brushProperty name="color" value="#66CC00"/>
    </inkml:brush>
  </inkml:definitions>
  <inkml:trace contextRef="#ctx0" brushRef="#br0">0 783 12664,'0'0'14335,"9"-12"-14040,63-95 798,-56 74-668,-11 23-254,-1 0-1,1 1 1,7-10 0,-10 16-72,1-1 1,0 1-1,-1 0 0,1 0 0,0 0 1,0 1-1,1-1 0,5-3 0,-7 5-35,-1 0-46,-1 0 1,1 1 0,0-1-1,-1 1 1,1-1 0,0 1 0,-1 0-1,1-1 1,0 1 0,0 0 0,-1-1-1,1 1 1,0 0 0,0 0-1,0 0 1,0 0 0,-1 0 0,1 0-1,0 0 1,0 0 0,0 0-1,-1 0 1,1 0 0,0 1 0,0-1-1,0 0 1,-1 0 0,1 1 0,0-1-1,0 1 1,-1-1 0,1 0-1,0 1 1,-1 0 0,1-1 0,-1 1-1,2 0 1,5 6 24,0 0 0,-1 0 0,0 1-1,0 0 1,-1 0 0,0 0 0,0 1 0,-1-1-1,0 1 1,4 12 0,-3-4-11,0 1 0,-1 0 0,-1 0 0,1 28 0,-3-35-4,-1 0 0,0 1 0,-1-1 0,0 0 0,-1 0-1,-4 15 1,5-23-17,0-1-1,0 1 0,0-1 0,0 1 1,-1-1-1,1 0 0,-1 1 0,1-1 1,-1 0-1,0 0 0,0 0 0,1-1 0,-2 1 1,1 0-1,0-1 0,0 1 0,0-1 1,-1 1-1,1-1 0,-1 0 0,1 0 0,-1-1 1,1 1-1,-1 0 0,1-1 0,-1 1 1,0-1-1,1 0 0,-1 0 0,0 0 1,1 0-1,-4-1 0,-2 0 16,0-1 0,0 0-1,0-1 1,0 0 0,0 0 0,1 0-1,-1-1 1,-6-5 0,1 0 24,0 0 0,0-1 0,-12-13 0,13 16-50,11 7 0,0 0 0,0-1 0,0 1 0,0 0 0,0-1 0,0 1 0,0-1 0,1 1 0,-1-1 0,0 1 0,0-1 0,1 1 0,-1-1 0,0 0 0,1 0 0,-1 1 0,0-1 0,1 0 0,-1-1 0,30 20 0,-10-12 0,0-1 0,1 0 0,-1-2 0,1 0 0,0-1 0,0-1 0,0-1 0,-1-1 0,1-1 0,0 0 0,0-2 0,-1 0 0,23-8 0,-20 5 0,-1-2 0,1 0 0,-1-1 0,-1-1 0,0-1 0,0-1 0,-2-1 0,1-1 0,-2 0 0,0-1 0,15-19 0,-18 16 0,-1 0 0,-1-1 0,-1 0 0,-1-1 0,-1 0 0,-1-1 0,0 0 0,-2 0 0,-1-1 0,0 0 0,-2 0 0,0 0 0,-2 0 0,-1 0 0,-2-24 0,-1 2 0,-8-73 0,8 102 0,0 1 0,-1 0 0,-1 1 0,0-1 0,-12-22 0,17 36 0,0 0 0,-1 0 0,1 1 0,-1-1 0,0 0 0,1 0 0,-1 0 0,1 1 0,-1-1 0,0 0 0,0 1 0,0-1 0,1 1 0,-1-1 0,-2 0 0,3 1 0,-1 0 0,1 0 0,-1 0 0,1 0 0,-1 0 0,1 0 0,-1 0 0,1 0 0,-1 0 0,1 0 0,-1 0 0,1 0 0,0 1 0,-1-1 0,1 0 0,-1 0 0,1 0 0,-1 1 0,1-1 0,0 0 0,-1 1 0,0 0 0,-1 2 0,-1 0 0,1 1 0,0-1 0,0 1 0,0-1 0,1 1 0,-2 4 0,-9 34 0,1 1 0,-5 46 0,5-23 0,4-17 0,3 1 0,2 73 0,3-78 0,-1-23 0,2 0 0,1 0 0,1 0 0,0-1 0,2 0 0,0 0 0,2 0 0,13 27 0,-14-35 0,0-1 0,16 20 0,-21-28 0,1-1 0,0 0 0,0 1 0,1-1 0,-1-1 0,1 1 0,-1 0 0,1-1 0,0 0 0,0 0 0,0 0 0,8 3 0,-8-5 0,-1 0 0,0 0 0,1 0 0,-1 0 0,0 0 0,1-1 0,-1 1 0,0-1 0,1 0 0,-1 0 0,0 0 0,0 0 0,0-1 0,0 1 0,0-1 0,0 0 0,-1 0 0,1 0 0,0 0 0,-1 0 0,0-1 0,3-2 0,5-7 0,0 0 0,-1-1 0,10-17 0,-16 24 0,1-2 0,0 1 0,0-1 0,-1 0 0,0-1 0,-1 1 0,0 0 0,0-1 0,-1 1 0,0-1 0,0-12 0,-1 21 0,0 1 0,0-1 0,0 0 0,0 0 0,0 1 0,0-1 0,0 0 0,0 0 0,-1 1 0,1-1 0,0 0 0,0 0 0,0 1 0,0-1 0,0 0 0,-1 0 0,1 1 0,0-1 0,0 0 0,0 0 0,-1 0 0,1 0 0,0 1 0,0-1 0,0 0 0,-1 0 0,1 0 0,0 0 0,0 0 0,-1 0 0,1 0 0,0 1 0,0-1 0,-1 0 0,1 0 0,0 0 0,-1 0 0,1 0 0,0 0 0,0 0 0,-1-1 0,1 1 0,0 0 0,0 0 0,-1 0 0,1 0 0,0 0 0,0 0 0,-1 0 0,1 0 0,0-1 0,0 1 0,0 0 0,-1 0 0,1 0 0,0-1 0,0 1 0,0 0 0,-1 0 0,1 0 0,0-1 0,0 1 0,0-1 0,-6 43 0,4-34 0,1-1 0,-1 1 0,2-1 0,-1 1 0,1 10 0,1-10 0,0 0 0,0-1 0,1 0 0,0 1 0,0-1 0,1 0 0,0 0 0,5 9 0,-6-14 0,-1 1 0,1-1 0,0 0 0,0 0 0,0 0 0,0 0 0,0 0 0,0 0 0,1-1 0,-1 1 0,1-1 0,-1 0 0,1 1 0,-1-1 0,1 0 0,0-1 0,-1 1 0,1 0 0,0-1 0,0 0 0,-1 1 0,1-1 0,0 0 0,0 0 0,5-1 0,-1 0 0,0 0 0,0-1 0,-1 1 0,1-1 0,0 0 0,-1-1 0,1 0 0,-1 0 0,11-7 0,-15 8 0,1 0 0,-1 0 0,0 0 0,0 0 0,-1-1 0,1 1 0,0-1 0,-1 1 0,1-1 0,-1 1 0,0-1 0,0 0 0,0 0 0,0 1 0,0-1 0,-1 0 0,1 0 0,-1 0 0,0 0 0,0 0 0,0 0 0,0 0 0,-1 0 0,1 0 0,-2-5 0,1 4 0,0 0 0,0 0 0,-1 0 0,0 0 0,1 0 0,-1 1 0,0-1 0,-4-4 0,5 6 0,0 1 0,-1-1 0,1 1 0,-1 0 0,1-1 0,-1 1 0,0 0 0,1 0 0,-1 0 0,0 0 0,0 0 0,0 1 0,0-1 0,0 1 0,1-1 0,-1 1 0,0-1 0,0 1 0,-3 0 0,-46-6 0,79 18 0,-16-11 0,0 0 0,-1-1 0,1 0 0,0-1 0,0-1 0,0 1 0,12-5 0,-1 2 0,-6 1 0,-1-1 0,24-8 0,-40 11 0,0 1 0,0 0 0,1 0 0,-1 0 0,0 0 0,0 0 0,0 0 0,1-1 0,-1 1 0,0 0 0,0 0 0,1 0 0,-1 0 0,0 0 0,0 0 0,1 0 0,-1 0 0,0 0 0,0 0 0,0 0 0,1 0 0,-1 0 0,0 1 0,0-1 0,1 0 0,-1 0 0,0 0 0,0 0 0,0 0 0,1 0 0,-1 1 0,0-1 0,0 0 0,0 0 0,1 0 0,-1 0 0,0 1 0,0-1 0,0 0 0,0 0 0,0 0 0,0 1 0,1-1 0,-1 0 0,0 0 0,0 1 0,0-1 0,0 0 0,0 0 0,0 1 0,0-1 0,0 0 0,0 0 0,0 0 0,0 1 0,0-1 0,-4 18 0,3-13 0,-1 4 0,1 1 0,0-1 0,0 0 0,1 1 0,1-1 0,-1 1 0,2-1 0,-1 1 0,1-1 0,0 0 0,1 0 0,0 0 0,9 16 0,-12-25 0,0 1 0,1-1 0,-1 1 0,0-1 0,1 1 0,-1-1 0,1 0 0,-1 1 0,0-1 0,1 0 0,-1 1 0,1-1 0,-1 0 0,1 0 0,-1 1 0,1-1 0,0 0 0,-1 0 0,1 0 0,-1 0 0,1 0 0,-1 0 0,1 0 0,0 0 0,-1 0 0,2 0 0,17-8 0,12-18 0,-15 9 0,-5 6 0,0 0 0,14-22 0,-23 30 0,1-1 0,-1 1 0,1 0 0,0 0 0,0 1 0,5-4 0,7-7 0,-15 12 0,1 1 0,-1 0 0,1 0 0,-1-1 0,0 1 0,1 0 0,-1 0 0,0-1 0,1 1 0,-1 0 0,1 0 0,-1 0 0,1 0 0,-1-1 0,1 1 0,-1 0 0,0 0 0,1 0 0,-1 0 0,1 0 0,-1 0 0,1 0 0,-1 1 0,1-1 0,-1 0 0,0 0 0,2 0 0,11 12 0,11 25 0,-17-25 0,1 4-628,4 2-1487,-12-17 2058,1-1 0,0 0 0,0 1 1,0-1-1,-1 0 0,1 1 0,0-1 0,0 0 0,0 0 0,0 0 0,0 0 0,0 0 0,-1 0 0,1 0 0,0 0 0,0 0 0,0 0 0,0-1 0,0 1 0,-1 0 0,1-1 0,0 1 0,0 0 0,0-1 0,0 0 0,2 0-24,-1 0 0,1-1-1,-1 1 1,1-1 0,-1 0 0,0 0-1,1 0 1,-1 0 0,0 0 0,0 0-1,-1-1 1,1 1 0,0 0 0,-1-1-1,0 0 1,3-4 0,34-70 126,-20 40 35,-18 37-83,0 0 0,1-1 0,-1 1 0,0 0 0,1-1 0,-1 1-1,0 0 1,1 0 0,-1-1 0,1 1 0,-1 0 0,1 0 0,-1 0 0,0 0 0,1-1-1,-1 1 1,1 0 0,-1 0 0,1 0 0,-1 0 0,1 0 0,-1 0 0,1 0 0,-1 0-1,1 1 1,-1-1 0,0 0 0,1 0 0,-1 0 0,1 0 0,-1 0 0,1 1 0,0-1-1,17 11-9,-14-9 11,-2 0 10,1-1 0,-1 0 0,1 1 0,0-1-1,-1-1 1,1 1 0,0 0 0,0-1 0,0 1 0,0-1 0,-1 0 0,1 0 0,0 0 0,0 0 0,0-1 0,0 1-1,0-1 1,-1 0 0,6-1 0,14-4 51,-15 6-174</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4:09.960"/>
    </inkml:context>
    <inkml:brush xml:id="br0">
      <inkml:brushProperty name="width" value="0.05" units="cm"/>
      <inkml:brushProperty name="height" value="0.05" units="cm"/>
      <inkml:brushProperty name="color" value="#66CC00"/>
    </inkml:brush>
  </inkml:definitions>
  <inkml:trace contextRef="#ctx0" brushRef="#br0">241 538 7528,'0'0'8898,"-10"-6"-8561,1-1-228,-1 2-1,-16-9 1,23 14-71,0 0 1,0-1-1,0 1 1,0 0 0,0 0-1,0 1 1,0-1-1,0 1 1,0-1-1,0 1 1,0 0 0,0 0-1,0 0 1,0 1-1,0-1 1,0 1-1,1-1 1,-1 1-1,-3 3 1,-7 3 187,3-2 14,-1 1 0,1 0-1,0 0 1,0 1 0,1 0 0,-14 16-1,20-20-158,0 0 0,0 0 0,0 1 0,1-1 0,0 1 0,0 0-1,0 0 1,0 0 0,1 0 0,-1 0 0,1 0 0,1 0 0,-1 0-1,1 0 1,0 1 0,0-1 0,0 0 0,2 6 0,-2-7-45,1-1 0,0 1 0,1-1 0,-1 0 0,1 1 0,-1-1 0,1 0 0,0 0 1,0 0-1,0 0 0,1 0 0,-1-1 0,1 1 0,-1-1 0,1 1 0,0-1 0,0 0 0,0 0 1,0 0-1,0-1 0,0 1 0,1-1 0,-1 1 0,1-1 0,-1 0 0,5 0 0,-3-1-9,0 1 0,-1-2-1,1 1 1,0 0-1,0-1 1,0 0 0,-1 0-1,1-1 1,0 1-1,-1-1 1,1 0 0,-1 0-1,0 0 1,6-4-1,5-4 35,0-1 0,18-18 0,-25 22-34,-1-1 0,-1 0 0,1 0 0,-2 0 0,1-1 0,-1 0 0,0 0 0,-1 0 0,0-1 0,0 0 0,-1 0 0,0 0 0,-1 0 0,2-17 1,-2-10 58,-1 1 0,-9-68 0,3 45-16,-7-56 105,9 101-129,0 0-1,-1 1 1,0-1-1,-1 1 1,0 0-1,-9-14 1,5 17 7,8 9-49,0 0 0,1 1 0,-1-1 0,0 0-1,0 0 1,1 1 0,-1-1 0,1 0 0,-1 0 0,1 0 0,-1 0 0,1 0 0,-1 0 0,1 0 0,0-1 0,-9 15-68,1 13 39,2-1 0,1 1 0,1 1 0,1-1 0,1 0 0,2 1 0,0-1 0,6 35 0,7 20 17,33 106 1,-42-174 13,1 1 15,1 1 0,1-2 0,0 1 0,1-1 0,11 15 0,-13-18 7,-4-8-17,-1 0 0,1 0 0,-1 0 0,1 0 0,0 0 1,-1 0-1,1-1 0,0 1 0,0-1 0,1 0 0,-1 1 1,0-1-1,0 0 0,1 0 0,-1 0 0,0-1 1,1 1-1,4 0 0,-3 0 5,0-2 1,1 1-1,-1 0 1,0-1 0,0 1-1,0-1 1,0 0-1,0-1 1,0 1-1,6-4 1,-2 1 10,-1 0 1,1-1 0,-2 0-1,1 0 1,0-1-1,-1 0 1,0 0 0,0 0-1,-1-1 1,0 1-1,5-9 1,4-13 257,19-53-1,-31 99-163,1-1-1,7 21 0,-3-8-81,0-4 2,1 0 0,1-1 0,16 32 0,-23-53-28,0 0 0,0-1 0,0 1 0,1-1 0,-1 0 0,1 0 0,0 0 0,0 0 0,5 3 0,-7-5-3,0 0 0,1-1 0,-1 1 0,0 0 0,1-1-1,-1 1 1,1-1 0,-1 0 0,1 1 0,-1-1 0,1 0-1,0 0 1,-1 0 0,1 0 0,-1 0 0,1 0-1,-1 0 1,1-1 0,-1 1 0,1 0 0,-1-1 0,1 1-1,-1-1 1,1 0 0,-1 0 0,0 1 0,3-3 0,6-5 46,1-1 0,-2 0 0,0-1 0,0 0 0,0 0 0,-1-1 0,-1 0 0,9-17 0,2-9 185,18-55 1,-29 71-166,-1-12 27,-5 29-74,-1 0 0,1-1 0,-1 1 1,1 0-1,1 0 0,-1 0 0,0-1 1,4-5-1,-5 10-28,0 0 0,0 0 0,0 0 0,0 0 1,0 0-1,0 0 0,0 0 0,0 0 0,1-1 0,-1 1 0,0 0 1,0 0-1,0 0 0,0 0 0,0 0 0,0 0 0,0 0 1,0 0-1,1 0 0,-1 0 0,0 0 0,0 0 0,0 0 0,0 0 1,0 0-1,0 0 0,1 0 0,-1 0 0,0 0 0,0 0 0,0 0 1,0 0-1,0 0 0,0 0 0,0 0 0,1 0 0,-1 0 1,0 0-1,0 0 0,0 0 0,0 0 0,0 0 0,0 0 0,0 0 1,0 0-1,1 1 0,-1-1 0,0 0 0,0 0 0,0 0 0,5 9 17,0 13-29,2 27-5,-1-16-18,-2 1 0,-1-1 0,-2 1 1,-4 46-1,2-66 18,1-9 15,-1 0 0,0 0 0,1 1 0,-1-1 0,-1 0-1,-2 6 1,4-10 5,-1 0-1,0 0 1,1 0 0,-1 0-1,0-1 1,1 1-1,-1 0 1,0 0-1,0-1 1,0 1-1,1-1 1,-1 1 0,0-1-1,0 1 1,0-1-1,0 1 1,0-1-1,0 0 1,0 1-1,0-1 1,0 0 0,0 0-1,0 0 1,0 0-1,-1 0 1,1 0-1,0 0 1,0 0-1,0-1 1,0 1-1,0 0 1,0-1 0,0 1-1,0 0 1,0-1-1,-1-1 1,-3 0 15,-1-1 1,1 0-1,1 0 0,-1-1 1,0 1-1,1-1 0,0 0 1,-5-6-1,-15-13 155,23 22-164,0 1 1,1 0-1,-1-1 1,0 1-1,1-1 1,-1 1-1,1-1 0,-1 1 1,1-1-1,-1 1 1,1-1-1,-1 0 1,1 1-1,-1-1 1,1 0-1,0 1 1,-1-1-1,1 0 1,0 1-1,0-2 0,0 1-2,2 0 0,-1 1 0,0-1 0,0 0 0,0 1-1,0-1 1,0 1 0,0 0 0,1-1 0,-1 1 0,0 0-1,0 0 1,2 0 0,83-10-71,-60 8 5,50-9-1,-31-2 28,0-2 0,0-2 0,69-37 0,-88 38 38,-19 11 11,0 0 0,1 1 1,14-7-1,-20 11 126,-6 4-74,-17 9-61,0 1-7,11-7-9,2 0-1,-1 0 0,1 1 0,-10 12 1,16-18 2,1-1 0,0 1 0,-1-1 0,1 1 0,0 0 1,0 0-1,0-1 0,0 1 0,0 0 0,1 0 0,-1 0 1,0 0-1,1 0 0,0 0 0,-1 0 0,1 1 1,0-1-1,0 0 0,0 0 0,0 0 0,1 0 0,-1 0 1,0 0-1,1 0 0,0 0 0,-1 0 0,1 0 0,0 0 1,0 0-1,0 0 0,1 1 0,1 1-1,0 0 0,0-1 0,1 1 0,-1-1 0,1 1 0,0-1 0,0 0 0,0-1 0,0 1 0,0-1 0,0 0 0,1 0 0,-1 0 0,1 0 0,0-1 0,-1 0 0,1 0 0,0 0 0,0 0 0,0-1 0,-1 0 0,1 0 0,0 0 0,0-1 0,0 1 0,0-1 0,-1 0 0,1-1 0,0 1 0,-1-1 0,1 0 0,6-4-1,6-4 14,1-1 0,-2 0 0,1-1 0,23-24 0,-12 8 17,35-46 0,-49 53 8,0-1 1,20-45-1,-20 39 11,4-15 34,-1 0 1,-3-1-1,-1 0 0,12-83 1,-22 101-6,-1 0-1,-3-30 1,1 18 7,-2 18-33,-1 17-76,-1 13-28,-9 51-100,-8 91 0,8 65-101,0-1 44,8-176 178,-2 26 20,5-57 42,2-9-23,0 0 0,0 0 0,0 1 0,-1-1-1,1 0 1,0 0 0,0 0 0,0 0 0,0 1 0,0-1-1,0 0 1,0 0 0,0 1 0,-1-1 0,1 0 0,0 0-1,0 0 1,0 1 0,0-1 0,0 0 0,0 0 0,0 1 0,0-1-1,0 0 1,1 0 0,-1 1 0,0-1 0,0 0 0,0 0-1,0 0 1,0 1 0,0-1 0,0 0 0,0 0 0,1 0-1,-1 0 1,0 1 0,0-1 0,0 0 0,0 0 0,1 0 0,-1 0-1,0 0 1,0 1 0,0-1 0,1 0 0,-1 0 0,0 0-1,0 0 1,0 0 0,1 0 0,-1 0 0,0 0 0,1 0-1,3-23 267,0 0-181,1 1 0,1-1-1,13-29 1,-16 45-61,1 0 0,-1 0 0,1 1 0,0-1 0,1 1 0,0-1-1,0 1 1,0 1 0,1-1 0,-1 1 0,2 0 0,-1 0 0,12-6 0,-17 11-23,0-1 1,0 1 0,0 0-1,0 0 1,0 0 0,-1 0-1,1 0 1,0 1 0,0-1-1,0 0 1,0 0-1,0 1 1,0-1 0,0 0-1,0 1 1,0-1 0,0 1-1,0-1 1,-1 1 0,1-1-1,0 1 1,0 0-1,-1-1 1,1 1 0,0 0-1,-1 0 1,1 0 0,-1-1-1,1 1 1,-1 0 0,0 0-1,1 0 1,0 1-1,13 32-44,-9-16 9,-2-6-13,1 0 0,0 0-1,1-1 1,0 1 0,1-1-1,9 13 1,-14-23 40,0 0-1,0 0 1,1 0 0,-1 0-1,1 0 1,-1 0-1,1-1 1,-1 1 0,1 0-1,-1-1 1,1 1-1,0-1 1,-1 0 0,1 1-1,0-1 1,-1 0-1,4 0 1,34-4-24,-29 3 27,5-2-1,0 0-1,-1 0 1,0-2 0,0 1-1,0-2 1,0 0 0,13-9-1,-1 0 59,0-3-1,34-28 0,-47 29 56,-13 12-8,-10 9 15,-10 9-90,1 1 0,-27 25-1,40-33-34,0 0 0,0 1 0,1 0 0,0 1 0,1-1 0,-1 1 0,1 0 0,1 0 0,-1 0 0,-2 12 0,4-12-7,0 0-1,1-1 1,0 1-1,1 0 0,0 0 1,0 0-1,0 0 1,1-1-1,2 11 0,-1-3-41,1-4-15,12-24 92,-2-2 37,-2-2 0,19-32 0,3-5 37,-23 36-39,8-14 53,-17 31-100,0-1 0,0 1 0,-1 0-1,1 0 1,0 0 0,1 0-1,-1 0 1,0 0 0,0 0 0,0 1-1,0-1 1,1 0 0,-1 0-1,0 1 1,1-1 0,-1 1 0,1 0-1,-1-1 1,2 1 0,-1 1-14,0 1-1,0-1 1,0 1 0,0 0 0,0 0 0,0 0 0,-1 0 0,1 0-1,-1 0 1,1 0 0,-1 0 0,1 4 0,0-4-16,9 18-44,-6-10 16,0-1 1,0 0-1,1 0 0,0-1 0,9 9 0,-13-15 45,0 0-1,0 0 0,0-1 0,0 1 0,1-1 0,-1 1 0,0-1 1,1 0-1,-1 0 0,1 0 0,-1-1 0,1 1 0,-1 0 0,1-1 1,0 0-1,-1 1 0,1-1 0,0 0 0,-1 0 0,1-1 0,-1 1 1,1-1-1,0 1 0,-1-1 0,5-1 0,4-3 28,1-1 1,-1 0-1,0-1 0,-1 0 1,0 0-1,0-1 0,0-1 1,-1 1-1,0-2 0,-1 1 1,0-1-1,0 0 0,-1-1 0,11-22 1,-13 22 21,1 1 1,0 0-1,0-1 0,1 2 1,0-1-1,11-9 0,-16 16-30,-4 41-154,-3-11 98,0-4-6,2 1-1,0 0 0,1 33 1,3-48 27,0 0 1,1 0 0,0-1-1,1 1 1,0-1-1,0 1 1,0-1 0,1 0-1,7 9 1,-11-16 17,1 0 1,0 0-1,0 0 1,0 0-1,0 0 0,0 0 1,1 0-1,-1 0 1,0-1-1,0 1 1,0 0-1,1-1 1,-1 1-1,0-1 0,1 1 1,-1-1-1,0 0 1,1 0-1,-1 1 1,1-1-1,-1 0 1,0 0-1,1 0 0,1-1 1,3 0 1,1-1 0,-1 0 0,0 0 0,7-4 1,9-2 17,21-6 35,0-2 1,-1-2-1,-1-1 0,65-43 0,-57 24-7,8-6 49,-42 29 70,-14 14-159,-1 1 0,1-1 1,-1 1-1,0 0 1,0-1-1,1 1 1,-1-1-1,0 1 1,0-1-1,1 1 1,-1-1-1,0 1 0,0-1 1,0 1-1,0-1 1,0 1-1,0-1 1,0 1-1,0-1 1,0 1-1,0-1 0,0 1 1,0-1-1,0 1 1,-1-1-1,1 1 1,0-1-1,0 1 1,0-1-1,-1 1 1,1-1-1,0 1 0,-1-1 1,1 1-1,0 0 1,-1-1-1,1 1 1,-1-1-1,-2 1 4,1-1-1,-1 1 0,1 0 1,-1 0-1,0 0 1,1 0-1,-1 0 0,0 0 1,1 1-1,-1-1 1,1 1-1,-1 0 1,0 0-1,1 0 0,-5 3 1,-7 3-8,1 1 1,-1 0-1,2 1 1,-1 0-1,1 1 1,-15 17-1,19-19-16,0 1-1,1 0 1,0 1 0,0 0 0,1 0-1,1 0 1,-1 0 0,2 1-1,-6 15 1,9-23 9,0 1-1,1-1 1,-1 0-1,0 1 0,1-1 1,0 1-1,0-1 1,0 0-1,0 1 1,0-1-1,1 1 1,0-1-1,-1 0 1,1 1-1,0-1 1,1 0-1,-1 0 1,1 0-1,-1 0 1,1 0-1,0 0 0,0 0 1,0-1-1,0 1 1,1-1-1,-1 1 1,1-1-1,3 2 1,-5-3 4,0 0 1,1-1-1,-1 1 1,1 0-1,0-1 1,-1 0-1,1 1 1,-1-1-1,1 0 1,0 0 0,-1 0-1,1 0 1,-1 0-1,1 0 1,0-1-1,-1 1 1,1 0-1,-1-1 1,1 1-1,-1-1 1,1 0-1,-1 0 1,1 1-1,-1-1 1,0 0-1,1 0 1,-1 0-1,0 0 1,0 0-1,2-2 1,2-2 7,-1 0 1,1-1-1,-1 1 0,0-1 0,5-10 1,4-11 24,-3 5 45,1 0-1,19-26 1,-30 48-74,0 0-1,0 0 1,0 0-1,0-1 1,0 1-1,0 0 0,0 0 1,1 0-1,-1 0 1,0 0-1,0-1 1,0 1-1,0 0 1,0 0-1,0 0 0,0 0 1,1 0-1,-1 0 1,0 0-1,0 0 1,0 0-1,0 0 0,0-1 1,1 1-1,-1 0 1,0 0-1,0 0 1,0 0-1,0 0 1,1 0-1,-1 0 0,0 0 1,0 0-1,0 0 1,0 0-1,0 0 1,1 0-1,-1 1 0,0-1 1,0 0-1,0 0 1,0 0-1,0 0 1,1 0-1,-1 0 1,0 0-1,0 0 0,0 0 1,0 0-1,0 1 1,0-1-1,0 0 1,1 0-1,-1 0 0,0 0 1,0 0-1,0 1 1,0-1-1,0 0 1,0 0-1,4 18 0,-3 27-42,-14 119-70,9-138 71,-1 0 1,-1 0-1,-1-1 0,-17 37 0,12-34-6,2-5-3,-20 35 1,25-52 42,1 1-1,-1-1 1,0 0 0,0 0 0,-1-1-1,0 1 1,0-1 0,0 0 0,-10 5-1,15-9 9,0 0 0,0-1 0,0 1 1,-1 0-1,1-1 0,0 0 0,0 1 0,0-1 0,-1 0 0,1 1 0,0-1 0,0 0 0,0 0 0,-1 0 0,1 0 0,0 0 0,0 0 0,-1 0 0,1-1 0,0 1 0,0 0 0,0-1 0,-1 1 0,1-1 0,-1 0 0,0-1 2,0 0 0,1 1 0,-1-1 0,1 0 0,-1 0 0,1 0 0,0 0 1,0 0-1,0 0 0,0 0 0,0 0 0,-1-4 0,1-3 11,-1 1 0,1 0-1,0-1 1,1 1 0,0 0 0,1-16 0,2 12 4,1 1 1,0 0-1,0 0 0,1 0 1,0 0-1,1 1 1,0 0-1,1 0 1,0 0-1,1 1 0,0 0 1,0 1-1,14-11 1,15-11 26,1 3 0,45-25 0,-46 29-58,111-78-63,-44 28 17,-95 68 46,0-1-1,-1 0 1,0 0-1,0-1 1,-1 0-1,1 0 1,-2 0 0,12-16-1,-18 21 16,1 1 0,-1 0-1,1-1 1,-1 1 0,1-1-1,-1 1 1,0 0 0,0-1 0,0 1-1,0-1 1,0 1 0,0-1 0,0 1-1,0 0 1,-1-1 0,1 1-1,0-1 1,-1 1 0,1 0 0,-1-1-1,0 1 1,1 0 0,-1 0-1,0-1 1,0 1 0,0 0 0,0 0-1,0 0 1,0 0 0,0 0 0,0 0-1,0 0 1,0 1 0,0-1-1,-1 0 1,1 1 0,0-1 0,-3 0-1,-2-2 16,0 1 0,-1 0 0,1 0 0,0 0 0,0 1 0,-1 0 0,-8 0-1,11 1-12,0 1-1,0-1 0,1 1 1,-1 0-1,0 0 0,0 0 0,1 1 1,-1-1-1,1 1 0,-1 0 1,1 0-1,0 0 0,0 0 0,0 0 1,0 1-1,-5 5 0,6-6-1,1 0-1,-1 0 0,0 0 1,1 1-1,-1-1 0,1 1 1,0-1-1,0 1 1,0-1-1,0 1 0,0 0 1,0-1-1,1 1 0,0 0 1,-1 0-1,1-1 0,0 1 1,0 0-1,1 0 1,-1 0-1,0-1 0,1 1 1,0 0-1,1 3 0,0 0 6,1 1 0,0 0-1,1-1 1,-1 0 0,1 0-1,1 0 1,-1 0 0,1 0-1,0-1 1,0 0 0,1 0-1,-1 0 1,1-1 0,0 0-1,1 0 1,-1-1 0,0 1-1,1-1 1,0-1-1,0 1 1,0-1 0,9 1-1,57 10-23,-65-9 205,-6-2-855</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4:10.402"/>
    </inkml:context>
    <inkml:brush xml:id="br0">
      <inkml:brushProperty name="width" value="0.05" units="cm"/>
      <inkml:brushProperty name="height" value="0.05" units="cm"/>
      <inkml:brushProperty name="color" value="#66CC00"/>
    </inkml:brush>
  </inkml:definitions>
  <inkml:trace contextRef="#ctx0" brushRef="#br0">1 1 15880,'0'0'3959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4:04.835"/>
    </inkml:context>
    <inkml:brush xml:id="br0">
      <inkml:brushProperty name="width" value="0.05" units="cm"/>
      <inkml:brushProperty name="height" value="0.05" units="cm"/>
      <inkml:brushProperty name="color" value="#AB008B"/>
    </inkml:brush>
  </inkml:definitions>
  <inkml:trace contextRef="#ctx0" brushRef="#br0">0 62 17543,'0'0'1631,"10"-7"-1326,73-46 850,-82 53-1120,0-1 0,0 1 0,0 0 0,0 0 0,-1 0 0,1-1 0,0 1 0,0 0 0,0 0-1,0 0 1,0 0 0,0 1 0,0-1 0,0 0 0,0 0 0,0 1 0,0-1 0,-1 0 0,1 1 0,0-1 0,0 1 0,0-1 0,-1 1 0,1-1 0,0 1 0,0 0 0,-1-1-1,1 1 1,-1 0 0,1-1 0,0 2 0,21 32 525,-11-17-377,-1-3-36,-9-10-104,1-1 0,0 0 1,1 1-1,-1-1 1,1 0-1,-1 0 0,1 0 1,0-1-1,0 1 0,0-1 1,1 1-1,-1-1 0,0 0 1,1 0-1,-1-1 0,1 1 1,0-1-1,0 0 0,-1 1 1,1-2-1,7 2 0,11-1 83,-1 0 0,1-1-1,-1-2 1,39-6 0,82-29 356,-73 18-451,-58 16-3227</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4:14.890"/>
    </inkml:context>
    <inkml:brush xml:id="br0">
      <inkml:brushProperty name="width" value="0.05" units="cm"/>
      <inkml:brushProperty name="height" value="0.05" units="cm"/>
      <inkml:brushProperty name="color" value="#66CC00"/>
    </inkml:brush>
  </inkml:definitions>
  <inkml:trace contextRef="#ctx0" brushRef="#br0">217 306 8136,'0'0'11959,"-10"-11"-11615,-34-31 2,42 41-294,0-1 1,0 1-1,1-1 1,-1 1 0,-1 0-1,1 0 1,0 0-1,0 0 1,0 0-1,0 0 1,-1 0-1,1 1 1,0-1 0,-1 1-1,1 0 1,0 0-1,-1 0 1,-3 0-1,-6 0 255,8 0-231,0 0-1,0 0 1,0 1 0,0-1-1,0 1 1,0 0 0,0 0-1,0 1 1,0-1 0,0 1-1,0 0 1,1 0-1,-1 0 1,1 0 0,0 0-1,-1 1 1,1 0 0,0 0-1,1 0 1,-1 0 0,0 0-1,-3 6 1,5-7-52,-1 2 31,-1 0 1,1 0-1,0 1 1,0 0-1,0-1 1,0 1-1,1 0 1,0 0-1,0 0 1,0 0-1,0 0 1,1 0-1,0 0 1,0 0-1,1 0 1,-1 0-1,3 7 1,2 10 6,2 0 0,0 0 1,2-1-1,0 0 0,1 0 1,1-1-1,26 34 0,-34-51-52,0 0 0,0-1 0,1 1-1,-1-1 1,1 0 0,-1 0 0,1 0-1,0 0 1,0-1 0,0 1 0,0-1 0,0 0-1,0 0 1,0-1 0,0 1 0,0-1-1,8 0 1,-6 0-1,1-1-1,-1 1 0,0-1 1,0-1-1,0 1 0,0-1 1,0 0-1,0-1 0,0 1 1,0-1-1,6-4 0,84-74 134,-84 71-113,-1 0 1,0 0 0,-1-2 0,13-17 0,-19 23 4,0 0 0,0-1 0,-1 1 0,1-1 0,-2 1 0,1-1 0,-1 0 0,0 0 0,0 0 0,-1 0 0,1-12 0,-3 16 12,1 0 0,0 0 1,-1 1-1,0-1 0,0 0 1,0 0-1,0 0 0,0 1 1,0-1-1,-3-3 0,4 6-43,0 0-1,0 0 1,0-1-1,0 1 0,0 0 1,0 0-1,0 0 1,-1 0-1,1-1 1,0 1-1,0 0 1,0 0-1,0 0 1,0-1-1,0 1 0,0 0 1,0 0-1,0 0 1,0 0-1,0-1 1,0 1-1,1 0 1,-1 0-1,0 0 1,0 0-1,0-1 0,0 1 1,0 0-1,0 0 1,0 0-1,0 0 1,0-1-1,1 1 1,-1 0-1,0 0 0,0 0 1,0 0-1,0 0 1,1 0-1,9-4 63,12 2-46,-17 2-27,0 1 1,0-1-1,-1 1 1,1 1-1,0-1 1,-1 1-1,1-1 1,-1 1-1,0 0 1,1 1-1,-1-1 1,4 5 0,7 4-94,22 24 1,-36-34 95,4 5-10,-1-1 1,0 1-1,-1 0 1,1 1-1,4 12 1,7 11-6,2 2-2,-11-21 21,-1-1-1,1 0 1,1 0 0,0 0-1,1-1 1,8 9-1,-14-16 9,0 1-1,1-1 1,-1 0-1,1 0 1,-1 0-1,1 0 1,0 0-1,0-1 1,0 1-1,0-1 1,0 1-1,0-1 1,0 0 0,0-1-1,0 1 1,1 0-1,-1-1 1,0 0-1,0 0 1,1 0-1,-1 0 1,0 0-1,0-1 1,1 1-1,-1-1 1,0 0-1,6-2 1,12-7 18,0-2 0,39-26 0,-38 23-16,-18 12-2,1 0 0,-1-1 0,-1 1 0,1-1 0,-1 0-1,1 0 1,-1 0 0,0-1 0,0 1 0,-1-1 0,0 1 0,4-10 0,-2 2 26,-1-1 0,0 0 0,2-25 1,-5 32-11,1-1 0,-1 1 0,-1-1 0,1 1 0,-1-1 0,-1 1 0,-2-11 0,3 14-4,0 0 0,-1-1-1,1 1 1,-1 0 0,0 0 0,0 0 0,0 0-1,0 1 1,0-1 0,0 0 0,-1 1 0,0-1-1,1 1 1,-1 0 0,-5-3 0,7 5-12,-1-1 0,1 1 0,0 0 1,-1 0-1,1-1 0,-1 1 0,1 0 0,-1 0 1,1 1-1,0-1 0,-1 0 0,1 0 1,0 1-1,-1-1 0,1 1 0,0-1 0,-1 1 1,1 0-1,0-1 0,0 1 0,-1 0 0,1 0 1,0 0-1,0 0 0,0 0 0,0 0 0,0 0 1,-1 2-1,-24 36-12,25-36 5,-2 3-15,0 1-1,0 0 1,1 0 0,0 0 0,0 0 0,1 1-1,0-1 1,0 0 0,0 1 0,1-1 0,0 0-1,1 1 1,0-1 0,0 0 0,0 0 0,4 11-1,2 0-30,0 1 0,1-1-1,1-1 1,20 32-1,-23-41 28,1 0-1,-1 0 1,1-1-1,1 0 1,0 0-1,0-1 1,11 8-1,-14-11 19,0 0-1,0 0 0,1 0 0,-1-1 0,0 0 1,1 0-1,-1-1 0,1 1 0,0-1 0,-1 0 1,1-1-1,0 1 0,0-1 0,7-1 1,-8 0 9,0-1 0,0 0 1,0 0-1,0 0 1,0-1-1,-1 0 0,1 0 1,-1 0-1,5-4 1,34-36 43,-22 19-25,-13 13 4,1 1-1,0 0 1,1 0-1,0 1 1,0 0-1,17-11 1,7-3 138,-29 19-138,1 0 0,-1 0-1,1 0 1,0 1 0,0 0-1,1 0 1,9-3-1,-12 5-26,-1 0-1,1 0 0,0 1 0,-1-1 0,1 1 0,0 0 0,0 0 0,-1 0 0,1 1 0,0-1 0,-1 1 0,1 0 0,-1 0 0,1 0 0,-1 1 0,1-1 0,4 4 0,-5-3-15,1 1 0,0 0 1,-1 0-1,0 1 0,0-1 0,0 1 0,0 0 0,0-1 0,-1 1 0,1 0 0,-1 1 0,0-1 0,2 7 0,0-1-30,1 0 72,-5-10-24,-1 0 0,1 1 0,-1-1 0,1 0 0,-1 0 0,1 0 0,0 0 0,-1 0 0,1 0 0,-1 0 0,1 0 0,-1 0 0,1-1 0,-1 1 0,1 0 0,0 0 0,-1 0 0,1 0 0,-1-1 0,1 1 0,0 0 0,-1 0 0,1-1 0,0 1 0,-1 0 0,1-1 0,0 1 0,-1 0 0,1-1 0,-38-24 309,-38-22 129,74 46-433,0 0 0,0 0 0,0 0 0,-1 0 0,1 0 0,0 1 0,-1-1 0,1 1 0,0-1 0,-1 1 0,1 0 0,0 0 0,-1 0 0,1 0 0,-1 0 0,1 1 0,0-1 0,-1 1 0,1 0 0,0-1 0,-1 1 0,1 0 0,0 0 0,0 1 0,0-1 0,0 0 0,0 1 0,0-1 0,0 1 0,1-1 0,-1 1 0,0 0 0,1 0 0,0 0 0,-1 0 0,1 0 0,0 0 0,-1 3 0,-2 3-19,0 1 0,1-1 0,0 1 1,1 0-1,0 0 0,0 0 0,1 0 1,-1 15-1,5-8-31,-1 0 0,2 0 0,0 0 0,1 0 1,1-1-1,9 18 0,-14-30 27,0 0 1,0 0 0,1 0-1,-1 0 1,1-1 0,0 1-1,0-1 1,0 1 0,0-1 0,0 0-1,0 1 1,1-1 0,-1 0-1,1-1 1,-1 1 0,1 0-1,0-1 1,4 3 0,-4-4 10,0 0 1,-1 0 0,1 0-1,0 0 1,0 0 0,-1 0 0,1-1-1,0 1 1,-1-1 0,1 0-1,0 0 1,-1 0 0,1 0 0,-1 0-1,1 0 1,-1-1 0,0 1 0,0-1-1,0 0 1,1 0 0,2-3-1,1-2 12,0 0 0,-1 0 0,0 0-1,0-1 1,-1 0 0,0 0 0,0 0-1,-1 0 1,4-12 0,0-5 78,7-50 1,-16 48 136,0 24-63,3 15-121,4 16-86,12 45 0,-15-66 24,1 1 0,-1-1 0,2 1-1,-1-1 1,1 0 0,0 0 0,1 0 0,-1-1 0,1 0 0,11 11-1,-14-16 18,0 1-1,0-1 1,1 1-1,-1-1 1,1 0 0,-1 0-1,1 0 1,-1 0-1,1 0 1,0 0-1,-1-1 1,1 1-1,0-1 1,-1 0-1,6 0 1,-3-1-8,1 0 1,-1 0-1,0 0 1,0-1-1,0 1 1,0-1-1,8-5 1,0-1-12,-1 0 0,0-1 0,0 0 0,18-19 0,-16 10 31,0-1 1,0 0-1,-2 0 1,-1-2-1,10-21 0,3-6 8,-18 37-5,-1-1 0,-1 0-1,0 0 1,0-1 0,-1 1-1,2-26 1,-2-79 110,-4 78-70,2 27-16,-1 0 0,-1-1-1,0 1 1,-1 0 0,0 0-1,-1 0 1,-1 0 0,1 1-1,-2-1 1,0 1 0,-6-12-1,10 22-21,0-1 0,0 1-1,0 0 1,0 0 0,0-1-1,0 1 1,0 0 0,0 0-1,0 0 1,-1 0-1,1 0 1,0 0 0,-1 1-1,1-1 1,-1 0 0,1 1-1,-1-1 1,1 1-1,-3-1 1,3 1-12,0 0 0,0 0 0,0 1 0,-1-1-1,1 0 1,0 1 0,0-1 0,0 1 0,0-1 0,0 1 0,0 0 0,0-1 0,0 1-1,0 0 1,0 0 0,0 0 0,0-1 0,0 1 0,0 1 0,-3 4-22,0 1 1,1-1 0,-1 0 0,2 1 0,-1 0 0,-3 12-1,2 2-28,1-1-1,0 1 1,2-1-1,0 1 1,2 0-1,3 24 1,2 0-154,24 79 1,-24-107 157,1-1 0,1 1 1,1-1-1,0-1 0,23 29 1,1 3-43,-29-42 77,0 0 0,1-1 0,-1 1 0,1-1 0,0 0 0,0-1 0,0 1 0,10 4 1,7 5-3,-17-10 15,0-1 1,1 1-1,-1-1 0,0 0 0,1-1 0,-1 1 0,1-1 1,-1 0-1,1-1 0,-1 1 0,1-1 0,0 0 1,-1-1-1,1 1 0,0-1 0,-1 0 0,10-4 1,2 0 23,0-1 0,-1-1 0,0-1 0,21-13 0,-30 16 2,0-1 0,-1 1 0,0-2 0,0 1-1,0-1 1,-1 1 0,1-2 0,-2 1 0,1 0 0,-1-1 0,0 0 0,-1 0-1,0 0 1,4-16 0,-7 20-9,1 0 1,-1 0-1,0 0 0,0 0 0,0 0 0,0 0 1,-1 0-1,0 0 0,1 0 0,-2 0 0,1 1 1,0-1-1,-1 0 0,1 0 0,-1 1 0,0-1 1,-5-5-1,5 6-5,0 1-1,-1 0 1,1 0 0,0 0 0,-1 0 0,1 0 0,-1 0 0,0 1 0,0-1-1,1 1 1,-1 0 0,0 0 0,0 0 0,0 0 0,0 0 0,0 1 0,-1-1-1,1 1 1,0 0 0,0 0 0,0 0 0,0 0 0,-5 2 0,5-2-15,1 0 0,-1 1 0,0-1 0,1 1 0,-1 0 1,0 0-1,1 0 0,-1 0 0,1 0 0,-1 1 0,1-1 0,0 1 1,0-1-1,-1 1 0,1 0 0,0 0 0,1 0 0,-1 0 0,0 0 0,1 1 1,-1-1-1,1 0 0,-1 1 0,1-1 0,0 1 0,0 0 0,0-1 1,1 1-1,-1 0 0,1-1 0,-1 1 0,1 0 0,0 3 0,0 4-12,0 1-1,1 0 1,0-1-1,1 1 1,0-1-1,0 0 0,2 0 1,-1 0-1,1 0 1,0 0-1,9 13 0,2 1-38,1 0-1,1-2 0,22 24 0,-34-41 41,0 0-1,1-1 1,-1 0 0,1 0 0,0 0 0,0 0 0,9 3 0,-12-6 7,0 0 1,0 0 0,0 1 0,0-2 0,0 1-1,0 0 1,0-1 0,0 1 0,0-1 0,1 0-1,-1 0 1,0 0 0,0-1 0,0 1-1,0-1 1,0 1 0,0-1 0,0 0 0,3-2-1,2-1 7,-1 0-1,0-1 1,0 0-1,-1 0 0,0-1 1,0 0-1,0 0 1,0 0-1,-1-1 0,9-14 1,8-23 114,-2-2 1,24-78-1,-35 99-32,-5 13-37,-2 8-12,-1 0 1,1 0-1,-1 0 0,0 0 0,0-8 0,1 10-5,1 7-7,3 8-14,1 5-28,-2 1-1,0-1 1,0 1 0,-2-1-1,0 1 1,-2 0 0,0 1-1,-1-1 1,-1 0 0,-5 30-1,6-47 20,0-1-1,0 0 0,0 1 0,-1-1 0,1 0 0,0 0 0,-1 0 1,1 1-1,-1-1 0,1 0 0,-1 0 0,0 0 0,1 0 0,-1 0 1,0 0-1,0 0 0,0 0 0,0 0 0,1 0 0,-1-1 0,-1 1 1,1 0-1,0-1 0,0 1 0,0-1 0,0 1 0,0-1 0,0 1 1,-1-1-1,1 0 0,0 1 0,0-1 0,-1 0 0,1 0 0,0 0 1,-1 0-1,1 0 0,0 0 0,0-1 0,-1 1 0,1 0 0,0 0 1,0-1-1,-2 0 0,1 0 13,-1 0 1,0-1-1,1 1 1,-1-1-1,1 0 1,-1 0-1,1 1 1,0-2-1,0 1 1,-1 0-1,2 0 1,-1-1-1,0 1 0,0-1 1,1 1-1,-1-1 1,0-3-1,1 3 8,0-1-1,0 1 1,1 0-1,-1 0 1,1 0-1,0-1 0,0 1 1,0 0-1,1 0 1,-1 0-1,1-1 1,-1 1-1,1 0 1,0 0-1,0 0 0,1 0 1,1-3-1,0 1-10,0 2 0,0-1 0,0 0 0,1 0 0,-1 1 0,1 0 0,0 0-1,0 0 1,0 0 0,6-3 0,2 1-12,-1 0 0,1 0-1,0 1 1,1 1 0,-1 0 0,1 1 0,23-2-1,-19 4-3,0 1 0,0 0 1,0 2-1,0 0 0,-1 0 0,21 8 0,-36-11-4,0 0 0,0 0 1,0 1-1,0-1 1,0 1-1,1-1 0,-1 0 1,0 1-1,0 0 1,0-1-1,0 1 0,-1 0 1,1-1-1,0 1 0,0 0 1,0 0-1,0 0 1,0 1-1,-1 0-12,0 0-1,0-1 1,0 1 0,0 0 0,-1-1-1,1 1 1,-1 0 0,1-1 0,-1 1-1,0-1 1,0 1 0,1-1 0,-3 3-1,-10 14-723,8-12-2809</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4:15.221"/>
    </inkml:context>
    <inkml:brush xml:id="br0">
      <inkml:brushProperty name="width" value="0.05" units="cm"/>
      <inkml:brushProperty name="height" value="0.05" units="cm"/>
      <inkml:brushProperty name="color" value="#66CC00"/>
    </inkml:brush>
  </inkml:definitions>
  <inkml:trace contextRef="#ctx0" brushRef="#br0">0 1 12552,'0'0'6537,"19"6"-6069,7 3-344,1-2 0,0-1 0,0-1 0,51 2 0,302-1 937,-295-8-837,-21 1 37,73 7 1,-119-5-2950</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4:19.152"/>
    </inkml:context>
    <inkml:brush xml:id="br0">
      <inkml:brushProperty name="width" value="0.05" units="cm"/>
      <inkml:brushProperty name="height" value="0.05" units="cm"/>
      <inkml:brushProperty name="color" value="#66CC00"/>
    </inkml:brush>
  </inkml:definitions>
  <inkml:trace contextRef="#ctx0" brushRef="#br0">155 351 9240,'0'0'5928,"-6"19"-5438,-49 208 867,40-148-818,-40 193 1417,54-268-1863,0 0 1,0 0-1,0 0 0,0 0 0,-1 0 0,1-1 1,-1 1-1,0 0 0,0-1 0,-1 1 0,-3 4 1,9-39 1394,19-141-642,-18 116-490,3 2 0,21-85 0,-23 122-239,1 1 1,1-1-1,14-22 0,-18 33-71,0 1 1,0 0-1,1 0 0,-1 1 0,1-1 1,0 1-1,0 0 0,1 0 0,0 0 1,-1 0-1,1 1 0,0 0 0,0 0 1,6-2-1,-9 4-28,0 1-1,0 0 1,0 0-1,0 0 1,0 0 0,0 0-1,0 0 1,0 1-1,0-1 1,0 1 0,0-1-1,0 1 1,0 0-1,0 0 1,-1 0 0,1 0-1,0 0 1,-1 0 0,1 0-1,-1 0 1,1 1-1,1 1 1,2 2 10,0 0 0,-1 1 1,0-1-1,0 1 0,4 8 1,2 6 36,-1 1 0,9 33 1,-15-42-37,0 0 1,0 1-1,-1-1 1,-1 1-1,0-1 1,-2 16-1,1-24-8,-1-1-1,1 1 1,-1-1 0,0 0-1,0 1 1,0-1-1,-1 0 1,1 0 0,-1 0-1,0 0 1,0 0 0,0 0-1,0 0 1,0-1-1,-1 1 1,1-1 0,-1 0-1,0 1 1,1-1-1,-1 0 1,0-1 0,-4 3-1,2-2 21,1 0-1,0-1 0,-1 0 1,1 0-1,-1 0 0,0 0 1,1 0-1,-1-1 1,0 0-1,1 0 0,-1-1 1,0 1-1,1-1 0,-1 0 1,-8-2-1,11 1-7,-1 1 0,0-1 1,1 0-1,-1 1 0,1-1 0,-1 0 0,1 0 0,0-1 0,0 1 0,-3-5 1,4 6-23,0 0 1,1 1-1,-1-1 1,0 0 0,1 0-1,-1 0 1,1 0-1,-1 0 1,1 0 0,0 0-1,-1 0 1,1 0-1,0-1 1,0 1-1,0 0 1,0 0 0,0 0-1,0 0 1,0 0-1,0 0 1,0 0 0,0 0-1,1 0 1,-1-1-1,0 1 1,1 0 0,-1 0-1,1 0 1,-1 0-1,1 1 1,0-1 0,-1 0-1,2-1 1,9-6 8,1 0 1,1 1-1,-1 1 0,1 0 1,1 0-1,-1 1 1,20-4-1,6-4-19,13-4-10,-24 9-9,-1-2 0,0 0 0,-1-2 0,0 0 0,44-31-1,-47 26-5,-1-2 0,33-36 0,-46 45 28,-1-1 1,0 0-1,-1-1 0,0 0 0,-1 0 0,0 0 1,7-23-1,-10 24 9,0 0 1,-1 0-1,0-1 1,0 1-1,-1-1 1,-1 1-1,0-1 1,0 1 0,-1-1-1,-1 1 1,0 0-1,0-1 1,-6-14-1,0 3 28,5 13 17,-1-1-1,0 1 0,0 0 1,-7-11-1,9 18-23,-4-3 99,1 15-81,4-7-52,-6 12-10,1 1 0,0 0 0,1 0 0,0 1 0,-3 22 0,4 4-62,1 1 0,2-1 0,2 1 1,2 0-1,9 44 0,-8-65 44,-1 1-14,1 0 1,1-1 0,1 1 0,1-1-1,1 0 1,12 22 0,-16-37 30,0-1 0,0 0 0,0 0 0,1-1 0,0 1 0,10 8 0,-11-11 13,0-1 1,0 1-1,0-1 0,0 0 1,0 0-1,1 0 1,-1-1-1,1 0 1,-1 0-1,1 0 0,7 0 1,1-1 11,-1 0 1,0-1 0,0-1-1,0 0 1,0 0-1,0-2 1,0 1 0,0-2-1,-1 1 1,0-1-1,21-14 1,-9 4 26,0-1 0,-1-1 1,-1-2-1,22-22 0,-19 13 147,36-51 0,-59 79-181,-1-1-1,1 1 1,-1-1 0,0 1-1,1 0 1,-1-1 0,1 0-1,-1 1 1,0-1-1,0 1 1,1-1 0,-1 1-1,0-1 1,0 1 0,0-1-1,0 0 1,0 1-1,1-1 1,-1 1 0,0-1-1,0 0 1,-1 1 0,1-1-1,0 1 1,0-1 0,0 0-1,0 1 1,0-1-1,-1 1 1,1-1 0,0 1-1,0-1 1,-1 1 0,1-1-1,-1 1 1,1-1-1,0 1 1,-1-1 0,1 1-1,-1-1 1,1 1 0,-1 0-1,1-1 1,-1 1 0,1 0-1,-1 0 1,1-1-1,-1 1 1,0 0 0,-2-1 7,1 1 0,0-1 0,-1 1 1,1 0-1,-1-1 0,1 1 0,0 1 0,-1-1 1,1 0-1,-5 2 0,-3 1-10,0 1 0,1 0-1,-1 0 1,1 1 0,0 1-1,0-1 1,0 2 0,1-1-1,0 1 1,0 0 0,1 1 0,0-1-1,0 2 1,1-1 0,0 1-1,1 0 1,0 0 0,0 0-1,0 1 1,2 0 0,-1 0-1,1 0 1,0 0 0,1 0 0,1 0-1,-1 1 1,2-1 0,-1 1-1,1-1 1,3 18 0,-2-22-13,0 1-1,0-1 1,1 0 0,0 0 0,0 1-1,1-1 1,-1-1 0,1 1 0,1 0 0,4 6-1,-7-10 1,0 0-1,1 0 0,-1 0 0,1 0 0,0 0 1,-1-1-1,1 1 0,4 2 0,-5-3 10,0-1-1,0 0 0,0 1 1,0-1-1,0 0 1,0 0-1,0 0 1,0 0-1,0 0 0,0 0 1,0 0-1,0-1 1,0 1-1,0 0 1,0 0-1,0-1 0,0 1 1,0-1-1,0 1 1,0-1-1,0 1 1,0-1-1,0 1 0,1-2 1,6-6 12,1 1 1,-1-1-1,-1 0 0,0-1 1,11-16-1,26-52 92,-29 49-49,-5 7-11,11-16 169,-21 36-206,1 1-1,-1 0 1,0 0-1,0-1 1,1 1 0,-1 0-1,0 0 1,1 0-1,-1-1 1,0 1-1,0 0 1,1 0-1,-1 0 1,0 0-1,1 0 1,-1 0-1,0 0 1,1 0-1,-1 0 1,1 0-1,-1 0 1,0 0-1,1 0 1,-1 0-1,0 0 1,1 0-1,-1 0 1,0 0-1,1 0 1,-1 0-1,0 1 1,1-1-1,-1 0 1,0 0-1,0 0 1,1 1 0,-1-1-1,0 0 1,16 17 27,6 23-91,-15-24 45,0-1-1,0 0 1,2 0-1,19 25 1,-22-32 5,-5-6-2,1 1 0,1 0-1,-1-1 1,0 0 0,0 1 0,1-1 0,0 0 0,2 2 0,-3-4 8,-1 0 0,0 1 0,0-1 0,1 0 0,-1 0 0,0 0 0,0 0 0,1 0 0,-1 0 0,0 0 0,0 0 0,1 0 0,-1-1 0,0 1 0,0-1 0,1 1 0,-1-1 0,0 1 0,0-1 0,0 1 0,0-1 0,0 0 0,0 0 0,0 0 0,1-1 0,4-4 13,-1 0 1,0 0-1,-1 0 0,0-1 0,0 0 0,0 0 1,-1 0-1,4-11 0,2-3 22,-5 9-7,0 0 1,0 0-1,-1 0 0,2-15 0,5-23 148,-7 43-119,-1-1 0,1 1 1,1 0-1,6-10 0,-10 17-53,0 0 0,0-1-1,0 1 1,0 0 0,1 0 0,-1 0-1,0-1 1,0 1 0,1 0 0,-1 0-1,0 0 1,0 0 0,1 0 0,-1 0-1,0 0 1,0 0 0,1-1 0,-1 1 0,0 0-1,0 0 1,1 0 0,-1 0 0,0 0-1,0 0 1,1 1 0,-1-1 0,0 0-1,0 0 1,1 0 0,-1 0 0,0 0-1,0 0 1,1 0 0,-1 0 0,0 1-1,0-1 1,1 0 0,-1 0 0,0 0-1,0 1 1,0-1 0,0 0 0,1 0-1,-1 0 1,0 1 0,0-1 0,0 0 0,0 0-1,0 1 1,8 13 23,-8-13-25,7 20-7,-1 1-1,-1 0 1,-1 0-1,-1 1 0,1 32 1,-3-43 5,-1-4-8,1 1 0,-1-1 1,-1 1-1,1-1 0,-1 0 0,-1 1 0,0-1 0,0 0 0,0 0 0,-5 8 0,7-15 6,0-1 1,0 1 0,-1-1 0,1 1-1,0-1 1,0 0 0,-1 1-1,1-1 1,-1 1 0,1-1-1,0 0 1,-1 1 0,1-1 0,-1 0-1,1 0 1,-1 1 0,1-1-1,-1 0 1,1 0 0,-1 0-1,1 1 1,-1-1 0,1 0 0,-1 0-1,1 0 1,-1 0 0,1 0-1,-2 0 1,1-1 2,0 1 0,0-1 1,0 1-1,0-1 0,-1 1 0,1-1 0,0 0 1,0 0-1,1 1 0,-1-1 0,0 0 1,-1-1-1,-2-4 18,0 0 0,0 1 0,-5-13 0,3 5-11,-19-47 202,23 56-181,1 0 0,0 1 0,0-1-1,1 0 1,-1 0 0,1 0 0,0 0-1,0 0 1,0 0 0,0 0 0,1 1 0,0-1-1,1-6 1,-1 9-24,0 0-1,0 0 0,0-1 1,-1 1-1,2 0 1,-1 0-1,0 0 1,0 0-1,0 0 1,0 1-1,1-1 1,-1 0-1,0 0 1,0 1-1,1-1 1,-1 1-1,1-1 1,-1 1-1,1 0 1,-1 0-1,0-1 1,1 1-1,1 0 0,37 3 69,-32-2-67,7 0-17,-1 2 0,0 0 0,1 0 0,-1 1 0,24 11 0,-31-12 5,-1-1 1,1-1-1,-1 1 1,1-1-1,0 0 1,0-1-1,0 0 0,-1 0 1,1 0-1,0-1 1,0 0-1,-1 0 0,1 0 1,0-1-1,-1 0 1,10-5-1,3-1-14,-1-2 0,-1 0 1,0 0-1,22-19 0,-10 2 34,-21 19-9,0 1 0,0-1 0,1 1 0,10-5 0,-19 11-4,1 1-1,-1 0 0,1-1 1,-1 1-1,1 0 0,-1 0 1,1 0-1,-1-1 0,1 1 0,0 0 1,-1 0-1,1 0 0,-1 0 1,1 0-1,0 0 0,-1 0 1,1 0-1,-1 0 0,1 1 1,-1-1-1,1 0 0,0 0 0,-1 0 1,1 1-1,-1-1 0,1 0 1,-1 0-1,1 1 0,-1-1 1,1 1-1,-1-1 0,1 1 1,1 1 1,-1 0 0,0 0 1,0 0-1,0 1 0,0-1 1,0 0-1,0 0 0,0 5 1,1 1 15,-1 1 0,0 0 0,0 16 0,-4-2 31,-9 34 1,-2 14 92,13-60-32,4-9 11,8-14 49,-6 7-160,32-46 133,-32 41-108,1 1 0,0 1 1,0-1-1,1 1 1,0 0-1,1 1 0,0-1 1,0 1-1,0 1 1,14-9-1,-21 15-32,-1 0 0,1-1 0,-1 1 1,1 0-1,0-1 0,-1 1 0,1 0 0,-1 0 0,1 0 0,-1 0 0,1 0 0,0 0 1,-1 0-1,1 0 0,-1 0 0,1 0 0,0 0 0,-1 0 0,1 0 0,-1 0 1,1 0-1,0 0 0,-1 1 0,1-1 0,-1 0 0,1 1 0,-1-1 0,1 0 1,-1 1-1,1-1 0,-1 0 0,0 1 0,1-1 0,0 2 0,0 0 2,0 0 0,0 0 1,0 1-1,0-1 0,-1 0 0,1 1 0,-1-1 0,1 1 0,-1 2 0,1 7 21,-1 1 0,-3 19-1,1-12 4,-4 18 106,25-52 88,-5 1-207,24-29 0,-29 30-12,2 0-1,-1 1 1,1 0-1,23-16 1,-21 17-3,-11 8 0,0 0 0,0 1 0,0-1 0,0 1 0,0 0 0,0-1 0,1 1 0,-1 0 0,0 0 0,3 0 0,-4 1 0,0 0 0,0 0 0,1 1 0,-1-1 0,0 0 0,0 1 0,0-1 0,0 1 0,0-1 0,0 1 0,0-1 0,0 1 0,0 0 0,0 0 0,0-1 0,-1 1 0,1 0 0,0 0 0,0 0 0,-1 0 0,1 0 0,0 0 0,-1 0 0,1 0 0,-1 0 0,0 0 0,1 1 0,3 8 0,-1-1 0,0 0 0,-1 1 0,0 0 0,-1-1 0,0 1 0,0 12 0,0-10 0,-1 0 0,2-1 0,0 1 0,5 16 0,-7-26 0,1 0 0,0 0 0,0-1 0,0 1 0,0-1 0,0 1 0,0-1 0,0 1 0,1-1 0,-1 0 0,1 1 0,-1-1 0,1 0 0,-1 0 0,1 0 0,-1 0 0,1-1 0,0 1 0,0 0 0,-1-1 0,1 1 0,0-1 0,0 1 0,0-1 0,0 0 0,-1 0 0,1 0 0,0 0 0,0 0 0,0 0 0,0 0 0,0-1 0,-1 1 0,1-1 0,3 0 0,6-3 0,0 0 0,0-1 0,0 0 0,13-8 0,-2 0 0,-2 2 0,-1 0 0,0-2 0,18-15 0,53-46 0,-85 70 0,0 0 0,0-1 0,-1 1 0,1-1 0,-1 1 0,0-1 0,0-1 0,-1 1 0,1 0 0,-1-1 0,-1 0 0,1 0 0,3-11 0,-6 17 0,0 0 0,0-1 0,0 1 0,0 0 0,0 0 0,1 0 0,-1-1 0,0 1 0,0 0 0,0 0 0,0 0 0,0-1 0,0 1 0,0 0 0,0 0 0,0 0 0,0-1 0,0 1 0,-1 0 0,1 0 0,0 0 0,0-1 0,0 1 0,0 0 0,0 0 0,0 0 0,0 0 0,0-1 0,-1 1 0,1 0 0,0 0 0,0 0 0,0 0 0,0 0 0,-1-1 0,1 1 0,0 0 0,0 0 0,-10 2 0,-11 9 0,19-10 0,-18 13 0,0 1 0,1 1 0,1 1 0,0 1 0,1 0 0,1 1 0,1 1 0,1 0 0,-12 23 0,22-36 0,0 0 0,1 0 0,0 0 0,1 1 0,0-1 0,0 1 0,-2 14 0,4-20 0,0 0 0,-1 0 0,1 0 0,0 0 0,0 0 0,0 0 0,1-1 0,-1 1 0,0 0 0,1 0 0,-1 0 0,1 0 0,0 0 0,0-1 0,0 1 0,-1 0 0,1 0 0,1-1 0,-1 1 0,0-1 0,0 1 0,1-1 0,-1 0 0,1 1 0,-1-1 0,1 0 0,-1 0 0,1 0 0,0 0 0,-1 0 0,1 0 0,0-1 0,0 1 0,3 0 0,-1-1 0,-1 1 0,0-1 0,0 0 0,1-1 0,-1 1 0,0 0 0,0-1 0,0 0 0,1 0 0,-1 0 0,0 0 0,5-3 0,0-1 0,0 0 0,0 0 0,7-7 0,71-75 0,-58 57 0,34-31 0,-61 61 0,1-1 0,-1 0 0,0 1 0,1-1 0,-1 0 0,0 1 0,1 0 0,-1-1 0,1 1 0,-1 0 0,1 0 0,-1 0 0,1 0 0,-1 0 0,1 0 0,-1 0 0,1 0 0,-1 0 0,1 1 0,-1-1 0,1 1 0,-1-1 0,0 1 0,1 0 0,-1-1 0,0 1 0,0 0 0,2 1 0,6 5 0,0 0 0,14 15 0,-10-10 0,0-2 0,1 0 0,0-2 0,1 0 0,0 0 0,0-1 0,16 4 0,-18-7 0,-1-1 0,1-1 0,0 0 0,0-1 0,19 0 0,15 2 0,-10-1 873,-17-4-5789</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4:27.200"/>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3 1 8840,'0'0'1529,"-2"10"-969,4 45 2447,-1-54-2874,0-1 0,0 0 1,0 1-1,0-1 1,0 0-1,0 1 0,0-1 1,2 0-1,36 11 22,-34-10 90,51 10 299,0-3 0,1-3 0,96-3 1,-1 1 91,-109-5-444,-34 1-133,1 0 0,-1 1 1,1 0-1,-1 0 0,1 1 0,-1 0 0,15 4 0,-10 3 493,-14-7-532,0 0 0,0-1 0,0 1 0,0 0 0,0-1 0,0 1 1,0 0-1,-1-1 0,1 1 0,0 0 0,0-1 0,-1 1 0,1 0 0,0-1 1,-1 1-1,1-1 0,-1 1 0,1 0 0,-1-1 0,1 1 0,-1-1 0,1 0 1,-2 2-1,-3 2 20,0 1 0,-1-1 0,0 0-1,0-1 1,0 1 0,0-1 0,-12 4 0,-52 13 100,49-15-58,-33 11-1,25-6 18,1-2 0,-1-1 0,-36 4-1,-22 6 317,70-13-329,3-1 15,-1 0 1,1 1-1,0 1 0,1 0 0,-1 1 0,-16 9 0,29-14-79,-9 8 199,9-9-216,1 1 1,0-1-1,0 0 0,0 1 1,0-1-1,0 0 0,0 1 1,0-1-1,0 1 0,0-1 1,0 0-1,0 1 0,0-1 1,0 0-1,0 1 0,0-1 1,0 1-1,0-1 0,1 0 1,-1 1-1,0-1 0,0 0 1,0 1-1,1-1 0,-1 0 1,0 1-1,0-1 0,1 0 1,-1 0-1,0 1 0,1-1 1,3 1-15,-1-1 0,1 1 0,0-1 0,-1 0 0,1 0 0,0-1 0,-1 1 1,6-2-1,-2 0 3,-1 0-1,1-1 1,-1 0 0,11-7 0,-10 6 1,0 0 0,0 1 1,1-1-1,8-2 0,-12 5-1,1-1 1,-1 0-1,1 0 1,-1 0-1,0-1 1,0 1-1,0-1 1,0 0-1,-1 0 1,7-8-1,2-2-4,15-27 0,-11 18-6,47-73-280,-43 63-2306</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4:45.529"/>
    </inkml:context>
    <inkml:brush xml:id="br0">
      <inkml:brushProperty name="width" value="0.05" units="cm"/>
      <inkml:brushProperty name="height" value="0.05" units="cm"/>
      <inkml:brushProperty name="color" value="#00A0D7"/>
    </inkml:brush>
  </inkml:definitions>
  <inkml:trace contextRef="#ctx0" brushRef="#br0">166 494 8536,'0'0'11370,"-10"4"-11267,1-1-76,1 0 1,0 0 0,0 1-1,0 0 1,1 1-1,0 0 1,-1 0 0,2 0-1,-13 13 1,15-14-8,-9 11 106,-17 26-1,27-37-91,0 0 1,1 0-1,0 0 0,0 1 1,0-1-1,1 0 1,0 1-1,-1-1 1,1 1-1,1 0 0,-1-1 1,1 9-1,0-11-14,0 0 0,0-1 1,0 1-1,1-1 0,-1 1 0,1 0 0,-1-1 0,1 1 0,-1-1 0,1 0 0,0 1 0,0-1 0,0 1 0,0-1 0,0 0 0,0 0 0,0 1 0,0-1 0,0 0 0,3 1 0,-2-1 5,0 0 0,0 0-1,0 0 1,1-1 0,-1 1-1,0-1 1,0 0 0,1 1-1,-1-1 1,0 0 0,1 0-1,3-1 1,2-1 39,-1 1 1,0-1 0,0-1-1,0 1 1,0-1 0,0-1-1,12-7 1,-10 4 1,-1 0-1,0 0 1,-1-1-1,0 0 1,0-1-1,-1 1 1,0-1 0,0 0-1,-1-1 1,0 1-1,-1-1 1,5-16 0,0-5 77,-2 0 1,-1 0-1,2-33 1,-5 20-4,-2 0 0,-2-1 0,-12-86 0,11 121-93,1 0 1,-2 0 0,1 0 0,-1 1 0,-1-1 0,0 1-1,-7-13 1,8 18 11,1 1 24,-4 12-63,2 1-26,1 1 0,0 0 0,0 0 1,1 0-1,1 1 0,-1 13 0,0 1-5,-1 9-27,2 1-1,6 60 1,19 67-91,-22-154 133,0 0 1,1 0 0,-1 0 0,2 0 0,-1-1 0,1 0 0,0 1-1,1-2 1,0 1 0,7 8 0,-11-16 2,0 1 0,0-1 1,0 1-1,0-1 0,0 0 0,0 1 0,0-1 1,0 0-1,0 0 0,0 0 0,0 0 0,0 0 1,0 0-1,0 0 0,0 0 0,0 0 1,0-1-1,0 1 0,0 0 0,1-1 0,20-9 91,-16 5-60,-1 0 0,1-1-1,-1 0 1,1 0-1,-2 0 1,8-12 0,6-8 105,7-17 188,-25 43-325,1-1 0,-1 1 0,0 0 0,0 0-1,0 0 1,0-1 0,0 1 0,0 0 0,1 0 0,-1 0 0,0 0 0,0 0 0,0-1 0,1 1 0,-1 0 0,0 0 0,0 0 0,0 0 0,1 0 0,-1 0 0,0 0 0,0 0 0,0 0 0,1 0 0,-1 0 0,0 0 0,0 0 0,1 0 0,-1 0 0,0 0 0,0 0 0,0 0 0,1 0 0,-1 0 0,0 0 0,0 0 0,0 0 0,1 0 0,-1 0 0,0 0 0,0 1 0,0-1 0,1 0 0,-1 0 0,0 0 0,0 0 0,0 1 0,0-1 0,0 0 0,1 0 0,-1 0 0,0 0 0,0 1 0,0-1 0,0 0 0,0 0 0,0 1 0,0-1 0,5 17 10,-4-14 12,8 37 62,-5-20-63,9 26 0,-12-41-9,1 0 1,1 0-1,-1 0 0,0 0 0,1-1 0,0 1 0,0-1 0,1 0 1,-1 0-1,6 4 0,-9-7-10,1-1 0,-1 0 0,1 1 0,-1-1 1,1 0-1,0 1 0,-1-1 0,1 0 0,-1 0 0,1 0 0,0 0 0,-1 1 1,1-1-1,0 0 0,-1 0 0,1 0 0,0 0 0,-1-1 0,1 1 0,-1 0 1,1 0-1,0 0 0,-1 0 0,1-1 0,-1 1 0,1 0 0,0 0 1,-1-1-1,1 1 0,-1-1 0,1 0 0,17-18 154,-12 12-112,7-10 33,-1 0 0,-1-1 0,0 0 0,-1-1 0,12-34 0,-4 10 85,-11 31-73,0 0-1,13-18 0,-20 30-92,0 0 0,0-1 0,0 1 0,1-1 0,-1 1 0,0 0 0,1-1 0,-1 1 0,0 0 0,1-1 0,-1 1 0,0 0 0,1 0 0,-1-1 0,1 1-1,-1 0 1,0 0 0,1 0 0,-1-1 0,1 1 0,-1 0 0,1 0 0,-1 0 0,0 0 0,1 0 0,-1 0 0,1 0 0,-1 0 0,1 0 0,-1 0 0,1 0 0,-1 0 0,0 1 0,1-1 0,-1 0 0,1 0 0,-1 0 0,1 0 0,-1 1 0,0-1-1,1 0 1,-1 1 0,0-1 0,1 0 0,-1 0 0,0 1 0,1-1 0,-1 1 0,0-1 0,0 0 0,1 1 0,-1-1 0,0 1 0,0-1 0,0 0 0,0 1 0,0-1 0,1 2 0,9 29 22,-10-29-20,4 17 7,-1 0-1,-1 0 1,-1 1 0,0-1-1,-1 0 1,-2 1 0,0-1-1,0 0 1,-8 25 0,9-42-6,0 0 1,1 0-1,-1-1 0,0 1 1,0 0-1,0-1 1,0 1-1,-1-1 0,1 1 1,0-1-1,-2 2 1,2-2 5,0-1 0,1 1 0,-1-1 0,1 0 0,-1 1 0,0-1 0,1 0 0,-1 1 0,0-1 0,0 0 0,1 0 0,-1 1 0,0-1 0,0 0 0,1 0 0,-1 0 0,0 0 0,0 0 0,1 0 0,-1 0 0,0 0 0,0-1 0,1 1 0,-1 0 0,0 0 0,0 0 0,1-1 0,-2 0 0,2 1-4,0 0 0,-1 0-1,1 0 1,0 0 0,-1 0 0,1 0 0,0 0 0,0-1 0,-1 1 0,1 0-1,0 0 1,0 0 0,0-1 0,-1 1 0,1 0 0,0 0 0,0-1 0,0 1-1,-1 0 1,1 0 0,0-1 0,0 1 0,0 0 0,0 0 0,0-1 0,0 1-1,0 0 1,0-1 0,-1 1 0,1 0 0,0-1 0,0 1 0,1 0 0,-1 0-1,0-1 1,0 1 0,0 0 0,0-1 0,0 1 0,0 0 0,0 0 0,0-1-1,0 1 1,1 0 0,-1-1 0,0 1 0,0 0 0,0 0 0,1 0 0,-1-1-1,0 1 1,0 0 0,0 0 0,1 0 0,-1-1 0,0 1 0,1 0 0,-1 0-1,0 0 1,0 0 0,1 0 0,-1 0 0,0 0 0,1 0 0,-1 0 0,0 0-1,0 0 1,1 0 0,0 0 0,22-4 16,-2 4-2,0-1-1,-1-1 1,1-1 0,33-10 0,-40 9 9,0-1 1,-1-1-1,0 0 0,0 0 1,-1-2-1,1 1 0,17-17 0,35-25 118,2-2-5,-51 38-67,-12 12-20,-9 10-51,-18 24-17,16-24-2,0 0 1,0 1-1,1 0 0,0 0 1,1 1-1,0-1 0,0 1 0,1 0 1,-4 22-1,6-24-5,1-2 2,0 0 0,0 0 0,1 0 0,0 0 1,0 9-1,0-15 16,1 0 0,-1 0 0,0 0 0,0 0 0,1 0 0,-1 0 0,1 0 0,-1-1 0,1 1 0,-1 0 0,1 0 1,-1 0-1,1 0 0,0-1 0,-1 1 0,1 0 0,0-1 0,0 2 0,1-2 3,-1 1 0,0-1 0,0 0 0,1 0 0,-1 1 0,0-1-1,0 0 1,1 0 0,-1 0 0,0 0 0,0 0 0,1 0 0,-1-1 0,0 1 0,1 0 0,-1-1 0,0 1 0,1-1 0,5-2 16,-1-1 1,0 1 0,0-1 0,-1 0-1,1 0 1,-1-1 0,0 1 0,0-1-1,0 0 1,7-11 0,3-7 73,17-33 1,-29 50-84,23-44 107,36-108 1,0-60 130,-51 180-184,-6 24-7,-2 0 0,5-25 1,-9 27-3,1 12-53,0 0 1,-1 0 0,1 0 0,0 0-1,0 0 1,0 0 0,-1 0-1,1 0 1,0 0 0,0 0-1,0 0 1,-1 0 0,1 0 0,0 0-1,0 0 1,0 0 0,-1 0-1,1 0 1,0 0 0,0 0 0,0 1-1,0-1 1,-1 0 0,1 0-1,0 0 1,0 0 0,0 0-1,0 1 1,0-1 0,-1 0 0,1 0-1,0 0 1,-13 22 29,6 3-41,1 0-1,2 0 1,0 0-1,1 1 1,2 38-1,-1-14-31,-7 82-60,-2 108 53,18-246 193,2-7-101,0-1 3,72-104 402,-81 117-442,1 1-1,-1-1 0,0 0 0,1 1 0,-1-1 0,1 1 0,-1-1 1,1 1-1,-1-1 0,1 1 0,0-1 0,-1 1 0,1-1 0,0 1 0,-1 0 1,1-1-1,0 1 0,-1 0 0,1 0 0,0-1 0,0 1 0,-1 0 1,1 0-1,0 0 0,0 0 0,-1 0 0,1 0 0,0 0 0,0 0 1,-1 0-1,1 0 0,0 1 0,0-1 0,-1 0 0,1 1 0,0-1 1,-1 0-1,1 1 0,0-1 0,-1 0 0,1 1 0,-1-1 0,1 1 0,0-1 1,-1 1-1,1 0 0,-1-1 0,0 1 0,1 0 0,0 0 1,3 6 17,0 1 1,-1-1 0,1 1 0,1 8 0,2 2 9,-6-16-33,0 0 1,0 0-1,0 0 1,1 0-1,-1 0 0,0 0 1,1 0-1,-1 0 0,1-1 1,0 1-1,-1-1 0,1 1 1,0-1-1,0 0 1,0 1-1,0-1 0,0 0 1,0 0-1,0-1 0,1 1 1,-1 0-1,0-1 1,0 1-1,1-1 0,-1 0 1,0 0-1,1 0 0,-1 0 1,0 0-1,1 0 1,-1-1-1,0 1 0,5-2 1,1-1-2,0-1 1,0 0 0,0 0 0,-1 0-1,0-1 1,0 0 0,11-11 0,-14 13 3,17-16 40,-1 0 0,0-2-1,18-24 1,-25 29-2,4-9 72,-23 36-51,-13 20-54,4 3 6,5-13-39,2 0-1,0 0 1,-8 37-1,14-48 19,1-7 5,0 0 0,1 0 0,-1 0 0,1 0 0,0 1 0,0-1 0,0 0 0,0 4 0,0-7 2,0 0 0,0 0 1,0 1-1,1-1 0,-1 0 0,0 0 0,0 0 0,0 0 1,0 0-1,0 0 0,0 0 0,0 0 0,0 0 0,0 0 1,0 1-1,0-1 0,0 0 0,0 0 0,0 0 1,0 0-1,1 0 0,-1 0 0,0 0 0,0 0 0,0 0 1,0 0-1,0 0 0,0 0 0,0 0 0,0 0 0,0 0 1,1 0-1,-1 0 0,0 0 0,0 0 0,0 0 1,0 0-1,0 0 0,0 0 0,0 0 0,0 0 0,1 0 1,-1 0-1,0 0 0,0 0 0,0 0 0,0 0 0,0 0 1,0 0-1,7-6 21,3-7 29,-4 2-18,-1-1-1,0 1 1,7-24 0,-3 9 32,-6 10-26,-3 13-25,1 0 1,-1 1-1,1-1 0,-1 1 0,1-1 0,0 0 0,0 1 0,0-1 0,0 1 1,0 0-1,1-1 0,2-2 0,-4 5-11,0 0 0,1 0-1,-1 0 1,1 0 0,-1 0 0,0 1 0,1-1 0,-1 0-1,0 0 1,1 0 0,-1 1 0,0-1 0,1 0-1,-1 1 1,0-1 0,0 0 0,1 0 0,-1 1 0,0-1-1,0 0 1,0 1 0,1-1 0,-1 1 0,0-1-1,0 0 1,0 1 0,5 12 6,0 3-15,10 34-51,-13-46 54,0 0-1,0 0 1,0 0-1,0 0 1,1 0-1,0 0 1,0-1-1,6 7 1,-8-9 4,0-1 0,-1 1 0,1-1 0,0 1 0,-1-1 0,1 0 0,0 1 0,0-1 0,-1 0 0,1 0 0,0 0 0,0 1 0,0-1 0,-1 0 0,1 0 0,0 0 0,0 0 0,0 0 0,-1 0 0,1-1 0,1 1 0,1-1 0,-1 0 0,0 0 0,0 0 0,0 0 0,-1 0 0,1-1 0,3-2 0,2-3 0,-1 1 0,9-15 0,-14 20 0,34-59 72,-28 46-40,0 0 0,1 1 0,1-1 0,20-22 0,-23 28 20,0 0 22,-5 8-72,-1 0 0,1 0 0,-1 0-1,1 0 1,-1 1 0,1-1-1,-1 0 1,1 0 0,-1 1-1,1-1 1,-1 0 0,0 0 0,1 1-1,-1-1 1,0 1 0,1-1-1,-1 0 1,0 1 0,1-1-1,-1 1 1,0-1 0,0 1 0,0-1-1,1 1 1,-1 0 0,18 42 81,-16-36-86,0 0 0,1 0-1,0 0 1,0 0 0,1-1-1,0 1 1,0-1-1,8 9 1,-10-12-3,1-1-1,-1 0 1,1 0-1,0 0 1,-1 0-1,1-1 1,0 1-1,0-1 1,0 0-1,0 0 1,0 0 0,0 0-1,1 0 1,-1 0-1,6-1 1,-4 0 6,0 0 0,1-1 0,-1 1 1,1-2-1,-1 1 0,0 0 0,0-1 1,9-4-1,4-4 18,-1 0 0,1-2 0,28-25 0,-43 35-18,9-8 21,-1 0 0,0-1 1,0-1-1,-1 1 0,0-2 1,15-26-1,-24 37-21,-2 3 0,-6 6 0,-8 14 0,4-2 0,2 0-1,0 1 1,1 0-1,1 1 1,1-1 0,1 1-1,1 1 1,1-1-1,-2 36 1,5-54-6,1 0 0,-1-1 0,0 1 0,1 0 0,-1 0 0,1 0 0,0 0 0,0-1 0,0 1 0,0 0 1,1-1-1,2 5 0,-4-7 5,1 1 0,-1-1 0,1 1 0,-1-1 0,1 1 0,-1-1 0,1 1 0,-1-1 0,1 0 0,0 1 0,-1-1 0,1 0 0,0 0 0,-1 1 0,1-1 0,0 0 0,-1 0 0,1 0 0,0 0 0,-1 0 0,2 0 0,-1 0 3,1-1-1,-1 1 1,0-1 0,1 1-1,-1-1 1,0 0-1,0 1 1,0-1 0,0 0-1,1 0 1,-1 0-1,0 0 1,-1 0-1,1 0 1,1-1 0,4-8 7,0 1 1,0-1 0,-1 0-1,-1 0 1,6-17-1,7-16 11,-5 1-20,-12 42 0,0 1 0,0-1 0,0 0 0,0 0 0,0 0 0,0 0 0,0 0 0,0 0 0,0 0 0,0 0 0,0 0 0,0 0 0,0 0 0,0 0 0,0 0 0,0 0 0,0 1 0,0-1 0,0 0 0,0 0 0,0 0 0,0 0 0,0 0 0,0 0 0,0 0 0,0 0 0,0 0 0,0 0 0,0 0 0,0 0 0,0 0 0,0 0 0,0 1 0,0-1 0,0 0 0,0 0 0,0 0 0,0 0 0,1 0 0,-1 0 0,0 0 0,0 0 0,0 0 0,0 0 0,0 0 0,0 0 0,0 0 0,0 0 0,0 0 0,0 0 0,0 0 0,0 0 0,0 0 0,0 0 0,1 0 0,-1 0 0,0 0 0,0 0 0,0 0 0,0 0 0,0 0 0,0 0 0,0 0 0,0 0 0,0 0 0,0 0 0,1 6 0,-6 101 0,5-75 0,-2 0 0,0 0 0,-12 51 0,13-80 0,0 0 0,0 0 0,0 0 0,-1 0 0,1 0 0,-3 2 0,4-4 0,0-1 0,0 0 0,0 0 0,-1 0 0,1 1 0,0-1 0,0 0 0,0 0 0,-1 1 0,1-1 0,0 0 0,0 0 0,-1 0 0,1 0 0,0 0 0,0 0 0,-1 1 0,1-1 0,0 0 0,-1 0 0,1 0 0,0 0 0,0 0 0,-1 0 0,1 0 0,0 0 0,-1 0 0,0-1 0,1 1 0,-1-1 0,1 1 0,-1-1 0,1 1 0,-1-1 0,1 0 0,-1 1 0,1-1 0,0 0 0,-1 1 0,1-1 0,0 0 0,-1 1 0,1-1 0,0-1 0,0-3 0,1 1 0,0 0 0,0 0 0,0-1 0,1 1 0,-1 0 0,1 0 0,0 0 0,4-7 0,-3 6 0,2-2 0,0 1 0,0-1 0,0 1 0,1 0 0,9-8 0,4-4 0,88-78 0,-78 73 0,-1-2 0,-1-1 0,46-56 0,-68 74 0,0 1 0,7-15 0,-11 20 0,0 0 0,-1 0 0,1 0 0,0 0 0,-1-1 0,1 1 0,-1 0 0,0 0 0,1 0 0,-1 0 0,0-1 0,0 1 0,-1 0 0,1 0 0,0 0 0,-1-1 0,0-2 0,0 5 0,1-1 0,0 0 0,-1 1 0,1-1 0,-1 1 0,1-1 0,-1 1 0,1-1 0,-1 1 0,0-1 0,1 1 0,-1-1 0,1 1 0,-1 0 0,0-1 0,1 1 0,-1 0 0,0 0 0,0 0 0,1-1 0,-1 1 0,0 0 0,0 0 0,1 0 0,-1 0 0,0 0 0,0 0 0,1 0 0,-1 0 0,0 1 0,1-1 0,-1 0 0,0 0 0,1 1 0,-1-1 0,0 0 0,1 1 0,-2 0 0,-2 1 0,0 1 0,0-1 0,1 1 0,-6 5 0,6-5 0,0-1 0,1 1 0,-1 0 0,1 0 0,0 0 0,0 0 0,0 0 0,1 0 0,-1 1 0,1-1 0,0 0 0,-1 1 0,1-1 0,1 1 0,-1 0 0,1-1 0,-1 1 0,1-1 0,0 1 0,0 0 0,1-1 0,-1 1 0,1 0 0,-1-1 0,1 1 0,1-1 0,2 7 0,3 2 0,0-1 0,2 1 0,-1-1 0,21 18 0,-26-26 0,0 0 0,1 0 0,-1 0 0,1-1 0,0 0 0,0 0 0,0 0 0,0 0 0,0 0 0,0-1 0,0 0 0,1 0 0,-1 0 0,1 0 0,-1-1 0,0 0 0,1 0 0,-1 0 0,8-1 0,12-7 882,-23 8-1296,0-1 0,0 0 1,0 1-1,0-1 1,-1 0-1,1 0 1,0 1-1,0-1 0,-1 0 1,1 0-1,1-2 1</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4:46.005"/>
    </inkml:context>
    <inkml:brush xml:id="br0">
      <inkml:brushProperty name="width" value="0.05" units="cm"/>
      <inkml:brushProperty name="height" value="0.05" units="cm"/>
      <inkml:brushProperty name="color" value="#00A0D7"/>
    </inkml:brush>
  </inkml:definitions>
  <inkml:trace contextRef="#ctx0" brushRef="#br0">0 117 13672,'0'0'5391,"36"-62"-4943,-24 45-184,3 0 0,-2 5-136,-6 4 0</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4:48.019"/>
    </inkml:context>
    <inkml:brush xml:id="br0">
      <inkml:brushProperty name="width" value="0.05" units="cm"/>
      <inkml:brushProperty name="height" value="0.05" units="cm"/>
      <inkml:brushProperty name="color" value="#00A0D7"/>
    </inkml:brush>
  </inkml:definitions>
  <inkml:trace contextRef="#ctx0" brushRef="#br0">39 109 8840,'0'0'8391,"-3"9"-7997,-8 28-2,11-36-371,0 0 1,0-1 0,0 1-1,0 0 1,0-1 0,0 1-1,0 0 1,0 0 0,1-1-1,-1 1 1,0 0 0,0-1-1,1 1 1,-1 0-1,0-1 1,1 1 0,-1-1-1,1 1 1,-1 0 0,1-1-1,-1 1 1,1-1 0,-1 1-1,1-1 1,-1 0 0,1 1-1,-1-1 1,1 1-1,0-1 1,-1 0 0,1 0-1,0 1 1,0-1 0,-1 0-1,2 0 1,23 3 553,-24-3-520,5-1 126,0 1-1,-1-1 1,1 0-1,0-1 1,-1 1-1,1-1 1,-1 0-1,0-1 1,0 1-1,0-1 1,7-5-1,-10 7-113,0 0 1,-1 0-1,1-1 0,0 1 0,-1-1 1,1 1-1,-1-1 0,1 1 0,-1-1 1,0 0-1,0 1 0,0-1 1,0 0-1,0 0 0,0 0 0,0 0 1,-1 0-1,1 0 0,-1 0 0,0 0 1,1 0-1,-1 0 0,0 0 1,0 0-1,0-1 0,0 1 0,-1 0 1,1 0-1,0 0 0,-1 0 0,0 0 1,1 0-1,-3-3 0,3 4-33,-1-1 0,0 1 0,0 0 1,0 0-1,1-1 0,-1 1 0,0 0 0,0 0 0,0 0 0,-1 0 0,1 1 0,0-1 0,0 0 0,0 0 0,-1 1 0,1-1 0,0 1 0,-1-1 0,1 1 0,-3-1 0,1 1-3,1 0-1,0 0 1,-1 0-1,1 1 1,0-1-1,-1 1 1,1-1-1,0 1 1,0 0-1,-1 0 1,-2 2-1,-2 1 7,0 1 0,1 0-1,-1 0 1,1 0-1,0 1 1,-7 9 0,5-5-7,1 1 0,0 0 0,-7 15 0,12-21-14,0-1 0,0 1 0,0 0 0,1 0 0,0 0 0,0 0 0,0 0 0,1 0 0,-1 0 0,1 0 0,1 8 0,0-10-4,-1-1-1,1 0 1,0 1 0,0-1 0,0 0 0,0 0 0,1 0 0,-1 0 0,0 0 0,1 0 0,-1 0 0,1 0 0,0 0 0,0-1 0,0 1 0,0-1 0,0 1 0,0-1 0,0 0 0,0 0 0,0 0 0,1 0 0,-1 0-1,0 0 1,4 0 0,-1 0 14,0 0 0,1 0-1,-1-1 1,1 1 0,-1-1-1,1-1 1,-1 1 0,1-1 0,-1 0-1,6-1 1,7-5 53,-1 1 0,0-2-1,0-1 1,-1 0 0,-1 0 0,1-2 0,-1 0 0,-1-1 0,0 0-1,-1-1 1,0-1 0,-1 0 0,10-17 0,12-11 140,14-21 206,-47 61-403,0 1-1,0 0 1,0-1 0,0 1 0,0 0 0,0-1-1,1 1 1,-1 0 0,1 0 0,-1 0-1,3-1 1,-3 2-16,-1 0-1,1 0 1,-1 0-1,1-1 1,-1 1-1,1 0 0,-1 0 1,1 0-1,-1 0 1,1 0-1,0 1 1,-1-1-1,1 0 1,-1 0-1,1 0 1,-1 0-1,1 1 1,-1-1-1,1 0 0,-1 0 1,0 1-1,1-1 1,-1 0-1,1 1 1,-1-1-1,0 1 1,1-1-1,-1 0 1,0 1-1,1-1 1,-1 1-1,0-1 0,1 1 1,-1-1-1,0 1 1,0-1-1,0 1 1,0-1-1,0 1 1,1 0-1,11 41 40,-10-31-41,1 0 0,1 0 0,0 0 0,0 0 0,1 0 0,0-1 0,1 0 0,11 15 0,-4-9 5,-6-8 1,0 1 0,0-1 0,14 11 0,-19-17 7,1 0 1,0 0-1,0-1 1,0 1-1,0-1 1,0 0-1,0 1 1,0-1 0,0-1-1,0 1 1,1 0-1,-1-1 1,0 1-1,1-1 1,-1 0 0,4-1-1,-2 1 40,0-1 1,0 1-1,0-1 0,0-1 0,0 1 0,-1-1 1,1 1-1,0-1 0,6-5 0,-9 5-138,-1-1-1,0 1 1,0-1 0,0 0-1,-1 0 1,1 1 0,-1-1-1,1 0 1,-1-5 0,0 8-100,0-5-32</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4:48.495"/>
    </inkml:context>
    <inkml:brush xml:id="br0">
      <inkml:brushProperty name="width" value="0.05" units="cm"/>
      <inkml:brushProperty name="height" value="0.05" units="cm"/>
      <inkml:brushProperty name="color" value="#00A0D7"/>
    </inkml:brush>
  </inkml:definitions>
  <inkml:trace contextRef="#ctx0" brushRef="#br0">498 0 11952,'0'0'4438,"-8"9"-3989,-126 119 1030,-24 25-63,121-114-1023,20-24-127,2 1 0,0 1 0,1 1 0,-19 29 0,18-19 390,1 1 0,-20 59 0,33-85-520,0 0 0,1 0 0,-1 0 0,1 1 0,0-1 0,0 4 0,0-7-115,0 1 0,0-1 0,0 0 0,0 1 0,0-1-1,0 1 1,1-1 0,-1 0 0,0 1 0,0-1 0,0 0 0,0 1 0,1-1-1,-1 0 1,0 1 0,0-1 0,1 0 0,-1 1 0,0-1 0,1 0-1,-1 0 1,1 1 0,-1-1-11,1 0 1,0 0-1,-1 0 0,1 0 0,-1 0 1,1 0-1,0 0 0,-1-1 1,1 1-1,-1 0 0,1 0 0,-1 0 1,1-1-1,0 1 0,-1 0 0,1-1 1,-1 1-1,1 0 0,-1-1 0,1 0 1,12-11-167,-1-1 0,0 0 1,15-23-1,-16 20-2396</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4:50.704"/>
    </inkml:context>
    <inkml:brush xml:id="br0">
      <inkml:brushProperty name="width" value="0.05" units="cm"/>
      <inkml:brushProperty name="height" value="0.05" units="cm"/>
      <inkml:brushProperty name="color" value="#00A0D7"/>
    </inkml:brush>
  </inkml:definitions>
  <inkml:trace contextRef="#ctx0" brushRef="#br0">160 481 9744,'0'0'7626,"-10"5"-7234,-4 3-170,0 1 0,0 0-1,1 1 1,0 1 0,1 0-1,-13 15 1,19-19-55,1 0 1,0 1-1,0-1 0,1 1 0,0 0 0,1 0 1,-1 1-1,-2 10 0,5-14-84,0-1-1,1 1 1,0 0 0,-1 0-1,1-1 1,1 1 0,-1 0-1,1 0 1,0-1 0,0 1 0,0 0-1,1-1 1,-1 1 0,1-1-1,0 0 1,1 1 0,2 3-1,-3-5-30,0 0-1,0 0 0,0 0 1,0-1-1,1 1 1,-1-1-1,1 1 0,0-1 1,0 0-1,-1 0 0,1 0 1,1-1-1,-1 1 1,0-1-1,0 1 0,0-1 1,1 0-1,-1-1 1,1 1-1,-1 0 0,1-1 1,-1 0-1,4 0 0,0-1 28,0 0-1,1 0 0,-1-1 0,0 0 0,-1-1 1,1 0-1,0 0 0,-1 0 0,1 0 0,6-6 1,6-5 109,-1-1 1,-1-1-1,18-21 1,17-14 390,-47 45-507,-4 6-56,-1-1-1,1 0 1,-1 0 0,1 1-1,0-1 1,-1 1 0,1-1-1,0 0 1,0 1-1,-1-1 1,1 1 0,0 0-1,0-1 1,0 1 0,0 0-1,-1-1 1,1 1 0,1 0-1,-4 43 513,2-32-478,0 0-1,1-1 0,0 1 0,1 0 1,6 17-1,-7-24-24,1 0 0,0 0 1,0 0-1,0 0 0,0 0 0,0 0 0,1-1 1,0 1-1,0-1 0,0 1 0,0-1 0,0 0 0,1-1 1,-1 1-1,1-1 0,6 4 0,-7-5-3,-1 0 0,1 0 0,0-1 0,-1 1 0,1-1-1,0 0 1,0 0 0,-1 0 0,1 0 0,0 0 0,0-1 0,-1 1 0,1-1 0,0 0-1,-1 1 1,1-1 0,3-2 0,4-2 67,0-1 1,15-10-1,-21 13-70,16-12 195,-1-2 0,28-29 0,-23 22-2,-17 16-130,-1 0-1,1-1 1,-1 0 0,5-10 0,7-11 179,-17 29-232,1-1-1,-1 0 1,-1 0-1,1 1 1,0-1-1,0 0 1,-1 0-1,1 0 0,-1 0 1,1 0-1,-1-3 1,0 5-18,1 0-1,-1-1 1,0 1 0,1 0 0,-1 0 0,0 0 0,0-1-1,1 1 1,-1 0 0,0-1 0,0 1 0,1 0 0,-1 0-1,0-1 1,0 1 0,0 0 0,1-1 0,-1 1 0,0 0-1,0-1 1,0 1 0,0-1 0,0 0 0,1-1 7,-1 0 0,1 0 0,0 0 1,0 0-1,-1 0 0,2 0 0,-1 0 0,0 0 1,0 1-1,2-4 0,7-10 0,7-23 4,-3-2-1,-1 1 1,15-79-1,-24 88-5,0 1 0,-2-1 0,-1 0 0,-2 0 0,-1 0 0,-7-36 0,4 53 32,5 12-48,-1 1 1,1 0 0,0 0-1,0 0 1,0 0 0,-1 0 0,1 0-1,0 0 1,0 0 0,0 0-1,-1 0 1,1 0 0,0 0 0,0 0-1,0 0 1,-1 0 0,1 0-1,0 0 1,0 0 0,0 0 0,-1 0-1,1 0 1,0 0 0,0 0-1,0 0 1,0 0 0,-1 0 0,1 0-1,0 1 1,0-1 0,0 0 0,0 0-1,-1 0 1,1 0 0,0 1-1,-2 2-5,0 0-1,0 0 0,0 0 0,0 0 0,-2 6 0,-6 16-54,2 1 1,0 1-1,2 0 0,0 0 0,2 0 0,-1 50 0,5-15-159,17 119 0,-15-166 188,1 0-1,0 0 1,2 0 0,-1 0-1,14 27 1,-17-39 30,1 1 0,0-1 1,0 0-1,0 0 0,0 0 1,1 0-1,-1 0 0,1 0 1,0-1-1,-1 0 0,1 1 1,0-1-1,1 0 0,-1 0 1,0 0-1,1-1 0,-1 1 1,0-1-1,1 0 0,0 0 1,-1 0-1,1 0 0,0-1 1,-1 0-1,1 1 0,0-1 0,0 0 1,-1-1-1,1 1 0,5-2 1,4-2 20,0 0 0,-1-1 1,1 0-1,-1-1 0,0-1 0,-1 0 1,1 0-1,10-10 0,-2 0 27,0-2 0,-1 0 0,18-23 0,-28 30 56,0 0 0,-1-1-1,12-22 1,-20 35-92,0-1 0,1 1-1,-1-1 1,0 1 0,0-1 0,1 1-1,-1-1 1,0 0 0,0 1 0,0-1-1,0 0 1,0 1 0,0-1-1,0 1 1,0-1 0,0 0 0,0 0-1,0 0-3,-1 1 0,1 0-1,0 0 1,0 0 0,-1 0-1,1 0 1,0 0 0,0-1-1,-1 1 1,1 0 0,0 0-1,0 0 1,-1 0 0,1 0-1,0 0 1,-1 0 0,1 0-1,0 0 1,0 0 0,-1 0-1,1 1 1,0-1-1,0 0 1,-1 0 0,1 0-1,0 0 1,-1 0 0,-19 13 140,15-8-141,0-1 0,0 1 1,0 1-1,1-1 0,0 1 1,0 0-1,0 0 0,1 0 1,0 0-1,0 0 0,1 1 0,-1-1 1,1 1-1,-1 7 0,2-8-1,0 0-1,1 0 0,0 0 0,0 0 0,0 0 0,0-1 0,1 1 1,0 0-1,0 0 0,1 0 0,0 0 0,0-1 0,0 1 1,1-1-1,-1 0 0,8 10 0,-7-11-2,-1 0 0,2 0 1,-1-1-1,0 1 0,1-1 0,-1 0 0,1 0 1,7 4-1,-8-6 2,0 0-1,-1 0 1,1 0 0,0 0 0,0 0 0,0-1 0,0 0 0,0 0-1,1 1 1,-1-2 0,0 1 0,0 0 0,0-1 0,0 1 0,3-2-1,1 0 35,-1-1-1,1 0 1,-1 0-1,0-1 0,0 1 1,0-1-1,0-1 1,-1 1-1,1-1 0,7-8 1,2-5 169,24-36 1,-10 6 95,-19 30-128,0 0 0,22-25 0,-32 42-175,0 1 0,1-1 0,-1 1 0,0 0 0,1-1 0,-1 1 0,0 0 0,1-1 0,-1 1 0,1 0 0,-1-1 0,1 1 0,-1 0 0,0 0 0,1-1 0,-1 1 0,1 0 0,0 0 0,-1 0 0,1 0 0,-1 0 0,2-1 0,-2 2 0,0-1 0,1 0 0,-1 0 0,0 1 0,1-1 0,-1 0 0,0 1 0,1-1 0,-1 0 0,0 1 0,0-1 0,0 1 0,1-1 0,-1 0 0,0 1 0,0-1 0,0 1 0,0-1 0,0 1 0,1 0 0,0 27 0,-1-26 0,0-2 0,-9 109 0,8-98 0,-1 0 0,-1 0 0,0 0 0,0 0 0,-1-1 0,-1 1 0,-9 16 0,-2-11 0,16-16 0,0 0 0,0 1 0,-1-1 0,1 0 0,0 0 0,0 1 0,0-1 0,-1 0 0,1 0 0,0 0 0,0 0 0,-1 1 0,1-1 0,0 0 0,0 0 0,-1 0 0,1 0 0,0 0 0,-1 0 0,1 0 0,0 0 0,-1 0 0,1 1 0,0-1 0,0 0 0,-1-1 0,1 1 0,0 0 0,-1 0 0,1 0 0,0 0 0,-1 0 0,1 0 0,0 0 0,0 0 0,-1 0 0,1-1 0,0 1 0,0 0 0,-1 0 0,1 0 0,0-1 0,0 1 0,-1 0 0,1 0 0,0-1 0,0 1 0,0 0 0,0 0 0,-1-1 0,1 1 0,0 0 0,0-1 0,0 1 0,0 0 0,0 0 0,0-1 0,0 1 0,0 0 0,0-1 0,0 1 0,0 0 0,0-1 0,0 1 0,0 0 0,0-1 0,1 0 0,-1 0 0,0 0 0,1-1 0,-1 1 0,0 0 0,1 0 0,0 0 0,-1 0 0,1 0 0,0 0 0,-1 0 0,1 1 0,0-1 0,0 0 0,0 0 0,0 0 0,0 1 0,0-1 0,0 1 0,0-1 0,0 0 0,2 0 0,27-10 0,-24 10 0,46-11 0,-36 10 0,23-8 0,-25 8 716,-1 0-1587,-8-5-3394</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4:51.148"/>
    </inkml:context>
    <inkml:brush xml:id="br0">
      <inkml:brushProperty name="width" value="0.05" units="cm"/>
      <inkml:brushProperty name="height" value="0.05" units="cm"/>
      <inkml:brushProperty name="color" value="#00A0D7"/>
    </inkml:brush>
  </inkml:definitions>
  <inkml:trace contextRef="#ctx0" brushRef="#br0">0 26 13864,'0'0'5187,"8"-4"-4749,1-1-312,-5 3-55,1-1 0,-1 1-1,1 0 1,0 1 0,0-1-1,0 1 1,0 0 0,0 0-1,8-1 1,10 2 370,-1 1 1,0 1-1,1 1 0,41 11 1,-41-8-170,-15-5-62,0 1 0,0 0 0,11 5 0,4-1 831,-17-5-1489</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4:35.375"/>
    </inkml:context>
    <inkml:brush xml:id="br0">
      <inkml:brushProperty name="width" value="0.05" units="cm"/>
      <inkml:brushProperty name="height" value="0.05" units="cm"/>
      <inkml:brushProperty name="color" value="#004F8B"/>
    </inkml:brush>
  </inkml:definitions>
  <inkml:trace contextRef="#ctx0" brushRef="#br0">45 1 6328,'0'0'8866,"-3"11"-8540,-32 147 1305,33-145-1302,0-1 0,0 1-1,1 0 1,2 24-1,-1-36-307,0 0 0,0-1-1,0 1 1,0 0 0,1-1 0,-1 1 0,0-1-1,0 1 1,0 0 0,1-1 0,-1 1 0,0-1-1,1 1 1,-1 0 0,0-1 0,1 1 0,-1-1-1,1 1 1,-1-1 0,1 0 0,-1 1 0,1-1-1,-1 1 1,1-1 0,-1 0 0,1 1 0,0-1-1,-1 0 1,1 0 0,0 0 0,-1 1 0,1-1-1,-1 0 1,1 0 0,0 0 0,-1 0 0,1 0-1,0 0 1,1-1 0,18-7-2425</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4:51.583"/>
    </inkml:context>
    <inkml:brush xml:id="br0">
      <inkml:brushProperty name="width" value="0.05" units="cm"/>
      <inkml:brushProperty name="height" value="0.05" units="cm"/>
      <inkml:brushProperty name="color" value="#00A0D7"/>
    </inkml:brush>
  </inkml:definitions>
  <inkml:trace contextRef="#ctx0" brushRef="#br0">78 50 11352,'0'0'3608,"-49"-33"-2904,43 32-184,1-3 7,0 3-95,-1-3 8,1 3-72,4-3 0,1 3 800</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4:55.226"/>
    </inkml:context>
    <inkml:brush xml:id="br0">
      <inkml:brushProperty name="width" value="0.05" units="cm"/>
      <inkml:brushProperty name="height" value="0.05" units="cm"/>
      <inkml:brushProperty name="color" value="#00A0D7"/>
    </inkml:brush>
  </inkml:definitions>
  <inkml:trace contextRef="#ctx0" brushRef="#br0">51 43 11048,'0'0'17547,"-5"11"-17518,-2 4 0,1 1 0,1 1-1,-5 22 1,10-38-21,-1 6 72,0 0 0,0-1 0,-1 1-1,0 0 1,0-1 0,-6 13 0,25-76 852,-8 32-636,22-41 1,-23 51-86,-8 14-217,1-1 0,0 1 1,0-1-1,-1 1 0,1-1 1,-1 0-1,0 1 1,1-1-1,-1 0 0,0 1 1,0-1-1,0 0 0,0 0 1,-1-2-1,-3-7-4697</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4:56.097"/>
    </inkml:context>
    <inkml:brush xml:id="br0">
      <inkml:brushProperty name="width" value="0.05" units="cm"/>
      <inkml:brushProperty name="height" value="0.05" units="cm"/>
      <inkml:brushProperty name="color" value="#00A0D7"/>
    </inkml:brush>
  </inkml:definitions>
  <inkml:trace contextRef="#ctx0" brushRef="#br0">31 1 13024,'0'0'8466,"-4"12"-8054,2-1-315,-2 3 86,0 1 0,1 0-1,-1 26 1,3-20 66,-8 228 2613,11-190-872,-2-59-1771,6-6 299,12-34-711,-12 25-3671</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4:56.935"/>
    </inkml:context>
    <inkml:brush xml:id="br0">
      <inkml:brushProperty name="width" value="0.05" units="cm"/>
      <inkml:brushProperty name="height" value="0.05" units="cm"/>
      <inkml:brushProperty name="color" value="#00A0D7"/>
    </inkml:brush>
  </inkml:definitions>
  <inkml:trace contextRef="#ctx0" brushRef="#br0">111 18 11448,'0'0'2712,"-9"4"-2390,-41 21 502,41-21 470,1 1 0,-1 0 0,-17 14 8016,47-24-8993,28-1 1,-17 2-188,344-25 959,-313 24-664,68-14-1,-79 10-162,-39 8-96,26 0-1,-24 1 41,-15 0-54,-7 7-44,-27 19-482,20-19-3968</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4:58.367"/>
    </inkml:context>
    <inkml:brush xml:id="br0">
      <inkml:brushProperty name="width" value="0.05" units="cm"/>
      <inkml:brushProperty name="height" value="0.05" units="cm"/>
      <inkml:brushProperty name="color" value="#00A0D7"/>
    </inkml:brush>
  </inkml:definitions>
  <inkml:trace contextRef="#ctx0" brushRef="#br0">0 13 11552,'0'0'6546,"1"10"-6029,5 105 684,-4-44 63,15 86-1,-13-130-847,13 56 1378,-16-76-1538,-1-6-210,0-1 0,0 1 0,0-1 0,0 0 0,0 1 0,0-1 0,0 0 0,0 1 0,0-1 0,0 1 0,0-1 0,0 0 0,0 1 0,0-1 0,0 0 0,0 1 0,1-1 0,-1 0 0,0 1 0,0-1 0,0 0 0,1 1 0,-1-1 0,0 0 0,0 0 0,1 1 0,-1-1 0,0 0 0,1 0 0,-1 1 0,0-1 0,1 0 0,-1 0 0,0 0 0,1 1 0,-3-24 1019,-4-32-457,3 0 0,1 0 0,11-87 0,-9 138-569,2-11 125,0 1-1,7-22 1,-8 32-135,1 0-1,-1 0 1,1 0-1,0 0 1,0 1 0,0-1-1,1 1 1,-1-1-1,1 1 1,0 0 0,0 0-1,0 0 1,6-4-1,0 1 9,1 1-1,0-1 0,0 1 1,0 1-1,1 0 0,-1 1 0,20-4 1,-24 6-27,0 0 0,0 1 0,-1 0 0,1 0 0,0 0 0,0 1 0,0 0 0,0 0 0,0 0-1,-1 1 1,1 0 0,0 0 0,-1 1 0,0-1 0,0 1 0,8 5 0,-4-2 10,-1 1 0,1 1 0,-1-1 0,10 12 0,-16-17-14,-1 0 0,1 1 1,-1-1-1,1 0 0,-1 0 0,0 1 0,0-1 0,0 1 0,0-1 0,0 1 0,-1-1 0,1 1 0,-1-1 0,0 1 0,1 0 0,-1-1 0,0 1 0,-1 0 0,1-1 0,0 1 0,-1-1 0,0 1 0,1-1 0,-3 5 0,-2 3 6,0-1 1,-1 0-1,-1-1 1,1 1-1,-1-1 1,-1 0-1,-14 11 0,6-6 21,0-1-1,-1-1 0,-23 11 0,15-10 1,24-12-25,15 1-26,-1 0-1,1 1 1,0 0-1,-1 1 1,26 10 0,64 32-98,-84-35 102,-13-7 7,0 0 0,0 0 0,-1 1 0,0-1 0,0 1 0,0 1 0,0-1 0,0 1 1,-1-1-1,6 10 0,-8-11 2,0 1 0,0-1 1,0 1-1,-1-1 1,0 1-1,0-1 1,0 1-1,0 0 1,0-1-1,-1 1 0,1 0 1,-1 0-1,0 0 1,-1-1-1,1 1 1,0 0-1,-1 0 0,0-1 1,-2 6-1,2-5 7,-1 0 0,0 0-1,0 0 1,0-1 0,-1 1 0,1-1-1,-1 1 1,0-1 0,0 0-1,0 0 1,0 0 0,-1 0-1,1-1 1,-1 1 0,1-1-1,-1 0 1,0 0 0,0 0-1,0 0 1,0-1 0,0 0 0,-1 0-1,-6 1 1,-10 0 39,1 0-1,0-2 1,-40-4-1,16 1 52,30 3-45,0-1 1,1-1-1,-1 0 0,1 0 1,-16-6-1,17 6-11,11 2-53,0 0 0,0 0-1,0 0 1,0 0 0,0 0-1,-1 0 1,1 0 0,0-1 0,0 1-1,0 0 1,0-1 0,0 1 0,0-1-1,0 1 1,0-1 0,0 0 0,0 1-1,-1-2 1,17 6-1667,-11-3-2092</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4:58.940"/>
    </inkml:context>
    <inkml:brush xml:id="br0">
      <inkml:brushProperty name="width" value="0.05" units="cm"/>
      <inkml:brushProperty name="height" value="0.05" units="cm"/>
      <inkml:brushProperty name="color" value="#00A0D7"/>
    </inkml:brush>
  </inkml:definitions>
  <inkml:trace contextRef="#ctx0" brushRef="#br0">131 0 13560,'0'0'3458,"-10"8"-2950,-4 3-165,0 1-1,1 0 1,1 0 0,0 2-1,0-1 1,-17 28 0,27-36-197,0 0 1,0 0 0,0 0-1,0 0 1,1 0 0,0 0-1,0 0 1,0 1 0,1-1-1,0 0 1,0 6-1,0-8-76,1 0 0,-1 0 0,1 0 0,0 0 0,0 0 0,0 0 0,0 0 0,1 0 0,-1 0 0,1-1-1,-1 1 1,1-1 0,0 1 0,0-1 0,0 0 0,1 0 0,-1 1 0,0-1 0,1-1 0,2 3 0,2-1 36,-1 1 0,1-2 0,0 1 1,-1-1-1,1 0 0,0 0 1,1-1-1,-1 0 0,0 0 0,0-1 1,0 0-1,1 0 0,-1 0 1,12-3-1,-12 1-18,-1 1 0,0-1 1,0 0-1,0-1 0,0 1 0,0-1 1,0 0-1,-1-1 0,1 1 0,-1-1 1,0 0-1,0-1 0,0 1 0,-1-1 1,0 0-1,7-9 0,-9 10-33,0 1-1,0-1 0,-1 1 0,0-1 1,1 0-1,-1 1 0,0-1 1,-1 0-1,1 0 0,-1 0 1,0 1-1,0-1 0,0 0 1,0 0-1,-1 0 0,1 0 1,-1 1-1,0-1 0,0 0 1,0 1-1,-1-1 0,-1-3 1,-1 1 16,1 0 0,-1 1 1,0 0-1,0 0 0,0 0 1,-1 0-1,1 0 1,-1 1-1,-1 0 0,1 0 1,0 1-1,-8-5 0,-2 2 85,1 0-1,-1 1 0,1 0 1,-2 1-1,-28-3 0,1 0-539,39 5-493</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4:59.949"/>
    </inkml:context>
    <inkml:brush xml:id="br0">
      <inkml:brushProperty name="width" value="0.05" units="cm"/>
      <inkml:brushProperty name="height" value="0.05" units="cm"/>
      <inkml:brushProperty name="color" value="#00A0D7"/>
    </inkml:brush>
  </inkml:definitions>
  <inkml:trace contextRef="#ctx0" brushRef="#br0">0 35 11992,'0'0'14861,"8"-2"-14627,19-5 171,49-7-1,-48 11-213,109-6 333,-118 9-338,0 1 0,0 1 0,0 0 0,-1 2 0,24 7 0,-28-10 453,-13 0-765,-1-1 0,0 0 0,1 0 1,-1 0-1,0 0 0,1 0 0,-1 0 0,0 0 0,1 0 0,-1 0 1,0 0-1,1-1 0,-1 1 0,0 0 0,1 0 0,-1 0 0,0 0 1,1 0-1,-1-1 0,0 1 0,0 0 0,1 0 0,-1 0 1,0-1-1,0 1 0,1 0 0,-1 0 0,0-1 0,0 1 0,1-1 1</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5:07.139"/>
    </inkml:context>
    <inkml:brush xml:id="br0">
      <inkml:brushProperty name="width" value="0.05" units="cm"/>
      <inkml:brushProperty name="height" value="0.05" units="cm"/>
      <inkml:brushProperty name="color" value="#00A0D7"/>
    </inkml:brush>
  </inkml:definitions>
  <inkml:trace contextRef="#ctx0" brushRef="#br0">51 1 8032,'0'0'15673,"-2"11"-15473,-8 98 247,-9 66 438,4 26 351,10-82 762,7-119-1925,1 0-1,-1-1 1,0 1 0,0 0-1,0-1 1,1 1 0,2-2-1,80-39 310,-61 27-258,1 2 0,1 1 0,50-15 0,-61 21-37,-11 4-47,0 0 0,0 0 0,0 0 0,0 0 0,6 0-1,-10 1 35,0 0-65,1 0 1,-1 0 0,0 0-1,0 0 1,0 0 0,0 0-1,0 0 1,0 0-1,0 0 1,0 0 0,0 0-1,1 0 1,-1 0 0,0 0-1,0 0 1,0-1-1,0 1 1,0 0 0,0 0-1,0 0 1,1 0 0,-1 0-1,0 0 1,0 1-1,0-1 1,0 0 0,0 0-1,0 0 1,0 0 0,0 0-1,1 0 1,-1 0-1,0 0 1,0 0 0,0 0-1,0 0 1,0 0 0,0 0-1,0 0 1,0 0 0,0 1-1,0-1 1,0 0-1,1 0 1,-1 0 0,0 0-1,0 0 1,0 0 0,0 0-1,0 0 1,0 1-1,0-1 1,0 0 0,0 0-1,0 0 1,0 0 0,0 0-1,0 0 1,0 0-1,0 1 1,2 3-1484</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5:07.774"/>
    </inkml:context>
    <inkml:brush xml:id="br0">
      <inkml:brushProperty name="width" value="0.05" units="cm"/>
      <inkml:brushProperty name="height" value="0.05" units="cm"/>
      <inkml:brushProperty name="color" value="#00A0D7"/>
    </inkml:brush>
  </inkml:definitions>
  <inkml:trace contextRef="#ctx0" brushRef="#br0">0 55 11552,'0'0'7927,"11"-5"-7585,15-6 232,39-9 0,-40 15 134,1 1 1,-1 1 0,47 0-1,-33 0 1230,-39 3-1774</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5:08.365"/>
    </inkml:context>
    <inkml:brush xml:id="br0">
      <inkml:brushProperty name="width" value="0.05" units="cm"/>
      <inkml:brushProperty name="height" value="0.05" units="cm"/>
      <inkml:brushProperty name="color" value="#00A0D7"/>
    </inkml:brush>
  </inkml:definitions>
  <inkml:trace contextRef="#ctx0" brushRef="#br0">1 59 12160,'0'0'6681,"8"-6"-6260,27-20-1,-32 24-343,0 0-1,0 1 1,0-1-1,0 1 0,0 0 1,1 0-1,-1 0 1,0 0-1,1 1 1,-1-1-1,0 1 1,6 0-1,4 0 166,26-3 751,66 5 0,-67 0-386,-33-1-513,32-1 717,-34 0-717,0-1 0,0 1 0,0-1-1,-1 1 1,1-1 0,0 0 0,-1 0 0,1 0 0,0 0 0,2-2 0,3-3 135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4:36.146"/>
    </inkml:context>
    <inkml:brush xml:id="br0">
      <inkml:brushProperty name="width" value="0.05" units="cm"/>
      <inkml:brushProperty name="height" value="0.05" units="cm"/>
      <inkml:brushProperty name="color" value="#004F8B"/>
    </inkml:brush>
  </inkml:definitions>
  <inkml:trace contextRef="#ctx0" brushRef="#br0">91 0 7832,'0'0'5038,"-7"11"-4475,-41 70 480,42-70-721,1 1 0,0-1 0,0 1-1,1 0 1,0 1 0,-2 20 0,5-32-259,1 1-1,0 0 1,0 0 0,0-1 0,0 1 0,1 0-1,-1 0 1,0-1 0,1 1 0,-1 0 0,1-1-1,0 1 1,-1 0 0,1-1 0,0 1-1,0-1 1,0 1 0,0-1 0,0 0 0,0 1-1,1-1 1,-1 0 0,0 0 0,1 0 0,-1 0-1,0 0 1,1 0 0,0 0 0,-1 0 0,1-1-1,2 2 1,19 1-2198</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5:09.510"/>
    </inkml:context>
    <inkml:brush xml:id="br0">
      <inkml:brushProperty name="width" value="0.05" units="cm"/>
      <inkml:brushProperty name="height" value="0.05" units="cm"/>
      <inkml:brushProperty name="color" value="#00A0D7"/>
    </inkml:brush>
  </inkml:definitions>
  <inkml:trace contextRef="#ctx0" brushRef="#br0">1 0 10656,'0'0'16911,"6"8"-16772,0 0-104,-4-5-23,0 0 1,0 0-1,0-1 0,0 1 1,1 0-1,-1-1 0,1 0 1,0 1-1,0-1 1,0 0-1,0-1 0,0 1 1,0 0-1,0-1 0,0 0 1,7 2-1,42 5 401,91 3-1,-123-9-260,23 4-1,-26-3 35,34 1 0,-30-5-7,0-1 1,0-1-1,0-1 0,33-12 1,12-1 336,-42 13-278,10-2 204,-29 4 67</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8:21.568"/>
    </inkml:context>
    <inkml:brush xml:id="br0">
      <inkml:brushProperty name="width" value="0.05" units="cm"/>
      <inkml:brushProperty name="height" value="0.05" units="cm"/>
      <inkml:brushProperty name="color" value="#00A0D7"/>
    </inkml:brush>
  </inkml:definitions>
  <inkml:trace contextRef="#ctx0" brushRef="#br0">133 97 4120,'0'0'16761,"-10"5"-16481,-32 20-23,38-22-196,0 0 0,1 0 0,0 0 0,-1 1 0,1-1 0,1 1 0,-1 0 0,0 0 0,1 0 0,0 0 0,-2 6 0,-3 5 156,0-1 69,2 1-1,0 0 0,0-1 0,2 2 1,-4 26-1,2-16-22,6-20-168,-1 1-1,1-1 1,0 0 0,0 0-1,0 0 1,4 9 0,-5-14-86,1 0 1,-1-1-1,1 1 1,-1 0-1,1 0 1,-1-1 0,1 1-1,-1 0 1,1-1-1,0 1 1,-1-1-1,1 1 1,0-1 0,-1 1-1,1-1 1,0 1-1,0-1 1,0 0-1,-1 1 1,1-1 0,0 0-1,0 0 1,0 1-1,0-1 1,0 0-1,-1 0 1,1 0 0,1 0-1,1 0 11,-1-1 0,0 1 0,1 0 0,-1-1 0,0 1 0,0-1 0,0 0 0,1 0 0,2-1 0,23-17 167,-1-1 0,-1-2 0,29-30 0,-50 47-116,-1-1 0,1 0 1,-1 1-1,-1-2 0,1 1 0,3-9 1,-3 5 103,-2 9-136,-2 4 3,0 7-45,0-1 1,1 0-1,0 1 1,0-1-1,1 0 1,0 0-1,0 0 1,1 0-1,0 0 1,1-1-1,0 1 1,7 10 0,-10-17 6,1 1 0,-1-1 0,0 0 0,1 0 0,0 0 1,-1 0-1,1 0 0,0 0 0,0-1 0,0 1 0,0-1 1,1 1-1,-1-1 0,0 0 0,1 1 0,-1-1 0,0 0 1,1-1-1,-1 1 0,1 0 0,0-1 0,-1 0 0,1 1 1,-1-1-1,1 0 0,0 0 0,-1 0 0,1-1 0,-1 1 1,6-2-1,0 1 8,-1-1 1,1 0 0,-1 0-1,1 0 1,-1-1 0,0-1-1,0 1 1,0-1 0,0 0-1,-1 0 1,1-1-1,-1 0 1,0 0 0,-1 0-1,1-1 1,-1 0 0,0 0-1,6-11 1,-7 9 15,-1 0 1,0 1 0,-1-1-1,0-1 1,0 1 0,-1 0-1,0 0 1,0-1 0,-1-13-1,0 18-12,-1 1 0,0-1 0,0 1 0,0-1-1,0 1 1,0-1 0,-1 1 0,0 0-1,0 0 1,1 0 0,-2 0 0,1 0 0,0 0-1,-1 0 1,-3-3 0,0 2 17,1-1 0,-1 1 1,-1 0-1,1 0 0,-1 1 1,1 0-1,-11-4 0,40 13-6,0-2 0,1-1 0,39 0 0,-23-1-14,20 4-14,22 0-31,-79-6 37,-1 0 0,1 1-1,0-1 1,0 0 0,0 1 0,-1 0 0,1-1-1,0 1 1,-1 0 0,1 0 0,4 3-1,-7-3-1,0-1-1,0 0 0,0 1 0,0-1 0,0 1 1,0-1-1,0 0 0,0 1 0,0-1 0,0 1 0,0-1 1,0 1-1,0-1 0,0 0 0,0 1 0,0-1 1,0 1-1,-1-1 0,1 0 0,0 1 0,0-1 0,-1 0 1,1 1-1,0-1 0,0 0 0,-1 1 0,1-1 1,0 0-1,-1 1 0,1-1 0,0 0 0,-1 0 0,1 0 1,-1 1-1,1-1 0,0 0 0,-1 0 0,-22 13 33,14-8-33,-27 16 47,16-10 0,1 1 0,-21 16 0,34-23-29,0 1 0,1-1 0,-1 1 0,1 0 0,1 0 0,-1 0-1,1 0 1,0 1 0,1 0 0,-5 10 0,7-13-7,0-1 0,1 0 0,-1 0-1,1 0 1,0 0 0,0 0 0,0 1 0,0-1-1,0 0 1,0 0 0,1 0 0,0 0 0,0 0-1,0 0 1,0 0 0,0 0 0,0 0 0,1 0-1,-1 0 1,1-1 0,0 1 0,0 0 0,0-1-1,0 0 1,1 0 0,-1 1 0,0-1 0,1 0-1,0-1 1,2 3 0,-1-2-5,0 0 1,-1 0-1,1 0 1,0 0-1,0-1 1,0 1-1,0-1 0,1 0 1,-1 0-1,0-1 1,0 1-1,1-1 1,-1 0-1,0 0 0,1-1 1,-1 1-1,0-1 1,0 0-1,0 0 0,1 0 1,-1 0-1,5-3 1,-2-2 0,1 1 0,-1-1 0,0 0 0,-1-1 1,1 0-1,-1 0 0,-1 0 0,1-1 0,-1 1 0,-1-1 1,1-1-1,-1 1 0,3-11 0,-4 12 13,-1 0 0,1-1 0,-1 1 1,-1-1-1,0 1 0,0-1 0,0 0 0,-1 1 0,0-1 0,-1 0 0,1 1 0,-2-1 0,1 0 0,-1 1 1,0-1-1,-4-8 0,0 7 99,4 14-34,4 16-47,2-8-39,0-1 0,1 0 0,0-1-1,1 1 1,0-1 0,1 0 0,0-1 0,1 0 0,12 13 0,-19-21 4,1 0-1,-1 0 1,1-1-1,-1 1 1,1-1-1,-1 1 1,1-1-1,0 0 1,-1 0-1,1 0 1,0 0-1,0 0 1,0 0-1,0 0 1,0 0-1,0-1 1,0 1-1,0-1 1,0 0 0,1 1-1,-1-1 1,0 0-1,0 0 1,0 0-1,0-1 1,0 1-1,0 0 1,1-1-1,-1 0 1,0 1-1,0-1 1,0 0-1,-1 0 1,4-2-1,0 0 12,0-1-1,-1 0 0,0 0 1,0 0-1,0 0 1,0-1-1,0 0 0,-1 1 1,0-1-1,0 0 0,3-7 1,0-4 28,-1 0 1,0 0 0,-1 0-1,-1-1 1,0 1-1,-1-1 1,-1 1 0,0-1-1,-2 0 1,-3-30-1,3 13 182,3 54-169,2-1 0,0 1 0,12 35 0,-10-34-29,6 22-23,11 33-14,-2-32 42,-21-43-29,0-1-1,1 1 1,-1 0 0,0-1 0,1 1-1,-1 0 1,0-1 0,1 1-1,-1-1 1,1 1 0,-1-1-1,1 1 1,0-1 0,-1 1-1,1-1 1,0 1 0,-1-1 0,1 0-1,0 1 1,-1-1 0,1 0-1,0 1 1,-1-1 0,1 0-1,0 0 1,0 0 0,-1 0 0,3 0-1,-2 0 2,1-1 1,0 0-1,-1 1 0,1-1 0,0 0 0,-1 0 0,1 0 0,-1 0 1,0 0-1,1 0 0,-1 0 0,2-2 0,3-4 11,0-1 0,0 1 1,7-14-1,43-91 136,-27 52 64,-25 53-184,9-12 210,-7 22-194,0 1 0,0 1 0,0-1-1,0 1 1,6 8 0,5 8-22,-12-15-21,-1 0 0,1 0 0,0-1 0,10 8 0,-7-6-17,-6-6 8,-1 1-1,1-1 1,0 1 0,0-1-1,0 0 1,0 0 0,0 0-1,0 0 1,0 0 0,0 0-1,1 0 1,3 0 0,-4-1 1,0 1 5,1-1 0,0 1 0,-1-1 1,1 0-1,0 0 0,-1 0 0,1 0 0,0 0 0,0 0 1,-1-1-1,1 0 0,-1 1 0,1-1 0,0 0 0,-1 0 1,0-1-1,1 1 0,-1 0 0,0-1 0,4-2 0,0-2 2,-1 0 0,1 0 0,-1-1 0,-1 0-1,1 1 1,-1-2 0,0 1 0,-1 0 0,3-9 0,-4 12-3,-1 0 0,0 0 0,0 0 1,0 0-1,0 0 0,-1-1 0,1 1 0,-1 0 1,0 0-1,-1 0 0,1 0 0,-1-1 0,1 1 1,-1 0-1,-1 0 0,1 0 0,0 0 1,-1 1-1,-4-8 0,5 9-1,-1 0 0,0 1 0,1-1 0,-1 1 0,0-1 0,0 1 0,0 0 0,0-1 0,0 1 0,0 0 0,0 0 0,0 1 0,-1-1 0,1 0 0,0 1 0,0-1 0,-1 1 0,1 0 0,0 0 0,-1 0 0,1 0 0,0 0 0,-1 0 0,1 1 0,0-1 0,-1 1 0,1-1 0,-4 3 0,1-1 0,-1 0 0,1 1 0,0 0 0,0 0 0,0 0 0,0 0 0,1 1 0,-1-1 0,1 1 0,-6 7 0,3-1 0,1-1 0,0 1 0,1 0 0,0 0 0,0 1 0,1-1 0,0 1 0,1 0 0,0 0 0,-2 19 0,5-25 0,0 0 0,0 0 0,0 1 0,0-1 0,1 0 0,0 0 0,0 0 0,0 0 0,0 0 0,1-1 0,0 1 0,0 0 0,0-1 0,1 1 0,0-1 0,-1 0 0,1 0 0,1 0 0,-1 0 0,1 0 0,-1-1 0,1 1 0,0-1 0,0 0 0,9 4 0,8 3-1,0-2 0,0-1 0,1 0-1,0-1 1,38 4 0,2 1-55,-58-10-281,3 1 543</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4:38.388"/>
    </inkml:context>
    <inkml:brush xml:id="br0">
      <inkml:brushProperty name="width" value="0.05" units="cm"/>
      <inkml:brushProperty name="height" value="0.05" units="cm"/>
      <inkml:brushProperty name="color" value="#00A0D7"/>
    </inkml:brush>
  </inkml:definitions>
  <inkml:trace contextRef="#ctx0" brushRef="#br0">0 782 8744,'0'0'9159,"11"-5"-8863,36-19 4,-42 21-220,0 0 0,0-1 0,0 0 0,-1 0 0,1 0 0,-1-1 0,0 0 0,6-9 1,2-2 169,11-16 148,-1-1-1,-2 0 1,-1-2-1,-2 0 1,21-60-1,-29 67-198,-2 0 0,0-1-1,-2 0 1,-1-1 0,-2 1-1,0-1 1,-2 1 0,-1-1-1,-10-52 1,11 80-158,0 0 0,-1 0 1,1 0-1,-1 0 0,1 0 0,-1 0 1,0 1-1,1-1 0,-1 0 0,0 0 0,0 1 1,-3-4-1,4 5-25,0 0-1,-1 0 1,1 0 0,-1-1-1,1 1 1,0 0 0,-1 0-1,1 0 1,-1 0 0,1 0-1,-1 0 1,1 0 0,0 0 0,-1 0-1,1 0 1,-1 0 0,1 0-1,-1 0 1,1 0 0,0 0-1,-1 0 1,1 1 0,-1-1-1,1 0 1,0 0 0,-1 0 0,1 1-1,0-1 1,-1 0 0,1 0-1,0 1 1,-1-1 0,1 1-1,-4 3 20,2 0-1,-1 0 1,0 0-1,1 0 1,0 1-1,0-1 1,0 1-1,-2 8 1,-12 57 35,3 1 1,4 1-1,-2 93 0,-5 84-109,6-119 22,2-54 11,-20 81-1,12-114 123,16-43-114,0 0 1,0 1 0,0-1-1,0 0 1,0 0-1,0 0 1,0 0 0,-1 0-1,1 1 1,0-1-1,0 0 1,0 0 0,0 0-1,0 0 1,0 0-1,0 0 1,0 0 0,-1 1-1,1-1 1,0 0-1,0 0 1,0 0-1,0 0 1,0 0 0,-1 0-1,1 0 1,0 0-1,0 0 1,0 0 0,0 0-1,0 0 1,-1 0-1,1 0 1,0 0 0,0 0-1,0 0 1,0 0-1,-1 0 1,1 0-1,0 0 1,0 0 0,0 0-1,0 0 1,-10-6 119,-7-11 69,14 11-160,0-1 1,0 1 0,1-1 0,-1 0 0,2 0 0,-1 0-1,1 0 1,0 0 0,0 0 0,1 0 0,1-12 0,0 1 2,1 0 0,1 1 0,7-26 0,-4 23 7,2 1 0,0 0 0,1 0 0,1 1 0,1 0 0,16-20 0,85-89 119,-85 98-149,-6 8-4,1 0 0,0 2 0,27-18 0,-33 27-5,0 0 1,0 1 0,1 1-1,0 0 1,0 1 0,21-4-1,-29 9-10,1 0 0,0 1 0,-1 0 0,1 1 1,0 0-1,-1 0 0,1 1 0,0 0 0,-1 1 0,1 0 0,-1 1 0,0 0 0,0 0 0,0 1 0,0 0 0,12 8 1,-17-10 6,9 7 0,-13-9 1,0 1 0,0-1 0,0 0 0,0 0 0,1 0 0,-1 0 0,0 1 0,0-1 0,0 0 0,0 0 0,0 0 0,0 1 0,0-1 0,0 0 0,0 0 0,0 1 0,0-1 0,0 0 0,0 0 0,0 0 0,0 1 0,0-1 0,0 0 0,0 0 0,0 1 0,0-1 0,0 0 0,0 0 0,0 0 0,0 1 0,0-1 0,0 0 0,0 0 0,-1 0 0,1 0 0,0 1 0,0-1 0,0 0 0,0 0 0,0 0 0,-1 0 0,1 1 0,0-1 0,0 0 0,0 0 0,-1 0 0,1 0 0,0 0 0,0 0 0,-1 0 0,1 0 0,0 0 0,0 0 0,0 0 0,-1 0 0,1 0 0,0 0 0,-31 7 144,25-7-93,0 1 1,0 1-1,0-1 1,-10 5 0,5-1-10,-1 1 1,1 0 0,1 1-1,-1 0 1,1 1 0,1 0 0,-1 1-1,-8 10 1,15-15-45,0 0-1,-1 1 1,1-1 0,1 1 0,-1-1-1,1 1 1,-1 0 0,2 0 0,-1 0-1,0 1 1,1-1 0,0 0 0,0 1-1,1-1 1,-1 0 0,1 1-1,0-1 1,1 1 0,-1-1 0,1 0-1,2 8 1,-3-12 3,0 0-1,1 0 0,-1 0 1,0 0-1,0 0 1,1-1-1,-1 1 0,1 0 1,-1 0-1,1 0 1,-1 0-1,1 0 0,0 0 1,-1-1-1,1 1 1,0 0-1,0-1 0,-1 1 1,1 0-1,0-1 1,0 1-1,0-1 0,0 1 1,0-1-1,0 0 1,0 1-1,0-1 0,0 0 1,0 0-1,0 1 1,0-1-1,0 0 0,0 0 1,0 0-1,0 0 1,0-1-1,0 1 0,0 0 1,0 0-1,0 0 1,0-1-1,0 1 0,0-1 1,0 1-1,-1-1 1,1 1-1,0-1 0,0 1 1,0-1-1,0-1 1,6-3 17,0 0 0,0-1 1,-1 0-1,8-9 0,1-5 56,-1 0 1,0-1-1,13-28 0,-25 44-50,1 1-1,-1 0 0,1 0 0,-1 1 0,1-1 0,6-5 0,-8 8-18,0 0 0,-1 1 0,1-1 0,0 1 0,0-1 0,0 1 0,0 0 0,0-1 0,-1 1 0,1 0 0,0-1 1,0 1-1,0 0 0,0 0 0,0 0 0,0 0 0,0 0 0,0 0 0,0 0 0,0 0 0,0 0 0,0 1 0,0-1 0,0 0 0,-1 1 0,1-1 0,0 0 0,0 1 1,0-1-1,0 1 0,-1-1 0,1 1 0,0 0 0,-1-1 0,1 1 0,0 0 0,-1 0 0,2 0 0,23 30-1,-18-21 2,1 0-1,0-1 1,0 0 0,0-1-1,1 0 1,1 0 0,17 11-1,-25-18-1,0 0 0,0 0 0,0-1 0,0 1-1,0-1 1,0 1 0,0-1 0,0 0-1,0 0 1,0 0 0,0 0 0,0 0-1,0 0 1,0 0 0,0-1 0,4-1 0,-2 1 8,0-1 1,0 0 0,0-1 0,0 1 0,0-1 0,0 1 0,3-5 0,5-4 45,-1-1 0,-1-1-1,11-15 1,17-34 126,-28 42-51,2 1-1,0 1 1,28-31 0,-39 48-128,-1 0 0,1 1 0,-1-1 1,1 1-1,0-1 0,-1 1 0,1-1 1,0 1-1,0-1 0,-1 1 0,1 0 1,0-1-1,0 1 0,0 0 0,0 0 1,-1 0-1,1-1 0,0 1 0,0 0 1,0 0-1,0 0 0,0 0 0,-1 1 1,3-1-1,-2 1-2,1 0 1,0 0 0,-1-1-1,1 2 1,-1-1-1,1 0 1,-1 0-1,0 0 1,1 1 0,-1-1-1,1 2 1,3 3-2,-1 0 0,-1 1 0,1-1 0,3 13 0,-3-8-14,-2 0 0,1 0-1,-2 0 1,1 1 0,-2-1 0,1 1 0,-2-1 0,1 0 0,-2 1 0,1-1 0,-2 0 0,1 0 0,-7 17-1,8-27 25,0 0-1,0 0 0,-1 0 1,1 0-1,0 0 1,0 0-1,-1 0 0,1 0 1,0-1-1,-1 1 0,1-1 1,-1 1-1,1-1 0,-1 1 1,1-1-1,-1 0 0,1 0 1,-1 1-1,1-1 0,-1 0 1,1-1-1,-1 1 1,1 0-1,-1 0 0,1-1 1,-1 1-1,1-1 0,-1 1 1,1-1-1,0 1 0,-1-1 1,-1-1-1,3 2-10,0 0 0,0 0 0,0-1 0,-1 1 0,1 0 0,0 0 0,0 0 0,0-1 0,0 1 0,-1 0 0,1 0 0,0-1-1,0 1 1,0 0 0,0 0 0,0-1 0,0 1 0,0 0 0,0 0 0,0-1 0,0 1 0,0 0 0,0 0 0,0-1 0,0 1 0,0 0 0,0-1 0,0 1 0,0 0 0,0 0 0,0-1 0,0 1-1,0 0 1,1 0 0,-1 0 0,0-1 0,0 1 0,0 0 0,0 0 0,1 0 0,-1-1 0,0 1 0,0 0 0,0 0 0,1 0 0,-1 0 0,0 0 0,0-1 0,1 1 0,-1 0 0,0 0 0,0 0-1,1 0 1,-1 0 0,0 0 0,1 0 0,17-4 46,-16 4-44,27-5-3,-17 4 0,1-1 0,-1 0 0,0-1 0,0 0 0,0-1 0,0 0 0,-1-1 0,1-1 0,10-6 0,-7 0-3,0 0 1,0-1-1,-2 0 0,0-1 0,0-1 0,-1 0 1,-1-1-1,-1 0 0,0 0 0,-1-1 1,9-23-1,2-17 45,-3-2 1,11-64-1,-23 102-24,1-5 43,-1-1 1,2-45-1,-8 68-62,-3 8-2,-1 10-1,5 6 0,0 0 1,1 0-1,5 26 0,-3-16-6,41 204-147,-16-101 83,2-14 231,-24-106-142,0-29-479,-2-3-102,-2 8-3310</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4:38.787"/>
    </inkml:context>
    <inkml:brush xml:id="br0">
      <inkml:brushProperty name="width" value="0.05" units="cm"/>
      <inkml:brushProperty name="height" value="0.05" units="cm"/>
      <inkml:brushProperty name="color" value="#00A0D7"/>
    </inkml:brush>
  </inkml:definitions>
  <inkml:trace contextRef="#ctx0" brushRef="#br0">2 159 12960,'0'0'3506,"-1"-12"-2998,0-36-37,2 43-394,0 1-1,0 0 1,0 0 0,0 0 0,1 0-1,0 0 1,0 0 0,0 0-1,0 0 1,0 1 0,1-1 0,0 1-1,0-1 1,5-3 0,-5 2 40,1 2-17,0 0 1,-1 0 0,1 1-1,0-1 1,0 1 0,0 0-1,0-1 1,1 2 0,-1-1-1,1 1 1,-1-1-1,1 1 1,-1 0 0,7 0-1,7 0 253,0 1 0,24 2 0,-28-1-200,9 2 396,31 7 0,-12-2 326</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8:36.258"/>
    </inkml:context>
    <inkml:brush xml:id="br0">
      <inkml:brushProperty name="width" value="0.05" units="cm"/>
      <inkml:brushProperty name="height" value="0.05" units="cm"/>
      <inkml:brushProperty name="color" value="#00A0D7"/>
    </inkml:brush>
  </inkml:definitions>
  <inkml:trace contextRef="#ctx0" brushRef="#br0">1 368 7736,'0'0'9858,"11"-11"-9610,0 0-183,78-80 586,-27 5 38,-40 53-128,1 2-1,32-34 1,-50 61-422,0 0-1,0 0 1,0 0 0,0 1 0,0 0 0,1 0 0,0 0 0,-1 1 0,1 0-1,0 0 1,8-1 0,-10 2-110,0 0 1,0 0-1,0 1 0,0 0 1,0 0-1,0 0 0,0 1 0,0-1 1,0 1-1,0 0 0,0 0 0,0 0 1,0 1-1,0-1 0,-1 1 1,1 0-1,-1 0 0,6 4 0,-8-5-19,0 1 1,1-1-1,-1 1 0,0-1 0,0 1 0,0-1 0,0 1 0,-1 0 0,1 0 1,0-1-1,-1 1 0,1 0 0,-1 0 0,1 0 0,-1 0 0,0 0 1,0 0-1,0 2 0,-6 38 64,4-31-53,-1 5 16,-2-1-1,-6 19 1,6-25-10,2 1 0,-1-1 0,2 1 0,-1 0 0,1 0 0,1 0-1,0 1 1,0 16 0,1-25-25,0 0 0,0-1 0,1 1-1,-1-1 1,0 1 0,1-1 0,0 1 0,-1-1-1,1 0 1,0 1 0,-1-1 0,1 0 0,0 1 0,0-1-1,0 0 1,0 0 0,0 0 0,1 0 0,-1 0-1,0 0 1,0 0 0,2 1 0,1-1 3,-1 0 0,0 0-1,0 0 1,0 0 0,1-1 0,-1 1 0,0-1 0,0 0 0,1 0 0,3 0 0,1-1 15,0-1 0,1 1 0,-1-1 1,-1 0-1,1-1 0,0 0 0,14-8 1,-5-2 40,-1 0 0,0-1 1,-1-1-1,0-1 0,12-17 1,-16 16 29,19-33 1,-11 14 103,-18 36-186,-1-1 0,0 1-1,0-1 1,0 1 0,0-1-1,1 1 1,-1-1 0,0 1-1,0-1 1,1 1 0,-1-1 0,0 1-1,1 0 1,-1-1 0,0 1-1,1-1 1,-1 1 0,1 0-1,-1-1 1,1 1 0,-1 0-1,1 0 1,-1 0 0,1-1-1,-1 1 1,1 0 0,-1 0 0,1 0-1,-1 0 1,2 0 0,5 15 115,-2 2-108,5 7 7,-4-7 10,1-1 0,0-1 0,1 1 1,10 14-1,-17-29-27,1 0 0,-1 0-1,0 0 1,0 0 0,0 0 0,0 0 0,1-1-1,-1 1 1,0 0 0,1-1 0,-1 1 0,1-1-1,-1 0 1,0 1 0,1-1 0,-1 0 0,1 0 0,-1 0-1,1 0 1,-1 0 0,1 0 0,-1 0 0,0-1-1,1 1 1,-1 0 0,1-1 0,-1 1 0,2-2-1,5-1 22,0-1 0,0 0 0,9-6 0,-14 8-18,15-11 50,-1 0 1,21-20-1,-26 21-11,1 0 0,0 1 0,1 0 0,23-12 0,-16 11 39,-18 10-56,0 0-1,0 0 0,0 0 0,0 1 1,0-1-1,0 1 0,5-2 0,-7 3-19,1 0 0,-1 0 0,1 0 0,-1 0 0,1 1 0,-1-1 0,0 0-1,1 1 1,-1-1 0,1 0 0,-1 1 0,0 0 0,1-1 0,-1 1 0,0 0-1,1 0 1,-1 0 0,0 0 0,0 0 0,0 0 0,1 1 0,4 5 20,-1-1-1,1 1 1,-2 0 0,1 1 0,-1-1-1,0 1 1,0 0 0,2 9-1,3 4 54,-9-20-77,0-1 1,0 1-1,1-1 1,-1 1-1,0 0 0,0-1 1,1 1-1,-1-1 1,1 0-1,-1 1 1,0-1-1,1 1 0,-1-1 1,1 1-1,-1-1 1,1 0-1,-1 1 1,1-1-1,-1 0 0,1 0 1,0 0-1,-1 1 1,1-1-1,-1 0 0,1 0 1,0 0-1,-1 0 1,1 0-1,0 0 1,1 0 5,0-1 1,0 1 0,-1-1 0,1 1 0,0-1-1,0 0 1,-1 0 0,1 0 0,-1 0 0,2-1-1,7-6 50,-1 0 0,12-14-1,-13 13-8,18-18 36,-13 13-31,0 0 0,1 1 0,19-13 0,-33 26-58,1-1-1,0 1 1,0 0-1,-1-1 1,1 1-1,0 0 1,0 0-1,0-1 1,0 1-1,-1 0 0,1 0 1,0 0-1,0 0 1,0 0-1,0 0 1,-1 0-1,1 0 1,0 1-1,0-1 1,0 0-1,-1 0 0,1 1 1,0-1-1,0 1 1,-1-1-1,1 0 1,0 1-1,-1-1 1,1 1-1,0 0 0,-1-1 1,1 1-1,-1-1 1,1 1-1,-1 0 1,1 0-1,-1-1 1,1 1-1,-1 0 1,0 0-1,1-1 0,-1 1 1,0 2-1,3 5 5,0 0-1,-1 0 1,3 11-1,-4-14-3,1 8 6,2 0 0,0 0-1,0 0 1,1 0 0,10 17-1,-13-27-4,0 0 0,0 0 0,0 0 0,0 0-1,1 0 1,-1-1 0,1 1 0,0-1 0,-1 1-1,1-1 1,0 0 0,1 0 0,-1 0-1,0-1 1,0 1 0,1-1 0,-1 1 0,1-1-1,-1-1 1,1 1 0,0 0 0,-1-1-1,1 1 1,-1-1 0,6-1 0,1 0 8,1-1 1,0-1-1,0 0 1,-1 0-1,0-1 0,0 0 1,14-8-1,63-47 135,-57 37-59,-24 17-54,0 1 30,0 0 1,0 0-1,0-1 1,8-10-1,-14 11 34,-6 6-44,-8 4-14,7 0-32,1 0 1,0 1-1,-1 0 1,2 0-1,-1 0 1,1 1-1,0-1 1,1 1-1,0 1 1,0-1-1,-3 11 0,6-16-8,0 1-1,0-1 0,0 0 0,1 0 1,-1 0-1,1 0 0,-1 0 0,1 1 1,0-1-1,1 0 0,-1 0 0,0 0 1,1 1-1,0-1 0,0 0 0,0 0 1,0 0-1,0 0 0,1 0 0,-1 0 1,1-1-1,0 1 0,-1 0 0,1-1 1,1 1-1,-1-1 0,0 0 0,1 0 1,-1 0-1,1 0 0,-1 0 0,1 0 1,0-1-1,6 3 0,-7-3 9,0 0 0,0-1 0,0 1 1,1-1-1,-1 0 0,0 1 0,1-1 0,-1 0 0,0 0 0,0-1 0,1 1 0,-1 0 1,0-1-1,0 1 0,1-1 0,-1 0 0,0 0 0,0 0 0,0 0 0,0 0 0,0 0 1,0 0-1,0-1 0,0 1 0,2-4 0,0 1 31,0 0 0,0-1 0,-1 1 0,0-1 0,0 0 0,0 0 0,-1 0 0,1 0 0,2-9 0,-3-6 147,-3 19-155,0 14-67,-4 274-123,4-266 178,0-1 1,-1 1-1,0-1 1,-2 0 0,-9 28-1,13-47-13,0-1-1,0 1 0,0-1 1,0 0-1,-1 1 1,1-1-1,0 1 1,0-1-1,-1 1 0,1-1 1,0 0-1,0 1 1,-1-1-1,1 0 0,-1 1 1,1-1-1,0 0 1,-1 1-1,1-1 1,-1 0-1,1 0 0,-1 0 1,1 1-1,0-1 1,-1 0-1,1 0 1,-1 0-1,1 0 0,-1 0 1,1 0-1,-1 0 1,0 0-1,-16-9 109,12 4-59,0-1 0,0 1 0,-7-12 0,8 10-16,0 0 0,1 0 0,0 0-1,0 0 1,0-1 0,1 1 0,0-1-1,1 0 1,-1 0 0,2 0 0,-1 0-1,1 0 1,0 1 0,1-1 0,-1 0-1,2 0 1,1-8 0,0 6-9,1 0 1,-1 1 0,2 0 0,-1 0-1,1 0 1,1 0 0,-1 1-1,2 0 1,-1 0 0,1 0 0,0 1-1,16-13 1,137-88 40,-81 57 55,-65 41-111,1-1 0,-2 0 0,0-1 0,0-1 0,-1 1-1,-1-2 1,14-20 0,-21 28-22,3-4 2,-7 11 6,0-1 0,1 0 0,-1 0 0,0 0 0,0 0 0,1 1 0,-1-1 0,0 0 0,1 0 0,-1 0 1,0 1-1,0-1 0,0 0 0,1 1 0,-1-1 0,0 0 0,0 0 0,0 1 0,0-1 0,0 0 0,1 1 0,-1-1 1,0 0-1,0 1 0,0-1 0,0 0 0,0 1 0,0-1 0,0 0 0,0 1 0,0-1 0,0 1 0,9 44-100,22 62 0,-29-99 90,2 1 0,-1-1 0,1-1 0,0 1 0,1-1 0,0 1 0,0-1 0,0-1 0,1 1 0,0-1 0,10 9 0,-14-15 10,0 1 1,0 0-1,1 0 1,-1-1 0,0 1-1,0-1 1,0 1-1,0-1 1,1 0 0,-1 0-1,0 0 1,0 0-1,0 0 1,1-1-1,-1 1 1,0-1 0,0 1-1,0-1 1,0 0-1,0 0 1,0 0-1,0 0 1,3-2 0,7-5-3,-1 0 0,18-16 1,-17 14 5,28-30 78,-29 28-47,1 1 0,17-14 0,-28 23-34,1 1 0,-1 0 0,0 0 0,1 0 1,0 0-1,-1 0 0,1 0 0,-1 0 0,1 1 0,0-1 1,0 0-1,-1 1 0,1-1 0,0 1 0,0 0 0,0 0 1,0 0-1,-1 0 0,1 0 0,0 0 0,0 0 0,0 0 1,0 1-1,-1-1 0,1 1 0,0-1 0,0 1 0,-1 0 1,1 0-1,-1 0 0,1 0 0,0 0 0,-1 0 0,0 0 1,1 0-1,-1 1 0,0-1 0,1 0 0,0 3 0,4 6 3,-1 0-1,0 0 0,0 0 0,-1 1 0,4 15 1,2 5 2,-9-30-2,-1 0-1,0 0 1,1-1-1,-1 1 1,0 0-1,1 0 1,-1-1-1,1 1 1,-1 0-1,1 0 1,-1-1-1,1 1 1,0-1-1,-1 1 1,1 0-1,0-1 1,0 1-1,-1-1 1,1 0-1,0 1 1,0-1-1,-1 0 1,1 1-1,0-1 1,1 0-1,0 0 4,0 0 1,0-1-1,0 1 0,0-1 1,0 1-1,0-1 0,0 0 1,-1 0-1,1 0 0,3-2 1,11-8 91,0-1 0,27-28-1,-33 29-38,1 1 0,0 0-1,1 0 1,0 1-1,1 1 1,20-11 0,-31 18-56,0 0 1,1 1 0,-1-1-1,0 0 1,1 1-1,-1-1 1,1 1 0,-1 0-1,1 0 1,-1 0-1,1 0 1,-1 0 0,0 1-1,1-1 1,-1 1-1,1 0 1,-1-1 0,0 1-1,5 2 1,-1 2-6,1 0 1,-1 0 0,0 0-1,10 11 1,-13-12-7,1 0 0,-1 0 0,1 0 0,0 0 0,0-1 1,0 0-1,1 0 0,-1 0 0,1 0 0,-1-1 0,1 0 0,0 0 0,8 2 0,-4-3 0,0-1-1,1 0 1,-1 0-1,0-1 1,1-1 0,-1 0-1,0 0 1,0 0-1,14-7 1,7-4 18,39-25 0,-19 10-2,-33 19 35,0-1 1,27-21-1,-36 20 41,-16 18 17,-28 42-23,23-32-42,-20 30 0,30-41-25,0 0 0,1-1 0,-1 2 1,1-1-1,0 0 0,1 0 1,-1 1-1,1-1 0,0 13 1,1-8 8,2 20 13,-2-29-35,1 0 0,0-1 0,-1 1 0,1-1-1,0 1 1,0-1 0,0 1 0,0-1 0,0 0 0,1 1 0,-1-1 0,0 0-1,0 0 1,1 0 0,-1 0 0,3 1 0,-1 0 7,-1 0 0,1 0 0,0-1 0,0 0-1,0 1 1,0-1 0,0 0 0,1-1 0,-1 1 0,0 0 0,0-1 0,1 0 0,-1 0-1,0 0 1,0 0 0,1 0 0,-1-1 0,0 1 0,0-1 0,0 0 0,1 0 0,-1 0-1,0 0 1,0-1 0,-1 1 0,1-1 0,0 0 0,0 0 0,-1 0 0,1 0 0,-1 0-1,3-3 1,43-61 114,-42 54-119,-6 11 0,1 0 0,-1 1 0,0-1 0,0 0 0,1 0 0,-1 0 0,0 0 0,1 0 0,-1 1 0,1-1 0,-1 0 0,1 1 0,-1-1 0,1 0 0,-1 1 0,1-1 0,0 0 0,-1 1 0,1-1 0,0 1 0,0-1 0,-1 1 0,1-1 0,0 1 0,0 0 0,1-1 0,-1 3 0,0 1 0,0-1 0,0 0 0,0 1 0,0-1 0,0 1 0,-1-1 0,1 0 0,-1 1 0,0 0 0,0-1 0,0 6 0,1-2 0,7 69 0,-2 1 0,-4 0 0,-9 94 0,6-161 0,-1 0 0,0 0 0,0-1 0,0 1 0,-1-1 0,-1 1 0,1-1 0,-1 0 0,-1 0 0,0-1 0,-8 11 0,11-15 0,0-1 0,-1 1 0,1-1 0,-1 0 0,1 0 0,-1 0 0,0 0 0,0 0 0,0-1 0,0 1 0,-1-1 0,1 0 0,0 0 0,0 0 0,-1 0 0,1-1 0,0 1 0,-1-1 0,1 0 0,-1 0 0,1 0 0,-1 0 0,1-1 0,0 0 0,-1 1 0,1-1 0,0 0 0,-1 0 0,1-1 0,0 1 0,-5-4 0,3 2 0,0 0 0,0 0 0,0-1 0,0 1 0,1-1 0,-1 0 0,1 0 0,0-1 0,1 1 0,-1-1 0,1 0 0,0 0 0,0 0 0,0 0 0,1 0 0,0-1 0,0 1 0,0-1 0,0 0 0,1 0 0,0 1 0,1-1 0,-1 0 0,1 0 0,0 0 0,1-8 0,1 1 0,1 0 0,0 0 0,0 1 0,2 0 0,-1-1 0,2 2 0,-1-1 0,2 1 0,-1-1 0,17-18 0,-10 14 0,1 1 0,1 1 0,1 0 0,30-20 0,72-35 0,-56 34 0,-1 2 0,-61 33 25,0 0 1,0 0-1,0 0 0,0 0 0,0 0 1,0 0-1,0 0 0,0 0 0,0 0 1,0 0-1,0 0 0,0 0 0,0 1 1,0-1-1,0 0 0,0 0 0,0 0 1,0 0-1,0 0 0,0 0 0,0 0 1,0 0-1,0 0 0,0 0 0,0 0 1,0 0-1,1 0 0,-1 1 0,0-1 1,0 0-1,0 0 0,0 0 0,0 0 1,0 0-1,0 0 0,0 0 0,0 0 1,0 0-1,-6 6-3239</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8:36.842"/>
    </inkml:context>
    <inkml:brush xml:id="br0">
      <inkml:brushProperty name="width" value="0.05" units="cm"/>
      <inkml:brushProperty name="height" value="0.05" units="cm"/>
      <inkml:brushProperty name="color" value="#00A0D7"/>
    </inkml:brush>
  </inkml:definitions>
  <inkml:trace contextRef="#ctx0" brushRef="#br0">115 7 9848,'0'0'10239,"-10"0"-9675,-50-2 1018,49 0-769,10 2-757,0-1 1,0 1 0,0 0-1,0-1 1,-1 1 0,1 0 0,0 0-1,0 0 1,0 0 0,0 0 0,0 0-1,-1 0 1,1 0 0,-1 1 0,-14 2-2831</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8:37.222"/>
    </inkml:context>
    <inkml:brush xml:id="br0">
      <inkml:brushProperty name="width" value="0.05" units="cm"/>
      <inkml:brushProperty name="height" value="0.05" units="cm"/>
      <inkml:brushProperty name="color" value="#00A0D7"/>
    </inkml:brush>
  </inkml:definitions>
  <inkml:trace contextRef="#ctx0" brushRef="#br0">37 83 19495,'0'0'1632,"-36"-71"-1520,42 59-128</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8:43.397"/>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68 188 7232,'0'0'3026,"-10"-6"-2710,-3-2-226,8 6-20,-1-1 0,1-1 0,0 1 0,0-1 0,0 0 0,-6-6 0,11 9-32,0 1 1,-1-1-1,1 1 0,0 0 0,0-1 0,-1 1 0,1-1 0,0 1 1,0 0-1,0-1 0,0 1 0,0-1 0,0 1 0,-1-1 0,1 1 1,0-1-1,0 1 0,1-1 0,-1 1 0,0-1 0,0 1 0,0 0 0,0-1 1,0 1-1,0-1 0,1 1 0,-1-1 0,0 1 0,0 0 0,1-1 1,-1 1-1,0-1 0,0 1 0,1 0 0,-1-1 0,0 1 0,1 0 1,-1 0-1,1-1 0,-1 1 0,0 0 0,1 0 0,-1 0 0,1-1 0,-1 1 1,1 0-1,0 0 0,29-12 624,-22 9-565,17-5 127,0 0 1,0 2-1,0 1 1,34-2-1,209-9 940,-82-13-643,8 0 62,-181 28-544,-2 0 48,1 0-1,0 1 1,0 1 0,14 1 0,-22-1-52,0 0 0,1 1 0,-2-1 0,1 1 1,0 0-1,0 0 0,0 0 0,-1 0 1,1 1-1,-1-1 0,0 1 0,0 0 0,0 0 1,0 0-1,3 5 0,-4-6-13,0 1 0,0-1 0,0 1 0,-1-1 0,0 1 0,1-1 0,-1 1 1,0 0-1,0 0 0,0 0 0,-1 0 0,1 0 0,-1-1 0,1 1 0,-1 0 0,0 0 0,0 0 0,0 0 0,-1 0 0,1 0 0,-1 0 0,1 0 0,-1 0 0,0 0 0,0-1 0,-1 1 0,1 0 0,0-1 1,-1 1-1,0-1 0,1 1 0,-1-1 0,0 0 0,0 0 0,-1 1 0,1-2 0,0 1 0,-1 0 0,1 0 0,-5 2 0,-12 5 41,1-1-1,-2-1 1,1-1 0,-1 0-1,0-1 1,0-1 0,0-1-1,-25 0 1,-179-10 458,150 3-279,31 6-81,36 0-104,0-2-1,-1 1 1,1-1 0,-1 0-1,1 0 1,-1-1 0,1 0-1,0 0 1,-14-4 0,23 3-43,0 0-1,1 0 1,-1 1 0,1-1 0,-1 1 0,1 0-1,0-1 1,0 1 0,-1 1 0,5-2 0,92-20-2738</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8:45.496"/>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170 288 9240,'0'0'5380,"-10"-7"-5231,-5 0-85,9 4-11,0 0 1,0-1-1,1 1 0,-1-1 1,1-1-1,0 1 0,-6-7 1,10 10 12,0 0 1,0 0-1,-1 0 0,1 0 1,0 0-1,-1 0 1,1 0-1,-1 1 1,1-1-1,-8-4 1119,16-11-561,-5 13-570,0-1 0,0 1 0,1 0 0,0 0-1,-1 0 1,1 0 0,0 0 0,1 0 0,4-3 0,37-19 182,-16 10-89,1 0 23,0 1-1,0 1 0,59-16 0,-10 5 1,-13 7-30,-12 4 20,-46 10-116,5-1 61,-13 4-99,0 0-1,0 0 0,1 0 1,-1 0-1,0 0 0,0 0 1,0 0-1,1 0 1,-1 0-1,0 0 0,0 0 1,0 0-1,0 0 0,1 0 1,-1 0-1,0 0 0,0 0 1,0 0-1,1 0 1,-1 0-1,0 0 0,0 0 1,0 0-1,0 0 0,0 1 1,1-1-1,-1 0 1,0 0-1,0 0 0,0 0 1,0 0-1,0 1 0,0-1 1,1 0-1,-1 0 0,0 0 1,0 0-1,0 1 1,0-1-1,0 0 0,0 0 1,0 0-1,0 0 0,0 1 1,-18 8 194,-114 34 24,48-18-34,-32 3 141,27-8 18,64-14-104,0-1 0,0-2-1,-51 2 1,96 11 98,9-2-324,0 0 1,0-3 0,1 0-1,0-2 1,1-1-1,33 4 1,-23-7-53,0-2 0,0-1 1,0-3-1,52-6 0,-69 3 19,0-1 1,-1-1-1,36-14 1,65-36-18,-109 49 23,54-33-345,-47 26-2321</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9:01.154"/>
    </inkml:context>
    <inkml:brush xml:id="br0">
      <inkml:brushProperty name="width" value="0.05" units="cm"/>
      <inkml:brushProperty name="height" value="0.05" units="cm"/>
      <inkml:brushProperty name="color" value="#FF0066"/>
    </inkml:brush>
  </inkml:definitions>
  <inkml:trace contextRef="#ctx0" brushRef="#br0">149 370 8240,'0'0'7613,"-2"12"-7444,-30 149 360,-5 32 271,25-134-453,8-41-176,0 1 0,1-1 0,0 21 0,2-25 37,0 0 1,-1 0-1,-1 0 0,0 0 0,-9 23 0,6-24 308,5-12-451,0 1 1,0-1-1,0 1 0,0 0 0,1-1 0,-1 1 0,0 0 0,1-1 0,0 1 0,-1 0 1,1 2-1,-11 14 361,11-20-384,-1 0-1,0 1 0,0-1 0,1 0 0,-1 0 1,1 0-1,0 0 0,0 0 0,-1 0 0,1-3 1,33-169 622,-1 2-18,-25 121-400,3 0 0,17-53 0,-20 86-97,1-1 0,10-17 0,3-5 42,-20 38-169,1 0 0,-1 0 0,1 0 0,0 0 0,0 0 0,0 1 0,0-1 0,1 1 0,-1 0 0,1-1 0,0 1 0,-1 0-1,4-1 1,-4 2-11,-1 1 1,0-1-1,1 1 0,-1-1 0,1 1 0,-1 0 0,1-1 0,-1 1 0,1 0 0,-1 0 0,1 0 1,-1 0-1,1 0 0,-1 1 0,0-1 0,1 0 0,-1 1 0,1-1 0,-1 1 0,0-1 0,1 1 0,-1 0 1,0 0-1,1-1 0,-1 1 0,0 0 0,0 0 0,0 0 0,0 0 0,0 0 0,0 1 0,1 1 1,5 10 11,0 0 0,-1 1 1,-1 0-1,0 0 1,-1 0-1,0 0 0,1 17 1,-4-24-17,2 6 1,-1 0-1,-1 0 1,0 0-1,-1 0 0,0 0 1,-1 0-1,-1 0 1,0 0-1,-5 18 1,5-25 2,0 1 0,-1-1-1,0 0 1,0 0 0,0-1 0,0 1 0,-1-1 0,0 1 0,-1-1 0,1 0 0,-1 0 0,0-1 0,0 0-1,0 0 1,-1 0 0,1 0 0,-1-1 0,0 0 0,0 0 0,-8 2 0,10-3 10,0-1 1,0-1-1,0 1 0,0-1 1,-1 1-1,1-1 1,0-1-1,0 1 0,0 0 1,0-1-1,-1 0 1,1 0-1,0 0 0,0-1 1,1 1-1,-1-1 0,0 0 1,0 0-1,1 0 1,-1 0-1,1-1 0,0 0 1,-5-4-1,7 6-12,1 1 0,0-1-1,-1 1 1,1-1 0,0 1-1,0-1 1,0 0 0,-1 1-1,1-1 1,0 1 0,0-1-1,0 1 1,0-1 0,0 0-1,0 1 1,0-1 0,0 1-1,0-1 1,0 1 0,1-1 0,-1 0-1,0 1 1,0-1 0,0 1-1,1-1 1,-1 1 0,0-1-1,1 1 1,-1-1 0,0 1-1,1-1 1,-1 1 0,0 0-1,1-1 1,-1 1 0,1 0-1,-1-1 1,1 1 0,-1 0-1,1-1 1,-1 1 0,2 0-1,26-13 69,-26 13-70,26-10 27,0 1 0,1 2-1,0 1 1,0 1 0,30-1-1,-43 4-14,0 0 0,0-1 0,0-1 0,-1-1 0,0 0 0,0-1 1,0 0-1,0-1 0,-1-1 0,0 0 0,-1-1 0,18-15 0,-28 22-5,0-1 0,0 0 0,0 1 1,0-1-1,-1-1 0,1 1 0,-1 0 1,0-1-1,0 1 0,0-1 0,0 1 0,1-7 1,-2 9-4,-1-1 0,0 0 1,0 0-1,0 0 0,0 0 1,0 1-1,0-1 0,0 0 1,0 0-1,-1 0 0,1 1 1,-1-1-1,1 0 1,-1 0-1,0 1 0,1-1 1,-1 0-1,0 1 0,0-1 1,0 1-1,-1-1 0,1 1 1,0 0-1,0-1 0,-1 1 1,1 0-1,-1 0 0,-1-1 1,2 1-8,-5-3 30,0 0 0,-1 0 0,1 1 0,-9-4 0,53-6 192,-31 13-220,0 0-1,-1 0 1,1 1-1,0 0 1,-1 0-1,1 1 1,-1-1 0,0 2-1,1-1 1,-1 1-1,0 0 1,0 0-1,-1 0 1,1 1-1,-1 0 1,1 0 0,-1 0-1,-1 1 1,1 0-1,-1 0 1,1 0-1,-1 0 1,-1 1-1,1 0 1,-1-1-1,0 1 1,0 1 0,3 11-1,0-2 24,-1 0-1,-1 0 1,5 30 0,-10-45-28,1 1 1,0-1-1,0 0 1,1 0-1,-1 0 1,0 0-1,0 1 1,1-1-1,-1 0 1,0 0-1,1 0 1,-1 0-1,1 0 1,-1 0-1,1 0 1,0 0-1,-1 0 0,1 0 1,0 0-1,0 0 1,0 0-1,0-1 1,0 1-1,1 1 1,0-2 0,0 0 0,-1 1 1,1-1-1,-1 0 0,1 0 0,0 0 1,-1 0-1,1-1 0,0 1 0,-1 0 1,1-1-1,-1 1 0,1-1 0,-1 1 0,3-2 1,7-5 6,0 1 0,0-2 0,15-13 0,-19 16-7,123-116 86,-120 113-69,-7 11 18,-7 19 44,1-8-58,-5 27-36,4-25-2,1 1 0,-1 17 0,4-29 14,0 0-1,0 0 1,1 0-1,0 0 1,-1 0 0,2 0-1,-1 0 1,0 0-1,1 0 1,0-1 0,3 7-1,-4-10 4,-1-1 0,0 1 0,1 0 0,-1-1 0,1 1 0,-1-1 0,1 1 0,-1-1-1,1 1 1,-1-1 0,1 1 0,-1-1 0,1 1 0,0-1 0,-1 0 0,1 1 0,0-1 0,0 1 0,0-1 0,-1 0 1,0 0 0,1-1-1,-1 1 1,1 0 0,-1 0-1,0 0 1,1 0-1,-1 0 1,1 0 0,-1-1-1,0 1 1,1 0 0,-1 0-1,0 0 1,1-1 0,-1 1-1,0 0 1,0-1 0,1 1-1,-1 0 1,0-1-1,1 1 1,-1-2 2,1 1 1,0-1-1,-1 1 0,1 0 0,-1-1 0,1 1 0,-1-1 1,0 1-1,1-1 0,-1 0 0,0 1 0,0-1 1,0 1-1,0-1 0,-1-2 0,0 1 0,-4-15 36,-15-34-1,17 46-21,0 1 0,0-1 0,-1 1 0,0-1 0,0 1 0,-1 0 0,1 1 0,-1-1 0,-6-3 0,-3-6 94,16 11-131,8 6-5,-8-2 22,9 4-4,1 0-1,23 5 0,-30-9 2,0 0 0,1-1 0,-1 0 0,0 0 0,1 0-1,-1-1 1,0 1 0,1-1 0,-1 0 0,6-3-1,1-1 5,0-1 0,0 0-1,0-1 1,0 0 0,-1 0-1,-1-2 1,1 1-1,-1-1 1,15-19 0,3-5 41,39-65 0,-54 78-17,-1-1 0,-1-1 1,-1 1-1,11-33 0,-19 46-1,0 0 0,0 1 0,0-1 1,-1 0-1,0 0 0,-1 0 0,0 0 0,0 0 0,-1 0 0,0 0 1,0 0-1,-1 0 0,0 0 0,0 1 0,-1-1 0,0 1 1,-5-9-1,8 15-19,0 1-1,0 0 1,0 0 0,0 0 0,0-1 0,-1 1 0,1 0 0,0 0-1,0 0 1,0-1 0,-1 1 0,1 0 0,0 0 0,0 0-1,0 0 1,-1 0 0,1-1 0,0 1 0,0 0 0,-1 0 0,1 0-1,0 0 1,0 0 0,-1 0 0,1 0 0,0 0 0,0 0-1,-1 0 1,1 0 0,0 0 0,-1 0 0,1 0 0,0 0 0,0 0-1,-1 0 1,1 1 0,-10 8 66,-5 16-17,6-8-25,1 1 0,1 0-1,1 0 1,-7 33 0,0 19 15,6-41-44,2 0 0,-2 38 0,6-32 14,1 73 18,1-97-31,0 0-1,0 0 0,1-1 0,1 1 0,0-1 0,0 0 1,8 16-1,-9-23 8,0 1-1,1 0 1,-1-1 0,1 0 0,0 0 0,0 0 0,0 0 0,0 0-1,1-1 1,-1 1 0,1-1 0,-1 0 0,1 0 0,0 0-1,0-1 1,0 1 0,0-1 0,0 0 0,0 0 0,0 0 0,0-1-1,1 1 1,-1-1 0,0 0 0,0 0 0,0-1 0,1 1-1,-1-1 1,0 0 0,0 0 0,0 0 0,0-1 0,0 1 0,0-1-1,-1 0 1,1 0 0,0 0 0,-1-1 0,0 1 0,1-1 0,-1 0-1,0 0 1,2-3 0,11-16 86,-1-1 1,-1 0-1,17-39 1,-25 47-23,0-1 1,-1 0 0,-1 0 0,0 0 0,-1 0-1,-1-1 1,0-18 0,-3 30-38,1 3 30,6 3-34,-4 0-29,-1 1-1,0-1 1,0 0-1,0 1 1,0-1-1,0 0 1,-1 1-1,1-1 1,0 1-1,-1 0 1,1-1-1,0 3 1,1 2-12,3 6-8,2 1 1,0-1-1,0 0 0,1-1 1,1 0-1,0 0 1,0-1-1,1 0 1,1-1-1,-1 0 1,15 9-1,-15-13 22,0 0 0,0 0 0,1-1 1,19 5-1,-24-9 12,-1-1 0,1 1 1,-1-1-1,1 0 0,-1 0 0,1-1 1,8-3-1,2 0 5,-14 4-17,1 0 0,-1 0 0,0-1 0,0 1 0,0-1 0,1 1 0,-1-1 0,-1 0 0,1 1-1,0-1 1,0 0 0,-1 0 0,1 0 0,-1-1 0,0 1 0,1 0 0,-1 0 0,0-1 0,0 1 0,-1-1 0,1 1 0,0-1 0,-1 1 0,1-1 0,-1 1-1,0-5 1,0-2 7,1-1-1,-2 1 0,1-1 1,-2 1-1,1 0 0,-4-12 1,4 19-2,0-1 0,0 0 1,0 0-1,-1 0 0,1 1 0,-1-1 1,0 1-1,1-1 0,-1 1 0,0 0 1,0 0-1,-1 0 0,1 0 1,0 0-1,-1 0 0,-4-2 0,5 3-3,1 0 0,-1 1 0,1-1 0,-1 1 0,0 0 0,1-1 0,-1 1 0,1 0 0,-1 0 0,0 0 0,1 0 0,-1 0 0,0 1 0,1-1 0,-1 0 0,1 1 0,-1-1 0,0 1 0,1 0 0,0-1 0,-1 1 0,1 0 0,-1 0 0,1 0 0,0 0 0,-1 0 0,1 0 0,0 0 0,0 0-1,0 1 1,0-1 0,-1 3 0,-2 0-4,1 1 0,0 0 0,0 0-1,1 0 1,-1 0 0,1 1 0,0-1 0,0 1-1,1-1 1,0 1 0,0-1 0,0 1-1,1 0 1,0 0 0,0-1 0,0 1-1,0 0 1,1 0 0,0-1 0,1 1 0,-1 0-1,4 8 1,-2-6-6,-1 0 1,1 0-1,1-1 0,-1 1 1,1-1-1,1 0 0,-1 1 1,1-2-1,0 1 0,1-1 1,8 8-1,2 0-13,-10-9 8,-1-1 0,1 1 1,0-1-1,0-1 0,11 6 0,-15-8 13,0 0-1,1-1 1,-1 1 0,1-1-1,-1 0 1,1 0 0,-1 1-1,1-2 1,-1 1 0,1 0-1,-1 0 1,1-1 0,-1 1-1,1-1 1,-1 0-1,0 0 1,1 0 0,-1 0-1,0 0 1,3-2 0,6-6 12,-1 0 1,0 0-1,-1-1 1,0-1 0,-1 1-1,12-20 1,-13 20-8,-2 2 0,0 0 1,-1 0-1,0 0 0,-1-1 1,1 0-1,-2 1 0,4-17 1,-2-2 71,0-34 1,-2 21 86,4 10 203,5 49-346,0 0 1,-2 1-1,0 0 0,-1 1 0,-1 0 0,-1 0 0,-1 1 0,5 43 0,-9-62-18,-1-1-1,0 0 0,0 0 0,0 0 0,0 0 0,-1 0 1,1 0-1,0 0 0,-1 1 0,0-1 0,1 0 1,-1 0-1,0-1 0,0 1 0,0 0 0,-2 3 1,2-4-4,-1 0 0,1 0 0,0 0 0,-1 0 1,1 0-1,-1 0 0,1 0 0,-1-1 0,1 1 1,-1-1-1,1 1 0,-1-1 0,0 1 0,1-1 1,-1 0-1,-2 0 0,-3 0 6,0-1-1,1 0 1,0 0 0,-1-1 0,1 0-1,0 0 1,-1 0 0,-10-7-1,5-9 85,11 17-83,1-1 1,-1 1-1,0 0 0,1 0 0,-1-1 0,0 1 1,0 0-1,0 0 0,0 0 0,0 0 0,0 0 0,-1-1 1,4 1 15,4-1-16,9 5-1,-3 0 6,1 0 0,-1 0 0,0 1 0,0 1 0,-1 0 0,1 1-1,11 7 1,-15-8-5,0-1-1,-1-1 0,1 1 1,1-1-1,-1-1 0,0 0 0,1 0 1,-1 0-1,1-1 0,0 0 1,-1-1-1,11-1 0,-5 2-117,1-1-1,-1 2 0,19 3 0,-18-1-4239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4:37.449"/>
    </inkml:context>
    <inkml:brush xml:id="br0">
      <inkml:brushProperty name="width" value="0.05" units="cm"/>
      <inkml:brushProperty name="height" value="0.05" units="cm"/>
      <inkml:brushProperty name="color" value="#004F8B"/>
    </inkml:brush>
  </inkml:definitions>
  <inkml:trace contextRef="#ctx0" brushRef="#br0">0 1 7136,'0'0'9911,"2"13"-9544,17 105 596,-18-114-858,0-1 1,0 1 0,0-1 0,1 1-1,-1-1 1,1 0 0,0 0 0,4 5-1,-6-7-177,1 0-1,-1 0 0,1 0 0,0-1 1,-1 1-1,1 0 0,0-1 0,-1 1 1,1-1-1,0 1 0,0 0 0,0-1 1,0 0-1,-1 1 0,1-1 0,0 0 1,0 1-1,0-1 0,0 0 0,0 0 1,0 0-1,0 0 0,0 1 1,0-2-1,0 1 0,0 0 0,0 0 1,0 0-1,2-1 0</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9:12.780"/>
    </inkml:context>
    <inkml:brush xml:id="br0">
      <inkml:brushProperty name="width" value="0.05" units="cm"/>
      <inkml:brushProperty name="height" value="0.05" units="cm"/>
      <inkml:brushProperty name="color" value="#FF0066"/>
    </inkml:brush>
  </inkml:definitions>
  <inkml:trace contextRef="#ctx0" brushRef="#br0">1 0 7328,'0'0'3480</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9:05.115"/>
    </inkml:context>
    <inkml:brush xml:id="br0">
      <inkml:brushProperty name="width" value="0.05" units="cm"/>
      <inkml:brushProperty name="height" value="0.05" units="cm"/>
      <inkml:brushProperty name="color" value="#FF0066"/>
    </inkml:brush>
  </inkml:definitions>
  <inkml:trace contextRef="#ctx0" brushRef="#br0">372 609 7832,'0'0'8360,"-10"2"-7994,-127 1 1451,122-1-1556,0 0-1,0 1 0,1 1 0,-1 0 1,1 1-1,0 0 0,-16 10 0,9-6-19,17-7-173,-1 0 0,0 1 0,0-1 1,1 1-1,0 0 0,-1 1 0,1-1 0,1 1 0,-1 0 0,0 0 0,1 0 1,0 0-1,0 1 0,0-1 0,-4 10 0,6-11-10,0 0 0,0 1 0,0-1 0,1 1 0,-1-1-1,1 1 1,0 0 0,0-1 0,0 1 0,0-1 0,1 1 0,-1-1 0,1 1 0,0-1-1,0 1 1,0-1 0,1 0 0,-1 1 0,1-1 0,0 0 0,-1 0 0,1 0 0,1 0-1,3 4 1,-1-2 7,0 1 0,1-1-1,0 0 1,0-1-1,0 1 1,0-1 0,1 0-1,-1-1 1,1 0-1,0 0 1,0 0 0,0-1-1,1 0 1,-1 0-1,0-1 1,1 0 0,-1 0-1,1 0 1,0-1 0,-1-1-1,1 1 1,-1-1-1,1 0 1,-1-1 0,12-4-1,-11 2-22,-1 1-1,0-2 0,-1 1 0,1-1 1,-1 0-1,0 0 0,0-1 0,-1 0 1,0 0-1,0 0 0,0-1 0,0 0 1,3-8-1,2-4 59,-1 0 0,-1-1 0,11-38 0,-11 22 1,-2 0 1,-1 0 0,-2 0-1,-1-39 1,-5 18 126,-16-103 1,15 140-117,0-1-1,-1 1 1,-16-38-1,21 58-105,0-1 0,0 0 0,-1 1 0,1-1 0,0 0 0,-1 1 0,1-1 0,0 1 0,-1-1-1,1 0 1,-1 1 0,1-1 0,-1 1 0,1-1 0,-1 1 0,0-1 0,1 1 0,-1 0-1,1-1 1,-1 1 0,0 0 0,1 0 0,-1-1 0,-1 1 0,1 0-2,0 0 0,0 1-1,1-1 1,-1 0 0,0 1 0,1-1 0,-1 1 0,0-1-1,1 1 1,-1-1 0,1 1 0,-1 0 0,1-1 0,-1 1 0,1 0-1,-1-1 1,1 1 0,-1 1 0,-15 42 4,15-41-13,-9 39-8,2 1-1,1-1 0,3 1 0,1 0 1,5 66-1,-2-52 7,0-37 7,0-1 0,1 0 0,0 0 0,2 0 0,7 30 0,-6-40 4,-1 0 0,2-1-1,-1 1 1,1-1 0,1 0-1,-1 0 1,1 0 0,9 8-1,-10-11 21,0-1-1,1 1 0,-1-1 1,1 0-1,0 0 0,0 0 1,1-1-1,-1 0 0,1 0 1,-1-1-1,12 3 0,0-1 58,0-1-1,29 0 0,-40-3-60,-1 0 0,1-1 0,0 0 0,-1 0 0,1-1 0,-1 0 1,1 0-1,-1 0 0,0-1 0,8-5 0,-8 5-4,1-1 1,-1 0 0,-1 0-1,1-1 1,-1 1-1,1-1 1,-1 0 0,-1-1-1,1 1 1,-1-1-1,0 0 1,0 0 0,-1 0-1,1-1 1,-1 1-1,-1-1 1,1 0 0,-1 0-1,2-13 1,-4 18-11,0 1 0,0-1 0,0 0 1,0 0-1,-1 1 0,1-1 0,0 0 0,-1 1 1,1-1-1,-1 0 0,0 1 0,1-1 0,-1 1 1,0-1-1,0 1 0,0-1 0,0 1 0,0 0 1,-1 0-1,1-1 0,0 1 0,0 0 0,-1 0 1,1 0-1,-1 0 0,1 0 0,-1 1 0,1-1 1,-1 0-1,0 1 0,-1-1 0,-2-1 5,1 1 1,-1-1-1,0 1 0,0 1 0,0-1 1,0 0-1,1 1 0,-1 0 0,-9 1 0,9 0-3,1 1 0,-1-1 0,1 1 0,-1-1 0,1 1 0,0 1 0,0-1 0,0 0 0,0 1 0,0 0 0,0 0 0,-5 7 0,2-2-1,1 0-1,0 1 1,0 0-1,-7 18 0,11-23-5,1 0 0,0 0-1,1 0 1,-1 0-1,1 0 1,-1 0 0,1 1-1,1-1 1,-1 0-1,0 0 1,1 0 0,0 0-1,3 8 1,-1-1 0,1-1 0,1 0 1,-1 0-1,9 12 0,-11-18 1,1-1 0,0 1-1,0 0 1,0-1 0,0 1 0,1-1 0,-1 0-1,1 0 1,0-1 0,0 1 0,0-1-1,0 0 1,0 0 0,1 0 0,6 2 0,-4-3 4,0 0 1,0 0-1,0-1 0,0 1 1,0-2-1,0 1 1,0-1-1,0 0 1,9-2-1,6-4 14,-1-1 0,1-1-1,-2-1 1,1-1-1,20-14 1,-24 16 17,-2-1 1,1-1-1,-2 0 1,1-1-1,-1-1 1,-1 0-1,17-22 1,-15 13 14,-1-1 1,-2 0 0,0-1-1,-1 0 1,-2-1 0,0 0-1,9-47 1,-11 32-10,0 11-12,-2-1-1,-1 1 1,-1-1-1,-2-39 1,-7-138 160,6 184-150,1 22-39,-1 0 0,0 0 1,0 1-1,0-1 0,0 0 0,0 0 0,-1 0 0,1 0 1,0 0-1,0 0 0,0 1 0,-1-1 0,1 0 0,0 0 1,-1 0-1,0 0 0,1 1-1,-1 0 0,1 0 0,0 0 0,0 0 0,-1 0 0,1 0-1,0 0 1,-1 0 0,1 0 0,0 0 0,-1 0 0,1 0 0,0 0 0,0 1 0,-1-1 0,1 0 0,0 0 0,-1 0 0,1 0 0,0 1 0,0-1-1,0 0 1,-1 0 0,1 1 0,0-1 0,0 0 0,0 0 0,-1 1 0,-18 31 5,15-24-21,-5 9-2,2 0 0,0 0 0,0 1 0,2 0 0,-5 30 0,-7 98-73,13-105 75,3 3-24,2 0 0,1 0-1,11 53 1,-10-72 31,0-5-13,1-1 1,0 0 0,1 0 0,10 23-1,-11-33 20,0-1-1,0 0 0,1 0 0,0-1 1,0 1-1,1-1 0,0 0 0,0 0 0,1-1 1,0 0-1,10 7 0,-13-11 14,0 1 0,0-1 0,1 0 0,-1 0 0,1-1 0,-1 1 0,1-1 0,0 0 0,0 0 0,0-1 0,-1 1 0,1-1 0,0 0 0,0-1 0,0 1 0,5-2 0,7-2 19,0-1 1,0 0-1,18-10 1,-2 2-18,-19 7-6,-1-1 1,0 0-1,-1-1 0,17-13 1,16-10 45,-41 29-45,-1 0 1,0-1-1,0 1 0,1 0 1,-1-1-1,-1 0 0,1 0 1,0 0-1,-1 0 0,1 0 1,-1-1-1,0 1 0,0 0 1,0-1-1,-1 0 0,1 1 1,-1-1-1,0 0 0,0 0 1,0 0-1,-1 0 0,1 0 1,-1 0-1,0 0 0,0 0 1,0 0-1,-1 0 0,0 0 1,1 0-1,-4-7 0,4 10-6,-1 0 0,0 0 0,0 0 0,0 0 0,0 0-1,0 0 1,0 0 0,-1 1 0,1-1 0,0 0 0,0 1-1,0-1 1,-1 0 0,1 1 0,0 0 0,-1-1 0,1 1-1,0 0 1,-1 0 0,1 0 0,-3 0 0,-28 0 6,25 2-8,0 0-1,1 0 1,-1 0-1,0 1 0,1 0 1,-1 0-1,1 1 0,0 0 1,0 0-1,1 0 0,-1 1 1,1 0-1,0 0 1,0 0-1,1 1 0,-1-1 1,-4 9-1,4-6 1,0 1 1,1 0-1,-6 15 1,9-20-1,0-1 1,0 1-1,1 0 0,-1-1 1,1 1-1,0 0 1,0-1-1,0 1 0,0-1 1,1 1-1,0 0 1,-1-1-1,3 6 0,0-4 5,-1 1-1,1-1 1,0 0-1,0 0 1,0 0-1,1 0 1,0-1-1,0 1 1,0-1-1,0 0 1,1 0-1,0-1 0,0 1 1,0-1-1,0 0 1,0-1-1,0 1 1,1-1-1,7 2 1,-3-3-6,1 0 1,0-2 0,-1 1 0,1-1-1,-1-1 1,1 0 0,19-7-1,2-2 2,36-19 0,-13 4-1,109-48 23,-154 70-6,0 0 0,-1-1 0,0 0 0,14-10 0,-17 12 83,-9 5-70,-4 2-28,0-1 1,1 1-1,-1 1 0,1-1 1,0 1-1,1 0 1,-1 0-1,1 1 0,-6 7 1,-12 12 3,19-21 0,0-1 0,0 1 1,1 1-1,0-1 0,0 0 0,0 1 0,0 0 0,1-1 1,-4 10-1,6-12-5,0-1 0,0 0 1,-1 0-1,1 0 1,0 0-1,0 0 0,0 1 1,0-1-1,0 0 1,0 0-1,1 0 0,-1 0 1,0 0-1,1 0 0,-1 1 1,0-1-1,1 0 1,-1 0-1,2 1 0,0 0-1,-1-1 0,0 0 0,1 0 1,0 0-1,-1 0 0,1 0 0,-1-1 0,1 1 0,0 0 0,0-1 0,-1 1 0,1-1 0,0 1 0,0-1 0,0 0 0,3 0 0,6 0-5,1 0-1,0-1 0,-1 0 0,1-1 1,-1 0-1,1-1 0,-1 0 0,0-1 1,0 0-1,0-1 0,17-10 0,0-4 13,0-1 0,44-42 0,-63 52-2,1 0 0,-2-1 0,1 0 0,-2 0 1,1 0-1,-2-1 0,1 0 0,-2-1 0,1 1 0,-2-1 0,0 0 0,5-24 0,-5 7 33,-1 0-1,-1 0 1,-1 0 0,-7-53-1,0-26 94,2 85-69,1 8-60,1-1-1,-1-22 1,3 39-29,0 8-143,-2 80 106,1 54 9,2-100 16,-6 61 1,3-67 21,1-13 29,2-1 0,0 1 0,1-1 0,10 41 0,-11-61-8,-1 0-1,1 1 0,0-1 0,0 0 0,0 0 1,0 1-1,1-1 0,-1 0 0,0 0 1,1-1-1,0 1 0,-1 0 0,1 0 0,0-1 1,0 1-1,0-1 0,0 0 0,0 1 1,0-1-1,0 0 0,0 0 0,1 0 0,-1-1 1,0 1-1,1 0 0,-1-1 0,1 1 1,-1-1-1,0 0 0,4 0 0,1-1 17,0 1 0,0-1 0,0 0 0,0-1 1,-1 0-1,1 0 0,0 0 0,-1-1 0,11-6 0,-10 6-6,0 0 0,-1 1 0,1-1 0,10-1 0,-11 3 4,1-1-1,-1 0 1,1 0 0,-1-1 0,12-6 0,0 1 101,-16 7-112,0 0 0,0 1 0,0-1 0,0 0 0,0 0 0,0 0 0,-1 0 0,1 0 0,0 0 0,-1-1 0,1 1 0,-1 0 0,2-3 0,-7-25-1283,3 12-3018</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9:05.508"/>
    </inkml:context>
    <inkml:brush xml:id="br0">
      <inkml:brushProperty name="width" value="0.05" units="cm"/>
      <inkml:brushProperty name="height" value="0.05" units="cm"/>
      <inkml:brushProperty name="color" value="#FF0066"/>
    </inkml:brush>
  </inkml:definitions>
  <inkml:trace contextRef="#ctx0" brushRef="#br0">0 0 11856,'0'0'4174,"8"12"-3622,5 8-243,1-1 1,1 0-1,1-1 0,21 19 1,-30-30-136,-1-2 0,1 1-1,1-1 1,-1 0 0,1 0 0,0-1 0,0 0 0,0-1 0,0 0 0,1 0-1,17 3 1,-19-5-64,2 1 103,1-1 0,-1 0 0,1 0 0,0-1 0,0-1 0,-1 1 0,1-2 0,-1 1 0,1-1 0,-1-1 0,10-3 0,11-1 467,-28 7-814,0 0 1,0 0 0,1-1-1,-1 1 1,0-1 0,0 1-1,0-1 1,0 0 0,0 1-1,0-1 1,0 0 0,0 0-1,0-1 1,0 1 0,0 0-1,0-1 1,2-2 0</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9:05.936"/>
    </inkml:context>
    <inkml:brush xml:id="br0">
      <inkml:brushProperty name="width" value="0.05" units="cm"/>
      <inkml:brushProperty name="height" value="0.05" units="cm"/>
      <inkml:brushProperty name="color" value="#FF0066"/>
    </inkml:brush>
  </inkml:definitions>
  <inkml:trace contextRef="#ctx0" brushRef="#br0">1 164 12552,'0'0'1648,"72"-16"-1104,-11 2 160,3 2-8,9 0-121,-1-1 1,-1-7-72,-5 2 0,-7 4-48,-7 8 0,3 2-216,-5-2 8,-4-6-144,-9-4 16</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9:16.255"/>
    </inkml:context>
    <inkml:brush xml:id="br0">
      <inkml:brushProperty name="width" value="0.05" units="cm"/>
      <inkml:brushProperty name="height" value="0.05" units="cm"/>
      <inkml:brushProperty name="color" value="#FF0066"/>
    </inkml:brush>
  </inkml:definitions>
  <inkml:trace contextRef="#ctx0" brushRef="#br0">244 60 9536,'0'0'6438,"-10"0"-5981,-32 1-7,41-2-395,-1 1 1,1 1 0,-1-1-1,1 0 1,-1 0-1,1 0 1,-1 1-1,1-1 1,0 1-1,-1-1 1,1 1 0,0 0-1,-1-1 1,1 1-1,-1 1 1,-6 2 269,3-1-173,-1 0 0,1 0 0,0 1 0,-1-1-1,2 1 1,-1 0 0,0 1 0,1-1 0,0 1-1,0 0 1,-7 10 0,-21 23 616,25-31-655,1 0 1,0 1-1,0 0 1,1 0-1,0 0 1,0 1-1,-5 14 0,7-16-42,1-1-1,0 1 0,0 0 0,0 0 0,1 0 0,0 0 0,0 0 0,1 0 1,-1 0-1,2 0 0,1 10 0,-2-16-53,0 1 1,1-1-1,0 0 0,-1 0 1,1 0-1,0 0 0,-1 0 0,1 0 1,0-1-1,0 1 0,0 0 1,0 0-1,0-1 0,0 1 1,0 0-1,0-1 0,0 1 1,0-1-1,0 1 0,0-1 1,0 0-1,0 1 0,1-1 0,-1 0 1,0 0-1,0 0 0,0 0 1,1 0-1,-1 0 0,0 0 1,0 0-1,3-1 0,3 0 22,0 0 0,0-1 0,0 0 1,7-3-1,-1-1 16,-1-1 1,0-1 0,0 0-1,20-17 1,-19 15-6,10-13 50,-18 18-55,-1 1 1,1-1 0,0 1 0,1 0-1,9-7 1,-13 11-22,-1-1 0,0 0 0,0 0 0,0 0-1,0 0 1,0 0 0,0 0 0,0 0 0,0 0 0,0 0 0,0 0-1,0-2 1,2-1 125,0 16-69,-1-8-66,0 1 1,0-1-1,1 1 0,-1-1 1,1 0-1,0 0 0,0 0 1,0-1-1,1 1 1,5 4-1,-1 0 11,-3-3 0,1 1 0,0-1 0,-1 0 0,2-1 0,-1 1 0,8 3 0,-12-7-12,1 0 1,-1 0-1,0-1 0,0 1 1,1-1-1,-1 1 0,0-1 0,1 0 1,-1 0-1,0 0 0,1 0 1,-1-1-1,0 1 0,1 0 1,-1-1-1,0 0 0,0 0 0,1 1 1,-1-1-1,0 0 0,0-1 1,0 1-1,0 0 0,2-3 1,0 1 13,0-1 0,0 0 0,-1 0 1,1 0-1,-1-1 0,0 1 1,0-1-1,-1 0 0,1 1 0,-1-1 1,0 0-1,0-1 0,1-4 0,-1 0 9,0 1 0,-1-1 0,0 1 0,0-1 0,-1 0 0,-1-13 0,1 19-1,-1 1-1,1-1 1,-1 0 0,0 0-1,0 1 1,0-1 0,0 1-1,-1-1 1,1 1 0,-1-1-1,0 1 1,-2-4 0,3 7-31,1-1 0,0 1 0,-1 0 0,1 0 0,0 0 0,-1-1 0,1 1 0,0 0 0,0-1 0,0 1 0,-1 0 0,1-1 0,0 1 0,0 0 0,0-1 0,0 1 0,-1 0 0,1-1 0,0 1 1,0 0-1,0-1 0,0 1 0,0 0 0,0-1 0,0 1 0,0-1 0,0 1 0,0 0 0,0-1 0,0 1 0,1 0 0,-1-1 0,12-4 45,19 4-39,29 14-23,-45-9 2,0-1-1,1 0 1,26 1 0,16-2 3,34-2 39,-80-1-25,0-1 1,-1 0 0,1-1-1,-1 0 1,22-10 0,-17 9 10,-9 4 21,-6 3 8,-5 3-16,0-1-1,0 0 1,0-1 0,-1 1-1,0-1 1,0 0 0,-7 4-1,-8 8 20,-14 12 21,17-15 33,0 0 0,1 2 0,1 0 0,-25 32 0,38-45-81,1 0-1,0 0 1,0 0 0,-1 0 0,1 0 0,1 1-1,-1-1 1,0 0 0,1 1 0,-1-1-1,1 1 1,0-1 0,-1 5 0,2-5-9,-1 0-1,0-1 1,1 1 0,-1 0 0,1-1 0,0 1-1,0-1 1,-1 1 0,1-1 0,0 1-1,0-1 1,0 1 0,1-1 0,-1 0 0,0 0-1,0 0 1,1 0 0,1 2 0,1-1-1,-1 0 0,1 0 1,0 0-1,0-1 0,-1 0 1,1 1-1,0-1 0,0-1 0,0 1 1,0 0-1,0-1 0,0 0 0,0 0 1,0 0-1,1-1 0,-1 1 1,0-1-1,-1 0 0,7-2 0,-4 1 1,-1 0 0,0-1 0,0 0-1,0 0 1,-1 0 0,1 0 0,-1 0-1,1-1 1,-1 0 0,0 0 0,-1 0-1,1-1 1,5-7 0,-9 11-11,11-18 48,13-29 0,-21 41-13,0-1-1,-1 0 0,0 0 1,0 0-1,-1-1 0,0 1 1,0-9-1,0 27 73,1-1 0,0 0 0,1 1 0,5 12 1,22 49-63,-28-66-41,0 1 9,1 1 0,0-2 0,1 1-1,-1 0 1,7 8 0,-9-13-8,0 0 1,1 0-1,-1 0 0,0 0 0,1 0 0,-1 0 0,0 0 1,1 0-1,-1 0 0,1-1 0,0 1 0,-1-1 0,1 1 1,-1-1-1,1 0 0,0 1 0,-1-1 0,1 0 0,0 0 1,-1 0-1,1 0 0,0-1 0,-1 1 0,1 0 0,-1-1 1,1 1-1,0-1 0,1 0 0,4-2 8,-1-1-1,0 0 0,0 0 1,0 0-1,0-1 1,-1 1-1,1-1 1,-1-1-1,0 1 1,-1-1-1,0 1 1,1-1-1,-2-1 1,1 1-1,3-10 1,4-10 55,-2-1 1,10-46-1,-10 33 39,-5 19-10,-4 18-69,1-1 1,0 1 0,-1-1-1,1 1 1,0-1 0,1 1-1,1-5 1,-5-6 152,3 8-83,2 10 25,0 5-65,-1-1 0,-1 1 0,1 11 0,1 2-41,33 156 122,-33-166-127,5 14 4,-7-26-17,-1 0 1,0 0-1,0 0 0,1 0 1,-1 0-1,0 0 0,0 1 1,1-1-1,-1 0 1,0 0-1,0 0 0,1 0 1,-1 0-1,0 0 0,0 0 1,0 0-1,1 0 0,-1-1 1,0 1-1,0 0 0,1 0 1,-1 0-1,0 0 0,0 0 1,1 0-1,-1 0 0,0 0 1,0-1-1,0 1 0,1 0 1,-1 0-1,0 0 0,0-1 1,0 1-1,0 0 1,1 0-1,8-11 38,-7 9-35,6-9 10,0 0 0,-1-1 0,0 0 0,-1-1-1,0 1 1,-1-1 0,0 0 0,3-17-1,16-38 98,-22 64-83,0 0 1,0 0-1,0 1 0,1-1 1,0 1-1,3-4 0,-6 6-24,1 1 0,-1-1-1,1 1 1,-1-1 0,1 1-1,-1-1 1,1 1 0,-1-1-1,1 1 1,-1 0 0,1-1-1,0 1 1,-1-1 0,1 1-1,-1 0 1,1 0 0,0 0-1,-1-1 1,1 1 0,0 0-1,0 0 1,-1 0 0,1 0 0,0 0-1,-1 0 1,1 0 0,0 0-1,-1 0 1,1 0 0,0 1-1,-1-1 1,1 0 0,0 0-1,-1 1 1,1-1 0,0 0-1,-1 1 1,1-1 0,0 1-1,22 31-73,-13-18 51,0 0 0,15 14 0,-22-24 10,1-1 0,0 1 0,1-1 0,-1 0 0,0 0 0,1-1 0,0 1 1,-1-1-1,1 0 0,0 0 0,8 1 0,-8-2 10,0-1 1,-1 0-1,1 0 1,0 0 0,0 0-1,0-1 1,0 0-1,-1 0 1,1 0 0,0 0-1,-1-1 1,1 0-1,-1 0 1,1 0 0,-1-1-1,0 1 1,0-1-1,0 0 1,0 0-1,-1-1 1,1 1 0,-1-1-1,5-7 1,1 0 13,-1-1 1,0-1-1,-1 0 1,0 0-1,-2 0 1,8-23-1,-10 15 97,-7 16-65,-7 10-24,5 0-18,1 0 0,0 0 0,0 1 1,1-1-1,-1 1 0,1 0 0,1 0 1,-1 1-1,-3 9 0,2-5-5,1 0-1,1 0 1,0 1 0,-3 22-1,5-27 6,1 1-1,1-1 0,-1 1 0,1-1 1,0 1-1,1-1 0,0 0 0,0 1 0,1-1 1,0 0-1,0-1 0,6 10 0,-7-12 13,0-1-1,0 0 1,0 1-1,1-1 1,0 0-1,0 0 0,0 0 1,0 0-1,0-1 1,0 0-1,1 1 1,-1-1-1,1 0 0,0 0 1,-1-1-1,1 1 1,0-1-1,0 0 1,0 0-1,0 0 0,0-1 1,0 1-1,8-1 1,17-3 47,39-9 0,-58 10-82,0-1 0,0 0 0,0-1-1,-1 0 1,1 0 0,-1-1 0,14-10-1,-20 12-170,0-1 0,-1 0-1,1 0 1,0 0-1,-1 0 1,0 0 0,0-1-1,0 1 1,-1-1-1,0 1 1,1-1 0,-1-6-1,1 5-2070</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9:20.586"/>
    </inkml:context>
    <inkml:brush xml:id="br0">
      <inkml:brushProperty name="width" value="0.05" units="cm"/>
      <inkml:brushProperty name="height" value="0.05" units="cm"/>
      <inkml:brushProperty name="color" value="#FF0066"/>
    </inkml:brush>
  </inkml:definitions>
  <inkml:trace contextRef="#ctx0" brushRef="#br0">0 668 9648,'0'0'7287,"11"-5"-7012,-8 3-252,6-2 47,-1 0 0,1-1 1,-1 0-1,0-1 0,-1 1 0,1-2 0,9-9 0,7-12 281,-2-1 0,-1-1 0,-1-1 0,17-37 0,-8 7 619,26-85 1,-47 123-687,-4 15-65,-1 0-1,-1 0 1,0 0 0,0-1-1,0 1 1,0-10 0,-2 18-79,0 1-102,0 1 1,0 0 0,0-1-1,0 1 1,0 0-1,-1-1 1,1 1 0,0 0-1,-1-1 1,0 1 0,1-1-1,-1 1 1,-1 1 0,-3 11 22,-32 112 275,-99 225 0,98-242-176,-3 7 42,23-70-82,-3 6 56,13-38-6,10-18 58,13-21 19,-5 12-174,0 1 0,17-17 1,13-14 69,-25 26-60,1 0 0,0 1 1,38-27-1,-34 28-32,61-59 163,-31 27-78,28-23 168,-46 35 9,-27 32-136,-10 14-58,1-3-123,-19 35 56,16-32-37,1-1 1,0 1-1,1 1 0,0-1 0,1 1 0,0 0 1,-2 12-1,-2 12 28,6-27-20,0-1 0,0 0 0,-1 18-1,3-25-18,0 1-1,0 0 0,1 0 0,-1-1 0,0 1 1,1 0-1,-1-1 0,1 1 0,0-1 1,-1 1-1,1 0 0,0-1 0,0 1 0,0-1 1,0 0-1,0 1 0,0-1 0,1 0 0,-1 0 1,0 0-1,1 0 0,-1 0 0,1 0 0,-1 0 1,1 0-1,-1 0 0,1-1 0,2 2 0,-1-1-2,1-1 0,-1 1-1,0-1 1,1 1 0,-1-1-1,0 0 1,1 0 0,-1 0-1,0-1 1,1 1 0,-1-1-1,0 0 1,0 0-1,5-1 1,-8 1-1,23-9 43,38-24 1,-30 14-21,-21 14-18,0 0 0,-1 0 0,0-1 0,0-1-1,-1 1 1,12-13 0,-4 2 19,-13 16-19,-1 0 0,1-1 0,-1 1 0,0 0 0,0-1-1,0 0 1,0 1 0,0-1 0,0 0 0,-1 0 0,1 0 0,-1 0 0,0 0 0,0 0-1,0-1 1,0 1 0,-1 0 0,1 0 0,-1-1 0,0-4 0,0 5-4,0 0 1,-1 1-1,1-1 1,-1 0-1,0 1 0,0-1 1,0 1-1,0-1 1,0 1-1,-1-1 1,1 1-1,0 0 0,-1 0 1,-2-3-1,3 4 1,-1 1 0,1-1 0,0 1 0,0-1 0,-1 1 0,1-1 0,0 1 0,-1 0 0,1 0 0,-1-1 0,1 1 0,0 0 0,-1 0 0,1 1 0,0-1 0,-1 0 0,1 0 0,0 1 0,-1-1 0,1 1 0,0-1 0,-1 1 0,1-1 0,0 1 0,0 0 0,0-1 0,0 1 0,-1 0 0,1 0-1,-1 2 1,-5 2-3,1 1-1,-1 1 0,1-1 1,1 1-1,-1 0 0,1 0 1,0 1-1,1-1 0,0 1 1,0 0-1,1 1 0,0-1 0,-2 10 1,3-13-1,1 0 1,0 0 0,0 1-1,1-1 1,0 0-1,0 1 1,0-1 0,1 1-1,-1-1 1,1 0-1,0 0 1,1 1 0,-1-1-1,1 0 1,0 0-1,1 0 1,-1-1 0,1 1-1,0 0 1,0-1-1,0 0 1,1 0 0,3 4-1,-4-6 2,1 0 0,-1 0 0,0-1 0,0 1 0,1-1 0,-1 0 0,0 0 0,1 0 0,-1-1 0,1 1 0,0-1 0,-1 0 0,1 0 0,-1 0 0,7-1 0,4-1 0,0 0 0,23-8 0,-25 5 2,0 0-1,0 0 1,-1-1-1,0-1 1,18-13 0,47-47 17,-37 31-9,5-3 41,-3-2 1,0-2 0,52-73-1,-84 101-26,0 0 0,-1-1 0,-1 0 0,0-1 0,9-33 0,-9 20 9,-2-1 0,3-46 0,-7 61-10,-1 0-1,-3-22 0,2 33-15,1 0 1,-1 0 0,0 0-1,-1 0 1,1 0 0,-1 1-1,0-1 1,0 1 0,-1-1-1,1 1 1,-6-8 0,7 12-8,1 0-1,0-1 1,-1 1 0,1 0 0,0-1 0,-1 1-1,1 0 1,-1 0 0,1 0 0,0 0 0,-1-1-1,1 1 1,-1 0 0,1 0 0,-1 0 0,1 0 0,0 0-1,-1 0 1,1 0 0,-1 0 0,1 0 0,-1 0-1,1 0 1,0 0 0,-1 0 0,1 1 0,-1-1-1,1 0 1,-1 0 0,1 0 0,-1 1 0,-13 14-1,-10 29-35,22-39 29,-15 32-29,2 1 1,2 0-1,-11 54 0,-12 121-135,29-165 135,-5 108-100,11-145 134,0 1-1,1-1 0,1 0 0,0 0 1,0 0-1,1 0 0,0 0 0,8 20 0,-9-29 8,0 0 0,1 0 0,-1 0-1,1-1 1,0 1 0,-1 0-1,1-1 1,0 1 0,0-1-1,0 1 1,0-1 0,0 0-1,1 0 1,-1 0 0,0 0 0,4 1-1,-3-1 7,0 0 0,0-1 0,0 1 0,0 0 0,1-1 1,-1 0-1,0 0 0,0 0 0,0 0 0,1 0 0,4-2 0,24-5 151,-28 6-144,0 1 0,-1-1 0,1 1 0,-1-1 0,0 0 0,1-1-1,-1 1 1,0 0 0,1-1 0,-1 0 0,0 0 0,0 0 0,-1 0 0,4-3-1,14-10 96,-18 14-102,0-1-1,1 1 1,-1-1-1,0 0 1,0 1-1,0-1 1,0 0-1,0-1 1,-1 1-1,1 0 1,1-3-1,1-2-7,0 1-1,1 0 0,-1 1 1,1-1-1,0 1 0,9-8 1,-7 7 4,-1 0 0,1 0 1,-2 0-1,8-11 1,30-44 59,-40 56-61,1 0 1,0 1 0,1 0-1,-1 0 1,1 0-1,0 0 1,6-3 0,16-14 55,-26 18-10,-7 7-42,-12 8-11,-145 152 51,146-145-62,13-15 6,-5 6 1,0-1 0,-9 15 0,17-22-2,-1 1 0,1-1 0,0 0 0,-1 1-1,1-1 1,0 1 0,0-1 0,1 1 0,-1-1 0,0 1 0,1-1-1,0 1 1,-1 0 0,1-1 0,0 1 0,1 0 0,-1-1 0,1 4-1,-1-5 7,1 0-1,-1 0 0,1 0 0,0-1 1,-1 1-1,1 0 0,0 0 1,0 0-1,-1-1 0,1 1 0,0-1 1,0 1-1,0 0 0,0-1 0,0 1 1,0-1-1,0 0 0,0 1 0,0-1 1,0 0-1,0 0 0,0 0 0,0 1 1,0-1-1,0 0 0,0 0 0,1-1 1,-1 1-1,0 0 0,0 0 0,1-1 1,34-9-18,-19 2 18,-1-1 0,0 0 0,-1-1 0,29-23-1,-14 5 3,32-36 0,-38 35 21,-2-1 0,-1-1 0,-2-1 1,26-58-1,-37 70 0,-1 1 0,-1-1-1,-1 0 1,-1-1 0,-1 1 0,-1-1 0,0 0 0,-2 0 0,0 1 0,-6-33 0,5 45-17,0 0 1,0 0 0,-1 1-1,-1-1 1,1 1 0,-1 0-1,-1 0 1,1 0 0,-1 0-1,0 0 1,0 1 0,-1-1-1,0 1 1,-10-9 0,14 14-7,1 1-1,-1 0 1,0-1 0,1 1 0,-1-1 0,0 1 0,1 0 0,-1-1 0,0 1-1,1 0 1,-1 0 0,0 0 0,0 0 0,0-1 0,1 1 0,-1 0 0,0 0-1,0 0 1,1 1 0,-1-1 0,0 0 0,0 0 0,1 0 0,-1 0 0,0 1-1,0-1 1,1 0 0,-1 1 0,0-1 0,1 1 0,-1-1 0,1 1-1,-1-1 1,0 1 0,1-1 0,-1 1 0,1-1 0,-1 1 0,1 0 0,0-1-1,-1 1 1,0 1 0,-2 4-6,0 1 0,0-1 0,-3 14 0,3-9 6,-4 9-11,2 0-1,0 0 0,2 1 0,-3 37 0,5-22-30,8 71 1,-1-75 35,1 0 1,1 0-1,1 0 0,24 51 1,-28-74 6,-1-1 0,1 0 0,1 0 0,0-1 0,0 1 0,0-2 0,1 1 0,7 6 0,-12-12 3,0 0-1,0-1 1,-1 1-1,1-1 1,0 1 0,0-1-1,0 1 1,0-1-1,0 0 1,-1 0-1,1 0 1,0 0 0,0-1-1,0 1 1,0 0-1,0-1 1,0 1-1,-1-1 1,1 1 0,0-1-1,1-1 1,36-22 121,-35 21-113,7-7 43,0-1 1,0 0-1,-1-1 0,-1 0 0,11-17 1,-6 9 8,2-7 22,-14 22-64,0 1 0,0 0 0,0 0-1,1 0 1,-1 0 0,1 0 0,0 0 0,0 0 0,1 1 0,-1 0-1,1 0 1,-1 0 0,7-4 0,-9 8-15,0 0 1,-1 0-1,1 0 1,0 0-1,0 1 1,-1-1-1,1 0 0,-1 0 1,1 0-1,-1 1 1,1-1-1,-1 0 0,0 1 1,1 1-1,5 24 9,-4-12 0,-1-1 0,0 1 0,-1-1 1,-3 16-1,3-23-12,-1-1 1,0 1-1,-1-1 0,1 0 1,-1 0-1,-1 1 0,1-1 1,-1 0-1,0-1 0,0 1 1,-7 8-1,8-13 2,1 1-1,-1-1 0,0 0 1,0 0-1,1 1 1,-1-1-1,0 0 1,0-1-1,0 1 1,-1 0-1,1 0 1,0-1-1,-4 1 1,5-1 2,1 0 0,-1 0 0,0 0-1,0 0 1,1 0 0,-1 0 0,0 0 0,0 0 0,1 0 0,-1 0 0,0 0 0,1 0 0,-1-1 0,0 1 0,1 0 0,-1-1 0,0 1 0,1 0 0,-1-1 0,0 1 0,1-1 0,-1 1 0,1-1 0,-1 1-1,1-1 1,-1 1 0,1-1 0,-1 0 0,1 1 0,0-1 0,-1 1 0,1-1 0,0 0 0,0 0 0,-1 1 0,1-1 0,0 0 0,0 1 0,0-1 0,0-1 0,1 0 5,1 0 0,-1 1 0,1-1 0,0 0 0,-1 1 0,1 0 0,0-1 0,0 1 0,0 0 0,0 0 0,0 0 0,4-1 0,-1 0 8,3-2 11,0 1-1,0 0 0,1 1 0,-1 0 0,1 0 1,-1 1-1,1 0 0,0 0 0,0 1 0,9 1 0,-14-1-68,0 0 0,0 1 0,-1-1 1,1 1-1,0 0 0,0 0 0,-1 0 0,1 1 0,-1-1 0,1 1 0,-1 0 0,0 0 0,1 0 0,-1 0 0,0 1 0,0-1 0,-1 1 0,1 0 0,0 0 0,-1 0 0,0 0 0,0 0 0,0 0 0,0 1 0,2 4 0,-4-8-24,0 0 1,0 0 0,0 0 0,0 0-1,0 1 1,0-1 0,0 0 0,0 0-1,0 0 1,0 0 0,0 0 0,0 1-1,0-1 1,0 0 0,0 0 0,0 0-1,0 0 1,0 0 0,0 0 0,0 1-1,0-1 1,0 0 0,0 0 0,0 0-1,0 0 1,0 0 0,0 0 0,0 1-1,0-1 1,0 0 0,-1 0 0,1 0-1,0 0 1,0 0 0,0 0 0,0 0-1,0 0 1,0 0 0,0 1 0,-1-1-1,1 0 1,0 0 0,0 0 0,0 0-1,0 0 1,0 0 0,-1 0 0,1 0-1,0 0 1,0 0 0,0 0-1,0 0 1,0 0 0,-1 0 0,1 0-1,0 0 1</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9:20.935"/>
    </inkml:context>
    <inkml:brush xml:id="br0">
      <inkml:brushProperty name="width" value="0.05" units="cm"/>
      <inkml:brushProperty name="height" value="0.05" units="cm"/>
      <inkml:brushProperty name="color" value="#FF0066"/>
    </inkml:brush>
  </inkml:definitions>
  <inkml:trace contextRef="#ctx0" brushRef="#br0">1 59 15680,'0'0'4695,"66"-51"-4631,-19 43 8</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9:24.353"/>
    </inkml:context>
    <inkml:brush xml:id="br0">
      <inkml:brushProperty name="width" value="0.05" units="cm"/>
      <inkml:brushProperty name="height" value="0.05" units="cm"/>
      <inkml:brushProperty name="color" value="#FF0066"/>
    </inkml:brush>
  </inkml:definitions>
  <inkml:trace contextRef="#ctx0" brushRef="#br0">208 362 8744,'0'0'9862,"-11"3"-9563,6-2-257,-4 1 64,0 1-1,0 0 1,1 1 0,0-1 0,-1 1 0,1 1 0,-14 10 0,10-3 97,-1 0 1,1 1-1,1 1 0,1 0 1,-16 27-1,22-35-119,1 0 0,0 1 0,0 0 1,0-1-1,1 1 0,0 0 0,0 0 0,1 1 0,0-1 1,0 0-1,1 0 0,0 1 0,0-1 0,1 0 0,0 1 1,2 10-1,-2-16-59,-1 0 1,1 0 0,0 0-1,-1 0 1,1 0 0,0 0 0,0 0-1,0 0 1,0 0 0,1-1-1,-1 1 1,0 0 0,1-1-1,-1 1 1,1-1 0,0 0 0,-1 1-1,1-1 1,0 0 0,0 0-1,0 0 1,0 0 0,0-1 0,0 1-1,0 0 1,0-1 0,0 1-1,0-1 1,0 0 0,4 0-1,-2 0 11,1-1-1,-1-1 0,0 1 1,0 0-1,1-1 0,-1 0 0,0 0 1,0 0-1,-1 0 0,1-1 0,0 0 1,-1 1-1,6-7 0,0-1 87,0 0-1,0-1 0,-1 0 1,-1 0-1,0-1 0,0 1 1,-1-2-1,-1 1 0,0-1 1,-1 1-1,0-1 0,-1-1 1,0 1-1,-1 0 0,1-24 1,-3 45-62,1 0 1,0 0 0,0 0 0,1 0-1,0-1 1,1 1 0,4 8 0,-6-12-25,0-1 0,1 0 0,0 0 0,-1 0 0,1 0 0,0 0 0,1 0 0,-1-1 0,0 1 0,1-1 0,0 1 0,-1-1 0,1 0 0,0 0 0,0 0 0,0 0 0,0-1 0,1 1 0,3 0 0,-5-2-17,0 0 1,1 0-1,-1 0 0,0-1 1,1 1-1,-1-1 0,0 1 1,0-1-1,0 0 0,1 0 1,-1 0-1,0 0 0,0-1 0,0 1 1,2-2-1,32-28 151,-30 25-138,13-13 103,31-44 0,-31 38 32,25-25 0,-41 47-117,1 1 1,-1-1-1,1 1 1,0 0 0,0 0-1,0 0 1,0 1-1,0 0 1,0-1-1,5 1 1,-8 1-35,0 1 0,0 0 0,0-1 0,0 1 0,0 0 0,0 0 0,0 0 0,-1 0 1,1 0-1,0 0 0,0 0 0,-1 0 0,1 0 0,-1 0 0,1 0 0,-1 1 0,1-1 0,-1 0 0,0 0 0,1 3 1,-1-3 10,3 14 57,0-1 1,-1 0-1,-1 1 0,0-1 0,-1 1 0,0-1 1,-5 24-1,4-28-15,11-18 566,12-19-498,19-21-69,-29 35-32,-6 6-10,1 0 0,0 1 0,0 0 0,0 0 0,1 0 0,0 1 0,9-5 0,-16 10-23,0 0 0,0 0 1,0 0-1,0 0 0,0 0 1,0 0-1,0 0 0,0 1 0,-1-1 1,1 0-1,0 0 0,0 1 1,0-1-1,0 0 0,0 1 1,-1-1-1,1 1 0,0-1 0,0 1 1,-1-1-1,1 1 0,0 0 1,-1-1-1,1 1 0,-1 0 1,1 0-1,-1-1 0,1 1 0,-1 0 1,1 0-1,-1 0 0,0 0 1,1 1-1,10 35 9,-10-32-10,4 42 2,-5-38 15,1 1 0,0-1-1,0 0 1,4 13 0,-4-22-16,-1 1 0,0-1 0,0 1 0,0 0 0,1-1 1,-1 1-1,0-1 0,1 1 0,-1-1 0,1 1 0,-1-1 1,1 0-1,-1 1 0,0-1 0,1 1 0,0-1 0,-1 0 0,1 0 1,-1 1-1,1-1 0,-1 0 0,1 0 0,-1 1 0,1-1 0,0 0 1,0 0-1,20-4 49,-14 1-37,0-1 0,0 0 0,10-6 0,2-4 9,85-58 120,-53 39 11,61-50 1,-170 158 18,44-57-164,0-1-1,1 2 0,1 0 1,1 1-1,0 0 0,2 0 1,-11 31-1,19-44 5,0 1-1,0 0 1,0 0-1,1 0 1,1 15-1,0-23-12,-1 1 0,0 0 0,0-1-1,0 1 1,0-1 0,0 1 0,1-1-1,-1 1 1,0 0 0,0-1 0,1 1-1,-1-1 1,0 1 0,1-1 0,-1 0 0,1 1-1,-1-1 1,1 1 0,-1-1 0,1 0-1,-1 1 1,1-1 0,-1 0 0,1 1-1,-1-1 1,1 0 0,-1 0 0,1 0-1,-1 1 1,1-1 0,0 0 0,-1 0-1,1 0 1,-1 0 0,1 0 0,0 0 0,-1 0-1,1 0 1,-1-1 0,1 1 0,0 0-1,-1 0 1,1 0 0,-1-1 0,1 1-1,0-1 1,3 0 4,-1 0 0,1-1 0,-1 0-1,0 0 1,0 0 0,4-3 0,5-8 7,-1 0 0,0-1 1,0 0-1,-2 0 1,12-22-1,-5 8 14,6-10 18,-2 0 1,-1-2-1,19-61 1,-31 79-32,-1-1 0,-1-1-1,-1 1 1,-2-1 0,0 0 0,-1 0-1,-1 1 1,-4-27 0,3 40-17,-2-7 38,-2 17-5,-3 8 1,-1 6-18,1-1-1,0 1 1,1 1-1,1-1 1,0 1-1,1 0 0,0 1 1,2-1-1,-1 1 1,0 19-1,1-1 15,2 0 0,1 0 0,9 61 0,-7-86-26,0 0 0,0 0 0,1 0 0,0 0 0,1-1 0,-1 1 1,2-1-1,-1 0 0,1-1 0,11 14 0,-13-19 1,0 1-1,0-1 1,0 0-1,1 0 1,-1 0-1,1-1 1,-1 1-1,1-1 1,0 0-1,-1 0 1,1 0-1,0 0 1,0-1-1,6 1 1,0-1-19,0 0 1,0 0-1,-1-1 1,17-3-1,-3-4-4274</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9:33.025"/>
    </inkml:context>
    <inkml:brush xml:id="br0">
      <inkml:brushProperty name="width" value="0.05" units="cm"/>
      <inkml:brushProperty name="height" value="0.05" units="cm"/>
      <inkml:brushProperty name="color" value="#FF0066"/>
    </inkml:brush>
  </inkml:definitions>
  <inkml:trace contextRef="#ctx0" brushRef="#br0">305 678 8744,'0'0'6814,"-12"4"-6604,-155 46 1263,162-48-1443,-1 0 76,0 0 0,0 0 1,0 0-1,1 1 0,-1 0 0,1 0 0,0 0 1,0 1-1,0-1 0,0 1 0,1 0 0,-5 5 0,-7 10 299,13-16-298,0 0 1,0 0-1,0 0 1,1 0 0,0 0-1,-1 1 1,1-1 0,0 1-1,1 0 1,-3 5-1,3-8-51,1 1-1,-1 0 1,1 0-1,-1 0 0,1 0 1,0 0-1,0 0 0,0 0 1,0 0-1,0 0 1,0-1-1,0 1 0,1 0 1,-1 0-1,1 0 1,0 3-1,1-3-14,-1-1 0,0 0 0,1 0 0,-1 0 0,1 1 1,0-1-1,-1-1 0,1 1 0,0 0 0,-1 0 0,1-1 0,0 1 0,0-1 0,0 1 0,-1-1 0,1 0 1,3 1-1,3-1 15,0 0 0,0 0 1,0-1-1,0 0 0,0 0 1,-1-1-1,1 0 0,0 0 0,-1-1 1,1 0-1,11-6 0,-5 1 25,0-1 0,-1 0 0,0 0 0,20-21 0,-13 8 125,24-33 1,1-2 29,-35 46-175,0-1 0,-2 0 0,1 0 1,-1-1-1,-1 0 0,0 0 0,-1-1 0,0 0 0,-1 0 0,-1 0 1,0 0-1,-1-1 0,-1 0 0,1-17 0,-2 16-10,0-1-4,0-1-1,-1 0 0,-1 1 1,-1-1-1,-4-19 1,1 16-18,-10-35 63,14 52-85,0 1-1,-1-1 1,1 1 0,-1-1-1,0 1 1,0 0-1,0 0 1,-1 0-1,1 0 1,-1 0-1,1 1 1,-4-3-1,4 5-4,1 1-1,-1-1 1,1 1-1,-1-1 1,1 1-1,-1 0 1,1 0-1,0 0 1,-1 0-1,1 0 1,0 0-1,0 0 1,-1 0-1,1 0 1,0 1-1,-1 1 1,-2 3-2,0 1 1,1 0-1,0-1 1,0 1-1,0 0 1,1 0-1,-2 13 1,-6 53 1,6-31 10,2 0 0,1 1 0,3-1-1,1 1 1,17 81 0,-16-109 1,-1 0 23,1-1 0,1 1-1,9 21 1,-12-32-7,1 1 1,0 0-1,0-1 0,1 1 0,-1-1 0,1 0 1,0 0-1,0-1 0,0 1 0,1-1 1,-1 0-1,1 0 0,8 4 0,-6-4-8,0-1 0,-1 0 0,1 0 0,0-1 0,1 0 0,-1 0-1,0 0 1,0-1 0,0 0 0,0-1 0,1 0 0,-1 0 0,0 0 0,0-1 0,0 0 0,0 0-1,-1-1 1,11-5 0,-7 3 0,-1 0 0,0-1 0,-1 0 0,1 0 0,-1-1 1,0 0-1,-1-1 0,0 0 0,0 0 0,0 0 0,-1-1 0,5-10 0,-9 15-15,20-44 64,-22 46-64,1 0-1,0-1 1,-1 1-1,1 0 1,-1 0-1,1 0 1,-1-1-1,0 1 1,0 0-1,0-1 1,0 1-1,-1 0 1,1 0-1,0 0 1,-1-1-1,0 1 1,1 0-1,-1 0 1,0 0-1,-2-2 1,2 3-1,0 0 1,0 0-1,0 0 1,-1 0 0,1 0-1,0 1 1,-1-1-1,1 1 1,0-1-1,-1 1 1,1-1-1,-1 1 1,1 0-1,-1 0 1,1-1-1,-1 1 1,1 0 0,-1 1-1,1-1 1,-1 0-1,1 0 1,-1 1-1,1-1 1,-1 0-1,1 1 1,0 0-1,-1-1 1,-1 2-1,-2 1 4,0-1 0,0 1-1,0 1 1,0-1-1,-8 8 1,8-6-4,-1 1 0,1-1 0,0 2 0,1-1 0,-1 0-1,1 1 1,0 0 0,1-1 0,0 1 0,0 1 0,1-1 0,-1 0 0,1 1 0,1 0 0,0-1 0,0 1 0,0 0 0,1-1 0,1 16 0,0-14-9,1 0 1,-1 0 0,2 0 0,-1 0 0,1 0-1,0 0 1,1-1 0,5 10 0,-7-15 3,1 1-1,-1-1 1,1 0 0,0 0 0,0 0 0,0 0-1,0-1 1,0 1 0,1-1 0,-1 0-1,1 0 1,-1 0 0,1 0 0,0-1 0,0 1-1,0-1 1,0 0 0,0 0 0,0-1 0,0 1-1,6-1 1,0 1 2,0-2 0,1 1-1,-1-2 1,0 1 0,0-1-1,0-1 1,0 0 0,0 0-1,0-1 1,-1 0 0,11-6-1,-8 2 11,0 0 1,-1-1-1,0 0 0,0-1 0,-1 0 0,0-1 0,11-16 0,-6 5 16,-1-2 0,0 0 0,-2 0 0,-1-1 0,-2 0 0,0-1-1,-1 0 1,4-31 0,-6 19 20,-3 0 1,0 0-1,-3-1 0,-8-68 0,0 53 37,-2 1 0,-32-93 0,41 142-70,0 0 0,-1 0 0,1 1-1,-1-1 1,0 1 0,0-1 0,0 1 0,0 0-1,-4-5 1,5 8-12,0 0 0,1 0 0,-1 0-1,1 0 1,-1 0 0,0 0 0,1 1-1,-1-1 1,0 0 0,1 0 0,-1 1 0,0-1-1,1 0 1,-1 1 0,1-1 0,-1 0 0,1 1-1,-1-1 1,1 1 0,-1-1 0,1 1-1,-1 0 1,-11 15 28,9-12-23,-5 8-9,2-1 0,0 1 0,0 0 0,1 0 1,0 1-1,1-1 0,1 1 0,0 0 0,-2 24 0,1 13-27,4 62 0,1-73 11,2 6-17,1 0 0,2-1 0,2 0 0,20 60 0,-26-97 31,0 1 1,1-1-1,1 0 1,-1 0-1,1 0 0,0 0 1,0 0-1,1-1 1,0 0-1,9 9 0,-10-12 3,0 0-1,-1-1 0,1 1 0,0-1 0,0 0 0,1 0 0,-1 0 0,0-1 0,1 1 0,-1-1 0,0 0 0,1-1 1,0 1-1,-1-1 0,1 0 0,-1 0 0,1 0 0,-1 0 0,6-2 0,6-1 4,0-2 1,-1 0-1,1 0 0,-1-1 0,14-9 0,70-45 37,-36 19-16,-49 34 9,-1-2 0,0 0 0,0 0 0,0-1 0,-2-1 0,21-21-1,-14 9 96,-18 22-94,-13 12 119,-8 4-129,1-2-13,1 1 0,-25 24 0,14-8-5,-41 52-1,61-69 6,2 0 0,0 1 0,0-1 0,2 1-1,-1 1 1,2-1 0,-7 27 0,11-39-8,1-1-1,-1 1 1,1-1 0,0 1 0,0 0 0,0-1-1,-1 1 1,1-1 0,1 1 0,-1-1 0,0 1-1,0-1 1,1 1 0,-1 0 0,0-1 0,1 0 0,0 1-1,-1-1 1,1 1 0,0-1 0,0 0 0,0 1-1,0-1 1,0 0 0,0 0 0,0 0 0,0 0-1,0 0 1,0 0 0,1 0 0,-1 0 0,0 0-1,1 0 1,-1-1 0,1 1 0,-1-1 0,1 1-1,-1-1 1,1 1 0,-1-1 0,1 0 0,-1 0-1,1 0 1,-1 0 0,1 0 0,0 0 0,-1 0 0,1 0-1,-1-1 1,1 1 0,-1-1 0,1 1 0,-1-1-1,1 0 1,-1 1 0,3-3 0,5-3 18,0 0 0,0-1 0,-1 0 0,0-1-1,0 0 1,0 0 0,-1-1 0,-1 0 0,7-11 0,-4 5 25,-1-1-1,0 1 0,-1-1 0,-1-1 1,5-19-1,-8 25 11,0-1 13,-1 1-1,0 0 0,1-18 0,-5 22 17,0 8 20,-4 13-29,3 3-57,1 1-1,1-1 1,1 1 0,2 24 0,-1-33-26,0 0 1,1 1-1,0-1 1,1 0-1,0 0 1,0 0-1,1 0 1,0-1-1,1 1 1,5 7-1,-9-15 9,-1 0 0,1 0-1,0 0 1,0 0 0,0 0-1,0-1 1,0 1 0,0 0 0,0 0-1,1-1 1,-1 1 0,0-1-1,0 1 1,0-1 0,1 0-1,-1 1 1,0-1 0,1 0-1,-1 0 1,0 0 0,0 0-1,2 0 1,1 0 6,-1-1-1,1 0 1,-1 0-1,0 0 1,1 0 0,-1 0-1,0-1 1,4-2-1,2-2 21,-1 0 0,0 0 0,0-1-1,0 0 1,7-11 0,41-57 151,-50 65-143,0 0-1,-1-1 1,0 1-1,0-1 0,5-22 1,-7 22 23,-1 11 40,-5 19-29,-5 8-40,1 0 1,1 0 0,1 1-1,-2 47 1,6-65-14,0 19 60,1-28-69,0-1 0,0 1 0,0 0 0,0 0 0,0 0 1,0 0-1,0 0 0,0-1 0,1 1 0,-1 0 0,0 0 1,1 0-1,-1-1 0,0 1 0,1 0 0,-1 0 0,1-1 0,-1 1 1,1 0-1,-1-1 0,1 1 0,0 0 0,1 0 0,-1-2-1,1 1-1,-1-1 1,1 0 0,-1 1-1,1-1 1,-1 0-1,0 0 1,1 0-1,-1 0 1,0 0-1,0-1 1,0 1 0,0 0-1,2-3 1,1-1 8,157-167 375,-161 171-379,1 0 0,-1 1 0,1-1 0,0 0 0,-1 1 0,1-1 0,0 1 0,0-1 0,-1 1 0,1-1 0,0 1 0,0 0-1,0-1 1,0 1 0,-1 0 0,1 0 0,0-1 0,0 1 0,1 0 0,-1 0-2,0 1 0,-1-1 0,1 0 0,-1 0 0,1 1 0,-1-1 1,1 1-1,-1-1 0,1 0 0,-1 1 0,0-1 0,1 1 0,-1-1 0,1 1 0,-1-1 0,0 1 0,0-1 1,1 1-1,-1-1 0,0 1 0,1 0 0,0 6 21,0-1 0,0 0 1,0 0-1,0 9 0,-1-13-38,0 29 22,-1 1 1,-2-1 0,-1 0-1,-1 0 1,-1 0 0,-2-1-1,-1 0 1,-17 38 0,18-51-16,1 2 14,-1-1 0,-1 0 0,-1 0 0,-12 17 0,11-21-20,5-5 45,0-1 0,-1 0 0,-13 12 0,17-18-24,0 1-1,-1-1 0,0 0 1,1 0-1,-1 0 1,0 0-1,0-1 1,0 0-1,0 1 0,0-1 1,-1-1-1,-5 1 1,5 0-10,-1-2 0,0 1 0,1-1 0,-1 0 0,1 0 0,-1 0 0,1-1 0,0 0 0,-1 0 0,1 0 0,0 0 1,0-1-1,1 0 0,-1 0 0,1-1 0,-1 1 0,-5-7 0,9 9-4,0 0 0,0 0 0,0 0 0,0 0 0,0 0 0,0 0 0,1 0 0,-1 0 0,0 0 0,1-1 0,-1 1 0,1 0 0,0 0 0,-1-1 0,1 1 0,0 0 0,-1 0 0,1-1 0,0 1 0,0 0 0,0-3 0,1 1 0,0 1 0,-1-1 0,1 0 0,0 0 0,1 1 0,-1-1 0,0 0 0,1 1 0,2-4 0,1-1 0,1 1 0,0 0 0,0 0 0,0 0 0,14-9 0,-12 11 0,-1 0 0,1 1 0,0 0 0,0 1 0,0-1 0,0 2 0,0-1 0,1 1 0,-1 0 0,16 1 0,8 2 0,46 8 0,-58-7 0,-3-1 0,1 0 0,29-1 0,-40-1 0,0-1 0,0 0 0,0 0 0,1-1 0,-2 0 0,1 0 0,0-1 0,0 1 0,7-6 0,-11 6 109,0 0 0,-1 0 0,1 0 1,-1 0-1,0-1 0,1 1 0,-1-1 0,2-3 0,5-9-3336,-8 12 1353</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9:34.584"/>
    </inkml:context>
    <inkml:brush xml:id="br0">
      <inkml:brushProperty name="width" value="0.05" units="cm"/>
      <inkml:brushProperty name="height" value="0.05" units="cm"/>
      <inkml:brushProperty name="color" value="#FF0066"/>
    </inkml:brush>
  </inkml:definitions>
  <inkml:trace contextRef="#ctx0" brushRef="#br0">0 254 9744,'0'0'10657,"10"-8"-10335,0 0-154,1 0-1,0 1 0,0 0 0,0 0 1,1 1-1,22-7 0,18 0 428,0 3 1,96-6-1,-84 11 101,82-18-1,-102 16-207,-41 7-410,0-1 0,0 1 1,0 0-1,0 0 0,0 1 1,0-1-1,0 1 0,0-1 0,0 1 1,-1 0-1,1 0 0,4 2 1,-3-4 398,9 1 57,-11-1-85,-6-1 274,-10-3-684,0 0-1,0-1 0,1-1 0,0 0 1,0-1-1,-12-9 0,-37-22 126,56 37-130,-1-1-1,1 1 1,0 1-1,-1-1 1,-8 0-1,-17-5 176,17 2 34,27 7-11,10 2-203,102 26 194,-97-22-161,74 12 313,-100-19-360,1 0 0,-1-1 0,0 1 0,1 0 0,-1 0 0,0 0 0,1 0 1,-1 0-1,0 0 0,0 0 0,0 1 0,0-1 0,0 0 0,0 0 0,-1 1 0,1-1 1,0 1-1,-1-1 0,1 1 0,-1-1 0,1 1 0,-1-1 0,0 1 0,1-1 0,-1 1 1,0 0-1,0-1 0,0 1 0,-1-1 0,1 4 0,-1-1 9,1 0 0,-1 0 0,0 0 0,0 0 1,0 0-1,-1-1 0,1 1 0,-1 0 0,0-1 0,0 1 0,-4 4 0,-34 38 223,-40 39 1,73-77-217,-1 0 1,2 0 0,-1 0-1,1 1 1,0 0-1,-4 11 1,10-20-31,0 0 0,-1 0 1,1 1-1,0-1 0,0 0 0,0 0 0,0 0 1,0 1-1,0-1 0,0 0 0,0 0 0,0 0 1,-1 1-1,1-1 0,0 0 0,0 0 0,0 0 1,0 1-1,0-1 0,0 0 0,0 0 0,1 1 1,-1-1-1,0 0 0,0 0 0,0 0 0,0 1 1,0-1-1,0 0 0,0 0 0,0 0 0,0 1 1,1-1-1,-1 0 0,0 0 0,0 0 0,0 0 1,0 1-1,1-1 0,-1 0 0,0 0 0,0 0 0,0 0 1,1 0-1,-1 0 0,0 0 0,0 0 0,0 0 1,1 0-1,-1 1 0,0-1 0,0 0 0,1 0 1,-1 0-1,9-2-4108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1:22.806"/>
    </inkml:context>
    <inkml:brush xml:id="br0">
      <inkml:brushProperty name="width" value="0.05" units="cm"/>
      <inkml:brushProperty name="height" value="0.05" units="cm"/>
      <inkml:brushProperty name="color" value="#004F8B"/>
    </inkml:brush>
  </inkml:definitions>
  <inkml:trace contextRef="#ctx0" brushRef="#br0">258 1 7328,'0'0'18574,"-9"11"-18355,8-10-213,-10 13 76,0 1-1,1 0 1,1 0 0,-14 31-1,-32 121 522,15-42-77,-14 58 1024,49-156-1091,4-18-267,-1-1 0,1-1 0,-1 1 0,-1 0 0,1 0 0,-1-1 0,-1 1-1,-4 6 1,8-13-159,0-1 1,-1 0-1,1 1 0,0-1 0,0 0 0,-1 1 0,1-1 0,0 0 0,0 1 1,-1-1-1,1 0 0,0 1 0,0-1 0,0 1 0,0-1 0,0 0 0,0 1 0,0-1 1,0 1-1,0-1 0,0 1 0,0-1 0,0 0 0,0 1 0,8 1 317,19-10-249,-24 7-50,197-57-23,-161 50-28,2 1 1,-1 2-1,46 0 0,10 11 0,-90-2 29,-6-4-33,1 0-1,-1 0 1,0 1-1,0-1 0,1 0 1,-1 0-1,0 1 1,1-1-1,-1 0 0,0 0 1,1 0-1,-1 0 1,0 1-1,1-1 0,-1 0 1,0 0-1,1 0 1,-1 0-1,1 0 0,-1 0 1,0 0-1,1 0 1,-1 0-1,0 0 1,1 0-1,-1 0 0,0 0 1,1-1-1,-1 1 1,0 0-1,1 0 0,-1 0 1,0 0-1,1-1 1,0 1-1</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9:36.048"/>
    </inkml:context>
    <inkml:brush xml:id="br0">
      <inkml:brushProperty name="width" value="0.05" units="cm"/>
      <inkml:brushProperty name="height" value="0.05" units="cm"/>
      <inkml:brushProperty name="color" value="#FF0066"/>
    </inkml:brush>
  </inkml:definitions>
  <inkml:trace contextRef="#ctx0" brushRef="#br0">1 236 10248,'0'0'8398,"9"-10"-8013,-3 4-361,44-41 580,-44 41-462,1 1-1,1 0 1,-1 0 0,1 0 0,-1 1 0,1 1 0,13-5 0,21-1 266,-24 5-37,0 0-1,35-13 1,-46 14-51,0 1 0,1 0-1,-1 0 1,1 0 0,15 0 0,-23 2-272,1 1 1,-1-1-1,1 1 1,-1-1 0,0 1-1,1-1 1,-1 1 0,1-1-1,-1 1 1,0-1-1,0 1 1,1 0 0,-1-1-1,0 1 1,0 0-1,0-1 1,0 1 0,0-1-1,0 1 1,1 0 0,-2-1-1,1 1 1,0 0-1,0-1 1,0 1 0,0 0-1,0-1 1,0 1 0,-1 0-1,-3 21 504,-24 46 372,21-52-763,0 0 0,1 0-1,-6 25 1,9-26-59,0 0 1,1-1 0,1 1-1,2 26 1,-1-35-62,1 1 0,1-1 0,-1 0 0,1 1-1,0-1 1,0 0 0,1 0 0,0 0 0,0-1 0,1 1 0,-1-1-1,1 0 1,7 8 0,-7-8 4,1 0-1,0 0 0,1 0 1,-1-1-1,1 0 1,0 0-1,8 3 0,-11-5-17,0-1 0,1 0-1,-1 0 1,0 0 0,1-1-1,-1 1 1,1-1-1,0 0 1,-1 0 0,1 0-1,-1 0 1,1-1 0,-1 0-1,1 1 1,-1-1-1,6-2 1,0-2 8,0 1 1,0-1-1,0-1 0,0 0 1,-1 0-1,0 0 1,-1-1-1,1 0 0,-1-1 1,0 0-1,-1 0 0,0 0 1,0-1-1,6-14 0,-3 4-1,0 0 0,-2-1 0,0 0 0,-1-1 0,-1 0 0,2-22 0,-3 10 64,-2-1 1,-2 0-1,-1 0 1,-6-37-1,6 49 62,1 22-159,0 1 0,1-1 0,-1 0 1,0 0-1,0 0 0,0 0 0,0 1 0,1-1 1,-1 0-1,0 0 0,0 0 0,0 0 1,1 0-1,-1 0 0,0 0 0,0 1 0,0-1 1,1 0-1,-1 0 0,0 0 0,0 0 1,1 0-1,-1 0 0,0 0 0,0 0 0,0 0 1,1 0-1,-1 0 0,0 0 0,0-1 1,1 1-1,-1 0 0,0 0 0,0 0 0,0 0 1,1 0-1,-1 0 0,0 0 0,0-1 1,0 1-1,1 0 0,-1 0 0,0 0 0,0 0 1,0-1-1,0 1 0,0 0 0,0 0 1,1 0-1,-1-1 0,0 1 0,0 0 0,0 0 1,0-1-1,0 1 0,0 0 0,0 0 1,0-1-1,0 1 0,0 0 0,0 0 0,0 0 1,0-1-1,0 1 0,0 0 0,0 0 1,-1-1-1,3 3 0,0-1 0,0 0-1,1 1 1,-1-1 0,0 0 0,0 0 0,1 0 0,1 0 0,14 7 21,-7 0-5,1-1 0,0 0 0,0-1-1,0 0 1,0-1 0,1 0 0,0-1-1,15 3 1,-20-5 54,0 0 0,0 1 0,-1 0 0,10 5 0,-10-5-1017,0 1 0,0-2 0,0 1 0,10 2 1</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9:39.571"/>
    </inkml:context>
    <inkml:brush xml:id="br0">
      <inkml:brushProperty name="width" value="0.05" units="cm"/>
      <inkml:brushProperty name="height" value="0.05" units="cm"/>
      <inkml:brushProperty name="color" value="#FF0066"/>
    </inkml:brush>
  </inkml:definitions>
  <inkml:trace contextRef="#ctx0" brushRef="#br0">152 119 7632,'0'0'14555,"-11"14"-14309,0-1-182,-6 8 111,1 0 0,0 0 1,-14 29-1,19-24 318,2 0 1,-13 56-1,19-69-354,-2 22 708,5-34-834,0-1 0,0 0-1,0 0 1,0 0 0,0 0-1,0 0 1,0 0 0,0 0-1,0 1 1,0-1 0,0 0-1,0 0 1,0 0 0,0 0-1,0 0 1,0 0 0,0 0 0,0 0-1,0 1 1,0-1 0,0 0-1,0 0 1,0 0 0,0 0-1,0 0 1,0 0 0,1 0-1,-1 0 1,0 0 0,0 1-1,0-1 1,0 0 0,0 0-1,0 0 1,0 0 0,0 0-1,1 0 1,-1 0 0,0 0-1,0 0 1,0 0 0,0 0-1,0 0 1,0 0 0,0 0-1,1 0 1,-1 0 0,0 0 0,0 0-1,0 0 1,0 0 0,0 0-1,0 0 1,0 0 0,0 0-1,1 0 1,-1 0 0,0-1-1,0 1 1,11-14 264,104-205 535,-108 199-715,-1 0 0,-1-1 0,0 1 0,-2-1-1,1-25 1,-1 16 179,-2 21-19,0-9 125,1 13-144,0 6 73,0 11-56,-2-11-244,0 1 0,1-1 0,-1 0 1,0 0-1,0 0 0,0 1 1,1-1-1,-1 0 0,1 0 1,-1 0-1,1 0 0,-1 0 0,1 0 1,0 2-1,106 120 462,-17-20-53,-81-92-321,-1 0 1,0 0-1,-1 1 0,0-1 0,9 26 0,-10 17 528,-6-43-445,0-6-30,2-24 148,0-27-729,0 25-3628</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39:40.506"/>
    </inkml:context>
    <inkml:brush xml:id="br0">
      <inkml:brushProperty name="width" value="0.05" units="cm"/>
      <inkml:brushProperty name="height" value="0.05" units="cm"/>
      <inkml:brushProperty name="color" value="#FF0066"/>
    </inkml:brush>
  </inkml:definitions>
  <inkml:trace contextRef="#ctx0" brushRef="#br0">1 35 9440,'0'0'16258,"12"-4"-16070,-9 3-181,17-5 117,0 1 0,1 1 0,-1 0 0,1 2 0,0 0 0,26 2 0,-12 0 73,-30-1-140,1 1-1,-1-1 1,0 2 0,1-1-1,-1 0 1,0 1 0,6 2-1,-11-3-34,1 0 0,-1 0 0,1 0 0,-1 0 0,0 0 0,1 0 0,-1 0 0,1 0 0,-1 0 0,0 0 0,1 0 0,-1-1 0,0 1 0,1 0 0,-1 0 0,1 0 0,-1 0 0,0-1 0,1 1 0,-1 0 0,0 0 0,1-1 0,-1 1 0,0 0 0,0 0 0,1-1 0,-1 1 0,0-1 0,8-4-3502</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1:16.961"/>
    </inkml:context>
    <inkml:brush xml:id="br0">
      <inkml:brushProperty name="width" value="0.05" units="cm"/>
      <inkml:brushProperty name="height" value="0.05" units="cm"/>
      <inkml:brushProperty name="color" value="#004F8B"/>
    </inkml:brush>
  </inkml:definitions>
  <inkml:trace contextRef="#ctx0" brushRef="#br0">1 220 9144,'0'0'12534,"2"-8"-12071,0-1-367,5-14 588,0 1 1,13-30-1,-17 48-471,1-1 1,-1 1-1,0 1 0,1-2 1,-1 2-1,2-1 0,-1 1 1,0 0-1,0-1 0,1 2 1,0-1-1,5-2 0,-9 5-181,0 0 0,-1 0 0,0 0 0,1 0 0,-1 0 0,1 0 0,-1 0 0,0 0 0,1 0 0,-1 0 0,1 0 0,0 0 0,-1 0 0,0 0 0,0 1 0,1-1 0,0 0 0,-1 1 0,0-1 0,0 0 0,1 0 0,-1 0 1,1 1-1,-1-1 0,0 1 0,1-1 0,-1 1 0,0-1 0,0 0 0,0 1 0,0-1 0,1 1 0,-1 0 0,5 18 343,-4-14-262,2 9 160,-2 2 0,0 15-1,3 18 484,-2-32-501,-1-8-28,0 0 0,1 0 0,0 0 0,0 0 0,1 0 0,4 10 0,-3-11-151,-3-5-27,0 0 0,1 0 0,0 0 1,-1 0-1,1-1 0,0 1 0,3 2 1,-5-4-41,2 0 0,-1-1-1,-1 0 1,2 1 0,-2-1 0,2 1 0,-1 0 0,0-1 0,0 0 0,0 0 0,0 0-1,0 0 1,0 0 0,0 0 0,1 0 0,-2 0 0,2 0 0,-1 0 0,0 0 0,0 0 0,0 0-1,0-1 1,0 1 0,0-1 0,2 0 0,8-4-9,-2 1 0,21-13 0,-26 14 0,-1 1 0,0-1 0,1 1 0,-1-1 0,0-1 0,-1 1 0,0 0 0,1-1 0,-1 1 0,1-1 0,1-5 0,4-17 0,0-1 0,-1 0 0,4-45 0,-3 16 0,-7 53 0,-1 1 0,1 0 0,-1-1 0,1 1 0,-1 0 0,1 0 0,0 0 0,0 0 0,1 0 0,-2 0 0,2 0 0,-1 1 0,1-2 0,-1 2 0,0-1 0,1 1 0,0-1 0,-1 1 0,2-1 0,-2 1 0,5-2 0,-3 2 0,1 0 0,-1 0 0,2 0 0,-2 1 0,1-1 0,0 1 0,-1 0 0,2 0 0,-2 1 0,1-1 0,7 3 0,79 12 0,-83-13 0,-6-2 0,-1 0 0,0 0 0,0 0 0,0 0 0,1 1 0,-1-1 0,1 0 0,-1 0 0,0 0 0,0 0 0,0 0 0,1 0 0,-1 0 0,1 0 0,-1 0 0,1 0 0,-1 0 0,0 0 0,0 0 0,0-1 0,1 1 0,-1 0 0,1 0 0,-1 0 0,0 0 0,0 0 0,0 0 0,1 0 0,-1-1 0,0 1 0,0 0 0,1-1 0,-1 1 0,1-1 0,5-1 960,-2 1-1727</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1:16.971"/>
    </inkml:context>
    <inkml:brush xml:id="br0">
      <inkml:brushProperty name="width" value="0.05" units="cm"/>
      <inkml:brushProperty name="height" value="0.05" units="cm"/>
      <inkml:brushProperty name="color" value="#004F8B"/>
    </inkml:brush>
  </inkml:definitions>
  <inkml:trace contextRef="#ctx0" brushRef="#br0">181 96 11152,'0'0'6270,"-8"1"-5731,-73 11 2219,76-12-2497,1 1 0,-1 0-1,1 0 1,0 1-1,0 0 1,0-1 0,0 1-1,0 1 1,0-1 0,0 0-1,1 1 1,-1-1-1,1 2 1,0-1 0,-1 0-1,2 0 1,-1 1 0,-4 6-1,2 0 344,3-10-518,1 2 0,0-1-1,0 1 1,0-1-1,0 1 1,1 0 0,-1-1-1,0 0 1,0 2 0,1-2-1,0 0 1,0 2 0,-1-2-1,1 1 1,0 0 0,0 0-1,0-1 1,0 1 0,0 0-1,1-1 1,-1 1 0,0 0-1,0 0 1,3 2-1,-3-2-15,1 0-1,0 0 1,-1 0-1,2 0 1,-1-1-1,0 2 1,0-2-1,1 1 1,-1 0-1,1-1 1,-1 0-1,0 1 0,2-1 1,-2 1-1,1-1 1,0 0-1,2 1 1,1 0 72,0-1 1,0 1-1,0-1 1,0 1-1,1-2 1,6 1-1,0 0-19,-1-1 0,0 0 0,0-1 0,0 0 0,1-1 1,-1 0-1,0-1 0,-1 0 0,1 0 0,0-1 0,-1-1 0,0 0 0,0 0 0,17-12 0,-9 2-54,34-26 63,-46 35-125,-1 0 0,1 0-1,-1 0 1,0 0 0,-1-1 0,5-7 0,-9 13-7,0-1 0,1 2 0,0-2 0,-1 1 0,1-1 0,-1 1 0,0-1 0,0 1 0,0 0 0,0 0 0,0-1 0,0 1 0,0 0 0,0-1 0,0 1 0,-1-1 0,1 1 0,-2-2 0,1 0 0,0 0 0,-1 1 0,1-1 0,-1 1 0,0 0 0,0 0 0,0 0 0,-3-3 0,-3-1 0,0 1 0,0-1 0,-1 1 0,-10-4 0,14 7 0,0-1 0,-1 2 0,1 0 0,0-1 0,-1 1 0,0 1 0,1-1 0,-1 1 0,1 0 0,-1 1 0,1-1 0,-1 0 0,0 2 0,1-1 0,-9 4 0,8-3 0,-1 1 0,2-1 0,-2 1 0,2 1 0,-1-1 0,0 2 0,1-2 0,0 2 0,0-1 0,0 1 0,0 0 0,-5 9 0,10-14 21,-1 1 0,1-1 0,-1 0-1,1 0 1,0 1 0,0-1 0,0 1 0,0-1 0,0 0 0,0 1-1,0-1 1,-1 1 0,1-1 0,0 0 0,0 1 0,0 0-1,0-1 1,0 1 0,1-1 0,-1 0 0,0 1 0,0 0 0,0-1-1,0 0 1,0 0 0,0 1 0,0-1 0,1 1 0,-1 0 0,0-1-1,1 0 1,-1 0 0,0 1 0,0-1 0,0 0 0,1 1-1,-1-1 1,1 0 0,0 0 0,-1 0 0,0 1 0,0-1 0,1 0-1,-1 0 1,1 0 0,-1 1 0,0-1 0,2 0 0,18 3-5130</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1:16.972"/>
    </inkml:context>
    <inkml:brush xml:id="br0">
      <inkml:brushProperty name="width" value="0.05" units="cm"/>
      <inkml:brushProperty name="height" value="0.05" units="cm"/>
      <inkml:brushProperty name="color" value="#004F8B"/>
    </inkml:brush>
  </inkml:definitions>
  <inkml:trace contextRef="#ctx0" brushRef="#br0">3 53 10544,'0'0'10647,"3"-7"-10383,12-35 284,-15 42-526,0 0-1,0 0 0,0-1 1,0 1-1,0 0 0,0 0 0,0 0 1,0 0-1,0-1 0,0 1 1,0 0-1,0 0 0,0 0 1,0 0-1,0-1 0,0 1 1,0 0-1,0 0 0,0 0 0,0 0 1,0 0-1,0 0 0,0 0 1,0 0-1,0 0 0,1 0 1,-1 0-1,0 0 0,0 0 1,0 0-1,0 0 0,1 0 0,-1-1 1,0 1-1,0 0 0,0 0 1,0 0-1,0 0 0,0 0 1,0 0-1,0 0 0,0 0 1,1 0-1,-1 0 0,0 0 0,0 1 1,0-1-1,4 7 732,-1 13-235,1 34 314,-3-1 0,-3 1 0,-1-1-1,-4 1 1,-16 68 0,22-106-93,2-9 10,1-9 179</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1:16.973"/>
    </inkml:context>
    <inkml:brush xml:id="br0">
      <inkml:brushProperty name="width" value="0.05" units="cm"/>
      <inkml:brushProperty name="height" value="0.05" units="cm"/>
      <inkml:brushProperty name="color" value="#004F8B"/>
    </inkml:brush>
  </inkml:definitions>
  <inkml:trace contextRef="#ctx0" brushRef="#br0">50 4 9440,'0'0'10191,"-7"5"-9779,-22 13 18,29-18-221,0 1 0,-1-1 0,1 1 0,-1-1 0,0 1 0,1-1 0,-1 1 0,1-1 0,-1 0 0,1 0 0,-1 0 0,0 1 0,0-1 0,1 0 0,-1 0 0,0 1 0,1-1 0,-1 0 0,0 0 0,-1 0 0,6-6 3141,1 4-3110,0 0 0,-1 0 0,1 1 0,0 0-1,0 0 1,0 0 0,7 0 0,-9 1-136,124-9 1544,50 2-772,-132 7-876,-20 1 0,-22-1 0,0 0 0,0 0 0,0 1 0,0 0 0,0 0 0,5 1 0,-8-2 0,0 0 0,0 0 0,0 1 0,0-1 0,1 0 0,-1 0 0,0 0 0,0 0 0,0 0 0,0 0 0,1 0 0,-1 0 0,0 0 0,0 0 0,0 0 0,0 0 0,0 0 0,1 0 0,-1 0 0,0 0 0,0 0 0,0-1 0,0 1 0,0 0 0,0 0 0,0 0 0,0 0 0,0 0 0,0 0 0,0 0 0,0 0 0,0 0 0,1 0 0,-1 0 0,0 0 0,0 0 0,0 0 0,0 0 0,0 0 0,0-1 0,-1 0 0,-2 4 0,-5 4 90,0-1-1,0 0 1,-16 9 0,8-6-4482</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1:16.974"/>
    </inkml:context>
    <inkml:brush xml:id="br0">
      <inkml:brushProperty name="width" value="0.05" units="cm"/>
      <inkml:brushProperty name="height" value="0.05" units="cm"/>
      <inkml:brushProperty name="color" value="#004F8B"/>
    </inkml:brush>
  </inkml:definitions>
  <inkml:trace contextRef="#ctx0" brushRef="#br0">9 53 13768,'0'0'12345,"-2"-7"-11944,-4-21 7,6 28-380,0-1 0,0 1 0,0 0-1,0 0 1,0-1 0,0 1 0,0 0 0,1-1 0,-1 1 0,0 0 0,0 0 0,0-1-1,0 1 1,0 0 0,0-1 0,0 1 0,1-1 0,-1 1 0,0 0 0,1 0 0,-1 0-1,0 0 1,1 0 0,-1-1 0,0 1 0,0 0 0,0 0 0,1-1 0,-1 1 0,1 0 0,11-3 590,-10 3-508,16-2 339,0-1 0,1 2 0,-1 1 0,30 3-1,73 15 1158,-119-18-1559,5 1 1,0 0 0,0-1 0,-1 0 0,9-1 1,-11 0-39,1 1 1,-1 0-1,0 0 1,1 0 0,0 0-1,0 0 1,-1 1 0,0 0-1,7 2 1,-11-2-11,1-1 0,0 1 0,0-1 0,-1 0 0,1 0 0,0 0 0,-1 0 0,1 0 0,0 1 0,0-1 0,-1 0 0,1 0 0,0 0 0,-1 0 0,1 0 0,0-1 0,0 1 0,-1 0 0,1 0 0,0 0 0,-1 0 0,1 0 0,1-2 0</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1:16.975"/>
    </inkml:context>
    <inkml:brush xml:id="br0">
      <inkml:brushProperty name="width" value="0.05" units="cm"/>
      <inkml:brushProperty name="height" value="0.05" units="cm"/>
      <inkml:brushProperty name="color" value="#004F8B"/>
    </inkml:brush>
  </inkml:definitions>
  <inkml:trace contextRef="#ctx0" brushRef="#br0">0 3 10952,'0'0'10681,"9"2"-10099,20 2 185,0-2-1,48-2 0,50-2 1305,-14-6 927,-92 7-1363</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1:16.976"/>
    </inkml:context>
    <inkml:brush xml:id="br0">
      <inkml:brushProperty name="width" value="0.05" units="cm"/>
      <inkml:brushProperty name="height" value="0.05" units="cm"/>
      <inkml:brushProperty name="color" value="#004F8B"/>
    </inkml:brush>
  </inkml:definitions>
  <inkml:trace contextRef="#ctx0" brushRef="#br0">2 181 10752,'0'0'12065,"-1"-7"-11488,0-22-20,2 27-515,-1 1-1,0 0 0,0 0 0,0 0 1,1-1-1,0 2 0,0-1 0,-1 0 1,0 0-1,1-1 0,0 2 1,-1-1-1,1 0 0,0 1 0,0-1 1,0 0-1,0 0 0,0 1 0,0-1 1,2 0-1,2-3 175,-2 1-51,11-10 712,1 2 0,0 0 0,18-9 0,-31 19-763,1 0 0,-1 0-1,1 0 1,-1 1 0,1 0 0,-1-1-1,1 1 1,0-1 0,-1 1-1,1 0 1,-1 1 0,1-1 0,-1 0-1,1 1 1,-1-1 0,1 1 0,-1 0-1,3 1 1,0 0 96,-1 0 0,-1 0 0,2 1 0,-2-1 1,2 1-1,-2 1 0,1-2 0,5 8 0,-7-5-210,0-2 0,0 1 0,-1 1 0,0-1 0,1 0 0,-1 0 0,-1 0 0,1 0 0,0 1 0,-1 4 0,3 9 0,-3-7 0,2 0 0,-2-1 0,-2 20 0,2-19 0,-1-1 0,1 1 0,3 20 0,5 31 0,-6-56 0,-1 0 0,0-1 0,2 1 0,-1-1 0,0 1 0,1-1 0,0 0 0,-1 0 0,2 0 0,-1-1 0,1 1 0,7 7 0,-8-10 0,-1 0 0,0 0 0,1 0 0,0 0 0,0-1 0,1 1 0,-2-1 0,2 0 0,-1 1 0,0-1 0,0-1 0,1 1 0,-1 0 0,0-1 0,1 0 0,-1 0 0,1 0 0,-1 0 0,0 0 0,7-2 0,0-1 0,1 1 0,-1-1 0,0-1 0,0-1 0,14-8 0,-17 9 0,-1 0 0,0-1 0,0 0 0,-1 0 0,0 0 0,0-1 0,0 1 0,0-2 0,-1 1 0,0-1 0,0 1 0,-1 0 0,0-1 0,3-10 0,0-2 0,-1 0 0,-1 0 0,0-1 0,0-26 0,-4 33 0,-1 1 0,-3-24 0,3 26 0,-1 0 0,1-1 0,1 1 0,0-1 0,1-11 0,0 20 0,0 0 0,-1-1 0,1 1 0,1 0 0,-1 0 0,0 0 0,1 0 0,-1-1 0,1 1 0,-1 0 0,1 1 0,0-1 0,0 0 0,0 1 0,0-1 0,0 1 0,0-1 0,0 1 0,1 0 0,2-2 0,4 0 0,-1 0 0,2 0 0,-1 0 0,9 0 0,1 1 0,-1 1 0,-1 1 0,2 1 0,-1 0 0,22 5 0,-34-5 0,-3-1 0,-1 0 0,1 1 0,-1 0 0,0-1 0,0 1 0,1 0 0,-1 0 0,0 0 0,0 0 0,0 1 0,0-1 0,0 1 0,1 1 0,1-1 550,1 3-768,-6 1-4049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1:23.395"/>
    </inkml:context>
    <inkml:brush xml:id="br0">
      <inkml:brushProperty name="width" value="0.05" units="cm"/>
      <inkml:brushProperty name="height" value="0.05" units="cm"/>
      <inkml:brushProperty name="color" value="#004F8B"/>
    </inkml:brush>
  </inkml:definitions>
  <inkml:trace contextRef="#ctx0" brushRef="#br0">1 101 14672,'0'0'10247,"8"-11"-9917,-3 4-262,-3 3-33,1 0 0,0 0 0,0 0 0,0 0 0,1 0 1,-1 1-1,1 0 0,0 0 0,0 0 0,0 0 0,0 0 0,0 1 0,1 0 1,-1 0-1,1 0 0,7-2 0,50-7 1651,0 2 1,94 0 0,-156 9-1395</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1:16.977"/>
    </inkml:context>
    <inkml:brush xml:id="br0">
      <inkml:brushProperty name="width" value="0.05" units="cm"/>
      <inkml:brushProperty name="height" value="0.05" units="cm"/>
      <inkml:brushProperty name="color" value="#004F8B"/>
    </inkml:brush>
  </inkml:definitions>
  <inkml:trace contextRef="#ctx0" brushRef="#br0">154 68 10952,'0'0'21686,"-7"10"-21573,-55 121-105,39-87-8,17-33 0,1-1 0,-7 18 0,-6 9 0,17-36 0,0 2 0,-1-2 0,1 0 0,0 1 0,-1 0 0,0-1 0,1 1 0,-4 1 0,2-3 0,3 0 0,0 0 0,0-1 0,0 1 0,-1-1 0,1 1 0,0-1 0,0 1 0,0 0 0,0 0 0,0-1 0,0 0 0,0 1 0,0 0 0,0 0 0,0-1 0,0 1 0,0-1 0,0 1 0,1-1 0,-1 1 0,0-2 0,3-12 0,1 0 0,0 0 0,1 0 0,9-18 0,-6 14 0,11-38 0,13-62 0,-27 104 0,-1-1 0,9-15 0,-11 25 0,-2 5 0,0 0 0,0 0 0,0 0 0,0 0 0,0 0 0,0 1 0,0-1 0,0 0 0,0 0 0,0 0 0,0 0 0,0 0 0,0 0 0,0 0 0,0 0 0,1 1 0,-1-1 0,0 0 0,0 0 0,0 0 0,0 0 0,0 0 0,1 0 0,-1 0 0,0 0 0,0 0 0,0 0 0,0 0 0,1 0 0,-1 0 0,0 0 0,0 0 0,0 0 0,0 0 0,0 0 0,0-1 0,0 1 0,0 0 0,0 0 0,0 0 0,0 0 0,1 0 0,-1 0 0,0 0 0,0 0 0,0-1 0,0 1 0,0 0 0,0 0 0,0 0 0,0 0 0,0 0 0,1 0 0,-1 0 0,0 0 0,0 0 0,0 0 0,0 0 0,0 0 0,0-1 0,5 5 0,-5-4 0,0 0 0,1 1 0,0 0 0,-1-1 0,0 0 0,0 0 0,1 1 0,-1 0 0,1 0 0,-1-1 0,1 0 0,-1 1 0,0 0 0,0-1 0,0 0 0,0 1 0,0 0 0,0 0 0,1 0 0,7 12 0,-7-11 0,1 0 0,-1-1 0,0 2 0,0-2 0,0 1 0,0 0 0,0 0 0,1 2 0,0 6 0,2-1 0,6 13 0,-6-13 0,0 1 0,3 12 0,-2-4 0,0 1 0,1 0 0,1-1 0,0 0 0,13 20 0,-11-21 0,12 25 0,-13-25 0,-5-11 0,1 0 0,0-1 0,0 0 0,0 0 0,0 0 0,1 0 0,0 0 0,10 6 0,-15-11 0,0 1 0,1-1 0,0 0 0,-1 0 0,0 0 0,1 0 0,0-1 0,-1 1 0,0 0 0,1 0 0,0 0 0,0-1 0,-1 1 0,0 0 0,1 0 0,-1 0 0,1 0 0,-1-1 0,0 1 0,1-1 0,-1 1 0,1-1 0,-1 1 0,1 0 0,-1 0 0,0-1 0,0 0 0,1 1 0,-1 0 0,0-1 0,1 1 0,-1-2 0,8-15 0,-6 12 142,-2 1-1,2-1 1,-1 1 0,-1 0-1,0-8 1,-1-8-4927</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1:16.977"/>
    </inkml:context>
    <inkml:brush xml:id="br0">
      <inkml:brushProperty name="width" value="0.05" units="cm"/>
      <inkml:brushProperty name="height" value="0.05" units="cm"/>
      <inkml:brushProperty name="color" value="#004F8B"/>
    </inkml:brush>
  </inkml:definitions>
  <inkml:trace contextRef="#ctx0" brushRef="#br0">0 0 11952,'0'0'11537,"10"3"-10943,-4-1-467,2 0 31,0 0 0,0 0-1,0-1 1,0 0 0,0 0-1,13-1 1,16-1 631,-17 1 343,1-2-1,-1 1 1,30-7 0,-43 7-45,-5 1-1131</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1:16.978"/>
    </inkml:context>
    <inkml:brush xml:id="br0">
      <inkml:brushProperty name="width" value="0.05" units="cm"/>
      <inkml:brushProperty name="height" value="0.05" units="cm"/>
      <inkml:brushProperty name="color" value="#004F8B"/>
    </inkml:brush>
  </inkml:definitions>
  <inkml:trace contextRef="#ctx0" brushRef="#br0">1 81 8640,'0'0'18674,"9"-7"-18278,27-23 0,-31 27-258,0-1 1,0 1-1,0 0 0,1 1 1,-1-1-1,9-2 1,8-4 588,-19 8-614,1-1 0,0 0 1,0 1-1,0 0 0,0 0 1,0-1-1,1 2 0,-1 0 1,0-1-1,0 1 0,0 0 1,0 0-1,5 1 0,-5 0-32,-1 0 0,0 0-1,1 0 1,-1 0-1,0 1 1,0 0 0,0-1-1,0 2 1,0-1 0,0 0-1,-1 0 1,0 0 0,1 1-1,-1-1 1,0 1-1,4 5 1,13 29-81,-16-29 0,2 0 0,-1 0 0,0 0 0,1-1 0,7 9 0,-10-14 0,0 0 0,1 0 0,-1 0 0,0-1 0,0 1 0,0-1 0,0 1 0,1-2 0,-1 2 0,1-2 0,0 1 0,-1 1 0,1-2 0,0 0 0,0 1 0,-1-1 0,0 0 0,1 0 0,0 0 0,0 0 0,4-1 0,9-2 0,0-1 0,0 1 0,-1-2 0,1-1 0,-1 0 0,0-1 0,-1-1 0,19-12 0,-6 6 0,-23 13 0,0-1 0,0 0 0,-1 0 0,1-1 0,-1 1 0,1-1 0,3-2 0,-6 5 0,9-10 0,-7 10 0,-4 7 0,-1-1-3992</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1:16.979"/>
    </inkml:context>
    <inkml:brush xml:id="br0">
      <inkml:brushProperty name="width" value="0.05" units="cm"/>
      <inkml:brushProperty name="height" value="0.05" units="cm"/>
      <inkml:brushProperty name="color" value="#004F8B"/>
    </inkml:brush>
  </inkml:definitions>
  <inkml:trace contextRef="#ctx0" brushRef="#br0">0 112 11552,'0'0'13287,"9"-6"-12740,66-49 1021,-57 45-816,-1 0 0,37-13 0,-47 19-540,-5 4-123,-1-1 1,1 0-1,0 1 1,-1-1 0,1 1-1,0 0 1,0 0-1,0-1 1,0 1-1,0 0 1,-1 0-1,1 1 1,0-1-1,0 0 1,-1 0 0,1 1-1,0-1 1,0 1-1,-1 0 1,1-1-1,0 2 1,1-1-1,0 2 50,0 0 1,0 0-1,0-1 0,0 2 0,-1-1 0,1 0 0,-1 1 1,3 5-1,21 32-114,-24-38-25,0-1 0,0 1 0,-1-1 0,1 1 0,0-1 0,1 0 0,-1 0 0,0-1 0,1 1 0,-1 0 0,1-1 0,-1 1 0,1-1 0,3 1 0,-2 0 0,0-1 0,1 1 0,-1-2 0,0 1 0,1 0 0,-1-1 0,0 0 0,0 0 0,6 0 0,1-2 0,-1 1 0,1-2 0,-1 1 0,0-2 0,1 1 0,-1-2 0,-1 1 0,12-6 0,-6 1 0,10-7 0,-23 12-3935</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1:16.980"/>
    </inkml:context>
    <inkml:brush xml:id="br0">
      <inkml:brushProperty name="width" value="0.05" units="cm"/>
      <inkml:brushProperty name="height" value="0.05" units="cm"/>
      <inkml:brushProperty name="color" value="#004F8B"/>
    </inkml:brush>
  </inkml:definitions>
  <inkml:trace contextRef="#ctx0" brushRef="#br0">45 71 8936,'0'0'14735,"-3"10"-14364,2-4-297,-1 4 42,0 0 0,0-1 0,1 0 0,0 0 0,1 18 1,2 2 507,-1 0 1,-4 31 0,-9 34 1430,12-94-2000,0 0 0,-1 0 0,1 0 0,0 0 0,0 0 0,0 0 1,0 0-1,0 0 0,0 0 0,0 0 0,0 0 0,0 0 0,0 0 0,-1 0 0,1 0 1,0 0-1,0 0 0,0 0 0,0 0 0,0 0 0,0 0 0,0 0 0,0 0 1,0 0-1,0 0 0,0 0 0,0 0 0,0 0 110,0 0-110,0 1 1,0-1-1,0 0 0,0 0 0,0 0 0,0 0 0,0 0 0,0 0 0,0 0 0,0 0 1,0 0-1,0 0 0,-3-12 664,-1-16-415,-3-73 186,3 59-411,5 4-79,2 11 0,-3 21 0,0 0 0,0 1 0,0-2 0,1 2 0,0-1 0,0 0 0,1 1 0,0-1 0,0 0 0,0 1 0,1 0 0,-1 0 0,1 0 0,0 0 0,7-9 0,-7 11 0,1 0 0,-2 1 0,2-1 0,0 1 0,-1 0 0,1-1 0,-1 2 0,1-1 0,0 0 0,0 1 0,0 0 0,0 0 0,0-1 0,0 2 0,0 0 0,0-1 0,8 1 0,-7 0 0,0 1 0,0-1 0,0 1 0,0 1 0,0-1 0,-1 0 0,1 1 0,0 0 0,-1 0 0,0 0 0,1 1 0,-1-1 0,0 1 0,0 1 0,0-2 0,0 2 0,4 5 0,-6-7 0,-1 0 0,0 1 0,1-1 0,-1 1 0,0-1 0,0 1 0,0-1 0,0 1 0,0 0 0,-1-1 0,0 1 0,1 0 0,-1 0 0,0 0 0,0-1 0,0 1 0,-1-1 0,1 1 0,0 0 0,-3 3 0,2-1 0,0 0 0,-2 0 0,2 0 0,-2-1 0,1 1 0,-1-1 0,0 0 0,0 0 0,0 0 0,-4 4 0,-3 1 0,-1-1 0,0 0 0,-1 0 0,-19 9 0,28-16 0,1 0 0,-1 0 0,0-1 0,0 1 0,0 0 0,-3 0 0,-11 1 0,17-2 0,0 0 0,0 1 0,-1-1 0,1 0 0,0 0 0,0 0 0,0 0 0,0 0 0,0 0 0,0 0 0,0 0 0,0 0 0,-1 0 0,1 0 0,0 0 0,0 0 0,0 0 0,0 0 0,0 0 0,0 0 0,0 0 0,0 0 0,0 0 0,0 0 0,0 0 0,0 0 0,0 0 0,0 0 0,0 0 0,0 0 0,0-1 0,0 1 0,-1 0 0,1 0 0,0 0 0,0 0 0,0 0 0,0 0 0,0 0 0,0 0 0,0 0 0,0 0 0,0 0 0,0 0 0,0 0 0,0 0 0,0 0 0,0 0 0,0 0 0,0 0 0,0 0 0,0-1 0,4-1 0,0 1 0,-1 0 0,1 1 0,-1-1 0,1 0 0,4-3 0,8-1 0,-7 2 0,-6 2 0,1 0 0,-1 0 0,-1 1 0,2-1 0,-1 0 0,0 0 0,0 1 0,0 0 0,1 0 0,-2 0 0,2 1 0,-1 0 0,0-1 0,5 2 0,-2 0 0,0 0 0,-2 1 0,2-1 0,0 2 0,-1-1 0,0 0 0,0 1 0,0-1 0,-1 2 0,0-1 0,1 0 0,-1 0 0,-1 1 0,1 0 0,-1 0 0,4 7 0,-4-7 0,-1 2 0,0 0 0,0-1 0,0 1 0,-1 0 0,1 12 0,-1-15 0,-1 0 0,0 1 0,0-1 0,-1 0 0,0 1 0,1-1 0,-1 0 0,0 0 0,-1 1 0,1-2 0,-1 1 0,-2 5 0,3-7 0,-2 0 0,2 0 0,-1 0 0,0 1 0,0-2 0,0 1 0,-1 0 0,1-1 0,-1 0 0,1 1 0,-1-1 0,1 1 0,-1-2 0,1 1 0,-1 0 0,0 0 0,0-1 0,0 1 0,0-1 0,1 0 0,-6 0 0,-4-1 0,-1 0 0,0-1 0,-19-6 0,19 4 0,-44-16 0,44 16 0</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1:16.981"/>
    </inkml:context>
    <inkml:brush xml:id="br0">
      <inkml:brushProperty name="width" value="0.05" units="cm"/>
      <inkml:brushProperty name="height" value="0.05" units="cm"/>
      <inkml:brushProperty name="color" value="#004F8B"/>
    </inkml:brush>
  </inkml:definitions>
  <inkml:trace contextRef="#ctx0" brushRef="#br0">44 0 11760,'0'0'12025,"-7"7"-11512,-22 23-20,28-29-453,1-1 0,-1 1 0,0 0 0,1 0-1,0 0 1,-1 0 0,0-1 0,1 1 0,-1 0 0,1 0-1,0 0 1,0 0 0,0 0 0,-1 0 0,1 0 0,0 0 0,0 0-1,0 0 1,0 0 0,0 0 0,0 0 0,0 0 0,1 0-1,-1 0 1,0 0 0,0 0 0,0 0 0,2 1 0,-1 4 218,0-2-118,0-1 0,0 1 0,0-1 0,0 1 0,1-1 1,-1 1-1,1-1 0,0 0 0,0 0 0,0 1 0,0-1 1,0-1-1,1 1 0,-1-1 0,1 1 0,4 3 0,-3-3 28,1 0-1,0-1 0,-1 0 0,1-1 0,-1 1 0,1 0 0,0-1 1,-1 0-1,1 0 0,0-1 0,0 1 0,6-1 0,-5 0-73,0-1 0,0 1-1,0-1 1,0 0 0,-1-1 0,1 0-1,0 0 1,-1 0 0,1-1-1,-1 1 1,8-7 0,-11 9-64,0-3 0,0 2 0,0 0 0,1-1 0,-2 0 1,1 1-1,0-2 0,-1 1 0,0 0 0,1 0 0,-1 0 0,1 0 1,-2 0-1,2-1 0,-1 1 0,-1 0 0,1-1 0,0 1 0,-1-1 1,0 1-1,0-1 0,1 1 0,-1-1 0,0 0 0,-1 1 1,1-1-1,0 1 0,-2-6 0,2 7-30,-2-1 0,1 0 0,1 1 0,-2-1 0,1 1 0,0-1 0,0 1 0,-1 0 0,1-1 0,-1 1 0,1-1 0,0 2 0,-2-2 0,2 1 0,0 1 0,-2-1 0,2 0 0,-3-1 0,-5-1 0,-1 1 0,-12-2 0,9 2 0,-4 2 0,15 0 0,1 1 0,0-1 0,0 0 0,-1 1 0,1-1 0,0 0 0,0 0 0,-1 0 0,1-1 0,0 1 0,0 0 0,-1-1 0,-1 1 0,-1-4 981</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1:16.982"/>
    </inkml:context>
    <inkml:brush xml:id="br0">
      <inkml:brushProperty name="width" value="0.05" units="cm"/>
      <inkml:brushProperty name="height" value="0.05" units="cm"/>
      <inkml:brushProperty name="color" value="#004F8B"/>
    </inkml:brush>
  </inkml:definitions>
  <inkml:trace contextRef="#ctx0" brushRef="#br0">43 109 9040,'0'0'12398,"-7"-4"-12099,-20-12 9,21 12 1201,3 2 1347,4 1-2787,-1 1 1,0 0 0,0 0-1,0-1 1,1 1-1,-1 0 1,1-1 0,-1 1-1,1 0 1,-1 0-1,0 0 1,1 0 0,-1-1-1,1 1 1,-1 0-1,0 0 1,1 0-1,0 0 1,-1 0 0,1 0-1,-1 0 1,0 0-1,1 0 1,-1 0 0,1 0-1,106-9 1359,-35 7-831,147 2 1230,-82-4-1427,-88 1-256,57 3 0,-91 2-144,69 2 0,-72-5 0,0 0 0,0 0 0,0 0 0,23-8 0,97-33 0,-122 41 575,3-2-406,-12 3-340,-1 0 0,1-1 0,-1 1 0,0 0 0,0 0 0,1 0 0,-1-1 0,1 1 0,-1 0 0,0 0 0,0 0 0,0 0 0,1 0 0,-1-1 0,0 1 0,1-1 0,-1 1 0,0 0 0,1 0 0,-1 0 0,0-1 0,0 1 0,0-1 0,0 1 0,0-1 0,0 1 0,0-1 0</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1:16.983"/>
    </inkml:context>
    <inkml:brush xml:id="br0">
      <inkml:brushProperty name="width" value="0.05" units="cm"/>
      <inkml:brushProperty name="height" value="0.05" units="cm"/>
      <inkml:brushProperty name="color" value="#004F8B"/>
    </inkml:brush>
  </inkml:definitions>
  <inkml:trace contextRef="#ctx0" brushRef="#br0">0 471 10656,'0'0'11289,"6"-10"-10812,-1 1-335,1-1 61,1-1 1,0 0 0,10-9 0,-5 3 303,0 0-1,-2-1 1,14-29 0,-8 16 258,-6 9-100,2 2-1,-1 1 1,2-1 0,1 1-1,16-17 1,-10 15 328,-15 14-690,0 1-1,1 0 0,0 0 1,9-6-1,16-10-193,-24 15-111,2 1 0,-2 0-1,2 1 1,-1 0-1,13-5 1,-13 7 2,0 0 0,0 1 0,0 0 0,12-2 0,-18 4 0,1 0 0,-1 0 0,0 0 0,0 0 0,1 0 0,-1 1 0,0-1 0,0 0 0,1 1 0,-1 0 0,0 0 0,0 0 0,0 0 0,0 0 0,0 0 0,0 0 0,0 1 0,-1-1 0,2 1 0,-2-1 0,2 2 0,2 3 0,-1-1 0,0 1 0,0 0 0,-1 0 0,1 0 0,-1 0 0,2 10 0,-3-14 0,-1 2 0,-1-1 0,1 0 0,-1 0 0,1 0 0,-1 1 0,0-2 0,0 2 0,-1-1 0,1 0 0,-1 0 0,1 1 0,-1-1 0,-1 0 0,2 0 0,-2 0 0,1 0 0,-1 0 0,1-1 0,-1 1 0,1-1 0,-2 1 0,1-1 0,0 1 0,0-1 0,0 0 0,-1 1 0,1-2 0,-1 1 0,0 0 0,0 0 0,-4 1 0,-20 5 0,-2-1 0,-43 6 0,71-13 0,-1 1 0,1-1 0,0 0 0,-1 0 0,1 0 0,0 0 0,0-1 0,-1 1 0,1-1 0,-1 1 0,1 0 0,0 0 0,0-1 0,-1 0 0,1 0 0,0 1 0,0-1 0,-1 0 0,2 1 0,-1-2 0,0 1 0,0 1 0,0-2 0,0 2 0,0-2 0,0 1 0,1 0 0,-1 0 0,0 0 0,1 0 0,0-1 0,-1 1 0,1-1 0,-1 2 0,0-5 0,1 0 0,-1-2 0,0 1 0,1-1 0,0 1 0,2-12 0,-2 12 212,1 0 1,1 1-1,2-10 1,6-2-4998</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1:16.984"/>
    </inkml:context>
    <inkml:brush xml:id="br0">
      <inkml:brushProperty name="width" value="0.05" units="cm"/>
      <inkml:brushProperty name="height" value="0.05" units="cm"/>
      <inkml:brushProperty name="color" value="#004F8B"/>
    </inkml:brush>
  </inkml:definitions>
  <inkml:trace contextRef="#ctx0" brushRef="#br0">1 452 10040,'0'0'10834,"9"-8"-10354,59-51 463,-51 42-499,0 0 0,-1 0 0,19-29 0,-2 3 1082,56-59 0,-64 76-948,-19 20-330,-1 0-1,1-1 1,-1 1 0,-1-1-1,1 0 1,0 0 0,2-10-1,-4 11 695,-3 9-321,-5 11-224,-7 19-101,-25 41 0,32-63-199,-1 0 1,-4 15-1,8-21-72,0 0 1,2 0 0,-2 0-1,2 0 1,0 0 0,-1 0 0,1 0-1,1 7 1,-1-11-26,0 0 0,0 0 0,0-1 0,0 1 0,1 0 0,-1-1 0,0 1 0,1 0 0,-1 0 0,0-1 0,1 1 0,-1 0 0,1-1 0,0 0 0,-1 1 0,0 0 0,1 0 0,0-1 0,-1 0 0,1 1 0,0-1 0,1 1 0,-1 0 0,1-1 0,0 1 0,-1-1 0,1 1 0,0-1 0,0 0 0,-1 0 0,2 0 0,-2 0 0,3-1 0,1 0 0,-1 0 0,1 0 0,-1 0 0,0-1 0,1 0 0,0 1 0,4-5 0,-1-1 0,1 0 0,-1 0 0,0-1 0,0 1 0,-1-2 0,10-14 0,31-60 0,-23 34 0,-22 44 0,-1-1 0,1 0 0,-1 0 0,0 0 0,0 0 0,-1 0 0,0 0 0,0-1 0,-1-10 0,0 16 0,0 1 0,0 0 0,0 0 0,0 0 0,0 0 0,0 0 0,0 0 0,0 0 0,0 0 0,0 0 0,0 0 0,0 0 0,0 0 0,0 0 0,0 0 0,0 0 0,0 0 0,0 0 0,0 0 0,0 0 0,1 0 0,-1-1 0,0 1 0,0 0 0,0 0 0,0 0 0,0 0 0,0 0 0,0 0 0,0 0 0,0 0 0,0 0 0,0 0 0,0 0 0,1 0 0,-1 0 0,0 0 0,0 0 0,0 0 0,0 0 0,0 0 0,0 0 0,0 0 0,0 0 0,1 0 0,-1 0 0,0 0 0,0 0 0,0 0 0,0 0 0,0 0 0,0 0 0,0 0 0,0 0 0,0 0 0,0 0 0,0 0 0,0 0 0,0 1 0,0-1 0,0 0 0,0 0 0,0 0 0,0 0 0,0 0 0,0 0 0,1 0 0,-1 0 0,0 0 0,0 0 0,0 0 0,0 1 0,0-1 0,0 0 0,0 0 0,0 0 0,0 0 0,-1 1 0,1-1 0,0 0 0,0 0 0,0 0 0,0 0 0,0 1 0,0-1 0,0 0 0,0 0 0,0 0 0,0 0 0,0 0 0,0 0 0,0 0 0,0 0 0,0 0 0,0 0 0,-2 2 0,1 1 0,0-1 0,0 1 0,1-1 0,-1 1 0,1-1 0,-1 1 0,1 0 0,0-1 0,0 1 0,0 3 0,0 4 0,-6 27 0,4-17 0,-3 31 0,5-30 0,0-13 0,0 2 0,0-1 0,2 13 0,2 8 0,-4-30 0,0 1 0,0-1 0,0 0 0,0 0 0,0 0 0,0 1 0,0-1 0,0 0 0,0 1 0,0-1 0,0 0 0,0 0 0,0 0 0,0 1 0,1-1 0,-1 0 0,0 1 0,0-1 0,0 0 0,0 1 0,0-1 0,0 0 0,0 0 0,1 0 0,-1 0 0,0 0 0,0 0 0,1 1 0,-1-1 0,0 0 0,1 0 0,-1 0 0,0 1 0,0-1 0,0 0 0,1 0 0,-1 0 0,1 0 0,-1 0 0,0 0 0,0 0 0,1-1 0,0 1 0,-1 0 0,1 0 0,-1-1 0,0 1 0,0 0 0,1 0 0,-1 0 0,1 0 0,-1-1 0,0 1 0,0-1 0,0 1 0,1-1 0,-1 1 0,0 0 0,0 0 0,1-1 0,-1 1 0,0-1 0,1 1 0,1-10 572,5-7-825,-6 7-4039</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1:16.985"/>
    </inkml:context>
    <inkml:brush xml:id="br0">
      <inkml:brushProperty name="width" value="0.05" units="cm"/>
      <inkml:brushProperty name="height" value="0.05" units="cm"/>
      <inkml:brushProperty name="color" value="#004F8B"/>
    </inkml:brush>
  </inkml:definitions>
  <inkml:trace contextRef="#ctx0" brushRef="#br0">36 29 14568,'0'0'584,"4"-4"2529,-23 30 104,16-22-3069,1-1 0,0 0 1,0 1-1,0 0 0,0-1 0,0 1 0,1-1 1,0 1-1,-2 7 0,2-9-69,1 0 0,0 0-1,1 0 1,-1 0 0,0 0 0,0 0-1,0 0 1,1 0 0,0 0 0,0 0-1,-1 0 1,1 0 0,0 0 0,0-1-1,1 1 1,-1 0 0,0-1 0,0 1-1,1-1 1,-1 0 0,3 4 0,-3-5-72,3 3 219,0 1 0,0-1 1,0 0-1,1 0 0,-1 0 0,6 3 0,-9-6-154,1 0-1,-1 0 1,0 1-1,1-1 1,-1 0 0,1 0-1,-1 0 1,1 0-1,-2 0 1,2 0-1,-1 0 1,0-1 0,1 1-1,-1 0 1,1 0-1,-1-1 1,0 0 0,0 0-1,1 1 1,-2 0-1,2-1 1,-1 0 0,0 0-1,0 0 1,0 0-1,0 0 1,0 0 0,1-1-1,1-3 70,1 0 0,-1 0 0,-1 0 1,1 0-1,-1-1 0,0 1 0,0-1 0,-1 1 0,1-1 0,-1 0 0,-1 1 0,1-1 0,-1 0 1,0 1-1,0-1 0,-1 0 0,1 0 0,-1 1 0,-1-1 0,1 0 0,0 1 0,-6-11 0,7 15-109,-1 1 0,1-1 0,0 0 1,-1 1-1,1-1 0,-1 0 0,1 0 0,-1 1 0,0-1 0,1 0 0,-1 1 0,1 0 0,-1-1 0,0 0 0,1 1 0,-1-1 0,0 1 0,0 0 0,0 0 0,0 0 0,1-1 0,-1 1 0,0 0 0,0 0 0,0 0 0,0 0 0,1 0 0,-1 0 0,0 0 0,0 0 0,0 0 1,0 0-1,1 1 0,-2-1 0,2 0 0,-1 0 0,0 0 0,0 1 0,1 0 0,-1-1 0,0 1 0,1-1 0,-1 0 0,0 1 0,0 0 0,0 0 0,0 1-106,-1 0-1,1-1 0,-1 1 1,1 0-1,0 0 1,0-1-1,-2 5 0,2-5-167,1 0 0,0 0-1,0 0 1,-1 1 0,1-2 0,0 2-1,-1-2 1,1 2 0,0-1-1,0 0 1,0 0 0,0 0-1,1 0 1,-1 0 0,1 1-1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1:23.945"/>
    </inkml:context>
    <inkml:brush xml:id="br0">
      <inkml:brushProperty name="width" value="0.05" units="cm"/>
      <inkml:brushProperty name="height" value="0.05" units="cm"/>
      <inkml:brushProperty name="color" value="#004F8B"/>
    </inkml:brush>
  </inkml:definitions>
  <inkml:trace contextRef="#ctx0" brushRef="#br0">0 42 13560,'0'0'8539,"13"-3"-8079,205-30 1975,-201 31-2216,21-1 1147,73 2-1,-75 9 477,-36-14-2108</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1:16.986"/>
    </inkml:context>
    <inkml:brush xml:id="br0">
      <inkml:brushProperty name="width" value="0.05" units="cm"/>
      <inkml:brushProperty name="height" value="0.05" units="cm"/>
      <inkml:brushProperty name="color" value="#004F8B"/>
    </inkml:brush>
  </inkml:definitions>
  <inkml:trace contextRef="#ctx0" brushRef="#br0">63 394 10040,'0'0'5950,"-9"2"-5678,1 1-187,4-2-27,0 1 1,0-2 0,0 1 0,0 0 0,0-1-1,-8 1 1,3 2 1109,16-7 241,-1 1-1310,-1 0 0,1 0 0,0 1-1,0 0 1,0 0 0,7-1-1,7-2 139,35-13 530,-54 17-742,0 1 0,0 0-1,0-1 1,0 1 0,0-1 0,0 1-1,1 0 1,-2 0 0,2 0 0,-1 0-1,0 0 1,0 0 0,0 0 0,0 0-1,0 0 1,1 0 0,-2 1 0,2-1-1,-2 1 1,2-1 0,-2 0 0,1 1-1,1-1 1,-2 1 0,1 0 0,0-1-1,0 1 1,0 0 0,0-1 0,-1 1-1,1 1 1,0-1 0,0 1 1,0 1 0,0-1 0,-1 0 0,1 0 0,0 1-1,-1-1 1,0 0 0,0 1 0,0-1 0,0 1 0,0-1 0,0 1 0,-2 1 0,-11 98 258,5-32-101,7-66-150,1 0 0,0-1-1,0 1 1,0 0 0,0-1 0,0 2 0,0-2 0,1 1 0,0-1 0,-1 1 0,2 0 0,-1-1 0,2 5 0,-2-6 17,1 0 0,-1 0 0,1-1 0,-1 1 0,1 0 0,0-1 0,0 0 0,-1 1 0,1-1 0,1 0 0,-1 0 0,-1 0 0,1 0 0,0-1 0,0 1 0,1 0 0,-1 0 0,1-1 0,-1 0 1,0 0-1,0 0 0,5 0 0,1-29 468,-4 6-439,-1-1 0,0 1-1,-2-35 1,-2 23-39,2-43 77,1 61-78,2-47 107,18-85-1,-17 123-151,-1 1 0,-2-1 1,0-27-1,-4 39-200,2 10-118,0 9 195,1-3 127,0-2 0,0 2 1,-1-2-1,1 1 0,0 0 0,-1 0 0,1 0 0,0 0 0,-1-1 0,2 1 0,-1 0 0,-1 0 0,2-1 1,-2 1-1,2-1 0,-1 1 0,0-1 0,0 0 0,0 1 0,2-1 0,25 6-30,-25-6 32,4 1 4,0-1-1,0 0 1,0 0-1,13-2 1,22-6 131,47-15 0,-84 22-106,1 0 0,-1 1-1,1 0 1,-1-1 0,0 2-1,1-1 1,9 2 0,13 1 172,-16-2-113,-11 0-76,0-1 0,0 1 1,0-1-1,0 0 0,1 0 0,-1 0 0,0 0 1,0 0-1,0 0 0,1 0 0,-2 0 0,2-1 1,1 0 20,-1 0 0,1 1 0,-1-1-1,0 1 1,1-1 0,-1 1 0,1 0 0,-1 0 0,1 0 0,3 2 0,6 1-3397</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1:16.987"/>
    </inkml:context>
    <inkml:brush xml:id="br0">
      <inkml:brushProperty name="width" value="0.05" units="cm"/>
      <inkml:brushProperty name="height" value="0.05" units="cm"/>
      <inkml:brushProperty name="color" value="#004F8B"/>
    </inkml:brush>
  </inkml:definitions>
  <inkml:trace contextRef="#ctx0" brushRef="#br0">0 26 8640,'0'0'10717,"8"4"-10569,-5-3-136,4 4 61,1-2-1,-1 1 1,1-1-1,0 0 1,1 0-1,9 1 1,-15-3-36,7 0 108,-1 0 1,0 0-1,15-2 0,-12 0-1,23 2 0,-25 0-87,0-1 1,0 0-1,15-2 1,34-11 114,31-4 172,-49 10-175,-32 5-105,0 1-1,1-1 0,-1 2 0,1-1 0,-1 1 0,19 2 1,-3 2 51,-1-1 0,1-1-1,0-2 1,32-2 0,-48 1-74,-2 1 1,-1-1 0,1 1 0,0 0 0,7 1 0,-9-1-28,1 0 1,0 0-1,-1 0 1,0-1-1,1 0 0,0 0 1,5-2-1,5-1 23,3 0-13,1 0-1,0 2 1,-1 0-1,1 1 1,28 2-1,-39 2-23,-1-2 0,1 2 0,11 4 0,10 4 0,-14-6 0,-10-3 0,-1-1 0,2 1 0,-2-1 0,2 0 0,-2 0 0,2 0 0,-1-1 0,0 0 0,10-2 0,57-6 0,-31 1 67,50-2-1,-79 8-36,7 1 31,0 1-1,29 3 1,8 2 90,21 3 429,-73-9-500,0 0 0,1-1 0,-1 0 0,1-1 0,-1 1 0,0-1 0,10-5 0,5-8-2493,-20 14 1828</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6:06.414"/>
    </inkml:context>
    <inkml:brush xml:id="br0">
      <inkml:brushProperty name="width" value="0.05" units="cm"/>
      <inkml:brushProperty name="height" value="0.05" units="cm"/>
      <inkml:brushProperty name="color" value="#5B2D90"/>
    </inkml:brush>
  </inkml:definitions>
  <inkml:trace contextRef="#ctx0" brushRef="#br0">107 0 3504,'0'0'19718,"-9"6"-19379,-31 15 5,39-20-135,-1 0 0,1 0 0,0-1 0,-1 1 0,1 0 0,0-1 0,-1 0 1,1 1-1,-1-1 0,1 0 0,-1 1 0,1-1 0,-1 0 0,-1 0 0,3 0-176,0 0-1,-1 0 0,1 0 1,0 0-1,0 0 0,0 0 1,-1 0-1,1 0 0,0 0 1,0 0-1,-1 0 0,1 0 1,0 0-1,0 1 0,0-1 1,0 0-1,-1 0 0,1 0 1,0 0-1,0 1 0,0-1 1,0 0-1,0 0 0,-1 0 1,1 0-1,0 1 0,0-1 1,0 0-1,0 0 0,0 0 1,0 1-1,0-1 0,0 0 1,0 0-1,0 1 0,0-1 1,0 0-1,0 0 0,0 0 1,0 1-1,0-1 0,0 1 1,0-1-61,-7 17 753,5-12-610,0 1 0,0 0 0,0-1-1,-1 9 1,-6 86 829,7 181 0,14-134-72,-7-134-554</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6:07.197"/>
    </inkml:context>
    <inkml:brush xml:id="br0">
      <inkml:brushProperty name="width" value="0.05" units="cm"/>
      <inkml:brushProperty name="height" value="0.05" units="cm"/>
      <inkml:brushProperty name="color" value="#5B2D90"/>
    </inkml:brush>
  </inkml:definitions>
  <inkml:trace contextRef="#ctx0" brushRef="#br0">20 0 7528,'0'0'14903,"2"12"-14404,0-3-392,0 4 62,0 0 0,0 0 0,-2 0 0,0 20 0,-18 444 3807,12-362-1459,3-132-2621,2 0 0,0 0-1,1-27 1,1 20-3477</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6:07.748"/>
    </inkml:context>
    <inkml:brush xml:id="br0">
      <inkml:brushProperty name="width" value="0.05" units="cm"/>
      <inkml:brushProperty name="height" value="0.05" units="cm"/>
      <inkml:brushProperty name="color" value="#5B2D90"/>
    </inkml:brush>
  </inkml:definitions>
  <inkml:trace contextRef="#ctx0" brushRef="#br0">0 9 12864,'0'0'6203,"13"8"-5720,0 1-328,-8-5-80,1 0 0,0 0 0,0 0 0,1-1 0,-1 0-1,1 0 1,0-1 0,0 1 0,-1-2 0,14 3 0,34 1 831,0-3 1,0-2-1,0-3 0,0-1 1,84-19-1,-44 1 958,-80 18-1436,-11 4-351,-1 0 0,0-1 0,1 1 0,-1-1 1,0 0-1,1 0 0,-1 0 0,0 0 0,3-2 0,4 1-589</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6:12.120"/>
    </inkml:context>
    <inkml:brush xml:id="br0">
      <inkml:brushProperty name="width" value="0.05" units="cm"/>
      <inkml:brushProperty name="height" value="0.05" units="cm"/>
      <inkml:brushProperty name="color" value="#5B2D90"/>
    </inkml:brush>
  </inkml:definitions>
  <inkml:trace contextRef="#ctx0" brushRef="#br0">26 420 10752,'0'0'13930,"-3"10"-13547,-4 18 16,1 1 1,2-1 0,1 1-1,0 33 1,3-45-212,1 1 0,1 0-1,0-1 1,1 1 0,1-1-1,1 0 1,0 0 0,9 18-1,-13-33-164,-1-1-1,1 0 1,0 1-1,0-1 0,0 0 1,0 0-1,0 0 1,0 0-1,0 0 0,0 0 1,1 0-1,-1 0 1,0 0-1,1 0 0,-1-1 1,0 1-1,1 0 1,-1-1-1,1 1 0,-1-1 1,3 1-1,-2-1 6,1 0 0,0-1 0,0 1 0,-1 0 0,1-1 0,0 1 0,-1-1 0,1 0 0,0 0 0,-1 0 0,3-2 0,3-1 50,-1-1-1,0 0 1,0-1 0,0 1-1,-1-1 1,11-12-1,-5 1 115,-1 0-1,0-1 0,-2 0 0,0 0 0,13-39 0,-20 48 57,0 1 0,-1 0 0,0 0 0,-1 0 0,0-11 0,-10 311-248,4-243 0,-1 0 0,-2 0 0,-31 90 0,38-131 0,-1-1 0,-1 0 0,1 0 0,-1 0 0,-6 9 0,9-16 0,0 1 0,0 0 0,1 0 0,-1 0 0,0 0 0,0-1 0,0 1 0,0 0 0,0-1 0,0 1 0,0-1 0,0 1 0,0-1 0,0 0 0,0 1 0,0-1 0,0 0 0,-2 1 0,1-2 0,1 1 0,0 0 0,-1-1 0,1 1 0,0-1 0,0 0 0,0 1 0,-1-1 0,1 0 0,0 0 0,0 1 0,0-1 0,0 0 0,0 0 0,0 0 0,0 0 0,1-1 0,-1 1 0,-1-2 0,-1-2 0,0 0 0,1 0 0,0 0 0,0 0 0,0 0 0,0 0 0,1 0 0,-1-1 0,2 1 0,-1-1 0,0 1 0,1-1 0,1-7 0,0 4 0,0 0 0,1 1 0,1 0 0,-1-1 0,1 1 0,1 0 0,7-13 0,4-2 0,0 2 0,2 0 0,0 1 0,32-28 0,44-35 0,-43 40 0,81-88 0,-105 98 0,0 1 0,0 1 0,52-45 0,-49 50 0,-21 18 0,1 0 0,0 0 0,1 1 0,10-7 0,-15 12 0,-2 0 0,1 0 0,-1 0 0,1 0 0,-1 1 0,1 0 0,0 0 0,0 0 0,5-1 0,-1 1 0,15 0 0,-23 1 0,1 0 0,-1 0 0,0 0 0,0 0 0,0 0 0,1 1 0,-1-1 0,0 0 0,0 0 0,0 0 0,1 0 0,-1 1 0,0-1 0,0 0 0,0 0 0,0 1 0,1-1 0,-1 0 0,0 0 0,0 0 0,0 1 0,0-1 0,0 0 0,0 0 0,0 1 0,0-1 0,0 0 0,0 1 0,0-1 0,-6 15 0,-10 7 0,-1 0 0,-39 36 0,36-38 0,1 0 0,-29 40 0,37-44 0,-24 41 0,33-53 0,0 0 0,0 0 0,1 0 0,-1 0 0,1 0 0,0 1 0,0-1 0,1 0 0,-1 1 0,1-1 0,1 9 0,-1-11 0,0-1 0,1 1 0,-1-1 0,1 1 0,-1-1 0,1 1 0,0-1 0,-1 1 0,1-1 0,0 0 0,0 0 0,0 1 0,0-1 0,0 0 0,0 0 0,0 0 0,1 0 0,-1 0 0,0 0 0,3 1 0,0 0 0,-1-1 0,0 0 0,1 0 0,-1-1 0,1 1 0,-1-1 0,1 1 0,-1-1 0,5 0 0,1-1 0,0 0 0,0-1 0,-1 0 0,1 0 0,-1-1 0,16-7 0,-10 2 0,-1 0 0,-1-2 0,0 1 0,0-2 0,-1 0 0,0 0 0,15-20 0,2-9 0,25-47 0,-42 67 0,-1 0 0,-1-1 0,-2-1 0,0 1 0,0-1 0,-2-1 0,3-31 0,-5 17 0,-2 1 0,-1-1 0,-9-66 0,8 98 0,-1 0 0,1 0 0,-1 0 0,0 0 0,0 0 0,0 0 0,-1 1 0,1-1 0,-1 1 0,0-1 0,-7-6 0,9 10 0,0 0 0,0 0 0,-1 0 0,1 0 0,0 0 0,0 0 0,-1 1 0,1-1 0,0 0 0,-1 1 0,1-1 0,-1 1 0,1 0 0,-1-1 0,1 1 0,-1 0 0,-2 0 0,2 0 0,0 1 0,1-1 0,-1 1 0,0 0 0,1 0 0,-1-1 0,1 1 0,-1 0 0,1 0 0,-1 1 0,1-1 0,0 0 0,0 0 0,-1 1 0,1-1 0,0 0 0,0 1 0,0 0 0,0 1 0,-4 5 0,1 1 0,0 0 0,1 0 0,0 0 0,1 1 0,0-1 0,0 1 0,-1 14 0,3 0 0,0-1 0,4 32 0,1-23 0,1-1 0,2 1 0,1-1 0,2-1 0,1 0 0,1 0 0,2-1 0,27 41 0,-41-68 0,1 1 0,0 0 0,0-1 0,0 0 0,0 1 0,0-1 0,1 0 0,-1 0 0,1 0 0,-1 0 0,1-1 0,0 1 0,0-1 0,-1 1 0,1-1 0,0 0 0,0 0 0,0-1 0,0 1 0,1-1 0,-1 1 0,0-1 0,4 0 0,-2-1 0,0 0 0,0 0 0,-1 0 0,1-1 0,0 1 0,-1-1 0,1 0 0,-1-1 0,0 1 0,1-1 0,-1 0 0,-1 0 0,1 0 0,4-5 0,9-11 0,-1-1 0,0-1 0,-2-1 0,22-43 0,0 2 0,-36 62 0,0 1 0,0 0 0,0-1 0,0 1 0,1 0 0,-1 0 0,0-1 0,0 1 0,0 0 0,0 0 0,1-1 0,-1 1 0,0 0 0,0 0 0,1 0 0,-1 0 0,0-1 0,1 1 0,-1 0 0,0 0 0,0 0 0,1 0 0,-1 0 0,0 0 0,1 0 0,-1 0 0,0 0 0,1 0 0,-1 0 0,0 0 0,0 0 0,1 0 0,-1 0 0,0 0 0,1 0 0,-1 0 0,10 11 0,3 17 0,-8-13 0,0-1 0,1 0 0,0 0 0,1-1 0,1 1 0,0-1 0,0-1 0,12 13 0,-14-21 0,0 1 0,0-1 0,0 0 0,1-1 0,0 0 0,-1 0 0,1 0 0,0-1 0,0 0 0,1 0 0,-1-1 0,0 0 0,1 0 0,-1 0 0,0-1 0,1-1 0,-1 1 0,0-1 0,1 0 0,-1-1 0,0 1 0,0-2 0,0 1 0,10-5 0,95-45 0,-106 49 0,-6 3 0,-10 13 0,7-9 0,1 1 0,-1 0 0,1 0 0,0 0 0,0 0 0,1 1 0,-1-1 0,1 0 0,0 1 0,1-1 0,-1 1 0,1-1 0,0 1 0,1-1 0,-1 1 0,1-1 0,0 0 0,0 1 0,1-1 0,0 0 0,0 0 0,0 0 0,0 0 0,1 0 0,0 0 0,0-1 0,0 1 0,0-1 0,1 0 0,0 0 0,0 0 0,0 0 0,5 2 0,-8-5 0,1 0 0,0 0 0,0 0 0,0 0 0,0-1 0,0 1 0,0-1 0,0 1 0,0-1 0,0 0 0,0 0 0,0 0 0,1 0 0,-1 0 0,0 0 0,0 0 0,0-1 0,0 1 0,0-1 0,0 0 0,0 1 0,0-1 0,-1 0 0,1 0 0,0 0 0,0 0 0,-1-1 0,1 1 0,0 0 0,2-4 0,1 1 0,-1-1 0,1 0 0,-1-1 0,0 1 0,0-1 0,0 0 0,-1 0 0,3-7 0,-5 9 0,0 0 0,0 0 0,0 0 0,0 0 0,-1-1 0,1 1 0,-1 0 0,0-1 0,0 1 0,-1 0 0,0-1 0,1 1 0,-1 0 0,-1 0 0,1 0 0,-4-8 0,3 9 0,1 0 0,-1 0 0,0 0 0,0 1 0,0-1 0,0 1 0,0-1 0,-1 1 0,1 0 0,-1 0 0,0 0 0,1 0 0,-1 0 0,0 1 0,0-1 0,0 1 0,0 0 0,-1 0 0,1 0 0,0 0 0,0 0 0,-4 1 0,-5-3 0,11 3 0,-1-1 0,0 1 0,0-1 0,0 1 0,0-1 0,0 1 0,0 0 0,0 0 0,0 0 0,0 0 0,0 0 0,0 1 0,0-1 0,0 1 0,0-1 0,0 1 0,0 0 0,-1 1 0,2-2 0,1 0 0,0 0 0,0 0 0,0 1 0,0-1 0,0 0 0,1 0 0,-1 0 0,0 1 0,0-1 0,0 0 0,0 0 0,0 0 0,0 1 0,0-1 0,0 0 0,0 0 0,0 0 0,1 0 0,-1 1 0,0-1 0,0 0 0,0 0 0,0 0 0,0 0 0,1 0 0,-1 0 0,0 1 0,0-1 0,0 0 0,1 0 0,-1 0 0,0 0 0,0 0 0,0 0 0,1 0 0,-1 0 0,0 0 0,0 0 0,0 0 0,1 0 0,-1 0 0,0 0 0,0 0 0,13 2 0,-13-1 0,21 0 0,1 0 0,-1-1 0,0 0 0,22-5 0,-8 2 0,-7-1 0,0-1 0,-1-1 0,40-15 0,-38 12 0,-10-1 0,-17 8 0,0 1 0,0 0 0,0-1 0,0 1 0,0 0 0,0 0 0,0 1 0,1-1 0,-1 0 0,0 1 0,1-1 0,-1 1 0,0-1 0,1 1 0,-1 0 0,0 0 0,5 1 0,-7-1 0,0 1 0,1-1 0,-1 1 0,0 0 0,1-1 0,-1 1 0,0-1 0,0 1 0,0-1 0,1 1 0,-1 0 0,0-1 0,0 1 0,0-1 0,0 1 0,0-1 0,0 1 0,0 0 0,0-1 0,0 1 0,-1-1 0,1 1 0,0 0 0,0-1 0,0 1 0,-1-1 0,1 1 0,0-1 0,-1 1 0,0 0 0,-11 23 0,10-20 0,-4 7 0,1-1 0,1 1 0,0 0 0,0 0 0,-2 13 0,6-21 0,-1 0 0,1 0 0,0 0 0,0 0 0,0 0 0,0 0 0,1 0 0,-1 0 0,1 0 0,0 0 0,1 3 0,-1-4 0,-1 0 0,1-1 0,1 1 0,-1-1 0,0 1 0,0-1 0,0 0 0,1 0 0,-1 1 0,0-1 0,1 0 0,-1 0 0,1 0 0,0 0 0,-1-1 0,1 1 0,0 0 0,-1-1 0,1 1 0,2-1 0,-2 1 0,0-1 0,0 0 0,0 1 0,0-1 0,1 0 0,-1 0 0,0-1 0,0 1 0,0 0 0,0-1 0,0 1 0,0-1 0,0 0 0,0 0 0,0 0 0,0 0 0,0 0 0,-1 0 0,1 0 0,0 0 0,-1-1 0,1 1 0,-1-1 0,1 1 0,-1-1 0,0 0 0,1 1 0,-1-1 0,1-3 0,3-6 0,0 0 0,0 0 0,-1 0 0,2-15 0,1 1 0,-3 10 0,-3 114 0,-2 113 0,-2-165 0,-7 75 0,8-110 0,0 1 0,-1-1 0,-1 0 0,0 0 0,-1 0 0,0 0 0,-9 14 0,12-23 0,-1-1 0,1 1 0,-1-1 0,1 0 0,-1 0 0,0 1 0,0-2 0,0 1 0,0 0 0,0-1 0,0 1 0,0-1 0,-1 0 0,1 0 0,0 0 0,-7 0 0,9 0 0,-1-1 0,0 0 0,0 0 0,1 0 0,-1 0 0,0 0 0,0 0 0,1 0 0,-1 0 0,0-1 0,0 1 0,1-1 0,-1 1 0,1-1 0,-1 0 0,0 0 0,1 1 0,-1-1 0,1 0 0,0 0 0,-1-1 0,1 1 0,0 0 0,-1 0 0,1-1 0,0 1 0,0-1 0,0 1 0,0-1 0,1 1 0,-1-1 0,0 1 0,1-1 0,-1-2 0,0 2 0,1 0 0,0-1 0,1 1 0,-1 0 0,0-1 0,1 1 0,-1 0 0,1 0 0,0 0 0,0 0 0,0-1 0,0 1 0,2-3 0,18-24 0,-6 12 0,2 1 0,0 1 0,0 1 0,31-19 0,-15 10 0,10-7 0,3-2 0,-1-3 0,64-61 0,-97 84 0,-1-1 0,0 0 0,15-23 0,-23 31 0,-1 0 0,1-1 0,-1 1 0,0-1 0,-1 1 0,1-1 0,-1 0 0,0 1 0,0-1 0,-1 0 0,0 0 0,0 0 0,0 0 0,-2-7 0,1 8 0,0 0 0,0-1 0,0 1 0,-1 0 0,0 0 0,0 0 0,-3-5 0,4 9 0,0-1 0,1 1 0,-1 0 0,0 0 0,0 0 0,0 0 0,0 1 0,0-1 0,0 0 0,0 0 0,0 0 0,-1 1 0,1-1 0,0 1 0,0-1 0,0 1 0,-1-1 0,1 1 0,0 0 0,-1 0 0,1-1 0,0 1 0,-1 0 0,1 0 0,0 0 0,-1 1 0,1-1 0,0 0 0,-1 0 0,1 1 0,0-1 0,0 1 0,-1-1 0,0 2 0,0-1 0,1-1 0,-1 1 0,1 0 0,-1 0 0,1 1 0,0-1 0,0 0 0,-1 0 0,1 1 0,0-1 0,0 1 0,1-1 0,-1 1 0,0-1 0,0 1 0,1-1 0,-1 1 0,1 0 0,-1-1 0,1 1 0,0 0 0,-1-1 0,1 1 0,0 0 0,0 0 0,0-1 0,1 1 0,-1 0 0,0 0 0,1-1 0,-1 1 0,1 1 0,2 7 0,0-1 0,1-1 0,0 1 0,6 11 0,-2-6 0,-2-3 0,0 0 0,1 0 0,1 0 0,16 19 0,-22-28 0,1 0 0,-1 0 0,0 0 0,1-1 0,-1 1 0,1-1 0,0 1 0,-1-1 0,1 0 0,0 0 0,0 0 0,0 0 0,-1 0 0,1-1 0,0 1 0,0-1 0,0 0 0,0 0 0,0 0 0,0 0 0,0-1 0,0 1 0,0-1 0,0 0 0,0 0 0,0 0 0,3-1 0,4-4 0,0 1 0,0-1 0,-1-1 0,1 0 0,-1 0 0,13-14 0,42-58 0,-45 55 0,-19 23 0,1 0 0,0 0 0,-1 0 0,1 1 0,0-1 0,0 0 0,0 0 0,0 0 0,0 1 0,0-1 0,0 0 0,0 1 0,0-1 0,0 1 0,0-1 0,0 1 0,0 0 0,0-1 0,0 1 0,0 0 0,1 0 0,-1 0 0,0 0 0,0 0 0,0 0 0,3 0 0,-3 1 0,0-1 0,0 1 0,0 0 0,1 0 0,-1-1 0,0 1 0,0 0 0,0 0 0,0 0 0,0 0 0,-1 0 0,1 0 0,0 1 0,0-1 0,-1 0 0,1 0 0,-1 1 0,1-1 0,-1 0 0,1 1 0,-1 1 0,5 27 0,-2 0 0,-1-1 0,-3 32 0,1-24 0,0-37 0,0 1 0,0 0 0,0 0 0,0 0 0,0-1 0,0 1 0,0 0 0,0 0 0,0 0 0,0-1 0,1 1 0,-1 0 0,0 0 0,0-1 0,1 1 0,-1 0 0,1 0 0,-1-1 0,1 1 0,-1 0 0,1-1 0,0 1 0,0 0 0,-1-1 0,1 0 0,0 0 0,-1 0 0,1 0 0,0 0 0,-1 0 0,1 0 0,0 0 0,-1 0 0,1 0 0,-1-1 0,1 1 0,0 0 0,-1 0 0,1-1 0,-1 1 0,1 0 0,0-1 0,0 0 0,3-1 0,-1-1 0,1 0 0,-1-1 0,0 1 0,0 0 0,4-6 0,16-28 0,32-35 0,-54 72 0,-1-1 0,1 0 0,-1 1 0,1-1 0,-1 1 0,1-1 0,-1 1 0,1-1 0,0 1 0,-1 0 0,1-1 0,0 1 0,-1 0 0,1-1 0,0 1 0,0 0 0,-1 0 0,1 0 0,0-1 0,0 1 0,-1 0 0,1 0 0,0 0 0,0 0 0,0 0 0,-1 1 0,1-1 0,0 0 0,0 0 0,-1 0 0,1 1 0,0-1 0,23 19 0,-12-8 0,18 21 0,-25-26 0,0 0 0,1 0 0,-1 0 0,1-1 0,13 9 0,-17-13 0,-1-1 0,0 1 0,1-1 0,-1 1 0,1-1 0,-1 0 0,1 0 0,-1 1 0,1-1 0,-1 0 0,1 0 0,-1-1 0,1 1 0,-1 0 0,1 0 0,-1-1 0,1 1 0,-1-1 0,0 1 0,1-1 0,-1 0 0,0 1 0,1-1 0,-1 0 0,0 0 0,0 0 0,0 0 0,2-2 0,3-4 0,0 1 0,0-1 0,7-14 0,-8 13 0,19-37 850,-14 21-5635</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6:13.801"/>
    </inkml:context>
    <inkml:brush xml:id="br0">
      <inkml:brushProperty name="width" value="0.05" units="cm"/>
      <inkml:brushProperty name="height" value="0.05" units="cm"/>
      <inkml:brushProperty name="color" value="#5B2D90"/>
    </inkml:brush>
  </inkml:definitions>
  <inkml:trace contextRef="#ctx0" brushRef="#br0">46 234 10344,'0'0'12575,"-2"15"-12119,0 163 866,6-106-353,-3-1 1,-12 98 0,11-152-568,0-4 475,-3-25-114,-12-87 10,4-1 0,4-185 0,8 262-657,2 0-1,0 0 1,9-30-1,-8 39-68,0 1 0,1 0 0,1 0 1,0 0-1,1 1 0,14-21 0,-19 30-47,1 0 0,0 0 0,0 0 0,0 0 0,0 0 0,0 1 0,0-1 0,1 1 0,0 0 0,-1 0 0,1 0 0,0 0 0,0 1 0,0-1 0,0 1 0,0 0 0,0 1 0,0-1 0,0 0 0,0 1 0,0 0 0,0 0 0,1 1 0,-1-1 0,0 1 0,0-1 0,0 1 0,0 1 0,0-1 0,5 3 0,-2-1 0,-1 1 0,1 0 0,-1 0 0,0 0 0,0 1 0,0 0 0,-1 0 0,1 0 0,-1 1 0,-1 0 0,1 0 0,-1 0 0,0 0 0,0 1 0,-1 0 0,3 7 0,-3-6 0,-1 0 0,0 0 0,-1 1 0,0-1 0,0 0 0,-1 1 0,0-1 0,0 1 0,-1-1 0,0 1 0,-1-1 0,0 0 0,0 0 0,-1 0 0,1 0 0,-2 0 0,1 0 0,-1-1 0,-8 11 0,0-1 0,-1 0 0,0-1 0,-2-1 0,0 0 0,0-1 0,-33 22 0,44-34 0,0 0 0,1 0 0,-1 0 0,0 0 0,0-1 0,0 1 0,0-1 0,0 0 0,-7 0 0,10-1 22,1 0 0,-1 0 0,1 0-1,-1 1 1,1-1 0,0 0 0,-1 0 0,1 0 0,-1 0 0,1 1-1,0-1 1,-1 0 0,1 1 0,0-1 0,-1 0 0,1 0 0,0 1-1,-1-1 1,1 0 0,0 1 0,0-1 0,0 1 0,-1-1 0,1 0-1,0 1 1,0-1 0,0 1 0,0-1 0,0 1 0,-1-1 0,1 1-1,0-1 1,0 0 0,0 1 0,0-1 0,1 1 0,-1-1-1,0 1 1,0-1 0,0 0 0,0 1 0,0-1 0,0 1 0,1 0-1,8 17-3391</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6:16.409"/>
    </inkml:context>
    <inkml:brush xml:id="br0">
      <inkml:brushProperty name="width" value="0.05" units="cm"/>
      <inkml:brushProperty name="height" value="0.05" units="cm"/>
      <inkml:brushProperty name="color" value="#5B2D90"/>
    </inkml:brush>
  </inkml:definitions>
  <inkml:trace contextRef="#ctx0" brushRef="#br0">0 658 12160,'0'0'4913,"16"1"-4504,2 0-266,-8 0-47,1 0-1,-1 0 1,1-1 0,-1-1-1,1 0 1,-1 0-1,16-5 1,-7 0 127,0-1-1,-1-1 1,0-1-1,-1-1 0,1 0 1,-2-1-1,0-1 1,0 0-1,-1-2 1,-1 1-1,0-2 1,22-30-1,-20 23 26,-1-2-1,-1 0 1,-1-1-1,-1 0 1,-1-1-1,-1 0 1,-2-1-1,9-44 1,-15 59-102,-1 0 1,0 0-1,-1 0 0,-2-18 0,2 24-74,-1 1-1,0-1 1,0 0-1,-1 1 1,0-1-1,0 1 0,0-1 1,-1 1-1,1 0 1,-7-9-1,8 13-51,0 1-1,1-1 0,-1 1 1,0-1-1,1 0 0,-1 1 0,0-1 1,0 1-1,1 0 0,-1-1 1,0 1-1,0 0 0,0-1 1,1 1-1,-1 0 0,0 0 1,0 0-1,0 0 0,0 0 1,0 0-1,0 0 0,1 0 1,-1 0-1,0 0 0,0 0 1,0 0-1,0 1 0,0-1 1,1 0-1,-1 1 0,0-1 0,0 1 1,1-1-1,-1 1 0,0-1 1,0 1-1,1-1 0,-1 1 1,1 0-1,-2 0 0,-3 5 69,0 0 0,0 0 0,-7 10-1,9-11-26,-8 12 63,1 1 1,1-1-1,0 2 0,1-1 0,2 1 0,0 0 1,0 1-1,2-1 0,1 1 0,0 0 0,1 0 1,2 34-1,0-48-95,1 1 1,0-1-1,0 0 1,0 0-1,1 0 1,0 1-1,1-2 1,-1 1-1,1 0 1,0 0-1,0-1 1,1 1-1,-1-1 1,1 0-1,1 0 1,-1-1-1,1 1 1,-1-1-1,1 0 1,0 0-1,1-1 0,-1 1 1,1-1-1,-1 0 1,1-1-1,0 1 1,0-1-1,0-1 1,1 1-1,-1-1 1,0 0-1,1 0 1,-1-1-1,7 1 1,12-3 30,0-1 0,-1 0 1,1-2-1,-1-1 1,0-1-1,0-1 0,-1-1 1,0-1-1,0 0 0,-2-2 1,1-1-1,-1-1 0,-1-1 1,28-26-1,3 0 154,-32 27 112,20-20 1,-39 34-320,0 0 0,0 0 0,0 0 0,0-1 0,0 1 1,0 0-1,0 0 0,0 0 0,-1 0 0,1-1 0,0 1 1,0 0-1,0 0 0,0 0 0,0 0 0,0 0 0,-1 0 0,1 0 1,0-1-1,0 1 0,0 0 0,0 0 0,-1 0 0,1 0 1,0 0-1,0 0 0,0 0 0,-1 0 0,1 0 0,0 0 0,0 0 1,0 0-1,0 0 0,-1 0 0,1 0 0,0 0 0,0 0 1,0 0-1,-1 0 0,1 0 0,0 0 0,0 0 0,0 1 0,0-1 1,0 0-1,-1 0 0,1 0 0,0 0 0,0 0 0,0 0 0,0 1 1,0-1-1,0 0 0,-1 0 0,1 0 0,0 0 0,0 1 1,0-1-1,0 0 0,0 0 0,0 0 0,0 1 0,-6 6 81,-1 1 0,0-1-1,0 0 1,-15 11-1,-16 17 78,23-18-75,1 1 0,1 0 1,0 1-1,2 1 0,0-1 0,1 2 0,-10 30 0,18-45-75,1 0-1,0 0 0,1 0 0,0 1 0,0-1 0,0 0 1,0 0-1,1 0 0,0 0 0,1 0 0,-1 0 0,1 0 0,5 11 1,-6-14-10,1 0 1,0 1-1,-1-1 0,1 0 1,1 0-1,-1 0 1,0-1-1,1 1 1,-1 0-1,1-1 1,0 0-1,0 1 1,0-1-1,0 0 0,0 0 1,0-1-1,1 1 1,-1-1-1,1 0 1,-1 0-1,1 0 1,-1 0-1,1 0 1,5-1-1,-6 0-5,1-1 0,-1 1 0,1-1 0,-1 0 0,0 0 0,0-1 0,0 1 0,0-1 0,0 1 0,0-1 0,0 0 0,0 0 0,0-1 0,-1 1 0,1 0 0,1-4 0,5-4 0,0-1 0,11-18 0,-10 8 0,0 0 0,-2-1 0,0 0 0,-2 0 0,7-39 0,-13 60 0,0 1 0,0 0 0,0-1 0,1 1 0,-1 0 0,0-1 0,0 1 0,0 0 0,0 0 0,0-1 0,1 1 0,-1 0 0,0 0 0,0-1 0,1 1 0,-1 0 0,0 0 0,0-1 0,1 1 0,-1 0 0,0 0 0,0 0 0,1 0 0,-1 0 0,0-1 0,1 1 0,-1 0 0,0 0 0,1 0 0,-1 0 0,0 0 0,1 0 0,-1 0 0,0 0 0,0 0 0,1 0 0,-1 0 0,0 0 0,1 1 0,-1-1 0,0 0 0,1 0 0,-1 0 0,0 0 0,0 0 0,1 1 0,-1-1 0,0 0 0,1 0 0,-1 0 0,0 1 0,0-1 0,0 0 0,1 0 0,-1 1 0,0-1 0,0 1 0,22 21 0,-13-12 0,-2-4 0,0 0 0,0-1 0,0 1 0,1-2 0,-1 1 0,1-1 0,0 0 0,1 0 0,8 2 0,-11-5 0,-1 1 0,1-2 0,-1 1 0,1 0 0,-1-1 0,1 0 0,-1 0 0,1-1 0,-1 0 0,1 0 0,-1 0 0,0 0 0,1-1 0,-1 0 0,0 0 0,7-4 0,0-2 0,0 0 0,0 0 0,-1-1 0,0-1 0,0 0 0,-1-1 0,-1 0 0,10-13 0,5-14 0,26-53 0,-45 81 0,4-9 0,2 1 0,0 0 0,1 0 0,20-21 0,-32 38 0,0 1 0,1-1 0,-1 1 0,1-1 0,-1 1 0,1-1 0,0 1 0,-1 0 0,1-1 0,-1 1 0,1 0 0,0-1 0,-1 1 0,1 0 0,0 0 0,-1 0 0,1-1 0,0 1 0,-1 0 0,1 0 0,0 0 0,-1 0 0,1 0 0,0 0 0,-1 1 0,1-1 0,0 0 0,-1 0 0,1 0 0,0 1 0,-1-1 0,1 0 0,0 1 0,-1-1 0,1 0 0,-1 1 0,1-1 0,-1 1 0,1-1 0,-1 1 0,1-1 0,-1 1 0,1-1 0,-1 2 0,4 3 0,-1 0 0,-1 0 0,1 0 0,2 8 0,-2-6 0,4 10 0,-1 0 0,-1 0 0,-1 0 0,-1 1 0,0-1 0,1 21 0,-4-6 0,0-1 0,-8 52 0,7-80 0,1 0 0,-1 0 0,1-1 0,-1 1 0,0 0 0,0 0 0,-1-1 0,1 1 0,0-1 0,-1 1 0,1-1 0,-1 1 0,0-1 0,0 0 0,0 0 0,0 0 0,0 0 0,-1 0 0,1 0 0,0-1 0,-1 1 0,0-1 0,1 0 0,-1 1 0,0-1 0,1-1 0,-1 1 0,-6 1 0,5-2 0,0 1 0,-1-1 0,1 0 0,-1-1 0,1 1 0,0-1 0,-1 0 0,1 0 0,0 0 0,0-1 0,0 1 0,0-1 0,0 0 0,0 0 0,0 0 0,0-1 0,1 1 0,-6-7 0,5 6 0,2 1 0,8 1 0,-2 0 0,116-13 0,-103 10 0,0 0 0,-1 0 0,0-2 0,0 0 0,16-10 0,-10 3 0,0-1 0,-2-1 0,0-1 0,-1 0 0,18-21 0,-8 6 0,-2-2 0,27-44 0,-23 20 0,-24 40 0,1 2 0,16-23 0,-24 37 0,0 0 0,1 1 0,-1-1 0,0 0 0,1 1 0,-1-1 0,1 1 0,-1-1 0,1 1 0,0-1 0,-1 1 0,1-1 0,-1 1 0,1-1 0,0 1 0,-1 0 0,1-1 0,0 1 0,0 0 0,-1-1 0,1 1 0,0 0 0,0 0 0,-1 0 0,1 0 0,0 0 0,0 0 0,0 0 0,-1 0 0,1 0 0,0 0 0,0 0 0,-1 1 0,1-1 0,0 0 0,0 1 0,-1-1 0,1 0 0,0 1 0,-1-1 0,1 1 0,-1-1 0,1 1 0,0-1 0,-1 1 0,1-1 0,-1 1 0,1-1 0,-1 1 0,0 0 0,1-1 0,0 2 0,3 5 0,-1 0 0,1 0 0,-1 0 0,2 9 0,-4-12 0,8 29 0,-1 1 0,-2 0 0,-1 0 0,-2 0 0,-1 41 0,2-46 0,-4-28 0,0 0 0,0-1 0,0 1 0,0-1 0,1 1 0,-1-1 0,0 1 0,0-1 0,0 1 0,1-1 0,-1 1 0,0-1 0,1 1 0,-1-1 0,0 1 0,1-1 0,-1 1 0,1-1 0,-1 0 0,0 1 0,1-1 0,-1 0 0,1 1 0,-1-1 0,1 0 0,-1 0 0,1 0 0,0 1 0,-1-1 0,1 0 0,-1 0 0,1 0 0,-1 0 0,1 0 0,0 0 0,-1 0 0,1 0 0,-1 0 0,1 0 0,-1 0 0,1 0 0,0-1 0,-1 1 0,1 0 0,-1 0 0,1-1 0,0 1 0,8-7 0,1-1 0,-1 0 0,-1 0 0,1-1 0,-1 0 0,8-13 0,10-10 0,-23 29 0,9-11 0,1 0 0,1 0 0,0 1 0,25-17 0,-39 29 0,1 1 0,0 0 0,-1-1 0,1 1 0,-1 0 0,1-1 0,0 1 0,0 0 0,-1 0 0,1-1 0,0 1 0,-1 0 0,1 0 0,0 0 0,0 0 0,-1 0 0,1 0 0,0 0 0,-1 0 0,1 0 0,0 1 0,0-1 0,-1 0 0,1 0 0,0 1 0,-1-1 0,1 0 0,-1 1 0,2 0 0,-1 0 0,0 0 0,0 1 0,1 0 0,-1-1 0,-1 1 0,1-1 0,0 1 0,0 0 0,-1 0 0,1-1 0,0 4 0,1 5 0,-1 0 0,0 0 0,0 11 0,-1-12 0,0 0 0,1 0 0,0 0 0,0 0 0,4 9 0,-5-18 0,0 1 0,0-1 0,0 0 0,0 0 0,0 0 0,1 1 0,-1-1 0,0 0 0,0 0 0,0 0 0,0 1 0,0-1 0,1 0 0,-1 0 0,0 0 0,0 0 0,0 0 0,1 0 0,-1 0 0,0 1 0,0-1 0,0 0 0,1 0 0,-1 0 0,0 0 0,0 0 0,1 0 0,-1 0 0,0 0 0,0 0 0,0 0 0,1 0 0,-1 0 0,0 0 0,0 0 0,0 0 0,1-1 0,-1 1 0,0 0 0,0 0 0,0 0 0,1 0 0,-1 0 0,0-1 0,10-6 0,-9 6 0,21-18 0,-1 0 0,0-2 0,-2 0 0,32-48 0,-49 67 0,-1 0 0,1-1 0,0 1 0,0 0 0,0 0 0,0 0 0,0 0 0,0 0 0,4-2 0,-5 4 0,-1-1 0,1 1 0,0 0 0,0 0 0,-1-1 0,1 1 0,0 0 0,-1 0 0,1 0 0,0 0 0,0 0 0,-1 0 0,1 0 0,0 0 0,-1 0 0,1 0 0,0 0 0,0 1 0,-1-1 0,1 0 0,0 0 0,-1 1 0,1-1 0,0 0 0,-1 1 0,1-1 0,-1 1 0,1-1 0,0 1 0,-1-1 0,1 1 0,-1-1 0,0 1 0,1-1 0,-1 1 0,1 0 0,-1-1 0,0 1 0,1 0 0,-1-1 0,0 1 0,0 1 0,6 11 0,2 8 0,2 1 0,0-1 0,2-1 0,21 30 0,-31-47 0,1 0 0,-1 0 0,1-1 0,0 0 0,0 1 0,0-1 0,0 0 0,0 0 0,1-1 0,-1 1 0,0-1 0,1 1 0,-1-1 0,1 0 0,7 0 0,-5 0 0,0-1 0,-1 0 0,1-1 0,0 0 0,0 0 0,0 0 0,-1-1 0,1 1 0,6-4 0,9-5 0,0-2 0,-1 0 0,-1-1 0,19-16 0,-30 23 0,15-12 0,0 0 0,-2-1 0,0-1 0,-1-1 0,32-45 0,-27 29 0,20-34 0,-41 62 0,-10 14 0,-10 15 0,-8 15 0,2 1 0,1 2 0,2 0 0,-22 61 0,35-81 0,1 0 0,1 1 0,-3 21 0,6-31 0,1 0 0,-1 0 0,1 0 0,1 0 0,0 0 0,0 0 0,1-1 0,5 16 0,-7-22 0,1-1 0,-1 1 0,1-1 0,-1 1 0,1 0 0,0-1 0,0 0 0,0 1 0,0-1 0,0 1 0,0-1 0,0 0 0,0 0 0,0 0 0,1 0 0,-1 0 0,0 0 0,1 0 0,-1 0 0,1 0 0,-1 0 0,4 0 0,-3-1 0,-1 0 0,1 0 0,0 0 0,0-1 0,0 1 0,-1-1 0,1 1 0,0-1 0,0 0 0,-1 1 0,1-1 0,-1 0 0,1 0 0,-1 0 0,1 0 0,-1-1 0,2 0 0,5-7 0,0 0 0,0 0 0,-1-1 0,11-18 0,16-36 0,44-113 0,-78 177 0,0-1 0,0 1 0,0 0 0,0 0 0,0 0 0,0 0 0,0-1 0,0 1 0,0 0 0,0 0 0,0 0 0,0 0 0,0-1 0,0 1 0,0 0 0,0 0 0,1 0 0,-1 0 0,0 0 0,0-1 0,0 1 0,0 0 0,0 0 0,0 0 0,1 0 0,-1 0 0,0 0 0,0 0 0,0 0 0,0 0 0,1 0 0,-1 0 0,0-1 0,0 1 0,0 0 0,0 0 0,1 0 0,-1 0 0,0 0 0,0 0 0,0 0 0,1 1 0,4 7 0,4 22 0,-7-23 0,0 0 0,8 32 0,30 70 0,-35-99 0,-1 0 0,2 0 0,-1 0 0,2-1 0,-1 0 0,1-1 0,0 1 0,1-1 0,0-1 0,0 1 0,1-2 0,10 8 0,-13-11 43,0-1 0,0 1-1,1-1 1,-1 0 0,0-1 0,1 1-1,-1-1 1,1-1 0,0 1 0,-1-1-1,1 0 1,0-1 0,-1 1 0,1-1 0,-1-1-1,1 1 1,-1-1 0,0 0 0,0-1-1,1 1 1,-2-1 0,10-6 0,5-4-1027,0-1 0,-1 0 1,0-2-1,20-22 0</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6:51.025"/>
    </inkml:context>
    <inkml:brush xml:id="br0">
      <inkml:brushProperty name="width" value="0.05" units="cm"/>
      <inkml:brushProperty name="height" value="0.05" units="cm"/>
      <inkml:brushProperty name="color" value="#5B2D90"/>
    </inkml:brush>
  </inkml:definitions>
  <inkml:trace contextRef="#ctx0" brushRef="#br0">1 799 8744,'0'0'7911,"12"-5"-7565,0 0-237,2 0 111,0-1 0,-1 0 0,25-17 0,-25 14-36,-3 3-38,-1-1 0,0 0-1,0 0 1,0-1 0,-1 0 0,-1 0 0,1-1-1,10-16 1,-15 20-108,8-13 133,-1 0 1,0 0-1,-2-1 1,0 0-1,10-40 1,-11 16 96,-4 20 175,1 0 0,7-23 0,-11 46-428,0 0 0,0 0 1,0-1-1,1 1 0,-1 0 0,0 0 1,0 0-1,0 0 0,0 0 0,0 0 0,0 0 1,0-1-1,0 1 0,0 0 0,0 0 1,0 0-1,0 0 0,0 0 0,0 0 1,0 0-1,1 0 0,-1 0 0,0 0 0,0-1 1,0 1-1,0 0 0,0 0 0,0 0 1,0 0-1,0 0 0,1 0 0,-1 0 0,0 0 1,0 0-1,0 0 0,0 0 0,0 0 1,0 0-1,1 0 0,-1 0 0,0 0 0,0 0 1,0 0-1,0 0 0,0 0 0,0 0 1,0 0-1,1 0 0,-1 1 0,0-1 1,0 0-1,0 0 0,0 0 0,7 9 326,5 17-209,-10-23-80,16 39 91,-1 1 1,-2 0-1,-2 1 0,14 86 1,-26-124-118,-1 0-1,0-1 1,0 1-1,-1 0 1,0 0 0,0-1-1,0 1 1,-3 7-1,4-11-12,-1-1-1,0 1 0,1 0 1,-1-1-1,0 1 0,0-1 1,0 1-1,0-1 0,0 0 1,0 1-1,-1-1 0,1 0 0,0 0 1,-1 0-1,1 0 0,-1 0 1,1 0-1,-1 0 0,1 0 1,-1 0-1,0-1 0,1 1 0,-1-1 1,0 1-1,1-1 0,-1 0 1,0 0-1,0 0 0,0 0 1,-2 0-1,-11-1 66,-1-2 0,1 1 0,0-2 0,0 0 0,0-1-1,0 0 1,1-1 0,-21-12 0,34 17-47,-1-1 1,1 1-1,-1 0 0,0 1 1,1-1-1,-1 0 0,0 0 0,0 1 1,0-1-1,-3 0 0,4 1 71,2 0-87,-1 0 1,0-1 0,0 1 0,1 0-1,-1 0 1,0-1 0,1 1-1,-1 0 1,1 0 0,-1-1 0,0 1-1,1 0 1,-1 0 0,1 0 0,-1 0-1,0 0 1,1 0 0,-1 0 0,1 0-1,-1 0 1,1 0 0,-1 0 0,0 0-1,1 0 1,0 0 0,22 4 4,1-1 0,-1-1 0,1-1 0,40-3 0,-53 1-24,-1-1 1,0-1-1,0 1 1,0-1-1,0-1 0,-1 0 1,1 0-1,-1-1 0,0-1 1,0 1-1,-1-1 0,0 0 1,12-12-1,-7 4 19,0-1 0,-1-1-1,0 0 1,-2 0 0,1-1-1,-2 0 1,-1-1 0,0 0-1,-1-1 1,-1 0 0,7-32-1,-9 23 29,-1 0-1,-1 0 0,-1-1 0,-1 1 0,-2 0 0,-1 0 0,-10-44 1,7 39-1,4 23-10,0-1-1,0 0 1,-1 1-1,-1 0 1,-7-16-1,4 7 43,-1-4 15,8 23-86,-1-1 0,1 0 0,-1 1-1,1-1 1,-1 0 0,0 1 0,1-1 0,-1 0 0,0 1-1,1-1 1,-1 1 0,0 0 0,0-1 0,1 1 0,-1-1 0,0 1-1,0 0 1,0 0 0,1 0 0,-1-1 0,0 1 0,-2 0 0,3 1-4,-1 0 1,0-1 0,1 1-1,-1 0 1,1 0 0,-1-1 0,1 1-1,-1 0 1,1 0 0,0 0-1,-1 0 1,1 0 0,0 0 0,0 0-1,-1 0 1,1 0 0,0 1-1,-2 20-23,-2 34-21,3 0 0,9 94 1,13-45-30,-4-21-14,-15-67 68,1 0 0,1-1 1,0 1-1,2-1 0,-1 0 0,2 0 0,0 0 0,1-1 0,13 19 1,-18-31 20,0 1 0,0-1 0,0-1 0,0 1 1,0 0-1,0-1 0,1 0 0,3 3 1,-5-4 2,-1 0 0,1-1 0,0 1 1,0 0-1,0-1 0,-1 1 1,1-1-1,0 0 0,0 0 1,0 0-1,0 0 0,0 0 0,-1 0 1,1 0-1,0 0 0,0-1 1,0 1-1,0-1 0,-1 1 1,4-2-1,2-2 15,-1 0 0,1 0 0,-1-1 1,0 0-1,0 0 0,0 0 0,-1-1 0,0 0 0,0 0 1,0 0-1,-1 0 0,8-15 0,-11 18-8,17-35 116,-17 37-108,-1-1-1,1 1 0,-1-1 1,1 1-1,-1-1 0,0 1 1,1-1-1,-1 0 0,0 1 1,0-1-1,0 1 0,0-1 1,-1 1-1,1-1 0,0 0 1,-1 1-1,1-1 0,-1 1 1,1-1-1,-1 1 0,1 0 1,-3-3-1,-10 25 274,11-14-292,-1 0 1,1 1-1,1-1 0,-1 1 1,1-1-1,1 1 0,-1 0 1,1-1-1,1 1 0,1 10 0,-1-13-2,0 0 0,0 0 0,0 0 0,1 0-1,0 0 1,0-1 0,0 1 0,1-1-1,-1 1 1,1-1 0,0 0 0,1 0-1,-1 0 1,1 0 0,-1-1 0,9 6-1,-11-8 6,0 0 0,1-1-1,-1 1 1,1 0-1,-1-1 1,1 0-1,-1 1 1,1-1-1,-1 0 1,1 1-1,0-1 1,-1 0 0,1 0-1,-1 0 1,1-1-1,0 1 1,-1 0-1,1-1 1,-1 1-1,1-1 1,-1 1-1,1-1 1,-1 1 0,0-1-1,1 0 1,-1 0-1,0 0 1,1 0-1,-1 0 1,0 0-1,0 0 1,2-3-1,0 1 4,0-1 0,0 0 0,-1 0-1,1 0 1,-1 0 0,0 0-1,0 0 1,0-1 0,-1 1-1,2-8 1,-1 2 20,-1 0 0,-1 0-1,1 0 1,-2 0 0,1 0-1,-1 0 1,-4-16 0,4 23-10,0-1 0,0 0 1,-1 1-1,1-1 0,-1 1 1,0 0-1,0-1 0,0 1 1,0 0-1,-1 0 0,1 0 1,-1 1-1,0-1 0,1 0 1,-1 1-1,-1 0 0,1 0 1,0 0-1,0 0 0,-1 0 1,1 1-1,-7-3 0,6 3-1,1 0-1,0 1 0,0-1 0,-1 1 1,1-1-1,0 1 0,-1 0 1,1 0-1,0 1 0,-1-1 0,1 1 1,-6 1-1,4-1-25,5-1 10,-1 0 0,1 0 0,0 0 1,0 0-1,0 0 0,-1 0 0,1 0 0,0 0 0,0 0 1,0 0-1,0 0 0,-1 0 0,1 0 0,0 0 0,0 0 0,0 0 1,0 0-1,0 0 0,-1 1 0,1-1 0,0 0 0,0 0 0,0 0 1,0 0-1,0 0 0,-1 0 0,1 1 0,0-1 0,0 0 1,0 0-1,0 0 0,0 0 0,0 1 0,0-1 0,0 0 0,0 0 1,0 0-1,0 0 0,0 1 0,0-1 0,0 0 0,0 0 1,0 0-1,0 0 0,0 1 0,0-1 0,0 1-7,2-1 6,-1 0 1,1 1-1,0-1 0,0 1 1,-1-1-1,1 1 0,0 0 1,-1 0-1,1 0 0,1 1 1,8 3-4,-5-3 1,1-1 0,0 0 0,0 0-1,0-1 1,-1 0 0,1-1 0,0 1-1,0-1 1,0 0 0,-1-1 0,1 0-1,-1 0 1,11-4 0,-6 1 4,0-1 1,0 0-1,0 0 0,-1-1 1,0 0-1,14-14 0,-23 19 2,0 1 0,1-1-1,-1 1 1,1 0 0,-1 0-1,1 0 1,-1 0 0,1 0-1,0 0 1,-1 0 0,1 0-1,2 0 1,2 5 11,-3 11-8,-2 20-5,2 0 0,13 62 0,-16-96 1,0-1 0,0 1 0,1 0 0,-1 0 0,0 0 0,0-1 0,0 1-1,1 0 1,-1 0 0,0-1 0,1 1 0,-1 0 0,0-1 0,1 1 0,-1 0 0,1-1 0,-1 1 0,1-1 0,-1 1 0,1-1-1,0 1 1,-1-1 0,1 1 0,0-1 0,-1 1 0,1-1 0,0 0 0,0 0 0,1 1 0,-1-1 3,1 0 0,-1-1 1,1 1-1,-1-1 0,0 1 1,1-1-1,-1 1 0,1-1 1,-1 0-1,0 0 0,0 1 1,1-1-1,-1 0 0,1-2 0,6-4 29,-1 0 0,-1-1-1,9-12 1,-2-1 99,-1-2 1,-1 0 0,8-26-1,-14 41 54,-2 16-148,1 3-6,-3-6-22,1-1 0,-1 1 0,0 0-1,0 0 1,-1 0 0,1 7 0,2 19 11,2-13-30,0 0 1,12 28-1,-17-46 9,0 1-1,0-1 0,0 1 1,0-1-1,1 1 1,-1-1-1,0 1 0,0-1 1,1 0-1,-1 1 0,0-1 1,1 1-1,-1-1 0,0 0 1,1 1-1,-1-1 1,0 0-1,1 0 0,-1 1 1,1-1-1,-1 0 0,1 0 1,-1 1-1,0-1 0,1 0 1,-1 0-1,1 0 0,-1 0 1,1 0-1,-1 0 1,1 0-1,-1 0 0,1 0 1,-1 0-1,1 0 0,-1 0 1,2-1-1,-1 0 3,1 0 0,-1 0 0,1 0 0,-1 0 0,0-1 0,1 1 0,-1-1 0,0 1 0,0-1 0,1-2 0,3-3 14,-1-1 0,-1 0 0,5-14 0,14-116 298,-22 137-312,1 0 0,-1 0 0,0 0 0,1 0 0,-1 1 0,1-1 0,-1 0 0,1 0 0,-1 1 0,1-1 0,0 0 0,-1 1 0,1-1 0,0 0 0,0 1 0,-1-1 0,1 1 0,0 0-1,0-1 1,0 1 0,-1-1 0,1 1 0,0 0 0,0 0 0,0 0 0,0-1 0,0 1 0,0 0 0,0 0 0,-1 0 0,1 0 0,0 1 0,0-1 0,1 0 0,39 8 67,-33-6-64,45 14 21,-43-12-16,0 0 0,1-1 1,-1 0-1,1-1 0,0 0 1,0-1-1,0 0 0,14 0 1,-21-2-1,8 0 78,-10 3-68,-9 3-57,6-4-63,0-1 0,0 0 1,0 0-1,0 1 0,-1-1 0,1 0 1,0 0-1,0 0 0,0 0 0,-1 0 0,1 0 1,0-1-1,0 1 0,0 0 0,0-1 0,-1 1 1,1 0-1,-1-2 0,0 1-1932</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6:54.517"/>
    </inkml:context>
    <inkml:brush xml:id="br0">
      <inkml:brushProperty name="width" value="0.05" units="cm"/>
      <inkml:brushProperty name="height" value="0.05" units="cm"/>
      <inkml:brushProperty name="color" value="#5B2D90"/>
    </inkml:brush>
  </inkml:definitions>
  <inkml:trace contextRef="#ctx0" brushRef="#br0">1 400 9344,'0'0'8150,"13"-1"-7679,-5 1-495,10-1 420,0-1 0,0-1 0,34-9 0,-47 10-252,1 0 0,-1 0 0,0-1-1,0 0 1,0 0 0,0 0 0,-1 0 0,6-5 0,-8 5-81,0 1 0,0 0 0,0-1 0,0 1 1,-1-1-1,1 0 0,-1 1 0,0-1 0,1 0 1,-1 0-1,-1 0 0,1 0 0,0 0 0,-1 0 1,1 0-1,-1-5 0,0 5-23,0 1 0,-1-1 0,1 1-1,-1-1 1,0 1 0,1-1 0,-1 1 0,0 0 0,0-1 0,-1 1-1,1 0 1,0 0 0,-1 0 0,1 0 0,-1 0 0,0 0 0,0 0-1,1 1 1,-1-1 0,0 0 0,-1 1 0,1 0 0,0-1-1,0 1 1,-1 0 0,1 0 0,0 0 0,-1 1 0,1-1 0,-1 0-1,1 1 1,-1 0 0,1 0 0,-1-1 0,1 1 0,-1 1 0,0-1-1,1 0 1,-1 1 0,1-1 0,-1 1 0,1 0 0,0 0 0,-1 0-1,-2 1 1,1 0 5,0 0 0,-1 1-1,1-1 1,0 1 0,0-1 0,1 1-1,-1 1 1,0-1 0,1 0 0,-5 6-1,6-5-28,1-1-1,-1 0 0,0 1 0,1-1 1,0 1-1,0-1 0,0 1 1,0 0-1,1-1 0,-1 1 0,1 0 1,0-1-1,0 1 0,1 5 1,2 5 20,0-1 1,1 1 0,0-1 0,2 1 0,-1-1 0,2-1-1,7 13 1,-12-22-12,-1 1-1,1-1 0,1 0 1,-1 0-1,0-1 0,1 1 1,-1 0-1,1-1 0,0 1 1,0-1-1,0 0 0,0 0 1,0 0-1,0-1 0,1 1 1,-1-1-1,1 0 0,-1 0 1,1 0-1,6 1 0,-5-2 17,0 0-1,0 0 1,0 0-1,-1-1 1,1 0 0,0 0-1,0 0 1,-1 0-1,1-1 1,-1 0-1,1 0 1,-1 0 0,0 0-1,0-1 1,6-4-1,-3 0 17,0 0-1,0 0 1,-1-1-1,0 0 1,7-12-1,-8 11 7,1 0-1,0 1 0,0 0 0,1 0 0,9-8 0,-11 12 5,-1 0 0,1-1 0,-1 0 0,0 0 0,5-10 0,-4 8 23,-5 7-82,0-1 0,1 1-1,-1 0 1,0-1 0,0 1-1,0 0 1,1-1 0,-1 1-1,0 0 1,1 0 0,-1-1-1,0 1 1,1 0 0,-1 0-1,0-1 1,1 1 0,-1 0-1,1 0 1,-1 0 0,0 0-1,1 0 1,-1-1 0,1 1-1,-1 0 1,0 0 0,1 0-1,-1 0 1,1 0 0,-1 0-1,0 0 1,1 1 0,-1-1-1,1 0 1,-1 0 0,0 0-1,1 0 1,-1 0 0,0 1-1,1-1 1,-1 0 0,1 0-1,-1 1 1,0-1 0,0 0-1,1 0 1,-1 1 0,0-1-1,1 0 1,-1 1 0,0-1-1,0 0 1,0 1 0,1 0-1,9 20 112,-5 6-23,3 37-1,-3-21 17,-5-41-97,0-1 0,0 0 0,0 0-1,0 0 1,1 0 0,-1 1 0,0-1 0,1 0-1,-1 0 1,1 0 0,-1 0 0,1 0 0,0 0-1,-1 0 1,1 0 0,0 0 0,1 1 0,-2-2-5,1 0 1,-1 0-1,1 0 1,-1 1-1,1-1 1,-1 0 0,1 0-1,0 0 1,-1-1-1,1 1 1,-1 0 0,1 0-1,-1 0 1,1 0-1,-1 0 1,1-1 0,-1 1-1,1 0 1,-1 0-1,0-1 1,1 1 0,-1 0-1,1-1 1,-1 1-1,0 0 1,1-1 0,-1 1-1,0-1 1,1 1-1,-1 0 1,0-1 0,1 0-1,30-48 215,-21 33-132,0 0-1,16-19 1,-25 34-85,-1 0 0,1 0 0,0 0 0,-1 0 0,1 1 0,0-1 0,-1 0 0,1 0 0,0 1 0,0-1 0,0 0 0,0 1 1,-1-1-1,1 1 0,0-1 0,0 1 0,0 0 0,0-1 0,0 1 0,0 0 0,0 0 0,0-1 0,1 1 0,-1 0 0,0 0 0,0 0 0,0 0 0,0 0 1,0 1-1,0-1 0,0 0 0,0 0 0,0 1 0,0-1 0,0 1 0,0-1 0,0 1 0,0-1 0,0 1 0,-1-1 0,1 1 0,0 0 0,0 0 0,1 1 1,0 1-1,0 1 1,1 0 0,-1-1 0,0 1 0,-1 0 0,1 0 0,-1 0 0,0 1 0,2 7 0,-1 1 22,0-1 1,1 0-1,0 1 0,1-1 1,0 0-1,8 15 1,-10-26-28,-1 1 0,0-1 0,0 0 1,0 1-1,1-1 0,-1 0 0,1 0 1,-1 0-1,1 0 0,-1 0 0,1 0 1,0-1-1,-1 1 0,1-1 0,0 1 1,-1-1-1,1 1 0,0-1 0,0 0 0,0 0 1,-1 0-1,1 0 0,0 0 0,0 0 1,0 0-1,-1-1 0,1 1 0,3-2 1,5-1 17,1 0 0,-1-1 0,13-6 1,-21 8-18,20-7 86,-1-2 1,0-1-1,0-1 1,32-26-1,-41 31-1,-10 7-69,-1 0 1,1 0-1,-1 0 0,1 0 0,-1 0 0,0 0 0,1 0 1,-1 0-1,0-1 0,0 1 0,2-3 0,-33 23 201,26-16-220,0 1 0,0 0-1,1 0 1,0 0 0,0 1 0,0-1 0,0 1 0,0-1 0,1 1 0,0 0 0,-3 8 0,5-11-7,0 1 0,-1-1 0,1 1 0,0-1 1,0 1-1,0-1 0,1 1 0,-1-1 1,1 0-1,-1 1 0,1-1 0,0 0 1,-1 1-1,1-1 0,1 0 0,-1 0 0,0 0 1,0 0-1,1 0 0,-1 0 0,1 0 1,0 0-1,-1 0 0,1-1 0,0 1 1,0-1-1,3 2 0,-2-1 4,0 0-1,0 0 1,0 0-1,0 0 1,1-1-1,-1 0 1,1 1 0,-1-1-1,1-1 1,-1 1-1,1 0 1,-1-1-1,1 0 1,0 0-1,-1 0 1,1 0 0,0 0-1,-1-1 1,1 0-1,-1 1 1,1-1-1,-1-1 1,1 1 0,-1 0-1,0-1 1,0 0-1,0 0 1,1 0-1,-2 0 1,1 0-1,0 0 1,0-1 0,-1 0-1,1 1 1,-1-1-1,0 0 1,3-6-1,-4 7 9,0-1 0,0 1 0,-1-1 0,1 1 0,-1-1 0,0 1 0,0-1 0,0 1 0,0-1 0,0 1 0,0-1 0,-1 1 0,1 0 0,-1-1 0,1 1 0,-1-1 0,0 1-1,0 0 1,-2-4 0,0 2 11,1 0 0,-1-1 0,0 1-1,0 0 1,-1 0 0,1 1 0,-1-1-1,-5-4 1,4 5-2,0-1 0,0 1 0,-1 0 0,1 0 0,0 1 1,-1 0-1,0 0 0,1 0 0,-1 0 0,0 1 0,0 0 0,0 0 0,0 1 0,0 0 0,0 0 0,-8 1 0,5 1 18,9-2-58,9 2 9,0 0 10,-1-1 0,0 0-1,0-1 1,1 0 0,-1 0 0,0 0 0,12-3 0,59-17-3,-36 8 2,-24 7 1,0-1 0,0 0-1,-1-1 1,0-1 0,22-14-1,-19 13-13,-18 8 18,0 0 0,-1 0 0,1 0 0,0 0 0,-1 0 0,1-1 0,-1 1-1,1-1 1,-1 0 0,0 1 0,1-1 0,2-4 0,-1-1-3,-3 9 25,-9 17 26,-8 9-24,2 1 0,1 0 0,1 1 0,-10 38 0,22-67-24,0 0 1,-1 0-1,1-1 1,0 1 0,0 0-1,0 0 1,0-1-1,-1 1 1,1 0 0,0 0-1,1-1 1,-1 1-1,0 0 1,0 0-1,0-1 1,0 1 0,1 0-1,-1 0 1,0-1-1,0 1 1,1 0 0,-1-1-1,1 1 1,-1 0-1,1-1 1,-1 1-1,1-1 1,-1 1 0,1-1-1,-1 1 1,1-1-1,0 1 1,-1-1 0,2 1-1,-1-1 2,1 1 1,-1-1-1,0 0 0,0 0 1,1 0-1,-1 0 0,0 0 1,1 0-1,-1 0 0,0-1 1,0 1-1,1 0 0,-1-1 1,0 1-1,0-1 0,0 1 1,1-1-1,-1 0 0,0 1 1,1-2-1,18-17 35,-1 0 0,0-1 0,-2 0 0,0-2 0,24-42 0,-30 47-12,-4 5 13,0 1 122,-8 24-22,-1-7-128,2 1 0,-1-1 0,1 1 0,0-1 0,0 1 0,1-1 0,0 0 0,0 1 0,0-1 0,1 0 0,3 9 0,3 4 19,1 0 0,14 21 0,-22-38-25,1 0 0,-1 0 0,1 0 0,0-1 0,0 1 0,-1 0 0,1-1 0,0 1 0,0-1 0,1 0 0,-1 0 0,0 0 0,0 0 0,1 0 0,-1 0 0,0-1 0,1 1 0,-1-1 0,1 1 0,-1-1 0,3 0 0,6 0 10,1-1 0,-1 0 0,15-3 0,-16 2 0,3 0-8,-1-1 0,1-1 1,-1 0-1,0 0 0,0-1 0,-1-1 0,1 0 0,-1 0 1,0-1-1,-1-1 0,0 0 0,0 0 0,-1-1 0,0 0 1,0-1-1,13-20 0,-18 25 3,0-1 0,-1 1 0,0-1 0,3-8 0,-5 13-4,-1-1-1,1 1 1,-1 0-1,0-1 1,1 1 0,-1 0-1,0-1 1,0 1 0,0 0-1,0-1 1,0 1 0,0-1-1,0 1 1,0 0-1,-1-1 1,1 1 0,0 0-1,-1-1 1,1 1 0,-1 0-1,0 0 1,1 0 0,-1-1-1,0 1 1,0 0-1,0 0 1,0 0 0,-1-1-1,1 2 2,0-1 0,0 1 0,0 0 0,0 0 0,0-1 0,0 1 0,0 0 0,0 0 0,0 0 0,0 0 0,0 1 0,0-1 0,0 0 0,0 0 0,0 0 0,0 1 0,1-1 0,-1 1 0,0-1-1,0 1 1,0-1 0,0 1 0,0-1 0,0 2 0,-24 17 41,22-16-40,-13 11-4,2 0-1,-1 1 1,2 0-1,-13 18 1,22-27-2,0-1-1,1 1 1,0 0 0,0 1 0,0-1 0,0 0 0,1 1 0,0 0 0,1-1-1,0 1 1,0 0 0,0 0 0,0 0 0,1 0 0,2 13 0,-2-19-5,0 1 0,0 0 0,1 0 0,-1 0 0,1-1 0,-1 1 0,1 0 1,0-1-1,0 1 0,-1 0 0,1-1 0,0 1 0,0-1 0,1 0 0,-1 1 0,0-1 0,0 0 1,1 1-1,-1-1 0,1 0 0,-1 0 0,1 0 0,-1-1 0,1 1 0,-1 0 0,1 0 1,0-1-1,0 1 0,-1-1 0,1 1 0,0-1 0,0 0 0,-1 0 0,4 0 0,-1 0 8,0-1-1,0 0 0,-1 0 0,1 0 1,0 0-1,0-1 0,-1 0 1,1 1-1,-1-1 0,0 0 0,1-1 1,-1 1-1,0 0 0,5-7 0,1 0 17,-1-1 0,0 0 0,-1-1 0,0 0 0,9-18 0,-13 21-8,-5 12-3,-6 20-2,-75 307-6,73-303 0,-26 72 0,30-87 0,0 0 0,-2 0 0,1 0 0,-1-1 0,-12 13 0,19-24 0,1-1 0,-1 1 0,1 0 0,-1-1 0,1 1 0,-1 0 0,0-1 0,1 1 0,-1-1 0,0 1 0,1-1 0,-1 0 0,0 1 0,0-1 0,1 0 0,-1 1 0,0-1 0,0 0 0,0 0 0,0 0 0,1 0 0,-1 0 0,0 0 0,0 0 0,0 0 0,0 0 0,1 0 0,-1 0 0,-1-1 0,0 0 0,1 0 0,-1 0 0,1 0 0,-1 0 0,1-1 0,-1 1 0,1-1 0,0 1 0,0-1 0,0 1 0,0-1 0,-1-2 0,-1-3 0,0 0 0,0 1 0,1-1 0,0 0 0,1 0 0,-2-8 0,4 3 0,0 0 0,0 1 0,1-1 0,1 1 0,0-1 0,0 1 0,1 0 0,1 0 0,0 1 0,0-1 0,11-14 0,10-12 0,49-55 0,-55 69 0,38-50 0,-3-3 0,79-146 0,-65 72 0,-45 91 0,-8 1 0,-7 46 0,-6 9 0,-6 9 0,1-2 0,1 0 0,0 0 0,0 0 0,0 1 0,0-1 0,0 0 0,1 1 0,0-1 0,0 7 0,-1 6 0,-11 81-28,-4 0-1,-40 132 1,52-215 21,-25 80 34,63-148 38,-13 15-65,-11 17 0,2 0 0,24-34 0,-35 55 0,-1 0 0,0-1 0,0 1 0,0 0 0,0 0 0,0 0 0,1 0 0,-1 0 0,0 0 0,0-1 0,0 1 0,0 0 0,1 0 0,-1 0 0,0 0 0,0 0 0,0 0 0,1 0 0,-1 0 0,0 0 0,0 0 0,0 0 0,1 0 0,-1 0 0,0 0 0,0 0 0,0 0 0,1 0 0,-1 0 0,0 0 0,0 0 0,0 0 0,1 1 0,-1-1 0,0 0 0,0 0 0,0 0 0,0 0 0,1 0 0,-1 1 0,7 9 0,4 14 0,-2 5 0,-1 0 0,-2 0 0,6 57 0,-12-82 85,0 1 0,-1-1 0,1 1 0,-1-1 0,0 0 0,0 0 0,-3 8 0,-7 12-5170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1:24.928"/>
    </inkml:context>
    <inkml:brush xml:id="br0">
      <inkml:brushProperty name="width" value="0.05" units="cm"/>
      <inkml:brushProperty name="height" value="0.05" units="cm"/>
      <inkml:brushProperty name="color" value="#004F8B"/>
    </inkml:brush>
  </inkml:definitions>
  <inkml:trace contextRef="#ctx0" brushRef="#br0">54 106 10152,'0'0'9033,"2"-10"-8588,5-32-4,-7 41-401,0 1-1,0-1 1,0 1-1,0-1 1,0 1-1,0-1 1,0 1-1,0-1 1,0 1-1,0-1 1,0 1-1,-1-1 1,1 1-1,0-1 0,0 1 1,0 0-1,-1-1 1,1 1-1,0-1 1,-1 1-1,1 0 1,0-1-1,-1 1 1,1 0-1,0-1 1,-1 1-1,1 0 1,-1 0-1,1-1 1,0 1-1,-1 0 1,1 0-1,-1 0 0,1 0 1,-1-1-1,1 1 1,-1 0-1,1 0 1,-1 0-1,-18 1 584,18 0-502,-1-1-54,0 1-1,1-1 1,-1 1 0,1-1-1,-1 1 1,1 0 0,-1 0-1,1 0 1,-1 0 0,1 0-1,0 0 1,-1 0 0,1 0-1,0 1 1,0-1 0,0 0-1,0 1 1,0-1 0,0 1-1,0-1 1,0 1 0,1-1-1,-1 1 1,1-1 0,-1 1-1,1 0 1,0 0 0,-1-1-1,1 1 1,0 0 0,0-1-1,1 4 1,-2-3 2,1 0 0,1 0-1,-1 1 1,0-1 0,0 0 0,1 0-1,-1 0 1,1 0 0,0 1 0,0-1-1,-1 0 1,1 0 0,1 0 0,-1-1 0,0 1-1,0 0 1,1 0 0,-1-1 0,1 1-1,-1 0 1,1-1 0,0 0 0,0 1-1,0-1 1,2 1 0,-2-1-20,-1-1 0,0 0 0,1 0 0,-1 0 1,0 0-1,0 0 0,1 0 0,-1-1 0,0 1 0,0 0 1,1-1-1,-1 1 0,0-1 0,0 1 0,0-1 0,0 0 0,1 1 1,-1-1-1,0 0 0,0 0 0,-1 0 0,2-1 0,0 1 30,0-1-1,0 0 1,0 0 0,-1-1-1,1 1 1,-1 0-1,0 0 1,1-1-1,0-3 1,-1 3 8,0-1 1,-1 1-1,0-1 1,1 1-1,-1-1 1,-1-4-1,1 7-37,0 0-1,0-1 1,-1 1 0,1 0-1,0 0 1,-1 0 0,1 0-1,0 0 1,-1 0-1,1 0 1,-1 0 0,0 0-1,1 0 1,-1 0 0,0 0-1,0 1 1,1-1 0,-1 0-1,0 0 1,0 1 0,0-1-1,0 1 1,0-1-1,-2 0 1,2 1-14,0 1 0,-1 0-1,1 0 1,0 0 0,0 0 0,0-1 0,-1 2-1,1-1 1,0 0 0,0 0 0,1 0-1,-1 0 1,0 1 0,0-1 0,0 0-1,1 1 1,-1 1 0,-3 12 171,4-14-200,0-1 1,1 0 0,-1 1-1,0-1 1,0 0 0,0 0 0,0 1-1,0-1 1,1 0 0,-1 1-1,0-1 1,0 0 0,1 0-1,-1 0 1,0 1 0,0-1-1,1 0 1,-1 0 0,0 0 0,0 0-1,1 1 1,-1-1 0,0 0-1,1 0 1,-1 0 0,0 0-1,1 0 1,-1 0 0,0 0-1,1 0 1,-1 0 0,0 0 0,1 0-1,-1 0 1,0 0 0,0 0-1,1 0 1,0-1 0,1 1 34,1-2 0,0 1 0,-1 0 0,1-1 0,0 1 0,-1-1 0,0 1 1,1-1-1,-1 0 0,0 0 0,0-1 0,0 1 0,0 0 0,2-4 0,21-37-47,-17 26-4067</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7:58.925"/>
    </inkml:context>
    <inkml:brush xml:id="br0">
      <inkml:brushProperty name="width" value="0.05" units="cm"/>
      <inkml:brushProperty name="height" value="0.05" units="cm"/>
      <inkml:brushProperty name="color" value="#5B2D90"/>
    </inkml:brush>
  </inkml:definitions>
  <inkml:trace contextRef="#ctx0" brushRef="#br0">220 0 13864,'0'0'9098,"-4"12"-8982,-11 35-4,14-43-84,0-1-1,1 0 1,-1 0 0,1 0 0,0 0-1,0 0 1,0 0 0,0 0 0,1 1 0,0 2-1,1 9 112,-2 1 23,0 1 0,-1 0 1,-1-1-1,-5 21 0,6-31-98,-1-1-1,0 0 1,0 0 0,0 0 0,-1-1-1,1 1 1,-1 0 0,-1-1 0,1 0 0,0 0-1,-1 0 1,0 0 0,0 0 0,0-1-1,0 0 1,-1 0 0,-6 4 0,2-3 9,0 0 1,-1-1 0,1 0 0,-1 0 0,0-1 0,-19 2 0,14-3-7,4 4 152,-6 0-3856</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9:07.620"/>
    </inkml:context>
    <inkml:brush xml:id="br0">
      <inkml:brushProperty name="width" value="0.05" units="cm"/>
      <inkml:brushProperty name="height" value="0.05" units="cm"/>
      <inkml:brushProperty name="color" value="#5B2D90"/>
    </inkml:brush>
  </inkml:definitions>
  <inkml:trace contextRef="#ctx0" brushRef="#br0">150 56 6128,'0'0'14857,"-10"8"-14540,-2 2-238,-5 2 271,0 1 1,-25 27 0,35-32-239,2 1-1,-1-1 1,1 1 0,0 0 0,1 0 0,0 1 0,1-1 0,0 1 0,0 0 0,1 0 0,0 0 0,1 0 0,0 0 0,1 0 0,0 0-1,0 0 1,1 1 0,3 10 0,-4-19-89,0 0 1,1 1-1,-1-1 0,1 0 0,0 0 1,0 0-1,-1 0 0,1 0 0,1 0 1,-1 0-1,0 0 0,1 0 0,-1 0 1,1 0-1,-1-1 0,1 1 0,0 0 0,-1-1 1,1 0-1,0 1 0,0-1 0,0 0 1,0 0-1,0 0 0,1 0 0,-1-1 1,0 1-1,0-1 0,1 1 0,-1-1 0,3 1 1,0-2-2,-1 1 0,0-1 0,1 0 0,-1 0 0,1-1 0,-1 1 0,0-1 0,0 0 0,0 0 0,0 0 0,0 0 0,0-1 0,-1 0 0,1 0 0,4-5 0,19-17 64,-18 17-54,0 0 1,0-1-1,0 0 1,-2 0-1,1-1 1,-1 0-1,12-21 1,-9 8 74,-4 15 496,-6 12-588,1 0 0,-1 1-1,1-1 1,0 1 0,0-1-1,0 0 1,0 0-1,1 0 1,0 1 0,0-2-1,0 1 1,0 0 0,1 0-1,0-1 1,-1 1 0,1-1-1,0 0 1,1 0 0,-1 0-1,0 0 1,7 4 0,-5-5-7,0 1 1,0-1 0,0 0 0,0 0-1,0 0 1,0-1 0,0 0 0,0 0-1,1 0 1,-1 0 0,0-1 0,1 0-1,-1 0 1,1-1 0,-1 1 0,0-1-1,10-3 1,-5 0 19,0-1-1,0 0 0,-1-1 0,0 1 1,0-2-1,0 0 0,-1 0 1,0 0-1,-1-1 0,1 0 1,-1 0-1,-1-1 0,0 0 1,0 0-1,-1-1 0,0 1 1,0-1-1,-1 0 0,-1-1 1,1 1-1,2-18 0,-5 23 9,-1 1 0,0-1 0,1 0 0,-1 1 0,-1-1 0,1 0 0,-1 1-1,1-1 1,-1 1 0,-3-8 0,3 10-13,0-1 0,-1 1 0,1 0 0,-1 0 0,1-1 1,-1 1-1,0 0 0,0 0 0,0 0 0,0 1 0,0-1 0,0 0 0,-1 1 0,1-1 0,0 1 1,-1 0-1,1 0 0,-4-1 0,-3-1 31,8 2-48,-1 0 1,1 0-1,-1 0 0,1 1 0,-1-1 0,0 1 0,0-1 0,1 1 0,-1 0 0,0-1 0,1 1 0,-1 0 0,0 0 0,0 0 0,1 0 0,-4 1 0,-3-2 225</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6:41.118"/>
    </inkml:context>
    <inkml:brush xml:id="br0">
      <inkml:brushProperty name="width" value="0.05" units="cm"/>
      <inkml:brushProperty name="height" value="0.05" units="cm"/>
      <inkml:brushProperty name="color" value="#5B2D90"/>
    </inkml:brush>
  </inkml:definitions>
  <inkml:trace contextRef="#ctx0" brushRef="#br0">184 50 7136,'0'0'12687,"-8"-10"-12544,-24-28-4,32 38-130,0 0 0,0 0 1,-1 0-1,1 0 0,0-1 1,0 1-1,0 0 0,0 0 1,0 0-1,0 0 0,0 0 1,0 0-1,-1 0 0,1 0 1,0 0-1,0 0 0,0 0 1,0 0-1,0 0 0,0 0 1,0 0-1,-1 0 0,1 0 1,0 0-1,0 0 0,0 0 1,0 0-1,0 0 0,0 0 1,0 0-1,-1 0 0,1 0 1,0 0-1,0 1 0,0-1 1,0 0-1,0 0 0,0 0 1,0 0-1,0 0 0,0 0 0,0 0 1,-1 0-1,1 0 0,0 1 1,0-1-1,0 0 0,0 0 1,0 0-1,0 0 0,0 0 1,0 0-1,0 0 0,0 1 1,0-1-1,0 0 0,0 0 1,0 0-1,-4 15 225,-1 27-161,4-30 6,-47 262 774,12-167-69,35-104-753,0 0 0,0-1 0,-1 1 0,1-1 0,-1 1 0,1-1 0,-1 0 0,0 0 0,0 0 0,0 0 0,0 0 0,-3 3 0,-13 13 333,18-18-358,0 0 0,0 0 0,0 0 0,0 0 1,-1 0-1,1 0 0,0 0 0,0 0 0,0 1 1,0-1-1,0 0 0,-1 0 0,1 0 0,0 0 1,0 0-1,0 0 0,0 1 0,0-1 0,0 0 1,0 0-1,0 0 0,0 0 0,0 1 0,0-1 1,-1 0-1,1 0 0,0 0 0,0 0 1,0 1-1,0-1 0,0 0 0,0 0 0,0 0 1,1 0-1,-1 1 0,0-1 0,0 0 0,0 0 1,0 0-1,0 0 0,0 1 0,0-1 0,0 0 1,0 0-1,0 0 0,0 0 0,1 0 0,5-3-3219</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6:41.801"/>
    </inkml:context>
    <inkml:brush xml:id="br0">
      <inkml:brushProperty name="width" value="0.05" units="cm"/>
      <inkml:brushProperty name="height" value="0.05" units="cm"/>
      <inkml:brushProperty name="color" value="#5B2D90"/>
    </inkml:brush>
  </inkml:definitions>
  <inkml:trace contextRef="#ctx0" brushRef="#br0">1 59 10040,'0'0'7802,"12"3"-7525,6 2-168,-7-2-20,0-1 1,1 0-1,-1 0 1,18-1-1,3 0 188,0-2 0,0-2 0,0 0 0,-1-2 0,46-14 0,-18 7 17,-42 10-58,0-2 0,0 0-1,20-8 1,-27 6 40,-9 5-221,-1 1-1,1-1 0,0 1 0,0-1 0,-1 1 0,1-1 0,0 1 1,0-1-1,0 1 0,0 0 0,0 0 0,0-1 0,-1 1 0,1 0 1,2 0-1,-5 3-2837</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6:42.502"/>
    </inkml:context>
    <inkml:brush xml:id="br0">
      <inkml:brushProperty name="width" value="0.05" units="cm"/>
      <inkml:brushProperty name="height" value="0.05" units="cm"/>
      <inkml:brushProperty name="color" value="#5B2D90"/>
    </inkml:brush>
  </inkml:definitions>
  <inkml:trace contextRef="#ctx0" brushRef="#br0">109 0 10248,'0'0'5449,"-11"2"-5105,-33 7 5,41-8-281,0 0-1,0 1 0,0-1 1,0 0-1,0 1 0,0 0 1,0 0-1,1 0 0,-1 0 1,1 0-1,0 0 0,-1 1 1,1-1-1,0 1 0,0 0 1,1-1-1,-1 1 0,-2 5 1,2-5 44,2-1-59,-1 0 0,1 0-1,-1 1 1,1-1 0,0 0-1,-1 0 1,1 0 0,0 0-1,1 0 1,-1 1 0,0-1 0,0 0-1,1 0 1,0 0 0,0 3-1,16 29 448,-13-28-421,0-1 1,1-1-1,0 1 1,0-1-1,0 1 1,0-2-1,0 1 1,1 0-1,0-1 1,11 5-1,-14-7-54,-1 0-1,0 0 1,1 0-1,-1 0 1,1-1-1,-1 1 1,1-1-1,-1 1 1,1-1-1,0 0 1,-1 0-1,1 0 1,-1 0-1,1-1 1,-1 1-1,1-1 1,-1 1-1,1-1 1,-1 0-1,1 0 1,-1 0-1,0 0 1,1-1-1,-1 1 1,0 0-1,0-1 1,0 0-1,0 1 1,3-5-1,-1 0 23,-1 0 0,0 0 1,0-1-1,0 1 0,-1-1 0,0 0 0,0 1 1,-1-1-1,1-13 0,-1 17-28,-1 0 0,0 0 1,0 0-1,0-1 0,0 1 0,-1 0 1,1 0-1,-1 0 0,0 0 1,0 0-1,0 0 0,0 0 0,0 1 1,-1-1-1,1 0 0,-1 0 0,0 1 1,0-1-1,0 1 0,0 0 0,0 0 1,0-1-1,-1 1 0,-2-1 0,3 2 4,-1 0 0,1 0 0,-1 0 0,1 0 0,-1 1 0,1-1 0,-1 1 0,1 0-1,-1 0 1,1 0 0,-1 0 0,1 0 0,-1 1 0,1-1 0,-1 1 0,1-1 0,-1 1 0,1 0-1,0 0 1,-1 0 0,1 1 0,0-1 0,-2 2 0,-6 4 77,0 0-1,1 1 1,-12 12 0,17-17-82,4-2-21,-1 0 0,0-1 1,1 1-1,-1 0 0,0-1 0,1 1 1,-1 0-1,1 0 0,-1 0 0,1-1 0,0 1 1,-1 0-1,1 0 0,0 0 0,-1 0 1,1 0-1,0 1 0,0-1 21,0-1 0,0 1-1,0-1 1,1 1 0,-1-1 0,0 1 0,0-1-1,1 1 1,-1-1 0,0 0 0,0 1-1,1-1 1,-1 1 0,1-1 0,-1 0 0,0 1-1,1-1 1,-1 0 0,1 0 0,-1 1-1,1-1 1,0 0 0,1 1-290,0 0-1,0-1 1,1 1-1,-1-1 1,0 0-1,0 1 1,1-1-1,-1 0 1,0 0-1,1-1 1,1 0-1</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6:44.350"/>
    </inkml:context>
    <inkml:brush xml:id="br0">
      <inkml:brushProperty name="width" value="0.05" units="cm"/>
      <inkml:brushProperty name="height" value="0.05" units="cm"/>
      <inkml:brushProperty name="color" value="#5B2D90"/>
    </inkml:brush>
  </inkml:definitions>
  <inkml:trace contextRef="#ctx0" brushRef="#br0">146 469 8536,'0'0'5288,"-12"9"-4776,5-4-424,-10 7 198,0 1 0,2 1 0,-1 0 0,-14 19 0,26-28-83,0 0-1,1 1 1,0 0-1,0 0 1,0-1 0,1 2-1,-1-1 1,1 0-1,1 0 1,-2 11 0,3-15-149,0 0 1,0 0 0,0 0-1,0 0 1,0 1 0,0-1 0,1 0-1,-1 0 1,1 0 0,0 0 0,0 0-1,0 0 1,0 0 0,0-1-1,0 1 1,0 0 0,0 0 0,1-1-1,-1 1 1,0-1 0,1 1 0,0-1-1,-1 0 1,1 1 0,0-1-1,0 0 1,0 0 0,-1 0 0,1 0-1,0-1 1,0 1 0,1 0 0,-1-1-1,4 1 1,-3-1-15,1 0 0,0 0 0,-1 0 0,1 0 0,0-1 0,-1 0 0,1 1 0,-1-1 0,1-1 0,-1 1-1,1 0 1,-1-1 0,0 0 0,1 1 0,-1-1 0,0-1 0,-1 1 0,1 0 0,0-1 0,4-5 0,-1 2 22,-1 0-1,0-1 1,0 0-1,0 0 1,-1 0 0,0 0-1,-1-1 1,4-9-1,-5 11 37,-1 0-1,1 0 0,-1-1 1,0 1-1,0-11 0,-16 58 433,4-5-423,2 0 0,-7 63 1,5 77 248,11-161-315,0-5 3,-1 1-1,1 0 1,-2-1-1,-3 15 1,5-22-17,-1-1-1,0 1 0,0-1 1,0 1-1,0-1 1,-1 0-1,1 1 1,-1-1-1,1 0 0,-1 0 1,0 0-1,0 0 1,0-1-1,0 1 1,0 0-1,0-1 1,0 1-1,0-1 0,-1 0 1,1 0-1,0 0 1,-1 0-1,-2 1 1,4-2-8,0 0 0,-1 0 1,1 0-1,0 0 1,0-1-1,0 1 0,0 0 1,0 0-1,0-1 1,0 1-1,0 0 0,0-1 1,-1 1-1,2-1 1,-1 1-1,0-1 0,0 0 1,0 1-1,0-1 1,0 0-1,0 0 0,1 0 1,-1 0-1,0 1 1,1-1-1,-1 0 0,0-2 1,-1 0 37,0-1 0,0 0 0,0 0 0,1 0 0,-2-7 0,2 6-30,0 0 0,1 0-1,0 0 1,0 0 0,0 1 0,1-1 0,0 0 0,0 0 0,0 1-1,0-1 1,1 0 0,0 1 0,0 0 0,0-1 0,0 1 0,1 0-1,-1 0 1,1 0 0,5-5 0,6-5 3,-1 1 1,1 1-1,27-17 1,170-105 42,-209 133-73,18-10 2,-1-2-1,0 1 1,0-2-1,-1-1 1,18-18-1,-34 29 5,1 0 1,-1 0-1,0 0 0,0 0 0,0 0 0,0 0 0,-1 0 1,0 0-1,0-1 0,0 1 0,1-8 0,-2 11-3,0-1 0,0 0 0,0 1-1,0-1 1,0 0 0,0 1 0,-1-1-1,1 0 1,0 1 0,-1-1 0,1 1-1,-1-1 1,0 0 0,0 1 0,1 0-1,-1-1 1,0 1 0,0-1 0,0 1-1,0 0 1,-1 0 0,1 0 0,0-1 0,0 1-1,-1 0 1,1 1 0,-1-1 0,1 0-1,-1 0 1,1 1 0,-1-1 0,1 0-1,-4 0 1,-1 0 17,0 0-1,0 0 1,0 1-1,0 0 0,-11 0 1,15 0-16,0 1 0,1-1 0,-1 1 0,0-1-1,0 1 1,0 0 0,0 0 0,1-1 0,-1 1 0,0 0 0,1 1 0,-1-1 0,1 0 0,-1 0 0,1 1-1,0-1 1,-1 1 0,1-1 0,0 1 0,0-1 0,0 1 0,-1 3 0,0-1-13,0 0 1,1 0-1,-1 0 1,1 0-1,0 0 1,1 0-1,-1 0 1,1 0-1,-1 0 1,1 0 0,1 1-1,-1-1 1,0 0-1,1 0 1,0 0-1,0 0 1,0 0-1,1 0 1,-1 0-1,1 0 1,0 0-1,0-1 1,0 1-1,1-1 1,-1 1-1,1-1 1,0 0-1,0 0 1,6 5-1,-2-2-16,0-1 0,0 1 0,0-1 0,0-1 1,1 1-1,0-1 0,14 5 0,-18-8 16,0 0-1,0 0 1,0-1 0,0 1 0,0-1 0,0 0 0,0 0-1,0 0 1,0 0 0,0-1 0,0 0 0,0 1 0,0-2 0,-1 1-1,1 0 1,0-1 0,0 0 0,-1 1 0,6-5 0,4-4 23,-1-1 0,0-1 0,0 0 0,-1 0 0,0-1 0,-1 0 0,-1-1 1,0 0-1,-1-1 0,-1 0 0,0 0 0,7-25 0,-4 7 38,-1-1-1,-2-1 0,-2 0 0,3-68 1,-21-142 333,11 233-297,1 13-3,3 23-26,2 9-46,22 164-43,-13-106-4,-6-36-14,15 55 0,-10-69 33,-5-21 10,-1-1 0,-2 1 0,0 1 0,2 28 0,-6-49 11,0 1-1,0-1 1,0 1 0,1-1-1,-1 1 1,0-1 0,0 1-1,0-1 1,0 1-1,0-1 1,-1 1 0,1-1-1,0 0 1,0 1 0,0-1-1,0 1 1,0-1 0,-1 1-1,1-1 1,0 0-1,0 1 1,-1-1 0,1 1-1,0-1 1,-1 0 0,1 1-1,0-1 1,-1 0-1,1 0 1,0 1 0,-1-1-1,1 0 1,-1 0 0,0 1-1,1-2-5,-1 1 0,0 0 0,1-1 0,-1 1 0,1-1-1,-1 1 1,1-1 0,-1 1 0,1-1 0,-1 1 0,1-1 0,0 0-1,-1 1 1,1-1 0,0 0 0,-1 1 0,1-1 0,0 0 0,0 1-1,0-1 1,0 0 0,0 1 0,0-1 0,0 0 0,0 0 0,-2-29-341,1 17-2917</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6:44.636"/>
    </inkml:context>
    <inkml:brush xml:id="br0">
      <inkml:brushProperty name="width" value="0.05" units="cm"/>
      <inkml:brushProperty name="height" value="0.05" units="cm"/>
      <inkml:brushProperty name="color" value="#5B2D90"/>
    </inkml:brush>
  </inkml:definitions>
  <inkml:trace contextRef="#ctx0" brushRef="#br0">0 26 14568,'0'0'2497,"12"-3"-1943,15-4-243,0 2 0,0 0 0,52-1 0,-57 7-103,-1 1 0,1 0 0,0 2 0,-1 0 0,0 1 0,0 2 0,-1 0 0,22 11 0,-37-15-128,0 1 0,0-1-1,-1 1 1,0 0-1,4 5 1,3 3-2634</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6:46.426"/>
    </inkml:context>
    <inkml:brush xml:id="br0">
      <inkml:brushProperty name="width" value="0.05" units="cm"/>
      <inkml:brushProperty name="height" value="0.05" units="cm"/>
      <inkml:brushProperty name="color" value="#5B2D90"/>
    </inkml:brush>
  </inkml:definitions>
  <inkml:trace contextRef="#ctx0" brushRef="#br0">1 118 8432,'0'0'13503,"4"-10"-13248,19-46 193,-20 55 156,0 6-315,0 16-150,-3-14-44,2 13-15,-1 0 1,0 0 0,-4 22-1,0 20 79,0-5-27,1-43-86,1 0-1,0 0 0,1 1 0,1-1 1,0 0-1,4 16 0,-5-29-34,0 0 1,0 0-1,0 0 0,1 0 0,-1 1 0,0-1 1,1 0-1,-1 0 0,1 0 0,-1 0 0,1 0 1,-1 0-1,1 0 0,0 0 0,0 0 0,-1 0 1,1 0-1,0-1 0,0 1 0,0 0 0,0 0 1,0-1-1,0 1 0,0-1 0,0 1 0,0-1 1,0 1-1,1-1 0,-1 0 0,0 1 0,0-1 1,0 0-1,0 0 0,1 0 0,-1 0 0,0 0 1,0 0-1,0 0 0,1 0 0,-1-1 0,2 0 1,0 0 12,0-1 0,1 0 0,-1 0 0,0 0 1,0 0-1,0 0 0,-1-1 0,1 1 1,0-1-1,-1 0 0,0 0 0,4-5 1,6-13 77,0 0 0,-2-1 1,0-1-1,-2 0 1,0 0-1,-1 0 0,-2-1 1,0 0-1,1-25 1,-4 16 26,0 17-41,-2-1-1,1 0 1,-4-21-1,3 36-72,-1 1 0,1-1 0,0 0 0,0 1 0,0-1 0,0 1 0,0-1 0,0 1-1,0-1 1,0 0 0,1 1 0,-1-1 0,0 1 0,1-1 0,0 1 0,-1-1-1,1 1 1,1-2 0,-2 2 22,13-2 39,11 9-65,-1 1 0,-1 1 0,25 13-1,-23-10-50,52 16-1,-67-24 12,-8-2 31,-1-1-1,0 0 1,1 1 0,-1-1 0,1 0 0,-1 0 0,1 1-1,-1-1 1,1 0 0,-1 0 0,1 0 0,-1 1 0,1-1 0,-1 0-1,1 0 1,-1 0 0,1 0 0,-1 0 0,1 0 0,-1 0-1,1 0 1,-1 0 0,1-1 0,-1 1 0,1 0 0,-1 0 0,1 0-1,-1 0 1,1-1 0,-1 1 0,1 0 0,-1-1 0,1 1-1,-1 0 1,1-1 0,-1 0 33,0-7 521,0 2-4528</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6:47.299"/>
    </inkml:context>
    <inkml:brush xml:id="br0">
      <inkml:brushProperty name="width" value="0.05" units="cm"/>
      <inkml:brushProperty name="height" value="0.05" units="cm"/>
      <inkml:brushProperty name="color" value="#5B2D90"/>
    </inkml:brush>
  </inkml:definitions>
  <inkml:trace contextRef="#ctx0" brushRef="#br0">156 35 8640,'0'0'6936,"-11"4"-6571,-18 6 136,-32 16 0,57-23-323,0 1 0,0-1 0,0 1-1,0 0 1,1 0 0,-1 0 0,1 1-1,-4 8 1,1-4 141,4-5-232,0 0 0,1 0 0,-1 0 0,1 0 0,0 1 0,0-1-1,1 1 1,-1-1 0,1 0 0,0 1 0,0-1 0,0 1 0,1-1 0,-1 1 0,1-1 0,0 0 0,1 1 0,-1-1-1,1 0 1,0 0 0,0 0 0,0 0 0,0 0 0,1 0 0,-1-1 0,6 6 0,-4-5-32,1-1 1,-1 0 0,1 0-1,0 0 1,0-1 0,0 1 0,0-1-1,0 0 1,1-1 0,-1 1-1,1-1 1,-1 0 0,1 0 0,-1-1-1,1 0 1,-1 0 0,1 0-1,6-2 1,-5 1-7,0-1 0,-1 0 0,0-1 0,1 1 0,-1-1 0,0 0 0,0-1 0,-1 0 0,1 0 0,-1 0 0,0 0 0,0-1 0,0 0 0,7-9 0,-2 1 28,-3 5 50,0-1-1,-1 1 1,8-15-1,-13 21-80,0-1-1,0 0 0,0 0 0,0 0 1,0 1-1,0-1 0,-1 0 1,0 0-1,1 0 0,-1 0 1,0 0-1,0 0 0,-1 0 0,1 0 1,-1 0-1,1 0 0,-2-4 1,-1 1 2,1 1 1,-1-1-1,-1 1 1,1-1-1,-1 1 1,0 0 0,0 0-1,0 1 1,0-1-1,-1 1 1,0 0-1,0 0 1,0 0 0,-1 1-1,-6-4 1,4 4-12,1 0 1,-1 0-1,0 0 1,-1 1 0,1 0-1,0 1 1,0 0-1,-1 0 1,1 1-1,-1 0 1,-9 1 0,7 0 15,1 1 1,-19 5 0,26-6-45,0 0 1,0 0-1,0 1 0,0-1 1,0 1-1,0 0 0,1 0 1,-1 0-1,1 0 0,-1 0 1,1 1-1,0-1 0,-3 4 1,8 1-75</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6:47.823"/>
    </inkml:context>
    <inkml:brush xml:id="br0">
      <inkml:brushProperty name="width" value="0.05" units="cm"/>
      <inkml:brushProperty name="height" value="0.05" units="cm"/>
      <inkml:brushProperty name="color" value="#5B2D90"/>
    </inkml:brush>
  </inkml:definitions>
  <inkml:trace contextRef="#ctx0" brushRef="#br0">1 0 10952,'0'0'5174,"9"11"-4858,-2-4-245,-3-3-28,1 1 0,-1 0 1,0 0-1,-1 0 0,1 0 1,-1 0-1,0 1 0,0 0 1,-1 0-1,0-1 0,0 1 1,0 1-1,1 7 0,11 190 1915,-11-148-1128,-1 0 1156,-1-53-1876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4:39.295"/>
    </inkml:context>
    <inkml:brush xml:id="br0">
      <inkml:brushProperty name="width" value="0.05" units="cm"/>
      <inkml:brushProperty name="height" value="0.05" units="cm"/>
      <inkml:brushProperty name="color" value="#004F8B"/>
    </inkml:brush>
  </inkml:definitions>
  <inkml:trace contextRef="#ctx0" brushRef="#br0">18 1 5520,'0'0'8460,"0"14"-8023,1 4-278,-1-10-58,0 1 0,0 0 0,0-1 0,-1 1 0,-1-1 0,1 1 0,-6 12 0,5-14 73,1 0 1,-1 0 0,1 0-1,0 0 1,1 0 0,0 0 0,0 0-1,2 13 1,-1-15-79,0-1 0,0 0 1,0 0-1,1 0 0,0 0 0,0 0 0,0 0 1,0 0-1,1 0 0,-1-1 0,1 1 1,0-1-1,0 0 0,0 0 0,6 4 0,-8-6-188,1 0 0,-1 0 0,0 0 0,0-1 0,1 1 0,-1-1 0,1 1 0,-1-1 0,1 1 0,-1-1 0,1 0 0,-1 0 0,1 1 0,-1-1 0,1 0 0,-1 0 0,1-1 0,-1 1 0,0 0 0,3-1 0</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7:01.513"/>
    </inkml:context>
    <inkml:brush xml:id="br0">
      <inkml:brushProperty name="width" value="0.05" units="cm"/>
      <inkml:brushProperty name="height" value="0.05" units="cm"/>
      <inkml:brushProperty name="color" value="#5B2D90"/>
    </inkml:brush>
  </inkml:definitions>
  <inkml:trace contextRef="#ctx0" brushRef="#br0">1 805 9040,'0'0'9567,"9"-8"-9308,30-25 12,-32 27-155,-1 0 0,-1-1 0,0 1 0,1-1 0,-2 0-1,1-1 1,5-12 0,12-19 355,37-52 497,-46 69-682,0 0-1,2 0 1,0 1-1,2 1 1,37-35 0,-41 43-64,-7 6-95,1 0 1,-1 0 0,2 0-1,10-6 1,-17 11-113,0 1 0,0-1 0,0 1 0,0-1 0,0 1 0,0 0 0,0-1 0,0 1 0,0 0 0,0 0 0,0 0 0,0-1 0,0 1 0,0 0 0,0 0 0,0 1 0,0-1 0,0 0 0,0 0 0,0 0 0,0 1 0,0-1 0,0 0 0,0 1 0,0-1 0,0 1 0,0-1 0,0 1 0,-1 0 0,1-1 0,0 1 0,0 0 0,-1 0 0,1-1 0,0 1 0,-1 0 0,1 0 0,-1 0 0,1 0 0,-1 0 0,1 0 0,-1 0 0,0 0 0,1 0 0,-1 1 0,4 12 46,0 0-1,-1 0 1,-1 1-1,0-1 1,-1 16-1,-6 72 234,4-89-237,0 28 311,14-57-71,45-74 49,-36 53-61,49-64 0,-68 98-252,-2 2-18,-1 0 1,1 1 0,-1-1 0,1 0-1,0 0 1,-1 1 0,1-1 0,0 0-1,-1 1 1,1-1 0,0 1 0,0-1-1,0 1 1,0-1 0,1 0 0,-1 2-8,-1 0 0,1-1 0,0 1 0,0 0 0,0 0 0,-1 0 0,1-1 0,-1 1 0,1 0 0,0 0 0,-1 0 0,0 0 0,1 0 0,-1 0 0,0 0 0,1 2 0,5 14 38,-1 0 1,3 22-1,3 5 14,-10-36-42,1 0 1,1-1-1,-1 1 1,1-1-1,1 0 1,-1 0 0,1 0-1,0 0 1,10 11-1,-8-12 1,0 2 9,1-2 1,-1 1 0,14 9-1,-17-14-18,-1-1 0,1 1-1,0-1 1,0 1 0,0-1-1,0 0 1,0 0 0,0-1-1,1 1 1,-1 0 0,0-1-1,0 0 1,0 0 0,1 0-1,3-1 1,7-1 28,0 0-1,0-1 1,0-1-1,26-11 1,-34 12-21,0 0 0,0-1-1,0 0 1,0 0 0,-1 0 0,0 0 0,0-1 0,0 0-1,0 0 1,-1-1 0,0 1 0,6-11 0,-2 2 32,-2 1 0,0-1 0,8-26 0,-12 33-26,-1 1 0,0 0 1,0-1-1,-1 1 0,0 0 0,0-1 0,0 1 0,-1 0 0,0-1 0,0 1 0,-5-12 0,6 17-19,0 0 0,0 0 0,-1 0 1,1 0-1,0 1 0,-1-1 0,1 0 0,-1 0 0,1 0 0,-1 0 0,1 0 0,-1 1 0,0-1 0,1 0 1,-1 0-1,0 1 0,0-1 0,1 1 0,-1-1 0,0 1 0,0-1 0,0 1 0,0-1 0,0 1 1,0 0-1,0-1 0,0 1 0,0 0 0,0 0 0,0 0 0,0 0 0,0 0 0,0 0 0,0 0 0,0 0 1,0 0-1,0 0 0,0 0 0,0 1 0,-1 0 0,-1 0 2,0 1 0,0-1 1,1 1-1,-1 0 0,1 0 0,-1 0 0,1 0 1,0 1-1,0-1 0,-4 5 0,0 3-7,0 1 0,0-1-1,-7 22 1,11-28-5,1 1 0,0-1 0,0 0 0,0 1 0,1-1 0,-1 1 1,1-1-1,0 1 0,1-1 0,-1 1 0,1-1 0,0 1 0,2 5 0,-1-4 3,0-1-1,0 0 0,1 0 1,0-1-1,0 1 1,0-1-1,0 1 1,1-1-1,0 0 1,0 0-1,0-1 0,0 1 1,8 4-1,-5-4-7,0-1-1,0 1 1,1-1-1,0-1 0,-1 1 1,1-2-1,0 1 1,11 0-1,8-1-18,1-1 0,-1-2 0,1-1 0,33-8 0,-53 10 31,13-3 30,30-9-1,-44 10-22,-1 1-1,0-1 1,1 0 0,-1 0-1,0-1 1,-1 0 0,1 0-1,7-7 1,-8 6 4,0 0 1,-1 1 0,0-1 0,1-1-1,-2 1 1,1-1 0,2-6-1,-5 10-7,0-1 0,0 0 0,-1 0 0,1 0 0,-1 0-1,0 0 1,0 0 0,0 0 0,0 0 0,0 0-1,-1 1 1,1-1 0,-1 0 0,0 0 0,0 0 0,0 0-1,0 1 1,-3-5 0,4 6 3,-1 0-1,1 0 0,-1 0 1,1 0-1,-1 0 1,0 0-1,0 0 0,1 0 1,-1 0-1,0 0 1,0 0-1,0 0 0,0 0 1,0 1-1,0-1 1,0 0-1,0 1 0,0-1 1,-1 1-1,1-1 1,-1 1-1,0 0-1,0 0 0,0 0 0,1 0 1,-1 1-1,0-1 0,0 0 0,1 1 0,-1 0 0,1-1 1,-1 1-1,0 0 0,1 0 0,-1 0 0,1 0 0,-2 1 0,1 0-6,0 0-1,-1 0 0,1 0 0,0 0 0,0 0 0,0 0 0,1 0 0,-1 1 0,1-1 0,-1 1 0,1-1 0,0 1 1,-1-1-1,1 1 0,1 0 0,-1 0 0,0 0 0,1-1 0,-1 1 0,1 0 0,0 0 0,0 0 0,0 0 0,0 0 1,2 4-1,-1-4-6,0 1 1,0-1-1,1 1 1,-1-1 0,1 1-1,0-1 1,0 0-1,0 0 1,1 0 0,-1 0-1,1 0 1,-1 0-1,1-1 1,0 1 0,0-1-1,0 0 1,1 0 0,5 3-1,-5-4-1,0 1 0,1-1 0,-1-1 0,0 1 0,1-1 0,-1 1 0,0-1 0,1 0 0,-1-1 0,8 0 0,-1-2-5,0 1 0,21-8 0,16-9 29,-1-2 0,0-1 0,56-38 0,-92 54 26,-12 12-21,-15 15-24,2-4 0,1 1 0,1 1-1,-14 28 1,24-43 3,0 0 1,1-1-1,0 1 1,0 0-1,0 0 0,0 0 1,1 0-1,0 0 0,-1 0 1,1 0-1,1-1 1,-1 1-1,1 0 0,-1 0 1,3 6-1,-2-8 1,-1-1-1,1 1 1,1 0-1,-1 0 1,0-1-1,0 1 1,0-1 0,1 1-1,-1-1 1,1 0-1,-1 1 1,1-1-1,0 0 1,-1 0 0,1 0-1,0 0 1,0 0-1,0-1 1,0 1-1,0 0 1,0-1-1,0 0 1,-1 1 0,2-1-1,-1 0 1,0 0-1,0 0 1,0 0-1,0 0 1,0-1 0,3 0-1,2-1 7,0 0 0,0 0 1,-1-1-1,1 0 0,-1 0 0,0-1 0,0 0 0,0 0 0,0 0 0,0-1 1,-1 0-1,0 0 0,8-11 0,1-1 26,-2-1 0,0 0 0,12-26 0,-14 21 6,0 0 0,-2-1 1,-1 0-1,-1 0 0,-1 0 0,3-40 0,-5 18 40,-3-1 1,-8-72-1,7 106-52,1 10-17,0-1 0,0 1 0,0-1 0,-1 0 0,1 1 0,-1 0 0,0-1 1,0 1-1,0-1 0,-1 1 0,-3-6 0,5 9-9,0-1 0,0 1-1,-1 0 1,1 0 0,0 0 0,-1 0 0,1 0-1,0 0 1,-1 0 0,1 0 0,0-1 0,-1 1-1,1 0 1,0 0 0,-1 0 0,1 1 0,0-1-1,-1 0 1,1 0 0,0 0 0,-1 0 0,1 0-1,0 0 1,0 0 0,-1 1 0,1-1 0,0 0-1,-1 0 1,1 0 0,0 1 0,0-1 0,-1 0-1,1 0 1,0 0 0,0 1 0,0-1 0,-1 0-1,1 1 1,0-1 0,0 0 0,0 1 0,0-1 0,-8 18 11,7-14-7,-6 14-16,1 1-1,1 0 1,1 0 0,1 1-1,1-1 1,0 0 0,1 1-1,1 0 1,1-1 0,1 1-1,1-1 1,1 0 0,11 36-1,-11-39-13,2 0 0,0 0-1,1 0 1,14 21-1,-19-33 12,1 0 0,0 0 0,0 0 0,0-1-1,1 1 1,-1-1 0,1 0 0,0 0 0,0 0-1,0 0 1,0-1 0,0 1 0,0-1 0,1 0-1,-1-1 1,1 1 0,0-1 0,-1 0 0,1 0-1,7 0 1,8 0-3766</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7:02.685"/>
    </inkml:context>
    <inkml:brush xml:id="br0">
      <inkml:brushProperty name="width" value="0.05" units="cm"/>
      <inkml:brushProperty name="height" value="0.05" units="cm"/>
      <inkml:brushProperty name="color" value="#5B2D90"/>
    </inkml:brush>
  </inkml:definitions>
  <inkml:trace contextRef="#ctx0" brushRef="#br0">219 0 8240,'0'0'7414,"-10"0"-7138,-17 1 167,-29 3 1,45-2-245,0 0-1,1 0 1,-1 1 0,1 0 0,0 0 0,0 1 0,-9 6-1,13-7-278,-19 15 1282,25-17-1208,0-1 0,0 0 0,-1 1 0,1-1 0,0 0 0,0 1 0,0-1 0,-1 0 0,1 1 0,0-1 0,0 1 0,0-1 0,0 0 0,0 1 0,0-1 0,0 1 0,0-1 0,0 0 0,0 1 0,0-1 0,0 1 0,0-1 0,0 1 0,1 0-118,-1-1 0,1 1 1,0 0-1,-1 0 0,1-1 1,0 1-1,-1-1 0,1 1 1,0-1-1,-1 1 0,1-1 1,0 1-1,0-1 0,0 0 1,1 1-1</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7:05.913"/>
    </inkml:context>
    <inkml:brush xml:id="br0">
      <inkml:brushProperty name="width" value="0.05" units="cm"/>
      <inkml:brushProperty name="height" value="0.05" units="cm"/>
      <inkml:brushProperty name="color" value="#5B2D90"/>
    </inkml:brush>
  </inkml:definitions>
  <inkml:trace contextRef="#ctx0" brushRef="#br0">144 20 8336,'0'0'11795,"-6"12"-11479,-15 41 510,-26 95-1,38-113-504,0 0 193,-7 55-1,-2 45 896,6-71-583,8-54-437,3-15 74,3-19-145,4 4-213,0 1 0,1 0 0,1 0-1,1 1 1,0 0 0,1 0 0,22-27 0,-31 43-93,0 1 0,0 0 0,1-1 0,-1 1 0,0 0 0,1 0 0,-1 0 0,0 0 0,1 0 0,-1 0 0,1 0 0,0 1 0,-1-1 0,1 0 0,0 1 0,-1-1 0,1 1 0,0 0 0,0 0 0,-1-1 0,1 1 0,0 0-1,0 1 1,1-1 0,0 1-1,0 0 0,0 0 0,0 0 0,0 0-1,0 1 1,-1-1 0,1 1 0,-1 0 0,1 0-1,-1 0 1,0 0 0,4 5 0,-1 0-17,0 1 0,0 0-1,-1 1 1,-1-1 0,1 0 0,-1 1 0,-1 0 0,4 17 0,8 27-38,-13-49 43,1 1 0,0-1 0,0 1 0,0-1 0,0 0 0,1 0-1,0 0 1,6 7 0,-7-10 5,0 1-1,-1-1 0,1 0 1,0 0-1,0 0 0,0-1 1,0 1-1,0 0 0,0-1 1,1 1-1,-1-1 0,0 0 1,0 1-1,0-1 0,0 0 1,0-1-1,1 1 0,-1 0 0,0-1 1,0 1-1,0-1 0,4-1 1,-2 0 6,1 0 1,0 0 0,-1-1-1,0 0 1,0 0 0,0 0-1,0 0 1,0-1-1,4-4 1,30-40 77,-33 41-78,62-97 258,-65 100-251,-2 5-12,0-1-1,0 0 0,0 0 1,0 0-1,1 0 0,-1 1 1,0-1-1,0 0 1,0 0-1,0 0 0,0 0 1,0 0-1,0 0 1,0 1-1,1-1 0,-1 0 1,0 0-1,0 0 0,0 0 1,0 0-1,0 0 1,1 0-1,-1 0 0,0 0 1,0 0-1,0 0 1,0 0-1,1 0 0,-1 1 1,0-1-1,0 0 1,0 0-1,0-1 0,1 1 1,-1 0-1,0 0 0,0 0 1,0 0-1,0 0 1,1 0-1,-1 0 0,0 0 1,0 0-1,0 0 1,0 0-1,0 0 0,0 0 1,1-1-1,-1 1 0,0 0 1,0 0-1,0 0 1,0 0-1,0 0 0,0 0 1,0-1-1,0 1 1,1 0-1,0 27 10,3 13-12,2-20 2,-5-12-13,0-1 1,1 0 0,1 1 0,-1-1 0,1 0-1,0 0 1,1 0 0,0-1 0,0 1-1,8 8 1,-11-13 7,1-1 0,0-1 0,0 1 0,0 0 0,0 0 0,0-1-1,0 1 1,0-1 0,0 1 0,0-1 0,0 0 0,0 0 0,0 0 0,1 0 0,-1 0 0,0-1 0,0 1-1,0-1 1,0 1 0,0-1 0,2-1 0,2 0-2,0 0 1,-1-1-1,1 0 0,-1 0 1,10-7-1,32-27 31,-19 15 24,0-1 1,-1-1 0,46-54 0,-100 102-16,16-12-17,1 1 0,1-1 1,-11 20-1,18-27-18,-1-1 0,1 1 0,0 0 0,0 1 0,1-1 0,-1 0 0,1 0 0,0 1 0,0-1 0,1 0 0,0 1 0,0-1 0,1 10 0,-1-14-3,0 0-1,0 0 0,1 0 1,-1 0-1,0 0 0,0 0 0,1 0 1,-1-1-1,1 1 0,-1 0 0,1 0 1,-1 0-1,1 0 0,-1 0 0,1-1 1,0 1-1,0 0 0,-1 0 1,1-1-1,0 1 0,0-1 0,0 1 1,-1-1-1,1 1 0,0-1 0,0 1 1,0-1-1,0 0 0,0 1 1,0-1-1,0 0 0,0 0 0,0 0 1,0 0-1,0 0 0,0 0 0,0 0 1,0 0-1,0 0 0,0-1 1,0 1-1,0 0 0,0 0 0,0-1 1,0 1-1,0-1 0,0 1 0,1-2 1,3-1 5,0 0 0,0 0 0,0 0 0,-1-1 0,0 0 0,1 0 0,4-6 0,27-44 65,-33 49-51,-1 0 0,1 0-1,-1-1 1,0 1 0,0-1-1,-1 0 1,0 1 0,2-12-1,-6 7 44,-1 16-24,-4 16-16,1 34-37,1 0 0,4 1 0,5 69 0,-7 39-28,4-163 52,0 1 0,0-1 0,-1 0 1,1 1-1,0-1 0,-1 0 0,0 0 0,1 0 0,-1 0 0,0 0 0,0 1 0,0-2 0,-3 5 1,3-5-3,0-1 0,0 1 0,0-1 0,0 1 0,0-1 0,0 0 0,0 1 0,0-1 0,0 0 0,0 0 0,0 1 0,0-1 0,0 0 0,0 0-1,0 0 1,0 0 0,0 0 0,0-1 0,0 1 0,0 0 0,0 0 0,0-1 0,0 1 0,0-1 0,0 1 0,0 0 0,1-1 0,-1 0 0,-2-1 0,-1-1 20,-1 0-1,1-1 0,0 1 1,0-1-1,1 0 0,-1-1 0,1 1 1,0-1-1,0 1 0,0-1 1,0 0-1,1 0 0,0 0 1,0 0-1,-1-8 0,1 5 24,0-1-1,0 1 1,1-1-1,1 0 1,-1 0-1,2 0 1,-1 1-1,4-18 1,-1 16-27,0 0 1,1 0 0,0 0-1,1 1 1,0 0 0,1-1-1,10-12 1,3-1 12,32-30 1,40-28-18,42-44 108,-117 107-103,-1 0-1,-1-1 0,-1 0 1,0-1-1,18-38 0,-21 34-15,0 0-1,-2-1 0,0 0 1,-2 0-1,-1-1 0,-1 0 1,1-30-1,-5 56-6,0 0 0,0 0 0,0 0 0,0 0 0,0 0 0,0 0 0,0 0 0,0 0 0,0 0 0,0 0 0,0 0 0,0 0 0,0 0 0,0 0 0,0 1 0,-1-1 0,1 0 0,0 0 0,0 0 0,0 0 0,0 0 0,0 0 0,0 0 0,0 0 0,0 0 0,0 0 0,0 0 0,0 0 0,0 0 0,0 0 0,-1 0 0,1 0 0,0 0 0,0-1 0,0 1 0,0 0 0,0 0 0,0 0 0,0 0 0,0 0 0,0 0 0,0 0 0,0 0 0,0 0 0,0 0 0,0 0 0,0 0 0,0 0 0,0 0 0,0 0 0,-1 0 0,1 0 0,0 0 0,0-1 0,0 1 0,0 0 0,0 0 0,0 0 0,0 0 0,0 0 0,0 0 0,0 0 0,0 0 0,0 0 0,0 0 0,0 0 0,0 0 0,0-1 0,-6 9 0,-5 11 0,-4 22-20,3 1 0,1 0 0,-9 73 0,14-72 11,0-8-11,0-6 7,-2 57 0,4-59-7,3-23 17,0 0-1,1-1 1,-1 1-1,1 0 1,0 0-1,0 0 1,1 7-1,3-9 46,2-7-17,4-9 3,21-31 170,38-43 0,-66 84-188,12-9 69,-15 13-77,1 0-1,0 0 0,-1 1 1,1-1-1,0 0 1,-1 0-1,1 0 0,0 1 1,-1-1-1,1 0 1,0 0-1,-1 1 0,1-1 1,-1 1-1,1-1 0,-1 1 1,1-1-1,-1 1 1,1-1-1,-1 1 0,1-1 1,-1 1-1,0-1 1,1 1-1,-1 0 0,1 0 1,3 7 18,0 0 1,0 0-1,-1 0 1,0 1-1,2 8 0,-4-10 0,1-1-1,0 1 0,0-1 0,0 0 1,1 0-1,0 0 0,0 0 1,1 0-1,-1-1 0,9 10 0,0-4 40,-11-9-44,0 0 0,1 0-1,-1 0 1,1-1-1,-1 1 1,1-1 0,0 1-1,0-1 1,0 0-1,0 0 1,0 0 0,0 0-1,0 0 1,0 0-1,0 0 1,0 0 0,0-1-1,1 1 1,-1-1-1,0 0 1,0 0 0,1 0-1,-1 0 1,0 0-1,5-1 1,-4 0-357,19-5 1131,-22 6-1011,1 0-1,0 0 0,-1 0 0,1-1 0,0 1 0,0 0 1,-1-1-1,1 1 0,0 0 0,-1-1 0,1 1 1,-1-1-1,1 1 0,-1-1 0,1 1 0,-1-1 1,1 0-1,-1 1 0,1-1 0,-1 1 0,1-2 0</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7:06.197"/>
    </inkml:context>
    <inkml:brush xml:id="br0">
      <inkml:brushProperty name="width" value="0.05" units="cm"/>
      <inkml:brushProperty name="height" value="0.05" units="cm"/>
      <inkml:brushProperty name="color" value="#5B2D90"/>
    </inkml:brush>
  </inkml:definitions>
  <inkml:trace contextRef="#ctx0" brushRef="#br0">0 1 16879,'0'0'3272,"61"6"-3144</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7:08.354"/>
    </inkml:context>
    <inkml:brush xml:id="br0">
      <inkml:brushProperty name="width" value="0.05" units="cm"/>
      <inkml:brushProperty name="height" value="0.05" units="cm"/>
      <inkml:brushProperty name="color" value="#5B2D90"/>
    </inkml:brush>
  </inkml:definitions>
  <inkml:trace contextRef="#ctx0" brushRef="#br0">38 730 5720,'0'0'7177,"-3"11"-6821,-9 31 23,12-40-296,0-1 1,0 0 0,-1 0 0,1 1 0,0-1 0,-1 0 0,1 0-1,-1 0 1,1 0 0,-1 1 0,0-1 0,1 0 0,-1 0-1,0 0 1,0 0 0,0 0 0,1 0 0,-1-1 0,0 1 0,-2 1-1,-4 5 1042,10-8 139,-1 0-855,-5-5-29,2 5-307,1-1 0,-1 1 0,1-1 0,0 0 0,-1 1 0,1-1-1,0 0 1,0 0 0,0 1 0,0-1 0,0 0 0,0 1 0,1-1 0,0-2 0,8-27 309,-4 19-170,29-81 875,-16 48-551,-5 16 27,1 0 1,29-44 0,-1 3 199,-30 50-574,-1-4 76,2 1-1,1 1 1,0 0-1,2 1 1,29-31-1,-30 38 0,19-25 0,-25 27-155,0 1 1,1 1-1,0-1 0,17-11 1,11-8 162,-23 17-98,34-21-1,-45 31-136,0 1 0,0 0 0,0 0 0,0 1-1,0-1 1,0 1 0,1 0 0,-1 0 0,0 0 0,1 1-1,-1 0 1,0-1 0,1 1 0,6 1 0,-9 0-21,1 0-1,-1 0 1,1 0 0,-1 0-1,1 1 1,-1-1 0,0 1 0,0-1-1,0 1 1,0 0 0,0 0 0,4 4-1,19 30 107,-14-19-55,-6-10-35,-1 1-1,1 0 1,-1 0 0,-1 0 0,0 0-1,0 0 1,0 1 0,-1 0-1,0-1 1,-1 1 0,0 0-1,-1 0 1,1 0 0,-2-1-1,-1 13 1,2-15-11,-1-1 0,-1 0-1,1 1 1,-1-1 0,0 0 0,0 0 0,-1 0 0,1 0-1,-1-1 1,0 1 0,0-1 0,-1 0 0,1 1-1,-1-2 1,0 1 0,0 0 0,0-1 0,-1 1-1,1-1 1,-1-1 0,0 1 0,1-1 0,-1 1-1,0-1 1,-9 2 0,-9 0 50,1 0 0,-1-2 1,0 0-1,1-2 0,-1-1 0,0 0 0,-26-6 0,40 5 22,-1-1 0,1 0-1,0 0 1,0-1-1,0 0 1,0-1-1,1 0 1,-10-7 0,-12-13-3742</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8:02.324"/>
    </inkml:context>
    <inkml:brush xml:id="br0">
      <inkml:brushProperty name="width" value="0.05" units="cm"/>
      <inkml:brushProperty name="height" value="0.05" units="cm"/>
      <inkml:brushProperty name="color" value="#5B2D90"/>
    </inkml:brush>
  </inkml:definitions>
  <inkml:trace contextRef="#ctx0" brushRef="#br0">125 0 7136,'0'0'11926,"-7"12"-11629,2-6-247,0 1 3,0 1 1,0 0-1,1 0 1,0 0 0,0 0-1,1 1 1,0-1 0,0 1-1,-1 9 1,-44 303 2163,36-165-1065,5-39 361,1-165-367,7 39-1103,0-1 1,0 1 0,1-1 0,0 1 0,0-1 0,1 1 0,0 0 0,1 0 0,0 1 0,1-1 0,10-15 0,-6 11-4,1 1 1,1 0 0,0 1-1,0 0 1,1 1 0,20-14 0,-30 23-35,0-1 1,1 1-1,-1-1 1,0 1 0,1 0-1,0 0 1,-1 0 0,1 0-1,-1 0 1,1 1 0,0-1-1,0 1 1,-1 0-1,1-1 1,0 1 0,0 0-1,-1 1 1,1-1 0,0 1-1,0-1 1,-1 1 0,1 0-1,0 0 1,-1 0 0,1 0-1,-1 0 1,1 0-1,-1 1 1,3 2 0,-2-1 6,0 0 1,0 0-1,-1 0 0,1 0 1,-1 1-1,0-1 1,0 1-1,0 0 1,0-1-1,-1 1 1,1 0-1,-1 0 0,0 0 1,0 0-1,-1 1 1,1-1-1,-1 0 1,0 8-1,-1-3 18,0 1 0,-1-1 0,0 0 0,-1 0 1,0 0-1,0 0 0,-1 0 0,0-1 0,0 1 0,-1-1 0,0 0 0,-10 11 0,2-4 87,-1-1 0,0 0 0,-2-1 0,-30 21-1,43-32-77,0 0-1,0 0 0,-1-1 1,1 1-1,-1-1 0,1 0 1,-1 0-1,1 0 0,-1-1 1,0 1-1,-4-1 0,8 0-35,0 0 0,0 0-1,-1 0 1,1 0-1,0 0 1,0 0-1,0-1 1,0 1-1,-1 0 1,1 0-1,0 0 1,0-1-1,0 1 1,0 0-1,0 0 1,0 0 0,0-1-1,0 1 1,0 0-1,0 0 1,0 0-1,0-1 1,0 1-1,0 0 1,0 0-1,0-1 1,0 1-1,0 0 1,0 0 0,0 0-1,0-1 1,0 1-1,0 0 1,0 0-1,0 0 1,0-1-1,0 1 1,1 0-1,-1 0 1,0 0-1,0 0 1,0-1-1,0 1 1,1 0 0,-1 0-1,0 0 1,0 0-1,0 0 1,0-1-1,1 1 1,-1 0-1,0 0 1,13-9 112,84-29 71,-60 25-117,-1-2 0,47-25 1,85-53 341,-164 90-329,1 0 0,0-1 0,-1 0 0,7-7 0,-6 6 59,-5 5-70,-6 19 288,-12 23-105,-32 86 463,50-125-685,-1-1-1,0 1 0,1 0 1,-1-1-1,1 1 1,0 0-1,0-1 0,0 1 1,0 0-1,1 3 1,-1-5-26,0 0 0,0-1 0,1 1 0,-1-1 0,0 1 0,1 0 0,-1-1 0,1 1 0,-1-1 0,1 1 0,-1-1 0,1 0 0,-1 1 0,1-1 0,-1 1 0,1-1 0,0 0 0,-1 1 0,1-1 0,0 0 0,-1 0 0,1 0 1,0 1-1,-1-1 0,1 0 0,0 0 0,-1 0 0,1 0 0,0 0 0,-1 0 0,1 0 0,0-1 0,-1 1 0,1 0 0,0 0 0,-1 0 0,1-1 0,0 1 0,-1 0 0,1-1 0,0 0 0,10-4 18,-1-1-1,0 0 1,-1-1-1,0 0 1,0 0-1,0-1 1,-1 0-1,0 0 1,8-13-1,-2 5 17,22-19 0,-28 24-41,3 0 0,-11 11 0,1 0 0,-1 0 0,1 0 0,-1 0 0,1 0 0,-1 0 0,1 1 0,-1-1 0,1 0 0,-1 0 0,0 0 0,1 0 0,-1 1 0,1-1 0,-1 0 0,0 0 0,1 1 0,-1-1 0,0 0 0,1 1 0,-1-1 0,0 0 0,1 1 0,-1-1 0,0 0 0,0 1 0,1-1 0,-1 1 0,0-1 0,0 1 0,0-1 0,0 0 0,1 2 0,35 67 0,-35-68 0,0 0 0,-1 0 0,1 0 0,0 0 0,0 0 0,0 0 0,-1-1 0,1 1 0,0 0 0,0 0 0,0-1 0,0 1 0,1-1 0,-1 1 0,0-1 0,0 1 0,0-1 0,0 0 0,0 0 0,2 1 0,1-1 0,-1 0 0,1 0 0,-1-1 0,0 1 0,1-1 0,-1 1 0,5-2 0,0-1 0,0-1 0,1 1 0,-1-1 0,13-10 0,-6 2 0,-1-1 0,0-1 0,-1 0 0,0-1 0,-1-1 0,-1 0 0,-1 0 0,0-1 0,-1 0 0,-1-1 0,0 0 0,8-34 0,-3 3 0,-3-1 0,-1 0 0,2-85 0,-11 78 0,28 464-42,-16-287 23,-6-76-63,-3-32 48,-1-1 0,0 1 0,-1-1 0,-1 1 0,0 0 0,-2 21 0,2-33-17,0 1 1,0-1-1,0 0 1,0 0-1,0 1 1,0-1-1,0 0 1,0 1-1,0-1 0,0 0 1,0 1-1,0-1 1,0 0-1,-1 0 1,1 1-1,0-1 1,0 0-1,0 1 1,0-1-1,0 0 1,-1 0-1,1 1 1,0-1-1,0 0 1,0 0-1,-1 0 1,1 1-1,0-1 1,0 0-1,-1 0 1,1 0-1,0 0 1,0 0-1,-1 1 0,1-1 1,0 0-1,-1 0 1,1 0-1,0 0 1,0 0-1,-1 0 1,1 0-1,0 0 1,-1 0-1,1 0 1,0 0-1,-1 0 1,1 0-1,0 0 1,0 0-1,-1-1 1,1 1-1,0 0 1,-1 0-1,1 0 1,0 0-1,0 0 1,-1-1-1,1 1 0,0 0 1</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8:02.689"/>
    </inkml:context>
    <inkml:brush xml:id="br0">
      <inkml:brushProperty name="width" value="0.05" units="cm"/>
      <inkml:brushProperty name="height" value="0.05" units="cm"/>
      <inkml:brushProperty name="color" value="#5B2D90"/>
    </inkml:brush>
  </inkml:definitions>
  <inkml:trace contextRef="#ctx0" brushRef="#br0">0 2 13968,'0'0'2200,"77"-2"-1513,-27 4 1,7 2-56,1 2-8,-3 1-48,-5-1 0,-8-4-24,-5 2 0,-9 2-120,-12 0 8,0 0-168,-4 0-8</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8:05.068"/>
    </inkml:context>
    <inkml:brush xml:id="br0">
      <inkml:brushProperty name="width" value="0.05" units="cm"/>
      <inkml:brushProperty name="height" value="0.05" units="cm"/>
      <inkml:brushProperty name="color" value="#5B2D90"/>
    </inkml:brush>
  </inkml:definitions>
  <inkml:trace contextRef="#ctx0" brushRef="#br0">0 921 11048,'0'0'7586,"12"-10"-7141,10-11-91,-1 0-1,0-2 0,30-45 1,99-162 2195,-129 200-2157,2-2 152,-1-1 1,-2 0 0,20-44 0,-38 72-461,0 0 1,-1 0-1,1 0 1,-1 0 0,0 0-1,-1 0 1,1 0-1,-1 0 1,0 0 0,0-7-1,-4 13 318,-1 9-287,-2 10-56,0 11 0,1-1 1,1 1-1,2 0 1,1 45-1,3-53-33,1-1-1,0 0 1,2 0 0,1 0 0,0-1 0,18 42 0,-23-61-22,1 0 1,0 0 0,0-1 0,0 1-1,0 0 1,0 0 0,1 0 0,-1-1 0,0 1-1,1-1 1,-1 1 0,1-1 0,0 0 0,-1 1-1,1-1 1,0 0 0,0 0 0,0 0-1,0 0 1,0-1 0,0 1 0,0 0 0,0-1-1,0 1 1,3-1 0,-2 0 1,0-1 0,0 1 0,0-1 0,0 1 0,0-1 1,0 0-1,0-1 0,0 1 0,-1 0 0,1-1 0,0 0 0,-1 1 0,1-1 0,-1 0 0,0 0 0,4-4 0,8-10 19,-1-1 0,0 0-1,-1-1 1,19-38 0,28-86 77,-44 103-80,4-15 53,-1-2 0,-3 0-1,-3-1 1,10-106 0,-22 141 13,0 22-85,0 0-1,0 0 1,0 0 0,0 0-1,0 0 1,0 0 0,0 0-1,0 1 1,0-1 0,0 0-1,0 0 1,-1 0-1,1 0 1,0 0 0,0 0-1,0 0 1,0 0 0,0 0-1,0 0 1,0 0 0,0 0-1,0 0 1,0 0 0,0 0-1,0 0 1,0 0 0,0 0-1,-1 0 1,1 0-1,0 0 1,0 0 0,0 0-1,0 0 1,0 0 0,0 0-1,0 0 1,0 0 0,0 0-1,0 0 1,0 0 0,-6 40 54,-32 224 16,7-75 45,16-84 50,-3 28 260,15-62 443,3-71-777,2-1-69,-1 0 0,1 0 0,0-1 1,-1 1-1,1-1 0,-1 0 0,0 1 0,0-1 0,1 0 0,-1 0 0,1-2 0,2-3 12,15-21 35,10-17 68,3 1 0,49-52 0,-80 95-138,-1 1 0,0 0-1,0 0 1,0 0 0,0-1 0,1 1 0,-1 0 0,0 0 0,0 0 0,1 0 0,-1 0 0,0-1 0,0 1 0,1 0 0,-1 0-1,0 0 1,0 0 0,1 0 0,-1 0 0,0 0 0,0 0 0,1 0 0,-1 0 0,0 0 0,0 0 0,1 0 0,-1 0-1,0 0 1,0 0 0,1 0 0,-1 0 0,0 0 0,0 1 0,1-1 0,-1 0 0,0 0 0,0 0 0,0 0 0,1 0 0,-1 1-1,0-1 1,0 0 0,0 0 0,1 1 0,6 16 35,-1 25 0,-6-38-25,3 20 75,0 1 0,2-1 0,0 0-1,16 39 1,-21-62-79,0-1-1,0 1 0,0-1 1,1 1-1,-1-1 0,0 1 0,0-1 1,1 1-1,-1-1 0,1 0 1,-1 1-1,0-1 0,1 1 1,-1-1-1,1 0 0,-1 1 0,1-1 1,-1 0-1,1 1 0,-1-1 1,1 0-1,-1 0 0,1 0 1,-1 0-1,1 1 0,-1-1 0,1 0 1,0 0-1,0 0 0,0 0 4,1-1 0,-1 1 0,0-1 0,1 1-1,-1-1 1,0 0 0,1 1 0,-1-1-1,0 0 1,0 0 0,2-1 0,23-29 135,-18 18-67,12-28-1,-16 31-46,0 0-1,1 0 0,0 1 0,0 0 1,1 0-1,10-11 0,-16 20-31,0 0 0,0 0 0,1 0 0,-1 0 0,0 0 0,1 0 0,-1 0 0,0 0 0,0 0 0,1 0 0,-1 0 0,0 0 0,1 0 0,-1 0 0,0 0 0,0 0 0,1 0 0,-1 1 0,0-1 0,1 0 0,-1 0 0,0 0 0,0 0 0,1 1 0,-1-1 0,0 0 0,0 0 0,0 0 0,1 1 0,-1-1 0,0 0 0,0 0 0,0 1 0,0-1 0,0 0 0,0 0 0,1 1 0,-1-1 0,0 0 0,0 1 0,0-1 0,0 0 0,0 0 0,0 1 0,0 0 0,7 21 0,-5-15 0,7 27 0,-7-26 0,-1 0 0,2 0 0,-1 0 0,1 0 0,0 0 0,1-1 0,0 1 0,0-1 0,9 13 0,-12-20 0,0 1 0,-1-1 0,1 1 0,0-1 0,-1 0 0,1 1 0,0-1 0,0 0 0,-1 1 0,1-1 0,0 0 0,0 0 0,0 0 0,-1 0 0,1 0 0,0 0 0,0 0 0,0 0 0,-1 0 0,1 0 0,0 0 0,0 0 0,0-1 0,-1 1 0,1 0 0,0 0 0,-1-1 0,1 1 0,0-1 0,0 1 0,-1-1 0,1 1 0,-1-1 0,1 1 0,0-1 0,-1 1 0,1-1 0,-1 0 0,0 1 0,1-2 0,20-30 0,-20 30 0,10-22 0,-2-1 0,11-39 0,0 0 0,-17 52 0,-3 10 0,0 0 0,1 0 0,-1 0 0,0 0 0,1 0 0,-1 1 0,1-1 0,0 0 0,0 0 0,-1 1 0,1-1 0,0 0 0,1 1 0,-1-1 0,2-1 0,-2 3 0,-1 0 0,1 0 0,-1 0 0,1 0 0,-1 1 0,1-1 0,0 0 0,-1 0 0,1 1 0,-1-1 0,0 0 0,1 1 0,-1-1 0,1 1 0,-1-1 0,1 1 0,-1-1 0,0 0 0,1 1 0,-1-1 0,0 1 0,0 0 0,1 0 0,6 13 0,-7-14 0,6 17 0,0 1 0,-1 0 0,-1 0 0,-1 1 0,-1-1 0,0 1 0,-1 0 0,-4 31 0,3-48 0,0 0 0,0 0 0,0 0 0,-1 0 0,1 0 0,-1 0 0,1 0 0,-1 0 0,0 0 0,0 0 0,0 0 0,-2 2 0,3-3 0,0-1 0,0 0 0,-1 0 0,1 0 0,0 1 0,-1-1 0,1 0 0,0 0 0,0 0 0,-1 0 0,1 0 0,0 0 0,-1 0 0,1 0 0,0 1 0,-1-1 0,1 0 0,0 0 0,-1 0 0,1-1 0,0 1 0,-1 0 0,1 0 0,0 0 0,0 0 0,-1 0 0,1 0 0,-1-1 0,-10-12 0,8 9 0,1 0 0,0 0 0,0 0 0,0-1 0,-1-5 0,2 8 0,1 1 0,0-1 0,0 1 0,-1-1 0,1 1 0,0 0 0,1-1 0,-1 1 0,0-1 0,0 1 0,0-1 0,1 1 0,-1 0 0,1-1 0,-1 1 0,1 0 0,0-1 0,0 1 0,-1 0 0,1 0 0,0 0 0,1-2 0,-1 3 0,1-1 0,-1 0 0,0 1 0,0-1 0,1 1 0,-1-1 0,0 1 0,1 0 0,-1-1 0,0 1 0,1 0 0,-1 0 0,1 0 0,-1 0 0,0 0 0,1 0 0,-1 1 0,1-1 0,-1 0 0,0 1 0,2 0 0,29 12 0,-31-12 0,6 3-205,0 1 1,-1-1-1,1 2 0,-1-1 0,8 10 1,-6-7-2971</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8:05.259"/>
    </inkml:context>
    <inkml:brush xml:id="br0">
      <inkml:brushProperty name="width" value="0.05" units="cm"/>
      <inkml:brushProperty name="height" value="0.05" units="cm"/>
      <inkml:brushProperty name="color" value="#5B2D90"/>
    </inkml:brush>
  </inkml:definitions>
  <inkml:trace contextRef="#ctx0" brushRef="#br0">1 12 16687,'0'0'3032,"60"-8"-3024,-52 8-72,4-4 8</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8:05.769"/>
    </inkml:context>
    <inkml:brush xml:id="br0">
      <inkml:brushProperty name="width" value="0.05" units="cm"/>
      <inkml:brushProperty name="height" value="0.05" units="cm"/>
      <inkml:brushProperty name="color" value="#5B2D90"/>
    </inkml:brush>
  </inkml:definitions>
  <inkml:trace contextRef="#ctx0" brushRef="#br0">1 7 11152,'0'0'3801,"10"-2"-3010,33-1 228,1 2 0,-1 2 1,0 1-1,66 13 1,-75-7 24,-1 0-3242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51:50.109"/>
    </inkml:context>
    <inkml:brush xml:id="br0">
      <inkml:brushProperty name="width" value="0.05" units="cm"/>
      <inkml:brushProperty name="height" value="0.05" units="cm"/>
      <inkml:brushProperty name="color" value="#5B2D90"/>
    </inkml:brush>
  </inkml:definitions>
  <inkml:trace contextRef="#ctx0" brushRef="#br0">1 28 12456,'0'0'4434,"12"-4"-4219,12-2-90,0 1 0,0 1 0,1 1 0,0 1 0,30 1 0,45 0 464,-65 0-90,51 3 0,-77-1-175,-1 0-1,1 0 0,-1-1 1,15-2-1,-16 1-136,7 0 1140,-5 4-3845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0:43.491"/>
    </inkml:context>
    <inkml:brush xml:id="br0">
      <inkml:brushProperty name="width" value="0.05" units="cm"/>
      <inkml:brushProperty name="height" value="0.05" units="cm"/>
    </inkml:brush>
  </inkml:definitions>
  <inkml:trace contextRef="#ctx0" brushRef="#br0">1 359 4216,'0'0'11585,"9"-13"-11153,4-3-286,-5 5-14,1 0-1,-1-1 1,-1 0 0,10-21 0,-5 7 153,42-99 1127,-50 113-1251,10-33 454,-13 42-528,0 1 0,-1-1 0,0 0-1,1 0 1,-1 0 0,0 0 0,0 0-1,-1 0 1,1 1 0,-1-1 0,1 0 0,-3-5-1,3 7 44,-11 15 208,6-3-297,0 0 0,0 0 0,1 0 0,0 1 0,1 0-1,0 0 1,-1 19 0,3-23-23,0 0 0,1 0 0,0 0 0,1-1 0,-1 1 0,2 0 0,-1 0 0,1-1 0,0 1 0,0-1 0,1 1 0,0-1 0,5 8 0,-6-13-4,-1 0 1,0 0-1,1 0 1,-1-1-1,1 1 1,0 0-1,-1-1 1,1 1-1,0-1 1,0 0-1,0 1 1,0-1-1,0 0 1,0 0-1,0 0 1,1-1-1,-1 1 1,0-1-1,4 1 1,-2-1 9,0 0 0,0 0 1,-1 0-1,1-1 0,0 0 1,-1 0-1,1 0 0,0 0 1,-1-1-1,1 1 0,3-3 1,5-4 48,0 0 1,-1-1 0,0-1-1,0 1 1,12-16 0,4-6 80,50-52 327,-66 72-361,-10 9-77,1 0-1,0 0 1,0 0 0,0 0 0,0 0-1,0 0 1,1 0 0,-1 1-1,1-1 1,-1 1 0,1 0 0,-1 0-1,1-1 1,0 2 0,-1-1 0,6-1-1,-7 2-29,0 1-1,-1-1 0,1 0 0,-1 1 1,0-1-1,1 0 0,-1 1 1,1-1-1,-1 1 0,1-1 1,-1 0-1,0 1 0,1-1 1,-1 1-1,0-1 0,0 1 0,1-1 1,-1 1-1,0 0 0,0-1 1,0 1-1,0-1 0,1 1 1,-1-1-1,0 1 0,0 0 1,1 19 126,-1 9 10,-2-1-1,-1-1 0,-7 29 1,10-56-145,-1 0 1,1 1 0,0-1 0,0 0 0,0 0-1,0 0 1,0 0 0,0 1 0,0-1 0,-1 0 0,1 0-1,0 0 1,0 0 0,0 1 0,0-1 0,0 0-1,0 0 1,0 0 0,0 1 0,0-1 0,0 0 0,0 0-1,0 0 1,0 1 0,0-1 0,0 0 0,0 0-1,0 0 1,0 1 0,1-1 0,-1 0 0,0 0 0,0 0-1,0 0 1,0 1 0,0-1 0,0 0 0,0 0-1,1 0 1,-1 0 0,0 0 0,0 1 0,0-1 0,0 0-1,1 0 1,-1 0 0,0 0 0,0 0 0,0 0-1,1 0 1,-1 0 0,0 0 0,0 0 0,0 0 0,1 0-1,-1 0 1,0 0 0,15-10 109,13-19-22,-24 24-78,10-13 59,2 0 1,0 0 0,1 2-1,0 0 1,2 1 0,24-15-1,-42 30-63,0-1 0,0 1-1,0 0 1,0 0 0,0 0-1,0 0 1,0 0 0,0 0-1,0 1 1,0-1 0,0 0 0,0 0-1,0 1 1,0-1 0,0 1-1,0-1 1,0 1 0,0-1-1,0 1 1,0-1 0,0 1 0,-1 0-1,1 0 1,0-1 0,0 1-1,-1 0 1,1 0 0,-1 0-1,2 1 1,22 36 79,-19-28-49,5 8-2,2-1-1,0 0 0,0 0 1,21 19-1,-31-34-30,1 0 0,0 0-1,-1-1 1,1 1 0,0-1 0,0 0 0,0 0-1,0 0 1,0-1 0,0 1 0,0 0 0,0-1 0,1 0-1,-1 0 1,6-1 0,-3 1-3,0-1 0,-1 0 1,1 0-1,-1 0 0,1-1 0,-1 0 0,0 0 0,6-4 1,-10 6-28,-1 0 1,0-1-1,1 1 1,-1-1-1,1 1 1,-1-1 0,0 0-1,1 1 1,-1-1-1,0 1 1,0-1-1,1 1 1,-1-1 0,0 0-1,0 1 1,0-1-1,0 0 1,0 1-1,0-1 1,0 0 0,0 1-1,0-1 1,0 1-1,0-1 1,0 0-1,-1 1 1,1-1 0,-1 0-1,-6-15-2680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4:41.530"/>
    </inkml:context>
    <inkml:brush xml:id="br0">
      <inkml:brushProperty name="width" value="0.05" units="cm"/>
      <inkml:brushProperty name="height" value="0.05" units="cm"/>
      <inkml:brushProperty name="color" value="#004F8B"/>
    </inkml:brush>
  </inkml:definitions>
  <inkml:trace contextRef="#ctx0" brushRef="#br0">0 76 5624,'0'0'8586,"15"-2"-8266,45-8-40,142-20 646,240 8 1323,-403 22-2207,85-2 805,-46-8-3279</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8:08.374"/>
    </inkml:context>
    <inkml:brush xml:id="br0">
      <inkml:brushProperty name="width" value="0.05" units="cm"/>
      <inkml:brushProperty name="height" value="0.05" units="cm"/>
      <inkml:brushProperty name="color" value="#5B2D90"/>
    </inkml:brush>
  </inkml:definitions>
  <inkml:trace contextRef="#ctx0" brushRef="#br0">212 23 7632,'0'0'9895,"-9"-4"-9469,4 2-361,-1-1 33,1 1 0,-1-1 0,0 1-1,0 1 1,0-1 0,0 1 0,0 0-1,0 0 1,0 1 0,0 0 0,-8 0-1,4 2 273,1 0 1,-1 0-1,1 1 0,-19 8 0,25-10-262,-1 1-1,1 0 1,0 0 0,0 1 0,0-1 0,0 0 0,0 1 0,1 0-1,-1 0 1,1 0 0,0 0 0,0 0 0,0 0 0,0 0-1,-3 8 1,3-5-21,1 1-1,-1 0 1,1 0-1,1 0 1,-1-1-1,1 1 1,0 0-1,0 0 1,1 0-1,0 0 1,0 0-1,1 0 1,0-1-1,0 1 1,1-1-1,-1 1 1,2-1 0,-1 0-1,0 0 1,1 0-1,0-1 1,1 1-1,-1-1 1,1 0-1,7 6 1,-6-5-20,0 0 26,1 0 0,-1-1 0,10 7 0,-13-10-66,0-1 1,0 0-1,0 1 1,0-1 0,0 0-1,0-1 1,0 1-1,0 0 1,0-1 0,0 0-1,0 1 1,1-1-1,2-1 1,12-1 41,-1-1-1,0-1 1,0 0 0,0-1 0,0-1-1,-1-1 1,0-1 0,18-10 0,25-14 73,-20 11-36,0-1 0,66-51 0,-96 66-69,26-20 148,-52 43 165,-20 24 1,-7 8-257,37-41-71,0 1 1,0 0-1,1 0 1,0 0-1,0 1 1,1 0-1,-5 12 0,9-19-14,-1 1 0,1 0 1,1 0-1,-1 0 0,0 0 0,1 0 0,-1 0 0,1 0 0,0 0 0,0 0 0,0 0 0,0 0 0,1 0 0,-1 0 0,1-1 0,-1 1 0,1 0 0,0 0 0,1 0 0,-1 0 0,0-1 0,1 1 0,-1-1 0,1 1 0,0-1 0,0 0 0,0 1 0,4 2 0,-3-2 10,1 0 0,-1-1 0,1 1 0,0-1 0,0 0 0,0 0 0,0 0 0,0-1 0,1 1 0,4 0 0,-7-2-6,1 1 1,-1-1-1,1 0 0,0 0 1,-1 0-1,1-1 0,0 1 0,-1-1 1,1 1-1,-1-1 0,1 0 1,-1 0-1,1 0 0,-1 0 0,0 0 1,1-1-1,-1 1 0,4-4 0,4-4 28,0-1 0,-1 0 0,0-1 0,0 0 0,-1 0 0,0-1 0,-1 0-1,-1-1 1,8-19 0,-8 14 29,0-1 0,-1 0 0,-1 0-1,-1 0 1,-1 0 0,0-26 0,-4 35 81,-1 10-30,2 2-114,0-1-1,0 1 1,1-1 0,-1 1-1,1-1 1,-1 1-1,1-1 1,0 1 0,0-1-1,-1 1 1,1 2 0,1 22 54,0 0 1,2-1 0,0 1 0,2 0-1,1-1 1,12 33 0,-18-57-50,0 1 0,0-1 0,1 0 0,-1 0 0,0 0 0,1 0 0,-1 0 0,1 0 0,-1 0 0,1 0 0,0 0 0,-1 0 0,1 0 0,0-1 0,0 1 0,0 0 0,-1 0 0,1-1 0,0 1 0,0 0 0,0-1 0,0 1 0,0-1 0,0 1 0,0-1 0,0 0 0,0 1 0,1-1 0,-1 0 0,0 0 0,0 0 0,0 0 0,0 0 0,0 0 0,0 0 0,1 0 0,-1 0 0,0-1 0,0 1 0,0 0 0,0-1 0,0 1 0,0-1 0,0 1 0,1-2 0,6-2 59,-1-2-1,-1 1 1,1-1-1,10-13 1,-7 9-26,33-37 327,12-11 63,-54 57-431,-1 1 1,1-1-1,0 0 1,0 0-1,-1 0 0,1 1 1,0-1-1,0 0 0,0 1 1,0-1-1,0 1 1,0-1-1,0 1 0,0 0 1,0-1-1,0 1 1,0 0-1,1 0 0,-1-1 1,0 1-1,0 0 0,0 0 1,0 0-1,0 1 1,0-1-1,1 0 0,-1 0 1,0 1-1,0-1 1,0 0-1,0 1 0,0-1 1,0 1-1,0-1 0,0 1 1,0 0-1,-1-1 1,1 1-1,0 0 0,1 1 1,2 3 34,-1 1 0,1 0 1,-1 0-1,0 0 0,4 12 1,3 6 16,-10-24-56,1 0 0,-1 1 0,0-1 0,1 0 0,-1 1 0,0-1 0,1 0 0,-1 0 0,0 0 0,1 1 0,-1-1 0,0 0 0,1 0 0,-1 0 0,1 0 0,-1 0 0,0 0 0,1 0 0,-1 0 0,1 0 0,-1 0 0,0 0 0,1 0 0,-1 0 0,1 0 0,-1 0 0,0 0 0,1 0 0,-1 0 0,0 0 0,1-1 0,-1 1 0,1 0 0,-1 0 0,0-1 0,0 1 0,1 0 0,-1 0 0,0-1 0,1 1 0,-1 0 0,0-1 0,0 1 0,1-1 0,15-19 0,-12 15 0,50-54 0,-51 56 0,0 0 0,0 0 0,1 0 0,-1 0 0,0 0 0,1 1 0,0 0 0,-1 0 0,9-4 0,-10 6 0,-1-1 0,1 1 0,0-1 0,-1 1 0,1 0 0,0 0 0,0 0 0,-1 0 0,1 0 0,0 0 0,0 0 0,-1 0 0,1 1 0,0-1 0,-1 1 0,1-1 0,0 1 0,-1 0 0,1 0 0,-1 0 0,1-1 0,-1 1 0,1 1 0,-1-1 0,0 0 0,2 2 0,79 108 0,-67-86 0,-14-22 0,0 0 0,1 1 0,0-1 0,0 0 0,0 0 0,4 4 0,-6-7-19,0 0 0,0 0 0,-1 0 0,1 0 0,0 0 0,0 0 1,0 0-1,0 0 0,0 0 0,0 0 0,0 0 0,0 0 0,0 0 0,0 0 0,0 0 0,0 0 0,0 0 0,0 0 0,-1 0 1,1 0-1,0 0 0,0 0 0,0 0 0,0 0 0,0 0 0,0 0 0,0 0 0,0 0 0,0 0 0,0 0 0,0 0 1,0 0-1,0 0 0,-1 0 0,1 0 0,0 0 0,0 0 0,0 0 0,0 0 0,0 0 0,0 0 0,0 0 0,0 0 0,0 0 1,0 1-1,0-1 0,0 0 0,0 0 0,0 0 0,0 0 0,0 0 0</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8:11.210"/>
    </inkml:context>
    <inkml:brush xml:id="br0">
      <inkml:brushProperty name="width" value="0.05" units="cm"/>
      <inkml:brushProperty name="height" value="0.05" units="cm"/>
      <inkml:brushProperty name="color" value="#5B2D90"/>
    </inkml:brush>
  </inkml:definitions>
  <inkml:trace contextRef="#ctx0" brushRef="#br0">91 418 9648,'0'0'9415,"-11"7"-8904,-34 22-4,42-27-418,1 0-1,-1 0 1,1 0 0,-1 0 0,1 1 0,0-1 0,0 1-1,0-1 1,0 1 0,1 0 0,-1-1 0,1 1-1,-1 0 1,1 0 0,0 0 0,0 0 0,0 0 0,1 1-1,-1-1 1,1 0 0,0 0 0,0 6 0,1-3 94,0 0 0,0 0-1,1 0 1,-1 0 0,1 0 0,1 0 0,-1-1 0,1 1 0,5 6 0,-7-11-130,0 1 1,0 0 0,0-1-1,0 1 1,1-1 0,-1 1-1,1-1 1,-1 1 0,1-1-1,0 0 1,-1 0 0,1 0-1,0 0 1,0 0 0,0-1-1,0 1 1,-1 0 0,1-1-1,0 1 1,0-1 0,0 0-1,0 0 1,1 0 0,-1 0-1,0 0 1,0 0 0,0 0-1,0-1 1,0 1 0,0-1-1,1 0 1,0 0 4,0 0 0,0-1 0,0 1 0,-1-1 0,1 0 0,-1 0 0,1 1 0,-1-2 0,0 1 1,0 0-1,0 0 0,0-1 0,0 1 0,0-1 0,-1 0 0,1 1 0,-1-1 0,1 0 0,0-5 0,-1 3 6,0 1 0,0-1 0,-1 1 1,1-1-1,-1 0 0,-1 1 0,1-1 0,0 0 0,-1 1 0,0-1 0,0 1 0,-1-1 0,1 1 1,-1 0-1,0 0 0,0-1 0,0 1 0,-1 0 0,1 1 0,-1-1 0,0 0 0,0 1 0,0-1 1,-1 1-1,-3-3 0,-7 1 377,9 3-27,12-2-297,51-30 60,-29 21-112,40-14 0,-57 23-47,0 1 0,0 1 0,0 0 0,1 0 0,-1 1 0,20 1 0,-30 0-1,1 1 0,-1-1 0,0 0 0,0 1 0,0 0 0,1-1 0,-1 1 1,0 0-1,0 0 0,0 0 0,0 0 0,0 1 0,-1-1 0,1 0 0,0 1 0,-1-1 0,1 1 0,-1 0 0,3 2 0,-2 0 14,0-1 0,0 1 1,-1 0-1,1 0 0,-1 0 0,0 0 0,0 0 0,0 0 0,0 8 0,0-3 52,-1-1-1,-1 1 1,1 0 0,-1-1-1,-1 1 1,0-1 0,0 0-1,-1 1 1,-5 12 0,4-13-42,-6 9 526,18-27-107,11-20-401,-12 18-34,-1 1 0,1 0 0,1 0 0,0 1 0,1 0 0,0 1 0,0-1 0,1 2 0,16-12 0,-25 19-25,0 1 0,0-1 0,-1 1 0,1-1 0,0 1 0,0 0 0,0-1 0,-1 1 0,1 0 0,0 0 0,0 0 0,0-1 0,0 1 0,0 0 0,0 0 0,-1 0 0,1 1 0,0-1 0,0 0 0,0 0 0,0 0 0,0 1 0,-1-1 0,1 0 0,0 1 0,0-1 0,0 0 0,0 2 0,1-1 0,-1 1 0,0 0 0,1 0 0,-1-1 0,0 1 0,0 0 0,0 0 0,-1 0 0,1 0 0,0 0 0,0 4 0,1 7 0,0 0 0,-1 27 0,-1-36 0,0 6 0,1 1 0,0 0 0,3 13 0,4-4 0,-2-7 0,4-9 0,-1 0 0,-8-3 0,0 0 0,0 0 0,0 0 0,0 0 0,0-1 0,0 1 0,0 0 0,1-1 0,-1 1 0,0-1 0,1 1 0,-1-1 0,0 1 0,1-1 0,-1 0 0,0 0 0,1 0 0,-1 0 0,0 0 0,1 0 0,-1 0 0,1 0 0,-1 0 0,0-1 0,1 1 0,-1-1 0,0 1 0,0-1 0,1 1 0,-1-1 0,1-1 0,7-1 0,-1-1 0,-1-1 0,11-7 0,-6 3 0,-8-2 0,0 7 0,0 0 0,-1-1 0,1 1 0,-1-1 0,0 0 0,5-9 0,2-4 0,-4 7 0,-1 1 0,0-1 0,4-16 0,9-20 0,-9 29 0,-3 7 0,0 0 0,-1 0 0,0-1 0,-1 0 0,5-21 0,4-29 0,-9 45 0,0 0 0,-1 0 0,1-27 0,-14-43 0,8 67 0,-2 15 0,-2 14 0,-2 17 0,1 1 0,1 0 0,1-1 0,2 2 0,-1 32 0,1-16 0,-3 87 0,6-117 0,1-1 0,0 1 0,1-1 0,1 1 0,0-1 0,8 24 0,-4-17 0,-7-19 0,0 0 0,0-1 0,0 1 0,1 0 0,-1 0 0,0-1 0,1 1 0,-1 0 0,0 0 0,1-1 0,-1 1 0,1 0 0,-1-1 0,1 1 0,-1-1 0,1 1 0,0 0 0,-1-1 0,1 1 0,0-1 0,-1 0 0,1 1 0,0-1 0,0 0 0,1 1 0,-1-1 0,1 0 0,-1 0 0,0 0 0,1-1 0,-1 1 0,0 0 0,0-1 0,1 1 0,-1-1 0,0 1 0,0-1 0,0 0 0,0 1 0,2-2 0,4-4 0,0-1 0,-1 1 0,10-12 0,-14 15 0,18-27 0,-16 74 0,-5-26 0,0-1 0,2 0 0,0 1 0,0-1 0,2 1 0,5 19 0,-8-36 0,1-1 0,-1 0 0,0 1 0,0-1 0,0 1 0,0-1 0,1 0 0,-1 1 0,0-1 0,0 0 0,0 1 0,1-1 0,-1 0 0,0 1 0,1-1 0,-1 0 0,0 1 0,1-1 0,-1 0 0,0 0 0,1 0 0,-1 1 0,1-1 0,-1 0 0,0 0 0,1 0 0,-1 0 0,1 0 0,-1 0 0,0 0 0,1 0 0,-1 0 0,1 0 0,-1 0 0,1 0 0,-1 0 0,0 0 0,1 0 0,-1 0 0,1 0 0,-1 0 0,0-1 0,1 1 0,-1 0 0,0 0 0,1-1 0,0 1 0,18-17 0,-14 12 0,30-33 0,-26 27 0,0 1 0,1-1 0,1 2 0,15-13 0,-25 22 0,-1-1 0,0 1 0,1-1 0,-1 1 0,1-1 0,0 1 0,-1-1 0,1 1 0,-1 0 0,1-1 0,0 1 0,-1 0 0,1 0 0,0-1 0,-1 1 0,1 0 0,0 0 0,-1 0 0,1 0 0,0 0 0,-1 0 0,1 0 0,0 0 0,-1 0 0,1 0 0,0 0 0,-1 0 0,1 1 0,0-1 0,-1 0 0,1 0 0,0 1 0,0 0 0,0 1 0,0 0 0,0 1 0,-1 0 0,1-1 0,-1 1 0,1-1 0,-1 1 0,0 0 0,0 3 0,1 29 0,-2 0 0,-1 0 0,-11 58 0,7-75 0,-1-1 0,-1 1 0,0-2 0,-1 1 0,0-1 0,-16 18 0,9-10 0,14-22 0,1 1 0,-2 0 0,1 0 0,0-1 0,0 1 0,-1-1 0,1 1 0,-1-1 0,0 0 0,-5 3 0,7-5 0,0 0 0,0 1 0,0-1 0,0 0 0,0 0 0,0 0 0,-1 0 0,1 0 0,0 0 0,0 0 0,0 0 0,0-1 0,0 1 0,0 0 0,0-1 0,0 1 0,0-1 0,0 1 0,0-1 0,0 1 0,0-1 0,0 0 0,0 1 0,0-1 0,0 0 0,1 0 0,-1 1 0,0-1 0,1 0 0,-1 0 0,0 0 0,1 0 0,-1 0 0,1 0 0,-1-2 0,-1-2 0,-1 0 0,1 0 0,0 0 0,0 0 0,1 0 0,0 0 0,0-1 0,0 1 0,0-1 0,1 1 0,0 0 0,0-1 0,1 1 0,-1-1 0,1 1 0,0 0 0,1-1 0,2-6 0,-1 6 0,0-1 0,0 0 0,1 1 0,1 0 0,-1 0 0,1 0 0,0 0 0,0 1 0,0 0 0,1 0 0,0 0 0,0 1 0,7-4 0,103-52 0,-96 50 0,-15 8 121,0 0 1,0 0-1,0 1 1,0-1-1,1 1 0,6-1 1,15 1-4907</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8:13.123"/>
    </inkml:context>
    <inkml:brush xml:id="br0">
      <inkml:brushProperty name="width" value="0.05" units="cm"/>
      <inkml:brushProperty name="height" value="0.05" units="cm"/>
      <inkml:brushProperty name="color" value="#5B2D90"/>
    </inkml:brush>
  </inkml:definitions>
  <inkml:trace contextRef="#ctx0" brushRef="#br0">1 1 10152,'0'0'9103,"2"13"-8676,13 68 672,4 100-1,-13 28 1422,-8-179-1911,1-25-403,1 1-1,0-1 1,0 1 0,0-1-1,1 9 1,2-13 449,1-6-338,4-11-112,-6 14-129,21-47 350,-13 27-245,1 0 0,20-29 0,-27 45-133,0 0 1,0 1-1,1 0 1,0 0-1,0 1 1,0-1-1,0 1 0,1 0 1,0 0-1,0 1 1,0-1-1,0 2 0,9-4 1,-13 5-37,0 1-1,1 0 1,-1 0 0,0 0 0,0 0-1,0 0 1,1 0 0,-1 0 0,0 1-1,0-1 1,0 1 0,0 0 0,1-1-1,-1 1 1,0 0 0,0 0 0,-1 0 0,1 1-1,0-1 1,0 0 0,0 1 0,-1-1-1,1 1 1,-1 0 0,1-1 0,-1 1-1,0 0 1,0 0 0,0 0 0,0 0-1,1 2 1,1 2 9,0 1-1,0-1 0,-1 0 1,0 1-1,0-1 0,-1 1 1,0 0-1,0 0 0,0 9 1,-2-7 0,0 0 1,0 0 0,-1 0-1,0 0 1,0 0-1,-1 0 1,-5 12 0,5-16-1,0 0 1,0-1 0,0 1 0,0-1-1,-1 1 1,1-1 0,-1 0 0,0 0-1,0-1 1,-1 1 0,1-1 0,-1 0-1,-5 3 1,4-3 34,-1-1 0,1 1 0,-1-1 0,1 0 0,-1-1 0,0 0 0,-8 1 0,14-2-53,0 0 0,1 0 0,-1 1 0,0-1 0,1 0-1,-1 0 1,0 0 0,1-1 0,-1 1 0,0 0 0,1 0 0,-1 0 0,0 0 0,1-1 0,-1 1-1,0 0 1,1-1 0,-1 1 0,0-1 0,8-6 83,24-7 26,93-22-119,-94 30 7,0-2 0,0-1-1,-1-2 1,48-24 0,-61 26 39,0-1 1,-1 0-1,0-1 1,16-16-1,-28 24-21,0 0 0,0 0 0,0-1 1,-1 1-1,1-1 0,-1 0 0,0 1 0,0-1 0,0 0 0,-1 0 0,1 0 1,-1-1-1,0 1 0,0 0 0,-1 0 0,1-1 0,-1 1 0,0 0 0,0-1 1,0 1-1,-1 0 0,1 0 0,-3-7 0,3 9-9,0 1 0,-1 0 0,1 0 1,0 0-1,-1 0 0,1 0 0,-1 0 0,0 0 0,1 0 0,-1 0 0,0 0 1,1 0-1,-1 0 0,0 0 0,0 0 0,0 1 0,0-1 0,0 0 0,0 1 1,0-1-1,0 0 0,0 1 0,0 0 0,0-1 0,0 1 0,0-1 0,0 1 1,0 0-1,-1 0 0,1 0 0,0 0 0,0 0 0,0 0 0,0 0 0,-1 0 1,1 0-1,0 0 0,0 1 0,0-1 0,0 0 0,0 1 0,0-1 0,0 1 1,-2 0-1,0 1 20,-1 0 0,1 0 0,-1 1 1,1-1-1,0 1 0,-1 0 0,1 0 0,1 0 1,-1 0-1,0 0 0,-2 4 0,4-3-16,0 0-1,0 0 0,0 0 1,0 0-1,0 0 0,1 0 0,0 0 1,0 0-1,0 0 0,0 0 1,0 0-1,1 0 0,0 0 0,0-1 1,0 1-1,0 0 0,1 0 1,-1 0-1,1-1 0,0 1 0,3 2 1,1 5 20,1-1 0,0 0 1,1 0-1,0-1 1,15 13-1,-17-17 13,1 0 0,0 0-1,0-1 1,0 0 0,1 0 0,-1-1-1,1 0 1,0 0 0,0-1 0,0 0-1,0-1 1,0 1 0,0-1 0,1-1-1,-1 0 1,0 0 0,0 0 0,1-1-1,-1 0 1,0-1 0,14-4 0,-3-1-765,1-1 0,-1 0 0,0-2 0,-1 0 0,0-1-1,30-25 1</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8:15.930"/>
    </inkml:context>
    <inkml:brush xml:id="br0">
      <inkml:brushProperty name="width" value="0.05" units="cm"/>
      <inkml:brushProperty name="height" value="0.05" units="cm"/>
      <inkml:brushProperty name="color" value="#5B2D90"/>
    </inkml:brush>
  </inkml:definitions>
  <inkml:trace contextRef="#ctx0" brushRef="#br0">271 301 6520,'0'0'9158,"-10"0"-8707,3 0-367,0 0 0,-1 1 1,1 0-1,0 0 0,0 1 0,0 0 1,0 0-1,0 1 0,0 0 0,-8 4 0,-6 9 302,1 1 0,0 1-1,1 1 1,1 0-1,1 1 1,-24 37-1,38-54-313,1 0 1,0 0-1,1 0 0,-1 0 1,0 0-1,1 0 0,0 0 0,0 1 1,0-1-1,0 0 0,0 1 1,1-1-1,0 1 0,-1-1 0,1 1 1,0-1-1,1 1 0,-1-1 1,1 1-1,-1-1 0,1 1 0,0-1 1,1 0-1,-1 1 0,0-1 1,4 5-1,-2-4 0,-1-1 1,1 0 0,0 1-1,0-1 1,1-1-1,-1 1 1,1 0-1,-1-1 1,1 0-1,0 0 1,-1 0-1,1 0 1,0-1 0,1 1-1,-1-1 1,0 0-1,0 0 1,0-1-1,1 1 1,-1-1-1,6 0 1,-4-1 1,-1 1 1,0-1-1,1 0 1,-1 0-1,0-1 0,0 1 1,0-1-1,0 0 1,-1-1-1,1 1 1,0-1-1,-1 0 0,5-4 1,-3 1 13,1 0-1,-1 0 1,-1-1 0,1 0-1,-1 0 1,-1 0 0,7-12 0,-4 2 43,0 0 1,-1-1 0,0 0-1,-2-1 1,0 1 0,2-36-1,-5 10 94,-2-1 0,-3 1 0,-1-1 0,-15-56 1,6 53 81,13 44-265,0 1 1,-1-1 0,1 1 0,-1 0 0,0 0 0,0 0 0,0 0-1,0 0 1,-1 0 0,1 0 0,-4-2 0,5 5-35,1-1 0,-1 1 0,1 0 0,-1 0 0,1-1 0,-1 1 0,1 0 0,-1 0 0,1 0 0,-1 0 0,1 0 0,-1-1 1,1 1-1,-1 0 0,1 0 0,-1 1 0,0-1 0,1 0 0,-1 0 0,1 0 0,-1 0 0,1 0 0,-1 0 0,1 1 0,-1-1 0,1 0 0,-1 0 0,1 1 0,-1-1 1,1 0-1,0 1 0,-1-1 0,1 1 0,-1-1 0,1 0 0,0 1 0,-1-1 0,1 2 0,-11 22 69,8-17-54,-5 17 32,1 1 0,1 1-1,1 0 1,2-1-1,0 1 1,2 0-1,0 0 1,2 0 0,1 0-1,1 0 1,1 0-1,13 40 1,-14-57-26,0 0 1,1-1 0,0 1 0,1-1-1,-1 0 1,2 0 0,-1-1-1,1 0 1,0 0 0,0 0 0,11 8-1,-13-12-8,1 0 1,-1 0-1,1 0 0,0 0 0,0 0 0,1-1 0,-1 0 0,0 0 0,1-1 0,-1 0 0,1 0 1,0 0-1,-1 0 0,1-1 0,0 0 0,-1 0 0,1-1 0,0 1 0,10-4 0,-5 1 13,0-2 0,0 1 0,0-1 0,0-1 0,-1 0 0,0-1 0,0 0-1,-1 0 1,0-1 0,0 0 0,-1-1 0,0 0 0,0 0 0,-1 0 0,0-1 0,7-15-1,-3 9 39,-9 13-54,0 1 1,0 0 0,-1-1-1,1 0 1,0 1-1,-1-1 1,0 0 0,0 1-1,0-1 1,0 0 0,0 0-1,0 0 1,-1 0-1,1-4 1,-1 7-15,0 0 0,0-1 0,0 1 0,0 0 0,0-1 0,0 1 0,0 0 0,0-1 0,0 1 0,0 0 0,0-1 0,0 1 0,0 0-1,-1 0 1,1-1 0,0 1 0,0 0 0,0 0 0,0-1 0,-1 1 0,1 0 0,0 0 0,0-1 0,0 1 0,-1 0 0,1 0 0,0 0 0,-1-1 0,1 1 0,0 0 0,0 0 0,-1 0 0,1 0 0,0 0 0,-1 0 0,1 0 0,0 0-1,-1 0 1,1 0 0,0 0 0,0 0 0,-1 0 0,1 0 0,0 0 0,-1 0 0,1 0 0,0 0 0,-1 0 0,1 0 0,0 0 0,0 0 0,-1 1 0,1-1 0,0 0 0,-1 0 0,1 0 0,0 1 0,0-1 0,0 0 0,-1 0 0,1 0 0,0 1-1,0-1 1,0 0 0,-1 1 0,1-1 0,0 0 0,0 1 0,-15 22 128,14-21-124,-1 2 4,-9 13 65,2 1 1,0 0-1,-12 37 1,20-50-58,-1 1 1,1 0 0,0-1-1,1 1 1,-1 0 0,1-1 0,0 1-1,1 0 1,0-1 0,-1 1-1,2 0 1,-1-1 0,1 1-1,-1-1 1,2 0 0,-1 0 0,0 1-1,7 7 1,-7-9-3,0-1 0,1 0 0,-1-1 0,1 1 0,0 0 0,0-1 0,0 1 0,0-1 0,0 0 0,1 0 0,-1 0 0,1-1 0,-1 1 0,1-1 0,-1 0 0,7 2 0,-7-3-2,0 0 0,-1 0-1,1 0 1,0 0 0,-1 0 0,1-1 0,0 1 0,-1-1 0,1 0 0,-1 0-1,1 0 1,-1 0 0,1 0 0,-1 0 0,0-1 0,0 1 0,1-1 0,-1 0-1,0 0 1,-1 1 0,1-1 0,0 0 0,0-1 0,2-3 0,-1 0-9,1 0 1,-2 0 0,1-1 0,0 1-1,-1-1 1,-1 0 0,1 1-1,-1-1 1,0 0 0,0 0-1,-1 0 1,0 0 0,0 0 0,-2-10-1,0 7 0,0 1-1,0 0 0,-1 0 1,0 0-1,0 0 0,-1 0 1,0 1-1,-1-1 0,0 1 1,-7-9-1,10 15-6,0 0 0,0 0 0,-1 0 0,1 1 0,0-1 0,-1 1 0,-3-2 0,4 2 0,0-1 0,-1 1 0,1 0 0,0-1 0,0 1 0,0-1 0,0 1 0,0-1 0,-2-3 0,4 4 0,0 1 0,0 0 0,0-1 0,0 1 0,0 0 0,0-1 0,0 1 0,0 0 0,0-1 0,0 1 0,0 0 0,0-1 0,0 1 0,0 0 0,1-1 0,-1 1 0,0 0 0,0 0 0,0-1 0,1 1 0,-1 0 0,0 0 0,0-1 0,1 1 0,-1 0 0,0 0 0,0 0 0,1 0 0,-1-1 0,0 1 0,1 0 0,-1 0 0,0 0 0,1 0 0,-1 0 0,0 0 0,1 0 0,-1 0 0,0 0 0,1 0 0,-1 0 0,1 0 0,16-3 0,-15 3 0,28-5 0,1 2 0,0 1 0,-1 1 0,1 2 0,42 5 0,-68-4 0,0-1 0,1 1 0,-1 0 0,0 0 0,0 0 0,0 1 0,0 0 0,-1 0 0,1 0 0,-1 0 0,1 1 0,-1 0 0,0-1 0,-1 2 0,1-1 0,-1 0 0,4 7 0,-2-4 0,-1 1 0,-1 0 0,1 0 0,-2 0 0,1 0 0,-1 0 0,0 0 0,0 0 0,-1 1 0,0 12 0,11-39 0,-12 18 0,5-12 0,1 0 0,0 0 0,10-13 0,-15 22 0,1 1 0,-1 0 0,1 0 0,-1 0 0,1 0 0,0 1 0,0-1 0,0 0 0,0 1 0,0-1 0,0 1 0,0 0 0,1-1 0,-1 1 0,0 0 0,1 1 0,-1-1 0,1 0 0,-1 1 0,1-1 0,-1 1 0,1 0 0,-1-1 0,1 1 0,2 1 0,0 1 0,-1 1 0,0-1 0,1 1 0,-1 0 0,-1 1 0,1-1 0,0 1 0,-1-1 0,0 1 0,1 0 0,-2 0 0,4 6 0,10 10 0,-9-11 0,1-1 0,-1 0 0,2-1 0,-1 0 0,17 10 0,-22-15 0,0-1 0,0 1 0,-1-1 0,1 0 0,0 0 0,0 0 0,0 0 0,0-1 0,0 1 0,0-1 0,0 1 0,1-1 0,-1 0 0,0-1 0,0 1 0,0 0 0,0-1 0,0 0 0,0 0 0,0 1 0,0-2 0,0 1 0,0 0 0,-1-1 0,4-1 0,-4 0 0,1 1 0,-1-1 0,1 0 0,-1 0 0,0 0 0,0 0 0,0 0 0,-1 0 0,1 0 0,-1-1 0,0 1 0,0-1 0,0 1 0,0-1 0,0 1 0,-1-1 0,0 1 0,0-1 0,0 0 0,0 1 0,0-1 0,-1 1 0,1-1 0,-1 0 0,0 1 0,0 0 0,0-1 0,-1 1 0,1 0 0,-3-4 0,3 6 0,1 1 0,-1-1 0,0 1 0,1 0 0,-1-1 0,0 1 0,1-1 0,-1 1 0,0 0 0,0 0 0,1-1 0,-1 1 0,0 0 0,0 0 0,1 0 0,-1 0 0,0 0 0,0 0 0,0 0 0,1 0 0,-1 0 0,0 0 0,0 1 0,1-1 0,-1 0 0,0 0 0,0 1 0,1-1 0,-1 0 0,-1 1 0,1 0 0,1-1 0,-1 1 0,0-1 0,0 1 0,0 0 0,0-1 0,0 1 0,1 0 0,-1-1 0,0 1 0,1 0 0,-1 0 0,0 0 0,1 0 0,-1 0 0,1-1 0,-1 1 0,1 0 0,0 0 0,-1 0 0,1 0 0,0 0 0,0 2 0,1 3 0,0-1 0,0 1 0,1 0 0,0-1 0,0 0 0,1 1 0,-1-1 0,1 0 0,0 0 0,6 7 0,2 2 0,1-1 0,17 15 0,-19-19 0,1 0 0,1 0 0,0-1 0,18 9 0,-24-14 0,0 0 0,0-1 0,0 0 0,0 0 0,1 0 0,-1-1 0,0 0 0,1 0 0,-1 0 0,1-1 0,-1 0 0,8-1 0,28-11 850,-19-3-5635</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8:18.460"/>
    </inkml:context>
    <inkml:brush xml:id="br0">
      <inkml:brushProperty name="width" value="0.05" units="cm"/>
      <inkml:brushProperty name="height" value="0.05" units="cm"/>
      <inkml:brushProperty name="color" value="#5B2D90"/>
    </inkml:brush>
  </inkml:definitions>
  <inkml:trace contextRef="#ctx0" brushRef="#br0">183 493 8840,'0'0'6641,"-12"13"-6066,-1 0-393,1-1 31,0 0 1,1 1-1,1 0 0,-15 24 1,9-10 361,0 0 380,-21 45 0,34-64-674,0 1 0,0-1 0,0 1 0,1 0 0,1 0 0,-1-1 0,2 1 0,-1 0 0,1 0 0,1 11 0,-1-19-217,0 1 1,1-1-1,-1 0 1,0 1-1,0-1 0,1 0 1,-1 0-1,1 0 1,-1 1-1,1-1 1,0 0-1,0 0 1,-1 0-1,1 0 1,0 0-1,0 0 1,0 0-1,0 0 1,0 0-1,0-1 1,0 1-1,0 0 1,2 1-1,0-2 16,-1 1-1,1-1 1,-1 1-1,1-1 1,-1 0-1,1 0 1,-1 0-1,1 0 1,-1-1-1,1 1 1,3-2-1,3-1 71,0 0 0,0 0 0,-1-1 0,0-1 0,13-7 0,-3-3 82,0-1 1,-1-1-1,18-22 0,26-25 575,-60 63-797,12-10 393,-13 10-385,0 1 0,0 0 0,0 0 0,0 0 0,1 0-1,-1-1 1,0 1 0,0 0 0,0 0 0,0 0 0,1 0 0,-1 0 0,0 0 0,0 0-1,0 0 1,1-1 0,-1 1 0,0 0 0,0 0 0,0 0 0,1 0 0,-1 0 0,0 0 0,0 0-1,0 0 1,1 0 0,-1 0 0,0 0 0,0 0 0,0 1 0,1-1 0,-1 0 0,0 0 0,0 0-1,0 0 1,1 0 0,-1 0 0,4 8 64,1 0-1,0-1 1,1 0 0,0 0-1,0-1 1,0 0 0,1 0-1,-1 0 1,2-1-1,-1 1 1,0-2 0,13 6-1,-18-8-59,1-1 0,0 0 0,0 1 0,0-1 0,0-1 0,0 1 0,0 0 0,0-1-1,0 1 1,0-1 0,0 0 0,0 0 0,0 0 0,0-1 0,0 1 0,0-1 0,0 1 0,0-1-1,4-2 1,-5 2-2,1 0 1,-1-1-1,0 1 0,0-1 0,-1 1 0,1-1 0,0 0 0,0 0 0,-1 0 0,1 0 0,-1 0 0,0 0 0,0 0 1,1 0-1,-1 0 0,0-1 0,-1 1 0,1 0 0,0-1 0,-1 1 0,1 0 0,-1-1 0,0 1 0,0-5 0,-1-3 81,0 0-1,0-1 0,-5-16 1,-3-15 360,9 40-440,0 0 0,1 1-1,-1-1 1,0 0 0,1 0-1,-1 0 1,1 0 0,0 1 0,-1-1-1,1 0 1,0 1 0,0-1 0,0 0-1,0 1 1,0-1 0,1 1 0,-1 0-1,0-1 1,1 1 0,-1 0 0,1 0-1,-1 0 1,1 0 0,2-1 0,6-3 0,0 0 0,20-7 0,-21 9 8,5-2-5,0 1 1,1 1 0,0 0 0,0 1-1,0 1 1,26 0 0,-40 2-25,0-1 0,0 0 0,0 0 0,0 1 0,1-1 0,-1 1 0,0-1 0,0 1 0,0 0 0,0-1 0,0 1 0,0 0 0,0 0 0,0 0 0,-1 0 0,1 0 0,0 0 0,0 0 0,-1 0 0,1 0 0,-1 0 0,1 0 0,-1 0 0,1 0 0,-1 0 0,1 1 0,-1-1 0,0 0 0,0 0 0,0 3 0,2 38 0,-7 10 0,2-42 0,2 0 0,-1 1 0,2-1 0,-1 1 0,1-1 0,1 1 0,0-1 0,4 17 0,-5-26 0,1 1 0,-1-1 0,0 0 0,1 0 0,-1 0 0,1 1 0,-1-1 0,1 0 0,0 0 0,-1 0 0,1 0 0,0 0 0,0 0 0,0 0 0,0 0 0,0-1 0,0 1 0,0 0 0,0 0 0,0-1 0,0 1 0,0-1 0,1 1 0,-1-1 0,0 1 0,0-1 0,1 0 0,-1 1 0,0-1 0,0 0 0,1 0 0,-1 0 0,0 0 0,1 0 0,-1-1 0,0 1 0,0 0 0,1 0 0,-1-1 0,0 1 0,2-2 0,4-1 0,0-1 0,-1 0 0,1 0 0,-1 0 0,9-9 0,9-10 0,-2 0 0,-1-1 0,21-30 0,47-87 0,-51 72 0,35-86 0,-58 116 0,-1-2 0,-2 1 0,12-79 0,-24 102 0,-5 21 0,-8 28 0,12-30 0,-26 65 0,-31 88 0,48-122 0,1 1 0,-8 65 0,8 110 0,9-205 0,0-1 0,0 1 0,1-1 0,-1 1 0,1-1 0,0 0 0,2 6 0,-3-8 0,0-1 0,0 0 0,0 1 0,1-1 0,-1 1 0,0-1 0,1 0 0,-1 1 0,0-1 0,1 0 0,-1 1 0,1-1 0,-1 0 0,0 1 0,1-1 0,-1 0 0,1 0 0,-1 0 0,1 1 0,-1-1 0,1 0 0,0 0 0,0 0 0,0 0 0,0 0 0,0-1 0,0 1 0,0 0 0,0-1 0,0 1 0,0-1 0,0 1 0,0-1 0,0 1 0,0-1 0,-1 0 0,1 1 0,1-2 0,10-12 0,-1 1 0,-1-1 0,0-1 0,-1 0 0,0-1 0,9-23 0,6-10 0,16-30 0,-3-2 0,42-137 0,-73 195 0,2 0 0,11-23 0,-25 126 0,-3 118 0,-12 124 0,17-303 0,3-16 0,1-1 0,-1 1 0,0 0 0,1 0 0,0 0 0,0 0 0,0 0 0,0 0 0,1 3 0,-1-6 0,0 0 0,0 0 0,0 1 0,0-1 0,0 0 0,1 0 0,-1 0 0,0 0 0,0 1 0,0-1 0,0 0 0,1 0 0,-1 0 0,0 0 0,0 0 0,0 0 0,1 1 0,-1-1 0,0 0 0,0 0 0,0 0 0,1 0 0,-1 0 0,0 0 0,0 0 0,0 0 0,1 0 0,-1 0 0,0 0 0,0 0 0,1 0 0,-1 0 0,0 0 0,0 0 0,0 0 0,1 0 0,-1-1 0,0 1 0,0 0 0,0 0 0,1 0 0,-1 0 0,0 0 0,0 0 0,0-1 0,0 1 0,0 0 0,1 0 0,-1 0 0,0 0 0,0-1 0,0 1 0,0 0 0,0 0 0,0 0 0,0-1 0,0 1 0,1 0 0,-1 0 0,0 0 0,0-1 0,0 1 0,8-14 0,51-119 0,-58 133 0,-1-1 0,0 1 0,0 0 0,0-1 0,1 1 0,-1 0 0,0-1 0,0 1 0,1 0 0,-1-1 0,0 1 0,1 0 0,-1-1 0,0 1 0,1 0 0,-1 0 0,0 0 0,1-1 0,-1 1 0,1 0 0,-1 0 0,0 0 0,1 0 0,-1 0 0,1 0 0,-1 0 0,1 0 0,-1 0 0,0 0 0,1 0 0,12 9 0,7 25 0,-17-28 0,68 105 0,-51-82 0,-11-7 923,-6-13-2022</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8:18.730"/>
    </inkml:context>
    <inkml:brush xml:id="br0">
      <inkml:brushProperty name="width" value="0.05" units="cm"/>
      <inkml:brushProperty name="height" value="0.05" units="cm"/>
      <inkml:brushProperty name="color" value="#5B2D90"/>
    </inkml:brush>
  </inkml:definitions>
  <inkml:trace contextRef="#ctx0" brushRef="#br0">0 94 16479,'0'0'1658,"18"-7"-977,36-13 166,113-25 1,-117 36-324,70-3 0,-101 12-249,0 0 0,1 1 0,-1 0 0,0 2 0,0 0 0,34 12 0,-51-15-241,-1 1 0,1 0 0,-1-1 0,0 1 0,1 0 0,-1 0 0,0 0 0,0 0 1,0 0-1,0 0 0,0 0 0,0 1 0,0-1 0,0 0 0,0 0 0,-1 1 0,1-1 0,0 0 0,-1 1 0,1-1 0,-1 1 0,0-1 0,1 3 0,0 11-3082</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8:18.920"/>
    </inkml:context>
    <inkml:brush xml:id="br0">
      <inkml:brushProperty name="width" value="0.05" units="cm"/>
      <inkml:brushProperty name="height" value="0.05" units="cm"/>
      <inkml:brushProperty name="color" value="#5B2D90"/>
    </inkml:brush>
  </inkml:definitions>
  <inkml:trace contextRef="#ctx0" brushRef="#br0">0 0 15176,'0'0'2751,"61"12"-3055,-9-6 8</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8:21.526"/>
    </inkml:context>
    <inkml:brush xml:id="br0">
      <inkml:brushProperty name="width" value="0.05" units="cm"/>
      <inkml:brushProperty name="height" value="0.05" units="cm"/>
      <inkml:brushProperty name="color" value="#5B2D90"/>
    </inkml:brush>
  </inkml:definitions>
  <inkml:trace contextRef="#ctx0" brushRef="#br0">26 0 9848,'0'0'5866,"-2"16"-5018,-16 175 1575,19-22-649,-6 125 1444,4-265-1116,3 43-1,29-158-1357,-21 53-485,2 0 1,1 1-1,34-58 1,-35 71-98,-10 14-98,0 0 1,1 1-1,-1-1 1,1 1-1,0 0 0,0-1 1,1 2-1,0-1 1,-1 0-1,1 1 1,0-1-1,8-4 1,-10 8-51,-1 0 0,0 0 1,0 0-1,0 0 0,0 0 0,0 0 1,0 0-1,0 0 0,0 0 0,0 1 1,0-1-1,0 0 0,0 1 1,0-1-1,0 1 0,0-1 0,0 1 1,0-1-1,0 1 0,0 0 1,0 0-1,-1-1 0,1 1 0,0 0 1,0 0-1,-1 0 0,2 1 0,16 31 163,-13-23-127,1 3 28,-1 1 0,0-1-1,2 16 1,-3-14 62,0 0 0,1-1 0,8 16 0,-11-26-121,0 0 0,0-1-1,0 1 1,1-1 0,0 1 0,0-1-1,0 0 1,0 0 0,0 0 0,0-1-1,1 1 1,-1-1 0,1 0 0,0 0-1,6 3 1,-4-4-19,0 1 0,1-1 0,-1 0 0,0-1 0,1 0 0,-1 0 0,0 0 0,11-2 0,48-13 0,-59 13 0,-1-1 0,1 1 0,-1-1 0,0 0 0,1-1 0,-1 0 0,-1 1 0,1-1 0,-1-1 0,1 1 0,6-10 0,1-3 0,21-38 0,-24 35 0,12-34 0,-6 12 0,-17 54 0,0 0 0,1 0 0,0 1 0,1-1 0,2 20 0,-1-13 0,1-1 0,1 1 0,1 0 0,1-1 0,7 19 0,-11-35 0,0 0 0,0 0 0,0 0 0,1 0 0,-1 0 0,1 0 0,-1 0 0,1 0 0,0 0 0,0-1 0,0 1 0,0-1 0,0 1 0,0-1 0,0 0 0,0 0 0,0 0 0,1 0 0,-1 0 0,0-1 0,1 1 0,-1-1 0,1 1 0,-1-1 0,1 0 0,-1 0 0,0 0 0,1 0 0,-1 0 0,1-1 0,2 0 0,4-1 0,-1 0 0,0-1 0,0 0 0,0 0 0,0-1 0,0 0 0,11-8 0,17-15 0,-1-2 0,-1-2 0,-2-1 0,-1-1 0,32-46 0,-62 78 0,0-1 0,0 1 0,-1 0 0,1-1 0,0 1 0,-1 0 0,1-1 0,-1 1 0,1-1 0,-1 1 0,1-4 0,-4 4 0,-6 10 0,-8 13 0,-2 2 0,1 1 0,-20 37 0,34-54 0,1-1 0,0 0 0,0 0 0,0 1 0,1 0 0,0-1 0,1 1 0,0 0 0,0 0 0,1 0 0,0 0 0,0 0 0,0 0 0,3 11 0,-2-17 0,-1 0 0,1 0 0,-1 0 0,1 0 0,0 0 0,0 0 0,0 0 0,0 0 0,0 0 0,1 0 0,-1-1 0,0 1 0,1 0 0,-1-1 0,1 1 0,0-1 0,0 0 0,-1 1 0,1-1 0,0 0 0,0 0 0,0 0 0,2 0 0,-2 0 0,0-1 0,-1 0 0,1 0 0,0 0 0,-1 0 0,1-1 0,0 1 0,-1 0 0,1-1 0,0 1 0,-1-1 0,1 1 0,-1-1 0,1 0 0,-1 0 0,1 0 0,-1 0 0,1 0 0,-1 0 0,0 0 0,0 0 0,1-1 0,-1 1 0,0 0 0,0-1 0,0 1 0,-1-1 0,1 1 0,1-3 0,3-6 0,1 0 0,-2 0 0,0-1 0,0 0 0,-1 0 0,0 0 0,0 0 0,-2 0 0,2-17 0,-12 75 0,2 45 0,5-51 0,-1 1 0,-19 77 0,21-115 0,0 1 0,-1-1 0,0 0 0,1 0 0,-2 0 0,1 0 0,0 0 0,-1-1 0,-5 6 0,8-8 0,-1 0 0,0 0 0,0 0 0,0-1 0,0 1 0,0-1 0,0 1 0,-1 0 0,1-1 0,0 0 0,0 1 0,0-1 0,0 0 0,0 0 0,-1 1 0,1-1 0,0 0 0,0 0 0,-1 0 0,1 0 0,0-1 0,0 1 0,0 0 0,0 0 0,-1-1 0,1 1 0,0-1 0,0 1 0,0-1 0,0 1 0,0-1 0,0 0 0,0 0 0,0 1 0,0-1 0,0 0 0,1 0 0,-1 0 0,-1-2 0,-1 0 0,-1-1 0,2 0 0,-1 0 0,0-1 0,1 1 0,-1-1 0,1 1 0,1-1 0,-1 0 0,1 0 0,-1 1 0,1-1 0,1 0 0,-1 0 0,1 0 0,0 0 0,0 0 0,0 0 0,1 0 0,0 0 0,0 0 0,0 0 0,0 0 0,1 0 0,2-6 0,6-9 0,1 0 0,0 0 0,1 1 0,19-22 0,-24 32 0,177-203 0,-123 147 0,-2-3 0,65-98 0,-108 139 0,0-1 0,19-52 0,-29 67 0,-11 29 0,-3 11 0,-62 372 0,62-347 0,6-40 0,-1 15 0,3-27 0,0 1 0,1-1 0,-1 0 0,0 0 0,1 0 0,-1 0 0,0 0 0,1 0 0,-1 0 0,0 0 0,1 0 0,-1 0 0,1 0 0,-1 0 0,0 0 0,1 0 0,-1 0 0,0 0 0,1 0 0,-1 0 0,0 0 0,1-1 0,-1 1 0,0 0 0,0 0 0,1 0 0,-1-1 0,0 1 0,1 0 0,-1 0 0,0-1 0,0 1 0,0 0 0,1 0 0,-1-1 0,0 1 0,0-1 0,13-11 0,-10 9 0,5-7 0,1 0 0,0 1 0,0 0 0,1 0 0,0 1 0,12-8 0,-20 15 0,0 1 0,0-1 0,0 1 0,0-1 0,0 1 0,0-1 0,0 1 0,0 0 0,0 0 0,0 0 0,0 0 0,0 1 0,0-1 0,0 0 0,0 1 0,0-1 0,0 1 0,-1 0 0,1 0 0,0 0 0,0 0 0,-1 0 0,1 0 0,2 2 0,5 4 0,-2 1 0,1-1 0,9 14 0,-3-5 0,-9-10 0,0-1 0,0 0 0,0 0 0,-1 1 0,0 0 0,0 0 0,0 0 0,0 0 0,4 13 0,-8-19 14,0 0 0,0 1 1,0-1-1,1 0 0,-1 0 0,0 0 0,0 0 0,0 0 1,0 0-1,0 0 0,0 1 0,0-1 0,0 0 1,0 0-1,0 0 0,0 0 0,0 0 0,0 0 0,0 1 1,0-1-1,0 0 0,0 0 0,0 0 0,0 0 0,0 0 1,0 1-1,0-1 0,0 0 0,0 0 0,0 0 1,-1 0-1,1 0 0,0 0 0,0 0 0,0 0 0,0 1 1,0-1-1,0 0 0,0 0 0,0 0 0,0 0 1,-1 0-1,1 0 0,0 0 0,0 0 0,0 0 0,0 0 1,0 0-1,0 0 0,-1 0 0,1 0 0,0 0 1,0 0-1,0 0 0,0 0 0,0 0 0,0 0 0,-1 0 1,1 0-1,0 0 0,0 0 0</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8:21.732"/>
    </inkml:context>
    <inkml:brush xml:id="br0">
      <inkml:brushProperty name="width" value="0.05" units="cm"/>
      <inkml:brushProperty name="height" value="0.05" units="cm"/>
      <inkml:brushProperty name="color" value="#5B2D90"/>
    </inkml:brush>
  </inkml:definitions>
  <inkml:trace contextRef="#ctx0" brushRef="#br0">1 46 17383,'0'0'4680,"82"-42"-4648,-37 38 8</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8:24.791"/>
    </inkml:context>
    <inkml:brush xml:id="br0">
      <inkml:brushProperty name="width" value="0.05" units="cm"/>
      <inkml:brushProperty name="height" value="0.05" units="cm"/>
      <inkml:brushProperty name="color" value="#5B2D90"/>
    </inkml:brush>
  </inkml:definitions>
  <inkml:trace contextRef="#ctx0" brushRef="#br0">0 93 6824,'0'0'7874,"2"-10"-7438,2-5-226,-2 8 68,-1 0-1,1 0 0,-1 0 1,-1-1-1,0-10 1,1 17-200,-1 1 1,0 0 0,1-1-1,-1 1 1,0 0-1,1 0 1,-1 0 0,0-1-1,1 1 1,-1 0-1,0 0 1,1 0 0,-1 0-1,0 0 1,1-1-1,-1 1 1,1 0 0,-1 0-1,0 0 1,1 0-1,-1 0 1,1 0 0,-1 0-1,0 1 1,1-1-1,-1 0 1,1 0 0,-1 0-1,0 0 1,1 0-1,-1 1 1,0-1 0,1 0-1,-1 0 1,0 0-1,1 1 1,-1-1 0,0 0-1,1 1 1,7 19 433,-1 0 0,-1 0-1,-1 1 1,-1 0 0,0 0 0,0 38 0,10 49 1226,-6-58 350,-6-44-1206,0-10-227,1-5-606,4-19 164,0-1-1,4-42 0,-7 38-24,13-50 1,-12 71-143,0 1 0,1-1 0,1 1 0,0 0 1,11-13-1,-16 22-34,-1 0-4,1 0-1,-1 1 1,1-1-1,0 1 1,0-1-1,-1 1 1,1 0 0,0 0-1,0 0 1,0 0-1,0 0 1,0 0-1,1 1 1,-1-1 0,0 1-1,0-1 1,0 1-1,1 0 1,-1 0-1,0 0 1,0 0 0,0 0-1,1 0 1,-1 1-1,4 0 1,-3 0 4,1 0 0,-1 0 0,0 1 0,0-1 0,0 1 0,0-1 1,-1 1-1,1 0 0,0 0 0,-1 0 0,1 0 0,-1 1 0,1-1 0,-1 1 0,0-1 1,2 5-1,13 24 155,-12-22-98,0-1 0,0 1-1,-1 0 1,0 1 0,-1-1-1,0 1 1,0-1-1,-1 1 1,0 0 0,0 13-1,1 33 260,-2 21 191,-5 13-383,-2-70-136,1-17 0,2-12 0,3-2-4063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4:27.959"/>
    </inkml:context>
    <inkml:brush xml:id="br0">
      <inkml:brushProperty name="width" value="0.05" units="cm"/>
      <inkml:brushProperty name="height" value="0.05" units="cm"/>
      <inkml:brushProperty name="color" value="#004F8B"/>
    </inkml:brush>
  </inkml:definitions>
  <inkml:trace contextRef="#ctx0" brushRef="#br0">55 170 4120,'0'0'5361,"-5"-12"-5114,-4-5-138,4 8 28,0 0-1,1-1 1,0 1-1,-5-21 1,5 9 684,3 16-481,0 1 0,1-1 0,-2 1 0,1-1 0,-3-6 0,22 55 1162,19 69 1,-2-4-1107,-29-94-325,17 49 715,61 121 0,-66-141 232,-18-38-815,1-8 1008,16-39-1067,2 0 1,43-68 0,-62 109-145,37-58 90,54-65 0,4 0 130,-94 122-211,0 0-1,0 0 0,0 0 1,0 0-1,0 0 1,-1 0-1,1 0 0,0-1 1,-1 1-1,1 0 0,-1 0 1,1-1-1,-1 1 0,0 0 1,1-1-1,-1 1 1,0 0-1,0-1 0,0 1 1,0-1-1,0-1 0,-1 2-2,0 0-1,0 0 1,0 0-1,0 0 0,0 0 1,0 0-1,0 0 1,-1 0-1,1 1 0,0-1 1,0 0-1,-1 1 1,1-1-1,0 1 0,-1-1 1,1 1-1,-1-1 1,1 1-1,-4 0 0,-221-24 216,69 12-83,143 10-132,3 1 15,0 0 1,0-1-1,0 0 0,1-1 0,-1 0 0,-10-5 1,20 8-9,1 0-4,-2 0-1,20 3 84,-6 0-3182</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8:25.390"/>
    </inkml:context>
    <inkml:brush xml:id="br0">
      <inkml:brushProperty name="width" value="0.05" units="cm"/>
      <inkml:brushProperty name="height" value="0.05" units="cm"/>
      <inkml:brushProperty name="color" value="#5B2D90"/>
    </inkml:brush>
  </inkml:definitions>
  <inkml:trace contextRef="#ctx0" brushRef="#br0">105 1 10544,'0'0'8863,"9"11"-8141,26 35-28,-34-44-618,0 1 0,1-1 0,-1 1 0,0-1 0,-1 1 0,1 0 0,0-1 0,-1 1 0,1 0 0,-1 0 0,0-1 0,0 1 0,0 0 0,-1 0 0,1 0 0,0-1 0,-1 1 0,0 0 0,0-1 0,0 1 0,0 0 0,-2 3 0,0 1 147,0 1-11,-1-1 0,0 1 0,0-1 1,0 1-1,-1-2 0,-1 1 0,-10 11 0,13-15-117,-1 1 0,1-1-1,-1 0 1,0-1 0,0 1 0,0-1-1,0 1 1,0-1 0,-1 0 0,1-1-1,-1 1 1,1-1 0,-1 0 0,0 0-1,-5 0 1,9-1-70,0 0 1,-1 0-1,1 0 0,0 0 0,0 0 0,0-1 1,0 1-1,0 0 0,0-1 0,0 1 1,0-1-1,0 1 0,0-1 0,0 1 0,0-1 1,1 0-1,-1 0 0,0 1 0,0-1 0,1 0 1,-1 0-1,0 0 0,1 0 0,-1 0 0,1 0 1,-1 0-1,1 0 0,-1 0 0,1 0 1,0 0-1,-1 0 0,1-2 0,-1-2-386,1 0 0,-1 0-1,1-1 1,1-9 0,0 11-1231</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8:27.119"/>
    </inkml:context>
    <inkml:brush xml:id="br0">
      <inkml:brushProperty name="width" value="0.05" units="cm"/>
      <inkml:brushProperty name="height" value="0.05" units="cm"/>
      <inkml:brushProperty name="color" value="#5B2D90"/>
    </inkml:brush>
  </inkml:definitions>
  <inkml:trace contextRef="#ctx0" brushRef="#br0">0 563 9344,'0'0'7569,"2"-11"-7160,3-9-119,0-1 1,1 1-1,2 1 0,0-1 0,21-36 0,-21 43-49,-1 2 121,0 0 1,1 0-1,0 1 1,0 0-1,1 1 0,12-11 1,-20 20-311,-1-1 1,1 1 0,0-1-1,0 1 1,0-1 0,0 1-1,0 0 1,0-1 0,-1 1-1,1 0 1,0 0 0,0 0-1,0-1 1,0 1-1,0 0 1,0 0 0,0 0-1,0 1 1,0-1 0,0 0-1,0 0 1,0 1 0,0-1-1,0 0 1,1 1 0,0 1 19,0-1 1,0 1-1,-1-1 0,1 1 1,-1 0-1,1-1 1,-1 1-1,0 0 1,1 0-1,0 4 0,2 1 58,-1 0-1,-1 1 0,0-1 0,0 1 1,2 12-1,-5 7 198,0-1 0,-1 1 0,-2-1 1,-10 41-1,9-43 85,0-10-54,3-7 143,7-14-22,23-37-128,2 1 0,1 1 0,58-57 0,-88 97-333,1 1-1,-1-1 0,0 1 0,1 0 0,-1 0 1,1 0-1,-1 0 0,1 0 0,-1 0 0,1 0 0,0 1 1,-1-1-1,1 0 0,3 0 0,-5 2-10,1-1 0,0 0 0,0 0 0,0 1 0,-1-1 0,1 1 0,0-1 0,0 1 0,-1-1 0,1 1 0,-1-1 0,1 1 0,0-1 0,-1 1 0,1 0 0,-1-1 0,1 1 0,-1 0 0,0 0 0,1-1 0,-1 1 0,0 0 0,1 0 0,-1 0 0,0-1 0,0 1 0,0 0 0,0 0 0,0 0 0,0 0 0,0 0 0,4 57 178,-4-43-115,1-1-1,3 21 0,-4-34-60,0 0 1,0 0-1,0-1 0,1 1 1,-1 0-1,0 0 0,0 0 0,0 0 1,1 0-1,-1 0 0,0-1 1,1 1-1,-1 0 0,1 0 1,-1 0-1,1-1 0,0 1 0,-1 0 1,1-1-1,-1 1 0,1 0 1,0-1-1,0 1 0,-1-1 1,1 1-1,0-1 0,0 0 0,1 1 1,0-1 6,1-1 0,0 1 1,-1-1-1,1 0 0,-1 0 0,1 0 1,-1 0-1,0 0 0,3-2 1,-4 2-18,21-9 29,-1-1 0,-1-2-1,0 0 1,0-1 0,33-32 0,-53 46-31,0-1 0,1 1 1,-1 0-1,0 0 0,0-1 0,0 1 1,1 0-1,-1 0 0,0-1 1,0 1-1,0 0 0,1 0 1,-1-1-1,0 1 0,1 0 0,-1 0 1,0 0-1,0 0 0,1-1 1,-1 1-1,0 0 0,1 0 1,-1 0-1,0 0 0,1 0 0,-1 0 1,0 0-1,1 0 0,0 0 1,-1 11-20,-9 28 71,5-22-17,0 3 58,-1 39-1,5-54-61,0 0-1,0 1 1,1-1-1,-1 0 1,1 1 0,1-1-1,-1 0 1,1 0-1,0 0 1,0 0 0,0 0-1,5 6 1,-7-10-26,1 0 1,0 0-1,0-1 1,-1 1-1,1 0 1,0-1-1,0 1 1,0-1 0,0 1-1,0-1 1,0 0-1,0 1 1,0-1-1,0 0 1,0 1-1,0-1 1,0 0-1,0 0 1,0 0-1,0 0 1,0 0-1,0 0 1,0 0 0,0-1-1,0 1 1,0 0-1,0-1 1,0 1-1,2-1 1,-1 0-1,-1 0 1,1 0-1,0 0 1,-1 0-1,1 0 1,-1 0-1,0 0 1,1 0-1,-1 0 1,0-1-1,0 1 1,0-1-1,0 1 1,0-1-1,0 1 1,1-4-1,0 1 2,-2-1 0,1 0 0,0 1 0,-1-1-1,0 0 1,0 0 0,0 1 0,0-1 0,-1 0 0,0 0-1,0 1 1,0-1 0,-1 1 0,0-1 0,-3-7-1,-3 0 30,0-1 0,-1 1 0,-16-19-1,23 30-14,0-1-1,1 0 1,-1 0-1,1 0 1,-1 0-1,1 0 1,0 0-1,0 0 1,0 0-1,0-1 1,0 1-1,0 0 1,0-1 0,0-2-1,1 5 27,27-10 51,-14 5-89,9-2 5,76-30 98,-84 31-91,-1-1 0,0 0 0,0-2 0,-1 1 0,13-12 0,-12 9 9,-1 0 0,0-1 0,-1-1 0,0 0 0,-1 0-1,-1-1 1,12-21 0,-15 20-23,0-1 0,-1 0 0,0 1 0,-1-1 0,-1-1 0,-1 1 0,0 0 0,-1-20 0,-1 36-4,0 0 0,0 0 0,0 0 0,0 0 0,0 0 0,0-1 0,0 1 0,0 0 0,0 0 0,0 0 0,0 0 0,0 0 0,0 0 0,0 0 0,0-1 0,0 1 0,0 0 0,0 0 0,0 0 0,0 0 0,0 0 0,0 0 0,0 0 0,0 0 0,0 0 0,-1 0 0,1 0 0,0-1 0,0 1 0,0 0 0,0 0 0,0 0 0,0 0 0,0 0 0,0 0 0,0 0 0,-1 0 0,1 0 0,0 0 0,0 0 0,0 0 0,0 0 0,0 0 0,0 0 0,0 0 0,-1 0 0,1 0 0,0 0 0,0 0 0,0 0 0,0 0 0,0 0 0,0 0 0,0 0 0,0 1 0,0-1 0,-1 0 0,1 0 0,0 0 0,0 0 0,0 0 0,-5 8 0,0 19 0,2 2 0,1-1 0,2 0 0,0 0 0,6 33 0,-2-16 0,5 72 745,2 26-1335,-8-43-3632</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8:27.389"/>
    </inkml:context>
    <inkml:brush xml:id="br0">
      <inkml:brushProperty name="width" value="0.05" units="cm"/>
      <inkml:brushProperty name="height" value="0.05" units="cm"/>
      <inkml:brushProperty name="color" value="#5B2D90"/>
    </inkml:brush>
  </inkml:definitions>
  <inkml:trace contextRef="#ctx0" brushRef="#br0">0 0 15976,'0'0'1639,"6"2"-951,12 4 16,15 0 16,23 0-120,11 0 16,-3 0 0,-3-1 16,-9 1 0,-6 0 8,-7-2-96,-9-2 8,-6 2-152,-2-2 8</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8:29.023"/>
    </inkml:context>
    <inkml:brush xml:id="br0">
      <inkml:brushProperty name="width" value="0.05" units="cm"/>
      <inkml:brushProperty name="height" value="0.05" units="cm"/>
      <inkml:brushProperty name="color" value="#5B2D90"/>
    </inkml:brush>
  </inkml:definitions>
  <inkml:trace contextRef="#ctx0" brushRef="#br0">168 98 14424,'0'0'8602,"-5"10"-8059,-17 36 692,-18 57 0,18-23-189,-31 87 1276,42-147-1826,9-17-380,0 0 0,1-1 0,-1 1 1,1 0-1,-1 0 0,1 0 1,0 0-1,0 0 0,-1 4 1,2-7 131,2-16 656,46-126-363,-28 68-541,-8 23 0,35-88 0,-32 98 0,-13 31 0,1 1 0,1 0 0,0 0 0,0 1 0,0-1 0,1 1 0,0 0 0,9-10 0,-14 17 0,1 1 0,-1 0 0,1-1 0,-1 1 0,1-1 0,-1 1 0,1 0 0,0-1 0,-1 1 0,1 0 0,-1 0 0,1 0 0,-1-1 0,1 1 0,0 0 0,-1 0 0,1 0 0,0 0 0,-1 0 0,1 0 0,0 0 0,-1 0 0,1 0 0,-1 0 0,1 1 0,0-1 0,-1 0 0,1 0 0,-1 0 0,1 1 0,-1-1 0,1 0 0,-1 1 0,1-1 0,-1 1 0,1-1 0,-1 0 0,1 1 0,-1-1 0,1 1 0,-1-1 0,1 2 0,16 28 0,-12-21 0,35 76 0,30 94 0,-66-170 0,5 34 0,-9-43 0,0 0 0,0 0 0,0 0 0,0 0 0,0 1 0,0-1 0,0 0 0,0 0 0,0 0 0,0 0 0,0 1 0,0-1 0,0 0 0,0 0 0,0 0 0,0 0 0,1 0 0,-1 1 0,0-1 0,0 0 0,0 0 0,0 0 0,0 0 0,1 0 0,-1 0 0,0 0 0,0 1 0,0-1 0,0 0 0,0 0 0,1 0 0,-1 0 0,0 0 0,0 0 0,0 0 0,0 0 0,1 0 0,-1 0 0,0 0 0,0 0 0,0 0 0,0 0 0,1 0 0,-1 0 0,0 0 0,0 0 0,0-1 0,0 1 0,1 0 0,-1 0 0,0 0 0,0 0 0,0 0 0,0 0 0,0 0 0,1 0 0,-1-1 0,0 1 0,0 0 0,0 0 0,0 0 0,0 0 0,0 0 0,0-1 0,0 1 0,5-9 0,43-175 0,-18 58 0,-22 110 0,-3 10 0,-2 10 0,-2 0 0,0 0 0,1 0 0,-1-1 0,1 1 0,0 0 0,3 4 0,6 11 0,1 10 0,-2 0 0,-1 1 0,10 55 0,-13-47 0,2-1 0,2 0 0,25 64 0,-30-84 981,-5-5-3198,0-6-482</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9:11.216"/>
    </inkml:context>
    <inkml:brush xml:id="br0">
      <inkml:brushProperty name="width" value="0.05" units="cm"/>
      <inkml:brushProperty name="height" value="0.05" units="cm"/>
      <inkml:brushProperty name="color" value="#5B2D90"/>
    </inkml:brush>
  </inkml:definitions>
  <inkml:trace contextRef="#ctx0" brushRef="#br0">0 1 8136,'0'0'13911,"10"0"-13713,194 14 1012,-41 14 110,-105-30-228,-58 2-1006,6 0 122,-6 0-282</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9:11.787"/>
    </inkml:context>
    <inkml:brush xml:id="br0">
      <inkml:brushProperty name="width" value="0.05" units="cm"/>
      <inkml:brushProperty name="height" value="0.05" units="cm"/>
      <inkml:brushProperty name="color" value="#5B2D90"/>
    </inkml:brush>
  </inkml:definitions>
  <inkml:trace contextRef="#ctx0" brushRef="#br0">1 43 12256,'0'0'7447,"10"-2"-7197,-1-1-224,17-4 379,1 1-1,35-4 1,-4 3 274,-46 4-454,0 1-1,0 1 1,0 0 0,0 1 0,0 0 0,22 3 0,-2 1 776,-7 10-1411,-21-11-2129</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9:14.489"/>
    </inkml:context>
    <inkml:brush xml:id="br0">
      <inkml:brushProperty name="width" value="0.05" units="cm"/>
      <inkml:brushProperty name="height" value="0.05" units="cm"/>
      <inkml:brushProperty name="color" value="#5B2D90"/>
    </inkml:brush>
  </inkml:definitions>
  <inkml:trace contextRef="#ctx0" brushRef="#br0">1 261 7832,'0'0'10390,"3"-10"-10050,-2 6-289,1-5 84,0 1 1,1 0-1,0 0 0,1 0 0,0 0 0,8-12 0,-1 5 197,-10 12-275,1 0 1,0 0-1,0 0 1,0 0-1,1 1 1,-1-1-1,0 1 1,1 0-1,0 0 0,0 0 1,-1 0-1,1 0 1,4-1-1,13-9 368,-19 11-387,0 0 0,0 0 1,1 0-1,-1 1 0,0-1 1,0 0-1,1 1 0,-1-1 1,0 1-1,1-1 0,-1 1 1,0-1-1,1 1 1,-1 0-1,1 0 0,-1 0 1,1 0-1,-1 0 0,0 0 1,1 0-1,-1 0 0,1 1 1,-1-1-1,0 0 1,1 1-1,-1-1 0,0 1 1,1 0-1,-1-1 0,2 3 1,0-1 2,0 0 0,0 0 0,-1 0 0,1 0 0,-1 1 0,1-1 0,-1 1 0,0 0 0,0 0 0,0 0 0,0 0 0,-1 0 0,1 0 1,-1 0-1,2 6 0,0 5 90,0 1 1,2 21-1,2 9 268,-4-34-303,3 13 373,13 36 0,2-17-15,-20-40-434,0 0 1,1-1-1,0 1 0,0-1 0,0 1 1,0-1-1,0 0 0,0 0 0,0 1 1,1-2-1,-1 1 0,1 0 0,0 0 1,-1-1-1,1 1 0,0-1 0,0 0 1,0 0-1,0 0 0,0-1 0,5 2 1,-6-2-6,1 1 0,-1-1 0,1 1 0,0-1 0,-1 0 0,1 0 0,0 0 0,-1 0 0,1-1 0,-1 1 0,1-1 0,0 1 0,-1-1 0,1 0 0,-1 0 0,0 0 0,1 0 0,-1-1 0,0 1 0,3-3 0,-2 1 5,0 0 1,0 0 0,0-1 0,-1 1 0,0-1-1,0 0 1,1 0 0,-2 0 0,1 0 0,-1 0-1,2-5 1,0-7 31,0 1 0,-1-1-1,-1 0 1,0 1 0,-4-30-1,-3-1 58,-4-29 181,10 68-261,0 1-1,0-1 0,0 0 0,1 0 1,0 1-1,1-1 0,-1 1 0,5-10 1,-3 11-25,0 0 0,0 0 1,1 0-1,0 0 1,0 1-1,0 0 0,0 0 1,1 0-1,0 0 1,-1 1-1,1-1 0,1 1 1,-1 1-1,0-1 1,9-2-1,-4 1 13,-8 3-9,1 0 0,-1 0 0,1 0 0,-1 0 1,1 1-1,-1-1 0,1 0 0,-1 1 0,1 0 0,0 0 0,-1 0 0,1 0 0,0 0 0,-1 0 0,1 1 0,0-1 1,-1 1-1,1 0 0,-1 0 0,3 1 0,-1 0 19,0 1-1,0-1 1,-1 1 0,1 0 0,-1 0-1,0 0 1,1 0 0,-2 1 0,1-1 0,0 1-1,-1 0 1,1 0 0,-1 0 0,0 0-1,-1 0 1,1 0 0,-1 0 0,0 1 0,0-1-1,0 1 1,0-1 0,-1 1 0,0 8-1,0 23-142,-1-23-3461</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9:15.654"/>
    </inkml:context>
    <inkml:brush xml:id="br0">
      <inkml:brushProperty name="width" value="0.05" units="cm"/>
      <inkml:brushProperty name="height" value="0.05" units="cm"/>
      <inkml:brushProperty name="color" value="#5B2D90"/>
    </inkml:brush>
  </inkml:definitions>
  <inkml:trace contextRef="#ctx0" brushRef="#br0">73 47 8136,'0'0'9286,"-4"14"-8806,-42 112 889,41-112-915,1 0 0,0-1 0,1 1 0,1 0 0,0 1 0,0 27 0,2-42-439,0 0 1,0 0 0,0 0-1,0 0 1,-1 1 0,1-1-1,0 0 1,0 0 0,0 0-1,0 0 1,0 0 0,0 0-1,0 1 1,0-1-1,0 0 1,0 0 0,0 0-1,0 0 1,0 0 0,1 1-1,-1-1 1,0 0 0,0 0-1,0 0 1,0 0 0,0 0-1,0 0 1,0 1 0,0-1-1,0 0 1,0 0 0,0 0-1,1 0 1,-1 0 0,0 0-1,0 0 1,0 0 0,0 0-1,0 0 1,0 0 0,1 1-1,-1-1 1,0 0 0,0 0-1,0 0 1,0 0-1,0 0 1,1 0 0,-1 0-1,0 0 1,0 0 0,0 0-1,0 0 1,0 0 0,0 0-1,1 0 1,-1-1 0,0 1-1,0 0 1,0 0 0,6-10 554,-5 6-538,1 0 0,-1 1 0,0-1 1,1 1-1,4-7 0,4-9 34,-3-4 45,6-31 0,4-17 28,-10 41-69,-7 26-60,0 1-1,1-1 1,0 0 0,0 0 0,0 1 0,0-1-1,0 1 1,1-1 0,0 1 0,0-1 0,0 1-1,3-4 1,1-8 17,-6 14-23,0 0 1,0 1-1,0-1 1,0 0-1,1 1 1,-1-1-1,0 0 0,0 1 1,0-1-1,0 0 1,1 1-1,-1-1 1,0 1-1,1-1 0,-1 1 1,1-1-1,-1 1 1,0-1-1,1 1 1,-1-1-1,1 1 0,-1-1 1,1 1-1,0 0 1,-1-1-1,1 1 1,-1 0-1,1-1 0,0 1 1,0 0-1,0 0 83,2 0-66,-1 0-1,1 0 1,0 0 0,0 0-1,0 1 1,0-1 0,3 2-1,14 21 62,-1 1-1,-2 1 0,28 49 1,-31-45 20,-1 0 1,17 60 0,-15-45 97,-15-43-182,0 0 0,0-1 0,1 1 0,-1-1 0,0 1 1,0 0-1,0-1 0,0 1 0,0 0 0,0-1 1,0 1-1,0 0 0,0-1 0,0 1 0,0 0 0,0-1 1,0 1-1,0 0 0,-1-1 0,1 1 0,0-1 1,-1 1-1,1 0 0,0-1 0,-1 1 0,1-1 0,0 1 1,-1-1-1,1 1 0,-1-1 0,1 1 0,-1-1 1,0 0 30,-15-1-276,9 0-3234</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9:16.150"/>
    </inkml:context>
    <inkml:brush xml:id="br0">
      <inkml:brushProperty name="width" value="0.05" units="cm"/>
      <inkml:brushProperty name="height" value="0.05" units="cm"/>
      <inkml:brushProperty name="color" value="#5B2D90"/>
    </inkml:brush>
  </inkml:definitions>
  <inkml:trace contextRef="#ctx0" brushRef="#br0">1 18 9648,'0'0'6080,"13"1"-5690,28 0 206,47-5 0,-55 1 0,-16 1 159,0 0-1,25-6 0,-40 8-707,-1-1 0,0 1 0,0 0-1,0 0 1,0 0 0,0 1 0,0-1 0,0 0 0,1 0 0,-1 0 0,0 1 0,0-1 0,1 1 0,9 2-2712</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9:17.674"/>
    </inkml:context>
    <inkml:brush xml:id="br0">
      <inkml:brushProperty name="width" value="0.05" units="cm"/>
      <inkml:brushProperty name="height" value="0.05" units="cm"/>
      <inkml:brushProperty name="color" value="#5B2D90"/>
    </inkml:brush>
  </inkml:definitions>
  <inkml:trace contextRef="#ctx0" brushRef="#br0">0 0 9040,'0'0'7037,"3"16"-6571,13 105 422,-5-37-83,2 22 62,3 161 1633,-14-247-2211,-1-16-186,-1 1 0,0-1 0,1 1 1,-2-1-1,0 9 0,2 10 490,-1-21-520,1 0 0,-1 0 0,0 0 0,0 0-1,0 0 1,0 0 0,0 0 0,0 0 0,-2 4 0,1 7 518,0-9 602,-3-17-652,2 3-503,1 1-1,0-1 1,0 0 0,1 0 0,0 0-1,0 1 1,2-1 0,-1 0 0,4-11-1,0 2 4,1 0-1,1 1 0,14-30 1,-14 38-37,-1 1 0,1 0 0,1 0 0,0 0 0,0 1 1,18-14-1,-23 20-6,0 0 0,0 1 1,1-1-1,-1 1 0,0-1 1,1 1-1,-1 0 0,1 0 0,-1 1 1,8-2-1,-9 2 1,-1 0-1,1 0 1,0 0 0,-1 0 0,1 1 0,0-1-1,-1 0 1,1 0 0,-1 1 0,1 0 0,0-1-1,-1 1 1,1 0 0,-1-1 0,1 1 0,-1 0-1,0 0 1,1 0 0,-1 0 0,0 0 0,0 1-1,0-1 1,2 3 0,1 3 4,-1-1 0,0 1 0,-1 0-1,1 0 1,-1 0 0,-1 1 0,2 9 0,-3-13 4,1-1 0,-1 1 0,-1-1-1,1 1 1,0-1 0,-1 1 0,1-1 0,-1 0 0,0 1 0,0-1-1,-1 0 1,1 0 0,-1 1 0,1-1 0,-1 0 0,0-1-1,0 1 1,-3 3 0,2-3 14,0-1-1,0 0 0,0 1 1,0-1-1,0 0 1,-1-1-1,1 1 0,-1 0 1,1-1-1,-1 0 0,0 0 1,1 0-1,-1 0 1,0-1-1,0 1 0,1-1 1,-1 0-1,0 0 1,-6-1-1,6 1 11,-8 7 83,13-6-112,-1-1 0,0 1 0,1-1 0,-1 1-1,0-1 1,1 0 0,-1 1 0,1-1 0,-1 1-1,1-1 1,-1 0 0,1 1 0,-1-1-1,1 0 1,-1 0 0,1 0 0,0 1 0,-1-1-1,1 0 1,-1 0 0,1 0 0,1 0-1,23 4 9,-9-2 11,-6 0 10,-1 1 0,0 0 0,0 0-1,0 1 1,-1 0 0,1 0-1,12 10 1,-18-12-10,0 0 0,0 1 0,0-1 0,0 1 0,-1 0 0,1 0 0,-1 0 0,0 0 0,0 0 0,0 0 0,0 1 0,-1-1 1,1 1-1,-1-1 0,0 1 0,0-1 0,0 1 0,0 0 0,-1 0 0,0-1 0,1 1 0,-2 6 0,-6 57-283,4-44-3223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4:28.665"/>
    </inkml:context>
    <inkml:brush xml:id="br0">
      <inkml:brushProperty name="width" value="0.05" units="cm"/>
      <inkml:brushProperty name="height" value="0.05" units="cm"/>
      <inkml:brushProperty name="color" value="#004F8B"/>
    </inkml:brush>
  </inkml:definitions>
  <inkml:trace contextRef="#ctx0" brushRef="#br0">1 97 6632,'0'0'8842,"13"-10"-8564,44-27-12,-50 33-206,0 1-1,1 0 0,-1 0 1,1 1-1,0 0 0,0 0 1,0 1-1,0 0 0,0 0 1,0 1-1,0 0 1,11 1-1,3 0 78,14-1 418,64-9 0,-84 6-337,-11 3-102,-1 0-1,0-1 1,1 0 0,-1 0-1,0-1 1,9-3 0,1-1 35,-9 4-2501</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9:19.084"/>
    </inkml:context>
    <inkml:brush xml:id="br0">
      <inkml:brushProperty name="width" value="0.05" units="cm"/>
      <inkml:brushProperty name="height" value="0.05" units="cm"/>
      <inkml:brushProperty name="color" value="#5B2D90"/>
    </inkml:brush>
  </inkml:definitions>
  <inkml:trace contextRef="#ctx0" brushRef="#br0">1 170 9144,'0'0'8498,"11"-12"-8026,1-2-336,12-14 506,38-32 0,-62 59-638,11-8 390,0 0 0,25-14 0,-32 20-254,1 1 0,-1 1 0,1-1 0,0 0 0,0 1 0,0 0 0,0 0 0,0 1 0,0-1 1,0 1-1,0 0 0,5 1 0,-8-1-84,0 1 0,0 0-1,0 0 1,0-1 0,0 1 0,0 0 0,0 1 0,-1-1 0,1 0 0,0 0 0,-1 1 0,3 2 0,18 23 381,-19-22-311,1 0-54,1 2 134,1 0 0,0 0-1,0 0 1,9 7 0,-12-12-159,-1 0 1,1 0-1,0-1 0,0 1 1,0-1-1,0 0 0,0 0 1,0 0-1,0 0 0,0-1 1,0 1-1,0-1 0,0 0 1,0 0-1,1 0 0,3 0 1,-2-1 23,1-1 0,-1 1 1,0-1-1,0 0 0,0 0 1,0-1-1,0 0 0,6-4 1,-7 4 14,1 0 1,0 0-1,0 0 0,1 1 1,-1 0-1,0 0 0,7-1 1,-5 1 22,-4 2-203,2 2-3172</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9:32.372"/>
    </inkml:context>
    <inkml:brush xml:id="br0">
      <inkml:brushProperty name="width" value="0.05" units="cm"/>
      <inkml:brushProperty name="height" value="0.05" units="cm"/>
      <inkml:brushProperty name="color" value="#5B2D90"/>
    </inkml:brush>
  </inkml:definitions>
  <inkml:trace contextRef="#ctx0" brushRef="#br0">1 622 7528,'0'0'11473,"12"-6"-11121,108-44 868,-109 45-1085,1 0-1,-1-1 1,0-1 0,0 0 0,-1 0-1,0-1 1,18-18 0,-24 22-80,1-1-1,-1-1 0,0 1 1,-1-1-1,1 1 1,-1-1-1,0 0 1,-1 0-1,1-1 1,-1 1-1,0 0 1,-1-1-1,0 1 0,0-1 1,0 0-1,-1 1 1,0-8-1,-1 4 13,0 0-1,-1 0 1,0 0-1,-1 1 1,0-1-1,-1 1 1,-5-10-1,-4-4 165,-20-28 0,-4-5 162,24 37-190,10 16-149,1 0 1,0 0-1,0 0 1,0 0-1,0 0 1,0 0-1,1 0 1,-1-1-1,1 1 0,0-1 1,0 1-1,0-1 1,0-4-1,1 1 82,-1 6-109,1-1 0,0 1-1,0 0 1,0-1 0,0 1 0,0-1 0,0 1-1,0-1 1,1 1 0,-1-1 0,0 1 0,1-1-1,-1 1 1,1 0 0,-1-1 0,1 1 0,0 0-1,0-1 1,0 1 0,-1 0 0,1 0 0,0 0-1,0 0 1,1 0 0,-1 0 0,0 0 0,0 0-1,0 0 1,1 0 0,2-1 0,12-5 35,0 0 1,1 2-1,0-1 1,0 2-1,1 0 1,-1 1-1,1 1 1,33 0 0,-4-1-11,-31 1-25,1 1 1,-1 0 0,1 2 0,26 3-1,-38-3-17,-1 0-1,0 0 0,0 0 1,1 1-1,-1 0 1,0-1-1,-1 2 0,1-1 1,0 0-1,-1 1 1,1 0-1,-1-1 0,0 1 1,0 1-1,0-1 0,0 0 1,0 1-1,-1 0 1,1-1-1,-1 1 0,0 0 1,2 6-1,3 9 35,0 1 0,-2-1-1,5 30 1,-8-38-30,-2 0 1,1 0-1,-1 0 0,-1 0 1,0 0-1,-1-1 0,0 1 1,-4 12-1,-4 9 63,-2 0 1,-31 58-1,31-70-41,-3 5 91,-21 51 1,35-74-112,0 0 0,0 0 0,1 0 0,-1 1 1,1-1-1,-1 0 0,1 0 0,0 0 0,0 1 1,0-1-1,0 0 0,1 3 0,-1-5-9,0 1-1,1 0 1,-1 0 0,1-1-1,-1 1 1,1 0 0,0-1-1,-1 1 1,1-1-1,-1 1 1,1-1 0,0 1-1,0-1 1,-1 0 0,1 1-1,0-1 1,0 0 0,0 1-1,-1-1 1,1 0-1,0 0 1,0 0 0,0 0-1,0 0 1,-1 0 0,1 0-1,0 0 1,0 0 0,0 0-1,0 0 1,0-1-1,288-37 273,-279 37-240,0 1 1,-1 1-1,1-1 0,0 2 1,14 3-1,-22-5-19,1 1-1,-1 0 1,0-1 0,1 1-1,-1 0 1,0 1 0,0-1 0,0 0-1,0 1 1,0-1 0,3 4 0,-4-4-14,-1 0 1,1 0 0,-1 0 0,1 0 0,-1 0 0,0 0-1,1 0 1,-1 0 0,0 0 0,0 0 0,0 0 0,0 0-1,0 0 1,0 0 0,0 1 0,0-1 0,0 0 0,0 0 0,-1 0-1,1 0 1,0 0 0,-1 0 0,1 0 0,-1 0 0,1 0-1,-1 0 1,0 1 0,-1 5-444</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9:33.232"/>
    </inkml:context>
    <inkml:brush xml:id="br0">
      <inkml:brushProperty name="width" value="0.05" units="cm"/>
      <inkml:brushProperty name="height" value="0.05" units="cm"/>
      <inkml:brushProperty name="color" value="#5B2D90"/>
    </inkml:brush>
  </inkml:definitions>
  <inkml:trace contextRef="#ctx0" brushRef="#br0">137 0 8936,'0'0'10954,"-12"3"-10646,-6-1-199,9-1-21,-1 1 0,1 0-1,0 0 1,-12 5 0,16-5 36,1 1 0,0 0 1,0 0-1,0 0 0,1 0 0,-1 1 0,1-1 1,0 1-1,0 0 0,0 0 0,0 0 0,-3 7 1,6-10-90,0 0 1,0 1 0,0-1 0,0 0-1,1 1 1,-1-1 0,0 0 0,1 0 0,-1 1-1,1-1 1,-1 0 0,1 0 0,-1 0-1,1 0 1,0 0 0,-1 1 0,1-1-1,0-1 1,0 1 0,0 0 0,0 0 0,0 0-1,0 0 1,0-1 0,0 1 0,0 0-1,2 0 1,32 18 468,-7-11-143,-1-2 1,1 0-1,30 2 0,-53-8-309,1 0 0,-1 0 0,1 0 0,-1-1 0,0 0 0,1 0 0,-1-1 0,0 1 0,5-3 0,44-23-717,-33 16-1988</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9:36.087"/>
    </inkml:context>
    <inkml:brush xml:id="br0">
      <inkml:brushProperty name="width" value="0.05" units="cm"/>
      <inkml:brushProperty name="height" value="0.05" units="cm"/>
      <inkml:brushProperty name="color" value="#5B2D90"/>
    </inkml:brush>
  </inkml:definitions>
  <inkml:trace contextRef="#ctx0" brushRef="#br0">0 81 7024,'0'0'15065,"10"-10"-14920,32-33-18,-39 41-89,-1-1 0,1 0 0,0 1 0,-1-1 1,2 1-1,-1 0 0,0 0 0,0 0 1,0 1-1,1-1 0,-1 1 0,6-2 0,-8 3-21,1 0 0,-1 0 0,0 0 0,0 0-1,1 0 1,-1 1 0,0-1 0,1 0-1,-1 1 1,0-1 0,0 1 0,1 0 0,-1-1-1,0 1 1,0 0 0,0-1 0,0 1-1,0 0 1,0 0 0,0 0 0,0 0 0,0 0-1,-1 0 1,1 0 0,0 0 0,-1 1 0,2 0-1,18 26 176,-16-24-164,-1 1 0,1 0 0,-1-1 0,0 1 0,4 7 0,2 11 274,18 29-1,-26-50-273,0 0 0,0 0 0,0-1 1,0 1-1,1-1 0,-1 1 0,0-1 0,1 1 0,-1-1 1,1 0-1,0 0 0,-1 0 0,1 0 0,0 0 0,0 0 1,0 0-1,-1 0 0,1-1 0,0 1 0,0-1 0,0 1 1,0-1-1,0 0 0,0 0 0,0 0 0,4 0 0,-1-1 52,0-1 0,-1 1 0,1-1 0,-1 0 0,1 0 0,-1 0 0,1 0 0,-1-1 0,6-5 0,7-4 269,-10 7-169,0 0 0,0 0-1,-1-1 1,10-11 0,-15 17-127,0-1 1,0 0 0,0 0-1,0 1 1,0-1 0,1 1-1,-1-1 1,0 1 0,0 0-1,0-1 1,0 1 0,0 0-1,1 0 1,-1 0 0,0 0-1,2 0 1,6 0-2091,-6 0 102</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9:52.693"/>
    </inkml:context>
    <inkml:brush xml:id="br0">
      <inkml:brushProperty name="width" value="0.05" units="cm"/>
      <inkml:brushProperty name="height" value="0.05" units="cm"/>
      <inkml:brushProperty name="color" value="#5B2D90"/>
    </inkml:brush>
  </inkml:definitions>
  <inkml:trace contextRef="#ctx0" brushRef="#br0">81 137 7024,'0'0'13291,"-8"14"-12980,3-7-262,0 1-1,1 0 1,-1 0 0,1 0-1,1 1 1,0-1-1,0 1 1,0 0-1,1 0 1,1 0-1,-2 14 1,-10 121 900,0-5-28,7 20 1310,7-162-2206,-1 0-1,1 0 1,-1 0 0,1 0-1,0 0 1,0 1 0,0-1-1,1 0 1,2-4 0,7-18 40,0-25 78,5-81-1,-6-107 185,-2 67-107,-13 112 264,18 86-253,20 34-97,-2 2 0,25 75 0,-34-76 246,-22-61-371,1-1-1,-1 0 1,0 0-1,1 0 1,-1 0-1,0 0 1,1 0-1,-1 0 1,0 0-1,0 0 1,1 0-1,-1 0 1,0-1-1,1 1 1,-1 0-1,0 0 1,0 0 0,1 0-1,-1 0 1,0 0-1,0-1 1,1 1-1,-1 0 1,0 0-1,0 0 1,0-1-1,1 1 1,-1 0-1,0 0 1,0-1-1,0 1 1,0 0-1,1 0 1,-1-1-1,0 1 1,0 0-1,0-1 1,0 1-1,0-1 1,8-17 138,-2-45-6,-4 39-49,0-1-1,2 1 1,10-38 0,-11 53-22,1 1-1,1 0 1,7-12 0,-12 20-73,0 0 0,1 0 0,-1-1 1,1 1-1,-1 0 0,1 0 0,-1 0 1,0 0-1,1 0 0,-1-1 0,1 1 1,-1 0-1,1 0 0,-1 0 0,1 0 1,-1 0-1,0 0 0,1 0 0,-1 1 1,1-1-1,-1 0 0,1 0 0,-1 0 0,1 0 1,-1 0-1,0 1 0,1-1 0,-1 0 1,1 0-1,-1 1 0,0-1 0,1 0 1,-1 1-1,0-1 0,0 0 0,1 1 1,-1-1-1,0 1 0,0-1 0,1 0 1,-1 1-1,0-1 0,0 1 0,0-1 1,1 1-1,9 21-40,53 212-63,-40-142 36,16 56 2,-30-118 84,-7-20 9,1 0 0,1 0 0,-1 0 0,7 11-1,-8-17 18,8 13 140,-10-16-179,0-1 0,1 1 0,-1 0 1,0-1-1,0 1 0,0 0 0,0-1 0,1 1 0,-1 0 1,0 0-1,0-1 0,0 1 0,-1 0 0,1-1 0,0 1 1,0 0-1,0-1 0,0 1 0,-1 0 0,1-1 0,0 1 1,-1-1-1,1 1 0,-1 1 0,0-2-19,1 0 1,-1-1-1,1 1 1,0 0-1,-1 0 0,1 0 1,-1 0-1,1 0 0,-1-1 1,1 1-1,0 0 1,-1 0-1,1-1 0,-1 1 1,1 0-1,0-1 0,-1 1 1,1 0-1,0-1 1,0 1-1,-1 0 0,1-1 1,0 1-1,0-1 0,-1 1 1,1-1-1</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9:54.133"/>
    </inkml:context>
    <inkml:brush xml:id="br0">
      <inkml:brushProperty name="width" value="0.05" units="cm"/>
      <inkml:brushProperty name="height" value="0.05" units="cm"/>
      <inkml:brushProperty name="color" value="#5B2D90"/>
    </inkml:brush>
  </inkml:definitions>
  <inkml:trace contextRef="#ctx0" brushRef="#br0">0 92 6424,'0'0'21654,"12"-8"-21604,-8 6-39,76-49 161,-42 42 117,-37 8-278,5-2 9,0 0 0,1 1 0,-1 0 1,0 0-1,1 0 0,-1 1 0,1 0 0,9 0 0,8 1 126,-16-2-74,-7 2-66,-1 0 1,0 0-1,0 0 1,1-1-1,-1 1 1,0 0-1,1 0 1,-1 0-1,0 0 1,0 0-1,1 0 1,-1 0-1,0 0 1,1 0-1,-1 0 1,0 0-1,1 0 1,-1 0-1,0 0 1,1 0-1,-1 0 1,0 0-1,0 0 1,1 0-1,-1 1 1,0-1-1,0 0 1,1 0-1,-1 0 1,0 0-1,0 1 1,1-1-1,-1 1 212,-8-1-582</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9:55.245"/>
    </inkml:context>
    <inkml:brush xml:id="br0">
      <inkml:brushProperty name="width" value="0.05" units="cm"/>
      <inkml:brushProperty name="height" value="0.05" units="cm"/>
      <inkml:brushProperty name="color" value="#5B2D90"/>
    </inkml:brush>
  </inkml:definitions>
  <inkml:trace contextRef="#ctx0" brushRef="#br0">48 1 8432,'0'0'12529,"-3"10"-12172,-2 7 13,0 0 0,2 0 0,0 0-1,-2 34 1,-1 74 837,-3-54-682,5-51 105,-1 38 0,13-42 64,-4-12-4038</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9:26.205"/>
    </inkml:context>
    <inkml:brush xml:id="br0">
      <inkml:brushProperty name="width" value="0.05" units="cm"/>
      <inkml:brushProperty name="height" value="0.05" units="cm"/>
      <inkml:brushProperty name="color" value="#5B2D90"/>
    </inkml:brush>
  </inkml:definitions>
  <inkml:trace contextRef="#ctx0" brushRef="#br0">1 41 6016,'0'0'8886,"2"13"-8500,2 30 110,-1 1 0,-4 61 1,-2 124 1998,4-157-345,10-201-1790,2-33 67,-11 141-359,6-32 0,-1 9 46,-6-1 178,-1 42-245,1 0 0,-1-1-1,0 1 1,0-1 0,0 1-1,0-1 1,0 1 0,-1 0-1,0-1 1,1 1-1,-1 0 1,-2-5 0,2 6 8,1 2-45,0 0 1,1 1 0,-1-1 0,0 0-1,0 0 1,0 0 0,0 0 0,0 0-1,1 0 1,-1 0 0,0 0 0,0 0-1,0 0 1,0 0 0,1 0 0,-1 0-1,0 0 1,0 0 0,0 0 0,0 0-1,0 0 1,1 0 0,-1 0 0,0 0-1,0 0 1,0 0 0,0 0 0,1 0 0,-1 0-1,0 0 1,0-1 0,0 1 0,0 0-1,0 0 1,0 0 0,1 0 0,-1 0-1,0 0 1,0 0 0,0-1 0,0 1-1,0 0 1,0 0 0,0 0 0,1 2 17,0 1 1,0 0-1,0-1 0,0 1 1,1 0-1,-1-1 1,4 5-1,6 11 62,25 83 199,-10-27-26,-11-30-60,-10-28-51,0 0-1,1-1 1,12 23-1,-18-37-135,1-1 0,-1 1 0,0-1 0,0 1 0,1-1 0,-1 1-1,0-1 1,1 1 0,-1-1 0,0 0 0,1 1 0,-1-1 0,1 0 0,-1 1 0,1-1-1,-1 0 1,1 1 0,-1-1 0,1 0 0,-1 0 0,1 1 0,-1-1 0,1 0 0,-1 0 0,1 0-1,-1 0 1,1 0 0,-1 0 0,1 0 0,0 0 0,0-1 2,0 1 1,0-1-1,0 1 1,0-1-1,0 0 1,0 0-1,0 1 1,-1-1-1,1 0 0,0 0 1,0 0-1,-1 0 1,2-2-1,14-37 190,-9 3-98,-2 1 0,-1 0 1,-1-1-1,-4-51 0,0 36 70,4 30-90,-2 19-68,0-1 0,-1 1 0,1 0 0,-1 0 0,0-1 1,0 1-1,0 0 0,-1-6 0,0 8 51,3 2-71,-1 0-1,0 0 1,1 0-1,-1 0 0,0 0 1,0 1-1,0-1 1,0 0-1,0 1 1,-1-1-1,1 1 1,0-1-1,-1 1 0,1-1 1,0 3-1,13 36-26,-13-37 26,29 80-62,-13-38 7,16 64 1,-27-81 38,1-1 0,1 0 1,2 0-1,19 39 0,-22-52 67,8 29-1,-10-30 0,-4-9-75,-1-8 204,-3-6-3869</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9:26.883"/>
    </inkml:context>
    <inkml:brush xml:id="br0">
      <inkml:brushProperty name="width" value="0.05" units="cm"/>
      <inkml:brushProperty name="height" value="0.05" units="cm"/>
      <inkml:brushProperty name="color" value="#5B2D90"/>
    </inkml:brush>
  </inkml:definitions>
  <inkml:trace contextRef="#ctx0" brushRef="#br0">0 41 9648,'0'0'10961,"13"-1"-10611,12-1-18,-1-2-1,33-9 1,-39 8-49,0 1 0,1 0 0,-1 1 0,1 1 0,0 0 0,0 2 0,0 0 0,32 5 0,-37-3-14,-13-2-247,-1 0 0,1 0 1,-1 0-1,0 0 0,1 0 1,-1 0-1,1-1 0,-1 1 1,1 1-1,-1-1 0,1 0 1,-1 0-1,0 0 0,1 0 1,-1 0-1,1 0 0,-1 0 1,1 1-1,-1-1 0,0 0 1,1 0-1,-1 1 1,0-1-1,1 0 0,-1 0 1,0 1-1,1-1 0,-1 0 1,0 1-1,1-1 0,-1 0 1,0 1-1,0-1 0,0 1 1,1 0-1</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9:27.300"/>
    </inkml:context>
    <inkml:brush xml:id="br0">
      <inkml:brushProperty name="width" value="0.05" units="cm"/>
      <inkml:brushProperty name="height" value="0.05" units="cm"/>
      <inkml:brushProperty name="color" value="#5B2D90"/>
    </inkml:brush>
  </inkml:definitions>
  <inkml:trace contextRef="#ctx0" brushRef="#br0">15 1 12160,'0'0'4256,"2"13"-3739,-1-1-383,1 1 55,0 0 1,-1 1 0,-1-1 0,-2 26-1,-2-11 185,-1 2 424,0 36 0,-1 0 2114,20-86-2690,-11 9-3163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4:30.395"/>
    </inkml:context>
    <inkml:brush xml:id="br0">
      <inkml:brushProperty name="width" value="0.05" units="cm"/>
      <inkml:brushProperty name="height" value="0.05" units="cm"/>
      <inkml:brushProperty name="color" value="#004F8B"/>
    </inkml:brush>
  </inkml:definitions>
  <inkml:trace contextRef="#ctx0" brushRef="#br0">396 0 5120,'0'0'7345,"-12"10"-7056,-2 0-206,2-1 7,0 1-1,1 0 1,0 0-1,-16 22 1,-23 33 692,3 1-1,-51 99 1,87-148-345,0 0 1,0-1-1,-28 29 0,34-39-314,-2 4 141,7-9-220,-1 1 0,1-1 0,-1 0 0,0 0 0,1 0 0,-1 0 0,0 0 0,0 0 0,0 0 0,0 0 0,0 0 0,0 0 0,0 0 0,0 0 0,0-1 0,-1 1 0,0 0 0,2-2-40,0 0 0,0-1 0,0 1 0,0 0 0,1-1 0,-1 1 0,0 0 0,1 0 0,-1-1 0,1 1 0,-1 0 0,1 0 0,-1 0 0,2-2-1,2-5-83,2-10-2341</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9:27.867"/>
    </inkml:context>
    <inkml:brush xml:id="br0">
      <inkml:brushProperty name="width" value="0.05" units="cm"/>
      <inkml:brushProperty name="height" value="0.05" units="cm"/>
      <inkml:brushProperty name="color" value="#5B2D90"/>
    </inkml:brush>
  </inkml:definitions>
  <inkml:trace contextRef="#ctx0" brushRef="#br0">215 0 9440,'0'0'4073,"-2"15"-3610,1-9-411,-1 12 128,0 0 0,-2-1 0,0 1 1,-11 28-1,-107 191 2589,110-216-2452,-30 47 2010,34-56-980,14-20-653,12-15-3752</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49:28.401"/>
    </inkml:context>
    <inkml:brush xml:id="br0">
      <inkml:brushProperty name="width" value="0.05" units="cm"/>
      <inkml:brushProperty name="height" value="0.05" units="cm"/>
      <inkml:brushProperty name="color" value="#5B2D90"/>
    </inkml:brush>
  </inkml:definitions>
  <inkml:trace contextRef="#ctx0" brushRef="#br0">0 81 11952,'0'0'2053,"11"-9"-1732,0-1-212,-3 3 9,0-1-1,0 1 1,1 1-1,-1-1 1,1 1-1,1 1 1,9-5 0,-16 9-32,0 0 1,0 0 0,0 0 0,0 1 0,0-1-1,0 1 1,0 0 0,0-1 0,1 2 0,-1-1 0,0 0-1,0 0 1,0 1 0,0 0 0,3 1 0,-5-2-46,1 1 0,-1 0 1,1 0-1,-1 0 1,0 1-1,1-1 1,-1 0-1,0 0 1,0 1-1,0-1 0,0 0 1,0 1-1,0-1 1,-1 1-1,1 0 1,0-1-1,-1 1 0,1-1 1,-1 1-1,0 0 1,1-1-1,-1 1 1,0 0-1,0 0 0,0-1 1,0 1-1,0 0 1,-1 1-1,-2 15 241,-1-1-1,0-1 0,-1 1 1,-1-1-1,-1 0 1,0 0-1,-1 0 1,-1-1-1,0-1 1,-17 21-1,26-35-252,0 0 1,0 0-1,0 0 1,0 1-1,0-1 1,0 0-1,0 0 0,0 0 1,0 0-1,0 0 1,0 0-1,-1 1 0,1-1 1,0 0-1,0 0 1,0 0-1,0 0 1,1 0-1,-1 1 0,0-1 1,0 0-1,0 0 1,0 0-1,0 0 1,0 0-1,0 0 0,0 1 1,0-1-1,0 0 1,0 0-1,0 0 0,0 0 1,0 0-1,1 0 1,-1 0-1,0 0 1,0 1-1,0-1 0,0 0 1,0 0-1,0 0 1,0 0-1,1 0 1,-1 0-1,0 0 0,0 0 1,0 0-1,0 0 1,0 0-1,0 0 0,1 0 1,-1 0-1,0 0 1,0 0-1,16 1 502,18-4-392,-32 3-40,132-14 805,-133 14-876,1 0 1,-1 0 0,1 0 0,-1 0 0,1 0 0,-1 0 0,1 0 0,-1 1 0,1-1-1,-1 1 1,1-1 0,-1 1 0,1 0 0,-1-1 0,0 1 0,1 0 0,-1 0 0,0 0-1,0 0 1,0 0 0,0 0 0,2 2 0,-1 0-446,0 1 1,-1-1-1,1 0 1,0 1-1,-1-1 1,0 1-1,1 3 1</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50:00.873"/>
    </inkml:context>
    <inkml:brush xml:id="br0">
      <inkml:brushProperty name="width" value="0.05" units="cm"/>
      <inkml:brushProperty name="height" value="0.05" units="cm"/>
      <inkml:brushProperty name="color" value="#5B2D90"/>
    </inkml:brush>
  </inkml:definitions>
  <inkml:trace contextRef="#ctx0" brushRef="#br0">89 89 7232,'0'0'13849,"-4"-10"-13721,-12-32-2,11 17 342,6 25-453,-1 0 0,0-1 1,0 1-1,0-1 1,0 1-1,0 0 0,0-1 1,0 1-1,0 0 0,0-1 1,0 1-1,0-1 1,0 1-1,0 0 0,0-1 1,0 1-1,-1 0 1,1-1-1,0 1 0,0 0 1,0-1-1,-1 1 0,1 0 1,0-1-1,0 1 1,-1 0-1,1-1 0,0 1 1,0 0-1,-1 0 0,1 0 1,0-1-1,-1 1 1,1 0-1,0 0 0,-1 0 1,1 0-1,0-1 1,-1 1-1,1 0 0,-1 0 1,-1 1 52,0-1 0,0 0 0,1 1 1,-1 0-1,0-1 0,1 1 0,-1 0 1,0 0-1,1 0 0,-1 0 0,1 0 1,-3 3-1,3-4-46,0 1 0,1 0 0,-1-1-1,0 1 1,0 0 0,1 0 0,-1 0 0,1 0 0,-1 0 0,1-1 0,-1 1 0,1 0 0,-1 0-1,1 0 1,0 0 0,-1 0 0,1 0 0,0 1 0,0-1 0,0 0 0,0 0 0,0 0-1,0 0 1,0 1 0,1-1-12,-1-1-1,0 1 0,0-1 1,0 1-1,0-1 0,0 1 1,1-1-1,-1 1 0,0-1 1,0 0-1,1 1 0,-1-1 1,0 1-1,1-1 0,-1 0 1,0 1-1,1-1 0,-1 0 1,1 1-1,-1-1 0,1 0 1,-1 0-1,0 0 0,1 1 1,-1-1-1,1 0 0,-1 0 1,1 0-1,-1 0 1,1 0-1,-1 0 0,1 0 1,-1 0-1,1 0 0,0 0 1,0 0 4,0-1 1,0 1-1,-1-1 1,1 1-1,0-1 1,0 0-1,0 1 1,0-1-1,-1 0 1,1 0-1,0 1 1,-1-1 0,1 0-1,0-2 1,0 2-2,-1 1 1,1-1 0,-1 0-1,0 0 1,1 1 0,-1-1-1,0 0 1,0 0 0,0 0-1,0 0 1,1 1 0,-1-1-1,0 0 1,0 0 0,-1 0 0,1 0-1,0-1 1,0 2-2,-1-1 1,1 1-1,0 0 0,-1-1 1,1 1-1,-1 0 0,1-1 1,-1 1-1,1 0 1,0 0-1,-1-1 0,1 1 1,-1 0-1,1 0 0,-1 0 1,1 0-1,-1 0 1,0-1-1,1 1 0,-1 0 1,1 0-1,-1 0 0,1 1 1,-1-1-1,1 0 1,-1 0-1,1 0 0,-1 0 1,1 0-1,-1 0 0,1 1 1,-1-1-1,0 1 1,0-1 2,0 1 1,-1 0 0,1-1 0,0 1-1,0 0 1,-1 0 0,1 0-1,0 0 1,0 0 0,0 0 0,0 1-1,0-1 1,1 0 0,-1 0 0,0 1-1,0 1 1,-9 27 206,5-14 79,4-8 100,5-16 53,0-2-311,-2 4-50,0 1 1,0 0-1,0 0 1,1 0-1,3-6 1,-5 10-13,2-5 778,3 6-829,1 1 208,-9 3 31,-3 4-193,16 17 776,-3-12-4572</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50:02.670"/>
    </inkml:context>
    <inkml:brush xml:id="br0">
      <inkml:brushProperty name="width" value="0.05" units="cm"/>
      <inkml:brushProperty name="height" value="0.05" units="cm"/>
      <inkml:brushProperty name="color" value="#5B2D90"/>
    </inkml:brush>
  </inkml:definitions>
  <inkml:trace contextRef="#ctx0" brushRef="#br0">83 0 7736,'0'0'19907,"-8"11"-19815,-57 74 295,59-79-300,6-6-79,0 0-1,0 0 1,-1 0-1,1 1 1,0-1 0,0 0-1,-1 0 1,1 0 0,0 0-1,0 1 1,0-1 0,-1 0-1,1 0 1,0 0 0,0 1-1,0-1 1,0 0-1,0 0 1,0 1 0,-1-1-1,1 0 1,0 0 0,0 1-1,0-1 1,0 0 0,0 0-1,0 1 1,0-1-1,0 0 1,0 0 0,0 1-1,0-1 1,0 0 0,0 0-1,0 1 1,1-1 0,-1 0-1,0 0 1,0 1-1,0-1 1,0 0 0,0 0-1,0 0 1,1 1 0,-1-1-1,0 0 1,0 0 0,0 0-1,1 1 1,-1-1-1,0 0 1,1 0 0,-1 1 6,1-1 1,0 1 0,0-1-1,-1 1 1,1-1-1,0 0 1,0 1 0,0-1-1,-1 0 1,1 0-1,0 0 1,0 1 0,0-1-1,0 0 1,0 0-1,0 0 1,0 0 0,-1 0-1,1-1 1,0 1 0,1-1-1,25-11 103,-24 10-105,0 0-1,0-1 1,0 1 0,0-1 0,-1 0 0,1 1 0,0-1 0,-1 0-1,0 0 1,0-1 0,0 1 0,0 0 0,1-5 0,-3 7 14,0-1 1,0 1-1,0-1 1,0 0-1,-1 1 1,1-1-1,0 0 0,-1 1 1,1-1-1,-1 1 1,0-1-1,1 1 1,-1-1-1,0 1 1,0 0-1,0-1 1,0 1-1,0 0 0,0 0 1,-2-2-1,2 3-193,0-1 0,1 0 0,-1 1 0,0-1 0,0 0 0,1 0 0,-1 0 0,0 0 0,1 0 0,-1 0 0,1 0 0,-1 0 0,1 0 0,0 0 0,-1 0 0,1 0 0,0 0 0,0 0 0,0 0 0,-1 0 0,1 0 0,0 0 0,1-2 0</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50:24.591"/>
    </inkml:context>
    <inkml:brush xml:id="br0">
      <inkml:brushProperty name="width" value="0.05" units="cm"/>
      <inkml:brushProperty name="height" value="0.05" units="cm"/>
      <inkml:brushProperty name="color" value="#5B2D90"/>
    </inkml:brush>
  </inkml:definitions>
  <inkml:trace contextRef="#ctx0" brushRef="#br0">71 96 8936,'0'0'11654,"-5"12"-11363,-4 18-85,1 1 0,2 0 0,1 0 0,-2 42 0,4-16 352,-17 97-1,16-125-63,2 0 0,0 38 1,2-67-341,3 0 589,-2-1-709,0-1 1,-1 0-1,1 0 1,0 1-1,-1-1 0,1 0 1,-1 0-1,0 0 1,0 0-1,0-2 0,1 0 21,8-50 162,9-69 118,4-116 293,-11 140-318,-6 60-181,-2 25-7,-1 0 0,0-17 0,-2 31-119,0 0-1,0 0 0,0 0 1,0 0-1,0 0 0,0 0 1,0 1-1,0-1 0,0 0 1,0 0-1,0 0 0,0 0 1,0 0-1,1 0 0,-1 0 1,0 0-1,0 0 0,0 0 1,0 0-1,0 0 0,0 0 1,0 0-1,0 0 0,0 0 1,0 0-1,0 0 0,0 0 1,0 0-1,0 0 0,0 0 0,1 0 1,-1 0-1,0 0 0,0 0 1,0 0-1,0 0 0,0 0 1,0-1-1,0 1 0,0 0 1,0 0-1,0 0 0,0 0 1,0 0-1,0 0 0,0 0 1,0 0-1,0 0 0,0 0 1,0 0-1,0 0 0,0 0 1,0 0-1,0 0 0,0 0 1,0 0-1,0-1 0,0 1 0,0 0 1,0 0-1,6 9 92,4 10 6,83 192 356,-86-197-386,1 0 0,1-1 0,0 0 0,22 22 0,-31-34-64,0-1 0,1 0 0,-1 0 0,0 1 1,0-1-1,1 0 0,-1 0 0,0 0 0,0 1 1,1-1-1,-1 0 0,0 0 0,1 0 0,-1 0 0,0 0 1,1 0-1,-1 1 0,1-1 0,-1 0 0,0 0 0,1 0 1,-1 0-1,0 0 0,1 0 0,-1-1 0,0 1 1,1 0-1,-1 0 0,0 0 0,1 0 0,-1 0 0,0 0 1,1-1-1,-1 1 0,0 0 0,1 0 0,-1 0 0,0-1 1,0 1-1,1 0 0,-1 0 0,0-1 0,0 1 1,0 0-1,1-1 0,-1 1 0,0 0 0,0-1 0,0 1 1,0 0-1,0-1 0,0 1 0,0 0 0,1-1 0,-1 1 1,0-1-1,5-26 100,-4 22-90,18-74 160,-12 56-43,-2-1 0,5-37 0,-9 52-81,-1 4-20,0 1 0,0 0-1,0 0 1,1-1 0,-1 1 0,1 0-1,1 0 1,-1 0 0,3-6-1,-3 9 8,0 1-30,-1 0 1,1 0-1,0 0 0,0 0 1,0 1-1,0-1 0,-1 0 1,1 1-1,0-1 0,0 0 1,-1 1-1,1-1 0,0 1 1,-1-1-1,1 1 0,0 0 1,-1-1-1,1 2 0,40 52 27,-5-7-117,32 56 0,-62-92 71,12 22-22,2-1 0,26 32 0,-19-25 63,-21-29-22,0 0 1,1-1 0,9 10 0,-6-5-112,-12-13-140,-8-12-22,-7-10-3663</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50:26.579"/>
    </inkml:context>
    <inkml:brush xml:id="br0">
      <inkml:brushProperty name="width" value="0.05" units="cm"/>
      <inkml:brushProperty name="height" value="0.05" units="cm"/>
      <inkml:brushProperty name="color" value="#5B2D90"/>
    </inkml:brush>
  </inkml:definitions>
  <inkml:trace contextRef="#ctx0" brushRef="#br0">1 114 8432,'0'0'9071,"11"0"-8639,0 2-288,-8-1-96,1-1 0,0 1-1,0-1 1,0 0 0,-1 0-1,1 0 1,0-1 0,0 1-1,0-1 1,-1 0 0,1 0-1,0 0 1,-1 0-1,5-3 1,18-3 754,-24 7-673,1 0 0,-1-1 0,1 1 0,0-1 1,-1 0-1,1 0 0,-1 0 0,0 0 0,1 0 0,3-3 1,-5 4-100,-1 0 0,1 0 0,-1 0 0,1 0 0,-1 0 1,1 0-1,-1 0 0,0 0 0,1 0 0,-1 0 0,1 1 1,-1-1-1,1 0 0,-1 0 0,0 1 0,1-1 0,-1 0 0,1 0 1,-1 1-1,0-1 0,1 0 0,-1 1 0,0-1 0,1 1 1,-1-1-1,0 0 0,0 1 0,0-1 0,1 1 0,-1-1 1,0 1-1,0-1 0,0 1 0,0-1 0,0 1 0,0 0 0,11 25 414,-9-21-370,6 23 87,0 0 0,-2 1 0,-2-1 0,0 1-1,-1 34 1,0-29-21,7 210 661,-3-43-176,3-119-294,-6-55-111,-1 0 1,-1 40 0,-3-42-104,-4 42 402,3-56-285,2-18-8,4-24-108,50-259 76,-36 206-149,-4 15-31,62-270 64,-62 272-113,-12 51 18,1-1 0,1 1 0,0 0 0,12-28 0,3 5 1,-17 34 13,-1 1-1,0 1 0,1-1-1,-1 1 1,1-1 0,0 1-1,0 0 1,0 0 0,0-1-1,1 2 1,-1-1 0,1 0-1,-1 0 1,1 1 0,0-1-1,6-2 1,10-8-39,-17 11 33,0 1 0,0-1 0,1 1-1,-1-1 1,0 1 0,1 0 0,-1 0 0,0 0 0,1 0 0,-1 0 0,1 0 0,0 1 0,-1-1 0,6 1-1,18 1-32,0 1 0,0 1 0,40 10-1,72 29-33,-72-20 49,22 8 0,48 14 144,-88-30 265,-46-14-357,-1 0 0,0 0 0,0 1 0,0-1 0,0 0 0,0 1 0,0-1 0,0 1 0,0 0 0,0-1 0,0 1 0,0 0 0,0-1 0,0 1 0,0 0 0,0 0 0,-1 0 0,1 0 0,0 0 0,-1 0 0,1 0 0,0 0 0,-1 0 0,1 0 0,-1 0 0,0 0 0,1 1 0,-1-1 0,0 2 0,1 4 15,0 0-1,0 1 0,-1-1 1,0 0-1,-1 0 0,1 1 1,-2-1-1,-1 8 0,-3 35 308,6-50-339,0 1-1,0-1 1,-1 1 0,1-1-1,0 1 1,0-1 0,1 1 0,-1 0-1,0-1 1,0 1 0,0-1 0,0 1-1,0-1 1,1 1 0,-1-1 0,0 1-1,0-1 1,1 1 0,-1-1-1,0 1 1,1-1 0,-1 1 0,0-1-1,1 0 1,-1 1 0,1-1 0,-1 0-1,2 1 1,5 0-3707</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50:39.551"/>
    </inkml:context>
    <inkml:brush xml:id="br0">
      <inkml:brushProperty name="width" value="0.05" units="cm"/>
      <inkml:brushProperty name="height" value="0.05" units="cm"/>
      <inkml:brushProperty name="color" value="#5B2D90"/>
    </inkml:brush>
  </inkml:definitions>
  <inkml:trace contextRef="#ctx0" brushRef="#br0">13 273 6928,'0'0'13613,"-3"-10"-13241,-7-30 1,10 38-335,0 0-1,0 1 1,0-1 0,0 0 0,0 1-1,1-1 1,-1 0 0,0 1-1,1-1 1,-1 0 0,1 1-1,-1-1 1,1 1 0,0-1-1,0 1 1,0-1 0,0 1 0,0 0-1,0 0 1,2-3 0,5-6 245,-4 1-58,7-16 722,19-29 1,-25 47-790,0 0 0,1 0 0,-1 0 0,2 0 1,-1 1-1,1 0 0,13-10 0,-8 6 141,8-5 157,-19 15-429,-1-1 0,1 1 0,-1 0 0,1 0 0,0 0 0,0-1 0,-1 1 1,1 0-1,0 0 0,-1 0 0,1 0 0,0 0 0,-1 0 0,1 0 0,0 0 1,0 1-1,-1-1 0,1 0 0,0 0 0,-1 0 0,1 1 0,-1-1 0,1 0 1,0 1-1,-1-1 0,1 1 0,-1-1 0,2 2 0,4 5 77,0 0 0,-1 1 0,1 0 0,4 11 0,-5-11-25,-1 0 1,1 0-1,0 0 0,9 8 0,34 31 416,-46-45-470,1-1 1,-1 0-1,0 1 1,0-1-1,1 0 1,-1 0-1,1 0 0,-1-1 1,1 1-1,-1-1 1,1 1-1,-1-1 1,1 0-1,-1 0 1,6 0-1,39-9 292,-33 5-243,-6 2-12,0-1 0,0-1 0,0 0 0,14-9 0,21-9 158,29-9 170,-71 31-386,-1-1 0,0 1-1,1 0 1,-1 0-1,1 0 1,-1 0 0,0 0-1,1 0 1,-1 0 0,1 0-1,-1 0 1,1 0-1,-1 0 1,0 0 0,1 0-1,-1 0 1,1 1 0,-1-1-1,0 0 1,1 0-1,-1 0 1,0 1 0,1-1-1,-1 0 1,0 0-1,1 1 1,-1-1 0,0 0-1,1 1 1,-1-1 0,0 0-1,0 1 1,1-1-1,-1 0 1,0 1 0,0-1-1,0 0 1,0 1-1,1-1 1,-1 1 0,0-1-1,0 1 1,0-1 0,0 0-1,0 1 1,0-1-1,0 1 1,0-1 0,0 1-1,0-1 1,-1 0-1,1 1 1,0 0 0,-4 21-4195</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50:49.298"/>
    </inkml:context>
    <inkml:brush xml:id="br0">
      <inkml:brushProperty name="width" value="0.05" units="cm"/>
      <inkml:brushProperty name="height" value="0.05" units="cm"/>
      <inkml:brushProperty name="color" value="#5B2D90"/>
    </inkml:brush>
  </inkml:definitions>
  <inkml:trace contextRef="#ctx0" brushRef="#br0">0 0 5720,'0'0'1816</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50:10.301"/>
    </inkml:context>
    <inkml:brush xml:id="br0">
      <inkml:brushProperty name="width" value="0.05" units="cm"/>
      <inkml:brushProperty name="height" value="0.05" units="cm"/>
      <inkml:brushProperty name="color" value="#5B2D90"/>
    </inkml:brush>
  </inkml:definitions>
  <inkml:trace contextRef="#ctx0" brushRef="#br0">111 24 4816,'0'0'16122,"-12"6"-15739,-34 21-7,42-25-278,0 1 0,0 1 0,0-1 1,1 0-1,-1 1 0,1 0 0,0 0 0,0 0 1,0 0-1,0 0 0,1 0 0,0 1 1,0-1-1,0 1 0,0 0 0,1 0 0,0-1 1,0 1-1,0 0 0,0 7 0,1-9-24,1 1 0,0 0 0,0 0 0,0-1 0,0 1 0,0-1 0,1 1 0,-1-1 0,1 1 0,3 4 0,-1-3-1,-1 0-1,0 0 1,1 0 0,0-1-1,0 0 1,6 5 0,-8-7-48,-1-1 1,1 0-1,0 0 1,0 0-1,0 0 1,0-1-1,0 1 1,0 0-1,0-1 0,0 1 1,0-1-1,1 0 1,-1 0-1,0 0 1,0 0-1,0 0 1,0 0-1,0-1 1,0 1-1,3-1 0,-1-1 3,-1 0 0,0 1 0,1-1 0,-1-1-1,0 1 1,0 0 0,0-1 0,-1 1-1,1-1 1,3-5 0,1-1 17,-2 1 0,1-1 0,-2-1 0,1 1 0,-1-1 0,0 1 0,2-14 0,0-2 528,-5 33-523,0 0 0,1 0 0,0 0 0,4 9 0,-1-3-20,-2-4-11,1-1-1,0 1 0,1-1 1,0 1-1,0-1 0,1-1 1,0 1-1,11 10 1,-14-16-8,0 0 0,0 0 0,0-1 0,1 1 0,-1-1 0,1 0 1,-1 0-1,1 0 0,0-1 0,7 3 0,-8-4-2,0 1 0,-1-1 0,1 0 0,0 0 0,0 0-1,0 0 1,-1-1 0,1 1 0,0-1 0,-1 1 0,1-1 0,0 0 0,-1 0 0,1 0-1,-1-1 1,1 1 0,3-3 0,0-1 23,-1 0-1,1-1 1,-1 1-1,0-1 1,0-1-1,-1 1 1,1-1-1,-1 1 1,-1-1-1,0 0 1,0 0-1,0-1 1,0 1 0,-1-1-1,-1 1 1,2-14-1,-3 16 1,0 0 0,-1 0-1,0-1 1,0 1 0,0 0 0,-1 0-1,1 0 1,-1 0 0,0 0 0,-1 0 0,1 1-1,-1-1 1,0 1 0,0 0 0,-5-6-1,-7-11 100,13 18-111,-1 0 0,1 0 0,-1 0 0,0 0 1,0 0-1,0 1 0,-1-1 0,1 1 0,-1 0 0,1 0 1,-1 0-1,1 0 0,-1 1 0,0-1 0,-8 0 0,12 2-35,0 0-1,-1 0 0,1 1 0,0-1 1,-1 0-1,1 1 0,0-1 0,-1 1 1,1-1-1,0 0 0,0 1 0,-1-1 1,1 1-1,0-1 0,0 1 1,0-1-1,0 0 0,0 1 0,0-1 1,-1 1-1,1-1 0,0 1 0,0-1 1,0 1-1,1-1 0,-1 1 0,0-1 1,0 1-1,0-1 0,0 0 0,1 2 1,2 21-310,-3-21 249,5 25-3765</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50:10.965"/>
    </inkml:context>
    <inkml:brush xml:id="br0">
      <inkml:brushProperty name="width" value="0.05" units="cm"/>
      <inkml:brushProperty name="height" value="0.05" units="cm"/>
      <inkml:brushProperty name="color" value="#5B2D90"/>
    </inkml:brush>
  </inkml:definitions>
  <inkml:trace contextRef="#ctx0" brushRef="#br0">1 133 8432,'0'0'10039,"9"-8"-9555,-5 5-427,2-2 31,0 0-1,0 0 0,1 1 0,-1 0 1,1 0-1,0 1 0,0 0 0,0 0 0,14-3 1,61-13 752,158-29 794,-195 42-1220,0 2 1,-1 2-1,65 4 1,-87 0-216,-17-3-123,0 1 1,-1 0-1,1 1 0,0-1 1,0 1-1,0 0 1,-1 0-1,1 0 0,-1 1 1,1 0-1,-1 0 0,1 0 1,-1 0-1,0 1 1,8 5-1,2 2 424,-11-9-311,-1 1 0,0-1 0,1 1 0,-1-1 0,0 1 0,0 0 0,0 0 0,3 3 0,-1-9 346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4:30.758"/>
    </inkml:context>
    <inkml:brush xml:id="br0">
      <inkml:brushProperty name="width" value="0.05" units="cm"/>
      <inkml:brushProperty name="height" value="0.05" units="cm"/>
      <inkml:brushProperty name="color" value="#004F8B"/>
    </inkml:brush>
  </inkml:definitions>
  <inkml:trace contextRef="#ctx0" brushRef="#br0">0 1 10152,'0'0'2096,"11"6"-1824,-3-2-217,3 2 49,1 1 1,-1 0-1,0 1 0,15 15 1,3 6 660,-1 2 1,37 53-1,-52-67 20,24 26-1,-37-43-773,0 1-1,1-1 1,-1 0 0,0 0-1,0 0 1,0 0-1,0 1 1,1-1 0,-1 0-1,0 0 1,0 0-1,1 0 1,-1 0-1,0 0 1,0 0 0,0 0-1,1 0 1,-1 0-1,0 0 1,0 1 0,1-1-1,-1-1 1,0 1-1,0 0 1,1 0 0,-1 0-1,0 0 1,0 0-1,1 0 1,-1 0 0,0 0-1,0 0 1,0 0-1,1 0 1,-1-1 0,7-8 462,-1-14-1883,-5 22 639</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50:13.700"/>
    </inkml:context>
    <inkml:brush xml:id="br0">
      <inkml:brushProperty name="width" value="0.05" units="cm"/>
      <inkml:brushProperty name="height" value="0.05" units="cm"/>
      <inkml:brushProperty name="color" value="#5B2D90"/>
    </inkml:brush>
  </inkml:definitions>
  <inkml:trace contextRef="#ctx0" brushRef="#br0">1 609 9144,'0'0'11545,"11"-1"-11292,13-2-41,0 0-1,45-14 1,-28 4 46,-25 8-108,0 0 0,0-1 0,16-9 0,-8 5 108,-21 9-191,0 0 1,0 0 0,0-1-1,0 1 1,0-1 0,0 1-1,3-4 1,-5 4-50,0 0 1,0 0-1,-1-1 1,1 1-1,0 0 1,-1 0-1,1 0 1,-1-1-1,1 1 1,-1 0-1,1-1 1,-1 1-1,0 0 1,0-1-1,0 1 1,0 0-1,0-1 1,0 1-1,0 0 1,0-1-1,-1 1 1,1-2-1,-2-5 35,-1 0-1,1 0 0,-1 0 1,-1 0-1,1 1 0,-2 0 1,-6-11-1,-40-44 319,13 19-10,23 23-166,1 4 0,1-1-1,-11-20 0,21 31-109,0 1 1,0-1 0,1 0-1,0 0 1,0 0-1,0 0 1,1 0 0,0-1-1,0 1 1,1 0 0,0-10-1,1 12-45,0 0 1,0 0-1,0 1 0,1-1 1,0 0-1,0 1 0,0-1 1,0 1-1,0 0 0,1-1 0,-1 1 1,5-3-1,-1-1 20,1 1 1,1-1-1,-1 2 0,10-7 1,-2 4-10,0 0 0,1 1 0,0 1 0,0 0 1,19-4-1,-26 8-33,1 1 0,-1-1-1,0 2 1,1-1 0,-1 1 0,1 1 0,-1-1 0,1 1 0,-1 1 0,17 5-1,100 39 186,-122-43-197,0-1 1,0 1-1,0 0 0,0 0 0,-1 0 0,1 0 1,-1 1-1,0-1 0,0 1 0,0 0 0,-1 0 0,1 0 1,-1 0-1,0 0 0,0 0 0,-1 1 0,2 4 1,2 7 12,-2-1 1,1 0 0,1 29 0,-6-25 12,0 0 1,0 0-1,-2 1 1,-6 23-1,2-11 16,-5 11 20,9-34-40,0 1-1,1 0 1,-1 0 0,2 0-1,-1 10 1,-4 25 81,6-44-98,1 0 0,-1 1 1,0-1-1,1 0 0,-1 0 0,1 1 0,0-1 0,-1 0 1,1 0-1,0 0 0,-1 0 0,1 0 0,0 0 0,0 0 1,0 0-1,0 0 0,0 0 0,0 0 0,0-1 0,2 2 0,0-1 3,0 0 0,1 0 0,-1 0-1,0 0 1,1 0 0,-1-1-1,7 1 1,4-2 8,-1 0 0,1-1-1,13-3 1,-26 5-17,27-5 21,-18 4 6,0 0 0,-1-1 0,1-1-1,-1 1 1,0-1 0,0-1 0,0 0-1,14-8 1,5-3 811,-19 10-5519</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50:14.774"/>
    </inkml:context>
    <inkml:brush xml:id="br0">
      <inkml:brushProperty name="width" value="0.05" units="cm"/>
      <inkml:brushProperty name="height" value="0.05" units="cm"/>
      <inkml:brushProperty name="color" value="#5B2D90"/>
    </inkml:brush>
  </inkml:definitions>
  <inkml:trace contextRef="#ctx0" brushRef="#br0">141 3 7528,'0'0'11463,"-10"-1"-10875,1 0-373,0 1-1,-1 0 1,1 0 0,0 1-1,-11 1 1,17-1-82,0 0 0,0 0 1,0 0-1,-1 0 1,1 0-1,0 0 1,1 1-1,-1-1 0,0 1 1,0 0-1,1 0 1,-1 0-1,1 0 1,-1 1-1,1-1 0,0 1 1,0-1-1,0 1 1,0 0-1,1-1 1,-3 7-1,3-6-29,0-1 0,0 1 1,0 0-1,0 0 0,1-1 0,-1 1 1,1 0-1,0 0 0,0 0 0,0 0 1,0 0-1,1 3 0,0-5-58,-1 1-1,1-1 0,0 1 1,0-1-1,0 1 1,0-1-1,0 1 1,0-1-1,0 0 0,1 0 1,-1 1-1,0-1 1,1 0-1,-1 0 1,1 0-1,-1-1 0,1 1 1,-1 0-1,1 0 1,3 0-1,5 2 49,1 0-1,0-1 0,0 0 1,0-1-1,0 0 0,0 0 1,0-1-1,1-1 1,-1 0-1,0-1 0,0 0 1,0 0-1,15-7 1,2-2-123,0-1 0,-1-2 0,43-28 0,-55 31-3492</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51:11.242"/>
    </inkml:context>
    <inkml:brush xml:id="br0">
      <inkml:brushProperty name="width" value="0.05" units="cm"/>
      <inkml:brushProperty name="height" value="0.05" units="cm"/>
      <inkml:brushProperty name="color" value="#5B2D90"/>
    </inkml:brush>
  </inkml:definitions>
  <inkml:trace contextRef="#ctx0" brushRef="#br0">4 295 9536,'0'0'8885,"-1"13"-8665,-1 20 64,2 0 0,0 0 0,7 38 0,-4-42 11,2 10 512,-5-30-451,-1 0 38,6-15-100,-5 5-283,1 0-1,-1 0 1,0-1 0,0 1-1,0 0 1,0 0-1,0 0 1,0-1-1,0 1 1,0 0-1,0 0 1,0 0 0,-1 0-1,0-2 1,-1-9 34,1-156 316,2 32-123,-1 96-53,2 0 0,12-65 0,-14 105-182,0 0 0,0 0 1,0-1-1,0 1 0,0 0 1,1 0-1,-1-1 0,0 1 0,0 0 1,0 0-1,0 0 0,0-1 1,0 1-1,1 0 0,-1 0 1,0 0-1,0 0 0,0-1 1,1 1-1,-1 0 0,0 0 1,0 0-1,0 0 0,1 0 1,-1 0-1,0 0 0,0 0 0,1 0 1,-1 0-1,0 0 0,0 0 1,1 0-1,-1 0 0,0 0 1,0 0-1,1 0 0,-1 0 1,0 0-1,0 0 0,1 0 1,-1 0-1,0 0 0,0 0 1,0 0-1,1 0 0,-1 1 0,0-1 1,0 0-1,0 0 0,1 0 1,10 9 57,-1 3-33,1 1-1,-2 0 1,0 1-1,9 17 1,0 0 25,7 23 22,-20-41-33,1 1 0,11 18 0,-9-18-4,0 1 0,-1 0 0,6 21 0,3 6 89,-3-22-44,1 3 5,2 12 17,-13-30-92,0 1 1,0 0-1,0 0 0,-1 1 0,0-1 0,1 9 0,-2-13 10,0 1 0,0-1-1,0 1 1,1-1 0,-1 1 0,0-1-1,4 3 1,-1 2 342,26-252 40,-9 52-60,-9 148-236,-10 38-86,0 0 0,0-1 0,0 1 0,-1 0 0,1-14 0,-2 21-22,0-1 0,0 1 0,0 0 0,0-1 0,0 1 0,0-1 1,0 1-1,0 0 0,0-1 0,0 1 0,0 0 0,0-1 0,0 1 0,0 0 0,0-1 0,0 1 0,1 0 1,-1-1-1,0 1 0,0 0 0,0-1 0,1 1 0,-1 0 0,0-1 0,0 1 0,1 0 0,-1 0 0,0-1 1,0 1-1,1 0 0,8 6-31,7 19-154,17 27-262,-19-34-2960</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51:13.046"/>
    </inkml:context>
    <inkml:brush xml:id="br0">
      <inkml:brushProperty name="width" value="0.05" units="cm"/>
      <inkml:brushProperty name="height" value="0.05" units="cm"/>
      <inkml:brushProperty name="color" value="#5B2D90"/>
    </inkml:brush>
  </inkml:definitions>
  <inkml:trace contextRef="#ctx0" brushRef="#br0">1 509 10656,'0'0'5073,"9"-4"-4537,-3 2-474,21-10 552,0 2 0,36-10 0,-16 5 315,-13 3-137,-33 12-761,0 0 1,0-1-1,0 1 0,0 0 0,0 0 1,0-1-1,-1 1 0,1 0 0,0-1 1,0 1-1,0-1 0,0 1 0,0-1 1,-1 0-1,1 1 0,0-1 0,-1 0 1,1 1-1,0-1 0,-1 0 0,1 0 1,-1 0-1,1 0 0,-1 1 0,1-1 1,-1 0-1,0 0 0,0 0 0,1 0 1,-1 0-1,0 0 0,0 0 0,0 0 1,0 0-1,0 0 0,0 0 0,0 0 1,0 0-1,0 0 0,-1-1 0,1-2 9,-1 0 0,0 1 0,0-1 0,0 0-1,0 0 1,-1 1 0,1-1 0,-1 1 0,0-1-1,0 1 1,0 0 0,-1 0 0,1-1 0,-1 2-1,0-1 1,0 0 0,0 1 0,-3-3 0,4 3-13,-1 1-1,1-1 1,-1 1 0,1 0 0,0 0 0,-1 0 0,0 1-1,1-1 1,-1 0 0,1 1 0,-1 0 0,0 0 0,1 0 0,-1 0-1,0 0 1,1 0 0,-1 1 0,0-1 0,1 1 0,-1-1-1,1 1 1,-1 0 0,1 0 0,-1 1 0,1-1 0,0 0-1,-4 3 1,1 1-4,0 0 0,0 0-1,0 1 1,0 0 0,1 0 0,0 0-1,0 0 1,1 0 0,0 1-1,0 0 1,0 0 0,1 0 0,0 0-1,-1 9 1,1-7 9,0 0 1,1 0-1,1 0 1,0 1-1,0-1 0,1 0 1,0 0-1,0 0 0,1 0 1,0-1-1,4 11 1,-4-15 11,0-1 0,-1 1 0,2-1 0,-1 1 0,0-1 0,1 0 0,-1 0 0,1 0 0,0 0 0,0 0 0,0-1 0,0 1 0,7 3 0,-4-3 4,0-1 0,0 0 0,0 0-1,0 0 1,1-1 0,-1 0 0,0 0 0,7 0-1,11-1 85,0-2 0,0 0-1,40-11 1,-42 9-52,-4 0 0,0-1 1,23-8-1,-35 11-58,-1-1 0,1 1 0,-1-1 0,0 0 0,0 0 0,0-1-1,0 1 1,-1-1 0,0 0 0,1-1 0,4-5 0,-8 7-8,0 0 0,0 0 0,0 1 0,0-1 0,0 0 0,-1 0 0,1 0 0,-1 0 1,0-1-1,0 1 0,0 0 0,0 0 0,-1 0 0,1 0 0,-1 0 0,0 0 0,1 0 0,-1 0 0,-2-3 0,-1-2 19,1 0-1,-2 0 0,1 0 0,-1 0 0,-6-8 1,9 14-27,1 1 1,-1-1 0,1 1 0,-1 0 0,0-1 0,1 1 0,-1 0 0,0 0 0,0 0 0,0 0 0,0 0 0,0 1 0,0-1 0,0 1 0,0-1 0,0 1 0,0-1 0,0 1 0,0 0 0,0 0 0,0 0 0,0 1 0,0-1 0,0 0 0,-1 1 0,1-1 0,0 1 0,0 0 0,1-1 0,-1 1-1,0 0 1,0 0 0,0 1 0,0-1 0,1 0 0,-1 0 0,1 1 0,-1-1 0,1 1 0,-1-1 0,1 1 0,0 0 0,0 0 0,0 0 0,0-1 0,0 1 0,0 0 0,0 3 0,-1 1-15,0-1 1,1 0 0,0 1-1,0 0 1,0-1 0,1 1-1,0 0 1,0-1-1,0 1 1,1 0 0,0-1-1,0 1 1,0-1 0,1 1-1,0-1 1,0 0-1,0 1 1,1-1 0,-1 0-1,1-1 1,0 1-1,1 0 1,-1-1 0,1 0-1,0 1 1,0-2 0,9 8-1,-6-6 0,0-1 0,1 1 0,-1-1 0,1-1 0,0 1 0,0-1 0,16 3 0,-17-5 9,-1-1-1,0 0 1,0 0-1,0 0 1,0-1 0,1 0-1,-1 0 1,0 0-1,-1-1 1,1 0-1,11-5 1,-7 2 9,0 0 0,0-1 0,0 0 1,-1 0-1,1-1 0,-2 0 0,1-1 0,-1 0 0,0-1 1,10-13-1,2-6 36,-12 16-16,0 1 0,0 0 0,1 0-1,1 1 1,-1 0 0,19-13 0,-18 14-4,-9 8-17,0 0-1,0 0 1,0 0 0,0 0-1,0 0 1,1 1-1,-1-1 1,0 0-1,0 0 1,0 1-1,1-1 1,-1 1-1,0 0 1,1-1-1,-1 1 1,2-1 0,-47 41 165,42-38-170,-17 14 18,-32 35 0,47-47-15,0 0 0,1 0 0,0 0 0,0 1 0,0-1 0,1 1 0,-1 0-1,1 0 1,0 0 0,1 0 0,-1 0 0,1 0 0,0 0 0,0 0 0,0 11 0,1-15-3,0 0 0,0 1 0,1-1 1,-1 0-1,0 0 0,1 0 0,-1 1 0,1-1 1,0 0-1,-1 0 0,1 0 0,0 0 0,-1 0 1,1 0-1,0 0 0,0 0 0,0 0 0,0-1 1,0 1-1,0 0 0,1 0 0,1 0 0,0 1-1,0-1 1,-1 0 0,1-1-1,0 1 1,0-1 0,0 1 0,5-1-1,4 0 7,-1-1 0,0 0-1,20-6 1,-23 5-4,-1-1 1,1-1 0,-1 1-1,0-1 1,0-1-1,0 1 1,-1-1 0,1 0-1,-1 0 1,-1-1-1,1 0 1,-1 0 0,0-1-1,0 1 1,0-1-1,4-10 1,-1 2 20,-1 0 0,0-1 0,-1 0-1,-1 0 1,0 0 0,4-32 0,-8 27 11,0 0 0,-2 0 0,0 0 0,-5-27 0,-25-80 166,30 124-194,-1-5 18,-1 0 1,1 0-1,-2 0 1,1 1-1,-1-1 0,0 1 1,-1 0-1,-9-11 1,14 18-25,-1 1-1,1-1 1,-1 1 0,1 0 0,-1-1-1,1 1 1,-1 0 0,0-1-1,1 1 1,-1 0 0,1 0 0,-1 0-1,0 0 1,1-1 0,-1 1 0,0 0-1,1 0 1,-1 0 0,0 0 0,1 1-1,-1-1 1,0 0 0,1 0 0,-1 0-1,1 0 1,-1 1 0,0-1 0,1 0-1,-1 1 1,1-1 0,-1 0 0,1 1-1,-1-1 1,1 0 0,-1 1 0,1-1-1,-1 1 1,1-1 0,0 1 0,-1-1-1,1 1 1,0 0 0,-1 0 0,-14 29 5,8-6-30,1-1-1,2 1 0,0 0 1,1 1-1,2-1 0,0 0 1,2 1-1,0-1 0,2 0 1,10 45-1,-8-50 1,1-1 1,1 0-1,1 0 1,10 17-1,-14-28 10,0 1-1,1-1 0,0-1 1,1 1-1,0-1 0,0 0 1,0 0-1,0 0 0,1-1 1,0 0-1,13 7 0,-15-11 18,0 1-1,1 0 1,-1-1 0,0 0-1,1-1 1,-1 1 0,1-1-1,-1 0 1,0 0 0,7-2-1,57-11-1004,-45 8-1798</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51:16.529"/>
    </inkml:context>
    <inkml:brush xml:id="br0">
      <inkml:brushProperty name="width" value="0.05" units="cm"/>
      <inkml:brushProperty name="height" value="0.05" units="cm"/>
      <inkml:brushProperty name="color" value="#5B2D90"/>
    </inkml:brush>
  </inkml:definitions>
  <inkml:trace contextRef="#ctx0" brushRef="#br0">0 191 9040,'0'0'9337,"11"-6"-8977,-7 4-329,11-6 161,1 0 0,-2-1 0,1-1 0,13-12-1,-23 18-14,0-1 0,0 0 1,0-1-1,-1 1 0,0-1 0,0 0 0,0 0 0,-1 0 0,1 0 0,-1 0 0,-1-1 0,0 0 0,0 1 0,0-1 0,0 0 0,-1 0 0,0 0 0,-1-9 0,3 28 75,-1-1 0,1 1 0,1-1-1,0 0 1,6 11 0,7 21-83,-4-3 25,-2 2-1,-2-1 0,8 84 1,-13-84 356,16 60 1,-14-82 63,-6-18-575,0-1 1,1 0-1,-1 1 1,0-1-1,0 0 1,0 1-1,1-1 0,-1 0 1,0 1-1,0-1 1,0 0-1,0 1 1,0-1-1,0 0 1,0 1-1,0-1 1,0 1-1,0-1 1,0 0-1,0 1 1,0-1-1,0 1 0,0-1 1,0 0-1,0 1 1,0-1-1,-1 0 1,1 1-1,0-1 1,-23 2 454,-65-2 326,87 0-651,-3 10-216,5-8 38,-1-1 0,0 0 0,0 0 0,1 1 0,-1-1 0,1 0 0,-1 0 0,1 0 0,0 1 0,-1-1 0,1 0-1,0 0 1,0 0 0,0 0 0,-1 0 0,1-1 0,0 1 0,0 0 0,1 0 0,-1-1 0,0 1 0,0 0 0,0-1 0,0 1-1,0-1 1,3 1 0,33 7-120,-24-8 107,-1-1 1,0 0-1,1 0 1,-1-2-1,0 1 1,15-7-1,5 1-31,-9 3 46,33-1 0,-13 2-17,-26 0-236,-14 4 268,0-1 0,-1 0 1,1 1-1,0 0 0,-1 0 0,1-1 1,0 2-1,4-1 0,-5 1-397,-1-1 0,1 1 0,0 0 0,-1 0 0,1-1 0,-1 1 0,1 0 0,-1 0 0,0 0 0,3 3 0</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51:17.816"/>
    </inkml:context>
    <inkml:brush xml:id="br0">
      <inkml:brushProperty name="width" value="0.05" units="cm"/>
      <inkml:brushProperty name="height" value="0.05" units="cm"/>
      <inkml:brushProperty name="color" value="#5B2D90"/>
    </inkml:brush>
  </inkml:definitions>
  <inkml:trace contextRef="#ctx0" brushRef="#br0">76 1 8032,'0'0'4932,"-10"0"-4367,-5 2-41,-7-1-480,-6 0 9241,28-1-8893,0 2-245,0 0 0,0 0 0,0-1 0,0 1 0,0 0 0,0 0 0,0-1 0,1 1 0,-1 0 0,1-1 0,0 4 0,6-3 30,0 1 0,0-1-1,0-1 1,0 1 0,11 0 0,21 5 105,11 10 1,-29-9-140,34 8 0,-26-10-7,0 1 0,-1 1 0,0 1 0,48 24 0,-65-27-39,-7-5-33,-1 1 0,1-1 0,-1 1-1,1 0 1,-1 0 0,0 0-1,0 1 1,0-1 0,3 4-1,-1-2 69,-3-2 296,-11 0-156,4-1-254,0 1 0,0 0 0,0 1 0,1-1 0,-1 1 0,1 0 0,-1 0 0,-4 5 0,-12 7 23,-148 104 75,163-115-110,1-1 1,-1 0-1,0 0 0,-8 1 1,9-2-1,1 0 0,-1-1 0,1 1 0,-1 1 0,1-1 0,-1 1 1,1 0-1,-7 6 0,-5 5 24,9-8-44,1 0 0,-1 1-1,-8 10 1,14-16-18,0 1-1,0 0 1,0 0-1,0-1 1,0 1 0,0 0-1,0 0 1,1 0 0,-1 0-1,1 0 1,-1 0-1,1 0 1,0 0 0,0 0-1,0 0 1,0 0 0,0 0-1,0 0 1,1 0-1,0 4 1,0-5-1,-1-1 0,0 1 0,1 0-1,-1-1 1,0 1 0,1 0 0,-1-1 0,1 1 0,-1 0 0,1-1-1,0 1 1,-1-1 0,1 1 0,0-1 0,-1 1 0,1-1 0,0 0-1,-1 1 1,1-1 0,0 0 0,1 1 0,4 0-3522</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51:18.899"/>
    </inkml:context>
    <inkml:brush xml:id="br0">
      <inkml:brushProperty name="width" value="0.05" units="cm"/>
      <inkml:brushProperty name="height" value="0.05" units="cm"/>
      <inkml:brushProperty name="color" value="#5B2D90"/>
    </inkml:brush>
  </inkml:definitions>
  <inkml:trace contextRef="#ctx0" brushRef="#br0">1 25 9144,'0'0'15375,"12"-5"-15000,44-14-6,-52 19-322,1-1-1,-1 1 1,0 0-1,0 1 1,0-1-1,1 1 1,-1 0-1,0 0 1,0 0-1,0 0 0,0 1 1,0-1-1,-1 1 1,1 0-1,0 0 1,4 4-1,16 8 203,24 2 153,-26-8-55,28 12 0,-22-8 67,47 14 1,-59-20-306,69 12 403,-60-15-192,-15-3 127,-18 23-342,-3-3-85,-2-1-1,0 0 0,-2 0 0,0-2 0,-33 31 0,15-15-7,-185 173 96,201-189-83,0 0 1,-27 36-1,43-53-3,1 0 1,0 1-1,-1-1 0,1 1 1,0-1-1,-1 1 0,1-1 1,0 1-1,-1-1 0,1 1 1,0-1-1,0 1 0,-1-1 0,1 1 1,0 0-1,0-1 0,0 1 1,0-1-1,0 1 0,0 0 1,0-1-1,0 1 0,0-1 1,0 1-1,0-1 0,1 1 1,-1 0-1,0-1 0,0 1 0,0-1 1,1 1-1,-1-1 0,1 2 1,9 3-4614</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4:31.595"/>
    </inkml:context>
    <inkml:brush xml:id="br0">
      <inkml:brushProperty name="width" value="0.05" units="cm"/>
      <inkml:brushProperty name="height" value="0.05" units="cm"/>
      <inkml:brushProperty name="color" value="#004F8B"/>
    </inkml:brush>
  </inkml:definitions>
  <inkml:trace contextRef="#ctx0" brushRef="#br0">200 0 6928,'0'0'6121,"-11"11"-5684,-7 5-167,0 2 0,2 1 0,0 0-1,1 1 1,-18 32 0,20-24-78,1 2 0,1 0 0,2 0 0,1 1 0,1 0 0,2 0 0,1 1 1,1-1-1,2 1 0,1 0 0,2 0 0,1-1 0,11 52 0,-9-68-64,0-1 0,1 0 0,0 0 1,1 0-1,0-1 0,1 0 0,1-1 0,0 0 0,1 0 0,0 0 0,1-2 0,19 16 0,-29-25-100,0 0-1,0 0 0,0 0 0,1 0 0,-1-1 0,0 1 0,1 0 0,-1-1 0,0 1 0,1-1 0,-1 0 1,1 1-1,-1-1 0,1 0 0,-1 0 0,0 0 0,1 0 0,-1 0 0,1 0 0,-1 0 0,3-1 0,9-7-2392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4:32.662"/>
    </inkml:context>
    <inkml:brush xml:id="br0">
      <inkml:brushProperty name="width" value="0.05" units="cm"/>
      <inkml:brushProperty name="height" value="0.05" units="cm"/>
      <inkml:brushProperty name="color" value="#004F8B"/>
    </inkml:brush>
  </inkml:definitions>
  <inkml:trace contextRef="#ctx0" brushRef="#br0">51 1 7232,'0'0'4014,"-2"11"-3742,1-4-221,0 0 5,0 1 0,1-1 0,0 1 0,0-1 0,0 0 0,1 1 0,0-1 0,0 0 0,5 12 0,19 58 611,-17-48-194,2 0-1,1-1 1,1 0 0,26 43 0,-30-59-7,-1 0 1,0 1-1,7 19 1,-6-21 597,-8-11-1025,0 0 0,0 0 0,0 0 0,0 0 0,1 0 0,-1 0-1,0 0 1,0 0 0,0 0 0,0 0 0,0 0 0,0 0 0,1 0 0,-1 0-1,0 0 1,0 0 0,0 0 0,0 0 0,0 0 0,1 0 0,-1 0 0,0 0-1,0 0 1,0 0 0,0 0 0,0 0 0,0 0 0,1 0 0,-1 0 0,0 0-1,0 0 1,0 0 0,0 0 0,0 0 0,0-1 0,0 1 0,0 0 0,1 0-1,-1 0 1,0 0 0,0 0 0,0 0 0,0 0 0,0-1 0,0 1 0,0 0-1,0 0 1,0 0 0,0 0 0,2-6 27,1 0 0,0 0 0,0 1 0,0 0 1,1-1-1,6-6 0,1-3 30,8-13 22,2 1 1,0 1 0,47-44-1,-23 29 92,48-58 0,-85 92-128,-7 7-73,-1-1-1,1 1 0,-1 0 0,1-1 0,-1 1 1,1 0-1,-1-1 0,0 1 0,1-1 1,-1 1-1,1-1 0,-1 1 0,0-1 1,1 1-1,-1-1 0,0 1 0,0-1 0,1 0 1,-1 1-1,0-1 0,0 1 0,0-1 1,0 0-1,0 1 0,0-2 0,-29-1 39,-21 0-33,-86 6 1,7 0 44,78-2-43,25-1-35,0 0 1,-26-4 0,52 4 18,-27-8-30,27 8 29,0 0 1,0 0 0,0 0-1,-1 0 1,1 0 0,0 0-1,0-1 1,0 1 0,-1 0-1,1 0 1,0 0 0,0-1-1,0 1 1,0 0 0,-1 0-1,1 0 1,0-1 0,0 1-1,0 0 1,0 0 0,0-1-1,0 1 1,0 0 0,0 0-1,0-1 1,0 1 0,0 0 0,0 0-1,0-1 1,0 1 0,0 0-1,0-1 1,13-10-29,-5 7-26,0 1 1,0-1 0,0 2 0,11-3 0,-1 1-2653</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4:33.153"/>
    </inkml:context>
    <inkml:brush xml:id="br0">
      <inkml:brushProperty name="width" value="0.05" units="cm"/>
      <inkml:brushProperty name="height" value="0.05" units="cm"/>
      <inkml:brushProperty name="color" value="#004F8B"/>
    </inkml:brush>
  </inkml:definitions>
  <inkml:trace contextRef="#ctx0" brushRef="#br0">1 105 8744,'0'0'4465,"15"-7"-4142,-4 2-258,11-5 78,0 1-1,1 0 1,25-5 0,183-26 2588,-215 36-1972,1 2 0,25-2-1,-37 6-430,-4 1-2708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4:33.774"/>
    </inkml:context>
    <inkml:brush xml:id="br0">
      <inkml:brushProperty name="width" value="0.05" units="cm"/>
      <inkml:brushProperty name="height" value="0.05" units="cm"/>
      <inkml:brushProperty name="color" value="#004F8B"/>
    </inkml:brush>
  </inkml:definitions>
  <inkml:trace contextRef="#ctx0" brushRef="#br0">455 1 6128,'0'0'5377,"-14"11"-4884,-130 112 677,77-65-548,-64 72 919,105-102-1144,8-7-75,12-15-117,1 1-1,-1-1 0,0 0 1,0 0-1,-1-1 0,-12 8 1,32-28 232,-10 11-2498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4:34.086"/>
    </inkml:context>
    <inkml:brush xml:id="br0">
      <inkml:brushProperty name="width" value="0.05" units="cm"/>
      <inkml:brushProperty name="height" value="0.05" units="cm"/>
      <inkml:brushProperty name="color" value="#004F8B"/>
    </inkml:brush>
  </inkml:definitions>
  <inkml:trace contextRef="#ctx0" brushRef="#br0">0 1 10544,'0'0'2705,"13"10"-2472,84 72 209,17 14 624,-86-71-422,43 28-1,7 5 1687,-69-54-1502,-9-4-880,0 0 1,0 0-1,0 0 1,0 0-1,1 0 1,-1-1-1,0 1 1,0 0-1,0 0 1,0 0-1,1 0 1,-1 0-1,0 0 1,0 0-1,0 0 1,0 0-1,0 0 1,0-1 0,1 1-1,-1 0 1,0 0-1,0 0 1,0 0-1,0 0 1,0-1-1,0 1 1,0 0-1,0 0 1,0 0-1,0 0 1,0 0-1,0-1 1,0 1-1,1 0 1,-1 0-1,0 0 1,0 0-1,-1-1 1,1 1-1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0:43.663"/>
    </inkml:context>
    <inkml:brush xml:id="br0">
      <inkml:brushProperty name="width" value="0.05" units="cm"/>
      <inkml:brushProperty name="height" value="0.05" units="cm"/>
    </inkml:brush>
  </inkml:definitions>
  <inkml:trace contextRef="#ctx0" brushRef="#br0">0 1 13768,'0'0'1760,"89"0"-2056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4:47.025"/>
    </inkml:context>
    <inkml:brush xml:id="br0">
      <inkml:brushProperty name="width" value="0.05" units="cm"/>
      <inkml:brushProperty name="height" value="0.05" units="cm"/>
      <inkml:brushProperty name="color" value="#004F8B"/>
    </inkml:brush>
  </inkml:definitions>
  <inkml:trace contextRef="#ctx0" brushRef="#br0">133 0 4720,'0'0'9894,"-10"9"-9682,6-6-192,-2 2 24,1 1 0,-1-1 0,1 1 0,0 0 0,1 0 0,-1 0 0,1 0 0,0 1 0,1 0 0,-1 0 0,2 0 0,-1 0 0,-2 11 0,-26 180 929,8-47-33,21-131-575,1 0-1,1 23 1,1-14 868,-1-29-1096,20-2 510,6-5-464,-8 2-95,0 1 0,0 0 0,0 1 1,22 0-1,154 11 1064,-193-8-1138,0-1 0,0 1 0,0-1 0,0 1 0,0-1 0,0 0-1,0 1 1,-1-1 0,1 0 0,0 0 0,0 1 0,-1-1 0,1 0 0,0 0 0,-1 0 0,1 0 0,-1 0 0,1 0 0,-1 0 0,1 0 0,-1-2-1,8-25-284,-8 15-2655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4:47.451"/>
    </inkml:context>
    <inkml:brush xml:id="br0">
      <inkml:brushProperty name="width" value="0.05" units="cm"/>
      <inkml:brushProperty name="height" value="0.05" units="cm"/>
      <inkml:brushProperty name="color" value="#004F8B"/>
    </inkml:brush>
  </inkml:definitions>
  <inkml:trace contextRef="#ctx0" brushRef="#br0">1 44 10848,'0'0'3908,"11"-2"-3520,31-4 409,55 0 0,-74 5 198,42-8-1,-52 8-841,12-5 1177,-12-6-3521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4:47.865"/>
    </inkml:context>
    <inkml:brush xml:id="br0">
      <inkml:brushProperty name="width" value="0.05" units="cm"/>
      <inkml:brushProperty name="height" value="0.05" units="cm"/>
      <inkml:brushProperty name="color" value="#004F8B"/>
    </inkml:brush>
  </inkml:definitions>
  <inkml:trace contextRef="#ctx0" brushRef="#br0">1 64 10448,'0'0'3769,"13"-3"-3448,-2 0-238,15-2 258,45-6-1,-22 8 833,64-14-1,-83 14-480,8 0 632,-36 2-1394,-1 1 0,1 0 0,-1-1-1,1 1 1,-1-1 0,0 1 0,1-1-1,-1 1 1,0-1 0,1 0 0,-1 0 0,0 0-1,0 0 1,0 0 0,0 0 0,0 0-1,0 0 1,1-2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4:48.914"/>
    </inkml:context>
    <inkml:brush xml:id="br0">
      <inkml:brushProperty name="width" value="0.05" units="cm"/>
      <inkml:brushProperty name="height" value="0.05" units="cm"/>
      <inkml:brushProperty name="color" value="#004F8B"/>
    </inkml:brush>
  </inkml:definitions>
  <inkml:trace contextRef="#ctx0" brushRef="#br0">28 63 5120,'0'0'7790,"3"-9"-7411,10-31 1,-13 39-345,0 1 0,0-1 0,0 0 0,0 1 0,0-1 0,0 0 0,0 1 0,1-1 0,-1 1 0,0-1 0,0 0 0,1 1 0,-1-1 0,0 1 1,1-1-1,-1 1 0,1-1 0,-1 1 0,1-1 0,-1 1 0,1 0 0,0-1 0,-2 5 1611,-11 23-176,5-12-1267,1 0 0,1 1 0,0-1 0,1 1 0,1 0-1,1 0 1,0 0 0,0 21 0,2-33-102,-2 17 472,4-16-203,4-11-2,-5 5-423,-1 0 1,1-1 0,-1 1 0,0 0-1,1-1 1,-1 1 0,0 0 0,0-1-1,1 1 1,-1 0 0,0-1 0,0 1-1,-1 0 1,1-3 0,-1 0-1578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4:49.563"/>
    </inkml:context>
    <inkml:brush xml:id="br0">
      <inkml:brushProperty name="width" value="0.05" units="cm"/>
      <inkml:brushProperty name="height" value="0.05" units="cm"/>
      <inkml:brushProperty name="color" value="#004F8B"/>
    </inkml:brush>
  </inkml:definitions>
  <inkml:trace contextRef="#ctx0" brushRef="#br0">0 35 6632,'0'0'3664,"11"2"-3212,11 3-146,0-1 0,1-2 1,-1 0-1,28-2 1,15-5 1506,122-25 0,-160 25-1020,-22 5-491,1-1 1,-1 0-1,0 0 0,1 0 1,7-4-1,-3 4 190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4:50.203"/>
    </inkml:context>
    <inkml:brush xml:id="br0">
      <inkml:brushProperty name="width" value="0.05" units="cm"/>
      <inkml:brushProperty name="height" value="0.05" units="cm"/>
      <inkml:brushProperty name="color" value="#004F8B"/>
    </inkml:brush>
  </inkml:definitions>
  <inkml:trace contextRef="#ctx0" brushRef="#br0">0 0 9144,'0'0'3628,"12"12"-3376,2 1-169,0-2 44,-1 2 0,-1 0 0,19 25 1,-4 0 197,-2 2 1,-2 0 0,-1 2 0,-2 0 0,-2 1 0,-2 1 0,-2 1-1,-2 0 1,7 54 0,-7-22 543,-4 0-1,-3 153 0,-6-204-575,-1 0-1,-2 1 1,0-2-1,-2 1 1,-14 41-1,11-53 461,9-14-860,-1-1-1,1 1 1,0-1 0,-1 1 0,1-1-1,0 1 1,0 0 0,-1-1 0,1 1 0,0-1-1,0 1 1,0-1 0,0 1 0,0-1 0,0 1-1,0-1 1,0 1 0,0-1 0,0 1-1,0-1 1,0 1 0,0-2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4:52.188"/>
    </inkml:context>
    <inkml:brush xml:id="br0">
      <inkml:brushProperty name="width" value="0.05" units="cm"/>
      <inkml:brushProperty name="height" value="0.05" units="cm"/>
      <inkml:brushProperty name="color" value="#004F8B"/>
    </inkml:brush>
  </inkml:definitions>
  <inkml:trace contextRef="#ctx0" brushRef="#br0">68 48 5624,'0'0'8394,"-10"-2"-8058,-3-1-192,7 2 86,0-1 0,0 1 1,0 0-1,-1 1 0,-5 0 1,11 1 321,1 0-489,0-1-1,0 0 1,0 1-1,0-1 0,0 0 1,0 1-1,0-1 1,0 0-1,0 1 0,0-1 1,0 1-1,0-1 1,0 0-1,0 1 1,0-1-1,0 0 0,0 1 1,0-1-1,0 0 1,0 1-1,1-1 1,-1 0-1,0 1 0,0-1 1,0 0-1,1 0 1,-1 1-1,0-1 1,0 0-1,1 1 0,62-2 334,123 5 135,-167-3-385,35-4 0,-3 0 179,-12-3 102,-38 5-408,0 1-1,0-1 1,0 1-1,0-1 1,0 1-1,0-1 1,-1 0 0,1 1-1,0-1 1,0 0-1,-1 0 1,1 1-1,-1-1 1,1 0-1,0 0 1,-1 0 0,0 0-1,1 0 1,-1 0-1,1 0 1,-1 0-1,0 0 1,0 0-1,0 0 1,0 0 0,0 0-1,0 0 1,0 0-1,0 0 1,0-1-1,3-12-2842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4:53.023"/>
    </inkml:context>
    <inkml:brush xml:id="br0">
      <inkml:brushProperty name="width" value="0.05" units="cm"/>
      <inkml:brushProperty name="height" value="0.05" units="cm"/>
      <inkml:brushProperty name="color" value="#004F8B"/>
    </inkml:brush>
  </inkml:definitions>
  <inkml:trace contextRef="#ctx0" brushRef="#br0">1 37 7024,'0'0'12338,"12"-4"-12142,9-1-79,-1 0 0,1 1 0,0 1 0,0 1-1,22 1 1,13 6 242,-21-1 24,1-1 1,38-4 0,-66 1-299,0-1 1,-1 0 0,1-1-1,-1 0 1,1 0 0,-1 0-1,10-5 1,-16 6-284,5-5 781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4:57.418"/>
    </inkml:context>
    <inkml:brush xml:id="br0">
      <inkml:brushProperty name="width" value="0.05" units="cm"/>
      <inkml:brushProperty name="height" value="0.05" units="cm"/>
      <inkml:brushProperty name="color" value="#004F8B"/>
    </inkml:brush>
  </inkml:definitions>
  <inkml:trace contextRef="#ctx0" brushRef="#br0">229 1 3504,'0'0'11954,"-11"7"-11732,-73 45 603,77-46-737,0 0 0,1 0 0,-1 1-1,1 1 1,1-1 0,-9 14 0,8-11-22,-7 11 73,1 0-1,1 1 0,1 0 1,0 1-1,-6 28 1,15-47-108,0 0 0,0-1-1,1 1 1,-1 0 0,1 0 0,0-1 0,0 1 0,1 0 0,-1 0 0,1-1 0,-1 1 0,1 0 0,0-1-1,1 1 1,-1-1 0,1 1 0,-1-1 0,1 0 0,0 1 0,0-1 0,1 0 0,-1 0 0,1-1-1,-1 1 1,1 0 0,0-1 0,0 1 0,0-1 0,0 0 0,0 0 0,1-1 0,-1 1 0,1 0-1,-1-1 1,1 0 0,-1 0 0,1 0 0,0 0 0,0-1 0,-1 0 0,1 1 0,0-1 0,0-1 0,4 0-1,2 0 121,0 0-1,-1-1 0,1 0 0,-1-1 1,15-6-1,-20 8-326,0-1-1,0 0 1,0 0 0,-1-1 0,1 1 0,-1-1 0,1 1-1,-1-1 1,0 0 0,0 0 0,0-1 0,-1 1-1,1-1 1,2-4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4:57.626"/>
    </inkml:context>
    <inkml:brush xml:id="br0">
      <inkml:brushProperty name="width" value="0.05" units="cm"/>
      <inkml:brushProperty name="height" value="0.05" units="cm"/>
      <inkml:brushProperty name="color" value="#004F8B"/>
    </inkml:brush>
  </inkml:definitions>
  <inkml:trace contextRef="#ctx0" brushRef="#br0">0 1 11152,'0'0'2536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0:45.491"/>
    </inkml:context>
    <inkml:brush xml:id="br0">
      <inkml:brushProperty name="width" value="0.05" units="cm"/>
      <inkml:brushProperty name="height" value="0.05" units="cm"/>
    </inkml:brush>
  </inkml:definitions>
  <inkml:trace contextRef="#ctx0" brushRef="#br0">1 1194 6328,'0'0'5321,"14"-11"-4784,-10 7-486,17-13 294,0-1 1,34-37-1,-21 14 294,-1-1-1,48-82 1,81-191 981,-141 265-1377,-2 0 0,-2-2-1,-3 0 1,13-82 0,-27 107-37,-4 17-15,4 10-184,0 0-1,-1 0 1,1 0 0,0 0-1,-1 0 1,1 0-1,0 0 1,-1 0 0,1 0-1,0 0 1,-1 0-1,1 0 1,0 0 0,-1 0-1,1 0 1,0 0-1,0 0 1,-1 1 0,1-1-1,0 0 1,-1 0-1,1 0 1,0 1 0,0-1-1,-1 0 1,1 0-1,0 0 1,0 1 0,0-1-1,-1 0 1,1 1 0,0-1-1,-9 10 31,1 1-1,1 0 1,0 1 0,0-1-1,1 1 1,-8 22 0,-19 81 40,26-87-42,2-9-14,-40 172 97,39-157-52,2 1 0,1 0 0,3 55 0,0-84-32,0-1-1,1 1 1,0 0 0,0-1-1,0 1 1,1 0 0,0-1-1,0 1 1,0-1 0,0 0-1,6 7 1,-8-11-23,1 0 1,0-1-1,-1 1 1,1-1-1,0 1 1,0-1-1,-1 1 1,1-1-1,0 0 0,0 1 1,0-1-1,0 0 1,0 0-1,-1 0 1,1 0-1,0 1 0,0-1 1,0 0-1,0 0 1,0-1-1,0 1 1,0 0-1,0 0 1,-1 0-1,1-1 0,0 1 1,0 0-1,0-1 1,0 1-1,-1-1 1,2 0-1,27-21 157,-25 18-141,46-42 224,-2-2 0,52-68-1,3-29 178,-86 118-321,-1-1 0,-2-1 0,16-46 0,29-174 446,-51 210-451,-7 31-70,1 2-5,-1 1-1,1-1 0,-2 0 0,1 0 0,0 0 0,-1 1 0,0-1 0,-1 0 0,1 0 0,-1 0 0,-2-8 0,3 14-20,0 0-1,0 0 1,-1-1-1,1 1 1,0 0-1,0 0 1,0-1-1,0 1 1,0 0-1,0 0 1,-1 0-1,1-1 0,0 1 1,0 0-1,0 0 1,0 0-1,-1-1 1,1 1-1,0 0 1,0 0-1,-1 0 1,1 0-1,0 0 1,0 0-1,-1 0 1,1-1-1,0 1 1,0 0-1,-1 0 1,1 0-1,0 0 1,0 0-1,-1 0 1,1 0-1,0 0 0,0 0 1,-1 0-1,1 1 1,0-1-1,0 0 1,-1 0-1,-8 12 73,-4 18-50,-77 287 172,6-1-18,61-224-120,14-40-7,7-36-5,-1 0 0,-5 18 1,5-26 56,2-5 78,2-5 18,8-10-20,29-41 107,-28 38-199,0 1 0,2-1 0,-1 2 0,18-17 1,0 14 77,-28 15-163,-1 1 0,1 0 0,0-1 0,0 1 0,0 0 0,-1-1 0,1 1 0,0 0 0,0 0 1,0 0-1,0 0 0,0 0 0,-1 0 0,1 0 0,0 0 0,0 0 0,0 0 0,0 0 0,0 0 0,-1 1 1,1-1-1,0 0 0,0 1 0,0-1 0,-1 0 0,1 1 0,0-1 0,0 1 0,-1 0 0,1-1 0,0 2 1,17 39 48,-13-29-51,-1-1 0,2 0 0,-1-1 0,11 15 1,-12-19-4,1 0 0,0 0 0,-1-1 0,2 0 0,-1 0 0,1 0 1,0-1-1,10 7 0,-13-9-2,0-1-1,0 0 1,-1-1-1,1 1 1,0 0 0,0-1-1,0 0 1,0 1 0,0-1-1,0-1 1,0 1-1,0 0 1,0-1 0,-1 1-1,1-1 1,0 0 0,0 0-1,0 0 1,-1 0-1,1 0 1,-1-1 0,1 1-1,-1-1 1,1 0 0,2-2-1,11-9 20,-1-1-1,-1 0 1,0-1-1,16-23 1,-22 26 13,1-1 0,-2 1 0,0-1 0,-1 0-1,0-1 1,8-27 0,-14 38-13,1 0-1,-1-1 0,0 1 0,0 0 1,0-1-1,0 1 0,-1-5 1,1 7-15,0 1 1,0-1 0,0 1 0,-1-1 0,1 1 0,0-1-1,0 1 1,0-1 0,-1 1 0,1 0 0,0-1 0,-1 1 0,1-1-1,0 1 1,-1 0 0,1-1 0,0 1 0,-1 0 0,1 0-1,-1-1 1,1 1 0,-1 0 0,0 0-2,1 0 0,-1 0 1,0 0-1,0 0 0,0 0 0,1 0 0,-1 0 1,0 1-1,1-1 0,-1 0 0,0 1 0,0-1 0,1 0 1,-1 1-1,0-1 0,1 1 0,-1-1 0,1 1 1,-2 0-1,0 1 0,0 1-1,0-1 1,0 1-1,1-1 1,-1 1 0,1-1-1,-1 1 1,1 0 0,0 0-1,0 0 1,0 0-1,0 0 1,0 0 0,1 0-1,-1 0 1,1 0 0,0 0-1,0 0 1,0 0 0,1 0-1,-1 0 1,1 0-1,0 3 1,1 1-2,0 0 1,0 0-1,1-1 0,0 1 0,0-1 0,1 1 1,0-1-1,8 11 0,-3-9-4,-1 0 0,1 0 1,1 0-1,-1-1 0,1-1 0,0 1 0,1-2 0,0 1 1,0-2-1,0 1 0,0-2 0,1 1 0,-1-1 0,1-1 0,0 0 1,0-1-1,17 0 0,-28-1-15,1 0 1,-1 0-1,0 0 1,1 0-1,-1-1 1,1 1-1,-1 0 1,0-1-1,1 1 0,-1-1 1,0 1-1,1-1 1,-1 0-1,0 0 1,0 1-1,0-1 1,0 0-1,0 0 1,0 0-1,2-1 1,-3 0-180,0 1 0,1 0 0,-1 0 1,0 0-1,0 0 0,0 0 1,0 0-1,1 0 0,-2 0 1,1-1-1,0 1 0,0 0 1,0 0-1,0 0 0,-1 0 0,1 0 1,0 0-1,-1 0 0,1 0 1,-1 0-1,-1-2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4:58.984"/>
    </inkml:context>
    <inkml:brush xml:id="br0">
      <inkml:brushProperty name="width" value="0.05" units="cm"/>
      <inkml:brushProperty name="height" value="0.05" units="cm"/>
      <inkml:brushProperty name="color" value="#004F8B"/>
    </inkml:brush>
  </inkml:definitions>
  <inkml:trace contextRef="#ctx0" brushRef="#br0">170 79 5520,'0'0'10052,"-11"4"-9656,-36 15-11,44-17-329,0 0 0,0 0 1,0 0-1,0 1 0,1-1 0,-1 1 1,1 0-1,-1 0 0,1 0 0,0 0 1,0 0-1,0 0 0,-2 6 0,-4 6 198,-1 0-54,0 0 0,1 1 0,1 0 0,0 1 0,1 0-1,1 0 1,0 0 0,2 0 0,0 1 0,1-1 0,0 35 0,2-48-168,0-1 1,0 0 0,1 0 0,0 1-1,-1-1 1,1 0 0,0 0-1,0 0 1,1 0 0,-1 0-1,1 0 1,-1 0 0,1 0 0,0-1-1,0 1 1,0-1 0,0 1-1,1-1 1,-1 0 0,1 0-1,-1 0 1,1 0 0,0 0 0,0 0-1,0-1 1,0 1 0,0-1-1,0 0 1,0 0 0,0 0-1,0-1 1,0 1 0,5 0 0,-2-1 4,1 0 1,-1 0-1,1-1 1,-1 1-1,1-1 1,-1-1-1,1 1 1,-1-1-1,0 0 1,1-1-1,-1 1 1,-1-1-1,1-1 1,0 1-1,8-8 1,-1 0 38,11-8 105,-2-2 1,0-1-1,21-26 0,-44 48-168,1 0 0,0 0 0,0 0-1,0 0 1,-1 0 0,1 0 0,0 0 0,0 0 0,0 0-1,-1 0 1,1 0 0,0 0 0,0 0 0,0 0 0,-1 0-1,1 0 1,0 0 0,0 0 0,0-1 0,0 1 0,-1 0-1,1 0 1,0 0 0,0 0 0,0 0 0,0-1 0,0 1-1,0 0 1,-1 0 0,1 0 0,0 0 0,0-1 0,0 1 0,0 0-1,0 0 1,0 0 0,0-1 0,0 1 0,0 0 0,0 0-1,0 0 1,0 0 0,0-1 0,0 1 0,0 0 0,-1 4-2,0 0 0,0 1 1,0-1-1,1 1 0,-1-1 1,1 1-1,0-1 1,1 1-1,-1-1 0,1 1 1,0-1-1,0 1 0,0-1 1,1 0-1,-1 0 1,1 0-1,0 0 0,5 7 1,-5-8-5,0 0-1,0 0 1,1 0 0,-1-1 0,1 1 0,0-1 0,-1 0 0,1 0 0,0 0-1,0 0 1,0 0 0,1-1 0,-1 0 0,0 1 0,1-1 0,-1 0 0,0 0-1,1-1 1,-1 1 0,1-1 0,-1 0 0,1 0 0,0 0 0,6-1 0,-2-1 32,1 1 0,-1-2-1,0 1 1,0-1 0,0-1 0,0 1 0,-1-1 0,1 0 0,-1-1 0,0 0 0,0 0 0,-1-1 0,12-12 0,-10 10 6,-1-1-1,0 0 1,0-1 0,0 0-1,-2 0 1,1 0 0,-1-1-1,-1 0 1,0 0 0,0 0-1,2-15 1,-3 12 14,-1 1-1,-1-1 1,0 0 0,-1 0 0,-1 0 0,0 0-1,-1 0 1,0 1 0,-6-19 0,7 28-39,-2-1-1,1 1 1,0 0 0,-1 0-1,1 0 1,-5-4-1,4 4 11,0 0 0,1 0 0,-1 0 0,1 0 0,-4-7 0,6 11-42,0 0 0,0-1-1,0 1 1,-1 0-1,1-1 1,0 1 0,0 0-1,0 0 1,0-1 0,-1 1-1,1 0 1,0-1 0,0 1-1,0 0 1,0-1-1,0 1 1,0-1 0,0 1-1,0 0 1,0-1 0,0 1-1,0 0 1,0-1 0,1 1-1,-1 0 1,0-1 0,0 1-1,0 0 1,0 0-1,0-1 1,1 1 0,-1 0-1,0-1 1,0 1 0,1 0-1,-1 0 1,0-1 0,0 1-1,1 0 1,-1 0 0,0 0-1,0 0 1,1-1-1,-1 1 1,0 0 0,1 0-1,-1 0 1,0 0 0,1 0-1,-1 0 1,0 0 0,1 0-1,-1 0 1,0 0-1,1 0 1,-1 0 0,1 0-1,-1 0 1,1 0 0,6-1-3108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5:08.585"/>
    </inkml:context>
    <inkml:brush xml:id="br0">
      <inkml:brushProperty name="width" value="0.05" units="cm"/>
      <inkml:brushProperty name="height" value="0.05" units="cm"/>
      <inkml:brushProperty name="color" value="#004F8B"/>
    </inkml:brush>
  </inkml:definitions>
  <inkml:trace contextRef="#ctx0" brushRef="#br0">8 1 6728,'0'0'8753,"-1"11"-8537,1 7-102,0 0 0,1 0 0,0 0 0,2 0 0,5 23 0,113 311 1879,-115-335-1863,1 2 277,0-1 0,1 0-1,12 19 1,-20-36-235,2 5 578,2-12-112,5-14-275,5-32-141,-3 12-46,18-44-1,-10 39-59,1 2-1,2 0 1,2 1-1,32-40 1,-1 1 73,-46 72-160,-8 8-23,0 1 0,0-1-1,0 0 1,0 1 0,0-1 0,0 0-1,0 0 1,-1 1 0,1-1-1,0 0 1,-1 0 0,1 0 0,0 0-1,-1 0 1,1 0 0,-1 0-1,0-1 1,1 1 0,-1 0 0,1-2-1,-22 4 3,-81 19 26,2-1 4,66-14-29,-138 13 45,125-12-45,46-9-12,6-2-9,8-4-47,104-44-2017,-106 48 569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5:09.169"/>
    </inkml:context>
    <inkml:brush xml:id="br0">
      <inkml:brushProperty name="width" value="0.05" units="cm"/>
      <inkml:brushProperty name="height" value="0.05" units="cm"/>
      <inkml:brushProperty name="color" value="#004F8B"/>
    </inkml:brush>
  </inkml:definitions>
  <inkml:trace contextRef="#ctx0" brushRef="#br0">0 11 8432,'0'0'6870,"14"-1"-6463,14-1-234,64-6 1083,155 9-1,-126 3 403,-103-4-1287,-14 0-479,0 1 1,-1-1-1,1 1 0,0 0 0,0 1 1,3 1-1,-4-2-1370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5:10.027"/>
    </inkml:context>
    <inkml:brush xml:id="br0">
      <inkml:brushProperty name="width" value="0.05" units="cm"/>
      <inkml:brushProperty name="height" value="0.05" units="cm"/>
      <inkml:brushProperty name="color" value="#004F8B"/>
    </inkml:brush>
  </inkml:definitions>
  <inkml:trace contextRef="#ctx0" brushRef="#br0">1 0 5416,'0'0'9217,"3"15"-8845,0-2-275,-1 0-9,1-1 0,0 0 0,1 0 0,1 0 0,0-1 0,6 12 0,141 212 2259,-151-233-2377,1 0-1,-1 0 1,1 0 0,-1 0 0,1-1 0,0 1-1,0-1 1,0 1 0,0-1 0,0 1 0,0-1 0,0 0-1,3 1 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5:10.364"/>
    </inkml:context>
    <inkml:brush xml:id="br0">
      <inkml:brushProperty name="width" value="0.05" units="cm"/>
      <inkml:brushProperty name="height" value="0.05" units="cm"/>
      <inkml:brushProperty name="color" value="#004F8B"/>
    </inkml:brush>
  </inkml:definitions>
  <inkml:trace contextRef="#ctx0" brushRef="#br0">377 0 10656,'0'0'2626,"-13"4"-2307,1 0-233,-1 0 15,1 1 1,0-1-1,0 2 1,-22 13-1,-9 8 246,9-6 44,0 1 0,-36 33 0,48-36-93,9-7 176,0-1 0,-18 23 0,26-30-71,1 1-2562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5:11.636"/>
    </inkml:context>
    <inkml:brush xml:id="br0">
      <inkml:brushProperty name="width" value="0.05" units="cm"/>
      <inkml:brushProperty name="height" value="0.05" units="cm"/>
      <inkml:brushProperty name="color" value="#004F8B"/>
    </inkml:brush>
  </inkml:definitions>
  <inkml:trace contextRef="#ctx0" brushRef="#br0">41 178 8136,'0'0'2709,"0"14"-2217,4 260 1884,-2-239-2036,4 90 1343,-4-106-1251,1 5 610,-4-23-315,-2-14 129,-11-58 8,-9-133 1,9 54-178,12 137-625,1 1 1,1-1 0,0 0-1,1 0 1,1 0 0,0 1-1,0-1 1,1 1-1,1-1 1,6-14 0,-8 22-42,0 1 1,0-1 0,1 0-1,0 1 1,0-1 0,0 1-1,1 0 1,-1 0 0,1 1-1,0-1 1,0 1-1,0-1 1,0 1 0,1 0-1,-1 1 1,1-1 0,0 1-1,0 0 1,0 0 0,0 0-1,0 1 1,0 0-1,0 0 1,1 0 0,-1 1-1,10 0 1,-10 0-11,1 1 1,-1-1-1,0 1 1,0 0-1,0 1 1,0 0-1,-1-1 1,1 1-1,0 1 1,-1-1-1,1 1 1,-1 0-1,0 0 0,0 0 1,0 0-1,0 1 1,0-1-1,-1 1 1,0 0-1,6 9 1,-6-7-4,0-1 0,0 1 0,-1 0 1,0 1-1,0-1 0,0 0 1,-1 1-1,0-1 0,0 1 0,0-1 1,-1 1-1,0-1 0,-1 1 0,1-1 1,-1 1-1,-2 6 0,-5 11 22,-1-1 0,-1 0 0,-1-1 0,0 0 0,-21 27 0,-9 19 166,41-67-187,-1 0-1,0 0 0,1 0 1,-1 0-1,1 0 0,0 0 1,-1 0-1,1 0 0,0 0 1,-1 0-1,1 0 0,0 1 1,0-1-1,0 0 0,0 0 1,0 0-1,0 0 0,1 1 1,-1-1-1,0 0 0,0 0 1,1 0-1,-1 0 0,1 0 1,-1 0-1,1 0 0,0 0 1,-1 0-1,1 0 0,0 0 1,-1 0-1,1-1 0,0 1 1,0 0-1,0 0 0,0-1 1,0 1-1,1 0 0,4 2 4,1 0-1,-1 0 1,1 0-1,0-1 0,7 1 1,-6-1 4,24 6 23,58 18 25,-79-22-51,0 1 0,0 0 0,0 0 0,0 1 0,14 11 0,-23-15-8,0-1 0,-1 0 0,1 1 1,0-1-1,-1 1 0,1-1 0,-1 1 0,1 0 1,-1-1-1,0 1 0,0 0 0,0 0 0,0 0 0,0 0 1,0 0-1,-1 0 0,1 1 0,-1-1 0,1 0 1,-1 0-1,0 0 0,1 0 0,-1 1 0,-1-1 0,1 3 1,-1-2 2,0-1-1,-1 1 1,1 0 0,-1-1 0,1 1 0,-1-1 0,0 1 0,0-1 0,0 0 0,0 0 0,0 0 0,-1 0 0,1 0 0,-1 0 0,1 0-1,-1-1 1,-4 2 0,-14 6 12,-1-1 0,0-1 0,0-1 0,-1 0 0,0-2 0,-36 2 0,2-8 105,28 0-698,55 1-3035</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5:14.833"/>
    </inkml:context>
    <inkml:brush xml:id="br0">
      <inkml:brushProperty name="width" value="0.05" units="cm"/>
      <inkml:brushProperty name="height" value="0.05" units="cm"/>
      <inkml:brushProperty name="color" value="#004F8B"/>
    </inkml:brush>
  </inkml:definitions>
  <inkml:trace contextRef="#ctx0" brushRef="#br0">9 0 6632,'0'0'11966,"-2"11"-11695,-1 17 50,1-1 1,1 1-1,1-1 1,2 1-1,6 34 1,-8-62-300,0 1 0,0-1 0,0 1-1,0 0 1,0-1 0,1 1 0,-1 0 0,0-1 0,0 1 0,0 0-1,1-1 1,-1 1 0,0-1 0,1 1 0,-1-1 0,0 1-1,1-1 1,-1 1 0,1-1 0,-1 1 0,1-1 0,-1 1 0,1-1-1,-1 0 1,1 1 0,0-1 0,-1 0 0,1 0 0,-1 1-1,1-1 1,0 0 0,-1 0 0,1 0 0,0 0 0,-1 0 0,1 0-1,0 0 1,-1 0 0,1 0 0,0 0 0,0 0 0,20-12-2664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5:34.802"/>
    </inkml:context>
    <inkml:brush xml:id="br0">
      <inkml:brushProperty name="width" value="0.05" units="cm"/>
      <inkml:brushProperty name="height" value="0.05" units="cm"/>
      <inkml:brushProperty name="color" value="#004F8B"/>
    </inkml:brush>
  </inkml:definitions>
  <inkml:trace contextRef="#ctx0" brushRef="#br0">1 54 4416,'0'0'14823,"11"-6"-14765,38-19 4,-45 22-41,2 1 0,-1 0 0,0 1 1,0-1-1,0 1 0,1 0 0,-1 0 0,1 1 0,6 0 0,16-3 82,-8 0 22,1 1-1,-1 1 1,36 2 0,-12 0-2148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5:36.383"/>
    </inkml:context>
    <inkml:brush xml:id="br0">
      <inkml:brushProperty name="width" value="0.05" units="cm"/>
      <inkml:brushProperty name="height" value="0.05" units="cm"/>
      <inkml:brushProperty name="color" value="#004F8B"/>
    </inkml:brush>
  </inkml:definitions>
  <inkml:trace contextRef="#ctx0" brushRef="#br0">54 0 5320,'0'0'11341,"-7"15"-11163,0 0-124,2-7-19,0 1-1,1 0 1,0 0 0,1 0 0,0 1 0,1-1-1,0 1 1,-2 14 0,0 98 692,12 138-1,-6-183-508,-1-34 175,8 60 0,-8-88-177,-2-14-181,1 1 1,1-1-1,-1 1 0,0-1 0,0 1 0,0-1 1,1 1-1,-1-1 0,1 0 0,-1 1 0,1-1 1,1 3-1,-7-13 187,1 1 1,0-1-1,1 0 1,0 0-1,1 0 1,0 0 0,0 0-1,-1-17 1,1-81 15,2 95-209,0 0 0,1 0 1,1-1-1,0 1 0,0 0 0,1 1 0,1-1 0,6-14 1,-5 14-8,2 0 1,0 1-1,0 0 1,1 0-1,1 0 1,-1 1-1,2 1 1,-1-1 0,1 2-1,17-12 1,-24 17-18,1 1 1,0 0 0,0 0-1,0 0 1,0 1 0,0-1 0,0 1-1,1 0 1,-1 0 0,0 0-1,1 1 1,-1-1 0,1 1-1,-1 0 1,1 1 0,-1-1 0,0 1-1,1 0 1,-1 0 0,0 0-1,0 0 1,0 1 0,1 0-1,-1 0 1,-1 0 0,1 0 0,0 0-1,4 5 1,-6-5-8,-1-1 0,0 1 0,0 0 0,0 0 0,0 0 0,0 0 0,-1 0 0,1 0 0,0 0 0,-1 0 0,0 0 0,1 0 0,-1 0 0,0 0 0,0 0 0,0 0 0,0 0 0,-1 0 0,1 0 0,0 1 0,-1-1 0,0 0 0,1 0 0,-1 0 0,0-1 0,-1 3 0,-2 4-6,1 0 1,-1-1 0,-1 0-1,1 0 1,-7 7-1,-6 4 36,-40 31 0,26-23 27,9-8 33,22-18-69,4 10 6,21 2-4,10 5 56,-1 1-1,40 29 1,-61-37 8,-9-6-45,0 0 0,1 0 0,0-1 0,-1 1 1,1-1-1,1 0 0,-1-1 0,0 1 0,1-1 0,5 1 0,-10-3-35,0 0-1,0-1 0,-1 1 1,1-1-1,0 1 1,-1-1-1,1 1 0,0-1 1,-1 0-1,1 1 0,-1-1 1,1 0-1,-1 0 1,1 1-1,-1-1 0,0 0 1,1 0-1,-1 1 0,0-1 1,0 0-1,1 0 1,-1 0-1,0 0 0,0 0 1,0 1-1,0-2 0,1-3 6,12-45 22,-9 34-3306</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5:38.648"/>
    </inkml:context>
    <inkml:brush xml:id="br0">
      <inkml:brushProperty name="width" value="0.05" units="cm"/>
      <inkml:brushProperty name="height" value="0.05" units="cm"/>
      <inkml:brushProperty name="color" value="#004F8B"/>
    </inkml:brush>
  </inkml:definitions>
  <inkml:trace contextRef="#ctx0" brushRef="#br0">0 29 6632,'0'0'8361,"15"-3"-8056,255-23 1526,-246 27-1344,0 1 0,48 11-1,-49-8-156,-15-1-84,-3-1-2804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0:45.758"/>
    </inkml:context>
    <inkml:brush xml:id="br0">
      <inkml:brushProperty name="width" value="0.05" units="cm"/>
      <inkml:brushProperty name="height" value="0.05" units="cm"/>
    </inkml:brush>
  </inkml:definitions>
  <inkml:trace contextRef="#ctx0" brushRef="#br0">0 118 11760,'0'0'608,"107"-34"-280,-28 13 8,15 1 96,5 2 8,4 6 0,-10 4 0,-7 4-40,-9 4 16,-9 0-176,-7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5:39.770"/>
    </inkml:context>
    <inkml:brush xml:id="br0">
      <inkml:brushProperty name="width" value="0.05" units="cm"/>
      <inkml:brushProperty name="height" value="0.05" units="cm"/>
      <inkml:brushProperty name="color" value="#004F8B"/>
    </inkml:brush>
  </inkml:definitions>
  <inkml:trace contextRef="#ctx0" brushRef="#br0">228 1 4512,'0'0'7481,"-9"14"-7177,-3 5-204,-6 9 125,-17 34 1,35-61-222,-89 189 1161,76-156-937,1 0-1,2 1 1,-11 62 0,17-71-68,2 0 0,0 1 0,2-1 1,0 0-1,2 0 0,1 0 0,1 0 1,2 0-1,9 29 0,-10-39 68,1 1 0,1-1 0,1 0-1,0-1 1,1 1 0,16 21 0,-12-21 89,-11-12-209,1 0 1,0 0 0,0 0 0,0-1-1,0 1 1,0-1 0,1 0 0,-1 0-1,1 0 1,0-1 0,0 1 0,0-1-1,0 0 1,5 2 0,-8-4-80,0 0 0,0 0 1,0 0-1,0 0 0,0 0 0,0 0 1,0 0-1,0-1 0,0 1 0,0 0 1,0-1-1,0 1 0,0 0 0,0-1 1,-1 0-1,2 0 0,2-1-2370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6:47.041"/>
    </inkml:context>
    <inkml:brush xml:id="br0">
      <inkml:brushProperty name="width" value="0.05" units="cm"/>
      <inkml:brushProperty name="height" value="0.05" units="cm"/>
      <inkml:brushProperty name="color" value="#004F8B"/>
    </inkml:brush>
  </inkml:definitions>
  <inkml:trace contextRef="#ctx0" brushRef="#br0">93 32 9736,'0'0'2789,"-2"12"-2553,-23 136 454,4-10 143,17-113-636,1-10 190,1-1 0,-11 29 0,13-94 729,-1-274 0,-7 279-807,8 46-327,0 0-1,0-1 1,0 1-1,0 0 0,0 0 1,-1-1-1,1 1 1,0 0-1,0 0 0,0-1 1,-1 1-1,1 0 1,0 0-1,0 0 0,-1-1 1,1 1-1,0 0 1,0 0-1,-1 0 0,1 0 1,0 0-1,0-1 1,-1 1-1,1 0 0,0 0 1,-1 0-1,1 0 1,0 0-1,-1 0 0,1 0 1,0 0-1,-1 0 1,1 0-1,0 0 0,0 0 1,-1 0-1,1 1 1,0-1-1,-1 0 0,1 0 1,0 0-1,0 0 1,-1 0-1,1 1 0,0-1 1,0 0-1,-1 0 1,1 0-1,0 1 0,0-1 1,0 0-1,-1 0 1,1 1-1,0-1 0,0 0 1,0 1-1,0-1 1,0 0-1,0 1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6:14.958"/>
    </inkml:context>
    <inkml:brush xml:id="br0">
      <inkml:brushProperty name="width" value="0.05" units="cm"/>
      <inkml:brushProperty name="height" value="0.05" units="cm"/>
      <inkml:brushProperty name="color" value="#004F8B"/>
    </inkml:brush>
  </inkml:definitions>
  <inkml:trace contextRef="#ctx0" brushRef="#br0">33 0 3808,'0'0'12983,"-4"13"-12760,-15 41-4,16-43-126,1 0 1,0 1-1,0-1 1,2 1-1,-1-1 0,2 1 1,-1-1-1,5 20 1,0 22 161,-4 4-29,-2-18 14,3 0 0,1 0-1,8 39 1,-8-60-68,2 5 275,-2-12 162,-4-10-261,-3-7 43,1-3-326,0 1 0,0 0 0,1-1 0,0 1 0,1-1 0,0 1 0,0-1 0,1 0 0,0 1 0,0-1 1,1 0-1,0 1 0,1-1 0,0 1 0,5-16 0,-2 11-37,0 0 0,1 0 0,1 0 0,0 1 0,0 0 0,1 1 0,1-1 0,19-19 0,-21 25-40,0 0 1,1 0-1,0 0 1,0 1-1,0 1 0,14-6 1,-19 8-5,0 1 1,0 0 0,0 0-1,0 0 1,0 0-1,0 1 1,0 0 0,0-1-1,0 1 1,1 0-1,-1 0 1,0 0 0,0 1-1,0-1 1,0 1-1,0 0 1,0 0 0,0 0-1,0 0 1,0 0-1,0 1 1,-1-1 0,4 3-1,-5-3 9,-1 0 0,1 0 0,0 0-1,-1 0 1,1 0 0,-1 0-1,1 1 1,-1-1 0,0 0 0,1 0-1,-1 0 1,0 1 0,0-1-1,0 0 1,0 0 0,0 0 0,0 1-1,0-1 1,0 0 0,-1 0 0,1 2-1,-11 30-53,8-25 49,1-1 4,-2 0 0,1 1 0,-1-1 0,0-1 0,0 1 0,-1 0 0,0-1 1,0 0-1,-12 10 0,14-13 27,0-1 0,-1 1 0,1-1 0,0 1 0,-1-1-1,0 0 1,0-1 0,1 1 0,-1-1 0,0 1 0,0-1 0,0 0 0,-1-1 0,1 1 0,0-1 0,0 0 0,0 0 0,0 0 0,-8-1 0,14 2-15,-1 0 0,1 0 0,0 0 0,-1 0 0,1 1 0,0-1-1,-1 0 1,1 1 0,-1 0 0,0-1 0,0 1 0,2 2 0,10 11 50,85 68 498,-96-81-540,-1-1-1,1 0 1,0 0-1,0 0 1,-1 0-1,1-1 0,0 1 1,0 0-1,0-1 1,0 1-1,0-1 1,0 0-1,0 1 1,0-1-1,0 0 0,0 0 1,0-1-1,0 1 1,0 0-1,0-1 1,0 1-1,0-1 1,0 1-1,0-1 0,0 0 1,3-2-1,11-13-3032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6:15.744"/>
    </inkml:context>
    <inkml:brush xml:id="br0">
      <inkml:brushProperty name="width" value="0.05" units="cm"/>
      <inkml:brushProperty name="height" value="0.05" units="cm"/>
      <inkml:brushProperty name="color" value="#004F8B"/>
    </inkml:brush>
  </inkml:definitions>
  <inkml:trace contextRef="#ctx0" brushRef="#br0">1 42 6632,'0'0'10401,"9"-3"-10133,-1 1-203,0 0 0,0 0 0,0 0 0,0 1 0,1 0 0,-1 1 0,0 0 0,0 0 0,1 1-1,7 1 1,48 14 388,69 12 610,-130-28-998,1 0-1,0 0 1,-1 0-1,1-1 1,0 1-1,-1-1 1,1 0-1,0 0 1,-1 0-1,1 0 1,-1-1-1,0 0 1,1 1-1,2-4 1,6-3-72,0-1 1,12-13-1,0 1-2315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6:17.445"/>
    </inkml:context>
    <inkml:brush xml:id="br0">
      <inkml:brushProperty name="width" value="0.05" units="cm"/>
      <inkml:brushProperty name="height" value="0.05" units="cm"/>
      <inkml:brushProperty name="color" value="#004F8B"/>
    </inkml:brush>
  </inkml:definitions>
  <inkml:trace contextRef="#ctx0" brushRef="#br0">161 29 5624,'0'0'8054,"-10"-5"-7670,-30-17-6,39 21-345,0 1 0,0 0 0,0 0 1,0 0-1,0 0 0,0-1 0,0 1 0,0 0 1,0 1-1,1-1 0,-1 0 0,0 0 1,0 0-1,0 0 0,0 1 0,0-1 1,0 1-1,0-1 0,0 0 0,0 1 1,1-1-1,-1 1 0,0 0 0,0-1 1,1 1-1,-1 0 0,0-1 0,0 2 0,-11 18 661,10-13-361,0 0-1,1 0 1,0 1 0,0 10 0,2-15 138,1-6 229,1-9 9,-6 8-269,-3 8-275,-5 9-61,5-7-66,-18 32 150,23-37-176,0 0-1,1 1 1,-1-1-1,0 1 1,1-1-1,-1 1 1,1-1-1,0 1 1,-1-1-1,1 1 1,0-1 0,0 1-1,0 0 1,0-1-1,0 1 1,1-1-1,-1 1 1,0-1-1,1 1 1,-1-1-1,1 1 1,0-1-1,0 3 1,0-4-3,-1 1 0,1-1 0,-1 0 1,1 1-1,-1-1 0,1 0 0,-1 1 1,1-1-1,-1 0 0,1 0 0,-1 0 1,1 1-1,-1-1 0,1 0 0,0 0 1,-1 0-1,1 0 0,-1 0 0,1 0 1,-1 0-1,1 0 0,0 0 0,-1 0 1,1 0-1,-1 0 0,1-1 0,-1 1 0,1 0 1,-1 0-1,1-1 0,0 1 0,-1 0 1,0-1-1,1 1 0,-1 0 0,1-1 1,-1 1-1,1-1 0,-1 1 0,1-1 1,14-19 213,-13 14-180,-1 1 0,1 0-1,-1-1 1,0 0 0,0 1-1,-1-1 1,0 0 0,0 1-1,0-1 1,-1 0 0,0 1-1,0-1 1,0 1 0,-1-1-1,0 1 1,0 0 0,0-1-1,0 1 1,-1 0 0,-6-9-1,9 15-33,1 0 0,-1 0 0,1 0 1,-1 0-1,0 0 0,1 0 0,-1 0 0,0 0 0,0 0 0,0 0 0,1 0 0,-1 0 0,0 0 0,0 0 0,-1 0 0,1 0 0,0 0 0,0 0 0,0 0 0,-1 0 0,1 0 0,0 0 0,-1 0 0,1 0 0,-1 0 1,1 0-1,-1-1 0,0 1 0,1 0 0,-1 0 0,0 0 0,1-1 0,-1 1 0,0 0 0,0-1 0,0 1 0,0-1 0,0 1 0,0-1 0,1 1 0,-1-1 0,0 0 0,0 1 0,0-1 0,0 0 0,0 0 1,-1 0-1,1 0 0,0 0 0,0 0 0,0 0 0,0 0 0,0 0 0,0 0 0,0-1 0,0 1 0,0 0 0,0-1 0,0 1 0,0-1 0,1 1 0,-1-1 0,0 1 0,0-1 0,0 0 0,0 1 0,1-1 0,-1 0 1,0-1-1,4 5-79,0 0-1,0 0 1,0-1 0,0 0 0,1 0 0,-1 0 0,1 0 0,0 0-1,0-1 1,5 2 0,1 1-2301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6:18.569"/>
    </inkml:context>
    <inkml:brush xml:id="br0">
      <inkml:brushProperty name="width" value="0.05" units="cm"/>
      <inkml:brushProperty name="height" value="0.05" units="cm"/>
      <inkml:brushProperty name="color" value="#004F8B"/>
    </inkml:brush>
  </inkml:definitions>
  <inkml:trace contextRef="#ctx0" brushRef="#br0">108 0 5224,'0'0'12417,"-6"14"-12123,-3 4-138,1 1 0,1 0 0,1 1-1,-4 27 1,9-42-112,-31 204 1349,21-155-725,7-43-451,2 1-1,-1-1 1,2 1-1,-1 13 1,0-21-41,-1 8 350,3-12-520,0 0 0,0 0-1,0 0 1,0 0 0,0 0 0,0 0-1,0 0 1,0-1 0,0 1-1,0 0 1,1 0 0,-1 0 0,0 0-1,0 0 1,0 0 0,0 0-1,0 0 1,0 0 0,0 0-1,1 0 1,-1 0 0,0 0 0,0 0-1,0 0 1,0 0 0,0 0-1,0 0 1,1 0 0,-1 0 0,0 0-1,0 0 1,0 0 0,0 0-1,0 0 1,0 0 0,1 0 0,-1 0-1,0 0 1,0 0 0,0 0-1,0 0 1,0 0 0,0 0 0,0 0-1,0 1 1,1-1 0,-1 0-1,0 0 1,0 0 0,0 0 0,0 0-1,0 0 1,0 0 0,0 0-1,0 1 1,0-1 0,0 0-1,0 0 1,0 0 0,0 0 0,6-3 9,1-1 0,-1 1 1,1 1-1,0-1 1,0 1-1,8-2 0,2-1 12,3-1 17,-1 0 0,1 1 0,-1 1 0,41-3 0,-31 5-13,-24 2-16,1-1 0,0 1-1,0 0 1,0 0 0,0 0 0,-1 1 0,7 1 0,-10-1-8,-1-1 1,1 1 0,0-1 0,0 1 0,0-1 0,-1 1 0,1-1-1,0 0 1,0 0 0,0 0 0,0 0 0,0-1 0,-1 1-1,1 0 1,0-1 0,0 1 0,0-1 0,-1 1 0,1-1-1,0 0 1,-1 0 0,1 0 0,2-2 0,7-13-3236</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6:19.060"/>
    </inkml:context>
    <inkml:brush xml:id="br0">
      <inkml:brushProperty name="width" value="0.05" units="cm"/>
      <inkml:brushProperty name="height" value="0.05" units="cm"/>
      <inkml:brushProperty name="color" value="#004F8B"/>
    </inkml:brush>
  </inkml:definitions>
  <inkml:trace contextRef="#ctx0" brushRef="#br0">1 39 10544,'0'0'4545,"12"-5"-4132,-4 2-340,7-3 119,1 1 0,0 0 0,0 1 0,0 0-1,18 0 1,-16 3 90,11 0 646,41 3-1,-67-2-777,1 0 0,-1 1-1,0 0 1,0-1-1,1 1 1,-1 0 0,0 1-1,0-1 1,4 3-1,-7-3-187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6:19.526"/>
    </inkml:context>
    <inkml:brush xml:id="br0">
      <inkml:brushProperty name="width" value="0.05" units="cm"/>
      <inkml:brushProperty name="height" value="0.05" units="cm"/>
      <inkml:brushProperty name="color" value="#004F8B"/>
    </inkml:brush>
  </inkml:definitions>
  <inkml:trace contextRef="#ctx0" brushRef="#br0">0 95 11352,'0'0'3824,"14"-5"-3582,-5 2-188,23-9 226,34-8 0,171-26 2654,-176 38-1291,-46 8-1089,-12 0-3103</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6:20.090"/>
    </inkml:context>
    <inkml:brush xml:id="br0">
      <inkml:brushProperty name="width" value="0.05" units="cm"/>
      <inkml:brushProperty name="height" value="0.05" units="cm"/>
      <inkml:brushProperty name="color" value="#004F8B"/>
    </inkml:brush>
  </inkml:definitions>
  <inkml:trace contextRef="#ctx0" brushRef="#br0">10 0 8432,'0'0'7701,"1"10"-7251,-1-4-371,1 4 52,0 0 0,-1-1 0,-1 1 0,1 0 1,-4 11-1,2-8 196,-1-1 1,2 0-1,0 1 0,0-1 1,1 1-1,3 19 1,-3-32-309,0 0-1,0 0 1,0 0 0,0 0 0,0 0 0,0 0 0,0-1-1,1 1 1,-1 0 0,0 0 0,0 0 0,0 0 0,0 0-1,0 0 1,0 0 0,1 0 0,-1 0 0,0 0-1,0 0 1,0 0 0,0 0 0,1 0 0,-1 0 0,0 0-1,0 0 1,0 0 0,0 0 0,0 0 0,1 0 0,-1 0-1,0 0 1,0 0 0,0 0 0,0 0 0,1 0 0,-1 0-1,0 0 1,0 0 0,0 0 0,0 1 0,0-1 0,0 0-1,0 0 1,1 0 0,-1 0 0,0 0 0,0 0 0,0 0-1,0 1 1,0-1 0,0 0 0,6-17 255,6-39-2819</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6:21.314"/>
    </inkml:context>
    <inkml:brush xml:id="br0">
      <inkml:brushProperty name="width" value="0.05" units="cm"/>
      <inkml:brushProperty name="height" value="0.05" units="cm"/>
      <inkml:brushProperty name="color" value="#004F8B"/>
    </inkml:brush>
  </inkml:definitions>
  <inkml:trace contextRef="#ctx0" brushRef="#br0">0 1 7024,'0'0'9447,"12"2"-9181,24 6 232,63 22 1,-71-17-248,0 0 0,-2 1 0,0 2 1,0 1-1,34 30 0,-46-33-90,-1 1 1,0 0 0,15 24-1,-10-13 30,-10-14-109,-1 1 0,0 0 0,-1-1 0,-1 2 0,0-1 0,-1 1 0,0 0 0,-1 0-1,-1 0 1,0 0 0,0 22 0,-2 12 178,-3 0-1,-8 49 0,-4-11 437,-30 94 0,35-114-85,9-55-228,1-7-437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0:50.260"/>
    </inkml:context>
    <inkml:brush xml:id="br0">
      <inkml:brushProperty name="width" value="0.05" units="cm"/>
      <inkml:brushProperty name="height" value="0.05" units="cm"/>
    </inkml:brush>
  </inkml:definitions>
  <inkml:trace contextRef="#ctx0" brushRef="#br0">138 440 6928,'0'0'6897,"8"-12"-6469,55-73 409,-34 39 255,34-69 0,-61 112-975,-1 0 0,0 0 0,0 0-1,0 0 1,0 0 0,-1 0 0,1 0 0,-1 0-1,0-6 1,-5 13 648,-19 37-337,3 2-1,-32 84 1,38-87-248,-20 53 158,-49 114 379,64-156-492,14-35-82,0-1 0,0 0-1,-13 18 1,8-17 145,8-12-66,6-10 172,5-11-292,0 0 0,-1-1 0,-1 0 0,5-23 1,3-9 34,18-53 116,7-25 159,73-164 0,-103 275-327,1-1 0,21-29 0,-25 40-56,0-1-1,0 1 1,1 1-1,0-1 1,0 1 0,0 1-1,17-11 1,-22 15-23,-1 1 0,1-1-1,-1 0 1,1 0 0,-1 1 0,1-1 0,0 1-1,-1 0 1,1-1 0,0 1 0,0 0 0,-1 0-1,1 0 1,0 0 0,-1 0 0,1 0 0,0 1 0,-1-1-1,1 1 1,0-1 0,-1 1 0,3 0 0,-2 1-3,0-1 1,-1 1 0,1 0-1,0-1 1,-1 1-1,1 0 1,-1 0 0,1 0-1,-1 0 1,0 1 0,0-1-1,0 0 1,1 5 0,0 3-2,1 0 0,-2 1 1,0-1-1,0 1 0,-2 20 1,-1-13 1,0-1 0,-2 0 1,0 0-1,-1-1 1,-1 1-1,-14 29 1,14-34 7,-2 1 1,1-1-1,-1 0 1,-1-1-1,0 0 1,-1-1-1,0 0 1,-21 17 0,28-25-6,0-1 1,-1 1-1,1 0 1,0-1-1,-1 0 1,1 0-1,0 0 1,-1 0-1,-4 0 1,7-1 1,-1 0 0,0 0 0,1 0 1,-1 0-1,0 0 0,1 0 0,-1 0 1,0 0-1,1-1 0,-1 1 0,0-1 1,1 1-1,-1-1 0,1 0 0,-1 0 1,1 1-1,-1-1 0,1 0 0,0 0 1,-1-1-1,-1 0 0,3 0-2,-1 1 1,1 0-1,0 0 0,-1 0 0,1 0 0,0-1 1,0 1-1,-1 0 0,1 0 0,0-1 0,0 1 1,0 0-1,1 0 0,-1-1 0,0 1 0,0 0 1,1 0-1,-1 0 0,1-1 0,-1 1 0,1 0 1,-1 0-1,1 0 0,0 0 0,-1 0 0,1 0 1,0 0-1,2-1 0,28-28 55,-10 14-55,1 2 0,0 0-1,31-13 1,76-26 12,-82 35-45,0-1 1,63-37-1,-67 24-10,-40 30 33,-1-1 1,1 0-1,0 0 1,-1 0-1,0 0 1,1-1-1,-1 1 1,-1 0-1,1-1 1,2-7-1,-3 10 8,-1-1 0,0 1 0,0-1 0,0 1 0,0-1 1,-1 1-1,1-1 0,0 1 0,-1-1 0,1 1 0,-1-1 0,1 1 0,-1-1 0,0 1 0,1 0 0,-1-1 0,0 1 0,-2-2 0,-3 1 20,6 2-25,0 0 0,0 0-1,0 0 1,0 0 0,0 0-1,0 1 1,0-1-1,0 0 1,0 0 0,0 0-1,0 0 1,0 0 0,0 0-1,0 0 1,0 0-1,0 1 1,0-1 0,0 0-1,0 0 1,0 0-1,0 0 1,0 0 0,0 0-1,0 0 1,-1 0 0,1 0-1,0 0 1,0 0-1,0 0 1,0 1 0,0-1-1,0 0 1,0 0 0,0 0-1,-1 0 1,1 0-1,0 0 1,0 0 0,0 0-1,0 0 1,0 0 0,0 0-1,0 0 1,0 0-1,-1 0 1,1 0 0,0 0-1,0 0 1,0-1 0,0 1-1,0 0 1,0 0-1,0 0 1,0 0 0,-1 0-1,1 0 1,2 15-52,-1-1 43,1 0-1,1 0 1,1 0 0,5 17-1,-4-15 9,6 25 1,-5-18 0,12 33 0,-15-50 0,-1 0 0,2 1 0,-1-1 0,1 0 0,0 0 0,0-1 0,1 1 0,-1-1 0,8 6 0,-8-8 3,0 0-1,-1 0 1,1 0-1,0-1 1,1 1 0,-1-1-1,0 0 1,1 0-1,-1-1 1,1 0-1,-1 1 1,1-1-1,0-1 1,-1 1 0,1-1-1,0 0 1,0 0-1,-1 0 1,1-1-1,0 1 1,0-1 0,-1 0-1,1-1 1,6-2-1,3-1 19,-1-1-1,0 0 0,0-1 1,0-1-1,-1 0 0,0 0 1,0-1-1,-1-1 0,-1 0 1,1 0-1,-2-1 0,1-1 1,-2 0-1,15-24 1,-21 32-12,0 0 0,-1 0 0,0 0 0,0 0 0,0 0 1,0 0-1,-1 0 0,1 0 0,-1 0 0,0-1 1,-1-7-1,1 11-7,-1 0 0,1 0 0,0-1 0,-1 1 0,1 0 0,0 0 0,-1 0 0,0 0 0,1 0 0,-1 0 0,0 0 0,1 0 0,-1 0 0,0 0 0,0 0 0,0 0 0,0 1 0,0-1 0,0 0 0,0 1 0,0-1 0,0 0 0,0 1 0,0 0 0,0-1 0,-1 1 0,1 0 0,0-1 0,0 1 0,0 0 0,-1 0 0,1 0 0,0 0 0,0 0 0,0 0 0,-1 0 0,1 1 0,0-1 0,0 0 0,0 1 0,0-1 0,-1 0 0,0 2 0,-7 0-10,1 1 0,0 1 0,-1-1 0,-14 10 0,21-11 6,0 0-1,-1 0 1,1 0-1,0 0 1,1 0-1,-1 0 0,0 1 1,0-1-1,1 1 1,0-1-1,-1 1 1,1 0-1,0 0 1,0-1-1,1 1 1,-1 0-1,0 0 1,1 5-1,-1-3 1,1-1-1,0 1 1,1 0-1,-1-1 0,1 1 1,0 0-1,0-1 1,0 1-1,0 0 1,1-1-1,0 0 1,0 1-1,0-1 0,5 6 1,-3-5-5,0 1-1,1-1 1,0-1-1,0 1 1,0-1 0,1 0-1,-1 0 1,1 0 0,9 4-1,-6-4 1,0-1 0,1 1 0,-1-1 0,1-1 1,-1 0-1,1 0 0,0-1 0,0 0 0,0-1 0,0 0 0,0-1 0,-1 1 0,1-2 0,12-2 0,-5-3 28,-1-1 0,1 0-1,-1-1 1,0-1 0,16-14 0,3 0 22,18-15 109,53-50 0,-16 12 41,-87 75-182,0 0-1,0 0 1,0 0-1,0 0 0,0 1 1,0-1-1,0 1 0,0 0 1,1 0-1,6-1 0,-10 2-10,1 0-1,0 0 0,0 0 0,0 0 0,0 0 0,0 0 1,0 0-1,0 1 0,-1-1 0,1 0 0,0 0 0,0 1 0,0-1 1,0 1-1,-1-1 0,1 1 0,0-1 0,0 1 0,-1-1 1,1 1-1,-1 0 0,1-1 0,0 1 0,-1 0 0,1 0 1,-1-1-1,1 1 0,-1 0 0,0 0 0,1 0 0,-1-1 1,0 1-1,0 0 0,1 0 0,-1 0 0,0 0 0,0 0 1,0 0-1,0 0 0,0 0 0,-1 1 0,1 19 7,-2-1-1,-1 1 1,0-1-1,-8 24 1,-30 77-34,38-114 30,-2 7 8,-1-1 0,0 0 0,-15 23 1,17-31 1,0 1 0,0-1 0,-1 0 1,1 0-1,-1-1 0,0 0 0,-1 1 1,1-2-1,0 1 0,-12 5 0,15-8-5,0 0 0,0-1 0,0 1 0,0-1 0,0 1 0,0-1 0,-1 0 0,1 0 0,0 0 0,0 0 0,0 0-1,0 0 1,0-1 0,-1 1 0,1-1 0,0 1 0,0-1 0,0 0 0,0 0 0,-3-2 0,2 1 12,0 0-1,0-1 1,0 0 0,0 1 0,0-1-1,1 0 1,0 0 0,-1-1 0,1 1 0,-2-5-1,4 8-15,-1-1 0,1 1 0,0 0 0,0-1-1,0 1 1,0 0 0,0-1 0,0 1-1,0 0 1,-1-1 0,1 1 0,0 0-1,0-1 1,0 1 0,0 0 0,1-1 0,-1 1-1,0-1 1,0 1 0,0 0 0,0-1-1,0 1 1,0 0 0,0-1 0,1 1-1,-1 0 1,0 0 0,0-1 0,0 1 0,1 0-1,-1-1 1,0 1 0,0 0 0,1 0-1,-1 0 1,0-1 0,1 1 0,-1 0-1,0 0 1,1 0 0,-1 0 0,0 0 0,1-1-1,-1 1 1,0 0 0,1 0 0,-1 0-1,0 0 1,1 0 0,-1 0 0,0 0-1,1 0 1,-1 0 0,1 0 0,-1 0 0,1 1-1,32 2-2,-16 0 14,14-2-21,-1-2-1,0 0 0,1-2 1,33-8-1,-45 6-2,0 0 1,0-2-1,0 0 0,-1-1 1,0-1-1,0-1 0,20-15 0,-37 25 11,85-68-14,-76 59 24,0-1 0,-1-1 0,0 1 0,0-2 0,12-21 0,-20 31-6,0 0 0,0-1 0,0 1 0,0 0 0,0 0 0,0-1 0,-1 1 0,0 0 0,1-1 0,-1 1 0,0-1 0,0 1 0,0 0 0,0-1 0,-1 1 0,1 0 0,0-1 0,-1 1 0,0 0 0,0-1 0,0 1 0,-1-2 0,2 3-5,-1 0 1,0 0 0,1 0 0,-1 1-1,0-1 1,0 0 0,0 0 0,0 1-1,0-1 1,1 1 0,-1-1-1,0 1 1,0-1 0,0 1 0,-1 0-1,1-1 1,0 1 0,0 0 0,-1 0-1,0 0-2,0 0 0,0 0-1,0 0 1,-1 1 0,1-1 0,0 1-1,0-1 1,1 1 0,-1 0-1,0 0 1,0 0 0,0 0-1,-2 2 1,-5 3 0,1 1-1,0 0 1,0 0 0,1 0-1,0 1 1,-12 17 0,16-21-2,1 0-1,0 1 1,0-1 0,0 1 0,0-1-1,1 1 1,-1 0 0,1 0 0,0 0 0,1-1-1,-1 1 1,1 0 0,0 0 0,1 0 0,-1 0-1,3 9 1,-2-10 5,0-1 0,0 0 0,1 0 0,0 1 0,0-1 0,0 0 0,0 0 0,0-1 0,1 1 0,-1 0 0,1-1 0,-1 1 0,1-1 0,0 0 0,0 0 0,0 0 0,0 0 0,1-1 0,-1 1 0,0-1 0,1 0 0,-1 0 0,1 0 0,-1-1 0,1 1 0,0-1 0,-1 1 0,1-1 0,-1 0 0,1-1 0,0 1 0,-1-1 0,5 0-1,12-7 24,0-1-1,0 0 1,-1-1-1,0-1 0,31-24 1,-10 7-1,-38 27-22,0-1-1,0 1 1,0 0-1,0 0 1,0 0-1,0 0 0,0 0 1,0 0-1,0 1 1,1-1-1,-1 1 1,0-1-1,1 1 1,-1 0-1,0 0 0,4 0 1,-5 1-1,0-1 0,1 1 0,-1 0 0,0-1 0,0 1 1,0 0-1,0 0 0,0 0 0,0 0 0,0 0 0,0 0 0,0 0 0,0 0 1,0 1-1,-1-1 0,1 0 0,-1 0 0,1 1 0,-1-1 0,1 0 0,-1 1 1,0-1-1,1 1 0,-1-1 0,0 0 0,0 3 0,0 5 10,0 1 0,-1-1 0,0 0 0,0 0 0,-5 16 0,4-14 3,-1-1 1,2 1 0,-2 14 0,3-25-13,0 0 0,0 0 1,0 0-1,0 0 0,0 1 1,0-1-1,0 0 0,0 0 0,0 0 1,0 0-1,0 0 0,1 0 1,-1 1-1,0-1 0,0 0 1,0 0-1,0 0 0,0 0 0,0 0 1,0 0-1,0 0 0,0 0 1,0 1-1,0-1 0,0 0 1,1 0-1,-1 0 0,0 0 0,0 0 1,0 0-1,0 0 0,0 0 1,0 0-1,0 0 0,1 0 1,-1 0-1,0 0 0,0 0 0,0 0 1,0 0-1,0 0 0,0 0 1,1 0-1,-1 0 0,0 0 1,0 0-1,0 0 0,0 0 0,0 0 1,0 0-1,0 0 0,1 0 1,9-7 35,11-11 22,-20 17-52,26-24 60,14-15 41,52-38-1,-90 76-98,-1 0 0,1 1 0,0-1 0,-1 1-1,1 0 1,0 0 0,0 0 0,0 0-1,5-1 1,-7 2-8,0 0 1,0 0-1,0 0 0,0 0 0,0 0 0,0 0 1,0 0-1,0 0 0,0 1 0,0-1 0,0 0 0,-1 1 1,1-1-1,0 0 0,0 1 0,0-1 0,0 1 1,-1 0-1,1-1 0,0 1 0,-1-1 0,1 1 0,0 0 1,-1 0-1,1-1 0,-1 1 0,1 0 0,-1 0 1,0 0-1,1 0 0,-1 0 0,0-1 0,1 3 0,5 25 4,-6-22-4,1 0 0,0-1 0,1 1 0,-1 0 0,1-1 0,0 1 0,1-1 0,-1 0 0,5 6 0,-4-7 1,-2-2 2,-1-1 0,1 0 0,0 1 1,0-1-1,-1 0 0,1 0 0,0 0 0,0 0 0,0 1 0,1-2 1,-1 1-1,0 0 0,0 0 0,1 0 0,-1 0 0,0-1 0,1 1 1,-1-1-1,0 1 0,1-1 0,-1 1 0,1-1 0,-1 0 1,1 0-1,-1 0 0,1 1 0,-1-2 0,1 1 0,-1 0 0,1 0 1,-1 0-1,3-1 0,20-6 78,0 0 0,0-1 0,42-22 0,-18 8 62,78-30 120,-113 48-222,-7 1-20,1 1 0,-1-1 1,1 2-1,0-1 1,0 1-1,10-1 0,11-6 15,-17 5-8,-24 14-16,-34 22-13,26-20 0,-36 31 0,53-40-3,0 0 1,0 1-1,0-1 1,1 0-1,-1 1 0,1 0 1,0 0-1,1 0 0,-5 9 1,7-11 1,-1-1 0,1 1 0,-1-1 0,1 1 1,0-1-1,0 1 0,0-1 0,0 1 0,1-1 1,-1 1-1,1-1 0,-1 1 0,1-1 0,0 0 1,0 1-1,0-1 0,0 0 0,0 0 0,0 0 0,1 1 1,-1-1-1,1-1 0,0 1 0,2 2 0,2 1 6,0 0 0,0 0 0,0-1 0,1 0-1,-1 0 1,1-1 0,0 0 0,0 0 0,1 0-1,-1-1 1,1 0 0,-1-1 0,12 2 0,-8-2 6,0-1 0,0 0 0,0 0 0,0-1 0,-1-1 0,1 0 0,0 0 0,19-7 0,-2-5 21,0 0 0,-1-2 0,-1 0 0,-1-2 0,0-1 0,-1-1 0,-1-1 0,33-39 0,-54 57-22,0 0 1,0 0-1,0 0 0,0 0 0,-1-1 1,1 1-1,-1 0 0,0-1 0,1-5 1,-2 8-9,0 0 1,1 0 0,-1 1-1,0-1 1,0 0 0,0 0-1,0 0 1,0 0 0,0 0 0,0 0-1,-1 1 1,1-1 0,0 0-1,0 0 1,-1 0 0,1 0-1,-1 1 1,1-1 0,0 0 0,-1 0-1,1 1 1,-1-1 0,0 0-1,1 1 1,-1-1 0,0 1-1,1-1 1,-1 0 0,0 1 0,1 0-1,-1-1 1,0 1 0,0-1-1,0 1 1,0 0 0,1 0-1,-1-1 1,0 1 0,0 0 0,0 0-1,0 0 1,0 0 0,0 0-1,0 0 1,-3 0-4,1 1 0,0-1 1,0 1-1,0 0 0,0-1 0,0 1 0,0 1 0,0-1 0,0 0 1,1 1-1,-1-1 0,0 1 0,1 0 0,-1 0 0,1 0 1,0 0-1,-1 0 0,1 1 0,0-1 0,0 1 0,1-1 1,-1 1-1,0 0 0,1-1 0,-2 5 0,1-2-11,0 1 0,0-1 0,1 1 0,-1 0 0,1-1 0,0 1 1,1 0-1,0 0 0,0 0 0,0 0 0,0-1 0,3 11 0,-1-11 13,0 1 0,1 0 0,-1-1 0,1 1 0,1-1 1,-1 0-1,1 0 0,0 0 0,0-1 0,0 1 0,1-1 1,-1 0-1,1 0 0,0-1 0,0 1 0,1-1 0,-1 0 0,1-1 1,7 3-1,0 0 22,0 0 1,1-1-1,-1-1 1,1-1-1,0 0 0,0 0 1,20-2-1,-26 0-2,-1 0-1,1-1 1,-1-1-1,1 1 0,-1-1 1,0 0-1,1-1 1,-1 0-1,0 0 1,-1 0-1,12-8 0,-13 7-42,-1 1 0,1-2-1,-1 1 1,0 0-1,0-1 1,0 0 0,-1 0-1,0 0 1,0 0-1,0-1 1,0 1 0,-1-1-1,0 1 1,0-1-1,1-7 1,2-13-3948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6:23.138"/>
    </inkml:context>
    <inkml:brush xml:id="br0">
      <inkml:brushProperty name="width" value="0.05" units="cm"/>
      <inkml:brushProperty name="height" value="0.05" units="cm"/>
      <inkml:brushProperty name="color" value="#004F8B"/>
    </inkml:brush>
  </inkml:definitions>
  <inkml:trace contextRef="#ctx0" brushRef="#br0">56 42 5320,'0'0'10097,"-10"-4"-9756,-30-11-34,40 15-232,0 0 1,0 0-1,-1 0 0,1 0 1,0 0-1,0 0 0,0 0 1,-1 0-1,1 0 1,0 0-1,0 0 0,0 0 1,-1 0-1,1 0 0,0 0 1,0-1-1,0 1 1,-1 0-1,1 0 0,0 0 1,0 0-1,0 0 0,0 0 1,0-1-1,-1 1 1,1 0-1,0 0 0,0 0 1,0 0-1,0-1 0,0 1 1,0 0-1,0 0 1,0 0-1,0-1 0,0 1 1,0 0-1,0 0 0,0 0 1,0-1-1,0 1 0,0 0 1,9-5 542,17 0-743,1 1 223,0 2 0,0 1-1,0 1 1,27 4-1,55 8 313,-95-11-292,-12-2-92,-1 1-1,1 0 1,-1 0-1,1 1 1,-1-1-1,1 0 1,-1 1 0,1-1-1,-1 0 1,1 1-1,-1 0 1,3 1-1,4-1-226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6:23.739"/>
    </inkml:context>
    <inkml:brush xml:id="br0">
      <inkml:brushProperty name="width" value="0.05" units="cm"/>
      <inkml:brushProperty name="height" value="0.05" units="cm"/>
      <inkml:brushProperty name="color" value="#004F8B"/>
    </inkml:brush>
  </inkml:definitions>
  <inkml:trace contextRef="#ctx0" brushRef="#br0">32 0 7528,'0'0'4420,"-2"13"-4090,-22 232 1348,19-169-742,6 119 1,0-177-732,-1-12-41,0 1 0,0-1 0,1 1 0,0-1 0,0 1 0,0-1 0,1 0 0,3 8 0,-5-13-138,1-1 0,-1 1-1,0-1 1,1 0 0,-1 1-1,1-1 1,-1 0 0,1 0-1,-1 1 1,1-1 0,-1 0 0,1 0-1,-1 1 1,1-1 0,-1 0-1,1 0 1,-1 0 0,1 0-1,-1 0 1,1 0 0,-1 0 0,1 0-1,-1 0 1,1 0 0,-1 0-1,1 0 1,-1-1 0,1 1-1,-1 0 1,1 0 0,-1-1 0,1 1-1,-1 0 1,1 0 0,-1-1-1,1 1 1,-1 0 0,0-1 0,1 1-1,-1-1 1,0 1 0,1-1-1,14-15-2258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6:25.215"/>
    </inkml:context>
    <inkml:brush xml:id="br0">
      <inkml:brushProperty name="width" value="0.05" units="cm"/>
      <inkml:brushProperty name="height" value="0.05" units="cm"/>
      <inkml:brushProperty name="color" value="#004F8B"/>
    </inkml:brush>
  </inkml:definitions>
  <inkml:trace contextRef="#ctx0" brushRef="#br0">39 0 5824,'0'0'8212,"-4"13"-7888,-5 14-12,2 1 0,0 0 1,-4 55-1,27 239 1717,-9-238-1404,-5-59-338,0 18 121,0-32 415,-1-14 781,3-34-1376,2 0 0,2 1 0,1 0 0,14-38 0,-16 56-177,-4 7-23,1 0 1,0 1-1,1 0 0,0-1 0,1 2 0,0-1 0,0 1 0,14-16 0,-12 17-8,-1 1 1,2 0-1,10-8 1,-15 13-18,0 0 1,0 0 0,0 0-1,0 0 1,0 1-1,0 0 1,0 0 0,1 0-1,-1 0 1,0 1-1,5-1 1,2 1-21,-8 0 5,-1 0 0,1 0 0,0 0 1,-1 0-1,1 0 0,0 1 0,-1-1 0,6 2 0,-7-1 8,0 0 1,0 0-1,0 0 1,0 0-1,0 0 1,0 0 0,0 0-1,-1 0 1,1 0-1,0 0 1,0 0-1,-1 0 1,1 1 0,-1-1-1,1 0 1,-1 1-1,0-1 1,1 0-1,-1 1 1,0-1-1,0 3 1,0 1-1,0 0-1,0-1 1,-1 1-1,0 0 1,0 0-1,0-1 1,0 1 0,-1-1-1,1 1 1,-1-1-1,-1 0 1,1 1 0,0-1-1,-1 0 1,-4 5-1,-2 1-10,0 1 0,-1-2 0,0 1 1,-12 7-1,4-3 115,-1-2 1,-1 0 0,-34 14-1,54-25-92,0 0 1,0 0-1,0-1 0,0 1 0,0 0 0,0 0 0,1-1 1,-1 1-1,0 0 0,0-1 0,1 1 0,-1 0 0,0-1 0,1 1 1,-1-1-1,1 1 0,-1-1 0,1 1 0,-1-1 0,1 1 0,-1-1 1,1 1-1,0-1 0,-1 1 0,1-1 0,0 1 0,22 17-44,13 9 55,-15-12 16,-1 1 0,0 1 0,21 23 0,-26-15 3,-12-18-32,-2-7-8,-1 0-1,0 0 1,0 1 0,0-1 0,0 0-1,0 0 1,0 0 0,0 1 0,0-1-1,0 0 1,0 0 0,0 0 0,1 0-1,-1 0 1,0 1 0,0-1 0,0 0-1,0 0 1,1 0 0,-1 0 0,0 0-1,0 0 1,0 0 0,0 0 0,1 1-1,-1-1 1,0 0 0,0 0 0,0 0-1,1 0 1,-1 0 0,0 0 0,0 0-1,0 0 1,1 0 0,-1 0 0,0 0-1,0 0 1,0 0 0,0-1 0,1 1-1,-1 0 1,0 0 0,0 0 0,0 0-1,0 0 1,1 0 0,-1 0 0,8-12-15,-1-6-3083</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6:25.988"/>
    </inkml:context>
    <inkml:brush xml:id="br0">
      <inkml:brushProperty name="width" value="0.05" units="cm"/>
      <inkml:brushProperty name="height" value="0.05" units="cm"/>
      <inkml:brushProperty name="color" value="#004F8B"/>
    </inkml:brush>
  </inkml:definitions>
  <inkml:trace contextRef="#ctx0" brushRef="#br0">1 53 7832,'0'0'6458,"10"-8"-6122,34-27-17,-42 33-289,0 1 0,0 0 0,0 0 0,0 0 0,0 0 0,1 1 0,-1-1 0,0 1 0,0-1 0,1 1 0,-1 0 0,0-1 0,1 1 0,-1 0 0,0 1 0,1-1 0,-1 0 0,0 1-1,0-1 1,1 1 0,-1 0 0,0-1 0,0 1 0,0 0 0,0 1 0,0-1 0,0 0 0,3 3 0,-2-2 29,-1 1-1,1 0 0,0 0 1,-1 0-1,0 0 1,0 0-1,0 1 0,0-1 1,0 1-1,0-1 1,-1 1-1,0-1 0,0 1 1,1 6-1,-2-2 9,0 1-1,-1-1 1,0 0-1,0 0 1,-1 0-1,0 0 1,0 0-1,-1 0 1,0 0-1,0-1 1,-8 13-1,-13 33 703,24-52-757,0 0 0,0-1 0,0 1 0,1-1 1,-1 1-1,0-1 0,0 1 0,0 0 0,1-1 0,-1 1 0,0-1 1,1 0-1,-1 1 0,1-1 0,-1 1 0,1-1 0,-1 1 0,0-1 1,1 0-1,-1 1 0,1-1 0,0 0 0,0 1 0,14 7 131,-13-7-113,6 2 117,1 0 0,0 0 0,0-1 0,0 0 0,17 2 0,-19-4-323,1 1-1,-1 0 1,0 0 0,1 1-1,-1 0 1,0 0-1,0 1 1,11 6-1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6:27.271"/>
    </inkml:context>
    <inkml:brush xml:id="br0">
      <inkml:brushProperty name="width" value="0.05" units="cm"/>
      <inkml:brushProperty name="height" value="0.05" units="cm"/>
      <inkml:brushProperty name="color" value="#004F8B"/>
    </inkml:brush>
  </inkml:definitions>
  <inkml:trace contextRef="#ctx0" brushRef="#br0">62 0 4416,'0'0'9353,"-10"2"-9116,-29 5 27,39-7-238,-1 0 0,1 0 0,-1 0 0,1 0 0,-1 0 0,1 0 0,-1 0 1,1 1-1,-1-1 0,1 0 0,-1 0 0,1 0 0,-1 1 0,1-1 0,-1 0 0,1 1 0,-1-1 0,1 0 0,0 1 0,-1-1 0,1 1 0,0-1 0,-1 0 0,1 1 0,0-1 0,0 1 0,-1-1 0,1 2 0,4 5 1365,16 3-1209,1-1 0,0 0 0,1-2 0,-1-1 0,1 0 0,1-2 1,-1 0-1,1-1 0,-1-2 0,1 0 0,0-2 0,23-3 0,-24 1 62,38-13-1,-29 3-2610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6:28.792"/>
    </inkml:context>
    <inkml:brush xml:id="br0">
      <inkml:brushProperty name="width" value="0.05" units="cm"/>
      <inkml:brushProperty name="height" value="0.05" units="cm"/>
      <inkml:brushProperty name="color" value="#004F8B"/>
    </inkml:brush>
  </inkml:definitions>
  <inkml:trace contextRef="#ctx0" brushRef="#br0">19 0 6128,'0'0'8314,"1"11"-7974,12 184 996,-13-63-100,-21 156 0,17-260-925,1-14 69,1-1 0,0 17 513,14-30-708,0-2 0,-1 0 0,1 0 0,0-1 0,13-6 0,-11 5-121,0 0 0,0 0 0,15-1 1,-15 4 0,0 2 0,0-1 0,0 2 0,-1 0 0,1 0 1,17 7-1,-17-8-136,-18-7 268,-20-10-2586,23 14 1126</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6:29.095"/>
    </inkml:context>
    <inkml:brush xml:id="br0">
      <inkml:brushProperty name="width" value="0.05" units="cm"/>
      <inkml:brushProperty name="height" value="0.05" units="cm"/>
      <inkml:brushProperty name="color" value="#004F8B"/>
    </inkml:brush>
  </inkml:definitions>
  <inkml:trace contextRef="#ctx0" brushRef="#br0">1 69 10952,'0'0'2588,"13"-8"-2136,-5 4-368,10-7 242,0 2 0,0 0 1,38-13-1,-46 20-91,0 0 0,1 1 1,-1 0-1,1 1 0,-1 0 1,13 2-1,18 1 1130,-40-3-1231,-7-2-2383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6:29.412"/>
    </inkml:context>
    <inkml:brush xml:id="br0">
      <inkml:brushProperty name="width" value="0.05" units="cm"/>
      <inkml:brushProperty name="height" value="0.05" units="cm"/>
      <inkml:brushProperty name="color" value="#004F8B"/>
    </inkml:brush>
  </inkml:definitions>
  <inkml:trace contextRef="#ctx0" brushRef="#br0">1 89 9944,'0'0'3760,"13"-6"-3258,14-8 61,1 1 0,1 2-1,0 1 1,58-13-1,-58 19-134,-21 2-312,1 0 0,-1 1 0,1 0 0,0 0-1,-1 1 1,1 0 0,0 1 0,0 0 0,-1 0 0,16 4 0,-22-4-105,0 0 0,-1 1 0,1-1 0,0 0 1,-1 0-1,1 1 0,-1-1 0,0 1 0,1-1 0,1 4 0,1 3-2353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6:29.889"/>
    </inkml:context>
    <inkml:brush xml:id="br0">
      <inkml:brushProperty name="width" value="0.05" units="cm"/>
      <inkml:brushProperty name="height" value="0.05" units="cm"/>
      <inkml:brushProperty name="color" value="#004F8B"/>
    </inkml:brush>
  </inkml:definitions>
  <inkml:trace contextRef="#ctx0" brushRef="#br0">1 1 8744,'0'0'7432,"1"14"-6841,16 120 1329,-18-121-1571,1-11-275,0 0 0,0-1 0,0 1 0,0 0 0,0 0 0,0 0 0,0 0-1,0-1 1,1 1 0,-1 0 0,1 0 0,-1-1 0,1 1 0,0 0 0,-1-1 0,3 3 0,0-31 654,-5-35-2029,2 56-29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6:30.497"/>
    </inkml:context>
    <inkml:brush xml:id="br0">
      <inkml:brushProperty name="width" value="0.05" units="cm"/>
      <inkml:brushProperty name="height" value="0.05" units="cm"/>
      <inkml:brushProperty name="color" value="#004F8B"/>
    </inkml:brush>
  </inkml:definitions>
  <inkml:trace contextRef="#ctx0" brushRef="#br0">1 25 6128,'0'0'6796,"13"-1"-6263,238-11 2122,-85 1-3705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0:51.904"/>
    </inkml:context>
    <inkml:brush xml:id="br0">
      <inkml:brushProperty name="width" value="0.05" units="cm"/>
      <inkml:brushProperty name="height" value="0.05" units="cm"/>
    </inkml:brush>
  </inkml:definitions>
  <inkml:trace contextRef="#ctx0" brushRef="#br0">359 659 5520,'0'0'6166,"-15"0"-5762,-2 0-285,4-1-17,0 2 0,0-1 0,0 2 0,0 0-1,0 0 1,-13 5 0,5-1 194,1 2 0,0 0 0,1 1 0,0 1 0,0 1-1,1 0 1,0 1 0,1 1 0,-25 26 0,41-38-257,0-1 0,0 1 0,1 0 0,-1 0 0,0 0 1,1 0-1,-1-1 0,0 1 0,1 0 0,-1 0 0,1 0 0,0 0 0,-1 0 0,1 0 0,0 0 1,0 1-1,-1-1 0,1 2 0,1-3-14,-1 1 0,0-1 0,0 1 0,1-1 0,-1 1 0,0-1 0,1 1 0,-1-1 0,1 1 0,-1-1 0,1 0 0,-1 1 0,1-1-1,-1 0 1,1 1 0,-1-1 0,1 0 0,-1 0 0,1 1 0,-1-1 0,1 0 0,0 0 0,0 0 0,4 1 54,-1-1 0,1 0 0,0 0 0,-1 0 0,1-1-1,-1 1 1,6-2 0,5-3 74,0-1-1,0 0 1,-1-1-1,0-1 1,0 0-1,-1-1 1,24-20-1,-20 14 130,0-1-1,-1-1 0,-1-1 0,23-35 1,-29 42-44,-8 11-182,0-1 0,0 0 0,-1 0 0,1 0 0,0 0 0,0 0 0,0 0 0,-1 0 0,1 0 0,0 0 0,-1 0 0,1-1 0,-1 1 0,1 0 0,-1 0 0,0 0 0,1-2 0,-1 3-50,0 0 0,-1 0 0,1-1 0,0 1 0,0 0 0,0 0 0,0 0 0,0 0-1,0 0 1,0 0 0,0 0 0,0 0 0,0 0 0,0 0 0,0 0 0,-1 0 0,1 0 0,0 0 0,0-1-1,0 1 1,0 0 0,0 0 0,0 0 0,0 0 0,0 0 0,-1 0 0,1 0 0,0 0 0,0 0-1,0 0 1,0 0 0,0 0 0,0 0 0,0 1 0,0-1 0,-1 0 0,1 0 0,0 0 0,0 0 0,0 0-1,0 0 1,0 0 0,0 0 0,0 0 0,0 0 0,0 0 0,0 0 0,0 0 0,-1 0 0,1 1-1,-5 7 158,-3 8 13,6-11-141,1 0 1,0 0-1,0 1 0,0-1 0,0 10 0,1-14-30,0-1-1,0 1 1,0 0-1,0 0 1,1-1-1,-1 1 1,0 0-1,0 0 1,1-1-1,-1 1 0,0 0 1,1-1-1,-1 1 1,1-1-1,-1 1 1,1 0-1,-1-1 1,1 1-1,0 0 1,0 0 0,0-1-1,1 0 1,-1 1 0,0-1 0,0 0 0,0 0-1,0 0 1,1 0 0,-1 0 0,0 0-1,0 0 1,0 0 0,1 0 0,-1 0 0,0-1-1,0 1 1,1-1 0,9-3 26,-1 0 0,-1-1 0,1-1 0,-1 1 0,0-2 0,0 1 0,0-1 0,-1 0 0,0-1 1,-1 0-1,0 0 0,0-1 0,-1 1 0,7-13 0,7-13 160,-2-2 0,21-57 0,-21 37 63,-2-1 0,-3 0-1,6-73 1,-9 60 144,-9 67-345,2-16 100,-4 12-12,-1 7 121,0 2-248,1 1-1,0 0 1,0 0-1,0 0 1,0 0-1,0 1 1,0-1-1,1 0 1,0 0-1,0 0 0,0 5 1,-1 7 6,-17 113 67,-51 188 0,60-285-85,-119 404 60,93-337-47,-4-1-1,-69 123 1,104-214 0,1-1 0,-1 1-1,0-1 1,-6 7 0,9-11-13,0 0 1,0 0 0,0 0 0,0-1 0,0 1 0,0 0 0,0 0 0,0-1-1,0 1 1,0-1 0,0 1 0,0-1 0,0 1 0,0-1 0,0 0 0,-1 1 0,1-1-1,0 0 1,0 0 0,0 0 0,-1 0 0,1 0 0,0 0 0,0 0 0,-1 0-1,1-1 1,0 1 0,0 0 0,0-1 0,-2 0 0,1-1 5,1 1 1,0 0-1,0 0 0,1-1 1,-1 1-1,0-1 0,0 1 1,1-1-1,-1 1 0,1-1 1,-1 1-1,1-1 0,0 0 1,0 1-1,-1-1 0,1 0 1,0 1-1,1-4 0,3-34 75,-3 34-71,3-14 17,0-1 1,2 0-1,1 1 0,0 0 0,1 0 1,1 1-1,1 0 0,0 1 1,1 0-1,1 1 0,1 0 0,0 0 1,1 2-1,22-19 0,-13 15 53,0 1-1,2 1 1,0 0 0,0 3 0,1 0-1,1 1 1,0 2 0,1 0-1,43-8 1,-70 18-79,2-1 5,1 0 0,-1 1 0,1-1-1,-1 1 1,1-1 0,-1 1 0,1 1 0,-1-1 0,1 0 0,-1 1 0,6 1-1,-7-2-35,-1 0-1,0 0 0,1 0 0,-1 0 1,0-1-1,1 1 0,-1 0 0,0-1 1,1 1-1,-1-1 0,0 1 0,0-1 1,0 0-1,1 0 0,-1 1 0,0-1 1,0 0-1,1-1 0,4-4-3372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6:32.018"/>
    </inkml:context>
    <inkml:brush xml:id="br0">
      <inkml:brushProperty name="width" value="0.05" units="cm"/>
      <inkml:brushProperty name="height" value="0.05" units="cm"/>
      <inkml:brushProperty name="color" value="#004F8B"/>
    </inkml:brush>
  </inkml:definitions>
  <inkml:trace contextRef="#ctx0" brushRef="#br0">0 41 6728,'0'0'9246,"13"-2"-8963,364-13 2512,-319 15-2080,-56 0-686,0 0 0,0 0 0,-1 0 0,1 0-1,0-1 1,0 1 0,-1 0 0,1-1 0,0 0 0,-1 1-1,1-1 1,0 0 0,-1 0 0,1 0 0,-1 0-1,1 0 1,-1 0 0,0-1 0,0 1 0,1 0-1,0-2 1,4-3 139,-6 5-202</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6:32.362"/>
    </inkml:context>
    <inkml:brush xml:id="br0">
      <inkml:brushProperty name="width" value="0.05" units="cm"/>
      <inkml:brushProperty name="height" value="0.05" units="cm"/>
      <inkml:brushProperty name="color" value="#004F8B"/>
    </inkml:brush>
  </inkml:definitions>
  <inkml:trace contextRef="#ctx0" brushRef="#br0">1 38 10952,'0'0'2424,"10"1"-2183,46 2 587,109-9-1,67-21 1708,-197 18-4620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6:33.440"/>
    </inkml:context>
    <inkml:brush xml:id="br0">
      <inkml:brushProperty name="width" value="0.05" units="cm"/>
      <inkml:brushProperty name="height" value="0.05" units="cm"/>
      <inkml:brushProperty name="color" value="#004F8B"/>
    </inkml:brush>
  </inkml:definitions>
  <inkml:trace contextRef="#ctx0" brushRef="#br0">93 0 6728,'0'0'9029,"-9"11"-8657,-2 3-222,1 1 0,0 0 0,1 0 0,1 1 1,0 0-1,1 1 0,-5 19 0,9-24-9,1 0 1,0 0-1,1 0 0,1 23 0,0-29-81,1 1-1,0-1 1,0 0 0,1 0-1,0 0 1,0 0-1,0 0 1,1 0 0,0 0-1,0-1 1,4 6-1,2 1 50,-4-5 27,0 0-1,1 0 0,-1 0 0,15 11 0,-18-17-95,0 1 1,0-1-1,0 0 0,0 0 1,0 0-1,0 0 0,0 0 1,1 0-1,-1-1 0,0 1 0,1-1 1,-1 1-1,1-1 0,-1 0 1,0 0-1,1 0 0,-1 0 1,0-1-1,1 1 0,-1-1 0,1 1 1,-1-1-1,4-1 0,16-10-2,-15 7-2534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6:34.444"/>
    </inkml:context>
    <inkml:brush xml:id="br0">
      <inkml:brushProperty name="width" value="0.05" units="cm"/>
      <inkml:brushProperty name="height" value="0.05" units="cm"/>
      <inkml:brushProperty name="color" value="#004F8B"/>
    </inkml:brush>
  </inkml:definitions>
  <inkml:trace contextRef="#ctx0" brushRef="#br0">97 42 8336,'0'0'8405,"-7"11"-8184,-52 79 427,54-83-562,1 0-1,1 0 0,-1 0 1,1 1-1,1-1 0,-1 1 1,1 0-1,-2 12 1,4-17-45,-1 1 1,1 0-1,0-1 0,0 1 1,0 0-1,1-1 1,-1 1-1,1 0 1,0-1-1,0 1 0,0-1 1,1 1-1,-1-1 1,1 0-1,-1 1 1,1-1-1,0 0 1,1 0-1,4 5 0,-6-6-6,1 0-1,0 0 1,0-1-1,0 1 0,0-1 1,1 1-1,-1-1 1,0 0-1,1 1 1,-1-1-1,0-1 0,1 1 1,0 0-1,-1 0 1,1-1-1,-1 0 0,6 1 1,-5-2 1,1 0 0,-1 0 0,0 0 0,1-1 1,-1 1-1,0-1 0,0 0 0,0 0 0,0 0 0,0 0 0,0 0 1,3-4-1,-3 3-2,11-9 277,-1-1 0,0 0 0,14-19 0,-27 34-277,-1 0 0,1 1 0,-1-1-1,1 0 1,0 0 0,0 0 0,0 0 0,0 0-1,1 0 1,-1 0 0,0 0 0,1 0-1,0 0 1,-1 0 0,1 0 0,0 0 0,0 0-1,0 0 1,0-1 0,0 1 0,2 1-1,2 5-28,0 0-1,1 0 0,13 12 0,-17-18-3,0 0 0,0-1-1,0 1 1,0-1-1,1 1 1,-1-1 0,0 0-1,1 0 1,-1 0-1,1 0 1,-1 0 0,1-1-1,-1 1 1,1-1-1,0 1 1,-1-1 0,1 0-1,0 0 1,-1 0-1,1-1 1,0 1 0,-1-1-1,1 1 1,-1-1-1,1 0 1,-1 0 0,1 0-1,-1 0 1,0 0-1,1-1 1,-1 1 0,0-1-1,4-3 1,1-2 19,1 0 0,-1 0 0,-1-1 0,1 0 0,-1 0 0,-1-1 1,8-13-1,-10 14 19,1 0 0,-1 0 1,0 0-1,-1 0 0,0 0 1,0-1-1,0 1 0,-1-1 1,-1 1-1,0-1 0,0 1 1,0-1-1,-1 0 0,0 1 1,-1 0-1,0-1 0,0 1 1,-1 0-1,0 0 0,0 0 1,-1 0-1,0 1 0,-1-1 1,1 1-1,-12-13 0,9 12 10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6:54.456"/>
    </inkml:context>
    <inkml:brush xml:id="br0">
      <inkml:brushProperty name="width" value="0.05" units="cm"/>
      <inkml:brushProperty name="height" value="0.05" units="cm"/>
      <inkml:brushProperty name="color" value="#004F8B"/>
    </inkml:brush>
  </inkml:definitions>
  <inkml:trace contextRef="#ctx0" brushRef="#br0">1 157 4912,'0'0'8449,"11"1"-8245,17 1 69,0-2 0,45-5 0,-38 1 136,46 3 1,-44 1-78,43-5 1,47-18 105,-83 14-287,1 1 1,-1 2-1,91 0 0,77 9 307,-177-6-292,1-1 0,-1-1 0,67-21 0,-82 18-60,-16 6-74,0 0-1,0 1 1,0-1-1,0 1 1,1 0-1,-1 0 1,9-1-1,-12 2-21,0 0 0,0 0 0,0 0 0,0 0 0,0 0 0,0-1 0,0 1 0,0 0 0,-1-1 0,1 1 0,0-1-1,0 1 1,0-1 0,0 1 0,0-1 0,-1 1 0,1-1 0,0 0 0,0 0 0,-1 1 0,1-1 0,-1 0 0,1 0-1,-1 0 1,1 0 0,-1 0 0,1 1 0,-1-1 0,0 0 0,1 0 0,-1 0 0,0 0 0,0-2 0,-1-12-2418</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6:56.205"/>
    </inkml:context>
    <inkml:brush xml:id="br0">
      <inkml:brushProperty name="width" value="0.05" units="cm"/>
      <inkml:brushProperty name="height" value="0.05" units="cm"/>
      <inkml:brushProperty name="color" value="#004F8B"/>
    </inkml:brush>
  </inkml:definitions>
  <inkml:trace contextRef="#ctx0" brushRef="#br0">279 43 4120,'0'0'9792,"-10"-7"-9584,-32-20-6,38 26-154,1-1 0,0 1 0,0 0 0,0 0 0,0 0 0,-1 0 0,1 1 0,0 0 0,-1-1 0,1 1 0,-1 0 0,1 0 0,0 1 0,-1-1 0,1 1 0,0 0 0,0 0 0,-1 0 0,1 0 0,0 0 0,0 1 0,-4 2 0,-7 2 112,4-1-35,1 0-1,0 1 1,0 0-1,-15 14 1,16-10-45,0-1 1,1 1-1,0 1 0,1-1 1,-1 1-1,-4 13 0,5-11 12,4-8-69,0-1 0,0 1 0,0-1 0,1 1 0,0-1 0,0 1-1,1 0 1,-1 0 0,1-1 0,0 1 0,0 0 0,0 0 0,1-1-1,0 1 1,0 0 0,0-1 0,0 1 0,1-1 0,0 1 0,0-1-1,0 1 1,0-1 0,1 0 0,-1 0 0,1-1 0,0 1 0,0 0-1,1-1 1,-1 0 0,1 1 0,0-2 0,-1 1 0,1 0 0,6 2-1,0 0 30,1-1-1,0 0 0,0 0 0,0-2 0,0 1 0,1-1 0,-1-1 0,1 0 0,-1 0 1,1-1-1,16-3 0,-14 2 4,-4 0 58,0-1-1,0 0 0,18-5 0,-25 5-90,1 1 1,-1-1-1,0 0 1,0 0 0,0 0-1,0 0 1,0 0-1,-1-1 1,1 1 0,0-1-1,-1 0 1,0 0-1,0 0 1,3-5-1,8-21-63,-9 19-2356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6:56.937"/>
    </inkml:context>
    <inkml:brush xml:id="br0">
      <inkml:brushProperty name="width" value="0.05" units="cm"/>
      <inkml:brushProperty name="height" value="0.05" units="cm"/>
      <inkml:brushProperty name="color" value="#004F8B"/>
    </inkml:brush>
  </inkml:definitions>
  <inkml:trace contextRef="#ctx0" brushRef="#br0">1 11 13744,'0'0'122,"11"-2"-7,33-6 25,-43 8-120,1-1-1,0 1 1,-1 0-1,1 0 1,0 0 0,-1 1-1,1-1 1,0 0-1,-1 1 1,1-1 0,-1 0-1,1 1 1,-1 0 0,1-1-1,-1 1 1,1 0-1,-1 0 1,0 0 0,1 0-1,-1 0 1,0 0 0,0 0-1,0 1 1,0-1-1,0 0 1,0 1 0,0-1-1,0 0 1,0 1-1,-1-1 1,1 1 0,0 1-1,0 2 56,1 0 0,-1 1 0,0-1 0,0 0 0,-1 0 0,0 11 0,-1-2 77,0-1 1,-1 0-1,-1 0 0,0 0 1,-1 0-1,-7 15 1,10-27-116,1 1 0,-1-1 1,1 0-1,-1 1 0,1-1 1,0 0-1,-1 1 1,1-1-1,0 1 0,0-1 1,0 0-1,0 2 0,0-2-18,0-1-1,0 0 1,1 1-1,-1-1 0,0 0 1,0 1-1,0-1 1,1 1-1,-1-1 0,0 0 1,0 0-1,1 1 0,-1-1 1,0 0-1,1 1 1,-1-1-1,0 0 0,1 0 1,-1 0-1,0 1 1,1-1-1,-1 0 0,1 0 1,-1 0-1,0 0 1,1 0-1,3 0 73,0 0-1,1 0 1,-1 0 0,0-1-1,0 0 1,5-2 0,3 0-95,110-15 666,-71 16-3007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6:57.827"/>
    </inkml:context>
    <inkml:brush xml:id="br0">
      <inkml:brushProperty name="width" value="0.05" units="cm"/>
      <inkml:brushProperty name="height" value="0.05" units="cm"/>
      <inkml:brushProperty name="color" value="#004F8B"/>
    </inkml:brush>
  </inkml:definitions>
  <inkml:trace contextRef="#ctx0" brushRef="#br0">417 12 8024,'0'0'3592,"-11"-3"-3151,2 1-331,3 0-51,1 1 1,0 0 0,0 0-1,-1 0 1,1 0 0,-1 1-1,1 0 1,0 0-1,-1 1 1,1 0 0,-9 2-1,-8 4 195,1 2 0,0 1-1,0 0 1,2 2 0,-1 0-1,1 1 1,-19 18 0,16-12 194,-37 45 1,50-53-342,2-1 0,0 1 0,0 0 0,1 0 0,0 1 0,-8 24 0,12-30-67,1 0 1,0 0-1,0 0 0,0 0 0,1 0 0,0 0 1,0 0-1,1 0 0,-1 0 0,1 0 1,0 0-1,1-1 0,0 1 0,0 0 0,0-1 1,0 1-1,1-1 0,0 1 0,5 6 1,-4-7 2,1 0 0,0 0 0,0 0 0,0 0 0,0-1 0,1 0 0,0 0 0,0 0 1,0-1-1,0 0 0,1 0 0,-1 0 0,1-1 0,0 0 0,-1 0 0,12 0 0,16 3 295,60-2 1,-81-3-182,1-2 1,-1 1 0,0-1 0,0-1 0,0 0-1,0-1 1,20-9 0,-31 12-294,-2 1 102,0 0 0,0 0 0,1-1 0,-1 1 0,0 0-1,0 0 1,1 0 0,-1 0 0,0 0 0,0 0 0,0 0 0,1-1 0,-1 1 0,0 0 0,0 0 0,0 0-1,0 0 1,1-1 0,-1 1 0,0 0 0,0 0 0,0 0 0,0-1 0,0 1 0,0 0 0,0 0 0,1 0 0,-1-1-1,0 1 1,0 0 0,0 0 0,0-1 0,0 1 0,0 0 0,0 0 0,0-1 0,0 1 0,-1 0 0,1-2-1224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6:58.225"/>
    </inkml:context>
    <inkml:brush xml:id="br0">
      <inkml:brushProperty name="width" value="0.05" units="cm"/>
      <inkml:brushProperty name="height" value="0.05" units="cm"/>
      <inkml:brushProperty name="color" value="#004F8B"/>
    </inkml:brush>
  </inkml:definitions>
  <inkml:trace contextRef="#ctx0" brushRef="#br0">1 70 10152,'0'0'2162,"12"-2"-1910,47-11 469,1 4 0,64-3 0,-53 5 934,-41 4-882,-27 2-674,-1 0 0,1 1 0,-1-1 0,1 0 0,-1 0 0,1-1 0,-1 1 0,1 0 0,-1-1 0,3-2 0,9-5-2371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6:58.728"/>
    </inkml:context>
    <inkml:brush xml:id="br0">
      <inkml:brushProperty name="width" value="0.05" units="cm"/>
      <inkml:brushProperty name="height" value="0.05" units="cm"/>
      <inkml:brushProperty name="color" value="#004F8B"/>
    </inkml:brush>
  </inkml:definitions>
  <inkml:trace contextRef="#ctx0" brushRef="#br0">59 73 10248,'0'0'1962,"-9"12"-1626,-26 37-12,33-47-271,0 1-1,1-1 1,0 0-1,-1 0 1,1 1 0,0-1-1,0 1 1,0-1-1,0 1 1,1-1-1,-1 1 1,1 0-1,0-1 1,-1 1-1,1-1 1,1 6 0,-1-7-15,1 1 0,-1-1 0,1 0 0,0 0 0,0 1 1,-1-1-1,1 0 0,0 0 0,0 0 0,0 0 0,0 0 1,0 0-1,0 0 0,1-1 0,-1 1 0,0 0 1,0 0-1,0-1 0,1 1 0,-1-1 0,0 1 0,2-1 1,2 1 55,1 0 1,-1 0 0,0-1-1,0 0 1,0 0 0,1 0 0,-1 0-1,0-1 1,0 0 0,0 0-1,0-1 1,9-3 0,-10 3-28,-1 0 0,1 0 1,-1-1-1,0 1 0,1-1 0,-1 0 1,0 0-1,-1 0 0,1 0 0,0 0 1,-1-1-1,0 1 0,0-1 0,0 0 1,0 1-1,0-1 0,-1 0 0,0 0 1,0 0-1,0 0 0,0 0 0,-1-1 1,1 1-1,-1-6 0,-1 5-5,1-1 0,-1 1 0,0 0 0,0 0 0,-1 0 0,1 0 0,-1 1 0,0-1 0,0 0 0,-1 1 0,0-1 0,1 1 0,-1 0 0,-1 0 0,1 0 0,-1 0 0,1 1 0,-1-1 0,-6-3 0,7 5-38,0 1 0,0-1 1,1 1-1,-1 0 0,0 0 0,0 0 0,0 0 1,-1 1-1,1-1 0,0 1 0,0 0 0,0 0 1,0 0-1,0 0 0,0 1 0,0-1 0,-1 1 1,1-1-1,0 1 0,0 0 0,1 1 0,-1-1 1,0 0-1,0 1 0,1-1 0,-6 5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0:54.716"/>
    </inkml:context>
    <inkml:brush xml:id="br0">
      <inkml:brushProperty name="width" value="0.05" units="cm"/>
      <inkml:brushProperty name="height" value="0.05" units="cm"/>
    </inkml:brush>
  </inkml:definitions>
  <inkml:trace contextRef="#ctx0" brushRef="#br0">208 48 5520,'0'0'7744,"-12"-4"-7330,5 1-318,3 1-62,0 1 1,-1-1 0,1 1-1,-1 0 1,-5-1-1,8 2-13,0 0 0,1 0-1,-1 0 1,0 0-1,1 0 1,-1 0 0,0 0-1,1 1 1,-1-1-1,0 1 1,1 0 0,-1-1-1,1 1 1,-1 0 0,1 0-1,-1 0 1,1 0-1,0 0 1,0 0 0,-1 0-1,1 0 1,-1 2 0,-7 10 144,1 0 0,0 0 0,1 1 0,0 0 0,2 1 0,-1-1 0,2 1 1,-5 21-1,-11 129 982,17-127-893,1 17 275,2-1-1,11 76 0,-6-84-142,8 29 554,-3-28 308,-7-40-214,-1-13-505,0-18-169,-2-2-186,0-89 551,-15-114 1,3 162-347,-30-94 1,39 148-325,1 0 0,0 0 1,0 0-1,1-15 1,1 25-50,0 0 0,1 1 0,-1-1 0,1 1-1,-1-1 1,1 0 0,0 1 0,0 0 0,0-1 0,0 1 0,0 0 0,1-1 0,-1 1 0,1 0 0,2-3-1,0 1 9,0 1-1,0-1 1,1 1-1,-1-1 1,1 1-1,9-4 0,2 1 24,1 0 0,-1 1 0,29-5 0,-28 7-20,0 2 1,1 0-1,-1 0 0,0 2 1,1 0-1,-1 1 0,31 8 1,-42-8-11,1 0 1,-1 1 0,1-1-1,-1 1 1,0 1 0,0-1-1,0 1 1,-1 0 0,1 0-1,-1 1 1,0-1 0,0 1-1,-1 0 1,1 1 0,-1-1-1,4 8 1,-6-9-4,0 1 1,0-1-1,-1 0 0,0 0 0,0 1 1,0-1-1,0 0 0,-1 1 0,1-1 1,-1 1-1,0-1 0,-1 1 1,1-1-1,-1 1 0,0-1 0,0 0 1,0 1-1,-1-1 0,1 0 0,-1 0 1,0 0-1,0 0 0,-1 0 0,1 0 1,-6 6-1,-7 5 16,-1 1 0,-1-2 1,0 0-1,-1-1 0,-31 17 1,4-2 30,-8-3 63,53-24-111,-1-1 0,1 1 1,0-1-1,-1 1 1,1-1-1,0 1 1,0-1-1,-1 1 1,1 0-1,0-1 1,0 1-1,0-1 1,0 1-1,0-1 0,0 1 1,0 0-1,0-1 1,0 1-1,0-1 1,0 1-1,0-1 1,0 1-1,0 0 1,1-1-1,-1 1 1,0-1-1,0 1 0,1-1 1,-1 1-1,0-1 1,1 1-1,-1-1 1,0 1-1,1-1 1,-1 0-1,1 1 1,-1-1-1,1 0 1,-1 1-1,1-1 0,-1 0 1,1 1-1,26 17 11,115 57 99,-116-60-96,-8-5-8,0 2 1,25 20 0,-37-27-4,-1 0 0,0 1 0,0 0 0,0 0 0,-1 0 0,0 1 0,0-1 0,0 1 0,-1 0 0,4 13 0,-4-12 0,-1 1-1,0-1 1,-1 1-1,0-1 0,0 1 1,-1-1-1,0 1 0,-1 0 1,0-1-1,0 1 0,-4 13 1,4-18 0,-1 1 1,0 0 0,0-1 0,0 1 0,-1-1-1,0 0 1,0 0 0,0 0 0,0 0-1,0 0 1,-1 0 0,1-1 0,-1 0 0,0 0-1,0 0 1,-1 0 0,1-1 0,0 1-1,-1-1 1,0 0 0,-7 2 0,-3-1 21,0 0-1,0-1 1,-1-1 0,1 0 0,0-1 0,-20-2 0,-91-18 209,124 19-234,-2 1-26,1-1 0,0 1 0,-1-1 0,1 0 0,0 0 0,0-1 0,0 1 0,-5-3 0,9 2-45,1 1 0,-1 0-1,1 0 1,-1 0 0,1 0 0,-1 0 0,1 0 0,-1 0-1,1 0 1,0 1 0,0-1 0,2 0 0,-2 0-6,47-15-1073,-34 11-1905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7:01.188"/>
    </inkml:context>
    <inkml:brush xml:id="br0">
      <inkml:brushProperty name="width" value="0.05" units="cm"/>
      <inkml:brushProperty name="height" value="0.05" units="cm"/>
      <inkml:brushProperty name="color" value="#004F8B"/>
    </inkml:brush>
  </inkml:definitions>
  <inkml:trace contextRef="#ctx0" brushRef="#br0">238 0 3616,'0'0'18361,"-5"11"-18284,2-2-60,0-4-6,1 1-1,-1-1 1,1 1-1,1 0 1,-1 0 0,1 0-1,0 0 1,0 0-1,1 0 1,0 1-1,1 9 1,27 92 187,-6-26-75,7 19 24,3 19 164,-31-113-251,0 1 1,0-1 0,-1 1-1,0 9 1,0-14-41,0-1 1,-1 0-1,1 0 1,-1 0-1,1 1 1,-1-1 0,0 0-1,0 0 1,0 0-1,0 0 1,0 0-1,0 0 1,0-1-1,-1 1 1,1 0-1,-1-1 1,1 1-1,-4 2 1,0-2 13,0 1 0,-1-1 0,1 0 0,0 0 1,-1-1-1,0 1 0,1-1 0,-1-1 0,1 1 0,-1-1 0,0 0 1,0 0-1,1-1 0,-1 1 0,0-1 0,-6-2 0,-13-4 77,1-1-1,-30-13 0,45 17-68,-7-3 56,0-1 1,-17-10-1,32 17-90,0 0-1,-1 1 1,1-1-1,0 1 1,-1-1 0,1 1-1,0 0 1,-1-1-1,1 1 1,-1 0-1,1 0 1,0 0 0,-1 0-1,1 0 1,-1 0-1,1 0 1,0 0 0,-1 1-1,-2 0 1,5 0-36,0 1 0,0-1 0,-1 0 0,1 1 1,0-1-1,0 0 0,0 0 0,1 0 0,-1 0 0,0 0 0,0 0 1,0 0-1,3 1 0,-2 0-21,24 12-721,-17-11-2044</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7:01.747"/>
    </inkml:context>
    <inkml:brush xml:id="br0">
      <inkml:brushProperty name="width" value="0.05" units="cm"/>
      <inkml:brushProperty name="height" value="0.05" units="cm"/>
      <inkml:brushProperty name="color" value="#004F8B"/>
    </inkml:brush>
  </inkml:definitions>
  <inkml:trace contextRef="#ctx0" brushRef="#br0">1 1 9040,'0'0'8114,"6"15"-7766,2 4-165,-1 1-1,-1 1 0,-1-1 1,4 33-1,-8-45-6,0-1 1,0 1-1,-1 0 0,-1 0 0,1-1 1,-1 1-1,-1 0 0,1-1 0,-6 13 1,6-17-75,-6 6 400,7-9-498,-1 0 0,0 0 1,1 0-1,-1 0 1,0 0-1,1 0 1,-1-1-1,0 1 0,1 0 1,-1-1-1,1 1 1,-1 0-1,0-1 1,1 1-1,-1 0 0,1-1 1,-1 1-1,1-1 1,-1 1-1,1-1 1,-1 0-1,-8-9-2653</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7:02.503"/>
    </inkml:context>
    <inkml:brush xml:id="br0">
      <inkml:brushProperty name="width" value="0.05" units="cm"/>
      <inkml:brushProperty name="height" value="0.05" units="cm"/>
      <inkml:brushProperty name="color" value="#004F8B"/>
    </inkml:brush>
  </inkml:definitions>
  <inkml:trace contextRef="#ctx0" brushRef="#br0">1 60 6016,'0'0'11489,"16"-8"-11177,-4 1-239,-1 1-9,0 0 1,0 1-1,0 0 1,0 1-1,1 0 1,0 1-1,0 0 1,16-1-1,15 1 374,-1 1 1,1 3-1,0 2 1,73 13-1,-112-15-365,0 0 1,-1 0-1,1 0 0,0 0 1,-1 1-1,1-1 0,-1 1 1,7 4-1,-20-4-519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7:05.206"/>
    </inkml:context>
    <inkml:brush xml:id="br0">
      <inkml:brushProperty name="width" value="0.05" units="cm"/>
      <inkml:brushProperty name="height" value="0.05" units="cm"/>
      <inkml:brushProperty name="color" value="#004F8B"/>
    </inkml:brush>
  </inkml:definitions>
  <inkml:trace contextRef="#ctx0" brushRef="#br0">71 96 4720,'0'0'9474,"-10"-8"-9235,-30-24-7,40 32-218,0 0-1,-1-1 1,1 1 0,0 0 0,-1-1 0,1 1-1,0 0 1,-1-1 0,1 1 0,-1 0 0,1-1-1,-1 1 1,1 0 0,0 0 0,-1 0-1,1 0 1,-1-1 0,1 1 0,-1 0 0,1 0-1,-1 0 1,1 0 0,-1 0 0,1 0 0,-1 0-1,1 0 1,-1 0 0,1 0 0,-1 1-1,1-1 1,-1 0 0,1 0 0,-1 0 0,1 1-1,0-1 1,-1 0 0,1 0 0,-1 1 0,1-1-1,0 0 1,-1 1 0,1-1 0,-1 1-1,1-1 5,0 1 0,0-1 0,-1 0-1,1 0 1,0 0 0,0 1-1,0-1 1,0 0 0,0 0-1,0 1 1,0-1 0,0 0-1,0 0 1,0 1 0,0-1-1,0 0 1,0 0 0,0 0 0,0 1-1,0-1 1,0 0 0,0 0-1,0 1 1,0-1 0,0 0-1,0 0 1,0 1 0,0-1-1,1 0 1,-1 0 0,0 0-1,0 1 1,0-1 0,0 0-1,1 0 1,-1 0 0,0 0 0,0 1-1,0-1 1,1 0 0,-1 0-1,0 0 1,0 0 0,0 0-1,1 0 1,-1 0 0,0 0-1,0 0 1,1 0 0,-1 1-1,0-1 1,1 0 0,2-1 46,4-2 57,1 0 0,0 0-1,12-7 1,-19 9-87,1 0 0,0 0 0,-1 0 1,1-1-1,-1 1 0,1 0 0,-1-1 0,0 1 0,1-1 0,-1 0 0,0 1 0,0-1 0,0 0 0,0 0 1,-1 1-1,1-1 0,0 0 0,-1 0 0,1 0 0,-1 0 0,1-4 0,-1 6-26,0 0 1,0 0-1,0 0 0,0-1 0,0 1 1,0 0-1,0 0 0,0 0 0,0-1 0,0 1 1,0 0-1,0 0 0,0-1 0,0 1 1,0 0-1,0 0 0,0 0 0,0-1 0,0 1 1,-1 0-1,1 0 0,0 0 0,0-1 1,0 1-1,0 0 0,0 0 0,0 0 1,-1 0-1,1-1 0,0 1 0,0 0 0,0 0 1,0 0-1,-1 0 0,1 0 0,0 0 1,0 0-1,0 0 0,-1-1 0,1 1 0,0 0 1,0 0-1,0 0 0,-1 0 0,1 0 1,0 0-1,0 0 0,-1 0 0,1 0 1,-12 7 246,0 0-87,10-6-100,0-1 0,0 1-1,0-1 1,0 1 0,0 0 0,0 0 0,0 0 0,0 0 0,0 1 0,-2 1-1,37 3 174,5 0-2724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7:08.347"/>
    </inkml:context>
    <inkml:brush xml:id="br0">
      <inkml:brushProperty name="width" value="0.05" units="cm"/>
      <inkml:brushProperty name="height" value="0.05" units="cm"/>
      <inkml:brushProperty name="color" value="#004F8B"/>
    </inkml:brush>
  </inkml:definitions>
  <inkml:trace contextRef="#ctx0" brushRef="#br0">1 106 8136,'0'0'8929,"14"-2"-8780,143-30 273,-1-1 24,-93 20-280,-34 6 62,1 2 0,56-4-1,-75 8-89,16-2 201,-26 3-317,-1 0-1,1 0 0,-1 0 0,1-1 1,-1 1-1,1 0 0,-1 0 0,1 0 1,-1 0-1,1 0 0,0 1 0,-1-1 1,1 0-1,-1 0 0,1 0 0,-1 0 1,1 1-1,-1-1 0,1 0 1,-1 0-1,1 1 0,-1-1 0,0 0 1,1 1-1,-1-1 0,1 0 0,-1 1 1,0-1-1,1 1 0,-1 0 0,0-1 79,5 5 120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7:08.885"/>
    </inkml:context>
    <inkml:brush xml:id="br0">
      <inkml:brushProperty name="width" value="0.05" units="cm"/>
      <inkml:brushProperty name="height" value="0.05" units="cm"/>
      <inkml:brushProperty name="color" value="#004F8B"/>
    </inkml:brush>
  </inkml:definitions>
  <inkml:trace contextRef="#ctx0" brushRef="#br0">45 0 9344,'0'0'5357,"-6"15"-5049,1-1-230,-1 0 10,0 1 0,2-1 0,-1 1 0,2 0 0,-2 19 1,2 17 329,2 0 1,2 0 0,2-1 0,14 70 0,-13-92-137,-4-21-142,0-1 0,1 1 0,0-1-1,0 0 1,1 0 0,0 1 0,0-1-1,4 8 1,-6-14-128,0 1 0,1-1 0,-1 0 0,0 0 1,0 0-1,0 0 0,0 0 0,1 1 0,-1-1 0,0 0 0,0 0 0,0 0 0,1 0 0,-1 0 0,0 0 0,0 0 1,0 0-1,1 0 0,-1 1 0,0-1 0,0 0 0,1 0 0,-1 0 0,0 0 0,0 0 0,0-1 0,1 1 0,-1 0 1,0 0-1,0 0 0,0 0 0,1 0 0,-1 0 0,0 0 0,0 0 0,0 0 0,1 0 0,-1-1 0,0 1 0,0 0 1,0 0-1,0 0 0,1 0 0,-1-1 0,0 1 0,6-8-1969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7:10.599"/>
    </inkml:context>
    <inkml:brush xml:id="br0">
      <inkml:brushProperty name="width" value="0.05" units="cm"/>
      <inkml:brushProperty name="height" value="0.05" units="cm"/>
      <inkml:brushProperty name="color" value="#004F8B"/>
    </inkml:brush>
  </inkml:definitions>
  <inkml:trace contextRef="#ctx0" brushRef="#br0">3 99 11352,'0'0'944,"-2"-65"-648,8 51-88,0 4 0,0 4-16,0 2 16,0 4-16,2 6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7:10.389"/>
    </inkml:context>
    <inkml:brush xml:id="br0">
      <inkml:brushProperty name="width" value="0.05" units="cm"/>
      <inkml:brushProperty name="height" value="0.05" units="cm"/>
      <inkml:brushProperty name="color" value="#004F8B"/>
    </inkml:brush>
  </inkml:definitions>
  <inkml:trace contextRef="#ctx0" brushRef="#br0">154 1 5016,'0'0'11188,"-12"9"-10950,4-4-189,-6 5 58,2 0 0,-1 0 0,1 1 1,1 0-1,-11 14 0,14-13 32,0 0 0,1 0 0,-5 15 0,9-21-52,1 0 0,-1 1 0,2-1-1,-1 1 1,1-1 0,0 1 0,0 0 0,1 10-1,0-14-48,1 0-1,0 0 1,0 0-1,0 0 1,0 0-1,0 0 1,1 0-1,-1 0 1,1 0-1,0 0 1,0-1-1,0 1 0,0-1 1,0 0-1,1 1 1,-1-1-1,1 0 1,4 2-1,-4-1 9,1-1-1,-1 0 0,1 0 0,0-1 0,0 1 1,0-1-1,0 0 0,0 0 0,0 0 1,0 0-1,0-1 0,0 0 0,8 0 1,7-2 112,53-12 376,-68 14-552,-1-1 0,0 0 1,0 0-1,0-1 1,0 1-1,0-1 0,2-1 1,3-6-2709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7:11.838"/>
    </inkml:context>
    <inkml:brush xml:id="br0">
      <inkml:brushProperty name="width" value="0.05" units="cm"/>
      <inkml:brushProperty name="height" value="0.05" units="cm"/>
      <inkml:brushProperty name="color" value="#004F8B"/>
    </inkml:brush>
  </inkml:definitions>
  <inkml:trace contextRef="#ctx0" brushRef="#br0">141 39 7024,'0'0'8829,"-8"10"-8572,-53 81 462,50-74-495,1 0-1,1 1 1,0 1 0,1-1 0,1 1 0,-9 39-1,16-57-202,-1 0 0,1 1-1,0-1 1,-1 1-1,1-1 1,0 1 0,0-1-1,0 1 1,0-1 0,1 0-1,-1 1 1,0-1-1,0 1 1,1-1 0,-1 1-1,1-1 1,0 0-1,-1 1 1,1-1 0,0 0-1,0 0 1,-1 0-1,1 1 1,0-1 0,0 0-1,0 0 1,0 0-1,1 0 1,-1-1 0,0 1-1,0 0 1,1 0 0,-1-1-1,0 1 1,1-1-1,-1 1 1,0-1 0,1 1-1,-1-1 1,1 0-1,-1 0 1,1 0 0,-1 0-1,1 0 1,-1 0-1,1 0 1,-1 0 0,2-1-1,7-1 74,0 0 1,-1 0-1,1-1 0,-1 0 0,14-7 0,-11 3-13,-1-1 0,1 1 0,-1-2 0,-1 0 0,0 0 0,0-1 0,10-13 0,24-23 348,-32 33-258,-5 6 424,-4 21-317,-3-7-264,0 0 0,1 0 0,0-1-1,0 1 1,0 0 0,1-1 0,0 1-1,1-1 1,5 11 0,-7-14-10,1 0 0,0 0 0,0-1 0,0 1 1,0 0-1,1-1 0,-1 0 0,1 0 0,-1 1 1,1-1-1,0-1 0,0 1 0,0 0 0,0-1 0,0 0 1,0 1-1,0-1 0,0 0 0,0-1 0,1 1 0,4 0 1,-1-1 10,0 0 1,-1 0-1,1 0 1,0-1-1,-1 0 1,1-1-1,-1 1 1,1-1-1,-1 0 1,0-1-1,0 0 1,0 0-1,0 0 1,0-1-1,0 1 1,6-7-1,-6 4 15,0 0 0,0-1 0,-1 0 0,0 0 0,0 0 0,0-1 0,-1 0 0,0 1 0,-1-2-1,0 1 1,4-16 0,-4 14 28,-1 0 0,0 0 0,-1 0 0,0 0 0,0 0 0,-1 0 0,-1 0-1,0 0 1,0 0 0,-1 0 0,-5-19 0,6 27-30,-1 0 0,1 0 0,-1 0 0,1 0 0,-1 0 0,0 0 0,0 1 0,1-1 0,-1 0 0,0 1 0,-1 0 1,1-1-1,0 1 0,0 0 0,0 0 0,-4 0 0,5 0-38,0 1 0,0-1 1,0 1-1,0 0 0,1 0 0,-1-1 1,0 1-1,0 0 0,0 0 1,0 0-1,0 0 0,0 0 0,0 1 1,0-1-1,0 0 0,0 0 0,0 0 1,0 1-1,0-1 0,0 1 1,0-1-1,0 1 0,0-1 0,1 1 1,-1-1-1,0 1 0,0 0 0,1-1 1,-1 1-1,0 0 0,1 0 1,-1-1-1,1 1 0,-1 0 0,1 0 1,-1 0-1,1 0 0,-1 0 1,1 0-1,0 0 0,0 0 0,-1 1 1,1 3-3171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7:14.238"/>
    </inkml:context>
    <inkml:brush xml:id="br0">
      <inkml:brushProperty name="width" value="0.05" units="cm"/>
      <inkml:brushProperty name="height" value="0.05" units="cm"/>
      <inkml:brushProperty name="color" value="#004F8B"/>
    </inkml:brush>
  </inkml:definitions>
  <inkml:trace contextRef="#ctx0" brushRef="#br0">0 123 4816,'0'0'10469,"13"0"-10162,144-7 752,257-42 0,-76 3-40,-183 27-261,-142 18-565,-1 1-1,1 0 1,-1 0-1,1 2 0,0-1 1,18 6-1,-21-4 12,8 1-2620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0:55.465"/>
    </inkml:context>
    <inkml:brush xml:id="br0">
      <inkml:brushProperty name="width" value="0.05" units="cm"/>
      <inkml:brushProperty name="height" value="0.05" units="cm"/>
    </inkml:brush>
  </inkml:definitions>
  <inkml:trace contextRef="#ctx0" brushRef="#br0">115 55 7984,'0'0'3120,"-10"0"-2672,3 0-305,-2-1 152,0 1 0,0 1 0,0-1 0,1 2 1,-1-1-1,-12 4 0,7-1 383,4 0 1566,26-1-797,34 1-549,-24 0-360,41-1-1,182-13 3018,-242 9-3331,0 1 1,-1-1 0,1 0-1,-1-1 1,1 0-1,-1 0 1,13-6-1,-17 7-187,1 0 0,-1-1-1,1 0 1,-1 1-1,0-1 1,1 0 0,-1 0-1,0 0 1,0 0-1,-1-1 1,1 1 0,0 0-1,-1-1 1,1 0-1,-1 1 1,0-1 0,0 0-1,0 1 1,0-1 0,0-3-1,3-3-578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7:14.984"/>
    </inkml:context>
    <inkml:brush xml:id="br0">
      <inkml:brushProperty name="width" value="0.05" units="cm"/>
      <inkml:brushProperty name="height" value="0.05" units="cm"/>
      <inkml:brushProperty name="color" value="#004F8B"/>
    </inkml:brush>
  </inkml:definitions>
  <inkml:trace contextRef="#ctx0" brushRef="#br0">304 23 6632,'0'0'8142,"-11"-5"-7747,6 3-351,0-1 1,0 1-1,-1 0 1,1 0 0,-1 0 0,1 1 0,-1 0 0,0 0 0,1 0 0,-1 1 0,0-1 0,0 2-1,0-1 1,1 0 0,-8 3 0,-2 1 97,0 1 0,-1 0-1,2 1 1,-1 1 0,1 1-1,0 0 1,0 0 0,1 1-1,0 1 1,-15 15 0,26-21-92,-1-1 0,0 1-1,1 0 1,-1 1 0,1-1 0,0 0 0,0 0 0,1 1 0,-1 0-1,1-1 1,0 1 0,1-1 0,-1 1 0,1 0 0,0 0 0,0-1-1,1 7 1,-1-5 10,1 0-1,0 0 0,1 0 1,-1-1-1,1 1 1,0-1-1,1 1 1,-1-1-1,1 0 0,0 0 1,0 0-1,1 0 1,7 7-1,3 0 58,0 0 0,1-2 0,0 1-1,1-2 1,0 0 0,1-1 0,0-1 0,0 0 0,1-2 0,22 6-1,-18-5-7,-11-3 15,0 0 0,0 0 0,1-1 1,-1 0-1,0-1 0,1 0 0,-1-1 1,16-2-1,-22 2-87,-1-1 0,1 1 0,-1-1 0,1 0 0,-1-1 0,0 1 0,1-1 0,-1 0-1,0 0 1,0 0 0,0 0 0,-1-1 0,1 1 0,-1-1 0,1 0 0,-1 0 0,0-1 0,0 1 0,0-1 0,0 1 0,-1-1 0,1 0 0,2-7 0,6-17-494,-9 18-2170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7:15.637"/>
    </inkml:context>
    <inkml:brush xml:id="br0">
      <inkml:brushProperty name="width" value="0.05" units="cm"/>
      <inkml:brushProperty name="height" value="0.05" units="cm"/>
      <inkml:brushProperty name="color" value="#004F8B"/>
    </inkml:brush>
  </inkml:definitions>
  <inkml:trace contextRef="#ctx0" brushRef="#br0">1 74 8336,'0'0'3728,"8"-10"-3227,27-34-41,-33 42-395,-1 0 0,1 0 0,0 1 0,1-1-1,-1 1 1,0-1 0,0 1 0,1 0 0,-1 0 0,1 0 0,-1 0 0,1 1 0,-1-1 0,1 0-1,-1 1 1,1 0 0,0 0 0,-1 0 0,1 0 0,-1 0 0,1 0 0,0 0 0,-1 1 0,1 0-1,-1-1 1,1 1 0,-1 0 0,1 0 0,-1 0 0,3 2 0,-3-1 4,0 1 0,0-1 1,0 1-1,0 0 0,0 0 0,-1-1 1,1 1-1,-1 0 0,0 0 0,0 0 1,0 1-1,0-1 0,0 0 0,-1 0 1,0 0-1,1 1 0,-1-1 0,0 0 1,0 0-1,-1 1 0,1-1 0,-1 0 1,-1 6-1,-2 6 184,-1 0 0,0 0 0,-10 20 0,8-22-24,5-10-82,0 0 0,1 0 0,-1 0 0,1 1 0,0-1 0,0 0 0,0 1 0,-1 6 0,22-10 572,64-9-69,-53 4-417,0 2 0,0 1 0,60 4-1,-64 4 47,-10-1-3304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7:21.303"/>
    </inkml:context>
    <inkml:brush xml:id="br0">
      <inkml:brushProperty name="width" value="0.05" units="cm"/>
      <inkml:brushProperty name="height" value="0.05" units="cm"/>
      <inkml:brushProperty name="color" value="#004F8B"/>
    </inkml:brush>
  </inkml:definitions>
  <inkml:trace contextRef="#ctx0" brushRef="#br0">0 29 6632,'0'0'14033,"11"-3"-13884,41-7 323,96-6 0,-57 23 827,-91-7-1345,1 0 1,-1 1-1,0-1 1,1 0 0,-1 1-1,0-1 1,0 1-1,0-1 1,1 1 0,-1-1-1,0 1 1,0-1-1,0 0 1,0 1 0,0-1-1,0 1 1,0-1-1,0 1 1,0-1 0,0 1-1,0-1 1,0 1-1,-1 0 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7:21.808"/>
    </inkml:context>
    <inkml:brush xml:id="br0">
      <inkml:brushProperty name="width" value="0.05" units="cm"/>
      <inkml:brushProperty name="height" value="0.05" units="cm"/>
      <inkml:brushProperty name="color" value="#004F8B"/>
    </inkml:brush>
  </inkml:definitions>
  <inkml:trace contextRef="#ctx0" brushRef="#br0">121 1 9648,'0'0'6121,"-11"11"-5616,-74 84 894,82-91-1275,0-1 0,1 1 0,-1 0 0,1 1 0,0-1 0,0 0 0,1 1 1,-1-1-1,1 1 0,0-1 0,0 1 0,0-1 0,1 1 0,0 0 0,0 6 0,0-8-47,1 0-1,-1 1 0,1-1 0,0 1 0,0-1 1,0 0-1,0 0 0,1 0 0,-1 1 1,1-1-1,0-1 0,0 1 0,0 0 1,0 0-1,0-1 0,1 1 0,-1-1 0,1 0 1,-1 1-1,1-1 0,4 2 0,-4-3-51,-1 0 0,1 0-1,-1 0 1,1-1 0,0 1-1,-1 0 1,1-1-1,0 0 1,0 0 0,-1 0-1,1 0 1,0 0 0,0 0-1,-1-1 1,1 1 0,0-1-1,-1 0 1,1 0 0,-1 0-1,1 0 1,2-2-1,15-12-2918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7:21.981"/>
    </inkml:context>
    <inkml:brush xml:id="br0">
      <inkml:brushProperty name="width" value="0.05" units="cm"/>
      <inkml:brushProperty name="height" value="0.05" units="cm"/>
      <inkml:brushProperty name="color" value="#004F8B"/>
    </inkml:brush>
  </inkml:definitions>
  <inkml:trace contextRef="#ctx0" brushRef="#br0">1 1 12456,'0'0'1512,"58"62"-1864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7:22.746"/>
    </inkml:context>
    <inkml:brush xml:id="br0">
      <inkml:brushProperty name="width" value="0.05" units="cm"/>
      <inkml:brushProperty name="height" value="0.05" units="cm"/>
      <inkml:brushProperty name="color" value="#004F8B"/>
    </inkml:brush>
  </inkml:definitions>
  <inkml:trace contextRef="#ctx0" brushRef="#br0">113 22 8536,'0'0'5594,"-12"13"-5102,-37 45-9,43-51-282,0 0 1,1 1-1,-1-1 1,2 1-1,-1 1 1,1-1-1,1 1 0,-6 15 1,8-18 10,0-1-1,0 1 1,1 0 0,0 0 0,0 0 0,0 0-1,1 0 1,-1 0 0,1 0 0,1 0 0,3 10-1,-5-15-180,1-1-1,-1 1 1,0 0-1,1-1 1,-1 1-1,1-1 1,-1 1-1,1-1 1,-1 1-1,1-1 1,0 1-1,-1-1 1,1 0-1,-1 1 1,1-1-1,0 0 1,-1 1-1,1-1 1,0 0-1,-1 0 1,1 0 0,0 0-1,0 0 1,-1 1-1,1-1 1,0 0-1,-1-1 1,1 1-1,0 0 1,0 0-1,-1 0 1,1 0-1,0-1 1,-1 1-1,2-1 1,27-13 303,-24 11-232,3 0-13,0-2 0,-1 1 0,0-1 0,0 0 0,0 0 0,-1-1 0,1 0 0,9-12 0,-15 16-33,1-1 0,0 1 0,-1 0 0,1 0 0,0 0 0,0 0 0,0 1 0,0-1 0,0 0 0,1 1 0,-1 0 0,0-1 0,1 1 0,-1 0 0,1 0 0,4-1 0,-5 4-21,0-1 0,-1 1 1,1 0-1,-1 0 0,1 0 0,-1 0 0,0 0 0,1 0 0,0 2 0,6 9 10,-4-8-35,1 0-1,-1-1 1,1 1-1,0-1 1,0 0-1,0-1 1,1 1-1,-1-1 0,1 0 1,7 3-1,-9-6 12,-1 1 0,1-1 0,-1 1-1,1-1 1,-1 0 0,1 0 0,-1 0-1,1-1 1,-1 1 0,1-1 0,-1 0-1,1 0 1,-1 0 0,0 0 0,1-1-1,-1 0 1,0 1 0,0-1 0,0 0 0,3-3-1,3-2 54,-1-1-1,0 1 0,-1-1 1,0-1-1,0 1 0,-1-1 1,0 0-1,-1-1 0,0 1 1,0-1-1,-1 0 0,0 0 1,-1-1-1,0 1 0,0-1 1,-1 1-1,-1-1 0,1-11 1,-2 20-46,0 0 0,0 1 0,0-1 1,-1 0-1,1 0 0,0 1 0,-1-1 1,1 0-1,-1 1 0,1-1 0,-1 0 1,0 1-1,1-1 0,-1 1 0,0-1 1,0 1-1,-2-3 0,2 4-25,-1-1 0,1 0 0,0 0 0,-1 1 0,1-1 0,0 1 0,-1 0 0,1-1 0,-1 1 0,1 0 0,0 0 0,-1 0 0,1 0 0,-1 0 0,1 0 0,-1 0 0,1 0 0,0 0 0,-1 1 0,1-1 0,0 1 0,-2 0 0,-14 4-3284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7:23.500"/>
    </inkml:context>
    <inkml:brush xml:id="br0">
      <inkml:brushProperty name="width" value="0.05" units="cm"/>
      <inkml:brushProperty name="height" value="0.05" units="cm"/>
      <inkml:brushProperty name="color" value="#004F8B"/>
    </inkml:brush>
  </inkml:definitions>
  <inkml:trace contextRef="#ctx0" brushRef="#br0">304 1 6824,'0'0'4200,"-11"5"-3791,11-5-403,-12 6 191,0 0 0,0 1 0,1 1 0,0 0 0,0 0 0,-11 12 0,-2 12 317,1 0 1,1 2-1,1 0 0,3 1 0,-25 65 1,32-73-212,2 1 1,1 0 0,1 1-1,1 0 1,-3 55 0,9-65-133,0 0 0,1 1 0,1-1 0,1 0-1,1 0 1,0-1 0,2 1 0,0-1 0,17 34 0,-16-38 8,1 0-1,0-1 0,1 0 1,1-1-1,18 19 0,-22-25-106,0-1 1,0-1-1,0 1 1,1-1-1,0 0 0,0 0 1,0-1-1,0 0 0,0 0 1,0-1-1,1 0 0,0 0 1,9 0-1,-4-1-7,1-1 0,0 0-1,0-1 1,0-1 0,19-5 0,5-3-2833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7:24.246"/>
    </inkml:context>
    <inkml:brush xml:id="br0">
      <inkml:brushProperty name="width" value="0.05" units="cm"/>
      <inkml:brushProperty name="height" value="0.05" units="cm"/>
      <inkml:brushProperty name="color" value="#004F8B"/>
    </inkml:brush>
  </inkml:definitions>
  <inkml:trace contextRef="#ctx0" brushRef="#br0">1 1 5824,'0'0'6588,"3"12"-6202,6 22-7,1 0 0,29 62-1,-8-35 287,-3 3 0,33 109 0,-54-144-404,0 0-1,-2 0 1,-1 0-1,-2 1 1,-1 0-1,-1 0 1,-1-1 0,-10 54-1,8-68-143,-2 10 233,-1 0 0,0 0 0,-21 47 0,15-43 54,10-23-277,0 0 0,0-1 1,0 1-1,-1-1 0,0 0 0,0 0 1,0 0-1,0 0 0,-1 0 0,0-1 1,-6 7-1,9-11-96,0 1 0,0-1-1,0 0 1,0 1 0,0-1 0,0 0 0,0 1-1,0-1 1,0 0 0,0 0 0,0 0-1,0 0 1,0 0 0,0 0 0,-1-1 0,-4 0-2413</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7:26.244"/>
    </inkml:context>
    <inkml:brush xml:id="br0">
      <inkml:brushProperty name="width" value="0.05" units="cm"/>
      <inkml:brushProperty name="height" value="0.05" units="cm"/>
      <inkml:brushProperty name="color" value="#004F8B"/>
    </inkml:brush>
  </inkml:definitions>
  <inkml:trace contextRef="#ctx0" brushRef="#br0">357 0 5416,'0'0'12506,"-11"2"-12123,1 0-250,-1 1 1,1-1-1,0 2 1,0-1-1,1 1 1,-1 1-1,-11 7 1,14-7-27,0 0 0,1 1 0,0-1 0,0 1 0,1 1 0,0-1-1,0 1 1,0 0 0,-6 13 0,-1 7 212,-13 41-1,4-9 36,1-3 187,-22 108 0,9-30 282,21-81-412,8-33-21,-11 33 0,13-48-252,-3 6 245,5-11-368,0 0 0,0 0 0,0 1 0,0-1 0,-1 0 0,1 0 0,0 0 0,0 0 0,0 0 0,0 0 1,0 1-1,0-1 0,0 0 0,0 0 0,0 0 0,0 0 0,0 0 0,0 0 0,0 1 0,0-1 0,0 0 1,0 0-1,0 0 0,1 0 0,-1 0 0,0 0 0,0 1 0,0-1 0,0 0 0,0 0 0,0 0 0,0 0 0,0 0 1,0 0-1,0 0 0,1 0 0,-1 0 0,0 0 0,0 1 0,0-1 0,0 0 0,0 0 0,0 0 0,1 0 1,-1 0-1,0 0 0,0 0 0,0 0 0,0 0 0,0 0 0,0 0 0,1 0 0,-1 0 0,0 0 0,0 0 1,0 0-1,0 0 0,0 0 0,0 0 0,1 0 0,-1 0 0,0-1 0,0 1 0,47-13 214,72-17 130,-76 21-254,73-12 118,-99 20-174,0 0 0,0 0 0,0 2 0,34 5 1,-30 2 31,-20-7-74,0 0-1,0-1 0,-1 1 0,1-1 0,0 1 0,0-1 0,0 1 0,0-1 0,0 1 0,0-1 0,1 0 0,-1 0 0,0 1 0,0-1 0,0 0 0,0 0 0,0 0 0,0 0 0,0 0 1,0 0-1,0-1 0,1 1 0,-1 0 0,0-1 0,0 1 0,0 0 0,0-1 0,0 1 0,0-1 0,0 1 0,-1-1 0,1 0 0,0 0 0,0 1 0,0-1 0,-1 0 0,2-1 0,-1 1-44,0 0-1,-1 0 1,1-1-1,0 1 0,-1 0 1,1 0-1,-1 0 0,0-1 1,1 1-1,-1 0 1,0 0-1,0-1 0,0 1 1,0-2-1,-3-10-4256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7:26.608"/>
    </inkml:context>
    <inkml:brush xml:id="br0">
      <inkml:brushProperty name="width" value="0.05" units="cm"/>
      <inkml:brushProperty name="height" value="0.05" units="cm"/>
      <inkml:brushProperty name="color" value="#004F8B"/>
    </inkml:brush>
  </inkml:definitions>
  <inkml:trace contextRef="#ctx0" brushRef="#br0">1 27 12360,'0'0'3893,"12"-5"-3497,2 1-248,0 0 0,1 0 0,0 1 1,-1 1-1,21-1 0,15 3 380,-16-2 219,-1 3 1,0 0-1,56 11 0,-54-10-1660,-33-2 248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0:58.509"/>
    </inkml:context>
    <inkml:brush xml:id="br0">
      <inkml:brushProperty name="width" value="0.05" units="cm"/>
      <inkml:brushProperty name="height" value="0.05" units="cm"/>
    </inkml:brush>
  </inkml:definitions>
  <inkml:trace contextRef="#ctx0" brushRef="#br0">321 865 7024,'0'0'7044,"9"-17"-6502,-8 14-515,13-28 362,2 1 1,31-46 0,6-1 835,-4-2-1,46-98 0,-79 140-593,-1 0 0,-1 0-1,16-78 1,-30 114-571,1-1-1,-1 0 1,0 1 0,1-1-1,-1 0 1,0 1 0,0-1-1,0 0 1,0 1 0,-1-1-1,1 0 1,0 1 0,-1-1-1,1 1 1,-2-4 0,2 5-44,0 0-1,0 0 1,-1 0 0,1 0 0,0-1 0,0 1 0,-1 0 0,1 0 0,0 0 0,0 0 0,-1 0 0,1 0-1,0 0 1,0 0 0,-1 0 0,1 0 0,0 0 0,0 0 0,-1 0 0,1 0 0,0 0 0,0 0 0,-1 0 0,1 0-1,0 0 1,0 1 0,-1-1 0,1 0 0,0 0 0,-1 0 0,-11 14 151,-35 54 141,-61 124 0,-20 87-107,107-231-164,-37 92 48,24-55 6,-63 116-1,4-48 71,91-148-144,-1-1-1,0 0 1,1 0-1,-1-1 1,-1 1 0,1 0-1,0-1 1,-1 0-1,0 0 1,0 0 0,0 0-1,-6 2 1,9-5-7,1 1 0,-1-1 1,0 0-1,0 0 0,1 0 0,-1 0 1,0 0-1,0 0 0,1 0 0,-1-1 0,0 1 1,0 0-1,1 0 0,-1 0 0,0-1 1,1 1-1,-1 0 0,0-1 0,1 1 1,-1-1-1,0 1 0,1-1 0,-1 1 0,1-1 1,-1 1-1,1-1 0,-1 1 0,1-1 1,-1 0-1,1 1 0,0-1 0,-1 0 0,1 1 1,0-1-1,0 0 0,-1 0 0,1 1 1,0-1-1,0 0 0,0 0 0,0 1 1,0-1-1,0 0 0,0-1 0,1-36 237,0 27-217,2 1 1,-1-1-1,2 1 1,-1-1 0,1 1-1,1 0 1,0 0-1,0 1 1,1 0-1,0 0 1,1 0 0,0 1-1,0-1 1,1 2-1,0-1 1,0 1 0,0 0-1,16-8 1,3-1 7,0 1 0,51-18 0,14-7 41,-42 15-49,-10 6 19,-2-1 0,-1-2 1,56-43-1,-65 42 19,-1-1 0,37-45 0,-18 11 38,45-59 217,-91 116-317,20-24 105,-19 24-100,0 0-1,0 0 0,1 0 1,-1-1-1,0 1 0,1 1 1,-1-1-1,0 0 0,1 0 1,-1 0-1,1 1 0,-1-1 1,1 1-1,0-1 0,2 1 1,-4 0-10,0 0 1,0 0 0,0 0-1,0 0 1,0 0-1,0 0 1,0 0-1,0 0 1,1 0 0,-1 0-1,0 0 1,0 0-1,0 0 1,0 0-1,0 0 1,0 0 0,0 0-1,0 0 1,1 0-1,-1 0 1,0 0-1,0 0 1,0 0 0,0-1-1,0 1 1,0 0-1,0 0 1,0 0 0,0 0-1,0 0 1,0 0-1,1 0 1,-1 0-1,0 0 1,0 0 0,0 0-1,0-1 1,0 1-1,0 0 1,0 0-1,0 0 1,0 0 0,0 0-1,0 0 1,0 0-1,0 0 1,0-1-1,0 1 1,0 0 0,0 0-1,0 0 1,0 0-1,0 0 1,0 0 0,0 0-1,0 0 1,0-1-1,0 1 1,0 0-1,0 0 1,-1 0 0,1 0-1,0 0 1,0 0-1,0 0 1,0 0-1,0 0 1,0 0 0,0-1-1,-1 1 1,1 0 0,0 0 0,0 0-1,-1 0 1,1 0 0,0 0-1,0 0 1,0 0 0,-1 0 0,1 0-1,0 0 1,0 0 0,-1 0 0,1 0-1,0 0 1,0 0 0,0 0 0,-1 0-1,1 1 1,0-1 0,0 0 0,0 0-1,-1 0 1,1 0 0,0 0 0,0 0-1,0 1 1,0-1 0,-1 0 0,1 0-1,0 0 1,0 1 0,0-1 0,0 0-1,0 0 1,0 0 0,-1 1-1,1-1 1,0 0 0,0 0 0,0 0-1,0 1 1,-12 25 34,8-18-21,0 1-1,0 0 1,1 0-1,0 0 0,-3 16 1,5-16-7,0 0 1,0 0 0,1 0-1,1 0 1,-1 0 0,1 0-1,1 0 1,2 10 0,-2-14-2,0 1 0,1-1 1,-1 0-1,1 0 1,0 0-1,1 0 0,-1 0 1,1-1-1,0 1 1,0-1-1,0 0 0,1 0 1,6 5-1,-6-6 1,1 0 0,-1 0 0,1 0 0,-1 0 0,1-1 0,0 0 0,0 0 0,0-1 0,0 0 0,0 0 0,0 0 0,0-1 0,8 0 0,-5 0 7,0-2 1,0 1-1,0-2 0,0 1 0,0-1 0,-1 0 1,1-1-1,8-4 0,8-8 40,-1-1 1,-1 0-1,-1-2 0,30-31 0,-41 40-31,40-46 149,-46 50-150,0-1 1,-1 0-1,1 0 0,-1-1 1,-1 1-1,6-16 0,-9 22-22,0 1-1,0-1 0,0 1 1,0-1-1,0 1 0,0-1 0,0 1 1,0-1-1,-1 1 0,1-1 1,0 0-1,0 1 0,0-1 0,0 1 1,-1-1-1,1 1 0,0-1 1,-1 1-1,1 0 0,0-1 1,-1 1-1,1-1 0,0 1 0,-1 0 1,1-1-1,-1 1 0,1 0 1,-1-1-1,1 1 0,-1 0 0,1 0 1,-1-1-1,1 1 0,-1 0 1,1 0-1,-1 0 0,1 0 0,-1 0 1,1 0-1,-1 0 0,0 0 1,1 0-1,-2 0 0,-25 3-45,19 0 32,-1 1 0,1 0-1,0 1 1,0 0-1,0 0 1,1 0-1,-1 1 1,1 0-1,1 1 1,-12 13-1,16-16 15,0 0-1,1-1 0,-1 1 0,1 0 1,0 0-1,0 0 0,0 1 0,1-1 0,0 0 1,-1 0-1,2 8 0,7 44-28,-7-50 36,0 0 1,1 0-1,0-1 0,0 1 1,0-1-1,1 1 0,0-1 1,0 0-1,6 8 0,-6-10 1,-1-1 0,0 0 0,0 0 0,1 0-1,-1 0 1,1 0 0,0 0 0,0-1 0,0 1 0,-1-1-1,1 0 1,0 0 0,1 0 0,-1 0 0,0-1 0,0 1 0,0-1-1,0 0 1,6 0 0,4-1 16,0-1 0,0-1 0,-1 0 1,1-1-1,-1 0 0,0-1 0,21-12 0,81-55 111,-78 46-90,23-14 62,60-53 0,-99 76-86,0-1 0,-1-1 1,-1-1-1,-1-1 1,-1 0-1,0-1 0,-2-1 1,17-35-1,-15 17 8,-2 0 0,-2-1 0,10-55 0,-19 59-45,-3 36 10,0-1 0,0 1 0,0-1 0,-1 1 1,1-1-1,-1 1 0,1-1 0,-1 1 0,0 0 0,0-1 0,0 1 0,-3-4 0,3 5 3,1 1-1,-1-1 0,0 0 0,0 1 1,0-1-1,0 1 0,-1-1 0,1 1 1,0-1-1,0 1 0,0 0 0,0-1 1,0 1-1,0 0 0,-1 0 1,1 0-1,0 0 0,0 0 0,0 0 1,0 0-1,-1 1 0,1-1 0,0 0 1,0 1-1,0-1 0,0 1 0,0-1 1,0 1-1,-1 0 0,-2 1-4,0 0 1,1 0-1,0 0 0,-1 1 1,1-1-1,0 1 0,-4 4 0,-7 12-29,1 0 0,1 2 0,1-1 0,0 1 0,-14 42 0,12-21-12,2 1 0,-7 54 0,15-69 39,2 0 1,1 0-1,1 0 0,1 0 0,1 0 0,2-1 0,1 1 0,1-1 0,13 33 0,-19-57 13,1 0 0,-1 1 0,1-1 0,0 0 0,0 0 0,0 0 0,0 0 0,1-1 0,-1 1 0,1-1 0,-1 1 0,1-1 0,0 0 0,0 0 0,0 0 0,6 3 0,-3-3 4,0-1 0,0 1 0,0-1 0,0 0 1,0 0-1,0-1 0,0 0 0,0 0 0,7-1 0,7-2 20,-1-1-1,0-1 0,0-1 1,0-1-1,18-9 0,78-42 54,-63 30-31,74-28-1,-38 22 37,-82 32-45,-9 3-12,-13 6-7,-47 27 18,45-26-50,0 1 0,1 0 0,0 2 0,1 0 1,0 1-1,1 0 0,-22 23 0,30-26 3,0 0 0,0 0 0,-10 21 0,16-28 6,0 0 0,0 0 0,0 0 0,0 1 0,0-1 0,0 0 0,1 1-1,-1-1 1,1 1 0,0-1 0,0 1 0,0-1 0,0 1 0,0-1 0,0 0 0,1 1 0,-1-1 0,1 1 0,0-1 0,-1 0-1,1 1 1,0-1 0,0 0 0,1 0 0,1 3 0,-2-4 4,0 0 0,1 0 0,-1-1 1,0 1-1,1 0 0,-1-1 0,0 1 0,1-1 0,-1 1 0,1-1 1,-1 0-1,1 0 0,-1 1 0,1-1 0,-1 0 0,1 0 0,0-1 0,-1 1 1,1 0-1,-1 0 0,2-1 0,32-12 43,-21 4-20,1-1 1,-2-1-1,1 0 1,19-22-1,-22 21-2,10-10 0,-1-2 1,-1 0-1,-1-1 1,-1 0-1,-2-2 1,0 0-1,-2 0 1,11-35-1,-12 27 8,-2-1 0,-2 0 0,-1 0 0,-2-1 0,-1 0 0,-2-51 0,-2 77-22,-4-46 62,4 52-67,-1 0-1,0 1 1,0-1-1,0 1 1,0-1 0,-1 1-1,0-1 1,0 1-1,-3-5 1,5 9-6,0-1 1,-1 1-1,1-1 1,-1 0-1,1 1 1,-1-1-1,1 1 0,-1-1 1,1 1-1,-1-1 1,1 1-1,-1 0 1,0-1-1,1 1 1,-1 0-1,0-1 1,1 1-1,-1 0 1,0 0-1,1 0 1,-1 0-1,0-1 1,0 1-1,1 0 0,-1 0 1,0 0-1,-1 1 1,1-1-3,0 1 1,-1 0-1,1 0 0,0-1 1,0 1-1,0 0 0,-1 0 1,1 0-1,0 0 0,0 0 1,1 1-1,-3 1 0,0 3-7,0-1-1,0 1 0,0 0 0,1 0 0,-2 8 0,-34 197-169,19-100 72,13-74 96,2 1 1,-1 40-1,5-62 31,1 0 0,0 0-1,1 0 1,1 0 0,1 0-1,0 0 1,10 22 0,-13-34-11,1 0 0,0-1 0,0 1 0,1-1 0,-1 0 0,1 0 0,0 0 0,0 0 0,0 0 0,0 0 0,0-1 1,0 0-1,1 1 0,-1-1 0,1 0 0,0-1 0,0 1 0,-1-1 0,1 0 0,0 1 0,0-2 0,0 1 0,8 0 0,-6-1-48,1 0-1,-1 0 0,0-1 0,1 0 0,-1 0 0,0 0 1,0-1-1,0 0 0,0 0 0,0-1 0,-1 0 1,1 0-1,-1 0 0,10-7 0,-9 4-195,0-1 0,0 1-1,10-15 1,-7 8-3200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7:27.241"/>
    </inkml:context>
    <inkml:brush xml:id="br0">
      <inkml:brushProperty name="width" value="0.05" units="cm"/>
      <inkml:brushProperty name="height" value="0.05" units="cm"/>
      <inkml:brushProperty name="color" value="#004F8B"/>
    </inkml:brush>
  </inkml:definitions>
  <inkml:trace contextRef="#ctx0" brushRef="#br0">0 29 7024,'0'0'9498,"12"-1"-8994,205-3 1569,-52 4-397,-145 0-1325,-1-1-1,1-2 0,-1 1 0,0-2 0,28-9 1,-47 13-368,0 0 0,1 0 0,-1 0 0,0 0 0,0 0 0,0-1 0,1 1 0,-1 0 0,0 0 0,0 0 0,0 0 0,1 0 0,-1 0 0,0 0 0,0 1 0,1-1 0,-1 0 0,0 0 0,0 0 0,0 0 0,1 0 0,-1 0 0,0 0 0,0 0 0,0 0 0,0 1 0,1-1 0,-1 0 1,0 0-1,0 0 0,0 0 0,0 0 0,0 1 0,1-1 0,-1 0 0,0 0 0,0 0 0,0 1 0,0-1 0,0 0 0,0 0 0,0 0 0,0 1 0,0-1 0,0 0 0,0 0 0,0 0 0,0 1 0,0-1 0,0 0 0,0 0 0,0 1 0,0-1 0,0 0 0,0 0 0,0 0 0,-1 1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7:28.113"/>
    </inkml:context>
    <inkml:brush xml:id="br0">
      <inkml:brushProperty name="width" value="0.05" units="cm"/>
      <inkml:brushProperty name="height" value="0.05" units="cm"/>
      <inkml:brushProperty name="color" value="#004F8B"/>
    </inkml:brush>
  </inkml:definitions>
  <inkml:trace contextRef="#ctx0" brushRef="#br0">153 37 5520,'0'0'9872,"-8"10"-9419,-5 7-310,-5 4 218,1 1 0,2 0-1,0 1 1,-17 37-1,1 47 1738,28-99-1660,3-9 198,4-18-160,18-51 304,46-98 0,-66 163-710,2-4 136,0 0 0,1 0 0,0 0 1,0 1-1,10-12 0,-15 20-202,0 0 0,0 1 1,-1-1-1,1 0 0,0 0 0,0 0 1,0 0-1,0 0 0,0 0 0,0 0 1,0 0-1,0 0 0,0 0 0,0 0 1,0 1-1,0-1 0,0 0 0,0 0 1,0 0-1,0 0 0,0 0 0,0 0 1,0 0-1,0 0 0,0 0 0,1 0 1,-1 0-1,0 1 0,0-1 0,0 0 1,0 0-1,0 0 0,0 0 0,0 0 1,0 0-1,0 0 0,0 0 0,0 0 1,0 0-1,0 0 0,0 0 0,0 0 1,1 0-1,-1 0 0,0 0 0,0 0 1,0 0-1,0 0 0,0 0 0,0 0 1,0 0-1,0 0 0,0 0 0,0 0 1,1 0-1,-1 0 0,0 0 0,0 0 1,0 0-1,0 0 0,0 0 0,0 0 1,0 0-1,0 0 0,0 0 0,0 0 1,0 0-1,0 0 0,1 0 0,-2 10-524,1-6-2214</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7:28.948"/>
    </inkml:context>
    <inkml:brush xml:id="br0">
      <inkml:brushProperty name="width" value="0.05" units="cm"/>
      <inkml:brushProperty name="height" value="0.05" units="cm"/>
      <inkml:brushProperty name="color" value="#004F8B"/>
    </inkml:brush>
  </inkml:definitions>
  <inkml:trace contextRef="#ctx0" brushRef="#br0">1 0 7136,'0'0'11353,"12"4"-10879,46 10 200,0-3 0,72 4 0,61 10 900,-171-21-1366,56 8 477,-68-11-596,1 0 0,-1-1-1,1 0 1,-1-1 0,0 0 0,15-3 0,-5 0-15,-11 4-3179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8:25.279"/>
    </inkml:context>
    <inkml:brush xml:id="br0">
      <inkml:brushProperty name="width" value="0.05" units="cm"/>
      <inkml:brushProperty name="height" value="0.05" units="cm"/>
      <inkml:brushProperty name="color" value="#AB008B"/>
    </inkml:brush>
  </inkml:definitions>
  <inkml:trace contextRef="#ctx0" brushRef="#br0">2252 0 3112,'0'0'8922,"-6"12"-8736,2-4-144,0-1 4,0 1 1,0-1 0,0 0-1,-1 0 1,0 0-1,0-1 1,-1 1-1,0-1 1,-8 6 0,-66 39 721,-63 46-55,60-31-452,-141 103 573,218-165-811,-44 29 351,-98 47-1,-56 27 352,97-48-359,83-44-252,0 2 0,0 0-1,-34 34 1,-12 8 120,-26 16 95,-213 155 675,225-165-783,23-17-110,25-20-43,-85 56 380,6-7 295,81-53-510,26-17-138,-1-1-1,1-1 1,-1 1 0,0-1 0,-11 4-1,12-8-13,7-1-75,1 0-1,-1 0 1,1 0 0,-1 0-1,1 0 1,-1 0-1,1 0 1,-1 0-1,1 0 1,-1 0-1,1 0 1,0 0 0,-1 1-1,1-1 1,-1 0-1,1 0 1,-1 1-1,1-1 1,0 0-1,-1 0 1,1 1-1,0-1 1,-1 0 0,1 1-1,-1 0 1,1 0 35,16-12 244,1 0-3235</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8:26.602"/>
    </inkml:context>
    <inkml:brush xml:id="br0">
      <inkml:brushProperty name="width" value="0.05" units="cm"/>
      <inkml:brushProperty name="height" value="0.05" units="cm"/>
      <inkml:brushProperty name="color" value="#AB008B"/>
    </inkml:brush>
  </inkml:definitions>
  <inkml:trace contextRef="#ctx0" brushRef="#br0">209 114 6128,'0'0'10264,"-11"-6"-9941,-35-17-15,45 23-265,-1-1 0,0 0-1,1 1 1,-1-1-1,0 1 1,0 0-1,1 0 1,-1 0 0,0-1-1,0 2 1,1-1-1,-1 0 1,0 0-1,0 0 1,1 1-1,-1-1 1,0 1 0,1 0-1,-1-1 1,0 1-1,1 0 1,-1 0-1,1 0 1,0 0 0,-1 0-1,1 0 1,0 0-1,-1 1 1,1-1-1,0 0 1,0 1 0,0-1-1,-1 2 1,-3 4 76,-7 6 65,1 0-1,1 1 1,0 0-1,1 1 1,1 0-1,0 1 1,-10 31-1,16-45-166,1 0 0,0 0 1,1 1-1,-1-1 0,0 1 0,1-1 0,-1 0 0,1 1 1,0-1-1,0 1 0,0-1 0,0 1 0,0-1 0,1 1 1,-1-1-1,1 1 0,-1-1 0,1 1 0,0-1 0,0 0 1,0 1-1,0-1 0,1 0 0,-1 0 0,0 0 0,1 0 1,0 0-1,-1 0 0,1-1 0,0 1 0,0 0 0,0-1 1,3 2-1,-1-1 5,1 1 0,0-2 0,0 1 0,-1 0 0,1-1 0,0 0 0,0 0 0,1-1 0,-1 1 0,0-1 0,0 0 0,0 0 0,0-1 0,0 0 0,8-1 0,0-3-3,-1 1 0,0-1 1,0-1-1,0 0 0,-1-1 0,0 0 1,0-1-1,-1 0 0,0-1 0,0 0 1,-1 0-1,10-14 0,-12 14 4,0 0 0,-1 0 1,0-1-1,-1 0 0,0 0 0,0 0 1,-1-1-1,0 1 0,-1-1 0,-1 0 1,0 0-1,0 0 0,-1 0 0,0-21 1,-1 30-16,0-1-1,0 1 1,0-1 0,-1 1 0,1-1 0,-1 0 0,0 1 0,0 0-1,1-1 1,-2 1 0,1-1 0,0 1 0,0 0 0,-1 0 0,1 0-1,-1 0 1,0 0 0,1 0 0,-1 0 0,0 0 0,0 1 0,0-1-1,0 1 1,-1 0 0,1-1 0,0 1 0,-1 0 0,1 0 0,0 0 0,-1 1-1,1-1 1,-1 0 0,0 1 0,1 0 0,-1 0 0,1 0 0,-1 0-1,1 0 1,-1 0 0,-3 1 0,-6 1 18,-1 1-1,1 0 1,0 1 0,1 0 0,-1 1-1,1 0 1,-13 8 0,13-6-4,1 0-1,0 1 1,0 0 0,1 0 0,0 1 0,1 0 0,-9 12 0,12-15-19,1 1 0,0 0 0,0 0 0,0 0 0,1 1 0,0-1 0,0 1 0,1 0 0,0 0 0,0-1 0,1 1 0,-1 9 0,2-15-11,0-1-1,0 1 0,0-1 1,0 1-1,0-1 0,1 1 0,-1-1 1,0 1-1,1-1 0,-1 0 1,1 1-1,0-1 0,-1 0 1,1 1-1,0-1 0,0 0 1,0 0-1,0 0 0,0 1 0,0-1 1,0 0-1,3 1 0,9 3-2867</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8:53.342"/>
    </inkml:context>
    <inkml:brush xml:id="br0">
      <inkml:brushProperty name="width" value="0.05" units="cm"/>
      <inkml:brushProperty name="height" value="0.05" units="cm"/>
      <inkml:brushProperty name="color" value="#AB008B"/>
    </inkml:brush>
  </inkml:definitions>
  <inkml:trace contextRef="#ctx0" brushRef="#br0">205 93 5624,'0'0'7004,"3"-11"-6664,1 0-222,-2 7-57,-1 0 0,1 0 0,-1-1 0,0 1-1,0 0 1,0-1 0,-1 1 0,0-7 0,4 6 932,-4 5-947,0 0 0,1 0 1,-1 0-1,0 0 0,0 0 0,1 0 0,-1-1 0,0 1 1,0 0-1,0 0 0,1 0 0,-1-1 0,0 1 0,0 0 1,0 0-1,1 0 0,-1-1 0,0 1 0,0 0 0,0 0 1,0-1-1,0 1 0,0 0 0,0-1 0,0 1 1,0 0-1,1 0 0,-1-1 0,0 1 0,0 0 0,-1-1 1,1 1-1,0 0 0,-1-14 1754,-4 32-1135,5-17-693,-87 282 1189,-17 69 557,97-330-1532,-3 18 317,4-15-221,4-21-220,1 0-1,0 0 1,0 0 0,0 1-1,0 6 1,-1-6 71,3-3-13,8-3-84,23-3 40,0-2 0,43-14-1,-21 5-28,32-9 34,113-23 120,-125 41 202,-55 12-160,-15-2-117,-12-2-330,7-2-56,-4-6-3793</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8:53.816"/>
    </inkml:context>
    <inkml:brush xml:id="br0">
      <inkml:brushProperty name="width" value="0.05" units="cm"/>
      <inkml:brushProperty name="height" value="0.05" units="cm"/>
      <inkml:brushProperty name="color" value="#AB008B"/>
    </inkml:brush>
  </inkml:definitions>
  <inkml:trace contextRef="#ctx0" brushRef="#br0">1 122 10248,'0'0'2865,"10"-7"-2521,11-5-104,0 2 0,1 0 0,0 1 0,26-7 0,13 2 500,-21 5 608,51-19 1,-64 23-300,-26 4-966,-1 1 1,1 0-1,0 0 0,-1-1 0,1 1 0,0 0 0,0 0 0,-1 0 0,1 0 0,0 0 0,0 0 0,-1 0 1,1 1-1,0-1 0,0 0 0,-1 0 0,1 0 0,0 1 0,-1-1 0,1 0 0,0 1 0,-3 7-42,-4 3 6,-3-6-3035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8:54.232"/>
    </inkml:context>
    <inkml:brush xml:id="br0">
      <inkml:brushProperty name="width" value="0.05" units="cm"/>
      <inkml:brushProperty name="height" value="0.05" units="cm"/>
      <inkml:brushProperty name="color" value="#AB008B"/>
    </inkml:brush>
  </inkml:definitions>
  <inkml:trace contextRef="#ctx0" brushRef="#br0">1 69 10544,'0'0'2705,"14"-7"-2332,-7 3-319,6-3 61,1 0 0,-1 1 0,1 0 0,1 1 0,27-5 0,13 2 637,65-1 0,-95 9-13,0 1-1,0 1 1,0 1 0,48 13-1,-69-15-676,-1 1 0,0-1 0,0 1 0,0-1 0,1 1 0,-2 0 0,1 0-1,0 1 1,0-1 0,-1 1 0,4 3 0,10 19-3003</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8:54.623"/>
    </inkml:context>
    <inkml:brush xml:id="br0">
      <inkml:brushProperty name="width" value="0.05" units="cm"/>
      <inkml:brushProperty name="height" value="0.05" units="cm"/>
      <inkml:brushProperty name="color" value="#AB008B"/>
    </inkml:brush>
  </inkml:definitions>
  <inkml:trace contextRef="#ctx0" brushRef="#br0">58 0 9744,'0'0'2001,"10"1"-1630,28 3 49,-37-4-404,-1 0 0,1 0 0,-1 0 1,1 1-1,-1-1 0,0 0 0,1 0 1,-1 0-1,0 0 0,1 1 0,-1-1 0,0 0 1,1 0-1,-1 1 0,0-1 0,1 0 1,-1 1-1,0-1 0,0 0 0,1 1 1,-1-1-1,0 0 0,0 1 0,0-1 1,1 0-1,-1 1 0,0-1 0,0 1 1,0-1-1,0 0 0,0 1 0,0-1 0,0 1 1,0-1-1,0 0 0,0 1 0,0-1 1,0 1-1,0-1 0,-1 1 0,-8 17 509,6-12-291,-26 62 1898,-28 105 1,50-148-1481,2-15-47,2-6-753</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8:55.356"/>
    </inkml:context>
    <inkml:brush xml:id="br0">
      <inkml:brushProperty name="width" value="0.05" units="cm"/>
      <inkml:brushProperty name="height" value="0.05" units="cm"/>
      <inkml:brushProperty name="color" value="#AB008B"/>
    </inkml:brush>
  </inkml:definitions>
  <inkml:trace contextRef="#ctx0" brushRef="#br0">0 35 6728,'0'0'9317,"11"-5"-8920,2 0-294,-1 0-1,1 0 1,0 1 0,0 1-1,0 0 1,17-1 0,33 4 678,1 2 0,79 13 1,-130-13-481,0 0-1,0 2 1,0-1 0,-1 2 0,1 0-1,-1 0 1,0 1 0,-1 0 0,12 9 0,-22-14-276,0 0 0,-1-1 1,1 1-1,-1 0 1,1-1-1,0 1 0,-1-1 1,1 1-1,0-1 1,0 0-1,-1 1 0,1-1 1,0 0-1,0 1 0,0-1 1,-1 0-1,1 0 1,0 0-1,0 0 0,0 1 1,0-1-1,0-1 1,-1 1-1,1 0 0,0 0 1,0 0-1,0 0 1,0 0-1,-1-1 0,1 1 1,0 0-1,0-1 1,-1 1-1,1-1 0,0 1 1,0-1-1,-1 1 0,1-1 1,-1 1-1,1-1 1,0 0-1,-1 1 0,1-1 1,-1 0-1,1-1 1,33-28-146,-20 21-2803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0:59.361"/>
    </inkml:context>
    <inkml:brush xml:id="br0">
      <inkml:brushProperty name="width" value="0.05" units="cm"/>
      <inkml:brushProperty name="height" value="0.05" units="cm"/>
    </inkml:brush>
  </inkml:definitions>
  <inkml:trace contextRef="#ctx0" brushRef="#br0">139 8 6928,'0'0'5665,"-13"4"-4866,11-4-757,-7 2 145,0 1 0,0-1 0,1 1-1,-1 1 1,1-1 0,0 2 0,0-1-1,0 1 1,1 0 0,-13 11 0,20-15-164,-2 0 108,0 1 0,0-1-1,1 1 1,-1 0 0,1 0 0,-1 0 0,1 0-1,0 0 1,0 0 0,0 0 0,0 0 0,0 1-1,0-1 1,1 0 0,-1 0 0,0 5-1,1-6-40,2 7 1202,11-12-380,-9 2-791,-1 0-1,1 0 1,-1-1 0,1 1 0,-1-1 0,0 0 0,0 0-1,0-1 1,0 1 0,-1 0 0,1-1 0,2-5-1,21-47 1719,-26 55-1808,0 1-1,0 0 1,1 0 0,-1 0-1,0-1 1,0 1 0,0 0-1,0 0 1,0-1 0,0 1-1,0 0 1,0 0 0,0-1-1,0 1 1,0 0 0,0 0-1,0-1 1,0 1 0,-1 0-1,1 0 1,0 0 0,0-1-1,0 1 1,0 0 0,0 0-1,0 0 1,-1-1 0,1 1-1,0 0 1,0 0 0,0 0-1,0 0 1,-1-1-1,1 1 1,0 0 0,0 0-1,0 0 1,-1 0 0,1 0-1,0 0 1,0 0 0,-1 0-1,1 0 1,0 0 0,0 0-1,-1 0 1,1 0 0,0 0-1,0 0 1,-1 0 0,1 0-1,0 0 1,0 0 0,-1 0-1,1 0 1,-1 0-1,0 1 0,0-1 0,1 0 1,-1 0-1,0 1 0,1-1 0,-1 1 1,0-1-1,1 1 0,-1-1 0,0 1 1,1-1-1,-1 1 0,1-1 0,-1 1 1,1 0-1,-1-1 0,1 1 0,0 0 1,-1-1-1,1 1 0,0 0 0,-1 1 1,1 13-747,0-12-1616</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8:56.072"/>
    </inkml:context>
    <inkml:brush xml:id="br0">
      <inkml:brushProperty name="width" value="0.05" units="cm"/>
      <inkml:brushProperty name="height" value="0.05" units="cm"/>
      <inkml:brushProperty name="color" value="#AB008B"/>
    </inkml:brush>
  </inkml:definitions>
  <inkml:trace contextRef="#ctx0" brushRef="#br0">0 0 8032,'0'0'7754,"14"1"-7394,33 1 249,-1 2 1,75 17-1,-37 1 1451,-83-22-2015,0 0-1,-1 0 1,1 0-1,0 0 1,-1 0-1,1 0 1,0 0-1,-1 0 1,1 0 0,0 0-1,-1 0 1,1-1-1,0 1 1,-1 0-1,1 0 1,-1-1-1,1 1 1,0 0 0,-1-1-1,1 1 1,-1-1-1,1 1 1,0-1-1,-1 1-42,0 0 1,0-1-1,0 1 0,1 0 0,-1 0 0,0 0 0,0-1 0,0 1 0,0 0 0,0 0 0,1-1 0,-1 1 1,0 0-1,0 0 0,0-1 0,0 1 0,0 0 0,0 0 0,0-1 0,0 1 0,0 0 0,0 0 0,0-1 1,0 1-1,0 0 0,0-1 0,0 1 0,0 0 0,0 0 0,-1 0 0,1-1 0,0 1 0,0 0 0,0 0 1,0-1-1,0 1 0,-1 0 0,1 0 0,0 0 0,0-1 0,0 1 0,-1 0 0,1 0 0,0 0 0,0 0 1,-1 0-1,1 0 0,0-1 0,0 1 0,-1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8:56.387"/>
    </inkml:context>
    <inkml:brush xml:id="br0">
      <inkml:brushProperty name="width" value="0.05" units="cm"/>
      <inkml:brushProperty name="height" value="0.05" units="cm"/>
      <inkml:brushProperty name="color" value="#AB008B"/>
    </inkml:brush>
  </inkml:definitions>
  <inkml:trace contextRef="#ctx0" brushRef="#br0">0 102 10544,'0'0'2210,"17"-7"-1814,-13 5-364,27-11 222,0 1 0,39-9 0,-29 11 86,-7 1 135,1 2-1,-1 1 1,50-2-1,-14 2-1068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8:57.357"/>
    </inkml:context>
    <inkml:brush xml:id="br0">
      <inkml:brushProperty name="width" value="0.05" units="cm"/>
      <inkml:brushProperty name="height" value="0.05" units="cm"/>
      <inkml:brushProperty name="color" value="#AB008B"/>
    </inkml:brush>
  </inkml:definitions>
  <inkml:trace contextRef="#ctx0" brushRef="#br0">264 0 6824,'0'0'5446,"-5"10"-4984,-25 50 161,-88 186 1293,91-183-1254,3 1 0,-17 71 0,35-104 233,0 1 1,-1 63-1,7-93-811,0 0 0,0 0-1,1 0 1,-1-1-1,1 1 1,-1 0-1,1 0 1,0 0 0,-1 0-1,1 0 1,0-1-1,0 1 1,0 0-1,0-1 1,1 1 0,-1-1-1,0 1 1,1-1-1,-1 1 1,1-1-1,-1 0 1,1 0 0,0 0-1,0 0 1,-1 0-1,1 0 1,0 0 0,0-1-1,0 1 1,0-1-1,0 1 1,3-1-1,8 2 41,-1-1-1,1-1 1,-1 0-1,14-2 1,-14 1-90,153-18 586,3-1-79,-77 12 55,-62 4-175,-28 4-378,1 0 308,1 0-1174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8:57.751"/>
    </inkml:context>
    <inkml:brush xml:id="br0">
      <inkml:brushProperty name="width" value="0.05" units="cm"/>
      <inkml:brushProperty name="height" value="0.05" units="cm"/>
      <inkml:brushProperty name="color" value="#AB008B"/>
    </inkml:brush>
  </inkml:definitions>
  <inkml:trace contextRef="#ctx0" brushRef="#br0">1 65 12456,'0'0'3241,"12"0"-2953,47 0 485,1-3 0,71-13-1,-127 16-716,14-3 611,-1-1-1,34-11 0,-30 11-49,-18 4-504,-1 0-1,1-1 1,-1 1 0,1-1 0,-1 1 0,1-1-1,-1 0 1,5-2 0,-5 1-150,3-4 342,-5 2-3634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8:58.097"/>
    </inkml:context>
    <inkml:brush xml:id="br0">
      <inkml:brushProperty name="width" value="0.05" units="cm"/>
      <inkml:brushProperty name="height" value="0.05" units="cm"/>
      <inkml:brushProperty name="color" value="#AB008B"/>
    </inkml:brush>
  </inkml:definitions>
  <inkml:trace contextRef="#ctx0" brushRef="#br0">0 12 11448,'0'0'1948,"18"-1"-1638,-6 0-267,196-8 1206,-76 16 89,37 1 1533,-140-5-1505,-3 0-3750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8:58.531"/>
    </inkml:context>
    <inkml:brush xml:id="br0">
      <inkml:brushProperty name="width" value="0.05" units="cm"/>
      <inkml:brushProperty name="height" value="0.05" units="cm"/>
      <inkml:brushProperty name="color" value="#AB008B"/>
    </inkml:brush>
  </inkml:definitions>
  <inkml:trace contextRef="#ctx0" brushRef="#br0">2 0 10848,'0'0'3433,"0"14"-2845,-1 41 797,8 76 0,-3-101-700,1 4 573,0 40 1,-3-77-808,2-2-3096</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8:59.400"/>
    </inkml:context>
    <inkml:brush xml:id="br0">
      <inkml:brushProperty name="width" value="0.05" units="cm"/>
      <inkml:brushProperty name="height" value="0.05" units="cm"/>
      <inkml:brushProperty name="color" value="#AB008B"/>
    </inkml:brush>
  </inkml:definitions>
  <inkml:trace contextRef="#ctx0" brushRef="#br0">0 93 7528,'0'0'6633,"14"-10"-6266,47-36-5,-56 41-261,1 1-1,1 0 0,-1 1 1,1-1-1,-1 1 1,1 0-1,0 1 1,0 0-1,0 0 0,0 0 1,1 1-1,-1 0 1,0 0-1,1 1 0,12 1 1,-17-1-43,-1 0 1,1 1 0,-1-1-1,0 1 1,1 0-1,-1 0 1,1-1-1,-1 1 1,0 1-1,0-1 1,1 0 0,-1 0-1,0 1 1,0 0-1,-1-1 1,1 1-1,0 0 1,0 0 0,-1 0-1,1 0 1,-1 0-1,0 0 1,1 0-1,-1 0 1,0 1-1,0-1 1,-1 0 0,2 4-1,1 8 189,-1-1 0,0 0 1,-1 1-1,0 15 0,0-4 91,0-4-64,0 1 0,2-1 1,0 0-1,1 0 0,1 0 0,14 34 1,-9-27-17,-8-21-141,1 0 0,-1-1 0,1 1 0,0-1 0,6 10 0,-8-15-102,0 0 1,0 0 0,1 1-1,-1-1 1,0 0 0,1 0-1,-1 0 1,0 0 0,1-1-1,-1 1 1,1 0 0,-1 0-1,1-1 1,0 1 0,-1-1 0,1 0-1,-1 1 1,1-1 0,0 0-1,-1 0 1,1 0 0,0 0-1,-1 0 1,1 0 0,0-1-1,-1 1 1,1-1 0,1 0-1,28-11-380,-22 7-2431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8:59.808"/>
    </inkml:context>
    <inkml:brush xml:id="br0">
      <inkml:brushProperty name="width" value="0.05" units="cm"/>
      <inkml:brushProperty name="height" value="0.05" units="cm"/>
      <inkml:brushProperty name="color" value="#AB008B"/>
    </inkml:brush>
  </inkml:definitions>
  <inkml:trace contextRef="#ctx0" brushRef="#br0">680 0 10752,'0'0'721,"-10"7"-337,-144 103 1073,-24 9 118,47-35-368,74-44-115,-61 57 1,98-78-663,8-8 508,22-25-3376</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9:00.618"/>
    </inkml:context>
    <inkml:brush xml:id="br0">
      <inkml:brushProperty name="width" value="0.05" units="cm"/>
      <inkml:brushProperty name="height" value="0.05" units="cm"/>
      <inkml:brushProperty name="color" value="#AB008B"/>
    </inkml:brush>
  </inkml:definitions>
  <inkml:trace contextRef="#ctx0" brushRef="#br0">0 304 8136,'0'0'8487,"5"-9"-7936,15-33 641,30-84 0,-45 111-851,1 0 0,9-16 0,7-21 1312,-22 51-1636,0 0 1,0 1-1,0-1 0,0 1 1,1-1-1,-1 1 0,0-1 1,0 1-1,0-1 0,0 1 0,1-1 1,-1 1-1,0-1 0,1 1 1,-1 0-1,0-1 0,1 1 1,-1-1-1,0 1 0,1 0 1,-1-1-1,1 1 0,-1 0 1,0-1-1,1 1 0,-1 0 1,1 0-1,-1 0 0,1-1 1,-1 1-1,1 0 0,-1 0 0,1 0 1,0 0-1,-1 0 0,1 0 1,-1 0-1,1 0 0,-1 0 1,1 0-1,-1 0 0,1 0 1,-1 0-1,1 1 0,-1-1 1,1 0-1,-1 0 0,1 0 1,-1 1-1,1-1 0,-1 0 1,0 1-1,1-1 0,-1 0 0,1 1 1,-1-1-1,0 1 0,1-1 1,-1 1-1,0 0 0,19 27 158,-5 8-54,-2 1 1,14 71 0,7 22 155,-21-106-212,-11-22-66,1 1 0,0 0-1,-1-1 1,0 1 0,0 0-1,0 0 1,0 0 0,1 5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9:05.219"/>
    </inkml:context>
    <inkml:brush xml:id="br0">
      <inkml:brushProperty name="width" value="0.05" units="cm"/>
      <inkml:brushProperty name="height" value="0.05" units="cm"/>
      <inkml:brushProperty name="color" value="#AB008B"/>
    </inkml:brush>
  </inkml:definitions>
  <inkml:trace contextRef="#ctx0" brushRef="#br0">233 0 7632,'0'0'7744,"0"12"-7412,-5 71 838,-29 158 1,29-219-848,-1 0 1,-17 38-1,19-51-153,-1 0 0,0 0-1,0-1 1,-1 0 0,0 0 0,0 0-1,0-1 1,-1 1 0,-9 5 0,15-12-127,-1 0 0,1 0 1,-1 0-1,0 0 0,1 0 1,-1-1-1,0 1 0,0-1 0,0 1 1,1-1-1,-1 0 0,0 0 1,0 0-1,0 0 0,0 0 1,1 0-1,-1 0 0,0 0 1,0-1-1,0 1 0,1-1 0,-1 0 1,0 1-1,1-1 0,-1 0 1,0 0-1,1 0 0,-1 0 1,-1-2-1,-1 0 10,1 0-1,0 0 1,-1 0 0,1 0 0,1-1 0,-1 1-1,0-1 1,1 0 0,0 0 0,-3-7 0,3 5-43,1 0 1,-1 0-1,2 0 1,-1 0-1,0 0 0,1 0 1,0 0-1,1-1 1,-1 1-1,1 0 1,2-8-1,9-15-3033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51:54.754"/>
    </inkml:context>
    <inkml:brush xml:id="br0">
      <inkml:brushProperty name="width" value="0.05" units="cm"/>
      <inkml:brushProperty name="height" value="0.05" units="cm"/>
      <inkml:brushProperty name="color" value="#5B2D90"/>
    </inkml:brush>
  </inkml:definitions>
  <inkml:trace contextRef="#ctx0" brushRef="#br0">1 1495 9536,'0'0'5513,"9"3"-5032,-4-2-416,0 1-4,0 0-1,0-1 1,0 0 0,1 0 0,-1-1-1,0 0 1,0 0 0,1 0-1,-1 0 1,0-1 0,0 1-1,0-2 1,6-1 0,6-3 92,-1-2 1,1 0 0,-2 0-1,1-2 1,-2 0-1,1-1 1,-1 0-1,-1-1 1,0 0 0,20-26-1,4-11 375,54-98 0,-55 86-204,-4 4 50,-3-1 0,-3-1 0,-2-1-1,19-77 1,-14 39 45,-6 27 31,-4-2 1,19-143 0,-35 188-356,0 8 33,-2 0 0,0-25 0,-1 41-98,-1 0 1,1 0-1,-1 0 1,1 0-1,-1 0 0,-1 0 1,1 0-1,0 0 1,-1 0-1,0 0 0,0 1 1,0-1-1,0 1 1,0-1-1,-1 1 1,-5-5-1,7 7-17,0 0-1,0 1 1,0-1 0,0 1-1,0-1 1,0 1-1,0-1 1,-1 1 0,1 0-1,0-1 1,0 1 0,0 0-1,-1 0 1,1 0 0,0 0-1,-1 0 1,1 0-1,0 0 1,-2 1 0,-1 0 5,0 0 1,1 1 0,-1-1-1,1 1 1,-1 0 0,-3 3-1,-3 2 19,1 1 1,0 0-1,-10 11 0,-20 35 45,4-6-49,17-24-30,1 1 0,1 1 0,1 0 1,2 1-1,0 1 0,2-1 0,1 2 1,-7 34-1,-3 29 8,-9 120-1,26-167 23,1 0-1,7 83 1,-5 2 92,2-102-74,7 38 220,-8-60-236,1 0 0,-1-1 1,1 1-1,1-1 0,-1 0 1,1 1-1,0-1 0,0-1 0,4 6 1,-5-8-15,11 14 199,26 23 0,-34-34-198,1-1 0,-1-1-1,1 1 1,-1-1 0,1 0-1,0 0 1,0 0 0,0-1 0,10 2-1,7 2 63,-16-4-65,0 0 1,-1-1-1,1 0 1,0 0-1,1 0 1,-1-1-1,0 1 1,0-2-1,0 1 1,0-1-1,0 0 1,11-4 0,-4 1 2,-1-1 0,1 0 0,-1-1 0,0-1 0,0 0 1,0-1-1,11-9 0,30-30 79,79-91-1,-79 79-66,-23 27 3,-1-2 0,-2-1 0,28-46 0,-34 41 1,-2-1 0,-1 0 0,-3-1 1,-1-1-1,-3-1 0,-1 0 0,-2 0 1,-2-1-1,2-65 0,-9 77-16,-4-148 121,2 162-106,-1-1-1,-1 1 1,-1 0-1,0 1 1,-2-1-1,0 1 1,-12-23-1,12 27 6,4 8 3,0 0 1,-1 0-1,-7-10 1,10 15-39,0 0 1,0 0-1,0-1 1,-1 1 0,1 0-1,0 1 1,-1-1-1,1 0 1,0 0-1,-1 0 1,1 1-1,-1-1 1,1 1-1,-1-1 1,1 1 0,-1 0-1,0-1 1,1 1-1,-1 0 1,1 0-1,-3 0 1,2 1-8,1-1 0,-1 1 1,1-1-1,-1 1 0,1 0 0,0 0 1,-1-1-1,1 1 0,0 0 0,0 0 1,-1 0-1,1 0 0,0 1 0,0-1 1,0 0-1,0 0 0,1 1 0,-2 0 1,-13 30-27,11-23 24,-10 27-28,2 0 0,2 0 0,-10 60 0,-5 119-114,14-100 95,0 73 7,6-67 30,5-110 14,-24 294 76,23-241 35,2-45-54,-3 30 0,-6 22 190,7-47-76,-1 0 0,-1 0 0,-2 0 1,0-1-1,-14 37 0,6-16 77,12-37-201,0 0 0,-1 0-1,0 0 1,-1-1 0,1 1-1,-1-1 1,-1 1-1,-4 7 1,-23 41 238,21-39-287,0 1 0,1 0 1,1 0-1,-6 19 0,4-11 0,-14 25 0,-50 68 46,61-100-36,-1-1 0,0 0 1,-2-1-1,-19 16 0,16-13 13,16-15-18,-1-1 1,0 1-1,1-1 1,-2 0-1,-4 4 1,7-6 0,1 0 0,-1-1 1,0 1-1,0-1 1,1 1-1,-1-1 0,0 1 1,0-1-1,0 0 0,0 0 1,1 0-1,-1 0 0,0 0 1,0-1-1,0 1 1,1 0-1,-1-1 0,0 1 1,-2-2-1,0 0 5,-1 0 0,1 0 0,-1 0 0,1-1 0,0 0 0,0 0 0,0 0 0,0 0 0,0-1-1,1 1 1,0-1 0,-1 0 0,1 0 0,1 0 0,-4-7 0,3 4-5,0 1 1,1-1-1,1 1 0,-1-1 1,1 0-1,0 0 0,0 0 1,1 0-1,0 0 0,1-8 1,1-1-11,1 0 1,1 0 0,0 0 0,1 0 0,1 1 0,0 0-1,1 0 1,17-25 0,2 2-25,1 2 0,3 1 0,0 1 0,3 2 0,0 1 0,2 2 0,41-27 0,-48 37-21,51-25 1,-55 32-6,45-32 0,-3 0 42,-55 37 8,1-1 1,19-18-1,-4 3-8,11-8 16,-1 0-1,-2-3 1,-1 0-1,-2-3 1,52-74-1,-39 52 48,-30 41-28,5-1-40,-16 16 15,0-1 1,-1 1-1,0-1 0,1 1 1,3-7-1,6-10-27,26-29-1,-38 49 31,-1-1 0,1 1 0,-1 0 0,1-1 0,-1 1 0,1 0 0,0-1 0,-1 1 0,1 0 0,-1-1 0,1 1 0,0 0 0,-1 0 0,1 0 0,0 0 0,-1 0 0,1 0 0,0 0 0,-1 0 0,1 0 0,0 0 0,-1 0-1,1 0 1,0 0 0,-1 1 0,1-1 0,0 0 0,-1 0 0,1 1 0,-1-1 0,1 0 0,-1 1 0,1-1 0,-1 1 0,1-1 0,-1 0 0,1 1 0,-1-1 0,1 1 0,0 0 0,21 29-23,-15-20 4,-6-8 18,1-1 0,-1 1 0,0 0 0,0-1-1,0 1 1,-1 0 0,1 0 0,0 0-1,-1-1 1,1 1 0,-1 0 0,1 0 0,-1 0-1,0 0 1,0 0 0,0 0 0,0 0 0,0 0-1,0 0 1,-1 0 0,1 0 0,-2 3 0,0-1 38,1 0 0,-1 1 0,-1-1 0,1 0 0,0-1 0,-1 1 0,0 0 0,-5 4 0,7-5-30,0-1 1,0 0 0,0 1-1,0-1 1,0 1-1,1 0 1,-1-1 0,1 1-1,0-1 1,0 1-1,0 0 1,0-1-1,0 1 1,1 5 0,0 2 3,1 10-15,1-1 0,1 0 0,6 18 0,3 18-22,-6-25 16,1 0 0,1 0 0,21 46 0,-27-69 10,1-1 1,0 0-1,0 0 1,0 0-1,1 0 1,8 7-1,-12-12 2,0-1-1,0 1 1,0-1-1,0 0 0,0 1 1,0-1-1,0 0 1,0 0-1,0 0 1,0 0-1,0 0 0,0 0 1,0 0-1,0 0 1,0-1-1,0 1 1,0 0-1,0 0 0,0-1 1,0 1-1,0-1 1,-1 1-1,1-1 1,0 1-1,0-1 0,0 0 1,0 1-1,-1-1 1,1 0-1,0 0 1,-1 1-1,1-1 0,0-1 1,3-3 4,0 0 0,0 0 1,-1 0-1,5-8 0,-1-5 12,0 0 1,-1 0-1,-1-1 0,-1 0 1,3-21-1,3-100 111,-8 112-101,-2 5 36,-5-37 0,0-5 130,10 3 129,-5 61-321,0 0 0,0 0 0,0 0-1,0 0 1,0-1 0,0 1 0,0 0 0,0 0 0,1 0-1,-1 0 1,0 0 0,1 0 0,-1 0 0,1 0 0,-1 0 0,1 0-1,1-2 1,-2 3 0,1 0 0,-1-1 0,1 1 0,-1 0-1,1 0 1,-1 0 0,1 0 0,-1 0 0,1 0 0,-1 0-1,1 0 1,0 0 0,-1 0 0,1 0 0,-1 0 0,1 0-1,-1 0 1,1 1 0,-1-1 0,1 0 0,-1 0 0,1 0-1,-1 1 1,0-1 0,2 1 0,2 2 13,0 1 0,0 0 0,0 0-1,0 0 1,5 8 0,14 17-117,33 31 0,-29-32 46,-5-5-40,1-1 0,29 22 1,-42-37 75,1-1 0,0 0 1,1-1-1,-1 0 0,1-1 1,0 0-1,0-1 0,1 0 1,12 0-1,-17-3 42,-1-1-1,1 0 1,-1 0 0,1-1-1,-1 0 1,0-1 0,0 1-1,0-1 1,10-6 0,2 0 91,-15 7-107,1 0 1,0-1-1,0 0 0,-1 0 0,0 0 0,0 0 0,1-1 0,-2 1 0,1-1 0,0 0 1,-1 0-1,0 0 0,4-7 0,-5 7-4,-1 1 0,1-1-1,-1 0 1,0 0 0,0 1 0,0-1 0,0 0 0,-1 0-1,1 0 1,-1 0 0,0 0 0,0 0 0,-1 0 0,1 0-1,-1 0 1,0 0 0,0 0 0,-2-5 0,-1 0 19,0 0 0,-1 1 0,0 0 0,-1-1 0,1 2 0,-1-1 0,-1 1 0,0 0 0,0 0 0,0 0 0,-14-8 0,17 13-15,1 0 1,-1 1-1,0-1 0,0 1 1,0 0-1,1 0 1,-1 1-1,0-1 0,0 1 1,0 0-1,0 0 1,0 0-1,0 1 0,0-1 1,0 1-1,0 0 1,0 0-1,0 0 1,1 1-1,-5 1 0,3-1 1,0 1 0,0-1 0,0 1 0,0 0 0,1 0-1,-1 0 1,1 1 0,0 0 0,0 0 0,0 0 0,1 0-1,-1 0 1,1 1 0,-3 5 0,2 1-20,0 1-1,1-1 1,0 1 0,0 0-1,2 0 1,-1 0 0,2 0-1,0 0 1,0 0-1,1 0 1,0 0 0,1 0-1,1 0 1,0 0 0,5 14-1,1-3-18,0-1 0,2-1-1,0 0 1,2 0-1,0-1 1,30 35 0,-36-47 16,1 0 1,0 0 0,0-1 0,1 0 0,0 0-1,0-1 1,13 6 0,-17-10 15,-1 0 1,1 0-1,0 0 1,0-1-1,0 0 1,0 0-1,0 0 0,0-1 1,0 1-1,0-1 1,0 0-1,0-1 0,0 0 1,0 1-1,0-1 1,0-1-1,0 1 1,4-3-1,3-2 3,0 0 1,-1-1-1,1 0 0,-2 0 0,1-2 1,-1 1-1,-1-1 0,1-1 0,-2 0 1,1 0-1,10-17 0,2-9 4,-1-1 0,18-50 0,7-11 46,-39 85-30,1 0 0,1 1 0,0 0-1,15-16 1,-22 27-20,0 0 1,-1 0-1,1 0 1,0 0-1,1 0 0,-1 0 1,0 0-1,0 0 1,0 1-1,0-1 1,1 0-1,-1 1 0,0-1 1,1 1-1,-1-1 1,0 1-1,1 0 0,-1-1 1,1 1-1,-1 0 1,1 0-1,-1 0 1,0 0-1,1 0 0,-1 0 1,1 1-1,-1-1 1,0 0-1,1 1 0,-1-1 1,1 1-1,-1-1 1,0 1-1,0 0 0,1 0 1,-1 0-1,0-1 1,0 1-1,0 0 1,0 0-1,0 0 0,0 0 1,0 1-1,0-1 1,-1 0-1,1 0 0,0 1 1,-1-1-1,1 0 1,-1 1-1,1-1 1,-1 0-1,0 1 0,1-1 1,-1 1-1,0-1 1,0 2-1,2 15-4,-1 0 0,0 0 0,-1 0 0,-4 23 0,-15 72 0,15-97 0,4-15 0,0 0 0,-1 0 0,1 0 0,0 0 0,0-1 0,-1 1 0,1 0 0,0 0 0,0 0 0,0 0 0,0 0 0,0 0 0,0 0 0,0-1 0,0 1 0,1 0 0,-1 0 0,0 0 0,0 0 0,1 0 0,-1-1 0,1 1 0,0 1 0,0-2 0,1 0 0,0-1 0,-1 1 0,1-1 0,-1 1 0,0-1 0,1 1 0,-1-1 0,1 0 0,-1 0 0,0 0 0,1 0 0,-1 0 0,0 0 0,2-2 0,14-14 0,1-1 0,-2 0 0,27-40 0,-24 30 0,30-32 0,-46 58 0,-1-1 0,1 1 0,-1-1 0,1 1 0,0 0 0,0 0 0,0 0 0,0 0 0,1 1 0,-1-1 0,0 1 0,1 0 0,-1 0 0,6-1 0,-7 2 0,0 0 0,0 0 0,0 0 0,0 1 0,-1-1 0,1 1 0,0-1 0,0 1 0,0 0 0,-1-1 0,1 1 0,0 0 0,-1 0 0,1 0 0,-1 0 0,1 1 0,-1-1 0,0 0 0,1 1 0,-1-1 0,0 0 0,0 1 0,0 0 0,0-1 0,0 1 0,0 0 0,-1-1 0,2 4 0,3 11 0,0 0 0,-2 1 0,1-1 0,-2 1 0,0 20 0,0-13 0,9 44 0,-9-57 0,1 0 0,1 0 0,0 0 0,0-1 0,1 1 0,9 13 0,-12-20 0,1-1 0,-1 0 0,1 0 0,0-1 0,0 1 0,0 0 0,0-1 0,0 0 0,1 0 0,-1 0 0,1 0 0,-1 0 0,1-1 0,0 1 0,0-1 0,-1 0 0,1 0 0,0-1 0,0 1 0,0-1 0,0 0 0,4 0 0,5-1 0,0-1 0,-1 0 0,1-1 0,-1-1 0,0 0 0,0 0 0,0-1 0,-1-1 0,0 0 0,13-9 0,-12 8 0,-1-2 0,0 0 0,-1 0 0,0 0 0,0-2 0,-1 1 0,0-1 0,-1 0 0,8-15 0,-14 22 79,0 1 0,-1-1-1,0 1 1,1-1 0,-2 0 0,1 1-1,0-1 1,-1 0 0,1 0 0,-1-5-1,-6-20-4955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2:07.251"/>
    </inkml:context>
    <inkml:brush xml:id="br0">
      <inkml:brushProperty name="width" value="0.05" units="cm"/>
      <inkml:brushProperty name="height" value="0.05" units="cm"/>
      <inkml:brushProperty name="color" value="#004F8B"/>
    </inkml:brush>
  </inkml:definitions>
  <inkml:trace contextRef="#ctx0" brushRef="#br0">178 1 3616,'0'0'10392,"-2"10"-10022,-6 32 262,-30 82 0,5-17 60,18-52-405,-36 140 986,34-125-421,17-69-817,0 0 0,0 0 1,0 0-1,-1 0 0,1 0 0,0-1 0,0 1 0,-1 0 0,1 0 1,-1 0-1,1 0 0,-1-1 0,1 1 0,-1 0 0,1 0 0,-1-1 1,0 1-1,1 0 0,-1-1 0,0 1 0,0-1 0,1 1 0,-1-1 1,-1 1-1,1-1 113,7-13-2495</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9:06.262"/>
    </inkml:context>
    <inkml:brush xml:id="br0">
      <inkml:brushProperty name="width" value="0.05" units="cm"/>
      <inkml:brushProperty name="height" value="0.05" units="cm"/>
      <inkml:brushProperty name="color" value="#AB008B"/>
    </inkml:brush>
  </inkml:definitions>
  <inkml:trace contextRef="#ctx0" brushRef="#br0">415 0 4216,'0'0'12522,"-9"16"-11998,1-3-402,3-5-44,0 0-1,0 1 1,1 0-1,0 0 1,0 0-1,1 0 1,0 1-1,1-1 1,0 1-1,-1 13 1,-1 81 889,4 1 0,17 125 0,-3 54 1240,-14-284-2192,0 1 0,0-1 1,0 1-1,0-1 0,0 1 1,1-1-1,-1 1 0,0-1 0,0 1 1,-1-1-1,1 1 0,0-1 1,0 1-1,0-1 0,0 1 1,0-1-1,0 1 0,-1-1 1,1 1-1,0-1 0,0 1 1,-1-1-1,1 0 0,0 1 1,-1-1-1,1 0 0,0 1 0,-1-1 1,1 0-1,-1 1 0,1-1 1,0 0-1,-1 0 0,1 1 1,-1-1-1,1 0 0,-1 0 1,1 0-1,-1 0 0,1 1 1,-1-1-1,0 0 0,-22-10 578,11 4-534,-58-26 481,32 14-133,-1 1 0,-67-19-1,61 30-84,42 5-302,1 1-1,-1 0 1,1 0-1,-1 0 1,1 0-1,-1 1 0,1-1 1,0 1-1,-1-1 1,1 1-1,0 0 1,-1 0-1,1 0 1,0 0-1,-2 1 1,6 0-54,0-1 0,0 1 0,0-1 0,0 0 0,0 0 0,0 0 0,1 0 0,-1 0 0,1-1 0,3 2 0,48 9-819,-35-8-2319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9:06.626"/>
    </inkml:context>
    <inkml:brush xml:id="br0">
      <inkml:brushProperty name="width" value="0.05" units="cm"/>
      <inkml:brushProperty name="height" value="0.05" units="cm"/>
      <inkml:brushProperty name="color" value="#AB008B"/>
    </inkml:brush>
  </inkml:definitions>
  <inkml:trace contextRef="#ctx0" brushRef="#br0">100 1 12056,'0'0'2816,"-2"13"-2352,-58 214 1667,32-127-572,23-84-1140,1-4 98,8-21-33,15-38-3032</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9:08.133"/>
    </inkml:context>
    <inkml:brush xml:id="br0">
      <inkml:brushProperty name="width" value="0.05" units="cm"/>
      <inkml:brushProperty name="height" value="0.05" units="cm"/>
      <inkml:brushProperty name="color" value="#AB008B"/>
    </inkml:brush>
  </inkml:definitions>
  <inkml:trace contextRef="#ctx0" brushRef="#br0">67 0 5320,'0'0'6776,"-10"6"-6424,-4 1-226,-28 20 448,42-27-529,0 0 0,0 0 0,1 0 0,-1 0 0,0 0 0,0 0 0,0 0 0,0 0 0,1 0 0,-1 0 0,0 1 0,0-1 0,0 0 0,0 0 0,0 0 0,1 0 0,-1 0 0,0 0 0,0 0 0,0 1 0,0-1 0,0 0 0,0 0 0,1 0 0,-1 0 0,0 1 0,0-1 0,0 0 0,0 0 0,0 0 0,0 0 0,0 1 0,0-1 0,0 0 0,0 0 0,0 0 0,0 0 0,0 1 0,0-1 0,0 0 0,0 0 0,0 0 0,0 1 0,0-1 0,0 0 0,0 0 0,-1 0 0,1 0 0,0 1 0,0-1 0,0 0 0,0 0 0,0 0 0,0 0 0,0 0 0,-1 0 0,1 1 0,0-1 0,20-1 1169,-17 1-1389,291 4 2212,-288-3-2002,21 0 279,39 8 0,-53-6-65,0-1-1,0 0 1,1-1 0,-1 0-1,22-2 1,-3-10 87,-17 5-3133</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9:08.780"/>
    </inkml:context>
    <inkml:brush xml:id="br0">
      <inkml:brushProperty name="width" value="0.05" units="cm"/>
      <inkml:brushProperty name="height" value="0.05" units="cm"/>
      <inkml:brushProperty name="color" value="#AB008B"/>
    </inkml:brush>
  </inkml:definitions>
  <inkml:trace contextRef="#ctx0" brushRef="#br0">0 3 8136,'0'0'8334,"12"-1"-7991,45-1 282,1 3 0,95 14-1,-139-13-439,1-1 0,21 0-1,17 0 746,-26 1 242,-26-4-941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9:09.172"/>
    </inkml:context>
    <inkml:brush xml:id="br0">
      <inkml:brushProperty name="width" value="0.05" units="cm"/>
      <inkml:brushProperty name="height" value="0.05" units="cm"/>
      <inkml:brushProperty name="color" value="#AB008B"/>
    </inkml:brush>
  </inkml:definitions>
  <inkml:trace contextRef="#ctx0" brushRef="#br0">0 0 10752,'0'0'5117,"15"9"-4673,49 27-4,-59-34-373,-1 0 0,1 0 0,0-1 0,0 1 0,0-1 0,-1-1 0,1 1-1,0-1 1,0 0 0,0 0 0,0 0 0,0 0 0,6-2 0,6 0 220,13-2 317,37-10 0,-31 5-2848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9:10.316"/>
    </inkml:context>
    <inkml:brush xml:id="br0">
      <inkml:brushProperty name="width" value="0.05" units="cm"/>
      <inkml:brushProperty name="height" value="0.05" units="cm"/>
      <inkml:brushProperty name="color" value="#AB008B"/>
    </inkml:brush>
  </inkml:definitions>
  <inkml:trace contextRef="#ctx0" brushRef="#br0">493 6 7024,'0'0'8056,"-12"-1"-7575,-35-3 2,45 4-421,0 0 0,0 0 0,0 0 0,0 0 1,0 0-1,0 1 0,0-1 0,0 1 0,0-1 1,0 1-1,0 0 0,0 0 0,0 0 1,1 0-1,-1 0 0,0 0 0,1 0 0,-1 1 1,1-1-1,-1 1 0,1-1 0,0 1 0,-3 2 1,1 2 44,1 0 0,-1 0 1,1 0-1,0 0 0,-2 9 1,1-4 24,-5 23 212,2-1 0,1 1 0,1 0 1,1 43-1,15 140 770,-2-79-556,8 109 769,-17-230-803,-2 31 1,1-47-502,-1 0 1,1-1-1,0 1 1,0 0-1,-1-1 0,1 1 1,0 0-1,-1-1 1,1 1-1,-1-1 0,1 1 1,-1-1-1,1 1 1,-1-1-1,1 1 0,-1-1 1,0 1-1,1-1 1,-1 0-1,1 1 0,-1-1 1,0 0-1,1 1 1,-1-1-1,0 0 0,0 0 1,1 0-1,-1 0 1,0 0-1,1 0 0,-1 0 1,-1 0-1,-27-2 265,21 0-212,-30-5 305,-71-23 0,39 9 64,45 13-230,18 5-123,0 1 1,0 0-1,0 0 0,0 1 1,-13-2-1,19 4-77,0-1 1,-1 0-1,1 0 1,0 0-1,0-1 1,-1 1-1,1 0 1,0 0-1,-1-1 1,1 1-1,0 0 1,0-1-1,0 1 1,-1-1-1,1 0 1,0 1-1,0-1 1,0 0-1,0 0 1,0 0-1,0 0 1,0 0-1,1 0 1,-1 0-1,0 0 1,0-1-1,49-7-944,-12 3 562,0-1-3414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9:10.641"/>
    </inkml:context>
    <inkml:brush xml:id="br0">
      <inkml:brushProperty name="width" value="0.05" units="cm"/>
      <inkml:brushProperty name="height" value="0.05" units="cm"/>
      <inkml:brushProperty name="color" value="#AB008B"/>
    </inkml:brush>
  </inkml:definitions>
  <inkml:trace contextRef="#ctx0" brushRef="#br0">47 1 11048,'0'0'2200,"-2"14"-1510,-21 117 1398,16-98-704,-2 34 0,3-33 88,20-51-925,15-30-3170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9:11.544"/>
    </inkml:context>
    <inkml:brush xml:id="br0">
      <inkml:brushProperty name="width" value="0.05" units="cm"/>
      <inkml:brushProperty name="height" value="0.05" units="cm"/>
      <inkml:brushProperty name="color" value="#AB008B"/>
    </inkml:brush>
  </inkml:definitions>
  <inkml:trace contextRef="#ctx0" brushRef="#br0">6 72 6328,'0'0'9952,"-1"-10"-9534,-3-33-19,3 43-376,1-1-1,0 0 1,0 1 0,0-1 0,0 0 0,0 1 0,0-1-1,0 0 1,1 1 0,-1-1 0,0 0 0,0 1 0,0-1-1,1 0 1,-1 1 0,0-1 0,1 1 0,-1-1 0,1 1-1,-1-1 1,0 1 0,1-1 0,-1 1 0,1-1 0,-1 1-1,1-1 1,0 1 0,-1 0 0,1-1 0,-1 1 0,1 0-1,0 0 1,-1-1 0,1 1 0,0 0 0,-1 0 0,1 0-1,0 0 1,-1 0 0,1 0 0,0 0 0,-1 0 0,2 0 0,0 0 74,0 1 1,1-1 0,-1 1 0,0 0 0,0 0 0,1 0 0,-1 0 0,0 0 0,2 2 0,0 0 1,0 1 0,0 1 0,-1-1 0,1 1 0,-1-1 0,0 1 0,-1 0 0,1 0 0,-1 0 0,0 0 0,2 7 0,3 12 205,4 32-1,-2-7 59,-4-29-178,0-1 1,2 1-1,0-1 0,1 0 0,1-1 1,0 0-1,2 0 0,21 27 1,-24-34-37,-5-7-44,1 0 0,-1 0 0,1 0 0,7 6 0,-10-9-68,0 0 0,0-1 1,0 1-1,0 0 0,0-1 1,0 1-1,0-1 0,1 0 0,-1 1 1,0-1-1,0 0 0,0 0 1,0 0-1,1 0 0,-1 0 0,0 0 1,0 0-1,0 0 0,1 0 1,-1-1-1,0 1 0,0 0 0,0-1 1,0 1-1,0-1 0,2 0 1,7-6 26,0 1 1,-1-2-1,14-12 1,3-10-3849</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9:11.960"/>
    </inkml:context>
    <inkml:brush xml:id="br0">
      <inkml:brushProperty name="width" value="0.05" units="cm"/>
      <inkml:brushProperty name="height" value="0.05" units="cm"/>
      <inkml:brushProperty name="color" value="#AB008B"/>
    </inkml:brush>
  </inkml:definitions>
  <inkml:trace contextRef="#ctx0" brushRef="#br0">614 1 9848,'0'0'1280,"-16"15"-887,-247 218 1538,254-227-1858,-79 61 1543,-125 122 1,209-185-1457,0 1 0,1-1-1,-1 1 1,1 0 0,-4 7 0,7-12-152,0 0 0,0 0 0,0 0 0,0 1 0,0-1-1,0 0 1,0 0 0,0 0 0,0 0 0,0 0 0,0 0 0,0 0 0,0 0 0,0 1 0,0-1 0,0 0 0,0 0 0,0 0 0,0 0 0,1 0 0,-1 0 0,0 0 0,0 0 0,0 0-1,0 1 1,0-1 0,0 0 0,0 0 0,0 0 0,0 0 0,0 0 0,0 0 0,1 0 0,-1 0 0,0 0 0,0 0 0,0 0 0,0 0 0,0 0 0,0 0 0,0 0 0,0 0 0,1 0-1,-1 0 1,0 0 0,0 0 0,0 0 0,0 0 0,0 0 0,0 0 0,0 0 0,0 0 0,1 0 0,-1 0 0,0 0 0,0 0 0,0 0 0,0 0 0,0-1 0,0 1 0,10-3 119,6-5-2319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19:12.834"/>
    </inkml:context>
    <inkml:brush xml:id="br0">
      <inkml:brushProperty name="width" value="0.05" units="cm"/>
      <inkml:brushProperty name="height" value="0.05" units="cm"/>
      <inkml:brushProperty name="color" value="#AB008B"/>
    </inkml:brush>
  </inkml:definitions>
  <inkml:trace contextRef="#ctx0" brushRef="#br0">1 218 8336,'0'0'12749,"4"-12"-12392,0 1-320,31-80 884,-31 82-758,1 0 0,0 0 1,0 0-1,1 0 0,0 1 0,1 0 0,0 0 0,9-7 1,-9 7-9,-6 7-135,0 1-1,-1-1 0,1 0 0,0 0 0,-1 1 0,1-1 1,0 0-1,0 1 0,-1-1 0,1 1 0,0-1 0,0 1 1,0-1-1,0 1 0,0 0 0,0 0 0,0-1 0,2 1 1,4-1 114,-6 1-129,0 0 1,-1-1-1,1 1 1,-1 0-1,1 0 0,-1 0 1,1 0-1,0 0 1,-1 0-1,1 0 1,-1 0-1,1 1 1,-1-1-1,1 0 1,0 0-1,-1 0 1,1 1-1,-1-1 1,1 0-1,-1 0 1,1 1-1,-1-1 1,1 0-1,-1 1 0,0-1 1,1 1-1,-1-1 1,1 1-1,-1-1 1,0 1-1,0-1 1,1 2-1,4 6 8,-1 0 0,0 1 1,0 0-1,-1 0 0,0 0 0,-1 0 0,3 17 0,5 17 4,20 76 88,-28-113-30,0-1 0,-1 1 0,2-1 0,4 8 0,-7-11-268,1-1 0,0 1 1,0-1-1,0 1 0,0-1 0,0 0 0,1 0 0,-1 1 0,0-1 0,1 0 0,-1 0 0,0 0 0,1 0 0,-1-1 0,1 1 1,0 0-1,1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2:07.817"/>
    </inkml:context>
    <inkml:brush xml:id="br0">
      <inkml:brushProperty name="width" value="0.05" units="cm"/>
      <inkml:brushProperty name="height" value="0.05" units="cm"/>
      <inkml:brushProperty name="color" value="#004F8B"/>
    </inkml:brush>
  </inkml:definitions>
  <inkml:trace contextRef="#ctx0" brushRef="#br0">7 157 9744,'0'0'3710,"-1"-11"-3302,-1-3-234,-1-37 924,3 50-1066,0 1 1,0 0-1,0 0 0,0-1 0,0 1 1,1 0-1,-1 0 0,0-1 1,0 1-1,0 0 0,0 0 0,1 0 1,-1-1-1,0 1 0,0 0 0,1 0 1,-1 0-1,0 0 0,0-1 0,1 1 1,-1 0-1,0 0 0,0 0 0,1 0 1,-1 0-1,0 0 0,1 0 0,-1 0 1,0 0-1,0 0 0,1 0 0,-1 0 1,0 0-1,1 0 0,-1 0 1,0 0-1,0 0 0,1 0 0,-1 0 1,0 0-1,0 1 0,1-1 0,-1 0 1,1 0-1,18 8 364,-11-5-233,9 2 16,0-1 0,1-1 0,-1 0-1,35 0 1,74-8 385,-89 2-384,176-19 857,-167 15-313,-1-3-1,72-25 1,-115 35-682,0 0 1,0-1-1,-1 0 0,1 1 0,0-1 0,-1 0 0,1 0 0,0 0 1,-1 0-1,0 0 0,1 0 0,-1 0 0,1-1 0,-1 1 0,0 0 0,0-1 1,0 1-1,0-1 0,2-2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0:12.220"/>
    </inkml:context>
    <inkml:brush xml:id="br0">
      <inkml:brushProperty name="width" value="0.05" units="cm"/>
      <inkml:brushProperty name="height" value="0.05" units="cm"/>
      <inkml:brushProperty name="color" value="#AB008B"/>
    </inkml:brush>
  </inkml:definitions>
  <inkml:trace contextRef="#ctx0" brushRef="#br0">27 131 3408,'0'0'5558,"-5"10"-5046,-16 31 14,39-64 3940,26-32-3659,-29 33-363,-10 15-180,0-1 0,0 0 0,0 1 0,1 0 1,1 0-1,-1 1 0,1-1 0,0 2 0,14-10 0,-20 14-208,0 1 0,0-1-1,-1 1 1,1-1 0,0 1-1,0 0 1,0-1 0,0 1-1,0 0 1,0 0 0,0 0 0,0 0-1,0-1 1,0 1 0,0 1-1,0-1 1,0 0 0,0 0-1,0 0 1,0 0 0,-1 1 0,1-1-1,0 0 1,0 1 0,0-1-1,0 1 1,0-1 0,-1 1-1,1-1 1,0 1 0,0 0 0,-1-1-1,1 1 1,0 0 0,-1 0-1,2 1 1,0 2 77,-1 1 1,1-1-1,-1 1 0,0 0 0,0-1 1,0 7-1,2 5-30,7 41 491,-7-38-334,0-1 0,1 1 0,2-1 0,8 22 0,-14-39-250,7 14 280,0-1-1,12 19 1,-17-30-234,0 0 1,0 0-1,0 0 0,1-1 1,-1 1-1,1-1 1,0 1-1,-1-1 0,1 0 1,0 0-1,0 0 1,1-1-1,-1 1 1,0-1-1,0 0 0,1 1 1,3-1-1,7 1 148,-11-1-159,1 0 0,0-1 0,0 1 0,0-1 0,0 0 0,-1 0 0,1-1 0,0 1 0,0-1 0,4-1 0,4 0-122,1-2-3837</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0:12.699"/>
    </inkml:context>
    <inkml:brush xml:id="br0">
      <inkml:brushProperty name="width" value="0.05" units="cm"/>
      <inkml:brushProperty name="height" value="0.05" units="cm"/>
      <inkml:brushProperty name="color" value="#AB008B"/>
    </inkml:brush>
  </inkml:definitions>
  <inkml:trace contextRef="#ctx0" brushRef="#br0">700 0 8840,'0'0'2197,"-11"8"-1857,-209 169 1767,60-45-481,9-4-37,120-99-969,1 2 0,-40 55 0,49-50-8,20-34-553,0 1 1,0-1 0,1 0 0,-1 1 0,0-1 0,1 1 0,0-1 0,-1 1-1,1-1 1,0 1 0,1 0 0,-1-1 0,1 4 0,-1-5-47,1-1 1,0 1 0,0 0 0,-1-1-1,1 1 1,0-1 0,0 1 0,0-1 0,0 1-1,-1-1 1,1 1 0,0-1 0,0 0-1,0 0 1,0 0 0,0 1 0,0-1-1,0 0 1,0 0 0,0 0 0,0 0-1,0 0 1,0-1 0,0 1 0,0 0-1,0 0 1,0-1 0,1 0 0,30-8 17,3-9-2569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0:13.330"/>
    </inkml:context>
    <inkml:brush xml:id="br0">
      <inkml:brushProperty name="width" value="0.05" units="cm"/>
      <inkml:brushProperty name="height" value="0.05" units="cm"/>
      <inkml:brushProperty name="color" value="#AB008B"/>
    </inkml:brush>
  </inkml:definitions>
  <inkml:trace contextRef="#ctx0" brushRef="#br0">69 0 6224,'0'0'4849,"-11"6"-4089,-3 1-516,7-4-46,1 0 1,-1 1 0,0 0 0,-7 6-1,14-10-168,-1 0-1,1 0 0,0 0 1,0 0-1,0 1 0,0-1 1,-1 0-1,1 0 0,0 0 1,0 0-1,0 0 0,0 1 1,0-1-1,0 0 0,0 0 1,-1 0-1,1 0 0,0 1 1,0-1-1,0 0 0,0 0 1,0 0-1,0 1 0,0-1 1,0 0-1,0 0 0,0 0 1,0 1-1,0-1 0,0 0 1,0 0-1,0 0 0,0 0 1,0 1-1,1-1 0,-1 0 1,0 0-1,0 0 0,0 0 1,0 1-1,0-1 1,0 0-1,0 0 0,1 0 1,-1 0-1,0 0 0,0 1 1,0-1-1,0 0 0,0 0 1,1 0-1,-1 0 0,0 0 1,0 0-1,0 0 0,1 0 1,-1 0-1,0 0 0,0 0 1,0 0-1,1 0 0,-1 0 1,0 0-1,0 0 0,0 0 1,0 0-1,1 0 0,-1 0 1,16 2 332,90 8 1098,-66-5-191,-1-1 0,0-2 0,57-5 0,-60 3-324,-25 0-3834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0:18.645"/>
    </inkml:context>
    <inkml:brush xml:id="br0">
      <inkml:brushProperty name="width" value="0.05" units="cm"/>
      <inkml:brushProperty name="height" value="0.05" units="cm"/>
      <inkml:brushProperty name="color" value="#AB008B"/>
    </inkml:brush>
  </inkml:definitions>
  <inkml:trace contextRef="#ctx0" brushRef="#br0">333 485 5016,'0'0'4193,"-10"-4"-3770,-33-16 1,39 19-327,0-1 1,0 1-1,0 0 1,0 0 0,0 0-1,0 1 1,-1-1-1,1 1 1,0 0-1,0 0 1,0 1 0,-1-1-1,-3 2 1,-2 1 145,1 0 1,0 1-1,-15 7 1,16-7-60,-3 2 24,1 1 1,0 0 0,0 0-1,1 1 1,0 0 0,0 1 0,-11 13-1,9-8 2,1 1-1,0 0 1,1 0-1,-10 23 1,17-32-129,0 0 0,0 0 0,1 0 0,0 0-1,0 0 1,0 1 0,1-1 0,0 0 0,1 9 0,-1-12-41,0 0 1,1 0-1,-1 0 1,1 0-1,0 0 0,0 0 1,0 0-1,0-1 1,0 1-1,1 0 0,-1-1 1,1 1-1,0-1 0,0 1 1,0-1-1,0 0 1,0 0-1,0 0 0,1 0 1,4 3-1,2-1 58,1 0 0,-1 0-1,1-1 1,0-1 0,0 0-1,0 0 1,1-1 0,-1 0-1,0-1 1,1 0 0,-1-1-1,0 0 1,0 0 0,15-5-1,-7 1 91,-1-1-1,0 0 0,0-2 1,-1 0-1,0-1 0,0 0 1,20-18-1,-26 21-46,-9 6-108,0-1 0,0 1 0,0-1 0,0 1 0,0-1 0,0 0 0,0 1 0,0-1 0,0 0 0,-1 0 0,1 0 0,0 1 0,0-1 0,-1 0 0,1 0 0,-1 0 0,1 0 0,-1 0 0,1 0 0,-1 0 0,1-2 0,-15 25 437,13-21-457,0 1 0,1 0 0,-1 0 0,1-1-1,0 1 1,0 0 0,0 0 0,0-1 0,0 1-1,0 0 1,0 0 0,0 0 0,1-1 0,-1 1-1,0 0 1,1 0 0,0-1 0,-1 1 0,1-1-1,0 1 1,0 0 0,2 2 0,-1-2 3,1 0-1,-1 0 1,1 0 0,0-1 0,-1 1 0,1-1-1,0 1 1,0-1 0,0 0 0,0 0 0,0 0-1,3 0 1,7 1 33,1-1 0,-1 0-1,0-1 1,0-1 0,16-2-1,-24 3-28,0-1 0,0 0 0,-1-1 0,1 1 0,0-1-1,-1 0 1,1 0 0,-1 0 0,1 0 0,-1-1 0,0 0-1,7-6 1,-9 7-6,0 0 1,0-1-1,-1 1 0,1-1 0,-1 1 0,1-1 0,-1 1 0,0-1 0,0 0 0,0 0 1,0 1-1,0-1 0,-1 0 0,0 0 0,1 0 0,-1 0 0,0 0 0,0 0 1,0 0-1,-1 0 0,1 1 0,-2-5 0,1 4-1,0 1 1,0-1-1,0 1 1,0-1-1,0 1 1,-1-1-1,1 1 0,-1 0 1,0 0-1,1 0 1,-1 0-1,0 0 1,0 0-1,0 0 1,-1 1-1,1-1 0,0 1 1,-1 0-1,1-1 1,-1 1-1,1 0 1,-1 0-1,1 1 0,-1-1 1,-3 0-1,1 0 7,0 1 0,0-1-1,-1 1 1,1 0 0,0 1-1,0-1 1,0 1 0,-1 0 0,1 0-1,0 1 1,0-1 0,-6 4-1,0 3 65,11-8-82,0 0 0,0 0 1,0 1-1,0-1 0,0 0 0,0 0 0,0 0 0,0 0 1,0 0-1,0 1 0,0-1 0,0 0 0,0 0 0,0 0 1,0 0-1,0 0 0,0 0 0,0 1 0,0-1 0,0 0 1,0 0-1,0 0 0,0 0 0,1 0 0,-1 0 0,0 0 1,0 1-1,0-1 0,0 0 0,0 0 0,0 0 0,0 0 1,1 0-1,-1 0 0,0 0 0,0 0 0,0 0 0,0 0 1,0 0-1,1 0 0,-1 0 0,0 0 0,23 0 135,-14-3-100,0 0 0,-1 0 1,0-1-1,1-1 1,8-5-1,16-8 55,4 0 12,-10 4-2,45-16 1,-63 27-58,-1 1 0,1 0 0,0 0 0,0 1-1,0 0 1,0 1 0,0-1 0,0 2 0,16 1 0,-22-1-9,1 0-1,-1 0 0,1 0 0,-1 0 1,1 1-1,-1-1 0,0 1 1,1 0-1,-1 0 0,0 0 1,0 0-1,-1 0 0,1 1 1,0 0-1,-1-1 0,1 1 0,-1 0 1,0 0-1,0 0 0,0 0 1,-1 1-1,1-1 0,-1 0 1,1 1-1,-1-1 0,0 1 1,-1 0-1,1-1 0,0 1 0,-1 6 1,0 4 108,0 0 1,-2 0-1,1 0 0,-2 0 1,0-1-1,-8 24 1,11-37-135,0 0 1,0 0 0,0 0 0,0 0 0,0 0-1,0 0 1,0 0 0,0 0 0,-1 1 0,1-1-1,0 0 1,0 0 0,0 0 0,0 0 0,0 0-1,0 0 1,0 1 0,0-1 0,0 0 0,0 0-1,0 0 1,0 0 0,0 0 0,0 0 0,0 1-1,0-1 1,0 0 0,0 0 0,0 0 0,0 0 0,0 0-1,0 0 1,0 1 0,0-1 0,0 0 0,0 0-1,0 0 1,1 0 0,-1 0 0,0 0 0,0 0-1,0 1 1,0-1 0,0 0 0,0 0 0,0 0-1,0 0 1,1 0 0,-1 0 0,0 0 0,0 0-1,0 0 1,0 0 0,0 0 0,0 0 0,1 0-1,-1 0 1,0 0 0,0 0 0,0 0 0,0 0 0,0 0-1,1 0 1,-1 0 0,0 0 0,0 0-1,14-8 213,20-22-230,-30 26 70,39-36 77,58-50 77,-98 88-207,0 0 0,0-1 0,0 1 0,0 1 0,1-1 0,-1 0 0,0 1-1,1-1 1,-1 1 0,1 0 0,0 0 0,4 0 0,-7 1-6,0 0 1,0 0-1,0 0 1,0 0 0,0 1-1,0-1 1,-1 0-1,1 1 1,0-1 0,0 0-1,0 1 1,0-1-1,0 1 1,0-1-1,-1 1 1,1 0 0,0-1-1,1 2 1,-1 0 0,0 0 0,0 0-1,0-1 1,0 1 0,0 0 0,-1 0 0,1 0 0,-1 0 0,1 0 0,-1 0-1,0 0 1,0 3 0,1 18 79,-4 28 0,0 6 229,5-55-204,4-8-62,3-8 5,56-75 108,-54 73-138,-7 7-16,1 1 1,1 0-1,-1 0 0,1 1 1,0 0-1,1 0 0,9-8 0,-15 15-5,-1-1-1,1 1 0,-1-1 0,1 1 0,-1 0 0,1-1 0,-1 1 1,1 0-1,0 0 0,-1 0 0,1-1 0,-1 1 0,1 0 1,0 0-1,-1 0 0,1 0 0,-1 0 0,1 0 0,0 0 0,-1 0 1,1 0-1,0 0 0,-1 0 0,1 1 0,-1-1 0,1 0 0,0 0 1,-1 1-1,1-1 0,-1 0 0,1 1 0,-1-1 0,1 0 0,-1 1 1,1-1-1,-1 1 0,1-1 0,-1 1 0,0-1 0,1 1 1,-1-1-1,0 1 0,0-1 0,1 1 0,-1 0 0,0-1 0,0 1 1,0-1-1,1 2 0,0 5-5,1 0 0,-1 0 0,0 13-1,0-4-17,0-4 26,9 35 11,-10-45-13,0-1 0,1 1 0,-1-1-1,1 1 1,0-1 0,-1 1 0,1-1 0,0 1 0,0-1 0,0 1-1,0-1 1,0 0 0,0 0 0,0 0 0,1 1 0,-1-1-1,0 0 1,1-1 0,-1 1 0,1 0 0,-1 0 0,3 1-1,0-3 3,0 1-1,-1-1 1,1 1-1,-1-1 1,0 0-1,1 0 1,-1-1-1,0 1 1,1-1-1,-1 1 1,0-1-1,0 0 1,0 0-1,0 0 1,4-5-1,-1 2 20,11-8 32,0-1 0,28-31 0,-10 7 213,-38 67-111,-8 49-179,-23 137-34,-2-20 110,27-143 30,6-21 1,3-26-49,0 0-1,0 0 1,-1 0 0,0 0-1,0 0 1,0 0 0,0-1-1,-1 1 1,-3 7 0,5-12-33,0 0 1,0 0-1,0 0 1,0 0-1,0 0 1,0 0-1,0 0 0,0 0 1,0 0-1,0 0 1,0-1-1,0 1 1,0 0-1,0 0 1,0 0-1,0 0 1,0 0-1,0 0 1,0 0-1,0 0 1,0 0-1,0 0 0,0-1 1,0 1-1,-1 0 1,1 0-1,0 0 1,0 0-1,0 0 1,0 0-1,0 0 1,0 0-1,0 0 1,0 0-1,0 0 0,0 0 1,0 0-1,0 0 1,0 0-1,-1 0 1,1 0-1,0 0 1,0 0-1,0-1 1,0 1-1,0 0 1,0 0-1,0 0 1,0 0-1,0 0 0,0 0 1,-1 1-1,1-1 1,0 0-1,0 0 1,0 0-1,0 0 1,0 0-1,0 0 1,0 0-1,0 0 1,0 0-1,0 0 0,0 0 1,0 0-1,-1 0 1,0-14 55,0-19-15,2-21 71,15-104 0,-10 126-77,1 0 1,2 1-1,1 0 1,22-47-1,-14 36-28,8-17-43,-24 54 30,1 1 0,0-1 0,0 1-1,0-1 1,1 1 0,0 0 0,-1 0 0,10-6-1,-11 9 4,0 0 0,0 0-1,0 0 1,0 0 0,0 1 0,0-1-1,1 1 1,-1-1 0,0 1-1,0 0 1,1 0 0,-1 0-1,0 0 1,0 0 0,1 1-1,-1-1 1,0 1 0,0-1-1,0 1 1,0 0 0,0 0 0,0 0-1,0 0 1,0 0 0,0 1-1,0-1 1,0 0 0,2 3-1,1 1 19,0 0 0,0 0-1,0 0 1,-1 0-1,0 1 1,0 0-1,6 11 1,-7-11 3,-1 1 0,1 0 1,-1 0-1,0 0 0,-1 0 0,1 0 0,-1 0 0,0 14 0,-2-19-12,1 0-1,0 1 1,-1-1-1,1 0 0,-1 1 1,0-1-1,0 0 0,0 0 1,0 0-1,0 0 0,0 0 1,-1 0-1,1 0 0,-1 0 1,1-1-1,-1 1 0,0 0 1,1-1-1,-1 1 1,0-1-1,0 0 0,0 0 1,0 1-1,0-1 0,-1-1 1,1 1-1,0 0 0,0 0 1,-1-1-1,-3 1 0,-6 1 43,0-1 0,0-1 0,0 0 0,0 0 0,-12-2 0,-25-1 177,59 8-154,12 2-71,9-1-28,0-2 1,0-1 0,0-1 0,0-2 0,0-1 0,1-2-1,-1-1 1,37-9 0,-59 10 7,1 0 0,0 0 1,-1-1-1,0 0 0,0-1 0,0 0 1,-1 0-1,1-1 0,-1 0 0,-1-1 0,1 0 1,-1 0-1,0 0 0,7-11 0,-7 11 29,7-9 11,-13 16-20,-1-1 0,0 1 0,1 0 0,-1 0 0,0-1 1,0 1-1,0 0 0,1-1 0,-1 1 0,0-1 0,0 1 0,0 0 1,0-1-1,0 1 0,0 0 0,0-1 0,0 1 0,0-1 0,0 1 1,0 0-1,0-1 0,0 1 0,0 0 0,0-1 0,0 1 0,0-1 1,0 1-1,0 0 0,-1-1 0,1 1 0,0 0 0,0-1 1,0 1-1,-1 0 0,1-1 0,0 1 0,0 0 0,-1-1 0,0 1 7,0 0 1,-1 0-1,1 0 0,0 0 0,0 0 0,0 0 0,0 0 0,0 0 0,0 0 0,0 0 0,-1 0 0,1 1 0,0-1 0,0 1 0,0-1 1,0 1-1,0-1 0,0 1 0,0-1 0,-1 2 0,-19 14 95,20-15-97,0 0 0,0 0 0,-1 0 0,1 1 0,0-1 0,0 0 0,0 1-1,0-1 1,1 1 0,-1-1 0,0 1 0,1-1 0,-1 1 0,1-1 0,-1 1 0,1 0 0,0-1 0,-1 1 0,1 0 0,0-1 0,0 4 0,1-2-2,0 0 0,0 0 1,0 1-1,0-1 1,0 0-1,1 0 0,-1 0 1,1 0-1,0-1 1,3 5-1,0 0 3,2-1-1,-1 1 0,1-1 0,0 0 1,0-1-1,1 1 0,8 3 1,-12-6 12,1-1 0,-1-1 0,1 1 0,0 0 0,0-1 0,-1 0-1,1 0 1,0-1 0,0 0 0,7 1 0,-11-2-13,1 1-1,0 0 1,0-1-1,-1 1 0,1-1 1,0 1-1,-1-1 1,1 0-1,-1 1 1,1-1-1,0 0 0,-1 0 1,0 0-1,1 0 1,-1-1-1,0 1 1,1 0-1,-1-1 0,0 1 1,0 0-1,0-1 1,0 1-1,-1-1 1,1 0-1,0 1 0,-1-1 1,1 0-1,-1 1 1,1-1-1,-1 0 1,1-3-1,-1 0-6,0-1 0,-1 0 0,1 1 0,-1-1 0,0 1 0,-1-1 0,1 1 0,-1 0 0,0-1 0,-1 1 0,1 0 0,-1 0 0,0 1 0,0-1 0,0 0 0,-1 1 0,0 0 0,1 0 0,-2 0 0,1 0 0,0 1 0,-9-6 0,-31-22 0,43 31 0,1 0 0,0 0 0,-1 0 0,1 0 0,0-1 0,-1 1 0,1 0 0,0 0 0,0 0 0,-1 0 0,1-1 0,0 1 0,0 0 0,-1 0 0,1-1 0,0 1 0,0 0 0,0 0 0,-1-1 0,1 1 0,0 0 0,0-1 0,0 1 0,0 0 0,0-1 0,0 1 0,0 0 0,0-1 0,0 1 0,-1 0 0,2-1 0,-1 1 0,0 0 0,0-1 0,0 1 0,0 0 0,0-1 0,0 1 0,0 0 0,0-1 0,1 1 0,13-13 0,29-8 0,-41 19 0,21-7 0,0 0 0,29-8 0,-44 15 0,0 1 0,1 0 0,-1 0 0,1 0 0,-1 1 0,1 1 0,-1-1 0,1 1 0,-1 1 0,11 2 0,-16-3 0,0 0 0,-1 0 0,1 1 0,0-1 0,0 0 0,-1 1 0,1 0 0,-1 0 0,1 0 0,-1 0 0,0 0 0,0 0 0,0 1 0,0-1 0,0 0 0,-1 1 0,1 0 0,-1-1 0,1 1 0,-1 0 0,0 0 0,0 0 0,1 6 0,0 3 0,-1 1 0,-1-1 0,0 1 0,-2 20 0,0 4 0,26-52 0,2-15 0,-20 22 0,0 0 0,1 0 0,0 1 0,13-10 0,-18 16 0,-1 0 0,1 0 0,0 0 0,-1 0 0,1 0 0,0 0 0,0 1 0,-1-1 0,1 1 0,0-1 0,0 1 0,0 0 0,0 0 0,0 0 0,0 0 0,0 0 0,-1 0 0,1 0 0,0 1 0,0-1 0,0 1 0,0-1 0,-1 1 0,1 0 0,0 0 0,0-1 0,1 3 0,4 2 0,0 1 0,-1 0 0,0 0 0,0 1 0,5 7 0,-6-8 0,0 1 0,0-1 0,0-1 0,1 1 0,9 6 0,-12-10 0,1 1 0,0-1 0,0 0 0,0 0 0,0 0 0,0-1 0,0 0 0,0 1 0,0-1 0,1-1 0,-1 1 0,0-1 0,0 1 0,1-1 0,-1-1 0,1 1 0,-1 0 0,0-1 0,0 0 0,1 0 0,-1 0 0,4-2 0,1-1 0,0-1 0,0 0 0,0 0 0,-1 0 0,0-1 0,0 0 0,-1-1 0,1 0 0,7-9 0,-11 11 0,0 0 0,-1 0 0,1-1 0,-1 1 0,0-1 0,0 0 0,-1 1 0,0-1 0,0 0 0,0 0 0,-1-1 0,0 1 0,0 0 0,0 0 0,-1-13 0,0 18 0,0-1 0,-1 1 0,1-1 0,0 1 0,-1 0 0,1-1 0,-1 1 0,1-1 0,-1 1 0,1 0 0,-1-1 0,0 1 0,0 0 0,0 0 0,-2-2 0,3 3 0,-1-1 0,1 1 0,-1 0 0,1 0 0,-1 0 0,1 0 0,-1 0 0,0-1 0,1 1 0,-1 0 0,1 0 0,-1 0 0,1 0 0,-1 1 0,0-1 0,1 0 0,-1 0 0,1 0 0,-1 0 0,1 1 0,-1-1 0,1 0 0,-1 0 0,1 1 0,-1-1 0,1 0 0,-1 1 0,1-1 0,0 1 0,-1-1 0,1 0 0,-1 1 0,1-1 0,0 1 0,-1-1 0,1 1 0,0-1 0,0 1 0,0 0 0,-1-1 0,1 1 0,0 0 0,-4 5 0,1 1 0,0-1 0,0 1 0,1 0 0,-1 0 0,-1 9 0,4-11 0,0 0 0,0 0 0,0 0 0,0 0 0,1 0 0,0 0 0,0 0 0,0-1 0,1 1 0,2 6 0,-2-5 0,0 0 0,1-1 0,0 1 0,0-1 0,0 0 0,5 7 0,-7-11 0,0 0 0,1 0 0,-1 0 0,0 0 0,0 0 0,0-1 0,1 1 0,-1 0 0,1-1 0,-1 1 0,0-1 0,1 1 0,-1-1 0,1 0 0,-1 1 0,1-1 0,-1 0 0,1 0 0,-1 0 0,1 0 0,-1 0 0,1-1 0,-1 1 0,1 0 0,-1-1 0,1 1 0,-1-1 0,0 1 0,1-1 0,-1 0 0,2-1 0,15-9 0,0 0 0,30-28 0,12-8 0,-60 47 0,1-1 0,0 1 0,-1-1 0,1 0 0,0 1 0,-1 0 0,1-1 0,0 1 0,-1-1 0,1 1 0,0 0 0,0 0 0,0-1 0,-1 1 0,1 0 0,0 0 0,0 0 0,0 0 0,-1 0 0,1 0 0,0 0 0,0 0 0,0 0 0,-1 0 0,1 1 0,0-1 0,0 0 0,0 0 0,-1 1 0,1-1 0,0 1 0,0 0 0,1 1 0,-1 0 0,1 0 0,-1 1 0,0-1 0,0 1 0,0 0 0,0-1 0,1 4 0,-2-4 0,1 1 0,-1-1 0,1 0 0,0 0 0,-1 0 0,1 0 0,0 0 0,0 0 0,1 0 0,-1 0 0,0 0 0,1 0 0,-1 0 0,1-1 0,-1 1 0,4 2 0,-2-3 0,-1-1 0,0 1 0,1-1 0,-1 0 0,0 0 0,1 0 0,-1 0 0,0 0 0,1 0 0,-1 0 0,0-1 0,1 0 0,-1 1 0,0-1 0,0 0 0,1 0 0,-1 0 0,0 0 0,0 0 0,3-3 0,7-5 0,-1 0 0,13-15 0,-8 9 0,-14 13 0,-1 1 0,1-1 0,-1 1 0,1 0 0,0-1 0,0 1 0,-1 0 0,1 0 0,0 0 0,0 1 0,0-1 0,0 0 0,0 1 0,0-1 0,3 0 0,-4 2 0,1-1 0,-1 1 0,1-1 0,-1 1 0,0-1 0,1 1 0,-1 0 0,0-1 0,0 1 0,0 0 0,0 0 0,0 0 0,1 0 0,-2 0 0,1 0 0,0 0 0,0 0 0,0 1 0,0-1 0,-1 0 0,1 0 0,0 3 0,3 3 0,0 0 0,0 0 0,1 0 0,0-1 0,0 1 0,0-1 0,1-1 0,0 1 0,0-1 0,0 0 0,14 8 0,-17-11 0,0-1 0,1 1 0,-1-1 0,0 0 0,1 0 0,-1 0 0,1-1 0,-1 1 0,1-1 0,-1 1 0,1-1 0,0 0 0,-1-1 0,1 1 0,-1-1 0,1 1 0,-1-1 0,1 0 0,-1 0 0,0-1 0,1 1 0,-1-1 0,0 0 0,0 1 0,0-1 0,0-1 0,0 1 0,3-4 0,5-5 0,-1-1 0,0 0 0,-1-1 0,0 0 0,-1 0 0,0-1 0,-1 0 0,7-21 0,2-14 0,11-61 0,-21 87 0,48-263 0,-53 279 0,0 0 0,0-1 0,-1 1 0,0-1 0,-1-14 0,1 22 0,0 1 0,0-1 0,0 0 0,0 0 0,0 0 0,0 0 0,0 0 0,0 0 0,0 0 0,0 0 0,0 1 0,-1-1 0,1 0 0,0 0 0,0 0 0,0 0 0,0 0 0,0 0 0,0 0 0,0 0 0,0 0 0,0 0 0,0 0 0,0 1 0,0-1 0,-1 0 0,1 0 0,0 0 0,0 0 0,0 0 0,0 0 0,0 0 0,0 0 0,0 0 0,0 0 0,-1 0 0,1 0 0,0 0 0,0 0 0,0 0 0,0 0 0,0 0 0,0 0 0,0 0 0,0 0 0,-1 0 0,1 0 0,0 0 0,0-1 0,0 1 0,0 0 0,0 0 0,0 0 0,0 0 0,0 0 0,0 0 0,0 0 0,0 0 0,0 0 0,-1 0 0,1 0 0,0-1 0,-3 11 0,-2 22 0,1-1 0,2 0 0,2 47 0,17 94 0,-14-147 0,16 90 0,-16-103 0,0 0 0,1-1 0,0 1 0,1-1 0,0 0 0,1 0 0,9 12 0,-14-22-59,0 0 0,1 1 0,0-1 0,-1 0-1,1 0 1,0 1 0,-1-1 0,1-1 0,0 1 0,0 0 0,0 0 0,0-1 0,0 1 0,0-1-1,0 1 1,0-1 0,0 0 0,0 0 0,0 0 0,0 0 0,0 0 0,0-1 0,3 0 0,13 0-4022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0:18.909"/>
    </inkml:context>
    <inkml:brush xml:id="br0">
      <inkml:brushProperty name="width" value="0.05" units="cm"/>
      <inkml:brushProperty name="height" value="0.05" units="cm"/>
      <inkml:brushProperty name="color" value="#AB008B"/>
    </inkml:brush>
  </inkml:definitions>
  <inkml:trace contextRef="#ctx0" brushRef="#br0">1 174 12160,'0'0'1314,"10"-12"-771,-2 2-407,-3 3-30,1 0-1,0 0 1,0 1-1,0-1 0,1 2 1,-1-1-1,1 1 1,1 0-1,-1 0 0,15-6 1,6 1 448,1 1 0,0 1 0,37-5 0,91-5 1491,-14 3-698,-102 7-3682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0:26.473"/>
    </inkml:context>
    <inkml:brush xml:id="br0">
      <inkml:brushProperty name="width" value="0.05" units="cm"/>
      <inkml:brushProperty name="height" value="0.05" units="cm"/>
      <inkml:brushProperty name="color" value="#004F8B"/>
    </inkml:brush>
  </inkml:definitions>
  <inkml:trace contextRef="#ctx0" brushRef="#br0">95 40 2904,'0'0'9898,"-5"10"-9548,-8 15-178,-4 6 499,2 1 0,-14 39 0,25-57-299,1 1 0,0-1 0,-2 29 0,4-39-301,1 0 0,0 0 0,1 0 0,-1-1 1,1 1-1,-1 0 0,1 0 0,0-1 0,1 1 0,-1 0 1,1-1-1,-1 1 0,1-1 0,0 0 0,0 0 1,1 1-1,-1-1 0,0-1 0,1 1 0,4 3 0,-6-4-38,1-1-1,1 1 1,-1-1-1,0 0 0,0 0 1,0 0-1,1 0 0,-1 0 1,0 0-1,1-1 1,-1 1-1,1-1 0,-1 0 1,1 0-1,-1 0 0,1 0 1,-1 0-1,1 0 1,-1 0-1,0-1 0,1 1 1,-1-1-1,1 0 0,-1 0 1,0 0-1,0 0 1,1 0-1,-1 0 0,0-1 1,0 1-1,2-3 0,11-6 101,0 0 0,-1-2-1,0 0 1,17-19-1,-24 24-43,-1-1-1,0 0 1,-1 0-1,0 0 1,0-1-1,0 1 1,-1-1-1,-1 0 1,6-19-1,-12 9 350,2 16-154,1 8-260,0 1 0,1 0 0,-1 0 0,1 0 0,0 0 0,1 0 0,-1-1 0,1 1 0,0-1 0,1 1 0,-1-1 0,1 0 0,0 0 0,0 0 0,1 0 0,0 0 0,0-1 0,0 0 0,0 1 0,0-2 0,1 1 0,0 0 0,0-1 0,0 0 0,0 0 0,0-1 0,1 1 0,-1-1 0,1 0 0,-1 0 0,10 1 0,-8-2 13,0-1 1,0 1-1,0-1 1,0 0-1,0-1 1,0 0-1,-1 0 1,1 0-1,0-1 1,0 0-1,-1 0 1,1-1-1,-1 0 1,0 0-1,0 0 1,0-1 0,0 0-1,0 0 1,-1-1-1,0 1 1,0-1-1,0 0 1,0 0-1,-1-1 1,0 1-1,0-1 1,-1 0-1,1 0 1,-1-1-1,-1 1 1,1-1-1,-1 1 1,0-1-1,-1 0 1,1 0-1,-1 1 1,-1-1-1,1 0 1,-1 0 0,0 0-1,-2-11 1,0 6 16,-1 0 1,0 0 0,0 0 0,-1 0 0,-1 1 0,0-1-1,-11-18 1,15 29-50,1 0 1,0 0-1,-1 0 0,1 1 0,-1-1 0,1 0 0,-1 0 1,0 1-1,1-1 0,-1 1 0,0-1 0,1 0 0,-1 1 1,0-1-1,0 1 0,0-1 0,-1 0 0,2 2-2,-1-1-1,1 0 0,0 0 1,-1 0-1,1 0 0,0 0 1,-1 1-1,1-1 0,0 0 1,-1 0-1,1 1 0,0-1 1,0 0-1,-1 1 0,1-1 0,0 0 1,0 0-1,-1 1 0,1-1 1,0 0-1,0 1 0,0-1 1,0 1-1,0-1 0,0 0 1,0 1-1,0-1 0,-1 1 1,1 2-13,0 0 0,-1 0 1,1 0-1,0 0 1,0 0-1,1 0 0,-1 1 1,1-1-1,1 4 0,-2-6-8,1 1 0,0-1-1,-1 1 1,1-1 0,0 1-1,0-1 1,0 0 0,0 0 0,0 1-1,1-1 1,-1 0 0,0 0-1,0 0 1,1 0 0,-1 0-1,1-1 1,-1 1 0,2 0-1,10 1-3182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0:27.568"/>
    </inkml:context>
    <inkml:brush xml:id="br0">
      <inkml:brushProperty name="width" value="0.05" units="cm"/>
      <inkml:brushProperty name="height" value="0.05" units="cm"/>
      <inkml:brushProperty name="color" value="#004F8B"/>
    </inkml:brush>
  </inkml:definitions>
  <inkml:trace contextRef="#ctx0" brushRef="#br0">1 46 5520,'0'0'12941,"11"-7"-12681,36-24-10,-45 29-213,0 1-1,0 1 0,0-1 1,1 0-1,-1 0 1,0 1-1,1-1 0,-1 1 1,0 0-1,1 0 0,-1 0 1,1 0-1,-1 0 0,0 0 1,1 1-1,-1-1 0,0 1 1,1 0-1,-1-1 0,0 1 1,0 0-1,0 0 0,0 1 1,0-1-1,0 0 0,0 1 1,0-1-1,0 1 0,-1 0 1,1-1-1,0 1 1,-1 0-1,0 0 0,1 0 1,-1 0-1,0 0 0,0 0 1,0 0-1,0 1 0,0-1 1,-1 0-1,1 1 0,-1-1 1,0 0-1,1 4 0,-2 2 25,0 0-1,0 0 0,-1 0 0,0-1 0,-1 1 0,1 0 1,-1-1-1,-1 0 0,-5 10 0,4-8 19,0 1 1,1-1-1,0 1 1,-4 16-1,8-26-78,-2 18 217,1-18-204,1 1-1,0-1 0,0 1 0,0-1 1,0 0-1,0 1 0,0-1 0,1 1 1,-1-1-1,0 1 0,0-1 1,0 1-1,0-1 0,0 0 0,1 1 1,-1-1-1,0 1 0,0-1 0,1 0 1,-1 1-1,0-1 0,1 0 0,-1 1 1,0-1-1,1 0 0,-1 0 0,1 1 1,13 6 240,-12-6-238,-1 0 1,1-1 0,0 1 0,0 0 0,-1 0-1,1-1 1,0 1 0,0-1 0,0 0-1,0 1 1,-1-1 0,3 0 0,13 0 78,-7 1-44,0-1 0,0-1 0,1 1 0,-1-1 0,0-1 0,0 0 0,19-6 1,-23 5-49,-1 0 1,1 0 0,1 1-1,-1 0 1,0 0-1,0 0 1,1 1 0,-1 0-1,1 0 1,-1 1 0,1 0-1,-1 0 1,1 1-1,-1-1 1,1 1 0,-1 1-1,11 3 1,10 5-2973</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0:39.188"/>
    </inkml:context>
    <inkml:brush xml:id="br0">
      <inkml:brushProperty name="width" value="0.05" units="cm"/>
      <inkml:brushProperty name="height" value="0.05" units="cm"/>
      <inkml:brushProperty name="color" value="#004F8B"/>
    </inkml:brush>
  </inkml:definitions>
  <inkml:trace contextRef="#ctx0" brushRef="#br0">185 0 4720,'0'0'6925,"-10"17"-6608,5-10-273,-14 23 158,1 0-1,-18 42 0,12-14 363,-26 97 0,43-125-400,1 1-1,1 0 1,2 0-1,2 1 1,2 37 0,3-33 0,1-1 0,2 0 0,1-1 0,2 0 0,2 0 0,1-1 0,17 32 0,169 305 1771,-192-358-1811,7 11 300,19 22-1,-25-33-264,6 8 201,-14-19-345,1-1 0,-1 1 0,1-1 0,-1 1 0,1-1 0,0 1 0,-1-1 0,1 1 0,0-1 0,0 1 0,-1-1 0,1 0 0,0 0 0,0 1 1,-1-1-1,1 0 0,0 0 0,0 0 0,0 0 0,0 0 0,-1 0 0,1 0 0,2 0 0,8-4-2456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0:32.637"/>
    </inkml:context>
    <inkml:brush xml:id="br0">
      <inkml:brushProperty name="width" value="0.05" units="cm"/>
      <inkml:brushProperty name="height" value="0.05" units="cm"/>
      <inkml:brushProperty name="color" value="#004F8B"/>
    </inkml:brush>
  </inkml:definitions>
  <inkml:trace contextRef="#ctx0" brushRef="#br0">0 2 4720,'0'0'10921,"13"4"-10778,42 12-3,-49-15-109,-1 0 0,1 0 0,-1-1 0,1 0 0,-1 0 1,1 0-1,9-2 0,9-1 93,135-5 893,-95-4 98,-64 12-679</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0:33.856"/>
    </inkml:context>
    <inkml:brush xml:id="br0">
      <inkml:brushProperty name="width" value="0.05" units="cm"/>
      <inkml:brushProperty name="height" value="0.05" units="cm"/>
      <inkml:brushProperty name="color" value="#004F8B"/>
    </inkml:brush>
  </inkml:definitions>
  <inkml:trace contextRef="#ctx0" brushRef="#br0">268 37 5720,'0'0'9152,"-11"-6"-8880,-37-17-3,43 21-194,1 1 0,-1-1-1,0 1 1,0 0 0,0 1 0,0-1 0,0 1 0,0 0 0,0 0 0,0 1-1,0-1 1,0 1 0,0 0 0,1 1 0,-1-1 0,0 1 0,1 0-1,-1 0 1,1 0 0,-1 0 0,-4 5 0,5-5-9,-3 3-5,-1 0 0,1 0 0,1 1 0,-1 0 0,1 0 0,0 1 0,0 0 0,1 0 0,0 0 0,0 1 1,1-1-1,0 1 0,0 0 0,0 1 0,2-1 0,-1 1 0,-2 14 0,5-15-22,0 1 0,1-1 0,0 1 0,1-1 1,0 0-1,0 0 0,0 0 0,1 0 0,1 0 1,-1 0-1,1-1 0,6 8 0,-6-8-3,1 0 0,0 0 0,1-1 0,0 0-1,0 0 1,0 0 0,1-1 0,-1 0 0,14 8 0,-9-8 14,0-1 1,0 1 0,0-1-1,1-1 1,0 0 0,13 1-1,-2 0 25,-16-3-27,0 1 0,0-1-1,0 0 1,1-1 0,-1 0 0,0 0 0,0 0 0,1-1 0,-1 0 0,9-3 0,11-1 212,-25 5-227,1 0-1,-1 0 0,0 0 0,1 0 0,-1-1 0,0 0 0,1 1 0,-1-1 1,0 0-1,0 0 0,0 0 0,0 0 0,0 0 0,0-1 0,3-1 0,1-1 207,-1-1-2982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2:10.052"/>
    </inkml:context>
    <inkml:brush xml:id="br0">
      <inkml:brushProperty name="width" value="0.05" units="cm"/>
      <inkml:brushProperty name="height" value="0.05" units="cm"/>
      <inkml:brushProperty name="color" value="#004F8B"/>
    </inkml:brush>
  </inkml:definitions>
  <inkml:trace contextRef="#ctx0" brushRef="#br0">0 355 5224,'0'0'8602,"9"-10"-8266,20-26 123,-1-1-1,-2-1 0,-1-1 1,19-43-1,-41 75-376,2-5 147,0 0-1,0 0 1,-1-1 0,-1 1-1,0-1 1,2-14 0,-7 23 199,-2 10-254,-3 12-39,-36 119 427,39-116-440,0 1 1,1-1-1,2 1 1,0 38 0,1-59-103,0 1 0,0 0 0,1-1 0,-1 1 0,0 0 0,0-1 0,1 1 0,-1-1 0,1 1 1,-1-1-1,1 1 0,0-1 0,0 1 0,-1-1 0,1 1 0,0-1 0,0 0 0,0 0 0,1 1 0,-1-1 0,1 1 1,0-1-1,-1-1 1,1 0 0,-1 1-1,1-1 1,-1 0 0,1 0-1,-1 0 1,1 1-1,-1-2 1,1 1 0,-1 0-1,1 0 1,-1 0 0,1-1-1,-1 1 1,1-1 0,-1 1-1,2-2 1,4-1 37,0-1 0,0-1 0,0 0 0,0 0 0,-1 0 0,11-12 0,0-5 78,0-1-1,15-29 1,-6 9 49,16-45 285,-39 82-253,-9 18-146,1 14 16,2 0-1,-1 47 0,4-64-60,1 1 0,0-1-1,1 0 1,0 0 0,0 0 0,1 0-1,0 0 1,5 9 0,-8-18-23,0 1 0,0-1 1,0 0-1,1 0 0,-1 1 0,0-1 1,0 0-1,1 0 0,-1 1 0,0-1 1,1 0-1,-1 0 0,0 0 0,1 0 1,-1 1-1,0-1 0,1 0 0,-1 0 1,0 0-1,1 0 0,-1 0 0,0 0 1,1 0-1,-1 0 0,0 0 0,1 0 1,-1 0-1,0 0 0,1 0 0,-1 0 1,0 0-1,1-1 0,-1 1 0,0 0 1,1 0-1,-1 0 0,0 0 0,1-1 0,-1 1 1,0 0-1,0 0 0,1-1 0,11-10 39,14-20 88,-2-1-1,-1-1 0,36-70 1,-51 86 140,20-29 1,-28 46-265,0-1 0,1 1 0,-1 0 0,0 0 1,0-1-1,1 1 0,-1 0 0,0 0 0,0-1 0,1 1 0,-1 0 0,0 0 0,1 0 1,-1-1-1,0 1 0,1 0 0,-1 0 0,0 0 0,1 0 0,-1 0 0,0 0 0,1 0 1,-1 0-1,0 0 0,1 0 0,-1 0 0,0 0 0,1 0 0,-1 0 0,0 0 1,1 0-1,-1 0 0,0 0 0,1 0 0,-1 1 0,0-1 0,1 0 0,-1 0 0,0 0 1,0 1-1,1-1 0,-1 0 0,0 0 0,0 1 0,1-1 0,-1 0 0,0 0 1,0 1-1,0-1 0,1 0 0,-1 1 0,0 0 0,10 20-26,-8-16 40,3 5-25,1 1 1,-2 0-1,1 0 1,-1 1-1,-1-1 1,0 1-1,-1 0 1,0 0-1,0 21 1,-2-28-11,0 0 1,0 1 0,1-1 0,0 1 0,0-1 0,0 0 0,1 0 0,3 8 0,-4-11 10,0 0 0,0-1 1,0 1-1,0 0 0,0-1 1,1 1-1,-1-1 1,1 1-1,-1-1 0,1 0 1,-1 1-1,1-1 1,0 0-1,-1 0 0,1 0 1,0-1-1,0 1 1,0 0-1,0-1 0,0 1 1,0-1-1,0 1 0,0-1 1,4 0-1,0 0 9,0 0 0,0-1 1,-1 0-1,1 0 0,0-1 0,0 1 0,-1-1 0,1 0 0,0-1 0,-1 1 0,0-1 0,0 0 1,0-1-1,6-4 0,-9 6 5,0 0 0,0 0 0,0 0 0,0 0 0,0-1 0,-1 1 0,1-1 0,-1 0-1,1 1 1,-1-1 0,0 0 0,0 0 0,0 1 0,-1-1 0,1 0 0,-1 0 0,1 0 0,-1 0 0,0 0 0,0 0 0,0 0 0,-1 0 0,1 0 0,-1 0 0,1 0 0,-1 0 0,0 1 0,0-1 0,0 0 0,-2-2 0,1 1 4,-1 0 1,1 1 0,-1-1-1,0 1 1,1 0-1,-1 0 1,-1 0 0,1 1-1,0-1 1,-1 1 0,1-1-1,-1 1 1,0 0 0,0 0-1,0 1 1,-5-2 0,-2 0-16,1 0 0,-1 1 1,0 1-1,0 0 1,-13 0-1,24 1 0,0 0 0,0 0 0,0 0 0,0 0 0,0 0 1,1 0-1,-1 0 0,0 0 0,0 0 0,0 0 0,0 0 0,0 0 0,0 1 0,0-1 1,0 0-1,1 0 0,-1 0 0,0 0 0,0 0 0,0 0 0,0 0 0,0 0 0,0 0 1,0 1-1,0-1 0,0 0 0,0 0 0,0 0 0,0 0 0,0 0 0,0 0 0,0 1 1,0-1-1,0 0 0,0 0 0,0 0 0,0 0 0,0 0 0,0 0 0,0 1 0,0-1 1,0 0-1,0 0 0,0 0 0,0 0 0,0 0 0,0 0 0,0 0 0,0 0 0,-1 1 1,1-1-1,0 0 0,0 0 0,0 0 0,0 0 0,0 0 0,0 0 0,0 0 0,-1 0 1,21-5 18,-1 1 1,28-3 0,23-4 135,-16-5 45,-29 8-59,47-8 0,-45 15-137,-17 1-3223</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0:34.779"/>
    </inkml:context>
    <inkml:brush xml:id="br0">
      <inkml:brushProperty name="width" value="0.05" units="cm"/>
      <inkml:brushProperty name="height" value="0.05" units="cm"/>
      <inkml:brushProperty name="color" value="#004F8B"/>
    </inkml:brush>
  </inkml:definitions>
  <inkml:trace contextRef="#ctx0" brushRef="#br0">1 52 6520,'0'0'7814,"11"-6"-7586,-3 1-175,2 0 21,-1-1 0,1 1 0,0 1 1,0 0-1,0 0 0,17-3 0,-25 7-62,57-5 427,-54 5-403,-1 0 0,1 0 0,-1 1 1,0 0-1,1 0 0,-1 0 0,0 0 1,1 1-1,-1 0 0,0-1 0,4 4 1,-7-4-22,0 0 0,0 0 0,0 1 0,0-1 0,0 0 0,0 0 0,-1 1 0,1-1 0,0 0 0,-1 1 0,1-1 0,-1 1 0,0-1 0,1 0 0,-1 1 0,0-1 0,0 1 0,0-1 0,0 1 0,0-1 0,0 1 0,0-1 0,-1 1 0,1-1 0,0 1 0,-1-1 0,1 0 0,-1 1 0,0-1 0,1 0 0,-2 2 0,-2 5 32,0-1 1,-1 0-1,1 0 0,-8 7 1,3-3 88,1 0-1,0 0 1,0 0 0,-7 16-1,15-26-115,0-1 0,-1 1 0,1-1 0,0 1 0,0-1 1,-1 1-1,1-1 0,0 1 0,0 0 0,0-1 0,-1 1 0,1-1 0,0 1 0,0-1 0,0 1 0,0 0 0,0-1 0,0 1 0,0-1 0,0 1 0,1 0 0,-1-1 0,0 1 0,0-1 0,0 1 0,1 0 0,13 4 314,-2-1-270,-3-2 36,0-1 0,0 1 0,0-1 0,0-1 0,18 0 0,-18-1 8,0 1 0,0 0 0,0 1 1,1 0-1,-1 0 0,9 3 0,0-1 17,-11-2-2626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0:36.082"/>
    </inkml:context>
    <inkml:brush xml:id="br0">
      <inkml:brushProperty name="width" value="0.05" units="cm"/>
      <inkml:brushProperty name="height" value="0.05" units="cm"/>
      <inkml:brushProperty name="color" value="#004F8B"/>
    </inkml:brush>
  </inkml:definitions>
  <inkml:trace contextRef="#ctx0" brushRef="#br0">10 0 4816,'0'0'6518,"-2"13"-6140,-2 30 176,1 81 0,29 161 1144,-10-138-810,-9-88-444,-2-23 410,1 41 0,-3-64-289,-1-10 71,-1-8 254,0-9-772,2-1 0,0 1-1,1 0 1,0 0 0,1 0 0,0 0 0,12-19 0,-2 0 17,35-72 180,-42 91-268,0 0 0,1 1 0,1 0-1,0 1 1,15-15 0,-24 26-44,0-1 0,1 1-1,-1 0 1,0 0-1,1 0 1,0 0 0,-1 0-1,1 0 1,-1 0-1,1 0 1,0 1 0,0-1-1,-1 0 1,1 1 0,0 0-1,0-1 1,3 1-1,-4 0-1,0 1 1,0-1-1,0 0 0,0 1 0,0-1 0,0 1 0,0 0 0,0-1 0,0 1 0,0 0 0,0-1 0,0 1 0,-1 0 0,1 0 0,0 0 0,0 0 0,-1 0 0,1 0 0,-1 0 0,2 2 0,0 2 0,0 1 0,-1 0-1,1 0 1,-1 0 0,-1 0 0,1 0-1,-1 0 1,0 0 0,-1 7-1,0 0 0,-2 0-1,1 0 1,-10 24-1,10-31 9,-1 1 1,0 0-1,-1-1 0,1 1 0,-1-1 1,0 0-1,-1-1 0,-8 9 0,12-13 10,0 1 0,-1-1 0,1 0-1,0 0 1,-1-1 0,1 1 0,-1 0-1,1 0 1,-1-1 0,0 1 0,1-1-1,-1 1 1,0-1 0,1 0 0,-1 0 0,0 0-1,1 0 1,-1 0 0,0 0 0,0 0-1,1 0 1,-1-1 0,0 1 0,-2-1-1,1-4 201,3 5-212,0 0 0,0 0 0,0 0 0,0 0 0,0 0 0,0 0 0,1 1 0,-1-1 0,0 0 0,0 0 0,0 0 1,0 0-1,0 0 0,0 0 0,0 0 0,0 0 0,0 0 0,0 0 0,0 0 0,0 0 0,0 0 0,0 0 0,1 0 0,-1 0 1,0 0-1,0 0 0,0 0 0,0 0 0,0 0 0,0 0 0,0 0 0,0 0 0,0 0 0,0 0 0,0 0 0,0 0 0,1 0 1,-1 0-1,0 0 0,0 0 0,0 0 0,0 0 0,0 0 0,0-1 0,0 1 0,0 0 0,0 0 0,0 0 0,0 0 0,0 0 1,0 0-1,0 0 0,0 0 0,0 0 0,0 0 0,0 0 0,0 0 0,0 0 0,0-1 0,0 1 0,5 3 13,0-1-1,0 1 1,0-1-1,0-1 1,0 1-1,7 1 0,17 6 8,31 25 55,-13-7-10,-27-13-14,-18-12-42,0 0-1,0-1 1,0 1-1,0-1 1,1 0 0,-1 1-1,0-1 1,1 0-1,-1 0 1,0-1 0,1 1-1,-1 0 1,1-1-1,2 1 1,-4-1-16,0-1 0,0 1-1,0-1 1,0 1 0,0 0 0,-1-1 0,1 0-1,0 1 1,0-1 0,0 1 0,-1-1 0,1 0-1,0 0 1,-1 1 0,1-1 0,-1 0 0,1 0-1,-1 0 1,1 0 0,-1 0 0,0 0 0,1-1-1,6-22-1984,-6 22 697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0:37.431"/>
    </inkml:context>
    <inkml:brush xml:id="br0">
      <inkml:brushProperty name="width" value="0.05" units="cm"/>
      <inkml:brushProperty name="height" value="0.05" units="cm"/>
      <inkml:brushProperty name="color" value="#004F8B"/>
    </inkml:brush>
  </inkml:definitions>
  <inkml:trace contextRef="#ctx0" brushRef="#br0">1 52 7528,'0'0'8072,"10"-7"-7874,32-25-2,-39 30-143,0 1 0,0-1 1,1 0-1,-1 1 0,1 0 0,-1 0 0,1 0 0,-1 0 0,1 1 0,0-1 0,-1 1 0,1 0 1,0 0-1,0 1 0,-1-1 0,1 1 0,-1-1 0,1 1 0,0 0 0,-1 0 0,0 1 1,1-1-1,4 4 0,-6-5-26,0 1 0,0 0 0,0 1 1,0-1-1,0 0 0,0 1 0,0-1 0,0 1 1,0-1-1,-1 1 0,1 0 0,-1 0 0,1 0 1,-1 0-1,0 0 0,1 0 0,-1 0 1,0 0-1,-1 0 0,1 1 0,0-1 0,-1 0 1,1 4-1,-1-2-5,0 0 1,0 0 0,-1 0 0,1 0-1,-1 0 1,0 0 0,0 0-1,-1 0 1,1 0 0,-1 0-1,0-1 1,0 1 0,-2 3-1,-7 10 80,6-7-23,-1-2 1,0 1 0,0-1 0,-1 1 0,-8 7-1,15-16-70,0 0 0,0 0 0,0 0 0,0 0 0,0 0 0,-1 1 0,1-1 1,0 0-1,0 0 0,0 0 0,0 0 0,0 0 0,0 0 0,0 1 0,0-1 0,0 0 0,0 0 0,0 0 0,0 0 0,0 0 0,0 0 0,0 1 0,0-1 0,0 0 0,0 0 0,0 0 0,0 0 0,0 0 0,0 1 0,0-1 0,0 0 0,0 0 0,0 0 0,0 0 0,1 0 0,-1 0 0,0 0 0,0 1 0,0-1 0,0 0 0,0 0 0,0 0 0,0 0 0,0 0 0,1 0 0,-1 0 0,0 0 0,0 0 0,0 0 0,0 0 0,0 0 0,0 0 0,1 0 0,-1 0 0,15 5 239,22 2-22,-31-6-142,42 6 291,-21-4 26,33 9 0,-46-4-1832</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0:40.163"/>
    </inkml:context>
    <inkml:brush xml:id="br0">
      <inkml:brushProperty name="width" value="0.05" units="cm"/>
      <inkml:brushProperty name="height" value="0.05" units="cm"/>
      <inkml:brushProperty name="color" value="#004F8B"/>
    </inkml:brush>
  </inkml:definitions>
  <inkml:trace contextRef="#ctx0" brushRef="#br0">1 1 6016,'0'0'5150,"10"4"-4955,4 4-117,-1 0 0,0 0 0,0 2 0,0-1 0,-1 2 0,-1-1 0,14 18 0,2 7 114,-3 0 0,-1 2-1,-1 1 1,-3 1 0,-1 0 0,16 53 0,-25-60-20,-2 1 1,-1 0 0,-1 1 0,-1 50-1,-17 134 557,-3-116-98,-34 113 0,3-15 441,42-157-753,5-36-172,0 1-1,-1 0 1,0 0-1,0-1 1,-1 1-1,0-1 1,0 1-1,-5 9 0,4-15 475,5-8-2922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0:41.253"/>
    </inkml:context>
    <inkml:brush xml:id="br0">
      <inkml:brushProperty name="width" value="0.05" units="cm"/>
      <inkml:brushProperty name="height" value="0.05" units="cm"/>
      <inkml:brushProperty name="color" value="#004F8B"/>
    </inkml:brush>
  </inkml:definitions>
  <inkml:trace contextRef="#ctx0" brushRef="#br0">19 0 6328,'0'0'7449,"2"16"-7124,3 60 375,-4 88 0,-21 212 1808,14-278-1335,6-46 854,14-46-1535,19-12-223,6-1-68,1 1 1,-1 2-1,1 1 1,40 3-1,-70 3-150,-9-3-44,-1 0 1,1 1-1,0-1 1,-1 0 0,1 0-1,-1 0 1,1 0-1,-1 0 1,1 1-1,-1-1 1,1 0-1,0 0 1,-1 0 0,1 0-1,-1-1 1,1 1-1,-1 0 1,1 0-1,-1 0 1,1 0-1,-1-1 1,1 1-1,-1 0 1,1 0 0,-1-1-1,1 1 1,-1 0-1,1-1 1,0 0-1,0 0-12,0 1-1,0-1 0,-1-1 0,1 1 0,0 0 1,0 0-1,0 0 0,-1 0 0,1-1 1,-1 1-1,1 0 0,-1 0 0,1-1 1,-1 1-1,0-1 0,0 1 0,1 0 1,-1-1-1,0 1 0,0 0 0,-1-1 1,1-1-1,0 1-38,0-5-3029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0:41.728"/>
    </inkml:context>
    <inkml:brush xml:id="br0">
      <inkml:brushProperty name="width" value="0.05" units="cm"/>
      <inkml:brushProperty name="height" value="0.05" units="cm"/>
      <inkml:brushProperty name="color" value="#004F8B"/>
    </inkml:brush>
  </inkml:definitions>
  <inkml:trace contextRef="#ctx0" brushRef="#br0">1 110 9040,'0'0'3490,"1"-11"-3086,4-35 12,-5 44-332,1-1 0,0 1-1,-1 0 1,1 0 0,0-1-1,0 1 1,0 0 0,1 0 0,-1 0-1,0 0 1,1 0 0,-1 0-1,1 1 1,0-1 0,0 0 0,-1 1-1,1 0 1,0-1 0,0 1-1,0 0 1,1 0 0,3-2 0,1 1 96,0 0 1,0 0 0,0 1 0,0-1 0,9 1 0,7 1 150,0 1 1,0 1 0,34 8-1,-24-5 15,11 9 267,-38-12-376,1 1-1,0-1 1,-1 0 0,1 0 0,0-1 0,8 1-1,-14-2-215,-1 0 0,0 0 0,1-1 0,-1 1 0,0 0 0,1 0 0,-1 0 0,0 0 0,0 0 0,1-1 0,-1 1 0,0 0 0,1 0 0,-1 0 0,0-1 0,0 1 0,0 0 0,1-1 0,-1 1-1,0 0 1,0 0 0,0-1 0,0 1 0,1 0 0,-1-1 0,0 1 0,0 0 0,0-1 0,0 1 0,0 0 0,0-1 0,0 1 0,0 0 0,0-1 0,0 1 0,0 0 0,0-1 0,0 1 0,0 0 0,0-1 0,-1 1 0,1 0-1,0-1 1,0 1 0,0 0 0,0-1 0,-1 1 0,-7-16-2875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0:42.075"/>
    </inkml:context>
    <inkml:brush xml:id="br0">
      <inkml:brushProperty name="width" value="0.05" units="cm"/>
      <inkml:brushProperty name="height" value="0.05" units="cm"/>
      <inkml:brushProperty name="color" value="#004F8B"/>
    </inkml:brush>
  </inkml:definitions>
  <inkml:trace contextRef="#ctx0" brushRef="#br0">0 73 9744,'0'0'4072,"12"-5"-3683,19-8 12,1 2 1,1 2-1,41-7 0,-34 9-13,-25 3-90,0 1-1,0 1 0,0 1 0,1 0 1,-1 1-1,24 2 0,-37-1-245,0 0-1,0 0 1,0 0-1,0 0 1,0 0-1,0 1 1,-1-1-1,1 1 1,0-1 0,-1 1-1,0-1 1,1 1-1,-1 0 1,0 0-1,0 0 1,0-1-1,1 4 1,11 30-2453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0:42.563"/>
    </inkml:context>
    <inkml:brush xml:id="br0">
      <inkml:brushProperty name="width" value="0.05" units="cm"/>
      <inkml:brushProperty name="height" value="0.05" units="cm"/>
      <inkml:brushProperty name="color" value="#004F8B"/>
    </inkml:brush>
  </inkml:definitions>
  <inkml:trace contextRef="#ctx0" brushRef="#br0">0 0 8640,'0'0'7538,"4"12"-7059,2 12-135,0-1 0,-2 1 0,2 31 0,1 179 3001,-6-233-2989,1-8-175,1-6-2875</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0:43.549"/>
    </inkml:context>
    <inkml:brush xml:id="br0">
      <inkml:brushProperty name="width" value="0.05" units="cm"/>
      <inkml:brushProperty name="height" value="0.05" units="cm"/>
      <inkml:brushProperty name="color" value="#004F8B"/>
    </inkml:brush>
  </inkml:definitions>
  <inkml:trace contextRef="#ctx0" brushRef="#br0">0 72 6632,'0'0'9847,"14"-3"-9509,154-38 1027,-139 33-865,0 2 1,41-4-1,-50 8-190,-12 1-112,1 1 1,0 0 0,16 3 0,11 0 875,-35-3-839,-2 0-170,0 0-215,1 0-1,-1 1 1,0-1 0,1 0-1,-1 1 1,1-1 0,-1 0-1,1 1 1,-1-1 0,0 1-1,1-1 1,0 0 0,-1 1-1,1 0 1,-1-1 0,1 1-1,0-1 1,-1 1 0,1 0-1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0:44.235"/>
    </inkml:context>
    <inkml:brush xml:id="br0">
      <inkml:brushProperty name="width" value="0.05" units="cm"/>
      <inkml:brushProperty name="height" value="0.05" units="cm"/>
      <inkml:brushProperty name="color" value="#004F8B"/>
    </inkml:brush>
  </inkml:definitions>
  <inkml:trace contextRef="#ctx0" brushRef="#br0">1 89 7528,'0'0'9625,"12"-5"-9317,0 0-266,19-7 339,1 0 0,36-7 0,-17 8 88,-31 6-153,0 1 0,1 1 0,26-2 0,52-1 1411,-95 5-1872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2:14.193"/>
    </inkml:context>
    <inkml:brush xml:id="br0">
      <inkml:brushProperty name="width" value="0.05" units="cm"/>
      <inkml:brushProperty name="height" value="0.05" units="cm"/>
      <inkml:brushProperty name="color" value="#004F8B"/>
    </inkml:brush>
  </inkml:definitions>
  <inkml:trace contextRef="#ctx0" brushRef="#br0">0 811 7328,'0'0'5806,"12"-11"-5588,5-5-72,-1 0 0,-1-1 0,0-1 1,-2 0-1,0-1 0,12-23 1,-11 13 80,13-27 310,-3-1 1,-2-2-1,19-76 1,-19-11 46,-21 123-435,0 0-1,-2 0 1,0 0-1,-6-29 0,6 41 15,2 10-151,-1 1 0,0-1 0,0 1 0,0-1 0,0 1 0,0-1 0,0 1 0,0-1 0,0 0 1,0 1-1,0-1 0,0 1 0,0-1 0,0 1 0,0-1 0,0 1 0,0-1 0,-1 1 0,1-1 1,0 1-1,0-1 0,-1 1 0,1-1 0,0 1 0,-1-1 0,1 1 0,0 0 0,-1-1 0,1 1 1,-1-1-1,1 1 0,-1-1 0,-6 16 196,-2 6-165,0 0 0,2 1 0,0 0 0,2 1 1,0-1-1,-1 27 0,-6 26 4,6-42-5,0 57 1,0-4 36,2-62-41,2-9 5,0 0 0,1 0 0,0 0 0,1 1 0,3 23 0,5 15 43,-6-35 18,1 0 1,0 0-1,9 26 1,-11-44-70,-1 1-1,1 0 1,-1-1 0,1 1-1,0 0 1,-1-1 0,1 1-1,0-1 1,0 1 0,0-1-1,0 0 1,0 1-1,1-1 1,-1 0 0,0 0-1,1 0 1,-1 0 0,1 0-1,-1 0 1,1 0 0,-1 0-1,1 0 1,0-1 0,-1 1-1,1-1 1,1 1 0,-1-1-9,0-1 0,0 1 0,0-1 0,0 0 1,0 0-1,0 1 0,0-1 0,-1 0 1,1-1-1,0 1 0,-1 0 0,1 0 0,-1-1 1,1 1-1,-1-1 0,0 1 0,0-1 1,1 1-1,-1-1 0,0 0 0,0 0 0,1-3 1,69-140 534,-62 131-480,-7 13-59,-1-1 0,1 0 0,-1 0 0,0 0 1,1 0-1,-1 0 0,0 0 0,0-1 0,-1 1 0,2-3 0,-2 5 2,6-3 365,-6 29-392,-1 9-3,6 41 0,-4-65 6,1-1 1,0 1-1,1 0 0,0-1 1,1 0-1,0 0 1,0 0-1,7 10 0,-9-17 4,-1-1 0,1 0 0,-1 0-1,1 0 1,0-1 0,0 1 0,-1 0 0,1 0-1,0-1 1,1 0 0,-1 1 0,0-1 0,0 0-1,1 0 1,-1 0 0,0 0 0,1 0 0,-1-1-1,1 1 1,-1-1 0,1 0 0,-1 1-1,1-1 1,-1 0 0,1-1 0,0 1 0,-1 0-1,1-1 1,-1 1 0,0-1 0,1 0 0,-1 0-1,3-1 1,2-1 3,-1-1 0,1 1 0,-1-1 0,0 0-1,0-1 1,-1 0 0,1 0 0,-1 0 0,0 0-1,5-9 1,74-120 232,-61 96-108,-5 12 10,-14 23-99,-1-1 1,0 0-1,0 0 0,0 0 0,0 0 1,-1-1-1,0 1 0,0-1 0,0 1 1,0-1-1,-1 0 0,1-5 0,-2 10-4,0-12 179,0 12-216,0-1 0,-1 1 0,1 0 0,0 0 0,0-1 0,0 1 0,0 0 0,0 0 0,0 0 0,0-1 0,0 1 0,-1 0 0,1 0 0,0 0 0,0-1-1,0 1 1,0 0 0,-1 0 0,1 0 0,0 0 0,0 0 0,0 0 0,-1-1 0,1 1 0,0 0 0,0 0 0,-1 0 0,1 0 0,0 0 0,0 0 0,0 0 0,-1 0 0,1 0 0,0 0 0,0 0-1,-1 0 1,1 0 0,0 0 0,0 0 0,-1 0 0,1 0 0,0 0 0,0 0 0,0 1 0,-1-1 0,1 0 0,0 0 0,0 0 0,0 0 0,-1 0 0,1 1 0,0-1 0,0 0 0,0 0 0,0 0-1,-1 1 1,1-1 0,0 0 0,0 0 0,0 0 0,0 1 0,0-1 0,0 0 0,0 0 0,0 1 0,0-1 0,-3 5-14,0 0 0,0 0 0,0 0 0,1 1-1,0-1 1,0 1 0,1 0 0,-2 10 0,-2 48 0,5-64 13,-19 284-16,16-260 26,-1 0 0,-2-1 0,0 1 0,-2-1-1,0 0 1,-2-1 0,-20 36 0,25-50-8,-39 64 42,38-65-23,0 1 0,0-1-1,-1 0 1,0-1-1,0 0 1,-14 10 0,13-11 58,0 0 1,-1-1 0,1 0 0,-1-1-1,-16 6 1,24-9-63,-1 0 0,0 1 0,1-1 0,-1 0 1,0 0-1,1 0 0,-1 0 0,0 0 0,0 0 0,1 0 0,-1-1 0,1 1 0,-1-1 0,0 1 0,1-1 0,-1 0 0,1 1 1,-1-1-1,1 0 0,-1 0 0,1 0 0,0 0 0,0 0 0,-1-1 0,1 1 0,0 0 0,0 0 0,0-1 0,0 1 0,0-1 0,0 1 1,1-1-1,-1 1 0,1-1 0,-1 1 0,1-1 0,-1 0 0,1 1 0,0-1 0,-1-3 0,1 1 5,0 0 0,0-1 0,0 1 0,0 0 0,0 0 0,1 0 0,0-1 0,0 1 0,0 0 0,0 0 0,1 0 0,0 0 0,2-5 0,5-4 10,0-1 1,13-14-1,0 1 10,5-6-19,2 1-1,2 2 1,62-49 0,-51 47-20,-3-3 1,0-1 0,61-78-1,-73 77-3,-12 15 0,1 1 0,0 1 0,35-33 0,-50 53-12,0-1 0,-1 1 0,1-1 1,0 1-1,-1-1 0,1 1 1,0 0-1,-1-1 0,1 1 1,0 0-1,0 0 1,0 0-1,-1-1 0,1 1 1,0 0-1,0 0 0,0 0 1,-1 0-1,1 0 0,0 0 1,1 1-1,-2-1 4,-1 11-4,-34 214 33,-6 2 43,30-150 146,44-245 114,-20 107-259,50-173 156,-44 181-174,-18 49-36,1-1-1,0 1 0,1-1 1,-1 1-1,1 0 0,0 0 1,0 0-1,7-7 0,-9 11-10,0-1 1,0 1-1,0-1 0,0 1 0,0 0 0,0-1 1,0 1-1,0 0 0,0 0 0,1 0 0,-1 0 1,0 0-1,0 0 0,0 0 0,0 0 1,0 0-1,0 1 0,0-1 0,0 0 0,0 1 1,0-1-1,0 1 0,0-1 0,0 1 0,0 0 1,0-1-1,0 1 0,0 0 0,0-1 0,-1 1 1,1 0-1,0 0 0,-1 0 0,1 0 0,0 1 1,23 37-26,-23-37 24,3 8-9,0 1 0,0 0 0,-1 0 0,-1 0 0,0 0 0,0 0 0,-1 1 0,0 15 1,-2-12-7,0 0 0,0-1 0,-1 1 0,-1-1 0,-1 1 0,-5 14 1,8-27 15,1 0 0,-1 0 1,0 1-1,0-1 0,0 0 1,-1 0-1,1 0 1,-1 0-1,1 0 0,-1 0 1,1-1-1,-1 1 1,0 0-1,0-1 0,0 1 1,0-1-1,0 0 1,0 0-1,0 0 0,0 0 1,-1 0-1,1 0 0,-5 1 1,2-2 8,-1 0 1,1 0 0,-1-1-1,1 0 1,-1 0-1,1 0 1,-1 0 0,1-1-1,-6-2 1,10 3-7,0 1 1,1 0-1,-1-1 0,0 0 1,0 1-1,0-1 0,1 1 1,-1-1-1,0 0 0,1 1 1,-1-1-1,0 0 0,1 0 1,-1 0-1,1 1 1,-1-1-1,1-1 0,-1 2 0,1-1-1,0 1 1,0-1 0,0 1-1,0 0 1,0-1-1,0 1 1,0-1 0,0 1-1,0 0 1,0-1-1,0 1 1,0-1 0,0 1-1,0 0 1,1-1-1,-1 1 1,0-1 0,0 1-1,0 0 1,0-1-1,1 1 1,-1 0-1,0-1 1,0 1 0,1 0-1,-1 0 1,0-1-1,1 1 1,-1 0 0,0 0-1,1-1 1,-1 1-1,0 0 1,1 0 0,-1 0-1,0 0 1,1 0-1,-1-1 1,1 1 0,0 0-1,14-2 5,0 0 0,0 1 0,24 1 0,15-1-32,-29-1 12,1 0-7,1 0 1,33-10-1,-51 10 18,0-1-1,-1 0 1,1-1 0,-1 0 0,1-1-1,-1 1 1,0-2 0,-1 1-1,1-1 1,7-8 0,-4 3 10,-2 0 1,1 0 0,-2-1 0,1-1 0,-2 1 0,11-24 0,-15 28 2,0 1 1,0-1-1,-1 0 1,0 0-1,0-1 1,-1 1-1,0 0 0,0-1 1,-1 1-1,0 0 1,-1-1-1,0 1 1,-3-12-1,4 19-10,0-1 1,-1 0-1,1 0 0,0 1 0,-1-1 0,0 1 1,1-1-1,-1 0 0,0 1 0,0 0 0,0-1 1,0 1-1,0-1 0,0 1 0,-1 0 1,1 0-1,0 0 0,-1 0 0,1 0 0,0 0 1,-1 0-1,1 0 0,-1 0 0,0 1 0,1-1 1,-1 0-1,0 1 0,1 0 0,-1-1 0,0 1 1,1 0-1,-1 0 0,0 0 0,0 0 0,1 0 1,-1 0-1,0 1 0,-3 0 0,1 1 0,0-1 0,0 1-1,0 0 1,0 0-1,0 1 1,0 0 0,0-1-1,1 1 1,-1 0 0,1 0-1,0 1 1,0-1 0,-4 8-1,3-5-3,1 0 1,1 1-1,-1 0 0,1 0 0,0-1 1,1 1-1,0 0 0,0 0 0,0 1 0,1-1 1,0 0-1,0 0 0,1 0 0,0 0 1,0 0-1,1 0 0,-1 0 0,2 0 0,4 11 1,-1-5-17,0-1 0,1 1 1,0-2-1,1 1 1,0-1-1,1 0 1,0-1-1,0 0 0,16 12 1,-22-20 17,0 0-1,0 0 1,0 0 0,0 0-1,0 0 1,0-1 0,1 1-1,-1-1 1,0 0 0,1 0-1,-1-1 1,1 1 0,-1-1-1,1 1 1,0-1 0,-1 0-1,1-1 1,-1 1 0,1 0-1,-1-1 1,1 0 0,-1 0-1,1 0 1,-1 0 0,0-1 0,1 1-1,-1-1 1,0 0 0,0 0-1,4-3 1,6-6 42,0-1 0,0-1 0,-2 0 1,20-27-1,-24 30-29,116-147 453,-121 155-454,-1 0 0,1 0-1,0 0 1,0 0 0,-1 0-1,1 1 1,0-1 0,1 1-1,-1-1 1,0 1-1,0 0 1,1 0 0,-1 0-1,0 0 1,6-1 0,-7 2-8,0 0 1,-1 0 0,1 0 0,0 0-1,0 0 1,0 0 0,0 1 0,-1-1-1,1 0 1,0 0 0,0 1 0,0-1-1,-1 1 1,1-1 0,0 1-1,-1-1 1,1 1 0,0-1 0,0 2-1,0-1 0,0 1-1,1 0 0,-1 0 0,0 0 0,0 0 0,-1 0 0,1 0 0,0 0 0,-1 0 0,1 3 0,2 16 8,0 0 0,-2-1 0,0 1 0,-3 25 0,1-39 0,1 1-1,-2-1 1,1 0 0,-1 1 0,0-1 0,0 0 0,-1 0-1,0 0 1,0-1 0,-1 1 0,0-1 0,0 0 0,0 0-1,-1 0 1,-7 7 0,11-12-5,-1 1 0,0-1 0,0 0 1,0 0-1,0 0 0,-1 0 0,1 0 0,0 0 0,0 0 0,0-1 0,-1 1 0,1-1 0,0 0 0,-1 0 0,1 0 1,0 0-1,-1 0 0,1 0 0,0-1 0,-1 1 0,1-1 0,0 1 0,-4-2 0,3 0 14,0 1 0,-1-1 0,1 0 0,0 0 0,0 0 0,0 0 0,1-1 0,-1 1 0,0-1 0,1 0 0,0 0 0,-1 0 0,1 0 0,-2-4 0,4 7-17,0 0 0,0 0-1,0 0 1,0 0 0,0-1 0,0 1 0,0 0 0,0 0 0,0 0 0,0 0 0,0-1-1,0 1 1,0 0 0,0 0 0,0 0 0,0 0 0,0-1 0,0 1 0,0 0 0,0 0-1,0 0 1,0 0 0,0-1 0,0 1 0,0 0 0,0 0 0,1 0 0,-1 0-1,0 0 1,0-1 0,0 1 0,0 0 0,0 0 0,0 0 0,1 0 0,-1 0 0,0 0-1,0-1 1,11-1 29,20 2-19,-24 1-4,101 5 21,64 1-56,-168-6-253,5-1 443,-4-2-4141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0:52.532"/>
    </inkml:context>
    <inkml:brush xml:id="br0">
      <inkml:brushProperty name="width" value="0.05" units="cm"/>
      <inkml:brushProperty name="height" value="0.05" units="cm"/>
      <inkml:brushProperty name="color" value="#004F8B"/>
    </inkml:brush>
  </inkml:definitions>
  <inkml:trace contextRef="#ctx0" brushRef="#br0">139 1 4912,'0'0'9818,"-11"6"-9476,-38 22-6,44-25-260,1 0 0,0 0 0,0 1 0,1 0 0,-1 0 0,1 0 1,0 0-1,0 0 0,0 1 0,1-1 0,-1 1 0,1 0 1,0-1-1,0 1 0,1 0 0,-2 9 0,-5 10 245,4-13-155,1 0 0,-1-1 0,2 1 0,0 0 0,0 1 0,1-1 0,0 0 0,1 0 0,0 0 0,1 1 0,3 14 0,-3-19-78,1-1-1,0 1 0,0-1 0,1 0 0,0 1 1,0-1-1,0-1 0,1 1 0,0 0 0,0-1 1,0 0-1,1 0 0,0 0 0,0-1 0,0 1 1,0-1-1,1 0 0,0-1 0,11 6 0,-13-7-38,1-1 0,0 0-1,-1 0 1,1 0 0,0-1-1,0 0 1,0 0-1,-1 0 1,1 0 0,0-1-1,0 1 1,0-1 0,-1-1-1,1 1 1,-1-1 0,1 1-1,-1-1 1,1 0-1,-1-1 1,0 1 0,0-1-1,6-5 1,2-4-239,-7 8-2500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0:53.311"/>
    </inkml:context>
    <inkml:brush xml:id="br0">
      <inkml:brushProperty name="width" value="0.05" units="cm"/>
      <inkml:brushProperty name="height" value="0.05" units="cm"/>
      <inkml:brushProperty name="color" value="#004F8B"/>
    </inkml:brush>
  </inkml:definitions>
  <inkml:trace contextRef="#ctx0" brushRef="#br0">82 0 7632,'0'0'5534,"-11"6"-5180,-32 19-2,42-24-286,-1 0 0,0 0-1,0 0 1,1 0 0,-1 0 0,1 0 0,-1 1 0,1-1 0,0 0 0,-1 1 0,1-1 0,0 1 0,0 0 0,0-1 0,0 1 0,0 0 0,0 0 0,0-1 0,1 1 0,-1 0 0,1 0 0,-1 0 0,1 0 0,0 0 0,0 0 0,0 4 0,0-5 8,1 1 1,-1 0 0,1-1 0,0 1 0,0-1 0,-1 1 0,1-1-1,0 1 1,0-1 0,0 0 0,1 1 0,-1-1 0,0 0-1,0 0 1,1 0 0,-1 0 0,0 0 0,1 0 0,-1 0-1,1 0 1,0 0 0,-1-1 0,4 2 0,-5-2-38,1 0 0,0 0 0,0 0 0,0-1 1,-1 1-1,1 0 0,0 0 0,0 0 0,-1 0 0,1-1 0,0 1 1,-1 0-1,1-1 0,0 1 0,-1-1 0,1 1 0,0 0 1,-1-1-1,1 1 0,-1-1 0,1 0 0,-1 1 0,1-1 0,-1 1 1,1-1-1,-1 0 0,0 0 0,1 1 0,-1-1 0,0 0 1,1 1-1,-1-1 0,0 0 0,0 0 0,0 1 0,0-1 0,0 0 1,0-1-1,1-31 490,-1 32-482,0-1 0,0 0 0,0 0 1,0 1-1,-1-1 0,1 0 0,0 1 0,-1-1 1,0 0-1,1 1 0,-1-1 0,0 1 0,0-1 1,0 1-1,0-1 0,0 1 0,0-1 0,0 1 1,-2-1-1,-11-3 298,14 5-339,-1 1 0,1-1 1,-1 0-1,1 0 0,0 0 0,-1 0 0,1 1 1,0-1-1,0 0 0,-1 0 0,1 1 1,0-1-1,-1 0 0,1 0 0,0 1 0,0-1 1,0 0-1,-1 1 0,1-1 0,0 0 1,0 1-1,0-1 0,0 0 0,0 1 0,0-1 1,0 1-1,0-1 0,-1 0 0,1 1 0,0-1 1,1 0-1,-1 1 0,0-1 0,0 1 1,0-1-1,0 0 0,0 1 0,0-1 0,1 1 1,-1 0-41,0-1 1,1 1 0,-1 0 0,1-1-1,-1 1 1,1-1 0,-1 1-1,1-1 1,0 1 0,-1-1 0,1 1-1,-1-1 1,1 0 0,0 1 0,0-1-1,-1 0 1,1 0 0,1 1-1,0 0-1955</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0:54.801"/>
    </inkml:context>
    <inkml:brush xml:id="br0">
      <inkml:brushProperty name="width" value="0.05" units="cm"/>
      <inkml:brushProperty name="height" value="0.05" units="cm"/>
      <inkml:brushProperty name="color" value="#004F8B"/>
    </inkml:brush>
  </inkml:definitions>
  <inkml:trace contextRef="#ctx0" brushRef="#br0">193 146 5120,'0'0'8082,"-10"2"-7678,-4 0-65,0 1 0,1 0 0,-22 9 0,30-10-202,0 0 0,1 1 0,-1-1 0,0 1 0,1 0 0,0 0 0,0 1 0,0-1 0,0 1 0,0 0 0,1 0 0,-1 0 0,1 0 0,0 1 0,-3 6 0,-1 6 263,2-7-192,0 0 0,0 1-1,2 0 1,-1 0-1,1 0 1,1 0 0,-2 22-1,4-26-93,-1-2-20,1 0 1,0 0 0,0 0 0,1 0 0,-1 0-1,1 0 1,0 0 0,0 0 0,1-1-1,0 1 1,-1 0 0,2-1 0,4 9-1,-6-12-58,0 1-1,0 0 1,0 0-1,0-1 1,0 1-1,1-1 1,-1 1-1,1-1 1,-1 0-1,1 1 1,0-1-1,3 2 1,-3-3-11,0 0 0,0 0 1,0 0-1,0 0 0,0 0 1,0 0-1,0-1 0,0 1 1,0 0-1,-1-1 0,1 0 1,0 0-1,3-1 0,8-4 62,0-2 1,-1 1-1,0-1 0,0-1 0,17-17 0,-14 11 163,19-24 0,-28 28-143,5-6 127,-11 17-233,0 0 1,1-1-1,-1 1 0,0 0 0,1 0 0,-1 0 0,1 0 1,-1-1-1,0 1 0,1 0 0,-1 0 0,1 0 1,-1 0-1,0 0 0,1 0 0,-1 0 0,1 0 1,-1 0-1,0 0 0,1 1 0,-1-1 0,0 0 0,1 0 1,-1 0-1,1 0 0,-1 1 0,0-1 0,1 0 1,-1 0-1,0 0 0,0 1 0,1-1 0,-1 0 0,0 1 1,1-1-1,-1 0 0,0 1 0,0-1 0,0 0 1,1 1-1,-1-1 0,0 0 0,0 1 0,9 10-14,0-1 0,0-1-1,1 0 1,1 0 0,20 13 0,-13-9-2,-11-8 22,5 4 23,-1-1 0,18 9-1,-26-15-12,0-1 0,0 0 0,0 1 0,0-1 0,1-1 0,-1 1 0,0 0 0,0-1 0,1 1 0,-1-1 0,0 0 0,1 0 0,-1 0 0,0-1 0,6-1 0,7-3 82,-10 4-67,-1-1 0,1 1 0,0-2-1,-1 1 1,0 0 0,1-1-1,-1 0 1,0-1 0,-1 1 0,1-1-1,0 0 1,5-6 0,-2 0 20,0-1 0,-1 1 1,0-2-1,-1 1 0,0-1 1,-1 0-1,0 0 0,-1 0 1,0-1-1,-1 1 0,0-1 1,1-19-1,-3 10 49,-1 0 1,-1 0-1,-1 0 0,0 0 0,-2 1 1,-10-36-1,13 54-94,0 1 1,0-1 0,0 1-1,-1 0 1,1-1-1,-1 1 1,1 0 0,-1 0-1,0 0 1,-2-2-1,3 3-17,1 1-1,-1-1 1,1 1 0,-1-1-1,0 1 1,0-1-1,1 1 1,-1 0-1,0-1 1,1 1-1,-1 0 1,0 0 0,0 0-1,0-1 1,1 1-1,-1 0 1,0 0-1,0 0 1,0 0-1,1 0 1,-1 0 0,0 0-1,0 1 1,0-1-1,1 0 1,-1 0-1,0 1 1,0-1-1,1 0 1,-1 1 0,0-1-1,0 1 1,1-1-1,-1 1 1,1-1-1,-1 1 1,0-1-1,0 2 1,-5 5-3222</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0:55.581"/>
    </inkml:context>
    <inkml:brush xml:id="br0">
      <inkml:brushProperty name="width" value="0.05" units="cm"/>
      <inkml:brushProperty name="height" value="0.05" units="cm"/>
      <inkml:brushProperty name="color" value="#004F8B"/>
    </inkml:brush>
  </inkml:definitions>
  <inkml:trace contextRef="#ctx0" brushRef="#br0">0 130 5920,'0'0'7698,"12"-8"-7299,-6 4-337,7-6 170,1 1 0,0 0 0,0 1 0,23-8 1,21-1 372,0 2 1,1 3 0,0 3 0,1 2 0,0 3 0,0 3-1,0 2 1,0 3 0,66 13 0,-109-16-181,-1 0 1,19-1-1,-14 0 150,-21 0-514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1:09.917"/>
    </inkml:context>
    <inkml:brush xml:id="br0">
      <inkml:brushProperty name="width" value="0.05" units="cm"/>
      <inkml:brushProperty name="height" value="0.05" units="cm"/>
      <inkml:brushProperty name="color" value="#004F8B"/>
    </inkml:brush>
  </inkml:definitions>
  <inkml:trace contextRef="#ctx0" brushRef="#br0">202 14 2504,'0'0'7272,"-10"-3"-6923,-31-6-12,40 8-313,0 1 0,0 0 0,0 0 0,0 0 0,1 0 0,-1 0 0,0 0 0,0 0 0,0 0 0,0 0 0,0 0 0,0 1 0,1-1 0,-1 0 0,0 1 0,0-1 0,0 0 0,1 1 0,-1-1 0,0 1 0,0-1 0,1 1 0,-1-1 0,1 1 0,-1 0 0,0-1 0,1 1 0,-1 1 0,-6 4 292,0-2-14,0 0-1,0 0 0,0 1 1,1 0-1,0 0 0,0 1 1,-6 6-1,-4 6 914,12-13-641,-1 0 0,1 1 0,-1-2 0,-9 8 0,12-11-159,-9 6 1402,11-7-1807,0 0 1,-1 0-1,1 0 0,0 0 0,0 0 1,0 1-1,0-1 0,0 0 1,0 0-1,0 0 0,0 0 0,0 1 1,-1-1-1,1 0 0,0 0 1,0 0-1,0 0 0,0 1 0,0-1 1,0 0-1,0 0 0,0 0 1,0 1-1,0-1 0,0 0 0,1 0 1,-1 0-1,0 0 0,0 1 1,0-1-1,0 0 0,0 0 1,0 0-1,0 0 0,0 1 0,0-1 1,1 0-1,-1 0 0,0 0 1,0 0-1,0 0 0,0 0 0,0 1 1,1-1-1,-1 0 0,0 0 1,0 0-1,0 0 0,1 0 0,-1 0 1,0 0-1,0 0 0,0 0 1,0 0-1,1 0 0,-1 0 0,0 0 1,0 0-1,0 0 0,1 0 1,-1 0-1,0 0 0,0 0 0,0 0 1,0 0-1,1-1 0,4 2 64,-1-1-1,1 0 1,0 0-1,-1-1 1,1 0-1,0 0 1,-1 0-1,6-2 0,13-2 93,64-10 784,92-29 0,-153 37-454,45-6 0,-66 13-853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1:11.395"/>
    </inkml:context>
    <inkml:brush xml:id="br0">
      <inkml:brushProperty name="width" value="0.05" units="cm"/>
      <inkml:brushProperty name="height" value="0.05" units="cm"/>
      <inkml:brushProperty name="color" value="#004F8B"/>
    </inkml:brush>
  </inkml:definitions>
  <inkml:trace contextRef="#ctx0" brushRef="#br0">522 0 3912,'0'0'8853,"-11"3"-8386,-183 43 3294,126-19-2498,11-4-574,47-19-583,1 0 0,0 0 0,0 1 0,1 0 0,0 1 1,0 0-1,0 0 0,0 1 0,1 0 0,-12 15 0,2 1 275,0 0 0,-18 39 0,32-55-264,0 0 1,0 0-1,0 1 0,1 0 0,1-1 0,-1 1 0,1 0 0,0 0 0,1-1 0,0 1 1,2 15-1,-1-20-71,1 0 1,-1 0-1,1 1 1,0-1 0,0-1-1,0 1 1,1 0 0,-1 0-1,1-1 1,4 4-1,30 21 186,-27-21-193,0-1 0,0-1 0,0 0 1,1 0-1,-1-1 0,1 0 0,0-1 1,13 1-1,89 2 394,-86-5-196,32-4 0,-51 3-210,-1-1 0,0 1 0,1-1 0,-1 0 1,0-1-1,0 1 0,0-1 0,0-1 0,7-5 1,-8 3-518</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1:11.868"/>
    </inkml:context>
    <inkml:brush xml:id="br0">
      <inkml:brushProperty name="width" value="0.05" units="cm"/>
      <inkml:brushProperty name="height" value="0.05" units="cm"/>
      <inkml:brushProperty name="color" value="#004F8B"/>
    </inkml:brush>
  </inkml:definitions>
  <inkml:trace contextRef="#ctx0" brushRef="#br0">1 121 9144,'0'0'3516,"9"-5"-3216,37-16 294,0 2 0,53-15 0,-78 29-77,0 0-1,0 1 0,1 0 0,-1 2 1,1 1-1,-1 1 0,32 3 1,-47-3-268,0 0 0,0-1 1,1 0-1,-1 0 0,0 0 1,0-1-1,-1 1 0,10-5 1,17-4-2876</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1:12.600"/>
    </inkml:context>
    <inkml:brush xml:id="br0">
      <inkml:brushProperty name="width" value="0.05" units="cm"/>
      <inkml:brushProperty name="height" value="0.05" units="cm"/>
      <inkml:brushProperty name="color" value="#004F8B"/>
    </inkml:brush>
  </inkml:definitions>
  <inkml:trace contextRef="#ctx0" brushRef="#br0">65 59 8136,'0'0'6242,"-8"12"-5700,-27 41-32,32-46-346,0 0-1,0-1 1,0 2 0,1-1-1,0 0 1,1 0-1,-1 1 1,1 14 0,0-13 132,1-7-242,0 0-1,0 0 0,0 0 0,0 0 0,0 0 0,1 0 1,-1 0-1,1 0 0,-1 0 0,1 0 0,0 0 0,0 0 0,0 0 1,0 0-1,0-1 0,0 1 0,0 0 0,1-1 0,-1 1 0,0-1 1,1 1-1,0-1 0,-1 0 0,1 0 0,0 1 0,-1-1 0,1 0 1,0-1-1,0 1 0,0 0 0,0 0 0,0-1 0,0 1 1,0-1-1,0 0 0,0 0 0,0 0 0,0 0 0,0 0 0,1 0 1,-1 0-1,0 0 0,0-1 0,0 1 0,0-1 0,0 0 0,-1 0 1,1 1-1,0-1 0,2-2 0,3-2 18,-1 0 0,0-1 0,0 1 0,-1-1 0,1-1 0,-1 1 0,-1-1 0,1 0-1,5-12 1,2-8 163,11-36-1,-22 62-225,0-2 31,0 0 0,0 0-1,-1 0 1,1 0 0,-1 0 0,1 0-1,-1-1 1,0 1 0,0 0 0,-1 0-1,1 0 1,-1 0 0,1 0 0,-1-1-1,0 1 1,0 0 0,0 0 0,0 1-1,-1-1 1,1 0 0,-4-3 0,4 4-8,-1 0 1,0 0-1,-1 0 1,1 0-1,0 1 1,0-1-1,-1 1 0,1 0 1,-1 0-1,1-1 1,-1 2-1,0-1 1,1 0-1,-1 0 1,0 1-1,0-1 1,1 1-1,-1 0 1,0 0-1,0 0 1,0 1-1,1-1 1,-6 2-1,5-2-13,0 1 1,-1 0-1,1 0 0,0 1 0,0-1 1,0 0-1,1 1 0,-1 0 1,0 0-1,1 0 0,-1 0 0,1 0 1,-1 0-1,1 1 0,0-1 1,0 1-1,0 0 0,0 0 0,1-1 1,-1 1-1,1 0 0,-2 5 1,0 3-57,0 0 1,1 0-1,0 0 1,1 1-1,0 12 1,1-1-2959</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1:16.683"/>
    </inkml:context>
    <inkml:brush xml:id="br0">
      <inkml:brushProperty name="width" value="0.05" units="cm"/>
      <inkml:brushProperty name="height" value="0.05" units="cm"/>
      <inkml:brushProperty name="color" value="#004F8B"/>
    </inkml:brush>
  </inkml:definitions>
  <inkml:trace contextRef="#ctx0" brushRef="#br0">249 1 4720,'0'0'17107,"-7"11"-16871,-20 35-9,25-41-179,0 1-1,1-1 1,0 0 0,0 1-1,0-1 1,1 1 0,-1-1-1,1 1 1,0-1-1,1 1 1,0-1 0,0 0-1,2 9 1,0 2 85,20 92 553,2 14 19,-17-77-477,-5-25-38,0-1 1,1 25 0,-2-18 207,-1-22-319,-1 1 0,1-1 0,-1 0 0,0 0 0,0 1 1,0-1-1,-1 0 0,1 0 0,-3 5 0,0 5 66,3-13-125,0 0 0,-1 1-1,1-1 1,0 0 0,-1 1-1,1-1 1,-1 0 0,1 0 0,-1 1-1,0-1 1,1 0 0,-1 0 0,0 0-1,0 0 1,0 0 0,0 0 0,0 0-1,0 0 1,0 0 0,0 0 0,0 0-1,0-1 1,0 1 0,-1-1-1,1 1 1,0-1 0,-1 1 0,1-1-1,-3 1 1,-3 1 53,-1-1 0,1 0 0,-1-1 0,0 1 0,1-2 0,-1 1 0,-11-2 0,-55-16 625,43 10-508,19 5-129,9 1-33,-1 1-1,1 0 1,-1 0 0,0 0-1,0 1 1,0-1-1,1 1 1,-1 0-1,0 0 1,0 0 0,-6 2-1,10-2-28,0 0 1,-1 0-1,1 0 1,0 0-1,-1 0 0,1 0 1,0 0-1,-1 0 0,1 0 1,0 0-1,-1 0 1,1 0-1,0 0 0,-1 0 1,1 1-1,0-1 0,0 0 1,-1 0-1,1 0 1,0 1-1,-1-1 0,1 0 1,0 0-1,0 0 0,0 1 1,-1-1-1,1 0 1,0 1-1,0-1 0,0 0 1,0 1-1,-1-1 0,1 0 1,0 1-1,0-1 0,0 0 1,0 1-1,0-1 1,0 0-1,0 1 0,0-1 1,0 0-1,0 1 0,0-1 1,0 0-1,0 1 1,0-1-1,1 0 0,-1 1 1,0-1-1,0 0 0,0 0 1,0 1-1,0-1 1,1 0-1,-1 1 0,0-1 1,0 0-1,1 0 0,-1 1 1,0-1-1,0 0 0,1 0 1,-1 0-1,0 0 1,1 1-1,0-1 0,1 1-535,0 0 0,0 0 0,0 0 0,0 0 0,0 0 0,0 0 0,0-1-1,4 2 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1:17.936"/>
    </inkml:context>
    <inkml:brush xml:id="br0">
      <inkml:brushProperty name="width" value="0.05" units="cm"/>
      <inkml:brushProperty name="height" value="0.05" units="cm"/>
      <inkml:brushProperty name="color" value="#004F8B"/>
    </inkml:brush>
  </inkml:definitions>
  <inkml:trace contextRef="#ctx0" brushRef="#br0">49 4 3912,'0'0'14977,"-6"12"-14585,-22 38-8,26-44-281,0 1 0,0 0 1,0 0-1,1-1 0,0 1 0,1 0 1,-1 1-1,1-1 0,1 0 1,-1 0-1,1 0 0,2 7 1,1 24 522,2 57 1811,-18-160-982,6-114-340,6 135-453,5 36-751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2:14.625"/>
    </inkml:context>
    <inkml:brush xml:id="br0">
      <inkml:brushProperty name="width" value="0.05" units="cm"/>
      <inkml:brushProperty name="height" value="0.05" units="cm"/>
      <inkml:brushProperty name="color" value="#004F8B"/>
    </inkml:brush>
  </inkml:definitions>
  <inkml:trace contextRef="#ctx0" brushRef="#br0">1 142 10344,'0'0'3353,"10"-2"-2914,209-22 1015,-53 9-531,45-21 145,-12 1-415,-27 9-2593,-158 23-9698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1:51.052"/>
    </inkml:context>
    <inkml:brush xml:id="br0">
      <inkml:brushProperty name="width" value="0.05" units="cm"/>
      <inkml:brushProperty name="height" value="0.05" units="cm"/>
      <inkml:brushProperty name="color" value="#004F8B"/>
    </inkml:brush>
  </inkml:definitions>
  <inkml:trace contextRef="#ctx0" brushRef="#br0">1 62 4312,'0'0'12275,"10"-1"-11972,147-34 1078,-40 22-475,6 3 22,-82 9-481,-26 0-137,0 0-1,-1 1 1,18 3-1,-25-2-351,11 4 1208,-13 4-4087</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1:51.752"/>
    </inkml:context>
    <inkml:brush xml:id="br0">
      <inkml:brushProperty name="width" value="0.05" units="cm"/>
      <inkml:brushProperty name="height" value="0.05" units="cm"/>
      <inkml:brushProperty name="color" value="#004F8B"/>
    </inkml:brush>
  </inkml:definitions>
  <inkml:trace contextRef="#ctx0" brushRef="#br0">1 18 6824,'0'0'9829,"15"-1"-9500,228-14 1148,-220 13-1168,0 2-1,0 1 0,-1 0 0,35 8 1,-2 3 1156,-53-11-1392,0-1 1,1 1-1,-1 0 1,0-1-1,1 0 1,-1 0-1,0 1 1,1-1-1,-1-1 1,1 1-1,-1 0 0,0-1 1,1 1-1,-1-1 1,0 1-1,0-1 1,0 0-1,4-2 1,12-8-2657,-16 10 2035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1:52.762"/>
    </inkml:context>
    <inkml:brush xml:id="br0">
      <inkml:brushProperty name="width" value="0.05" units="cm"/>
      <inkml:brushProperty name="height" value="0.05" units="cm"/>
      <inkml:brushProperty name="color" value="#004F8B"/>
    </inkml:brush>
  </inkml:definitions>
  <inkml:trace contextRef="#ctx0" brushRef="#br0">1 56 5416,'0'0'15423,"10"-3"-15211,183-43 819,-163 44-804,0 0 0,54 5 1,-5 1 527,-74-6-669,-4 2-83,-1 0 0,0 0-1,0 0 1,0-1-1,0 1 1,0 0-1,0 0 1,1 0-1,-1 0 1,0 0-1,0 0 1,0 0 0,0 0-1,1 0 1,-1 0-1,0 0 1,0 0-1,0 0 1,0 0-1,1 0 1,-1 0-1,0 0 1,0 0 0,0 0-1,0 0 1,1 0-1,-1 0 1,0 0-1,0 0 1,0 0-1,0 0 1,0 0-1,1 0 1,-1 0 0,0 1-1,0-1 1,0 0-1,0 0 1,0 0-1,0 0 1,1 0-1,-1 0 1,0 1-1,0-1 1,0 0 0,0 0-1,0 0 1,0 0-1,0 0 1,0 1-1,0-1 2,0 0 1,0 0-1,0 0 0,0-1 0,0 1 0,0 0 1,0 0-1,0 0 0,0 0 0,0 0 0,0 0 1,0 0-1,1 0 0,-1-1 0,0 1 1,0 0-1,0 0 0,0 0 0,0 0 0,0 0 1,0 0-1,0 0 0,0 0 0,0 0 0,0 0 1,1 0-1,-1 0 0,0 0 0,0 0 0,0 0 1,0-1-1,0 1 0,0 0 0,0 0 0,0 0 1,1 0-1,-1 0 0,0 0 0,0 0 0,0 0 1,0 0-1,0 0 0,0 1 0,0-1 0,0 0 1,1 0-1,-1 0 0,0 0 0,0 0 0,0 0 1,0 0-1,0 0 0,0 0 0,0 0 0,0 0 1,0 0-1,0 0 0,0 0 0,1 0 0,-1 1 1,0-1-1,0 0 0,0 0 0,0 0 0,0 0 1,0 0-1,0 0 0,0 0 0,0 1 0,2-10-3571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1:54.074"/>
    </inkml:context>
    <inkml:brush xml:id="br0">
      <inkml:brushProperty name="width" value="0.05" units="cm"/>
      <inkml:brushProperty name="height" value="0.05" units="cm"/>
      <inkml:brushProperty name="color" value="#004F8B"/>
    </inkml:brush>
  </inkml:definitions>
  <inkml:trace contextRef="#ctx0" brushRef="#br0">135 1 5720,'0'0'11457,"-10"5"-11149,-31 14-10,35-16-147,0 1 0,1 0-1,-1 0 1,1 1-1,-1-1 1,1 1 0,1 0-1,-1 1 1,1-1-1,0 1 1,0 0 0,0 0-1,1 0 1,0 0-1,1 1 1,-1-1 0,1 1-1,0 0 1,1-1-1,-1 1 1,0 12 0,3-10-58,0 0 1,0 0-1,1 0 1,0-1-1,1 1 1,0-1-1,0 1 1,0-1 0,1 0-1,1 0 1,-1-1-1,9 11 1,-10-14-40,1-1 0,0 1 1,-1-1-1,1 0 0,0-1 0,1 1 1,-1-1-1,0 1 0,1-1 1,-1 0-1,1-1 0,0 1 0,-1-1 1,1 0-1,0 0 0,0-1 1,0 1-1,0-1 0,0 0 0,0-1 1,0 1-1,-1-1 0,1 0 1,5-1-1,-8 1-65,0 0 1,1 0-1,-1 0 0,0 0 0,0 0 1,0-1-1,0 1 0,0-1 1,0 1-1,-1-1 0,4-4 0,1-6-3165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1:54.344"/>
    </inkml:context>
    <inkml:brush xml:id="br0">
      <inkml:brushProperty name="width" value="0.05" units="cm"/>
      <inkml:brushProperty name="height" value="0.05" units="cm"/>
      <inkml:brushProperty name="color" value="#004F8B"/>
    </inkml:brush>
  </inkml:definitions>
  <inkml:trace contextRef="#ctx0" brushRef="#br0">1 1 11552,'0'0'3048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1:55.677"/>
    </inkml:context>
    <inkml:brush xml:id="br0">
      <inkml:brushProperty name="width" value="0.05" units="cm"/>
      <inkml:brushProperty name="height" value="0.05" units="cm"/>
      <inkml:brushProperty name="color" value="#004F8B"/>
    </inkml:brush>
  </inkml:definitions>
  <inkml:trace contextRef="#ctx0" brushRef="#br0">194 149 6128,'0'0'6898,"-10"2"-6478,1-1-286,1 0 47,1-1-1,0 2 1,0-1-1,0 1 0,0 0 1,0 0-1,-11 6 1,-25 36 1201,38-41-1226,0 1 0,0 1 0,1-1 0,-1 0-1,1 1 1,0 0 0,0 0 0,0 1 0,1-1 0,0 1-1,0-1 1,0 1 0,1 0 0,0 0 0,0 0 0,0 0-1,1 1 1,0-1 0,0 0 0,0 1 0,1-1 0,0 0 0,1 1-1,-1-1 1,3 10 0,-3-13-110,1-1 1,0 0-1,0 0 0,0 0 0,0 0 0,0 0 1,0 0-1,0 0 0,1 0 0,-1 0 1,1 0-1,-1-1 0,1 1 0,0 0 1,-1-1-1,5 3 0,-2-2 8,1 0 0,-1-1 0,1 1 0,0-1 0,0 0 0,8 1 0,-10-2-39,-1 0-1,1 0 1,-1-1-1,1 1 1,-1-1-1,1 0 1,-1 0-1,0 0 1,1 0-1,-1 0 1,0 0 0,0 0-1,0-1 1,4-2-1,30-29 154,-24 21-102,95-96 811,-106 107-856,3-3 133,-2 5-15,5 6-58,-6-6-75,0-1-1,0 1 1,0 0 0,-1-1-1,1 1 1,0 0 0,-1-1-1,1 1 1,-1 0 0,1 0-1,-1-1 1,1 1 0,-1 0 0,1 0-1,-1 1 1,10 12 31,-3-9-36,0 0 0,1-1 1,0 0-1,0 0 0,0 0 0,0-1 1,1-1-1,-1 1 0,1-1 0,0-1 0,-1 1 1,17-1-1,-19-2 16,1-1-1,-1 1 1,0-1-1,1 0 1,-1-1-1,0 1 1,-1-1-1,1-1 1,0 1 0,-1-1-1,0 0 1,1 0-1,-2 0 1,7-7-1,-5 5 13,-1 0 0,0-1 0,0 1 0,0-1-1,-1 0 1,0-1 0,0 1 0,0-1 0,-1 1-1,4-17 1,-6 16 10,-1-1 0,1 0 0,-1 1 0,-1-1 1,1 0-1,-1 1 0,-1-1 0,-4-14 0,4 18-22,1-1 1,-1 1 0,-1 0 0,1 0-1,-1 0 1,0 0 0,0 1 0,0-1-1,-1 1 1,0-1 0,1 1-1,-1 0 1,-1 1 0,-4-4 0,7 5-14,0 1 0,0 1 0,1-1 1,-1 0-1,0 0 0,0 1 1,0-1-1,0 1 0,0-1 0,0 1 1,0 0-1,0 0 0,0 0 1,0 0-1,0 0 0,0 0 0,0 1 1,0-1-1,0 1 0,0-1 1,0 1-1,0 0 0,0 0 0,0 0 1,1 0-1,-1 0 0,0 0 1,1 0-1,-3 3 0,2-3-397,0 1-1,1 0 1,0 0 0,-1 0-1,1 0 1,0 0-1,0 0 1,-2 4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1:56.685"/>
    </inkml:context>
    <inkml:brush xml:id="br0">
      <inkml:brushProperty name="width" value="0.05" units="cm"/>
      <inkml:brushProperty name="height" value="0.05" units="cm"/>
      <inkml:brushProperty name="color" value="#004F8B"/>
    </inkml:brush>
  </inkml:definitions>
  <inkml:trace contextRef="#ctx0" brushRef="#br0">0 64 4416,'0'0'14481,"14"-4"-14203,153-30 549,-24 23 119,237 13 0,-341-2-638,0-2-1,58-10 1,-54 10 596,-54 17-4307</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1:57.722"/>
    </inkml:context>
    <inkml:brush xml:id="br0">
      <inkml:brushProperty name="width" value="0.05" units="cm"/>
      <inkml:brushProperty name="height" value="0.05" units="cm"/>
      <inkml:brushProperty name="color" value="#004F8B"/>
    </inkml:brush>
  </inkml:definitions>
  <inkml:trace contextRef="#ctx0" brushRef="#br0">510 0 6520,'0'0'8072,"-12"1"-7583,-87 4 892,80-4-1069,1 0 0,0 2 1,0 0-1,0 1 0,0 0 0,1 2 0,-1 0 0,-19 10 0,17-5 137,1 1 0,-31 24-1,24-16 0,17-12-277,1 0 0,-1 1 0,2 0 0,-1 1-1,1 0 1,-6 11 0,2-4 75,6-10-147,1 0-1,0 0 0,1 0 0,-1 1 1,1-1-1,-2 10 0,5-15-76,-1 1 1,0 0-1,1 0 0,0-1 1,0 1-1,0 0 0,0 0 1,0-1-1,0 1 0,1 0 0,-1 0 1,1-1-1,0 1 0,0 0 1,0-1-1,0 1 0,0-1 1,1 1-1,-1-1 0,1 0 1,1 3-1,3 1 19,0 1 34,1 0 1,0 0 0,13 9-1,-16-13-53,0-1 0,1 0-1,-1 0 1,1 0 0,0 0-1,0-1 1,0 0 0,-1 0-1,9 0 1,43 2 118,-1-3 0,100-12 0,-102 2-24,-39 7-10,1 0 0,0 1 0,17-1 0,-13 0 138,-17 2-212,0 0-1,-1 1 1,1-1 0,0 1 0,-1-1 0,1 1 0,0 0 0,0 0 0,-1 0-1,1 0 1,0 0 0,0 0 0,0 0 0,-1 1 0,1-1 0,0 1 0,-1-1-1,1 1 1,2 1 0,3-1 420,-3-2-4373</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1:58.416"/>
    </inkml:context>
    <inkml:brush xml:id="br0">
      <inkml:brushProperty name="width" value="0.05" units="cm"/>
      <inkml:brushProperty name="height" value="0.05" units="cm"/>
      <inkml:brushProperty name="color" value="#004F8B"/>
    </inkml:brush>
  </inkml:definitions>
  <inkml:trace contextRef="#ctx0" brushRef="#br0">0 59 6632,'0'0'8904,"10"-3"-8514,38-10 495,71-12 1,-101 23-732,8-1 255,0 1 0,0 1 0,50 4 0,-69-3-263,0 1 0,-1-1 0,1 0 0,9-2 0,-10 1 38,0 1 0,0-1-1,0 1 1,1 0 0,9 2-1,-14-2-107,0 0 0,0 0 0,-1 0 0,1 0 0,0 0 1,-1-1-1,1 1 0,0 0 0,-1-1 0,1 0 0,0 1 0,1-2 0,15-4-3009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1:59.046"/>
    </inkml:context>
    <inkml:brush xml:id="br0">
      <inkml:brushProperty name="width" value="0.05" units="cm"/>
      <inkml:brushProperty name="height" value="0.05" units="cm"/>
      <inkml:brushProperty name="color" value="#004F8B"/>
    </inkml:brush>
  </inkml:definitions>
  <inkml:trace contextRef="#ctx0" brushRef="#br0">127 14 9240,'0'0'2888,"-10"9"-2576,-5 4-162,-1 0 213,1 1 0,-17 19 1,30-30-241,1 0 0,-1-1 0,1 1 0,0 0 0,0 0 1,0 0-1,0 0 0,0 0 0,0 0 0,1 0 0,0 1 1,-1-1-1,1 0 0,1 0 0,-1 0 0,0 0 0,1 0 1,-1 0-1,1 0 0,0 0 0,0 0 0,0 0 0,0 0 1,3 4-1,-2-4-53,-1 0 0,0-1 0,1 1 0,0-1 0,0 1 0,0-1 1,0 0-1,0 0 0,0 1 0,0-2 0,1 1 0,-1 0 0,1 0 1,-1-1-1,1 1 0,0-1 0,0 0 0,-1 0 0,1 0 0,0 0 0,0 0 1,0-1-1,0 0 0,0 1 0,4-1 0,-1-1 1,1-1 1,0 0-1,-1 0 1,0 0-1,1-1 0,-1 1 1,0-2-1,-1 1 0,1-1 1,0 1-1,-1-2 0,0 1 1,0-1-1,0 1 1,-1-1-1,1 0 0,5-11 1,-8 13-44,1 0 0,-2-1 1,1 1-1,0-1 0,-1 0 1,1 0-1,-1 0 0,0 1 1,0-1-1,-1 0 0,1 0 1,-1 0-1,0 0 0,0-1 1,0 1-1,-1 0 0,1 0 0,-1 0 1,0 1-1,0-1 0,0 0 1,-1 0-1,1 0 0,-1 1 1,0-1-1,0 1 0,0-1 1,-1 1-1,1 0 0,-6-5 1,6 6 0,-1-1 0,0 1-1,0 0 1,0 0 0,0 0 0,0 0 0,0 0 0,-1 1 0,1 0 0,0-1 0,-1 1 0,1 0 0,-1 1-1,0-1 1,1 1 0,-1-1 0,1 1 0,-1 0 0,0 1 0,1-1 0,-1 0 0,1 1 0,-1 0 0,1 0 0,-1 0-1,1 0 1,-1 1 0,-3 2 0,-1 0 11,0 1 0,0 0 1,0 1-1,1 0 0,-1 0 0,2 0 0,-1 1 0,1 0 1,-10 14-1,14-18-94,0 1 0,1-1 0,-1 1 0,1 0 0,-1-1 0,1 1-1,-1 5 1,0 2-2468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2:16.605"/>
    </inkml:context>
    <inkml:brush xml:id="br0">
      <inkml:brushProperty name="width" value="0.05" units="cm"/>
      <inkml:brushProperty name="height" value="0.05" units="cm"/>
      <inkml:brushProperty name="color" value="#004F8B"/>
    </inkml:brush>
  </inkml:definitions>
  <inkml:trace contextRef="#ctx0" brushRef="#br0">228 571 4816,'0'0'8745,"-11"4"-8369,3-1-348,-59 28 669,60-27-561,-1 1 0,1 0 1,0 0-1,0 0 0,1 1 0,-1 0 0,-8 12 1,2 0 55,1-3 183,0 1-1,-16 31 1,26-44-300,0 1-1,1-1 1,-1 0 0,1 1 0,0 0 0,0-1 0,0 1-1,0 0 1,1-1 0,-1 1 0,1 0 0,0 0 0,0-1-1,1 1 1,-1 0 0,1-1 0,0 1 0,0 0 0,0-1-1,0 1 1,2 3 0,-2-5-31,0 0 0,1 0 1,-1-1-1,1 1 0,-1-1 0,1 1 0,-1-1 1,1 0-1,0 1 0,-1-1 0,1 0 0,0 0 1,0 0-1,0-1 0,0 1 0,0 0 0,0-1 1,4 1-1,-2 0 4,1-1 0,0 0 0,0 0 0,-1 0 0,1-1 0,0 0 1,-1 0-1,6-1 0,2-3 18,0 1 0,0-2 1,-1 1-1,0-2 0,14-9 1,-16 9-4,-1-1 1,1-1-1,-1 1 0,-1-1 1,0 0-1,0-1 1,-1 0-1,0 0 0,0 0 1,-1-1-1,-1 0 1,0 0-1,0 0 1,-1 0-1,3-24 0,-6 33-37,1-1-1,-1 1 0,0 0 1,0-1-1,0 1 0,0 0 1,-1-1-1,1 1 0,-1 0 1,1-1-1,-1 1 0,0 0 1,0 0-1,0 0 0,0 0 1,0 0-1,0 0 1,-1 0-1,1 0 0,-1 0 1,1 0-1,-1 1 0,0-1 1,1 1-1,-1-1 0,0 1 1,0-1-1,0 1 0,0 0 1,0 0-1,-1 0 0,1 1 1,0-1-1,-4 0 0,3 0-7,-1 0-1,1 1 0,-1-1 1,1 1-1,-1 0 1,1 0-1,-1 1 0,1-1 1,-1 1-1,1-1 0,0 1 1,-1 0-1,1 0 1,0 1-1,-1-1 0,1 1 1,0 0-1,0-1 0,0 1 1,1 1-1,-1-1 1,-3 3-1,6-4-12,-1-1-1,0 1 1,1-1-1,-1 1 1,1 0-1,-1-1 1,1 1-1,-1 0 1,1-1-1,0 1 1,-1 0 0,1 0-1,0-1 1,-1 1-1,1 0 1,0 0-1,0 0 1,0-1-1,0 1 1,0 0-1,0 0 1,0 0 0,0 0-1,0-1 1,0 1-1,1 1 1,-1-1-2,1 0 1,0 0 0,0 0 0,0-1-1,0 1 1,0 0 0,0-1-1,0 1 1,0 0 0,0-1-1,0 0 1,0 1 0,0-1 0,0 1-1,0-1 1,2 0 0,6 2 13,0-1-1,1-1 1,12 0 0,-21 0-13,10-1 15,-1 0 1,0-1-1,1 0 0,-1 0 0,0-1 0,0 0 1,0-1-1,-1 0 0,15-9 0,-11 5 35,0-2 0,0 1 0,-1-2 0,-1 1 0,18-22 0,-6 1 128,-1-1 0,-2 0 0,-1-2 0,20-49 0,-23 40 73,-2 0 1,-2-1-1,-2-1 1,5-52-1,-15 91-212,4-13 158,-3 12-21,0 11 144,1 197-2,-4 214-207,-24-92-99,18-266-13,-3-1 0,-2 0 0,-33 87 0,45-141 1,1 0-1,-1 0 0,0 0 1,1 0-1,-1 0 1,0-1-1,0 1 1,-1 0-1,1-1 0,0 1 1,0 0-1,-1-1 1,1 0-1,-1 1 1,0-1-1,1 0 1,-1 0-1,0 0 0,1 0 1,-1 0-1,0 0 1,0-1-1,0 1 1,0 0-1,0-1 0,0 0 1,0 1-1,0-1 1,0 0-1,0 0 1,0 0-1,0 0 0,0-1 1,0 1-1,0 0 1,0-1-1,0 1 1,0-1-1,1 0 0,-1 0 1,0 0-1,0 0 1,-3-2-1,-1-1 12,0 0-1,0-1 1,0 0-1,0 0 1,1 0-1,0-1 1,0 1-1,0-1 1,1-1-1,-7-10 1,8 11-3,0-1 0,1 0-1,-1 0 1,1 0 0,1 0 0,-1 0 0,1-1 0,1 1 0,-1 0 0,1 0-1,1-10 1,0 11-1,1 0 1,-1 0-1,1 1 0,0-1 0,0 1 0,1-1 0,-1 1 0,1 0 0,1 0 1,-1 0-1,1 1 0,-1-1 0,1 1 0,8-7 0,2 0 11,0 1 0,0 1-1,1 0 1,0 1 0,0 0 0,1 2-1,0 0 1,0 0 0,19-3 0,-7 4 15,0 0 0,0 2 0,0 1 0,48 3 0,-48 2 34,1 2 1,29 8 0,-8-1-3926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2:03.875"/>
    </inkml:context>
    <inkml:brush xml:id="br0">
      <inkml:brushProperty name="width" value="0.05" units="cm"/>
      <inkml:brushProperty name="height" value="0.05" units="cm"/>
      <inkml:brushProperty name="color" value="#004F8B"/>
    </inkml:brush>
  </inkml:definitions>
  <inkml:trace contextRef="#ctx0" brushRef="#br0">27 182 5120,'0'0'11354,"12"2"-11078,97 18 815,-101-20-951,0 0-1,0 0 1,0 0 0,9-3 0,16 0 279,-17 3-75,0-1 0,0-1 0,0 0 0,28-9 0,-32 7-33,-1-1 0,1 0-1,12-8 1,-22 12-270,-1 0 0,0 0 0,1-1 0,-1 1 0,0 0 0,0-1 0,0 1 0,0-1 0,0 1 0,0-1 0,0 0 0,-1 0 0,1 1 0,-1-1 0,1 0 0,-1 0 0,1 1 0,-1-1 0,0 0 0,0 0 0,0 0 0,-1-3 0,0-2 23,-1 0 1,-1 0 0,1 0-1,-1 0 1,-1 0 0,1 1 0,-1-1-1,0 1 1,-10-11 0,11 13-46,0 1 0,0 0 0,-1 0 0,0 0 1,1 1-1,-1-1 0,0 1 0,0 0 0,0 0 0,-1 0 0,1 1 1,0-1-1,-1 1 0,1 0 0,-1 0 0,1 0 0,-6 1 1,2 0 11,-1 1 0,1 1 0,0-1 0,0 1 0,0 1 0,0-1 0,0 1 0,0 1 1,1-1-1,-1 1 0,-12 10 0,-40 25 101,29-16-67,23-18-21,1 1 0,0-1 0,0 1 0,0 0 0,1 1 0,0 0 0,-6 7 0,8-7 4,-1 0-1,1 0 1,1 0-1,0 0 1,-1 0-1,2 1 1,-3 10-1,3-9 12,0 0 1,1 0-1,0 0 0,0 0 0,1 0 0,0 1 0,3 12 1,-3-19-34,0 1 1,1 0 0,0-1-1,0 1 1,0 0 0,0-1-1,0 1 1,1-1 0,-1 0-1,1 1 1,0-1 0,3 4-1,0-3 12,-1 0 0,1 0-1,-1-1 1,1 1 0,0-1-1,0-1 1,9 5 0,5 2 54,-10-4-21,0-1-1,1 0 1,0 0-1,13 2 1,8 4 0,-26-8-52,0-1 0,0 1 1,1-1-1,-1 1 1,0-2-1,0 1 0,1 0 1,10-1-1,-6-1 19,-1 1 1,1 0-1,17 4 0,-17-3 2,0 0-1,0 0 1,0 0-1,13-2 1,-6-1 56,0 2 0,19 1-1,3 0 215,-39-1-295,1 0 1,0 1-1,-1-1 0,1 0 0,0 0 0,-1 0 1,1 0-1,0 0 0,-1-1 0,1 1 0,-1 0 1,1 0-1,0 0 0,-1-1 0,1 1 0,-1 0 1,1 0-1,0-1 0,-1 1 0,1-1 0,0 0 1,-3-12-3962,2 12 3908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2:06.520"/>
    </inkml:context>
    <inkml:brush xml:id="br0">
      <inkml:brushProperty name="width" value="0.05" units="cm"/>
      <inkml:brushProperty name="height" value="0.05" units="cm"/>
      <inkml:brushProperty name="color" value="#004F8B"/>
    </inkml:brush>
  </inkml:definitions>
  <inkml:trace contextRef="#ctx0" brushRef="#br0">1 59 4616,'0'0'6541,"5"-9"-6076,15-30-2,-15 29 6141,-5 10-6556,1 0 0,0 0 0,-1 0-1,1 0 1,-1 1 0,1-1 0,-1 0 0,1 0 0,-1 1 0,1-1 0,-1 0 0,1 1 0,-1-1 0,1 0 0,-1 1 0,1-1 0,-1 0-1,0 1 1,1-1 0,-1 1 0,0-1 0,1 1 0,-1-1 0,0 1 0,0-1 0,1 1 0,-1 0 0,0-1 0,0 1 0,0-1-1,0 2 1,2 24 370,-2-10-169,1-5-108,0 1 1,-1 0 0,-1 0-1,0 0 1,-3 13 0,1-14-26,2 0 1,0 0 0,0 1 0,1-1 0,2 21-1,-2-26-36,1 1 0,-1-1 0,0 0 0,-1 8 0,0-9-22,1 0 0,0 0 0,0 0 0,0 0-1,0 0 1,1 0 0,1 7 0,-1-10-36,-1 0-1,0 0 1,0 0 0,0 0-1,0 0 1,0 0 0,0 0 0,0 0-1,-1 0 1,1 0 0,-1 0-1,0 2 1,-3 17 369,-2 2 164,-1-3-419,6-12-89,2 6 54,-3 8 24,0-15-61,1-19 7,1 5-53,1 0 0,1 0 1,-1 0-1,1 0 0,4-10 0,4-17 46,-7 19-21,0-1-1,1 1 1,1 0-1,0 0 1,1 0-1,10-16 1,32-60 151,-41 81-182,0 1 0,0-1 0,1 2 0,0-1 0,18-12 0,-18 13 3,0 2 10,-7 4-21,0 1 0,1-1 0,0 1 0,-1 0 0,1-1 0,0 1 0,-1 0 0,1 0 0,0 0 0,0 1 0,0-1 0,0 0 0,0 1 0,2-1 0,17-4-26,11-2 55,-25 7-23,-2 0-18,1 0 1,-1 0 0,1 1-1,9 2 1,-6-4-5,-9 1 12,0 0 0,1 0-1,-1 0 1,0 0-1,1 0 1,-1 0 0,0 0-1,1 0 1,-1 0-1,0 0 1,1 0-1,-1 0 1,0 0 0,1 0-1,-1 0 1,0 0-1,1 0 1,-1 0 0,0 0-1,1 0 1,-1 1-1,0-1 1,0 0 0,1 0-1,-1 0 1,0 1-1,0-1 1,1 0-1,-1 0 1,0 1 0,0-1-1,1 1 1,14 10-3,-13-10 3,0 0-1,0 0 1,-1 1 0,1-1 0,0 0-1,-1 1 1,1-1 0,-1 1 0,0-1 0,1 1-1,-1-1 1,0 1 0,0 0 0,0 0-1,1 3 1,2 8 19,-1 0 0,0 1-1,-1-1 1,0 1 0,-1 21-1,1-16 10,-1-17-23,-1 1 1,1 0 0,-1-1 0,0 1 0,0 0 0,0-1 0,0 1-1,-1 4 1,1 20 29,1-25-27,-1 1 0,0-1 0,1 1-1,-1 0 1,0-1 0,-1 1 0,1-1 0,0 1 0,-1-1 0,1 1 0,-1-1 0,-1 3 0,1-2-2,0 0 1,0-1 0,1 1 0,-1 0 0,1 0 0,-1 0-1,1 4 1,-3 14 11,5-8 36,-2-12-52,0-1 0,0 1 0,1 0 0,-1-1 0,0 1 0,0 0 1,0 0-1,1-1 0,-1 1 0,0 0 0,0 0 0,0-1 0,0 1 0,0 0 0,-1-1 1,1 1-1,0 0 0,0 0 0,0-1 0,-1 2 0,-1 3 33,0 0 0,1 0-1,0 0 1,0 0 0,0 0 0,1 0-1,-1 1 1,2 8 0,-1-9 2,-1-5-7,2-3-462,0-3-3216</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2:08.200"/>
    </inkml:context>
    <inkml:brush xml:id="br0">
      <inkml:brushProperty name="width" value="0.05" units="cm"/>
      <inkml:brushProperty name="height" value="0.05" units="cm"/>
      <inkml:brushProperty name="color" value="#004F8B"/>
    </inkml:brush>
  </inkml:definitions>
  <inkml:trace contextRef="#ctx0" brushRef="#br0">1 153 5624,'0'0'12899,"8"-11"-12573,26-33-13,-29 39-229,0 0 0,1 0 0,-1 1 0,1 0 0,0 0 0,0 0 0,1 0 0,-1 1 0,1 0 0,0 0 1,-1 1-1,1 0 0,0 0 0,10-1 0,13-4 212,-27 6-235,0 0-1,0 0 1,1 1 0,-1-1-1,1 1 1,-1 0-1,1 0 1,-1 0-1,0 0 1,5 1-1,-7-1-28,1 1 0,-1-1 0,1 1 0,-1 0 0,0 0 0,1-1-1,-1 1 1,0 0 0,0 0 0,0 0 0,1 0 0,-1 0 0,0 1 0,0-1-1,-1 0 1,1 0 0,0 1 0,0-1 0,-1 1 0,1-1 0,0 0-1,-1 1 1,0-1 0,1 1 0,-1 1 0,2 9 83,-1 0 0,0 0 0,-1 0 0,0 1 0,-1-1 0,-1 0 0,0 0 0,0-1 0,-1 1 0,0 0 0,-1-1 1,-1 0-1,-6 13 0,8-15 5,0 0 0,1 1 0,0-1 0,0 13 0,-2 4 150,4-22-209,-1 0-1,1 0 0,0 0 0,0 0 1,1 0-1,-1 0 0,1 0 1,0 0-1,0 0 0,0-1 0,1 1 1,-1 0-1,1-1 0,0 1 1,0-1-1,0 1 0,0-1 0,1 0 1,-1 0-1,1 0 0,0 0 1,0-1-1,4 4 0,-4-4-28,-1 0 0,1 0 0,0-1-1,0 1 1,0-1 0,0 0 0,0 0 0,0 0-1,1 0 1,-1 0 0,0-1 0,0 1 0,1-1 0,-1 0-1,0 0 1,0 0 0,1 0 0,-1-1 0,0 0-1,0 1 1,1-1 0,-1 0 0,0 0 0,0-1-1,0 1 1,0-1 0,0 1 0,-1-1 0,4-2 0,2-3 27,0 1 0,0-1 0,0-1 1,-1 1-1,0-1 0,-1 0 0,0-1 1,10-17-1,-9 12 1,-1-1 0,-1 1 0,-1-1 0,0 0 0,0 0 0,-2 0 0,0 0 0,0-1 0,-2-16 0,2 22-21,-1 1 1,1-1-1,1 1 1,7-18-1,-9 24-28,0 1-4,0 0-1,1 0 1,0 0 0,-1 0 0,1 0-1,0 0 1,0 0 0,0 0 0,0 1 0,0-1-1,5-2 1,12-10 16,-14 9-12,-1 0 1,1 0-1,1 1 1,-1-1-1,1 1 1,-1 1 0,1-1-1,0 1 1,1 0-1,-1 0 1,0 1-1,1-1 1,0 2-1,-1-1 1,1 1-1,0 0 1,0 0-1,0 1 1,0-1-1,0 2 1,0-1 0,8 2-1,-13-1 14,0-1 0,0 1 0,0-1 0,0 1 0,0 0 0,0-1 0,0 1 0,-1 0 0,1 0 0,0 0-1,-1 1 1,1-1 0,0 0 0,-1 1 0,0-1 0,2 3 0,-8 10 112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2:37.594"/>
    </inkml:context>
    <inkml:brush xml:id="br0">
      <inkml:brushProperty name="width" value="0.05" units="cm"/>
      <inkml:brushProperty name="height" value="0.05" units="cm"/>
      <inkml:brushProperty name="color" value="#004F8B"/>
    </inkml:brush>
  </inkml:definitions>
  <inkml:trace contextRef="#ctx0" brushRef="#br0">357 0 5416,'0'0'8584,"-6"14"-8242,4-10-312,-8 20 217,-1 0 0,-1-1 0,-16 22 0,3-11 142,2 1 0,1 1 0,2 1 0,-17 43 0,1 10 203,-29 80 459,53-132-732,2 1 1,-9 61-1,1 212 861,21-242-844,4 1 1,17 80-1,-20-132-236,1-1 0,1 0-1,1 0 1,0 0-1,19 31 1,-4-14 282,44 52 0,12-10 442,-74-73-752,0 1 0,1-1 1,-1 0-1,1 0 1,0-1-1,0 1 1,0-1-1,0 0 1,7 3-1,-9-5-39,0-1 1,-1 1-1,1 0 0,0-1 1,0 0-1,1 1 0,-1-1 1,0 0-1,0-1 0,0 1 1,0 0-1,0-1 0,0 0 0,-1 0 1,1 0-1,0 0 0,0 0 1,0 0-1,-1-1 0,6-3 1,-1-1-27,0 0 1,0-1-1,0 1 0,0-2 1,-1 1-1,-1-1 1,8-11-1,1-8-3141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2:13.505"/>
    </inkml:context>
    <inkml:brush xml:id="br0">
      <inkml:brushProperty name="width" value="0.05" units="cm"/>
      <inkml:brushProperty name="height" value="0.05" units="cm"/>
      <inkml:brushProperty name="color" value="#004F8B"/>
    </inkml:brush>
  </inkml:definitions>
  <inkml:trace contextRef="#ctx0" brushRef="#br0">23 1 5416,'0'0'14378,"1"12"-14109,0 40-7,-1-49-216,0 0-1,0 0 1,-1 0 0,1 0 0,-1 0 0,1 0-1,-1-1 1,0 1 0,0 0 0,0-1 0,0 1-1,-1 0 1,-1 2 0,2-4-11,0 0 0,0 1-1,0-1 1,1 1 0,-1 0 0,0-1-1,1 1 1,-1-1 0,1 1 0,0 0-1,0-1 1,-1 4 0,-1 20 366,1-21-306,1 0 0,-1 0 0,1 0 1,0 0-1,0 0 0,0 0 0,1 0 0,-1 0 0,3 5 0,-3 12 500,0-6-266,1-14-320,-1-1 0,0 1-1,1-1 1,-1 1 0,0-1-1,1 0 1,-1 1-1,1-1 1,-1 1 0,0-1-1,1 0 1,-1 0 0,1 1-1,-1-1 1,1 0 0,-1 0-1,1 0 1,-1 1 0,1-1-1,0 0 1,-1 0 0,1 0-1,-1 0 1,1 0 0,-1 0-1,1 0 1,0 0 0,8 0 49,0 0-1,0 0 1,0-1 0,0 0 0,-1-1 0,1 1 0,0-2 0,-1 1 0,1-1-1,-1-1 1,11-5 0,-6 5 82,-12 4-115,0 0-1,-1 0 1,1 0-1,0 0 1,0 0-1,0 0 1,0-1-1,-1 1 0,1 0 1,0 0-1,0-1 1,0 1-1,-1 0 1,1-1-1,0 1 1,-1-1-1,1 1 1,0-1-1,-1 0 1,1 1-1,-1-1 0,1 0 1,-1 0-38,-1-3-424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2:14.636"/>
    </inkml:context>
    <inkml:brush xml:id="br0">
      <inkml:brushProperty name="width" value="0.05" units="cm"/>
      <inkml:brushProperty name="height" value="0.05" units="cm"/>
      <inkml:brushProperty name="color" value="#004F8B"/>
    </inkml:brush>
  </inkml:definitions>
  <inkml:trace contextRef="#ctx0" brushRef="#br0">4 106 6424,'0'0'16651,"-1"-9"-16551,-2-30-6,3 38-82,0 0 1,0 1 0,0-1 0,1 0 0,-1 0-1,0 0 1,0 0 0,1 0 0,-1 0-1,1 1 1,-1-1 0,1 0 0,-1 0 0,1 0-1,-1 1 1,1-1 0,0 0 0,-1 1 0,1-1-1,0 1 1,0-1 0,-1 1 0,1-1-1,0 1 1,0-1 0,0 1 0,0 0 0,-1-1-1,1 1 1,0 0 0,0 0 0,0 0 0,2-1-1,-3 1 46,-2-3 469,-3 7-220,5-3-303,0-1 0,0 0 0,0 0 0,-1 0-1,1 1 1,0-1 0,0 0 0,0 0 0,0 1 0,0-1 0,0 0 0,-1 0 0,1 1 0,0-1 0,0 0 0,0 1 0,0-1 0,0 0 0,0 0-1,0 1 1,0-1 0,0 0 0,0 0 0,0 1 0,0-1 0,1 0 0,-1 1 0,0-1 0,0 0 0,0 0 0,0 1 0,0-1 0,0 0 0,1 0 0,-1 0-1,0 1 1,0-1 0,0 0 0,1 0 0,-1 0 0,0 1 0,0-1 0,1 0 0,-1 0 0,0 0 0,0 0 0,1 0 0,-1 0 0,0 0 0,0 0-1,1 1 1,-1-1 0,0 0 0,1 0 60,-1-1-45,0 0 1,0 0-1,1 0 0,-1 1 0,0-1 1,0 0-1,1 0 0,-1 0 0,0 1 0,1-1 1,-1 0-1,1 1 0,-1-1 0,1 0 1,-1 1-1,1-1 0,-1 1 0,1-1 0,0 0 1,1 0-1,-2 1-11,1-1 0,-1 1 0,1 0-1,-1-1 1,1 1 0,-1-1 0,1 1 0,-1-1 0,1 1 0,-1-1 0,0 1 0,1-1 0,-1 1 0,0-1-1,1 1 1,-1-1 0,0 0 0,0 1 0,0-1 0,1 0 0,-1 1 0,0-1 0,0 0 0,0 1 0,0-1-1,0 0 1,0 1 0,0-1 0,0 1 0,-1-1 0,1 0 0,0 1 0,0-1 0,0 0 0,-1 1 0,1-1-1,0 1 1,-1-2 0,-8-9 412,9 11-507,0 0-1,-1 0 0,1 0 1,0 1-1,0-1 1,0 0-1,-1 0 1,1 0-1,0 0 0,0 0 1,-1 0-1,1 1 1,0-1-1,0 0 0,0 0 1,0 0-1,-1 0 1,1 1-1,0-1 1,0 0-1,0 0 0,0 1 1,0-1-1,0 0 1,-1 0-1,1 1 0,0-1 1,0 0-1,0 0 1,0 1-1,0-1 1,0 0-1,0 0 0,0 1 1,0-1-1,0 0 1,0 0-1,0 1 0,0-1 1,1 0-1,-1 0 1,0 1-1,0-1 1,0 0-1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2:16.999"/>
    </inkml:context>
    <inkml:brush xml:id="br0">
      <inkml:brushProperty name="width" value="0.05" units="cm"/>
      <inkml:brushProperty name="height" value="0.05" units="cm"/>
      <inkml:brushProperty name="color" value="#004F8B"/>
    </inkml:brush>
  </inkml:definitions>
  <inkml:trace contextRef="#ctx0" brushRef="#br0">0 13 4120,'0'0'18158,"12"1"-18013,173 5 557,-162-5-543,23 0 180,13-4 132,-41 2-75,38-4 0,-53 4-268,1 0 1,-1 0-1,1 0 1,-1-1-1,0 1 1,1-1-1,2-2 1,-6 6 57,-1-2-184,1 0 0,0 1 0,0-1 0,0 0 0,0 1 0,0-1 0,-1 0 0,1 1 0,0-1 0,0 0 0,-1 0 0,1 1 0,0-1 0,0 0 0,-1 0 0,1 1 0,0-1 1,-1 0-1,1 0 0,0 0 0,-1 1 0,1-1 0,0 0 0,-1 0 0,1 0 0,0 0 0,-1 0 0,1 0 0,-1 0 0,1 0 0,0 0 0,-1 0 0,1 0 0,0 0 0,-1 0 0,1 0 0,-1 0 0,1-1 0,-15 1-894,9 0-2858</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2:18.952"/>
    </inkml:context>
    <inkml:brush xml:id="br0">
      <inkml:brushProperty name="width" value="0.05" units="cm"/>
      <inkml:brushProperty name="height" value="0.05" units="cm"/>
      <inkml:brushProperty name="color" value="#004F8B"/>
    </inkml:brush>
  </inkml:definitions>
  <inkml:trace contextRef="#ctx0" brushRef="#br0">186 252 5824,'0'0'3920,"-10"1"-3390,-76 0 2500,86-1-2886,0 0 0,-1 0 0,1 0 0,0 0 0,0 0 0,0 0-1,-1 0 1,1 0 0,0 0 0,0 0 0,-1 0 0,1 0 0,0 0 0,0 0 0,0 0 0,-3 2 1872,3-2-1872,0 0 0,0 1 0,0-1 0,0 0 0,0 0 0,0 0 0,0 1 0,3 0 2894,3-2-4150,1-1 1264,0 1-1,0 0 1,0 0 0,0 0 0,10 1 0,-8 1 25,-1-2 0,0 1 0,12-3 1,52-7 820,-23 2 194,-49 8-1187,0-1 0,1 1-1,-1 0 1,0 0-1,0 0 1,0 0 0,1 0-1,-1 0 1,0 0 0,0 0-1,1 0 1,-1 0-1,0 0 1,0 0 0,0 0-1,1 0 1,-1 0 0,0 0-1,0 0 1,0 0-1,1 1 1,-1-1 0,0 0-1,0 0 1,0 0 0,1 0-1,-1 0 1,0 0-1,0 1 1,0-1 0,0 0-1,1 0 1,-1 1 0,0-1-2,0 0 0,0 0 0,0 0 0,0 0 0,1 0 1,-1 0-1,0 0 0,0 1 0,0-1 0,0 0 0,0 0 0,1 0 1,-1 0-1,0 0 0,0 0 0,0 0 0,0 0 0,1 0 1,-1 0-1,0 0 0,0 0 0,0 0 0,0 0 0,1 0 1,-1 0-1,0 0 0,0 0 0,0 0 0,0 0 0,1 0 1,-1 0-1,0 0 0,0 0 0,0 0 0,0-1 0,1 1 0,-1 0 1,0 0-1,0 0 0,0 0 0,0 0 0,0 0 0,0-1 1,0 1-1,1 0 0,-1 0 0,0 0 0,0 0 0,0 0 1,0-1-1,0 1 0,0 0 0,0 0 0,0-1 39,0 1-34,0-1 1,1 1 0,-1-1 0,0 1-1,0 0 1,0-1 0,0 1-1,0-1 1,1 1 0,-1-1 0,0 1-1,0 0 1,0-1 0,1 1 0,-1 0-1,0-1 1,1 1 0,-1 0 0,0-1-1,1 1 1,-1 0 0,1 0 0,-1-1-1,0 1 1,1 0 0,-1 0-1,1 0 1,0-1 0,0 1-2,0 0 1,0 0-1,0-1 0,0 1 1,0-1-1,0 1 0,0-1 0,0 1 1,0-1-1,0 1 0,0-1 1,0 0-1,-1 1 0,1-1 1,0 0-1,0 0 0,-1 0 1,1 0-1,0 0 0,-1 1 1,1-1-1,-1 0 0,1 0 1,-1 0-1,0-1 0,1 1 1,-1 0-1,0 0 0,0 0 1,0 0-1,0 0 0,0 0 0,0-2 1,0-4 21,0 1 0,0 0-1,0-1 1,-3-10 0,0 7 5,0 0 1,0 0-1,-1 0 0,-7-13 0,8 18-19,0 0 0,0 1-1,0 0 1,0-1-1,-1 1 1,1 0 0,-1 1-1,0-1 1,-1 1 0,-7-5-1,-11-7 52,20 12-62,0 1 0,0 0 0,0 0-1,-1 0 1,1 0 0,0 1 0,-1-1-1,1 1 1,-1 0 0,0 0 0,1 0 0,-1 1-1,0-1 1,-4 1 0,0 0 11,0 1 0,0 0 0,0 0 0,1 1 0,-1 0 0,0 1 0,1-1 0,0 2 0,0-1 0,0 1 0,0 0 0,0 0 0,1 1 0,-1 0 0,1 0 1,1 0-1,-1 1 0,1 0 0,0 0 0,-5 7 0,3-2 18,0-1 0,1 2 1,0-1-1,1 1 0,0-1 1,1 1-1,1 1 0,-1-1 1,2 0-1,0 1 1,-1 23-1,3-24 7,1 1-1,0-1 1,0 0 0,1 0 0,1 0-1,0 0 1,1 0 0,0-1 0,1 1-1,11 19 1,-13-27-14,0-1 0,0 0-1,0 0 1,1 0 0,-1-1 0,1 1 0,7 3-1,8 7 74,-12-9-66,0-1-1,1 1 1,-1-1-1,1 0 1,0-1-1,-1 0 0,1 0 1,0-1-1,0 0 1,1 0-1,-1-1 0,0 0 1,0 0-1,0-1 1,16-3-1,-8 1 36,0 0 0,0 1 0,18 0 0,-25 2-16,-4 0-32,-1 0 0,1 0 0,-1 0 0,1 0 0,-1-1 0,1 0 0,6-2 0,9-1 99,-19 4-147,0 0-1,1 0 1,-1 0-1,1-1 1,-1 1-1,0 0 1,1-1-1,-1 1 1,0 0-1,1-1 1,-1 0-1,0 1 1,1-1-1,-1 0 1,0 0-1,1-1 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2:20.209"/>
    </inkml:context>
    <inkml:brush xml:id="br0">
      <inkml:brushProperty name="width" value="0.05" units="cm"/>
      <inkml:brushProperty name="height" value="0.05" units="cm"/>
      <inkml:brushProperty name="color" value="#004F8B"/>
    </inkml:brush>
  </inkml:definitions>
  <inkml:trace contextRef="#ctx0" brushRef="#br0">36 22 7528,'0'0'7666,"-3"13"-7127,-20 109 1039,21-115-1457,0 2 133,0-1-1,0 1 1,1 0 0,0 0-1,1-1 1,1 18-1,2 20 970,-4-37-968,1-1 0,1 0 1,-1 0-1,3 8 0,-1 0 741,1-14 340,0-9-682,4-22-527,1-5-8,-1 15-44,1 0 1,0 0-1,1 1 1,1 0-1,1 1 0,13-17 1,-4 5 9,8-7-6,-9 15-47,-16 17-20,0 0 0,0 0 0,1 1-1,0-1 1,-1 1 0,1 0-1,0 0 1,1 0 0,-1 0 0,9-3-1,-9 4 3,2 0 19,0-1-1,0 1 1,0 1 0,13-3 0,-17 4-21,1 0 1,-1 0-1,1 0 0,-1 0 1,0 1-1,1-1 0,-1 1 1,1-1-1,-1 1 0,0 0 1,0 0-1,1 0 0,-1 0 1,0 1-1,0-1 1,0 0-1,2 3 0,3 3 19,0 0 0,-1 1-1,0-1 1,0 1 0,0 0-1,-1 0 1,-1 1 0,0 0-1,0 0 1,0 0 0,-1 0-1,0 0 1,1 12 0,1 11 127,-2 0 0,-1 51 0,-2-74-109,-1-8-47,1 0-1,0 1 1,0-1-1,-1 1 1,1-1-1,-1 1 1,1-1-1,-1 0 1,1 1-1,-1-1 1,0 0-1,0 1 1,0-1-1,0 0 1,-1 1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2:22.217"/>
    </inkml:context>
    <inkml:brush xml:id="br0">
      <inkml:brushProperty name="width" value="0.05" units="cm"/>
      <inkml:brushProperty name="height" value="0.05" units="cm"/>
      <inkml:brushProperty name="color" value="#004F8B"/>
    </inkml:brush>
  </inkml:definitions>
  <inkml:trace contextRef="#ctx0" brushRef="#br0">1 251 6128,'0'0'12265,"3"-11"-11909,12-37-42,-12 44-241,-1 0 0,0 0 0,1 0 0,0 1-1,0-1 1,0 1 0,0 0 0,1 0-1,-1 0 1,1 0 0,0 0 0,0 1-1,0-1 1,0 1 0,0 0 0,8-2 0,13-9 360,-20 10-260,0 1 1,-1-1-1,1 1 0,0 0 1,0 1-1,1-1 0,-1 1 1,0 0-1,0 0 0,10 0 1,-14 2-120,0-1 0,0 1 0,0-1 0,0 1 1,0 0-1,0 0 0,0-1 0,0 1 0,0 0 1,-1 0-1,1 0 0,0 0 0,-1 0 0,1 0 1,0 0-1,-1 0 0,0 0 0,1 2 0,8 22 491,-9-16-424,0 0 0,-1 0 0,0 0 0,-3 15 0,-2 24 240,6-32-227,0 0 1,2 0-1,0-1 1,0 1-1,1-1 1,1 1-1,8 18 1,-10-31-109,0 1 1,0-1 0,1 0-1,0 0 1,-1 0 0,1 0-1,0 0 1,1 0 0,-1-1 0,0 0-1,1 1 1,-1-1 0,1-1-1,0 1 1,-1 0 0,1-1-1,5 1 1,-3 0 16,0 0 0,0-1-1,0 0 1,1 0 0,-1-1 0,0 0-1,1 0 1,-1 0 0,0-1-1,10-2 1,-9 1-8,1-1-1,-1-1 0,0 1 1,-1-1-1,1 0 0,0-1 1,-1 0-1,0 0 0,0 0 1,-1 0-1,1-1 1,-1 0-1,-1 0 0,1-1 1,-1 1-1,0-1 0,0 0 1,-1 0-1,0 0 1,4-15-1,0-2 30,-2-1 0,0 0 0,-2-1 0,-1 1 0,-1-30-1,5 0 76,-1 26-55,-5 26-74,1 0-1,-1 1 1,1-1 0,0 0-1,0 1 1,0-1 0,0 1-1,0-1 1,1 1-1,-1-1 1,1 1 0,-1 0-1,1 0 1,0 0 0,0 0-1,0 0 1,0 0 0,0 0-1,1 1 1,-1-1-1,0 1 1,1 0 0,0-1-1,-1 1 1,1 0 0,-1 1-1,1-1 1,0 0 0,0 1-1,4-1 1,4 0 17,0 0 0,0 1 0,-1 1 0,1 0 0,0 0 0,15 4 0,-21-3 8,1-1 0,-1 1 0,0 0 0,-1 1 0,1-1 1,0 1-1,-1 0 0,1 0 0,-1 0 0,0 1 0,0 0 0,7 7 0,-5-4-19,-3-5-345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2:26.537"/>
    </inkml:context>
    <inkml:brush xml:id="br0">
      <inkml:brushProperty name="width" value="0.05" units="cm"/>
      <inkml:brushProperty name="height" value="0.05" units="cm"/>
      <inkml:brushProperty name="color" value="#004F8B"/>
    </inkml:brush>
  </inkml:definitions>
  <inkml:trace contextRef="#ctx0" brushRef="#br0">0 1141 6424,'0'0'7245,"4"-12"-6912,27-102 693,-19 73-232,18-45 1,12-7 286,-29 64-700,1-1 0,1 2-1,1 0 1,32-41 0,-44 65-285,0 0 0,-1 0 0,2 0 0,-1 1 0,6-5 0,-9 7-67,0 0 0,0 0-1,1 1 1,-1-1-1,0 0 1,0 1-1,1-1 1,-1 1 0,0-1-1,0 1 1,1-1-1,-1 1 1,1 0 0,-1 0-1,0 0 1,1 0-1,-1 0 1,1 0-1,-1 0 1,0 0 0,1 0-1,-1 1 1,0-1-1,1 1 1,-1-1-1,2 2 1,-2-1-6,0 0-1,0 0 1,0 0 0,0 1 0,-1-1-1,1 0 1,0 1 0,-1-1-1,1 0 1,-1 1 0,0-1 0,1 1-1,-1-1 1,0 1 0,0-1-1,0 2 1,-1 30 153,0-20-74,-2 16 70,0-1 0,-2 0 0,-1 0 0,-1-1 0,-1 1 0,-12 25 0,14-37 184,6-16-350,0 0 0,0 0 0,0 0-1,0 0 1,0 0 0,0 0 0,0 0 0,0 0-1,1 0 1,-1 0 0,0 0 0,0 0 0,0-1 0,0 1-1,0 0 1,0 0 0,0 0 0,0 0 0,0 0-1,0 0 1,0 0 0,0 0 0,0 0 0,0 0 0,0 0-1,1 0 1,-1 0 0,0 0 0,0 0 0,0 0-1,0 0 1,0 0 0,0 0 0,0 0 0,0 0 0,0 0-1,0 0 1,0 0 0,0 0 0,0 0 0,0 0-1,1 0 1,-1 0 0,0 0 0,0 0 0,0 1 0,0-1-1,0 0 1,0 0 0,0 0 0,0 0 0,0 0-1,0 0 1,0 0 0,0 0 0,0 0 0,0 0 0,0 0-1,0 0 1,19-25 487,-7 8-471,23-20 82,1 1 0,1 2 0,44-31 0,-68 53-78,-10 9-15,0 0 1,1 0-1,-1 0 1,1 1-1,6-4 0,-9 5-8,0 1 0,-1 0 0,1 0 0,0 0-1,-1-1 1,1 1 0,0 0 0,-1 0 0,1 0-1,0 0 1,-1 0 0,1 0 0,0 1 0,-1-1-1,1 0 1,0 0 0,-1 0 0,1 1 0,0-1-1,-1 0 1,1 1 0,0-1 0,-1 1 0,1-1-1,-1 0 1,1 1 0,-1-1 0,1 1 0,-1-1-1,0 1 1,1 0 0,-1-1 0,1 1 0,-1-1-1,0 1 1,0 0 0,1-1 0,-1 1-1,0 0 1,0-1 0,0 2 0,3 9 15,0-1 1,-1 1-1,0 0 1,-1 0-1,-1 0 1,1 0-1,-2 0 0,0 0 1,0 0-1,-3 12 1,1-1 95,-1 28 0,18-67 62,-7 9-144,11-15 38,-2 0 10,1 2 0,1 0 1,1 1-1,33-27 1,-51 46-76,0 0 0,0 0 0,0 0 0,1 1 0,-1-1 0,0 0 0,0 1 0,1-1 0,-1 1 0,0-1 0,1 1 0,-1-1 1,0 1-1,1 0 0,-1 0 0,1 0 0,-1 0 0,2 0 0,-2 0-6,0 1 1,0-1-1,0 1 1,-1-1-1,1 1 1,0-1-1,0 1 0,-1 0 1,1-1-1,-1 1 1,1 0-1,0-1 1,-1 1-1,0 0 0,1 0 1,-1 0-1,1-1 1,-1 1-1,0 0 1,1 0-1,-1 1 0,1 7-19,1 1-1,-2-1 0,0 0 1,-1 15-1,1-7 33,4 89-42,-3-94 27,1 0 0,0 0 0,1 0 1,1-1-1,-1 1 0,9 16 0,-11-27 4,-1-1-1,0 1 0,1-1 0,-1 1 1,1-1-1,-1 1 0,1-1 1,-1 1-1,1-1 0,-1 1 1,1-1-1,-1 1 0,1-1 1,0 0-1,-1 1 0,1-1 1,0 0-1,-1 0 0,1 0 1,0 1-1,-1-1 0,1 0 0,0 0 1,-1 0-1,1 0 0,0 0 1,0 0-1,-1 0 0,1 0 1,0-1-1,-1 1 0,1 0 1,0 0-1,-1 0 0,1-1 1,0 1-1,0-1 0,24-17 22,-20 14-17,231-190 215,-221 181-199,4-4 97,-19 18-115,1-1 0,-1 0 0,0 0 0,0 0 1,0 0-1,0 0 0,0 0 0,0 0 0,0 0 1,0 0-1,0 0 0,0 0 0,0 0 0,0 0 1,0 0-1,0 0 0,0 0 0,-11 12 30,-2 0-28,1 0 0,1 1-1,0 1 1,1 0 0,-13 23 0,21-33-8,0 0 0,0 1 0,1-1 0,-1 0 0,1 1 0,0 0 0,0-1 0,0 1 1,1 0-1,-1-1 0,1 1 0,0 0 0,1-1 0,-1 1 0,1 0 0,0-1 0,0 1 1,0-1-1,1 1 0,0-1 0,0 0 0,0 1 0,0-1 0,0 0 0,6 6 1,-7-8 5,1 1 1,0-1 0,1 0 0,-1 0 0,0 0 0,1 0-1,-1 0 1,1 0 0,-1 0 0,1-1 0,0 0 0,0 1-1,0-1 1,0 0 0,0 0 0,0 0 0,0-1 0,0 1-1,0-1 1,0 0 0,0 0 0,0 0 0,1 0-1,-1 0 1,0-1 0,0 1 0,0-1 0,0 0 0,0 0-1,0 0 1,4-3 0,3-1 13,-1-1-1,0 0 1,0-1 0,0 1 0,-1-2-1,0 1 1,11-15 0,-15 16-3,0 0 1,0-1 0,-1 1 0,0-1 0,0 0 0,-1 0-1,1 0 1,-2 0 0,1-1 0,-1 1 0,0 0 0,0-1 0,-1 1-1,0-1 1,-1 1 0,1 0 0,-1-1 0,-1 1 0,0 0-1,0 0 1,-3-9 0,2 12-9,0 0 1,0 0-1,0 0 0,-1 1 0,0-1 0,1 1 1,-1 0-1,0 0 0,0 0 0,-1 1 1,1-1-1,0 1 0,-10-3 0,10 3-4,-1 0-1,0 1 1,0 0-1,0-1 1,0 2-1,-1-1 1,1 1-1,0-1 1,0 1-1,0 1 1,0-1-1,-1 1 1,-4 1-1,9-2-4,0 0 0,1 0 0,-1 0 0,0 0 0,1 1 0,-1-1-1,0 0 1,1 0 0,-1 1 0,1-1 0,-1 0 0,0 1 0,1-1 0,-1 1 0,1-1 0,-1 1-1,1-1 1,-1 1 0,1-1 0,0 1 0,-1-1 0,1 1 0,-1 0 0,1 0 0,0 0 0,1-1 1,-1 1-1,1-1 1,-1 1 0,1-1-1,-1 1 1,1-1 0,-1 0-1,1 1 1,-1-1-1,1 0 1,0 1 0,-1-1-1,1 0 1,0 0 0,-1 0-1,1 1 1,1-1-1,37 5-47,52-7 16,0-4-1,172-35 1,-247 39 20,0 0-1,21 0 1,-26 2 9,0 0 0,0-1 1,0 0-1,-1-1 0,1 0 0,0-1 1,10-4-1,-13 3 20,10-5 20,-15 10-7,-10 6 13,-76 47 27,55-32-34,-31 27 22,52-44-48,1 1-1,1 1 1,-1-1 0,1 1-1,0 0 1,-6 11 0,10-15-4,0 0 1,0 0 0,0 1-1,0-1 1,1 0 0,-1 1-1,1-1 1,0 1 0,0-1-1,0 0 1,0 1 0,1-1 0,0 1-1,-1-1 1,1 0 0,0 0-1,0 1 1,1-1 0,2 5-1,-3-6-2,0 0 0,1 0 0,-1 0 0,1 0 0,0 0 0,-1 0 0,1-1 0,0 1 0,0-1 0,0 1 0,0-1 0,0 0 0,0 0 0,0 1 0,0-2 0,1 1 0,-1 0 0,0 0 0,1-1 0,-1 1 0,1-1 0,-1 0-1,0 0 1,1 0 0,-1 0 0,1 0 0,-1 0 0,4-1 0,4-3 3,-1 1 0,0-1-1,0 0 1,0-1 0,0 0-1,-1-1 1,0 1 0,0-2 0,0 1-1,-1-1 1,0 0 0,0-1 0,-1 1-1,0-1 1,9-17 0,5-9 30,-2-2 1,20-59 0,-18 39-1,-3-1 0,-3 0-1,-2-1 1,-2-1 0,2-92 0,-11 120-21,-2 0 1,0 0-1,-13-59 0,14 89-14,0-1-1,0 1 1,-1-1-1,1 1 1,-1-1-1,1 1 1,-1-1-1,0 1 0,1 0 1,-1 0-1,0-1 1,0 1-1,0 0 1,0 0-1,0 0 0,0 0 1,0 0-1,-1 0 1,1 0-1,0 0 1,-1 0-1,1 1 0,0-1 1,-1 0-1,1 1 1,-1-1-1,1 1 1,-3-1-1,2 1-2,0 1 0,0-1 0,0 0-1,0 1 1,0-1 0,0 1 0,0 0 0,0-1 0,0 1 0,1 0 0,-1 0-1,0 0 1,1 0 0,-1 1 0,1-1 0,-1 0 0,1 1 0,-1-1 0,1 1-1,0-1 1,-2 3 0,-2 6-17,-1 0 0,1 1-1,1-1 1,0 1 0,0 0-1,1 0 1,-2 13 0,-6 82-119,10-82 111,-4 32 6,-4 127-138,10-154 138,0-1 0,2 1 1,2-1-1,10 40 0,-12-60 31,0 1-1,0-1 1,1 0-1,0-1 1,0 1-1,1-1 1,0 0 0,0 0-1,1 0 1,0-1-1,0 1 1,0-1-1,9 5 1,-5-4 5,0-1 1,0-1 0,1 1-1,-1-2 1,1 0-1,0 0 1,0-1-1,1 0 1,17 2-1,-14-4 8,-1 0 0,1-1 0,0-1 0,0 0-1,-1-1 1,1 0 0,-1-1 0,1-1 0,-1-1-1,0 0 1,0 0 0,-1-1 0,0-1-1,0-1 1,0 1 0,-1-2 0,-1 0 0,1 0-1,-1-1 1,10-12 0,-15 14-9,-1 0 0,0 0 0,-1-1 0,0 0 0,0 1 0,-1-1 0,0-1 0,0 1 0,-1 0 0,0-1 0,-1 1 0,0-1 0,0 1 0,-1-1 0,-1 1 0,-1-13 0,2 21-12,-1-1 0,1 1-1,0-1 1,-1 1 0,0-1 0,1 1-1,-1-1 1,0 1 0,0 0 0,1-1-1,-1 1 1,0 0 0,-1 0 0,1-1-1,0 1 1,0 0 0,0 0 0,-1 0-1,1 1 1,0-1 0,-1 0 0,1 0-1,-1 1 1,1-1 0,-1 1 0,1-1-1,-1 1 1,1 0 0,-1-1-1,1 1 1,-1 0 0,0 0 0,1 0-1,-1 0 1,1 1 0,-1-1 0,0 0-1,1 1 1,-1-1 0,1 1 0,-1-1-1,-2 2 1,-3 1 2,0 1 0,0-1 0,1 1 0,-1 0 0,1 1 0,0-1 0,-9 10 0,9-8-7,1-1-1,0 1 1,0 0 0,1 0-1,-1 0 1,1 1-1,1 0 1,-1 0 0,1 0-1,1 0 1,-1 0 0,1 1-1,0-1 1,1 1-1,0-1 1,0 1 0,0-1-1,1 1 1,0 0-1,1-1 1,0 1 0,0 0-1,1-1 1,-1 1 0,2-1-1,-1 0 1,1 0-1,0 0 1,0 0 0,9 12-1,-6-10 29,0 0 0,0-1 0,1 1 0,1-2-1,-1 1 1,1-1 0,0 0 0,16 10 0,-20-15-7,1 1 0,-1-1-1,1 0 1,0-1 0,0 1 0,0-1 0,0 0-1,-1 0 1,1 0 0,1-1 0,-1 0 0,0 0 0,0 0-1,0-1 1,0 1 0,0-1 0,-1 0 0,1-1-1,0 1 1,8-4 0,0-2 22,-1-1 0,1 0 0,-1 0 0,-1-2 0,1 1-1,-2-1 1,1-1 0,17-22 0,2-10 87,29-53 0,-43 67-87,38-70 260,-51 92-276,4-7 61,-3 14-46,-2 10-20,0 15 11,-2-1-1,-1 0 1,-7 43 0,6-50-20,-7 32 77,-24 84 0,20-100-61,12-31-15,0 0 0,0 0-1,0 0 1,0-1 0,0 1-1,-1 0 1,1-1 0,0 1-1,-1-1 1,1 1 0,-1-1-1,0 0 1,1 0 0,-5 2-1,5-3 1,0 0 0,0 0 0,0 0-1,0 0 1,-1 0 0,1 0 0,0-1-1,0 1 1,0 0 0,0-1 0,0 1-1,0-1 1,0 1 0,0-1-1,0 0 1,0 1 0,-1-2 0,-19-17 95,15 14-64,-7-10 77,12 13-106,-1 1 0,1-1 0,0 0 0,-1 0 0,1 1 0,-1-1 0,0 1 0,0-1 0,1 1 0,-1 0 0,0 0-1,0 0 1,0 0 0,0 0 0,0 0 0,-3-1 0,5 3-11,1-1 0,-1 0 0,0 0 0,0 0 0,0 0 0,0 1 1,0-1-1,0 0 0,0 0 0,0 0 0,0 0 0,0 1 0,0-1 0,0 0 0,0 0 0,0 0 0,0 1 0,0-1 0,0 0 0,0 0 0,0 0 1,0 1-1,0-1 0,0 0 0,0 0 0,0 0 0,0 0 0,0 1 0,0-1 0,0 0 0,-1 0 0,1 0 0,0 0 0,0 0 0,0 1 0,0-1 1,0 0-1,-1 0 0,1 0 0,0 0 0,0 0 0,0 0 0,0 0 0,-1 0 0,1 0 0,0 1 0,0-1 0,0 0 0,0 0 0,-1 0 0,1 0 1,0 0-1,0 0 0,0 0 0,-1 0 0,1 0 0,0 0 0,0-1 0,0 1 0,-1 0 0,1 0 0,0 0 0,0 0 0,0 0 0,5 8 6,0 0-1,0 0 0,1 0 1,1-1-1,-1 0 1,1 0-1,1-1 0,8 7 1,-8-6 3,4 2 5,0 1-1,0-2 0,1 0 0,0 0 1,1-1-1,-1-1 0,1-1 0,17 6 1,-23-9-2,1-1 0,0 1 0,0-1 0,0-1 0,0 1 0,-1-1 0,1-1 0,0 0 0,0 0-1,0-1 1,0 0 0,-1 0 0,1-1 0,-1-1 0,9-3 0,-11 3-242,1 1 351,1-1 0,-1 0 0,12-10 1,-18 13-376,1-1 0,-1 0 0,1 1 0,-1-1 0,1 0 0,-1 0 0,0 0 0,0 0 0,0 0 0,0 0 0,0 0 0,-1 0 0,1 0 0,0 0 0,-1 0 0,0-1 0,1 1 0,-1-3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2:35.373"/>
    </inkml:context>
    <inkml:brush xml:id="br0">
      <inkml:brushProperty name="width" value="0.05" units="cm"/>
      <inkml:brushProperty name="height" value="0.05" units="cm"/>
      <inkml:brushProperty name="color" value="#004F8B"/>
    </inkml:brush>
  </inkml:definitions>
  <inkml:trace contextRef="#ctx0" brushRef="#br0">0 157 5520,'0'0'10465,"10"0"-10114,81 6 674,-65-4-517,0-1 0,0-2 0,0 0 0,0-2 0,43-10 0,-66 13-450,0-1 1,-1 0 0,1 0 0,-1-1-1,1 1 1,-1 0 0,0-1-1,1 0 1,-1 1 0,0-1-1,0 0 1,0 0 0,0 0 0,-1 0-1,1-1 1,0 1 0,-1 0-1,0-1 1,1 1 0,-1-1-1,0 1 1,0-1 0,-1 0 0,1 1-1,-1-1 1,1-5 0,-1 5-21,0-1 0,0 1 0,-1 0 0,1-1 0,-1 1 0,0 0 0,0-1 0,0 1 0,-1 0 0,1 0 0,-1 0 0,1 0 0,-1 0 0,0 1 0,0-1 0,0 0 0,-1 1 0,1-1 0,-1 1 0,1 0 0,-6-3 0,4 2-16,0 0 0,0 1 0,0 0 0,0 0 0,0 0 0,0 0 0,0 1-1,-1-1 1,1 1 0,-1 0 0,1 1 0,-1-1 0,1 1 0,-1 0 0,1 0 0,-1 0 0,0 1 0,1-1 0,-6 2 0,2 0-7,0 0 1,-1 1 0,1 0-1,0 0 1,0 1 0,0-1-1,1 2 1,0-1 0,-1 1-1,1 0 1,1 1 0,-1 0-1,1 0 1,0 0 0,-8 12-1,-1 5 44,10-16-19,0 0-1,0 0 1,1 1-1,1-1 1,-1 1 0,-3 13-1,5-13 28,1-1 1,0 1-1,0 0 0,1-1 0,0 1 0,1 0 1,-1-1-1,2 1 0,3 14 0,-5-19-34,1 0-1,0 0 0,0 0 1,0 0-1,0 0 0,1 0 1,-1 0-1,1-1 1,0 1-1,-1 0 0,1-1 1,0 0-1,1 1 0,-1-1 1,0 0-1,1 0 0,-1 0 1,5 2-1,-2-2 5,0 0 1,0 0-1,0-1 0,0 1 0,0-1 1,1 0-1,-1-1 0,0 1 0,1-1 1,5-1-1,11-1 66,0-2 1,0 0 0,0-2-1,23-8 1,1-6 392,0 0-4509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3:02.544"/>
    </inkml:context>
    <inkml:brush xml:id="br0">
      <inkml:brushProperty name="width" value="0.05" units="cm"/>
      <inkml:brushProperty name="height" value="0.05" units="cm"/>
      <inkml:brushProperty name="color" value="#004F8B"/>
    </inkml:brush>
  </inkml:definitions>
  <inkml:trace contextRef="#ctx0" brushRef="#br0">1 0 4816,'0'0'12785,"10"3"-12584,34 11-18,-9-9 271,-34-5-403,1 0 0,0 0 0,0 0 0,0 0 0,-1 0 0,1 1 0,0-1 0,-1 1 0,1-1 0,0 1 0,-1 0 0,1 0 0,0-1 0,-1 1 0,0 0 0,1 0 0,-1 1 0,1-1 0,-1 0 0,1 2 0,3 3 73,0 1 0,0 0 0,-1 0 0,0 0 0,0 1 0,-1 0 0,0-1-1,0 1 1,1 10 0,-1-7 37,1 0 0,-1-1 0,2 0 0,8 17 0,-5-14-1,-6-9-86,0-1 0,1 1-1,-1-1 1,1 1 0,0-1-1,-1 0 1,5 3 0,-6-5-53,1 0 0,-1 0 0,0-1 0,1 1 0,-1-1 0,1 1 0,-1-1 1,1 0-1,-1 1 0,1-1 0,-1 0 0,1 0 0,-1 0 0,1 0 0,-1 0 0,1 0 0,-1-1 1,1 1-1,-1 0 0,1-1 0,-1 1 0,1-1 0,-1 0 0,3-1 0,27-20 248,-12 7-266,-3 1-73,-10 7-2990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3:03.004"/>
    </inkml:context>
    <inkml:brush xml:id="br0">
      <inkml:brushProperty name="width" value="0.05" units="cm"/>
      <inkml:brushProperty name="height" value="0.05" units="cm"/>
      <inkml:brushProperty name="color" value="#004F8B"/>
    </inkml:brush>
  </inkml:definitions>
  <inkml:trace contextRef="#ctx0" brushRef="#br0">375 1 7832,'0'0'2730,"-14"7"-2398,-16 10 5,2 2 0,0 1-1,-47 42 1,-21 53 1158,41-47-149,34-48-639,18-18-546,0 1-1,0-1 0,0 1 1,0 0-1,0 0 1,1 0-1,-1 1 0,-1 3 1,3-3-2097</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3:08.917"/>
    </inkml:context>
    <inkml:brush xml:id="br0">
      <inkml:brushProperty name="width" value="0.05" units="cm"/>
      <inkml:brushProperty name="height" value="0.05" units="cm"/>
      <inkml:brushProperty name="color" value="#004F8B"/>
    </inkml:brush>
  </inkml:definitions>
  <inkml:trace contextRef="#ctx0" brushRef="#br0">1 89 9144,'0'0'12607,"3"-11"-12409,9-33-13,-11 42-121,-1 0-1,1 0 1,-1 0 0,1 1-1,0-1 1,-1 0 0,1 0-1,0 1 1,0-1 0,1 0-1,-1 1 1,0-1 0,0 1 0,1 0-1,-1-1 1,1 1 0,-1 0-1,1 0 1,0 0 0,3-2-1,-2 5 34,0-1-1,0 1 0,-1 0 0,1-1 1,0 1-1,-1 0 0,1 1 1,3 4-1,-2 2-17,-1 0 0,0 0 1,-1 1-1,0-1 0,0 1 0,0 13 0,2 13 100,-2 31 275,-1-55-353,-1-9-68,-1 1 0,1-1 0,0 0-1,1 1 1,-1-1 0,1 0 0,-1 0-1,1 1 1,0-1 0,0 0 0,1 0-1,-1 0 1,0 0 0,1 0 0,0 0 0,0 0-1,0-1 1,0 1 0,0-1 0,0 1-1,3 1 1,17 13 198,-16-12-148,-1-1 0,1 0 1,0 0-1,0 0 0,13 5 1,-12-6 59,-5-2-130,-1-1 0,1 1 0,-1 0 0,1-1 0,-1 1 0,1-1 0,-1 0 0,1 1 0,-1-1 0,1 0 0,0 0 0,-1 0 0,1 0 0,-1 0 0,1-1 0,0 1 0,-1 0 0,1-1 0,1 0-1,3-2-3449</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3:09.648"/>
    </inkml:context>
    <inkml:brush xml:id="br0">
      <inkml:brushProperty name="width" value="0.05" units="cm"/>
      <inkml:brushProperty name="height" value="0.05" units="cm"/>
      <inkml:brushProperty name="color" value="#004F8B"/>
    </inkml:brush>
  </inkml:definitions>
  <inkml:trace contextRef="#ctx0" brushRef="#br0">395 0 17687,'0'0'4712,"-11"6"-5229,-136 87 754,124-75-152,-13 8 188,1 2-1,1 1 0,-38 43 1,58-59-56,12-12-143,0 0 1,0 1 0,0-1 0,0 1 0,1 0 0,-1-1-1,0 1 1,1 0 0,0 0 0,-1 0 0,1 0-1,-1 3 1,26-15 377,-9 2-430,-1 0-1,0 0 1,16-14 0,-8 4-3033</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3:11.599"/>
    </inkml:context>
    <inkml:brush xml:id="br0">
      <inkml:brushProperty name="width" value="0.05" units="cm"/>
      <inkml:brushProperty name="height" value="0.05" units="cm"/>
      <inkml:brushProperty name="color" value="#004F8B"/>
    </inkml:brush>
  </inkml:definitions>
  <inkml:trace contextRef="#ctx0" brushRef="#br0">0 8 10848,'0'0'13914,"12"-2"-13722,40-3 0,-49 6-168,0-1-1,1 1 1,-1 1-1,0-1 1,0 0 0,0 1-1,0-1 1,0 1-1,-1 0 1,1 0 0,0 0-1,-1 1 1,1-1-1,-1 0 1,0 1 0,4 5-1,4 4 112,18 20 277,-1 1 0,37 58 0,-55-76-320,-1 0 0,-1 1 1,0 0-1,9 31 0,10 72 308,-23-101-336,11 61 243,-3 2 0,-5 0 0,-2-1 0,-5 2 0,-2-2 0,-5 1 0,-32 149 0,31-193-182,-1 0-1,-2 0 1,-1-1 0,-2-1-1,-29 52 1,4-19 128,26-42-46,-1-1 0,-1-1 0,-31 38 0,32-41 71,13-18-234,0 0 0,0 0 0,0-1 0,0 1 1,-1 0-1,1-1 0,-5 4 0,10-35-44,-1-7-4069</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3:17.065"/>
    </inkml:context>
    <inkml:brush xml:id="br0">
      <inkml:brushProperty name="width" value="0.05" units="cm"/>
      <inkml:brushProperty name="height" value="0.05" units="cm"/>
      <inkml:brushProperty name="color" value="#004F8B"/>
    </inkml:brush>
  </inkml:definitions>
  <inkml:trace contextRef="#ctx0" brushRef="#br0">112 0 8536,'0'0'11622,"-11"5"-11403,-32 13-3,39-16-166,1 0 1,0 0 0,0 0-1,0 0 1,0 1-1,0-1 1,0 1 0,0 0-1,1-1 1,-1 1 0,1 1-1,0-1 1,0 0-1,0 0 1,0 1 0,1-1-1,-1 1 1,1 0 0,0-1-1,0 1 1,1 0-1,-2 5 1,-2 9 261,3-11-202,0 0 1,1 1-1,0-1 1,0 0-1,0 0 1,1 0-1,0 0 1,0 0-1,4 11 1,-4-16-40,0 0 0,0 1 0,0-1 1,1 0-1,-1 0 0,1 0 0,-1 0 0,1 0 0,-1 0 1,4 3-1,-4-5-49,0 1 0,0 0 1,0-1-1,0 1 0,0 0 0,0-1 1,0 1-1,0-1 0,1 1 0,-1-1 1,0 0-1,0 0 0,0 1 1,0-1-1,1 0 0,-1 0 0,0 0 1,0 0-1,0 0 0,1 0 0,-1-1 1,0 1-1,2-1 0,22-8 227,-17 6-162,0 0 1,0 0 0,-1-1-1,8-4 1,-9 4-19,0 0 1,-1 0-1,1 0 1,-1-1-1,7-7 1,-11 10-53,0 0 0,1 0 0,-1 0 0,0 0 0,0 0 0,0-1 0,-1 1 0,1 0-1,0 0 1,-1-1 0,0 1 0,1-1 0,-1 1 0,0 0 0,0-1 0,0 1 0,-1 0 0,1-1 0,-1-2 0,-3-14 46,3 12 12,0 0 0,-1 0-1,0 0 1,-4-8 0,6 13-55,-1 1 0,-1-1 0,1 0 0,0 0 0,0 1 0,-1-1 0,1 1 0,0-1 0,-1 1-1,0 0 1,1-1 0,-1 1 0,0 0 0,0 0 0,1 0 0,-1 0 0,0 0 0,0 1 0,-2-1 0,0 0 20,0 1 0,0-1 0,0 1 1,0 0-1,0 0 0,0 1 0,0-1 0,0 1 1,1 0-1,-1 0 0,0 0 0,0 1 0,1-1 1,-1 1-1,1 0 0,-1 0 0,1 0 0,0 0 1,-4 4-1,6-5-30,0 0 0,0 0 0,0 0 0,1 0-1,-1-1 1,0 1 0,1 0 0,-1 1 0,1-1 0,-1 0 0,1 0 0,0 0 0,-1 0 0,1 0 0,0 0 0,0 0 0,0 1 0,0-1-1,0 0 1,0 0 0,0 0 0,0 0 0,0 0 0,1 1 0,-1-1 0,0 0 0,1 0 0,0 1 0,5 10-3502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3:18.835"/>
    </inkml:context>
    <inkml:brush xml:id="br0">
      <inkml:brushProperty name="width" value="0.05" units="cm"/>
      <inkml:brushProperty name="height" value="0.05" units="cm"/>
      <inkml:brushProperty name="color" value="#004F8B"/>
    </inkml:brush>
  </inkml:definitions>
  <inkml:trace contextRef="#ctx0" brushRef="#br0">242 9 12864,'0'0'5513,"-11"0"-5228,-3 0-158,-3-1 373,1 0-1,-23 4 0,34-2-363,0 0 0,1 1 0,-1 0 0,1 0 0,-1 0 0,1 1 0,-7 5 0,-14 6 274,19-11-237,-1 0 1,1 1 0,1-1 0,-1 1 0,0 0-1,1 0 1,-9 10 0,11-11-85,1 0 0,0 1 0,-1-1 1,1 1-1,1-1 0,-1 1 0,1-1 0,-1 1 0,1 0 1,0 0-1,0 0 0,1 0 0,-1 0 0,1 7 1,0-10-63,1 1 0,-1-1 0,1 1 1,-1-1-1,1 1 0,0-1 1,0 1-1,0-1 0,0 0 0,0 1 1,0-1-1,0 0 0,0 0 0,0 0 1,0 1-1,3 0 0,21 15 259,-20-15-242,-1-1 0,0 1-1,1 0 1,-1-1 0,1 0 0,0 0 0,-1-1 0,1 1-1,0-1 1,-1 0 0,1 0 0,0 0 0,-1-1 0,1 0 0,0 0-1,-1 0 1,1 0 0,-1-1 0,1 1 0,-1-1 0,0-1-1,0 1 1,0 0 0,7-6 0,-7 4 12,0 1 0,0-1 1,0 0-1,-1 0 0,1-1 0,-1 1 1,0-1-1,-1 0 0,1 1 0,-1-1 1,0 0-1,0-1 0,0 1 0,-1 0 1,1 0-1,-1-1 0,-1 1 0,1-1 0,-1 1 1,0-1-1,-1-6 0,0 9-8,1 0 1,-2 0-1,1 0 0,0 0 0,0 0 0,-1 0 1,0 1-1,0-1 0,0 0 0,0 1 0,0 0 0,0-1 1,0 1-1,-1 0 0,1 0 0,-1 0 0,0 0 1,1 1-1,-1-1 0,0 1 0,0 0 0,0-1 1,0 1-1,-5-1 0,5 2-26,1-1 0,-1 0 0,1 1 0,-1-1 0,1 1 0,-1 0 0,1 0 0,-1 0 1,1 0-1,-1 0 0,1 1 0,-1-1 0,1 1 0,0 0 0,-1-1 0,1 1 0,0 0 0,-1 0 0,1 1 0,0-1 0,0 0 0,0 1 0,0-1 0,0 1 0,0 0 0,0 0 0,1-1 1,-1 1-1,1 0 0,-1 0 0,-1 4 0,-2 9-846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3:26.406"/>
    </inkml:context>
    <inkml:brush xml:id="br0">
      <inkml:brushProperty name="width" value="0.05" units="cm"/>
      <inkml:brushProperty name="height" value="0.05" units="cm"/>
      <inkml:brushProperty name="color" value="#AB008B"/>
    </inkml:brush>
  </inkml:definitions>
  <inkml:trace contextRef="#ctx0" brushRef="#br0">0 259 9440,'0'0'8942,"10"1"-8690,32 3 9,-38-4-195,0 0 0,0 0 0,0-1 0,-1 1 0,1-1 0,0 0-1,-1 0 1,1 0 0,-1 0 0,1-1 0,-1 0 0,1 1 0,4-5-1,0 0 67,0-1-1,-1 0 0,9-10 1,-2 2 107,0 2-28,-1-1 0,0 0 0,-1-1 0,0 0-1,15-27 1,-13 8 39,8-13 843,-23 46-697,-4 7-149,-23 103 239,20-83-356,1 1 1,1 0-1,2 0 0,-3 44 0,8-62-54,-1 1 0,1-1 0,1 0 0,0 1 1,0-1-1,0 0 0,1 0 0,5 8 0,-8-16-63,1 0 1,-1 0-1,1-1 0,-1 1 0,1 0 0,-1-1 0,1 1 0,-1 0 1,1-1-1,0 1 0,-1-1 0,1 1 0,0-1 0,0 1 1,-1-1-1,1 0 0,0 1 0,0-1 0,0 0 0,0 1 0,-1-1 1,1 0-1,0 0 0,0 0 0,0 0 0,0 0 0,0 0 1,0 0-1,-1 0 0,1 0 0,0-1 0,0 1 0,0 0 1,0 0-1,0-1 0,33-17 258,-27 14-252,10-9 53,0 0 0,-2 0 0,0-1 0,0-1 0,-1-1 0,-1 0 0,11-18 0,15-17 134,-28 41-140,-10 9-49,0 0 1,1 0-1,-1 0 0,0 0 0,0 0 0,0 0 0,1 0 1,-1-1-1,-1 1 0,1 0 0,0-1 0,0 1 1,0-1-1,-1 1 0,1-1 0,-1 1 0,1-2 0,-1 2 198,-1 4-177,0 0-1,1 0 0,-1 0 1,0 0-1,1 0 0,0 0 1,0 0-1,0 6 1,0-7-24,0 1 1,1 1-1,-1 0 1,1-1 0,0 1 0,0-1-1,0 1 1,0 0 0,1-1 0,-1 0-1,1 1 1,0-1 0,0 0 0,0 0-1,0 0 1,1 0 0,-1-1 0,1 1-1,0 0 1,-1-1 0,1 0 0,0 0-1,1 0 1,-1 0 0,0 0 0,1-1-1,-1 1 1,0-1 0,1 0 0,0 0-1,-1 0 1,1-1 0,0 1 0,-1-1-1,1 0 1,0 0 0,-1 0 0,1 0 0,0-1-1,0 1 1,-1-1 0,1 0 0,-1 0-1,1-1 1,5-2 0,-7 3 0,0-1 0,0 1-1,0-1 1,0 1 0,-1-1 0,1 1 0,-1-1 0,1 0 0,-1 0-1,0 0 1,0 1 0,0-1 0,0-1 0,0 1 0,0 0 0,0 0 0,-1 0-1,1 0 1,-1-1 0,1 1 0,-1 0 0,0-3 0,0-2 35,0 1 0,0 0 0,-1-1 0,0 1 0,0 0 0,-3-10 0,3 14-29,0 1-1,0-1 1,0 0 0,0 0 0,-1 0-1,1 1 1,-1-1 0,1 1 0,-1-1-1,1 1 1,-1 0 0,0 0 0,1-1 0,-1 1-1,0 0 1,0 0 0,0 1 0,0-1-1,-4-1 1,2 1 3,0 0 0,-1 0 0,1 1 0,-1-1 0,1 1 0,-1 0 0,-7 1-1,-34 4 108,35-5-97,1 1 0,-1 0 0,1 1 1,0 0-1,0 1 0,-11 4 0,9-1 325,34-10-210,42-13-86,180-40 131,-207 48-152,12-2 28,-45 11-60,-1-1 0,0 1 0,0 0 0,0 0 0,1 0 0,-1 1 0,0-1 0,0 1 0,0 0 0,0 0 0,6 2 0,1 2 31,-8-4-28,-1-1 1,1 1-1,-1 0 0,1-1 0,-1 1 0,1 0 0,-1 0 1,0 0-1,0 0 0,1 0 0,-1 0 0,0 1 0,0-1 1,0 0-1,0 1 0,0-1 0,-1 0 0,1 1 0,0-1 1,-1 1-1,1-1 0,0 3 0,1 3 22,-1-1-1,0 1 1,0 0-1,0 0 1,-1-1 0,0 1-1,0 0 1,-1 0-1,1 0 1,-2-1 0,1 1-1,-1-1 1,0 1-1,0-1 1,-1 1 0,0-1-1,-4 7 1,2-2 30,6-8 28,15-11 60,-10 3-143,33-21-10,-26 16 0,1 0 0,-1 2 0,1 0 0,1 0 0,0 1 0,17-5 0,-30 11 0,-1 0 0,1 1 0,0-1 0,-1 1 0,1 0 0,0-1 0,-1 1 0,1 0 0,0 0 0,0 0 0,-1 0 0,1 0 0,1 1 0,-1 0 0,0 1 0,-1-1 0,0 1 0,1-1 0,-1 1 0,0 0 0,0 0 0,0-1 0,0 1 0,1 4 0,-1-5 0,5 13 0,-1 0 0,-1 0 0,6 29 0,-8-28 0,2-1 0,-1 1 0,12 26 0,-14-40 30,0 1 0,0-1 0,1 1 0,-1-1 0,0 1 0,0-1 0,1 0 0,-1 0 0,1 1-1,-1-1 1,1 0 0,0 0 0,-1-1 0,1 1 0,0 0 0,0-1 0,-1 1 0,1-1 0,0 1 0,0-1 0,0 0 0,0 1 0,0-1 0,0 0 0,-1-1 0,1 1 0,0 0 0,0 0 0,0-1-1,0 1 1,0-1 0,2-1 0,1 1-579,1-1 0,-1-1 0,0 1 0,0-1 0,0 0 0,-1 0 0,1 0 0,7-7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3:26.664"/>
    </inkml:context>
    <inkml:brush xml:id="br0">
      <inkml:brushProperty name="width" value="0.05" units="cm"/>
      <inkml:brushProperty name="height" value="0.05" units="cm"/>
      <inkml:brushProperty name="color" value="#AB008B"/>
    </inkml:brush>
  </inkml:definitions>
  <inkml:trace contextRef="#ctx0" brushRef="#br0">0 38 23015,'0'0'5992,"83"-38"-5808,-29 50-352,11 2-8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2:29.069"/>
    </inkml:context>
    <inkml:brush xml:id="br0">
      <inkml:brushProperty name="width" value="0.05" units="cm"/>
      <inkml:brushProperty name="height" value="0.05" units="cm"/>
      <inkml:brushProperty name="color" value="#004F8B"/>
    </inkml:brush>
  </inkml:definitions>
  <inkml:trace contextRef="#ctx0" brushRef="#br0">68 1 4120,'0'0'17815,"-10"11"-17664,-31 40-4,39-47-130,0 0 0,0 0 1,0 1-1,1-1 1,-1 0-1,1 0 1,0 1-1,0-1 0,1 1 1,-1-1-1,1 1 1,0 6-1,0 4 29,-1 117 765,23 193 0,-15-282-20,4-59-434,-4 7-311,63-89-201,-40 60-3450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3:31.666"/>
    </inkml:context>
    <inkml:brush xml:id="br0">
      <inkml:brushProperty name="width" value="0.05" units="cm"/>
      <inkml:brushProperty name="height" value="0.05" units="cm"/>
      <inkml:brushProperty name="color" value="#AB008B"/>
    </inkml:brush>
  </inkml:definitions>
  <inkml:trace contextRef="#ctx0" brushRef="#br0">1 1157 14776,'0'0'4615,"10"-15"-4397,72-110 455,-73 110-382,17-22 350,-25 36-604,0 0 0,0 0 0,0 0 0,0 0 0,0 0-1,0 0 1,0 0 0,0 0 0,0 1 0,0-1 0,1 0 0,-1 1 0,0-1 0,0 1 0,1-1 0,-1 1-1,0 0 1,1-1 0,-1 1 0,0 0 0,1 0 0,-1 0 0,1 0 0,1 1 0,-1-1-3,-1 1 0,1 0-1,-1 0 1,1 0 0,-1 0 0,0 0 0,0 0 0,0 1 0,1-1 0,-1 0 0,0 1 0,-1-1 0,1 0 0,0 1 0,0-1 0,0 3-1,10 29 127,-8-22-76,0 0-9,1-1 0,0 1 1,0-1-1,1 0 1,0 0-1,1-1 0,0 1 1,0-1-1,1 0 1,15 14-1,-20-21-35,0 0 0,0 0 0,0 0 1,1-1-1,-1 1 0,0-1 0,1 1 0,-1-1 0,1 0 0,0 0 1,-1 0-1,1 0 0,5 0 0,-6-1-12,0 0-1,0-1 1,0 1-1,0-1 1,1 0 0,-1 0-1,0 1 1,-1-1-1,1-1 1,0 1 0,0 0-1,0 0 1,-1-1-1,1 1 1,0-1 0,-1 1-1,0-1 1,3-2 0,1-4 48,1-1 1,-1 1-1,-1-1 1,0-1-1,0 1 1,0 0-1,-1-1 1,-1 0-1,0 1 1,0-1-1,-1 0 1,0 0-1,0 0 1,-1-1-1,-2-15 1,1 24-19,0-1 0,1 0 0,0 0 0,-1 0 0,1 0 0,0 0 0,1 0 0,-1 0 0,0 0 0,1 1 0,0-1 0,-1 0 0,1 0 0,1 1 0,-1-1 0,0 0 0,0 1 0,1-1 1,0 1-1,-1-1 0,1 1 0,0 0 0,4-3 0,-4 4-31,1 1 0,-1-1 0,1 1 0,-1 0 0,1 0 1,0 1-1,-1-1 0,1 0 0,-1 1 0,1 0 0,-1-1 0,1 1 0,3 2 1,3 0 37,30 8 119,118 40 465,-147-47-551,0 0-1,0-1 0,0 0 0,12 2 1,-18-5-51,0 1 1,0-1-1,-1 0 1,1 0 0,0 0-1,0-1 1,0 0-1,-1 1 1,1-1 0,0 0-1,-1-1 1,1 1-1,-1-1 1,7-3-1,-9 4-29,0-1 0,0 1 0,0-1 0,0 1 0,0-1 0,0 1 0,0-1 0,0 1 0,-1-1 0,1 0 0,-1 0 0,1 1 0,-1-1 0,0 0 0,1 0 0,-1 1 0,0-1 0,0 0 0,0 0 0,-1 0 0,1-2 0,-10-39 272,10 40-251,-1-1 0,-1 1 0,1 0 0,-1-1 1,1 1-1,-1 0 0,0 0 0,0 0 0,0 0 1,0 1-1,-5-5 0,6 6-24,0 0 1,0 1-1,0-1 0,-1 0 1,1 1-1,0-1 1,-1 1-1,1 0 0,0-1 1,-1 1-1,1 0 1,0 0-1,-1 0 0,1 0 1,-1 0-1,1 0 1,0 0-1,-1 0 0,1 0 1,-1 1-1,1-1 0,0 1 1,0-1-1,-1 1 1,1-1-1,0 1 0,0 0 1,-1-1-1,1 1 1,0 0-1,-1 1 0,-7 5 47,0 1-1,1 0 0,0 0 1,0 0-1,1 1 0,0 0 1,1 1-1,0 0 0,0 0 1,-5 13-1,9-18-42,0 0-1,1 0 1,-1 1-1,1-1 1,0 0-1,1 1 1,-1-1-1,1 0 1,0 1-1,1-1 1,-1 0-1,1 1 1,0-1-1,0 0 1,0 0-1,1 0 1,0 0-1,0 0 1,0 0-1,1 0 1,0-1-1,-1 1 1,2-1-1,3 6 1,1-3-19,-1-1 1,1 0-1,-1 0 1,2 0 0,-1-1-1,0-1 1,1 1 0,0-1-1,0-1 1,13 4-1,-11-4 0,0 0 0,0-1 0,1 0 0,-1-1 0,0 0-1,1-1 1,-1-1 0,19-2 0,-14 0 0,0 0 0,-1-1 0,0-1 0,0 0 0,0-1 0,0-1 0,-1-1 0,15-10 0,-4 1 0,-10 7 0,-1 0 0,0-1 0,0-1 0,-1 0 0,-1 0 0,0-2 0,16-22 0,-7-1 0,-3 0 0,0-2 0,-3 0 0,-1-1 0,-2 0 0,8-49 0,-3-18 0,3-127 0,-18 181 0,-2 0 0,-2 0 0,-14-75 0,16 126 0,0 0 0,-1 1 0,1-1 0,-1 1 0,1-1 0,-1 1 0,0-1 0,1 1 0,-1-1 0,0 1 0,0 0 0,-1-2 0,2 3 0,-1-1 0,0 1 0,1-1 0,-1 1 0,1 0 0,-1-1 0,1 1 0,-1 0 0,0 0 0,1-1 0,-1 1 0,1 0 0,-1 0 0,0 0 0,1 0 0,-1 0 0,0 0 0,1 0 0,-1 0 0,0 0 0,0 0 0,-1 1 0,-1 0 0,1 0 0,0 1 0,0-1 0,0 0 0,0 1 0,0-1 0,0 1 0,0 0 0,0-1 0,1 1 0,-1 0 0,1 0 0,-3 3 0,-6 13 0,0 0 0,2 1 0,0 0 0,-10 35 0,7-10 0,-6 51 0,9-20 0,4-1 0,4 1 0,17 149 0,-12-173 0,-3-27 0,0-1 0,2 1 0,0-1 0,2 0 0,13 36 0,-12-43 0,-5-9 0,0-1 0,1 0 0,0 0 0,8 11 0,-10-15 0,1-1 0,-1 0 0,0 1 0,1-1 0,-1 0 0,1 0 0,-1 0 0,1 0 0,-1 0 0,1 0 0,0 0 0,0-1 0,-1 1 0,1-1 0,0 1 0,0-1 0,0 1 0,0-1 0,-1 0 0,1 0 0,0 0 0,3-1 0,12-2 0,-1-1 0,0-1 0,0 0 0,-1-2 0,0 1 0,0-2 0,0 0 0,19-15 0,32-16 0,13-6 0,-61 29 0,-17 13 0,-12 10 0,-19 19 0,16-15 0,0 0 0,-17 22 0,25-27 0,2 1 0,-1-1 0,1 1 0,0 0 0,-6 13 0,9-17 0,0 1 0,0-1 0,0 1 0,0-1 0,1 1 0,0 0 0,0-1 0,-1 1 0,2 0 0,-1-1 0,0 1 0,1-1 0,0 1 0,0-1 0,1 5 0,0-4 0,0 0 0,1-1 0,-1 1 0,1-1 0,-1 0 0,1 0 0,0 0 0,0 0 0,0 0 0,0 0 0,1-1 0,-1 0 0,1 1 0,0-1 0,0-1 0,-1 1 0,1 0 0,0-1 0,0 0 0,0 0 0,1 0 0,-1-1 0,0 1 0,0-1 0,0 0 0,1 0 0,-1 0 0,0-1 0,0 0 0,0 1 0,7-4 0,-5 1 0,0 0 0,-1 0 0,0-1 0,1 0 0,-1 0 0,-1 0 0,1 0 0,-1-1 0,5-6 0,-7 9 0,-1 0 0,1 0 0,-1 0 0,0 0 0,0 0 0,0 0 0,0 0 0,0 0 0,0 0 0,-1 0 0,1-1 0,-1 1 0,1 0 0,-1-1 0,0 1 0,0 0 0,0-1 0,0 1 0,-1 0 0,1-1 0,0 1 0,-1 0 0,0 0 0,1-1 0,-1 1 0,0 0 0,0 0 0,-2-3 0,-8-11 0,10 14 0,0 0 0,0 0 0,0-1 0,-1 1 0,1 0 0,-1 0 0,0 0 0,0 1 0,1-1 0,-1 0 0,0 1 0,-1-1 0,1 1 0,0 0 0,0-1 0,0 1 0,-6-1 0,6 1 0,0 0 0,0 1 0,0-1 0,0 0 0,-1 0 0,1 0 0,0-1 0,1 1 0,-1 0 0,0-1 0,0 1 0,1-1 0,-1 0 0,-1-2 0,3 3 0,1 0 0,0 0 0,0 1 0,0-1 0,0 0 0,0 1 0,0-1 0,0 0 0,0 1 0,0 0 0,0-1 0,1 1 0,-1 0 0,0-1 0,0 1 0,0 0 0,2 0 0,35-8 0,-29 6 0,17-3 0,-10 0 0,1 1 0,1 1 0,-1 1 0,0 1 0,1 0 0,-1 1 0,20 3 0,6 4 0,76 4 0,-73-13 0,-44 2 0,-20 0 0,11-1 0,0 1 0,0 0 0,0 0 0,1 1 0,-1-1 0,0 2 0,0-1 0,0 1 0,0 0 0,1 0 0,-1 1 0,-6 4 0,4-2 0,0 0 0,1 1 0,0 0 0,-11 11 0,17-15 0,0 1 0,0-1 0,0 1 0,0 0 0,1 0 0,-1-1 0,1 1 0,0 0 0,0 0 0,0 1 0,0-1 0,0 0 0,1 0 0,-1 0 0,1 1 0,0-1 0,0 0 0,1 5 0,0 0 0,1 0 0,0-1 0,0 1 0,1-1 0,0 1 0,0-1 0,1 0 0,-1 0 0,2-1 0,-1 1 0,1-1 0,0 0 0,9 8 0,-11-12 0,1 0 0,-1 0 0,0 0 0,1-1 0,-1 0 0,1 0 0,0 0 0,-1 0 0,1 0 0,0-1 0,-1 1 0,1-1 0,4 0 0,54-7 0,-36 3 0,-17 3 0,0-1 0,1-1 0,-1 1 0,0-2 0,-1 1 0,1-1 0,15-10 0,12-5 0,-33 17 0,1-1 0,-1 1 0,0 0 0,0-1 0,0 0 0,0 0 0,-1 1 0,1-2 0,-1 1 0,0 0 0,1 0 0,-2-1 0,1 1 0,0-1 0,-1 0 0,1 0 0,-1 1 0,0-1 0,0-4 0,8-7 0,-8 14 0,0 0 0,0 0 0,-1 1 0,1-1 0,0 0 0,-1 0 0,1 0 0,-1 0 0,1-1 0,-1 1 0,1 0 0,-1 0 0,0 0 0,0 0 0,1 0 0,-1-2 0,0 1 0,1 0 0,-1 0 0,1 0 0,0 0 0,0 0 0,0 1 0,0-1 0,0 0 0,0 0 0,0 1 0,1-1 0,-1 0 0,1 1 0,2-3 0,-1 2 0,-1-1 0,0 1 0,0 0 0,0-1 0,0 1 0,0-1 0,1-3 0,9-14 0,-9 19 0,-6 13 0,-5 7 0,2 1 0,0 0 0,1 0 0,1 1 0,-2 29 0,6-47 0,0 0 0,1 0 0,-1 1 0,1-1 0,-1 0 0,1 0 0,0 0 0,0 0 0,0 0 0,1 0 0,-1 0 0,1-1 0,-1 1 0,1 0 0,0-1 0,0 1 0,5 3 0,-6-5 0,1 1 0,0-1 0,0 0 0,0 0 0,0 0 0,0 0 0,0-1 0,0 1 0,0 0 0,0-1 0,0 0 0,1 1 0,-1-1 0,0 0 0,0 0 0,0 0 0,1 0 0,-1-1 0,0 1 0,0-1 0,0 1 0,0-1 0,0 0 0,0 1 0,0-1 0,0 0 0,2-2 0,6-3 0,0-1 0,0-1 0,-1 0 0,0 0 0,-1 0 0,1-1 0,-2 0 0,1-1 0,-1 0 0,-1 0 0,0-1 0,5-12 0,6-17 0,-3 0 0,11-47 0,-2 9 0,22-116 0,-23 83 0,-16 76 0,-1 0 0,-1-37 0,2-12 0,-7 59 0,1 23 0,0-1 0,-1 0 0,1 0 0,0 1 0,0-1 0,0 0 0,1 0 0,-1 1 0,1-4 0,0 5 0,-1 0 0,0 1 0,0-1 0,1 0 0,-1 0 0,0 0 0,0 0 0,0 0 0,0 1 0,0-1 0,0 0 0,0 0 0,-1 0 0,1 0 0,0 0 0,0 0 0,-1 1 0,1-1 0,0 0 0,-1 0 0,1 1 0,-1-1 0,1 0 0,-2 0 0,-6 26 0,-9 64 0,9-51 0,-6 61 0,4-4 0,-1 52 0,-10 122 0,12-197 0,8-54 0,0-1 0,1 1 0,1 0 0,6 32 0,-7-48 0,1 0 0,0-1 0,-1 1 0,1 0 0,0 0 0,0-1 0,0 1 0,0-1 0,0 1 0,0-1 0,1 1 0,-1-1 0,0 0 0,1 1 0,-1-1 0,1 0 0,-1 0 0,1 0 0,0 0 0,-1 0 0,1-1 0,0 1 0,0 0 0,0-1 0,-1 1 0,1-1 0,0 0 0,0 0 0,0 1 0,0-1 0,0 0 0,2-1 0,15-8 0,0-1 0,-1-1 0,0-1 0,-1 0 0,0-1 0,0-1 0,-2-1 0,0 0 0,-1-1 0,0 0 0,16-26 0,-26 36 0,0 0 0,1 1 0,9-9 0,-5 6 0,-7 30 0,0-15 0,-1 4 0,-1-1 0,0 1 0,-3 20 0,2-20 0,0 0 0,0 0 0,1 0 0,2 11 0,-2 12 0,-1-29 0,0 0 0,1 0 0,0-1 0,0 1 0,0 0 0,1 0 0,0 0 0,0 0 0,0 0 0,0 0 0,4 6 0,-4-10 0,-1 0 0,1 0 0,0-1 0,-1 1 0,1-1 0,0 1 0,0-1 0,0 1 0,0-1 0,-1 1 0,1-1 0,0 0 0,0 1 0,0-1 0,0 0 0,0 0 0,0 0 0,0 0 0,0 1 0,0-1 0,0-1 0,0 1 0,0 0 0,0 0 0,0 0 0,0 0 0,0-1 0,-1 1 0,1 0 0,0-1 0,0 1 0,0-1 0,1 0 0,3-2 0,-1 0 0,0 0 0,1 0 0,-1 0 0,4-5 0,17-21 0,36-55 0,-6 6 0,-52 73 0,0 0 0,0 0 0,0-1 0,0 1 0,2-9 0,-4 8 0,2 1 0,-1-1 0,0 1 0,7-9 0,-9 13 0,0 1 0,0 0 0,0 0 0,0 0 0,1 0 0,-1 0 0,0 0 0,0-1 0,0 1 0,0 0 0,0 0 0,1 0 0,-1 0 0,0 0 0,0 0 0,0 0 0,0 0 0,1 0 0,-1 0 0,0 0 0,0 0 0,0 0 0,0 0 0,1 0 0,-1 0 0,0 0 0,0 0 0,0 0 0,0 0 0,1 0 0,-1 0 0,0 0 0,0 0 0,0 1 0,0-1 0,0 0 0,1 0 0,-1 0 0,0 0 0,0 0 0,0 0 0,0 0 0,0 1 0,0-1 0,0 0 0,1 0 0,-1 0 0,0 0 0,0 1 0,0-1 0,0 0 0,0 0 0,0 0 0,0 0 0,0 1 0,0-1 0,0 0 0,0 0 0,0 0 0,0 0 0,0 1 0,0-1 0,0 0 0,0 0 0,0 0 0,0 0 0,-1 1 0,3 12 0,-21 162 0,13-149 0,0 0 0,-1-1 0,-1 1 0,-21 40 0,-3 4 0,-11 18 0,28-55 0,13-29 0,1 1 0,-1-1 0,0 1 0,0-1 0,0 0 0,-1 0 0,1 0 0,-1 0 0,0 0 0,0 0 0,-1-1 0,1 1 0,-1-1 0,-6 5 0,8-8 0,-3 3 0,0-1 0,0 1 0,0-1 0,0 0 0,-11 2 0,14-4 0,0 0 0,0 0 0,-1 0 0,1-1 0,0 1 0,0 0 0,0-1 0,0 1 0,0-1 0,0 0 0,0 0 0,1 0 0,-1 0 0,0 0 0,0 0 0,0 0 0,1-1 0,-1 1 0,-2-3 0,0 0 0,0 0 0,1 0 0,-1 0 0,1-1 0,0 0 0,0 1 0,0-1 0,0 0 0,-2-7 0,5 9 0,-1 0 0,1 1 0,-1-1 0,1 0 0,0 0 0,0 0 0,0 1 0,1-1 0,-1 0 0,1 0 0,-1 1 0,1-1 0,0 0 0,0 1 0,0-1 0,0 1 0,1-1 0,-1 1 0,1-1 0,-1 1 0,3-3 0,10-9 0,0 0 0,0 1 0,2 0 0,0 1 0,0 1 0,28-15 0,-29 20 0,-1 1 0,1 0 0,-1 0 0,19-2 0,-14 4 0,33-13 0,-39 10 0,-8 4 0,-1 0 0,0 0 0,1 0 0,-1 1 0,1-1 0,5 0 0,-13 2 0,0-1 0,0 0 0,0 0 0,0 0 0,1 0 0,-1-1 0,0 1 0,1-1 0,-1 0 0,-3-3 0,-28-26 0,8 5-3935</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3:32.054"/>
    </inkml:context>
    <inkml:brush xml:id="br0">
      <inkml:brushProperty name="width" value="0.05" units="cm"/>
      <inkml:brushProperty name="height" value="0.05" units="cm"/>
      <inkml:brushProperty name="color" value="#AB008B"/>
    </inkml:brush>
  </inkml:definitions>
  <inkml:trace contextRef="#ctx0" brushRef="#br0">1 174 25231,'0'0'2595,"2"-10"-2019,10-31-95,-11 38-465,1 1 0,-1-1 0,1 1 0,-1 0-1,1-1 1,0 1 0,0 0 0,0 0 0,0 0 0,0 0 0,1 1 0,-1-1-1,0 0 1,1 1 0,4-2 0,0-1 2,18-8-37,0 1 1,1 1-1,50-12 0,84-5 23,-150 25 24,0 2-1,0-1 0,0 1 0,0 0 0,-1 1 0,1 1 1,0-1-1,0 1 0,-1 1 0,14 5 0,-22-8-32,-1 1 1,1-1-1,-1 0 1,1 1-1,-1-1 0,0 1 1,1-1-1,-1 1 0,1-1 1,-1 1-1,0-1 1,1 1-1,-1-1 0,0 1 1,0-1-1,0 1 0,1 0 1,-1-1-1,0 1 0,0-1 1,0 1-1,0 0 1,0-1-1,0 1 0,0-1 1,0 1-1,0 0 0,0-1 1,0 1-1,-1 0 1,1-1-1,0 1 0,-1 0 1,-1 5-3266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3:32.274"/>
    </inkml:context>
    <inkml:brush xml:id="br0">
      <inkml:brushProperty name="width" value="0.05" units="cm"/>
      <inkml:brushProperty name="height" value="0.05" units="cm"/>
      <inkml:brushProperty name="color" value="#AB008B"/>
    </inkml:brush>
  </inkml:definitions>
  <inkml:trace contextRef="#ctx0" brushRef="#br0">0 84 19199,'0'0'2704,"51"-73"-1768,-33 67-352,4 2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3:34.168"/>
    </inkml:context>
    <inkml:brush xml:id="br0">
      <inkml:brushProperty name="width" value="0.05" units="cm"/>
      <inkml:brushProperty name="height" value="0.05" units="cm"/>
      <inkml:brushProperty name="color" value="#AB008B"/>
    </inkml:brush>
  </inkml:definitions>
  <inkml:trace contextRef="#ctx0" brushRef="#br0">1 663 13768,'0'0'4551,"15"-8"-4185,0 1-271,91-43 516,-60 31-244,92-41 1030,-108 45-821,-1-1-1,39-29 1,-55 35-337,-1-1 1,0 0-1,-1 0 0,0-2 1,-1 1-1,0-1 0,13-23 1,-9 8 167,-2 0 0,0-1 0,7-30 0,-17 32 302,-3 18-55,-3 13-75,4-2-542,-1 0-1,1 0 1,0 0-1,0 0 0,1 0 1,-1 0-1,0 0 1,1 0-1,-1 0 1,2 2-1,1 10 87,-2 0-29,2 1-1,0 0 1,0-1-1,1 1 1,1-1 0,1 0-1,7 14 1,-10-22-49,1-1 1,0 0 0,0 1-1,0-1 1,0 0 0,1-1-1,0 1 1,0-1-1,0 0 1,1 0 0,-1-1-1,1 1 1,0-1 0,0-1-1,0 1 1,0-1 0,0 0-1,1 0 1,6 0-1,-2 0 20,1-2-1,0 0 0,0 0 1,-1-1-1,1 0 0,0-1 0,-1-1 1,1 1-1,-1-2 0,0 0 1,0 0-1,0-1 0,-1 0 1,1-1-1,-1 0 0,-1-1 1,1 0-1,-1 0 0,0-1 0,-1 0 1,12-15-1,2-10 68,-2 0 0,-1-1 0,-1-1 0,-2-1 0,13-44 0,-28 76-132,1-1 0,0 1 0,0-1 0,0 1 0,1 0 0,2-4 0,0 1 0,-4 9 0,1 0 0,-1-1 0,0 1 0,0 0 0,1-1 0,-1 1 0,0 0 0,0 0 0,1 4 0,4 11 0,0 1 0,-2 0 0,0 1 0,-1-1 0,0 1 0,-1 24 0,-1-24 0,0-7 0,-1-1 0,-1 1 0,0 0 0,0-1 0,-1 1 0,-6 18 0,8-29 0,-1 0 0,1 0 0,0 0 0,-1 0 0,1 0 0,-1 0 0,0-1 0,1 1 0,-1 0 0,0 0 0,1-1 0,-1 1 0,0 0 0,0-1 0,0 1 0,0 0 0,1-1 0,-1 1 0,0-1 0,0 0 0,0 1 0,0-1 0,0 0 0,0 0 0,-2 1 0,1-1 0,-1 0 0,0 0 0,0-1 0,0 1 0,0-1 0,0 0 0,0 1 0,-5-4 0,-5-1 0,1-2 0,-21-14 0,31 20 0,-12-15 0,14 16 0,-1 0 0,1 0 0,0-1 0,0 1 0,-1 0 0,1-1 0,0 1 0,0 0 0,0-1 0,0 1 0,-1-1 0,1 1 0,0 0 0,0-1 0,0 1 0,0-1 0,0 1 0,0 0 0,0-1 0,0 1 0,0-1 0,0 1 0,0 0 0,0-1 0,0 1 0,1-1 0,-1 1 0,0 0 0,0-1 0,0 1 0,1 0 0,-1-1 0,16 4 0,-4-3 0,-1 1 0,0 1 0,0-1 0,0 2 0,0-1 0,0 2 0,14 5 0,5 5 0,33 22 0,-58-33 0,18 9 0,-20-12 0,-1 1 0,0 0 0,0 0 0,0-1 0,0 2 0,1-1 0,-1 0 0,-1 0 0,1 1 0,0-1 0,0 1 0,0-1 0,-1 1 0,1 0 0,-1-1 0,0 1 0,1 0 0,-1 0 0,0 0 0,0 0 0,0 0 0,0 1 0,0 2 0,4 37 850,-8-18-5635</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3:34.320"/>
    </inkml:context>
    <inkml:brush xml:id="br0">
      <inkml:brushProperty name="width" value="0.05" units="cm"/>
      <inkml:brushProperty name="height" value="0.05" units="cm"/>
      <inkml:brushProperty name="color" value="#AB008B"/>
    </inkml:brush>
  </inkml:definitions>
  <inkml:trace contextRef="#ctx0" brushRef="#br0">1 93 24623,'0'0'4952,"62"-42"-4224,-3 30-608,13-2-8,15 1-256,0 1 8</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3:40.489"/>
    </inkml:context>
    <inkml:brush xml:id="br0">
      <inkml:brushProperty name="width" value="0.05" units="cm"/>
      <inkml:brushProperty name="height" value="0.05" units="cm"/>
      <inkml:brushProperty name="color" value="#AB008B"/>
    </inkml:brush>
  </inkml:definitions>
  <inkml:trace contextRef="#ctx0" brushRef="#br0">1 960 12664,'0'0'4559,"12"-5"-4343,93-37 456,-82 30-385,-1-1 0,0 0-1,-1-2 1,-1-1 0,0 0-1,-1-2 1,-1 0 0,0-1-1,-2-1 1,25-37 0,-29 38-76,2-1 86,-2-1 0,0-1 0,10-24 1,0-22 1183,-19 65-1212,-1 0 142,-7 4 397,4-1-783,0 1 1,1-1 0,-1 1-1,0 0 1,1-1-1,-1 1 1,0 0-1,1 0 1,-1-1-1,1 1 1,0 0-1,-1 0 1,1 0-1,-1 1 1,-4 7 67,-37 71 338,16-28-66,25-48-343,-1-1-1,1 0 1,0 1 0,-1-1-1,2 1 1,-1-1 0,0 1-1,1-1 1,-1 1 0,1-1-1,0 1 1,1 0 0,-1-1-1,0 1 1,1-1 0,0 1-1,0-1 1,2 6 0,2 3 44,1-2 1,0 1 0,1 0-1,8 9 1,-6-7 10,-7-11-56,0 0 0,-1-1 0,1 1 0,0 0 0,0 0-1,1-1 1,-1 0 0,0 1 0,0-1 0,1 0-1,-1 0 1,1 0 0,-1 0 0,1 0 0,-1-1-1,1 1 1,-1-1 0,1 0 0,-1 0 0,1 0-1,4 0 1,-3 0 3,0-1 1,-1 1-1,1-1 0,0 0 0,0-1 0,0 1 0,0 0 0,-1-1 1,1 0-1,-1 0 0,1 0 0,-1 0 0,0-1 0,3-2 0,14-14 85,-11 11-58,1-1 0,-1 0 1,-1-1-1,0 0 0,0 0 1,-1-1-1,11-22 0,-10 17 50,0 0-1,2 0 0,-1 0 1,2 1-1,23-26 1,-32 39-85,0 0-1,-1 0 1,1 1 0,0-1 0,0 0 0,0 1 0,0-1-1,0 1 1,0-1 0,1 1 0,-1 0 0,0 0 0,1 0-1,-1 0 1,0 1 0,1-1 0,-1 1 0,1-1 0,0 1 0,-1 0-1,1 0 1,-1 0 0,1 0 0,-1 0 0,1 1 0,-1-1-1,1 1 1,-1 0 0,1-1 0,-1 1 0,0 0 0,1 1-1,-1-1 1,0 0 0,0 1 0,0-1 0,0 1 0,0-1-1,0 1 1,2 3 0,8 9 24,-1-2 40,-1 1-1,14 23 0,-21-31-49,-1 0 0,1 0 0,-1 0-1,-1 0 1,1 1 0,-1-1 0,0 0 0,0 1 0,0-1-1,-1 1 1,0 9 0,-2-7 19,1 2 76,4-12 210,3-8-297,1 1 0,0 0 0,0 1 0,13-12 0,-7 7 4,15-17 46,-19 18-46,1 1 1,1 1 0,-1 0 0,2 0-1,-1 1 1,16-9 0,-22 16 19,0 0 1,0 1-1,1 0 0,-1 0 0,0 0 1,0 0-1,0 1 0,9 0 1,-14 0-63,0 0 4,1 1-1,0-1 0,-1 0 1,1 1-1,0-1 0,-1 1 1,1-1-1,0 0 0,-1 1 1,1-1-1,-1 1 0,1 0 1,-1-1-1,0 1 0,1-1 1,-1 1-1,1 0 0,-1-1 1,0 1-1,1 0 0,-1-1 1,0 1-1,0 0 0,0-1 1,0 2-1,5 22 25,-5-24-28,0 12 0,0 0 0,-1 0 0,0 0 0,-6 23 0,4-21 0,1 1 0,-2 22 0,1-27 0,4-9 0,1 0 0,14-12 0,-10 6 0,12-9 0,23-24 0,12-9 0,8-7 0,-61 54 0,1-1 0,-1 0 0,1 1 0,-1-1 0,1 1 0,0-1 0,-1 1 0,1-1 0,-1 1 0,1-1 0,0 1 0,-1 0 0,1-1 0,0 1 0,0 0 0,-1 0 0,1 0 0,0-1 0,0 1 0,-1 0 0,1 0 0,0 0 0,0 0 0,0 0 0,-1 0 0,1 1 0,0-1 0,0 0 0,-1 0 0,1 0 0,0 1 0,0-1 0,-1 0 0,1 1 0,0-1 0,-1 1 0,1-1 0,-1 1 0,1-1 0,0 1 0,-1-1 0,1 1 0,-1-1 0,0 1 0,1 0 0,-1-1 0,1 1 0,-1 0 0,0-1 0,1 1 0,-1 0 0,0 1 0,3 6 0,-1 1 0,-1-1 0,0 1 0,1 9 0,0 1 0,1 4 0,-3-16 0,1 0 0,0 0 0,0 0 0,1 0 0,4 12 0,-5-18 0,0 0 0,-1 1 0,1-1 0,0 0 0,0 0 0,0 0 0,0 0 0,0 0 0,0 0 0,0 0 0,0 0 0,0 0 0,0 0 0,1-1 0,-1 1 0,0 0 0,1-1 0,-1 1 0,0-1 0,1 1 0,-1-1 0,0 0 0,1 0 0,-1 0 0,1 1 0,-1-1 0,1-1 0,-1 1 0,1 0 0,-1 0 0,0 0 0,1-1 0,2 0 0,6-3 0,0 0 0,0-1 0,0 0 0,0 0 0,-1-1 0,0-1 0,0 1 0,11-12 0,-10 9 0,1 0 0,0 0 0,1 2 0,23-13 0,-19 15 0,7-3 0,-23 8 0,1 0 0,-1-1 0,0 1 0,0 0 0,1 0 0,-1 0 0,0 0 0,0 0 0,1 0 0,-1 0 0,0 0 0,0 0 0,1 0 0,-1 0 0,0 0 0,0 0 0,1 0 0,-1 0 0,0 0 0,0 0 0,1 0 0,-1 0 0,0 0 0,0 0 0,0 1 0,1-1 0,-1 0 0,0 0 0,0 0 0,0 0 0,1 1 0,-1-1 0,0 0 0,0 0 0,0 0 0,1 1 0,6 12 0,2 20 0,-1 38 0,-3 1 0,-3-1 0,-3 1 0,-16 113 0,10-147 0,-1-67 0,8 2 0,7-167 0,-5 169 0,2 0 0,1 0 0,1 0 0,2 1 0,16-40 0,-16 48 0,0 0 0,1 0 0,0 1 0,1 0 0,1 1 0,1 0 0,0 1 0,1 0 0,17-14 0,-27 25 0,1-1 0,0 1 0,0 0 0,0 0 0,0 1 0,0-1 0,7-1 0,-10 3 0,1-1 0,-1 1 0,1 0 0,-1 0 0,0 0 0,1 0 0,-1 0 0,1 0 0,-1 0 0,0 0 0,1 1 0,-1-1 0,1 1 0,-1-1 0,0 1 0,1-1 0,-1 1 0,0-1 0,0 1 0,0 0 0,1 0 0,-1 0 0,0 0 0,0 0 0,0 0 0,0 0 0,1 2 0,2 5 0,0-1 0,0 1 0,-1 0 0,0 0 0,0 0 0,3 16 0,-6-19 0,1 0 0,-1 0 0,0 0 0,0 0 0,-1 0 0,0 0 0,1-1 0,-2 1 0,1 0 0,0 0 0,-1-1 0,0 1 0,-5 7 0,5-7 0,-1 0 0,0 0 0,0-1 0,0 1 0,-1-1 0,0 0 0,0 0 0,0 0 0,0-1 0,0 0 0,-1 1 0,1-1 0,-1-1 0,0 1 0,0-1 0,0 0 0,0 0 0,-1 0 0,1-1 0,0 1 0,-8-1 0,13-1 0,-1 0 0,1 0 0,0 0 0,0 0 0,-1 0 0,1 0 0,0 0 0,-1 0 0,1 0 0,0 0 0,0 0 0,-1 0 0,1 0 0,0 0 0,-1 0 0,1 0 0,0 1 0,0-1 0,-1 0 0,1 0 0,0 0 0,0 0 0,-1 0 0,1 1 0,0-1 0,0 0 0,0 0 0,-1 0 0,1 1 0,0-1 0,0 0 0,0 0 0,0 1 0,-1-1 0,1 0 0,0 0 0,0 1 0,0-1 0,0 0 0,0 1 0,0-1 0,0 1 0,0-1 0,1 0 0,-1 1 0,1-1 0,0 1 0,-1-1 0,1 0 0,-1 1 0,1-1 0,0 0 0,-1 0 0,1 1 0,0-1 0,-1 0 0,1 0 0,0 0 0,-1 0 0,1 0 0,0 0 0,0 0 0,-1 0 0,1 0 0,0 0 0,-1 0 0,1-1 0,0 1 0,23-4 0,55-9 0,84-26 0,7-5 0,-124 21 0,-51 26 0,-1 0 0,1 1 0,0-1 0,0 1 0,0 0 0,-6 7 0,4-4 0,1-1 0,-1-1 0,0 1 0,-10 5 0,16-11 0,-1 1 0,1-1 0,0 1 0,0-1 0,0 1 0,0 0 0,0 0 0,0-1 0,0 1 0,0 0 0,0 0 0,0 0 0,0 0 0,0 0 0,-1 2 0,2-2 0,0-1 0,0 0 0,1 1 0,-1-1 0,0 1 0,0-1 0,0 0 0,0 1 0,0-1 0,1 1 0,-1-1 0,0 0 0,0 1 0,1-1 0,-1 0 0,0 1 0,1-1 0,-1 0 0,0 0 0,1 1 0,-1-1 0,0 0 0,1 0 0,-1 0 0,0 1 0,1-1 0,-1 0 0,1 0 0,-1 0 0,1 0 0,7 2 0,1 0 0,-1 0 0,12 0 0,-13-1 0,-2-1 0,0 0 0,-1 0 0,1-1 0,-1 1 0,1-1 0,0 0 0,-1 0 0,0-1 0,1 1 0,-1-1 0,0 0 0,0 0 0,0 0 0,0-1 0,0 0 0,0 1 0,-1-1 0,1 0 0,4-6 0,-6 7 0,0-1 0,0 1 0,0-1 0,0 1 0,-1-1 0,1 0 0,-1 0 0,0 1 0,0-1 0,0 0 0,0 0 0,0 0 0,0-1 0,-1 1 0,0 0 0,1 0 0,-1 0 0,-1 0 0,1 0 0,0-1 0,-1 1 0,1 0 0,-1 0 0,0 0 0,0 0 0,0 0 0,0 0 0,-1 0 0,-2-3 0,2 4 0,-1-1 0,1 1 0,-1 0 0,0 0 0,0 0 0,0 1 0,0-1 0,0 1 0,0-1 0,-1 1 0,1 0 0,0 0 0,-5 0 0,-14-6 0,8 7 0,10 1 0,11-2 0,28-8 0,41-17 0,11-3 0,-25 19 0,-8 2 0,-52 8 0,-1 0 0,0 1 0,0-1 0,1 0 0,-1 1 0,0-1 0,0 1 0,0-1 0,0 1 0,0 0 0,0-1 0,0 1 0,0 0 0,0 0 0,0 0 0,0 0 0,0 0 0,0 0 0,-1 0 0,1 0 0,0 0 0,-1 0 0,1 0 0,0 2 0,9 33 0,7 43 0,-11-50 0,-6-26 0,1 0 0,0 0 0,-1 0 0,1 0 0,0 0 0,0 0 0,1 0 0,-1-1 0,1 1 0,-1 0 0,1-1 0,0 0 0,0 1 0,0-1 0,0 0 0,0 0 0,1 0 0,-1 0 0,0 0 0,1-1 0,0 1 0,-1-1 0,1 1 0,0-1 0,0 0 0,0 0 0,0-1 0,0 1 0,0 0 0,0-1 0,0 0 0,3 0 0,1 0 0,-1-1 0,1 1 0,-1-2 0,0 1 0,0-1 0,1 0 0,-1 0 0,0-1 0,-1 1 0,1-1 0,0-1 0,-1 1 0,0-1 0,7-6 0,0-2 0,0-1 0,-1-1 0,0 0 0,-2-1 0,1 0 0,-2 0 0,12-30 0,-5 5 0,-2 0 0,9-45 0,-11 35 0,-3-1 0,-2 0 0,-2-1 0,-5-100 0,1 148 0,-1 0 0,0 0 0,1 0 0,-1 0 0,-1 1 0,1-1 0,0 0 0,-1 0 0,0 1 0,-2-5 0,1 13 0,1-1 0,0 1 0,0 0 0,0-1 0,-1 7 0,-4 19 0,1 1 0,2 0 0,-1 60 0,13 99 0,-7-186 0,9 86 0,-7-78 0,0-1 0,0 1 0,1-1 0,1 0 0,8 16 0,-11-24 0,0 1 0,0-1 0,1 0 0,-1 0 0,1 0 0,-1 0 0,1 0 0,0-1 0,4 3 0,-6-4 0,1 0 0,-1 0 0,1-1 0,-1 1 0,1 0 0,-1-1 0,1 0 0,0 1 0,-1-1 0,1 0 0,0 0 0,-1 0 0,1 0 0,0 0 0,-1 0 0,1-1 0,0 1 0,-1 0 0,1-1 0,0 1 0,-1-1 0,1 0 0,-1 1 0,2-2 0,17-12 0,-1 0 0,0 0 0,31-34 0,16-13 0,-59 55 0,0 1 0,0 0 0,0 0 0,1 1 0,12-6 0,-17 9 0,0 0 0,0 0 0,0 1 0,0-1 0,0 1 0,1 0 0,-1 0 0,0 0 0,0 0 0,0 0 0,0 1 0,0 0 0,0-1 0,0 1 0,0 0 0,0 0 0,0 1 0,4 2 0,5-1 0,-11-2 0,1-1 0,-1 0 0,1 1 0,-1-1 0,1 1 0,-1-1 0,1 1 0,-1-1 0,0 1 0,1 0 0,-1 0 0,0 0 0,0 0 0,1 0 0,-1 0 0,1 1 0,-2-1 0,0-1 0,0 0 0,0 1 0,0-1 0,0 1 0,0-1 0,0 0 0,0 1 0,0-1 0,0 0 0,0 1 0,0-1 0,-1 0 0,1 1 0,0-1 0,0 1 0,0-1 0,0 0 0,-1 0 0,1 1 0,0-1 0,0 0 0,-1 1 0,1-1 0,0 0 0,0 0 0,-1 0 0,1 1 0,0-1 0,-1 0 0,1 0 0,0 0 0,-1 0 0,1 1 0,-1-1 0,1 0 0,-19 4 0,12-3 0,-8 3 0,0 1 0,1 0 0,0 1 0,0 0 0,0 1 0,-22 16 0,32-20 0,0 0 0,-1 1 0,1 0 0,1 0 0,-1 0 0,1 1 0,-1-1 0,1 1 0,1 0 0,-1-1 0,1 1 0,-1 1 0,1-1 0,1 0 0,-1 0 0,1 1 0,0-1 0,0 1 0,1-1 0,-1 1 0,1-1 0,1 6 0,-1-8 0,1-1 0,0 0 0,0 1 0,0-1 0,0 0 0,0 0 0,0 0 0,0 0 0,1 0 0,-1 0 0,1 0 0,0 0 0,-1-1 0,4 3 0,-4-3 0,0 0 0,0 0 0,1 0 0,-1 0 0,0 0 0,0 0 0,1-1 0,-1 1 0,1 0 0,-1-1 0,0 1 0,1-1 0,-1 0 0,1 1 0,-1-1 0,1 0 0,-1 0 0,1 0 0,0 0 0,-1 0 0,1 0 0,-1-1 0,3 0 0,3-2 0,1-1 0,-1-1 0,0 0 0,0 0 0,-1 0 0,1 0 0,-1-1 0,-1 0 0,1-1 0,-1 1 0,0-1 0,0 0 0,-1 0 0,0-1 0,0 1 0,3-11 0,7-8 0,-11 21 0,-1 0 0,1 0 0,-1 0 0,0 0 0,0-1 0,2-5 0,-4 11 0,0 0 0,0 0 0,0 0 0,0 0 0,0 0 0,0 0 0,0 0 0,0 0 0,1 0 0,-1 0 0,0 0 0,0 0 0,0 0 0,0 0 0,0 0 0,0 0 0,0 0 0,0 0 0,1 0 0,-1 0 0,0 0 0,0 0 0,0 0 0,0 0 0,0 0 0,0 0 0,0 0 0,0 0 0,1 0 0,-1 0 0,0 0 0,0 0 0,0 0 0,0 0 0,0 0 0,0 0 0,0-1 0,0 1 0,0 0 0,0 0 0,0 0 0,0 0 0,0 0 0,0 0 0,1 0 0,-1 0 0,0 0 0,0-1 0,0 1 0,0 0 0,0 0 0,0 0 0,0 0 0,0 0 0,0 0 0,0 0 0,0-1 0,2 8 0,-1 5 0,1-1 0,0 0 0,1 1 0,1-1 0,-1-1 0,11 20 0,-7-16 0,0 0 0,17 20 0,-13-19 0,-10-14 0,0 0 0,-1 0 0,1 0 0,0 0 0,0 0 0,0 0 0,0 0 0,0-1 0,0 1 0,0 0 0,0-1 0,0 1 0,0-1 0,0 1 0,0-1 0,0 1 0,1-1 0,-1 0 0,0 0 0,0 0 0,0 1 0,3-1 0,-1-1 0,-1 1 0,1-1 0,0 0 0,-1 0 0,1 0 0,0 0 0,-1 0 0,1 0 0,3-3 0,3-3 0,0 0 0,0-1 0,11-13 0,-10 9 0,-1 0 0,8-14 0,-13 18 0,0 0 0,1 0 0,1 1 0,-1-1 0,1 1 0,1 1 0,-1-1 0,14-9 0,-20 16 0,1 0 0,-1-1 0,1 1 0,-1 0 0,1 0 0,-1 0 0,1 0 0,-1 0 0,1 0 0,-1 0 0,1 0 0,-1 0 0,1 0 0,-1 1 0,0-1 0,1 0 0,-1 0 0,1 0 0,-1 1 0,1-1 0,-1 0 0,0 0 0,1 1 0,-1-1 0,1 0 0,-1 1 0,0-1 0,1 0 0,-1 1 0,0-1 0,0 1 0,1-1 0,-1 0 0,0 1 0,0-1 0,0 1 0,0-1 0,1 1 0,-1-1 0,0 1 0,0-1 0,0 1 0,0-1 0,0 1 0,0-1 0,0 1 0,3 29 0,-3-28 0,6 88 0,-6-90 0,0 0 0,0 0 0,0 1 0,1-1 0,-1 0 0,0 0 0,0 0 0,0 1 0,0-1 0,0 0 0,0 0 0,0 0 0,0 0 0,0 1 0,1-1 0,-1 0 0,0 0 0,0 0 0,0 0 0,0 0 0,0 1 0,1-1 0,-1 0 0,0 0 0,0 0 0,0 0 0,0 0 0,1 0 0,-1 0 0,0 0 0,0 0 0,0 0 0,1 0 0,-1 0 0,0 0 0,0 0 0,0 0 0,1 0 0,-1 0 0,0 0 0,0 0 0,0 0 0,1 0 0,-1 0 0,0 0 0,0 0 0,0 0 0,1 0 0,-1 0 0,0-1 0,9-3 0,13-16 0,11-13 0,-29 28 0,-1 1 0,1 0 0,0 0 0,0 0 0,0 1 0,0-1 0,1 1 0,-1 0 0,1 0 0,0 1 0,0-1 0,7-2 0,-11 5 0,0 0 0,1 0 0,-1 0 0,0 0 0,0 0 0,0 1 0,0-1 0,0 0 0,0 0 0,0 1 0,0-1 0,0 0 0,0 1 0,-1-1 0,1 1 0,0-1 0,0 1 0,0 0 0,1 1 0,18 18 0,-11-11 0,-3-3 0,1-1 0,-1 0 0,1 0 0,0-1 0,0 0 0,0 0 0,1 0 0,-1-1 0,1 0 0,15 3 0,-19-5 0,0-1 0,0 1 0,1-1 0,-1 0 0,0 0 0,0 0 0,0-1 0,0 0 0,0 1 0,0-1 0,0-1 0,0 1 0,0 0 0,0-1 0,0 0 0,-1 0 0,1 0 0,-1-1 0,1 1 0,-1-1 0,0 1 0,0-1 0,0 0 0,3-4 0,8-13 0,0-1 0,-2 0 0,0 0 0,-1-2 0,-1 1 0,-2-1 0,0-1 0,-1 0 0,4-25 0,-5 9 0,-2 0 0,-1 0 0,-3 0 0,-7-72 0,7 103 0,-5-26 0,5 34 0,-1-1 0,1 0 0,-1 0 0,1 0 0,-1 0 0,0 1 0,1-1 0,-1 0 0,0 1 0,0-1 0,0 0 0,0 1 0,-3-3 0,4 4 0,0 0 0,0 0 0,0 0 0,-1 0 0,1 0 0,0 0 0,0 0 0,0 0 0,-1 0 0,1 0 0,0 0 0,0 0 0,0 0 0,-1 0 0,1 0 0,0 0 0,0 0 0,0 0 0,0 0 0,-1 0 0,1 1 0,0-1 0,0 0 0,0 0 0,0 0 0,-1 0 0,1 0 0,0 0 0,0 1 0,0-1 0,0 0 0,0 0 0,0 0 0,-1 0 0,1 1 0,0-1 0,0 0 0,0 0 0,0 0 0,0 0 0,0 1 0,0-1 0,0 0 0,0 0 0,0 0 0,0 1 0,0-1 0,0 0 0,0 1 0,-2 16 0,2-9 0,-4 33 0,2 1 0,2-1 0,1 0 0,3 0 0,10 49 0,-2-34 0,3 0 0,3-1 0,29 65 0,-41-108 0,0 1 0,1-1 0,0-1 0,1 1 0,18 19 0,-65-77 850,21 21-5635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3:40.728"/>
    </inkml:context>
    <inkml:brush xml:id="br0">
      <inkml:brushProperty name="width" value="0.05" units="cm"/>
      <inkml:brushProperty name="height" value="0.05" units="cm"/>
      <inkml:brushProperty name="color" value="#AB008B"/>
    </inkml:brush>
  </inkml:definitions>
  <inkml:trace contextRef="#ctx0" brushRef="#br0">0 0 25623,'0'0'5335,"11"4"-4581,38 12-614,0-1-1,2-3 1,0-3 0,0-1-1,58 1 1,-66-6 148,-29-1-1082,-26-1-3523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3:41.069"/>
    </inkml:context>
    <inkml:brush xml:id="br0">
      <inkml:brushProperty name="width" value="0.05" units="cm"/>
      <inkml:brushProperty name="height" value="0.05" units="cm"/>
      <inkml:brushProperty name="color" value="#AB008B"/>
    </inkml:brush>
  </inkml:definitions>
  <inkml:trace contextRef="#ctx0" brushRef="#br0">1 95 20599,'0'0'1883,"12"-3"-820,554-75 2737,-463 67-3557,-58 8-176,-42 5-128,-8 0 7,-13 1-55,-12-2-3412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3:41.313"/>
    </inkml:context>
    <inkml:brush xml:id="br0">
      <inkml:brushProperty name="width" value="0.05" units="cm"/>
      <inkml:brushProperty name="height" value="0.05" units="cm"/>
      <inkml:brushProperty name="color" value="#AB008B"/>
    </inkml:brush>
  </inkml:definitions>
  <inkml:trace contextRef="#ctx0" brushRef="#br0">1 114 17983,'0'0'2528,"70"-65"-1632,-7 41-280,8 8 8,-9 14-416,-24-4-8</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3:45.122"/>
    </inkml:context>
    <inkml:brush xml:id="br0">
      <inkml:brushProperty name="width" value="0.05" units="cm"/>
      <inkml:brushProperty name="height" value="0.05" units="cm"/>
      <inkml:brushProperty name="color" value="#AB008B"/>
    </inkml:brush>
  </inkml:definitions>
  <inkml:trace contextRef="#ctx0" brushRef="#br0">112 748 9440,'0'0'11031,"-11"0"-10728,5 0-258,3-1-24,0 1 0,0 0 0,0 0 0,1 0 0,-1 0 0,0 0 0,0 1 0,0-1 0,0 1 0,1 0 0,-1 0 0,0 0 0,1 0 0,-1 0 0,1 1 0,-1-1 1,1 1-1,0-1 0,-1 1 0,1 0 0,0 0 0,0 0 0,0 0 0,0 1 0,-2 2 0,0 3 78,0 1-1,1-1 1,-1 1 0,2 0 0,-1 0-1,1 0 1,0 0 0,1 0-1,0 9 1,1-15-59,-1 0 0,2 0 0,-1 0 0,0 0 0,1 0 0,-1-1 0,1 1 0,0 0 0,0 0 0,0-1-1,0 1 1,0 0 0,1-1 0,-1 1 0,1-1 0,0 0 0,-1 1 0,1-1 0,0 0 0,1 0 0,-1 0 0,0-1 0,0 1 0,1 0 0,-1-1 0,1 1 0,-1-1 0,1 0 0,0 0-1,0 0 1,-1 0 0,7 0 0,0 0 22,-1 0 1,1-1-1,0 0 0,0 0 0,0-1 0,0-1 0,0 1 0,-1-1 0,1-1 0,-1 0 1,1 0-1,-1 0 0,0-1 0,0-1 0,0 1 0,-1-1 0,0 0 0,0-1 1,13-12-1,-10 7 34,0 0-1,0 0 1,-1-1 0,-1 0 0,0-1 0,0 1 0,-2-2 0,1 1 0,-2-1 0,0 0 0,5-20 0,-10 33-73,0 1 0,1 0 0,-1-1 0,0 1 0,0-1 0,0 1 0,0 0 0,0-1 0,0 1 0,0-1 0,0 1 0,0 0 0,0-1 0,0 1 0,0-1 0,0 1 0,0 0 0,-1-1 0,1 1 0,0-1 0,0 1 0,0 0 0,0-1 0,-1 1 0,1 0 1,-1-1-1,1 1-4,0 0 1,-1 1 0,1-1 0,0 0-1,-1 1 1,1-1 0,0 0 0,-1 1 0,1-1-1,0 1 1,0-1 0,0 1 0,-1-1-1,1 0 1,0 1 0,0-1 0,0 1 0,0-1-1,0 1 1,0-1 0,0 1 0,0-1-1,0 1 1,0-1 0,0 1 0,0 0-1,1 6 19,0 1 0,0 0-1,0-1 1,1 0-1,0 1 1,0-1-1,1 0 1,0 0-1,0 0 1,7 10 0,-7-12-8,1 0 1,-1-1 0,1 1 0,0-1-1,0 1 1,0-1 0,0-1 0,1 1 0,0-1-1,0 1 1,0-1 0,0-1 0,0 1-1,9 2 1,-11-4-4,1 0 1,-1-1-1,1 0 0,-1 0 1,1 0-1,-1 0 1,1-1-1,-1 1 0,1-1 1,-1 0-1,1 0 0,-1 0 1,0 0-1,1-1 0,-1 1 1,0-1-1,0 0 0,0 0 1,0 0-1,-1 0 0,1 0 1,0-1-1,3-5 0,0 2 17,-2 0-1,1 0 0,-1-1 1,0 1-1,0-1 0,-1 0 1,0-1-1,0 1 0,3-13 0,-4 10 67,-1 0 0,0-1-1,0 1 1,-1-1-1,-2-11 1,2 18-43,0 0 0,-1 0 0,0 0 0,0 0 0,0 0 0,-1 0 0,1 0 0,-1 0 0,0 0 0,0 1 0,0-1 0,-1 1 0,1 0 0,-1-1 0,-5-4 0,8 8-48,0 0 1,-1 0 0,1 0 0,0 0-1,-1-1 1,1 1 0,0 0 0,-1 0-1,1-1 1,0 1 0,0 0 0,-1-1-1,1 1 1,0 0 0,0-1-1,0 1 1,-1 0 0,1-1 0,0 1-1,0 0 1,0-1 0,0 1 0,0 0-1,0-1 1,0 1 0,0-1 0,0 1-1,0 0 1,0-1 0,0 1-1,0-1 1,0 1 0,0 0 0,0-1-1,13-6 255,22 1-144,-33 6-99,18-2 66,0-1-1,0 0 1,36-13-1,-45 12-59,0 0 0,0-1 0,-1-1 0,0 0 1,0 0-1,0-1 0,-1 0 0,10-10 0,-6 4-37,-2-1 0,1 0 0,-2-1 0,0 0 0,-1-1 0,0 0 0,-1 0 0,-1-1 0,-1 0 0,0 0 0,5-30 0,-4 18 0,-2 0 0,-1 0 0,-1-1 0,-2-52 0,-1 58 0,0 20 0,1 1 0,-1-1 0,0 0 0,0 1 0,0-1 0,0 0 0,-1 1 0,1-1 0,-1 1 0,0-1 0,0 1 0,-1-1 0,1 1 0,-1 0 0,-3-7 0,5 11 0,0-1 0,-1 0 0,1 0 0,0 0 0,-1 0 0,1 0 0,0 0 0,-1 0 0,1 1 0,0-1 0,0 0 0,-1 0 0,1 0 0,0 1 0,0-1 0,0 0 0,-1 0 0,1 0 0,0 1 0,0-1 0,0 0 0,0 1 0,-1-1 0,1 0 0,0 0 0,0 1 0,0-1 0,0 0 0,0 1 0,0-1 0,0 0 0,0 1 0,0-1 0,0 0 0,0 1 0,-7 45 0,-2 66 0,7-77 0,1 201 0,-1 6 0,0-207 0,-1-10 0,2 0 0,3 41 0,-2-49 0,-1-11 0,1-14 0,1-5 0,1-1 0,0 1 0,1 0 0,1 0 0,0 0 0,7-15 0,0-2 0,-7 22 0,0 0 0,0 0 0,10-15 0,-4 9 0,-10 13 0,1 1 0,-1-1 0,0 0 0,1 1 0,-1-1 0,1 1 0,-1-1 0,1 1 0,0 0 0,-1-1 0,1 1 0,-1-1 0,1 1 0,0 0 0,-1 0 0,1-1 0,0 1 0,-1 0 0,1 0 0,0 0 0,-1 0 0,1 0 0,0 0 0,-1 0 0,2 0 0,19 8 0,13 20 0,23 33 0,-35-35 0,2-2 0,33 29 0,-52-49 0,1 0 0,-1 0 0,1-1 0,0 0 0,0 0 0,0 0 0,0-1 0,0 0 0,11 2 0,-14-3 0,1-1 0,-1 0 0,0 0 0,0 0 0,1 0 0,-1 0 0,0-1 0,0 0 0,0 1 0,1-1 0,-1-1 0,0 1 0,0 0 0,0-1 0,0 1 0,-1-1 0,1 0 0,0 0 0,-1 0 0,1 0 0,2-3 0,5-6 0,1-1 0,-2 0 0,0-1 0,0 0 0,-1 0 0,-1-1 0,0 0 0,0 0 0,-2-1 0,5-18 0,-9 31 0,-1 1 0,1-1 0,-1 0 0,0 0 0,0 0 0,0 0 0,0 0 0,0 0 0,0 0 0,-1 0 0,1 1 0,0-1 0,-1 0 0,0 0 0,1 0 0,-1 1 0,0-1 0,0 0 0,0 1 0,0-1 0,-2-1 0,3 2 0,-1 1 0,1-1 0,-1 1 0,1 0 0,-1-1 0,0 1 0,1 0 0,-1-1 0,0 1 0,1 0 0,-1 0 0,0-1 0,1 1 0,-1 0 0,0 0 0,0 0 0,1 0 0,-1 0 0,0 0 0,0 0 0,0 1 0,-1-1 0,0 1 0,1 0 0,-1 0 0,1-1 0,0 1 0,-1 0 0,1 0 0,0 1 0,-1-1 0,1 0 0,0 0 0,0 0 0,-1 2 0,-2 2 0,1 1 0,0-1 0,0 0 0,0 1 0,0 0 0,1-1 0,0 1 0,0 0 0,1 0 0,-1 0 0,2 1 0,-2 9 0,3-6 0,-1-1 0,1 1 0,1-1 0,0 0 0,0 1 0,1-1 0,6 14 0,-6-14 0,1-1 0,0 1 0,1-1 0,-1 0 0,2 0 0,7 9 0,-11-15 0,0 0 0,0 0 0,1 0 0,-1-1 0,0 1 0,1-1 0,0 1 0,-1-1 0,1 0 0,0 0 0,-1 0 0,1 0 0,0 0 0,0-1 0,0 1 0,0-1 0,0 0 0,0 0 0,0 0 0,0 0 0,-1-1 0,1 1 0,0-1 0,4-1 0,-1 0 0,-1 0 0,1-1 0,0 1 0,-1-1 0,0-1 0,0 1 0,0-1 0,0 0 0,5-5 0,38-46 0,-38 44 0,21-32 0,-20 27 0,1 0 0,24-25 0,-34 39 0,-1 1 0,1-1 0,-1 1 0,1 0 0,0-1 0,-1 1 0,1 0 0,0 0 0,0 0 0,0 0 0,0 0 0,0 0 0,0 1 0,0-1 0,0 1 0,4-1 0,-6 1 0,1 0 0,-1 1 0,1-1 0,0 0 0,-1 0 0,1 1 0,-1-1 0,1 0 0,-1 1 0,1-1 0,-1 0 0,1 1 0,-1-1 0,1 1 0,-1-1 0,0 1 0,1-1 0,-1 1 0,0-1 0,1 1 0,-1 0 0,4 23 0,2 88 0,-6-111 0,0-1 0,0 0 0,0 0 0,0 1 0,0-1 0,0 0 0,0 0 0,0 1 0,0-1 0,0 0 0,0 0 0,0 1 0,0-1 0,0 0 0,0 0 0,0 0 0,0 1 0,0-1 0,0 0 0,0 0 0,1 1 0,-1-1 0,0 0 0,0 0 0,0 0 0,0 1 0,1-1 0,-1 0 0,0 0 0,0 0 0,0 0 0,1 0 0,-1 1 0,0-1 0,0 0 0,0 0 0,1 0 0,-1 0 0,0 0 0,0 0 0,1 0 0,-1 0 0,0 0 0,0 0 0,1 0 0,-1 0 0,0 0 0,0 0 0,1 0 0,-1 0 0,0 0 0,1 0 0,8-6 0,14-15 0,-11 8 0,1 1 0,1 0 0,0 1 0,25-14 0,-36 23 0,1 0 0,-1 0 0,1 1 0,0-1 0,0 1 0,0 0 0,0 0 0,0 1 0,0-1 0,0 1 0,0 0 0,0 0 0,0 0 0,0 0 0,0 1 0,0 0 0,0-1 0,0 2 0,0-1 0,-1 0 0,1 1 0,0-1 0,-1 1 0,1 0 0,-1 1 0,4 1 0,8 10 0,21 23 0,-25-25 0,0 0 0,1-1 0,0 0 0,19 11 0,-27-19 0,-1-1 0,1 0 0,1 0 0,-1 0 0,0-1 0,0 0 0,1 0 0,-1 0 0,1 0 0,-1 0 0,1-1 0,-1 0 0,1 0 0,-1 0 0,1-1 0,-1 1 0,1-1 0,-1 0 0,0 0 0,6-3 0,-5 2 61,0-1 1,0 0-1,0-1 1,-1 1-1,1-1 1,-1 0-1,1 0 1,-1-1-1,-1 1 1,1-1-1,-1 0 1,1 0-1,-1 0 1,-1 0-1,3-6 0,4-9-1641,-2 0-1,7-28 0,-14 47 1405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2:29.827"/>
    </inkml:context>
    <inkml:brush xml:id="br0">
      <inkml:brushProperty name="width" value="0.05" units="cm"/>
      <inkml:brushProperty name="height" value="0.05" units="cm"/>
      <inkml:brushProperty name="color" value="#004F8B"/>
    </inkml:brush>
  </inkml:definitions>
  <inkml:trace contextRef="#ctx0" brushRef="#br0">0 0 7632,'0'0'7944,"10"12"-7446,23 26 409,71 64-1,-81-83-440,-1 2-1,32 40 0,31 52 666,-82-109-1096,12 19 149,-1 0 1,-1 1-1,-1 1 0,-2 0 1,0 0-1,-1 1 1,-2 0-1,-1 1 1,-1-1-1,-1 1 1,-1 1-1,-1-1 0,-2 0 1,-1 0-1,-1 0 1,-1 1-1,-10 38 1,6-37 55,-1 0 1,-1 0 0,-2 0 0,-1-1-1,-1-1 1,-17 28 0,10-34 321,5-6-894,8-4-2713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3:50.726"/>
    </inkml:context>
    <inkml:brush xml:id="br0">
      <inkml:brushProperty name="width" value="0.05" units="cm"/>
      <inkml:brushProperty name="height" value="0.05" units="cm"/>
      <inkml:brushProperty name="color" value="#AB008B"/>
    </inkml:brush>
  </inkml:definitions>
  <inkml:trace contextRef="#ctx0" brushRef="#br0">0 957 20399,'0'0'2680,"12"-14"-3398,17-21 562,-1-2 1,36-63-1,26-89 39,3-6 333,-63 140-1,-3-1 0,-2-1 1,21-72-1,-43 118-106,1 1-1,0 0 1,10-17-1,-4 7 265,-7 9 134,-10 24-37,-40 155 47,-71 269 311,31-134-228,41-153-196,18-48 201,27-94-183,10-15-52,-8 6-379,15-15 110,-1-1 1,0-1-1,-1 0 0,-2-1 0,17-29 0,-13 19 24,32-41 0,132-157 578,-166 211-618,1 0 1,30-25-1,9-9 156,-33 32-150,-18 15-71,1 1 0,-1-1 0,0 0 0,0 0 0,0 0 0,5-7 0,-8 9-2,1 0-1,0 1 1,-1-1-1,1 0 1,0 1-1,0-1 1,-1 1-1,1-1 1,0 1-1,0-1 1,0 1-1,0-1 1,0 1-1,0 0 1,-1-1-1,1 1 1,0 0-1,0 0 1,0 0-1,0 0 1,0 0-1,0 0 1,0 0-1,0 0 1,0 0-1,0 0 1,0 0-1,0 1 1,0-1-1,0 0 1,0 1-1,0-1 1,-1 1 0,1-1-1,0 1 1,1 0-1,38 63 271,-31-45-242,-2-3 32,0 0-1,1-1 1,1 0 0,0-1-1,1 0 1,14 15-1,-20-25-67,1 2 43,1-1-1,0 1 1,0-1-1,1 0 1,7 4-1,-11-7-35,1-1-1,-1 0 0,1 0 1,-1 0-1,1 0 1,-1 0-1,1-1 0,0 0 1,-1 0-1,1 0 0,0 0 1,-1 0-1,1-1 1,5-1-1,1-1-16,0 0 0,-1-1 0,1 0 0,-1 0 0,1-1 0,-1-1 0,-1 1 0,1-2 0,-1 1 0,0-1 0,0 0 0,-1-1 0,0 1 0,-1-2 0,1 1 0,-1-1 0,-1 0 0,0 0 0,7-18 0,-10 22 0,0 0 0,0 0 0,-1-1 0,0 1 0,-1 0 0,1-1 0,-1 1 0,0-1 0,0-6 0,-1 9 0,1 1 0,0 0 0,-1 0 0,0-1 0,1 1 0,-1 0 0,0 0 0,0 0 0,0 0 0,0 0 0,0 0 0,-1 0 0,1 1 0,-1-1 0,1 0 0,-1 1 0,1-1 0,-1 1 0,0-1 0,0 1 0,0 0 0,0 0 0,0 0 0,-3-1 0,2 1 0,1 1 0,0 0 0,0 0 0,0 0 0,-1 0 0,1 0 0,0 0 0,0 1 0,0-1 0,0 1 0,0-1 0,-1 1 0,1 0 0,0 0 0,0 0 0,1 0 0,-1 0 0,0 1 0,0-1 0,-3 3 0,-3 4 0,1-1 0,-12 15 0,15-17 0,1-1 0,0 1 0,0-1 0,0 1 0,1 0 0,-1 0 0,1 0 0,0 0 0,0 1 0,1-1 0,0 0 0,0 1 0,0-1 0,1 1 0,-1-1 0,1 1 0,1-1 0,-1 1 0,1-1 0,0 1 0,0-1 0,0 1 0,1-1 0,0 0 0,0 0 0,0 0 0,1 0 0,0 0 0,0 0 0,0-1 0,0 1 0,1-1 0,-1 0 0,1 0 0,0 0 0,1-1 0,-1 1 0,1-1 0,-1 0 0,1 0 0,0-1 0,0 1 0,6 1 0,4 1 0,0-1 0,0-1 0,0 0 0,1 0 0,-1-2 0,1 0 0,-1-1 0,1 0 0,0-2 0,-1 1 0,0-2 0,1 0 0,22-8 0,-25 7 0,123-45 0,-118 41 0,0 0 0,0-2 0,-1-1 0,0 0 0,18-15 0,-17 13 0,-15 11 0,-1 0 0,1 1 0,0-1 0,-1-1 0,1 1 0,4-5 0,-7 7 0,0 0 0,0-1 0,0 1 0,0 0 0,0 0 0,0-1 0,0 1 0,0 0 0,0 0 0,0 0 0,0-1 0,0 1 0,-1 0 0,1 0 0,0 0 0,0-1 0,0 1 0,0 0 0,0 0 0,0 0 0,0-1 0,-1 1 0,1 0 0,0 0 0,0 0 0,0 0 0,0 0 0,-1-1 0,1 1 0,0 0 0,0 0 0,0 0 0,-1 0 0,1 0 0,0 0 0,0 0 0,0 0 0,-1 0 0,1 0 0,0 0 0,0 0 0,0 0 0,-1 0 0,1 0 0,0 0 0,0 0 0,-1 0 0,1 0 0,0 0 0,0 0 0,0 0 0,-1 0 0,1 0 0,0 0 0,0 1 0,-1-1 0,-16 3 0,-8 5 0,0 2 0,1 0 0,0 2 0,1 1 0,0 1 0,1 1 0,0 0 0,-23 24 0,42-37 0,1 1 0,0-1 0,0 1 0,0 0 0,0 0 0,0-1 0,1 1 0,-1 0 0,1 0 0,0 1 0,0-1 0,0 0 0,0 0 0,0 1 0,1-1 0,-1 0 0,1 7 0,1-8 0,-1 0 0,1 1 0,0-1 0,-1 0 0,1 0 0,0 0 0,0 0 0,1 1 0,-1-2 0,0 1 0,1 0 0,-1 0 0,1 0 0,0-1 0,-1 1 0,1 0 0,0-1 0,0 0 0,0 1 0,0-1 0,0 0 0,0 0 0,0 0 0,1-1 0,1 2 0,2 0 0,1-1 0,-1 0 0,0 0 0,0 0 0,1-1 0,-1 0 0,0 0 0,1 0 0,-1-1 0,0 0 0,0 0 0,0-1 0,0 0 0,0 0 0,0 0 0,0-1 0,0 1 0,-1-2 0,10-5 0,6-7 0,-1-1 0,-1-1 0,26-30 0,-8 9 0,-45 50 0,1 2 0,-9 16 0,-2 5 0,-38 68 0,-97 158 0,89-158 0,64-99 0,4-5 0,14-9 0,32-26 0,-37 27 0,31-24 0,61-61 0,1 3 0,-69 62 0,45-46 0,-60 49 0,-1-1 0,-2 0 0,23-43 0,-7 10 0,-10 15 0,-13 26 0,-10 25 0,-4 7 0,-29 124 0,20-75 0,11-59 0,-1 1 0,1-1 0,0 0 0,0 1 0,0-1 0,0 0 0,0 1 0,0-1 0,0 0 0,2 5 0,-2-7 0,0 1 0,1-1 0,-1 0 0,0 1 0,0-1 0,0 0 0,1 0 0,-1 1 0,0-1 0,1 0 0,-1 1 0,0-1 0,0 0 0,1 0 0,-1 0 0,0 1 0,1-1 0,-1 0 0,0 0 0,1 0 0,-1 0 0,1 0 0,-1 0 0,0 0 0,1 0 0,1 0 0,-1 0 0,0 0 0,0-1 0,0 1 0,0-1 0,1 1 0,-1-1 0,0 1 0,0-1 0,0 0 0,0 1 0,1-2 0,14-13 0,-2 1 0,1-2 0,-2 0 0,0 0 0,12-22 0,-6 6 0,29-69 0,-44 86 0,-3 14 0,-1-1 0,1 0 0,-1 1 0,1-1 0,-1 1 0,1-1 0,0 1 0,0-1 0,0 1 0,1-3 0,-1 4 0,-1 0 0,0 0 0,0 0 0,1 0 0,-1 0 0,0 0 0,1 0 0,-1 0 0,0 0 0,1 0 0,-1 0 0,0 0 0,0 0 0,1 0 0,-1 0 0,0 0 0,1 0 0,-1 0 0,0 0 0,0 0 0,1 0 0,-1 0 0,0 1 0,0-1 0,1 0 0,-1 0 0,0 0 0,0 1 0,1-1 0,-1 0 0,0 0 0,0 0 0,0 1 0,0-1 0,1 0 0,-1 0 0,0 1 0,0-1 0,0 1 0,7 11 0,1 10 0,1 3 0,1-1 0,23 41 0,-30-60 0,0 0 0,1-1 0,0 0 0,0 1 0,0-1 0,0-1 0,9 7 0,-11-8 0,1-1 0,-1 0 0,1 0 0,-1 1 0,1-1 0,0-1 0,-1 1 0,1 0 0,0-1 0,0 1 0,-1-1 0,1 0 0,0 0 0,0 0 0,-1 0 0,1-1 0,3 0 0,10-4 0,0-2 0,0 0 0,0 0 0,-1-2 0,0 0 0,-1 0 0,0-2 0,-1 1 0,0-2 0,23-25 0,-32 32 0,0 0 0,0 0 0,-1 0 0,0-1 0,0 1 0,0-1 0,0 0 0,-1 0 0,0 0 0,0 0 0,-1 0 0,1-1 0,-1 1 0,0-8 0,-3 11 0,1-1 0,-1 1 0,0 0 0,0 0 0,0-1 0,-1 1 0,1 1 0,-1-1 0,1 0 0,-1 0 0,0 1 0,0 0 0,0 0 0,-6-4 0,8 6 0,-1 0 0,1 0 0,0 1 0,0-1 0,0 0 0,0 0 0,0 1 0,0-1 0,0 1 0,-1-1 0,1 1 0,0-1 0,1 1 0,-1 0 0,0-1 0,0 1 0,0 0 0,0 0 0,0-1 0,0 3 0,-19 18 0,20-20 0,-4 5 0,0 0 0,1 0 0,0 0 0,0 1 0,1-1 0,0 1 0,0-1 0,0 1 0,1 0 0,0 0 0,1 0 0,-1 0 0,1 0 0,0 0 0,1 0 0,0-1 0,0 1 0,0 0 0,1 0 0,0 0 0,1-1 0,3 8 0,-4-8 0,1 0 0,1 0 0,-1 0 0,1 0 0,0-1 0,0 1 0,1-1 0,0 0 0,-1-1 0,8 6 0,-8-7 0,0-1 0,0 1 0,0-1 0,0 0 0,0 0 0,1-1 0,-1 0 0,1 1 0,-1-1 0,1-1 0,-1 1 0,1-1 0,-1 1 0,1-1 0,-1-1 0,6 0 0,-4 0 0,0-1 0,0 0 0,0 0 0,0 0 0,0-1 0,-1 0 0,1 0 0,-1-1 0,6-3 0,43-41 0,-46 39 0,24-23 0,-17 16 0,1 1 0,34-26 0,-42 34 0,7-3 0,-14 10 0,-1 0 0,1 0 0,-1 0 0,1 1 0,-1-1 0,1 0 0,-1 0 0,0 1 0,1-1 0,-1 0 0,1 1 0,-1-1 0,0 0 0,1 1 0,-1-1 0,0 1 0,1-1 0,-1 0 0,0 1 0,0-1 0,1 1 0,-1-1 0,0 1 0,0-1 0,0 1 0,0-1 0,1 1 0,-1-1 0,0 1 0,0-1 0,0 1 0,0-1 0,0 1 0,0-1 0,-1 1 0,1 0 0,0 0 0,1 10 0,0 1 0,0-1 0,-1 0 0,0 0 0,-2 15 0,1-19 0,0-3 0,0-1 0,0 1 0,1 0 0,0 0 0,0 0 0,0 0 0,0 0 0,0-1 0,1 1 0,1 5 0,2-10 0,4-9 0,8-16 0,-13 21 0,17-24 0,36-43 0,-55 71 0,-1 1 0,0-1 0,1 0 0,-1 1 0,1-1 0,0 0 0,-1 1 0,1-1 0,0 1 0,-1-1 0,1 1 0,0-1 0,-1 1 0,1-1 0,0 1 0,0 0 0,0-1 0,-1 1 0,1 0 0,0 0 0,0 0 0,0-1 0,0 1 0,-1 0 0,1 0 0,0 0 0,1 1 0,-1-1 0,0 1 0,0 0 0,0 0 0,0 0 0,-1-1 0,1 1 0,0 0 0,0 0 0,-1 0 0,1 0 0,-1 1 0,1-1 0,-1 0 0,1 0 0,-1 0 0,1 2 0,1 10 0,0 0 0,1 23 0,-3-31 0,0 2 0,1 0 0,0-1 0,0 1 0,0-1 0,1 0 0,0 1 0,0-1 0,1 0 0,-1 0 0,1 0 0,7 10 0,-9-16 0,-1 1 0,1-1 0,-1 0 0,1 1 0,-1-1 0,1 0 0,-1 1 0,1-1 0,-1 0 0,1 0 0,0 0 0,-1 1 0,1-1 0,-1 0 0,1 0 0,0 0 0,-1 0 0,1 0 0,-1 0 0,1 0 0,0 0 0,-1 0 0,2-1 0,17-4 0,-15 4 0,22-8 0,34-18 0,-42 18 0,1 1 0,0 0 0,0 2 0,24-6 0,-29 9 0,0-1 0,-1-1 0,0 0 0,23-13 0,-24 11 0,1 1 0,0 1 0,1 0 0,15-4 0,-13 5 0,17-2 0,-38 7 0,1 1 0,0 0 0,-1 0 0,1 0 0,0 1 0,0-1 0,0 1 0,1 0 0,-1 0 0,0 0 0,-3 5 0,-7 5 0,11-11 0,1 0 0,-1 0 0,1 1 0,0 0 0,-1-1 0,1 1 0,0 0 0,1 0 0,-1 0 0,0 0 0,1 0 0,0 0 0,0 1 0,0-1 0,0 0 0,0 1 0,1-1 0,-1 1 0,1-1 0,0 0 0,0 1 0,1 6 0,0-6 0,0 0 0,0 0 0,1 0 0,-1 0 0,1 0 0,0 0 0,0-1 0,1 1 0,-1-1 0,1 1 0,-1-1 0,1 0 0,0 0 0,0 0 0,0 0 0,1-1 0,-1 1 0,6 2 0,1 0 0,0 0 0,0-1 0,0-1 0,0 0 0,0 0 0,1-1 0,-1 0 0,1-1 0,0 0 0,-1-1 0,1 0 0,18-3 0,-15 1 0,-1-1 0,1 0 0,-1-1 0,0-1 0,0 0 0,-1-1 0,1 0 0,-1-1 0,16-12 0,18-18 0,43-47 0,-74 67 0,-1 0 0,19-30 0,-31 45 0,16-32 0,-18 34 0,0-1 0,0 1 0,0 0 0,0 0 0,0 0 0,-1 0 0,1 0 0,0 0 0,0 0 0,0 0 0,0 0 0,0-1 0,0 1 0,-1 0 0,1 0 0,0 0 0,0 0 0,0 0 0,0 0 0,0 0 0,0 0 0,-1 0 0,1 0 0,0 0 0,0 0 0,0 0 0,0 0 0,0 0 0,-1 0 0,1 0 0,0 0 0,0 0 0,0 0 0,0 1 0,0-1 0,0 0 0,-1 0 0,1 0 0,0 0 0,0 0 0,0 0 0,0 0 0,0 0 0,0 0 0,0 1 0,0-1 0,0 0 0,0 0 0,0 0 0,-1 0 0,1 0 0,0 1 0,-2 5 0,0 0 0,0 1 0,0-1 0,1 0 0,0 1 0,0 7 0,-5 25 0,4-32 0,0 1 0,1 0 0,0-1 0,1 1 0,0 0 0,0 0 0,2 9 0,-2-14 0,0 0 0,1-1 0,-1 1 0,1 0 0,-1-1 0,1 1 0,0-1 0,0 1 0,1-1 0,-1 1 0,0-1 0,1 0 0,-1 1 0,1-1 0,0 0 0,0 0 0,0 0 0,0 0 0,0-1 0,0 1 0,0 0 0,1-1 0,2 2 0,-2-2 0,10 3 0,0 0 0,19 3 0,-27-6 0,0-1 0,0 0 0,0 0 0,1 0 0,-1-1 0,0 0 0,0 0 0,0 0 0,0 0 0,4-3 0,2 0 0,-1-1 0,0 0 0,0 0 0,-1-1 0,0-1 0,16-13 0,-20 15 0,0 0 0,-1 0 0,1-1 0,-1 0 0,0 1 0,-1-2 0,1 1 0,-1 0 0,-1-1 0,1 1 0,-1-1 0,2-7 0,-4 10 0,0 1 0,0-1 0,0 1 0,0-1 0,0 1 0,-1-1 0,0 1 0,1-1 0,-4-5 0,4 7 0,-1 0 0,0 0 0,1 0 0,-1 0 0,0 0 0,0 1 0,0-1 0,-1 0 0,1 1 0,0-1 0,-1 1 0,1-1 0,-1 1 0,1 0 0,-1 0 0,-3-3 0,3 4 0,0 0 0,1 0 0,-1 0 0,0 0 0,0 1 0,1-1 0,-1 0 0,0 1 0,1-1 0,-1 1 0,1-1 0,-1 1 0,0 0 0,1 0 0,0 0 0,-1-1 0,1 1 0,-1 1 0,1-1 0,0 0 0,0 0 0,0 0 0,-2 3 0,0-1 0,0 1 0,1-1 0,-1 1 0,1 0 0,0-1 0,0 1 0,0 0 0,-1 6 0,1-3 0,1 1 0,1 0 0,-1 0 0,1 0 0,1-1 0,-1 1 0,1 0 0,1 0 0,-1-1 0,2 1 0,-1-1 0,1 1 0,0-1 0,5 10 0,-1-5 0,1 1 0,1-1 0,0-1 0,0 0 0,1 0 0,20 17 0,-26-25 0,1 0 0,-1-1 0,1 1 0,0-1 0,0 0 0,0 0 0,1 0 0,-1-1 0,0 1 0,0-1 0,1-1 0,-1 1 0,1-1 0,-1 0 0,1 0 0,-1 0 0,1-1 0,-1 0 0,9-3 0,-2 1 0,-1-1 0,1 0 0,-1-1 0,0 0 0,0-1 0,-1 0 0,17-13 0,-15 9 0,-1 0 0,0-1 0,0-1 0,-1 0 0,-1 0 0,11-19 0,-14 22 0,-1-1 0,-1 0 0,0 0 0,0 0 0,-1-1 0,0 1 0,-1-1 0,0 1 0,0-22 0,1 26 0,-2 6 0,-1 0 0,0 0 0,0 0 0,0 0 0,0 0 0,0 0 0,0 0 0,0 0 0,1 0 0,-1 0 0,0 0 0,0 0 0,0 1 0,0-1 0,0 0 0,0 0 0,0 0 0,0 0 0,0 0 0,0 0 0,0 0 0,1 0 0,-1 0 0,0 1 0,0-1 0,0 0 0,0 0 0,0 0 0,0 0 0,0 0 0,0 0 0,0 1 0,0-1 0,0 0 0,0 0 0,0 0 0,0 0 0,0 0 0,0 0 0,0 0 0,0 1 0,-1-1 0,1 0 0,0 0 0,0 0 0,0 0 0,0 0 0,0 0 0,0 0 0,0 0 0,0 1 0,-3 11 0,1 0 0,0 0 0,0 23 0,1-7 0,-1-7 0,2-10 0,-1 0 0,0-1 0,0 1 0,-1 0 0,-1-1 0,0 0 0,0 1 0,-8 15 0,9-22 0,-14 18 0,16-22 0,0 1 0,0-1 0,-1 0 0,1 1 0,0-1 0,-1 1 0,1-1 0,-1 0 0,1 0 0,0 1 0,-1-1 0,1 0 0,-1 0 0,1 1 0,-1-1 0,1 0 0,-1 0 0,1 0 0,-1 0 0,1 0 0,-1 0 0,1 0 0,-1 0 0,1 0 0,-1 0 0,1 0 0,-1 0 0,1 0 0,-1 0 0,1 0 0,-1 0 0,1-1 0,-1 1 0,1 0 0,-1 0 0,1-1 0,-1 1 0,1 0 0,-1-1 0,-1 0 0,-7-3 0,9 4 0,0-1 0,-1 1 0,1 0 0,0 0 0,0 0 0,0 0 0,0 0 0,0 0 0,0 0 0,-1 0 0,1 0 0,0-1 0,0 1 0,0 0 0,0 0 0,0 0 0,0 0 0,0 0 0,0 0 0,0-1 0,0 1 0,0 0 0,0 0 0,0 0 0,0 0 0,0 0 0,0-1 0,0 1 0,0 0 0,0 0 0,0 0 0,0 0 0,0 0 0,0-1 0,0 1 0,0 0 0,0 0 0,0 0 0,0 0 0,0 0 0,0-1 0,0 1 0,0 0 0,0 0 0,0 0 0,1 0 0,-1 0 0,0 0 0,0 0 0,0-1 0,0 1 0,0 0 0,0 0 0,1 0 0,2-1 0,1 0 0,0 1 0,-1-1 0,1 1 0,0 0 0,-1 0 0,8 0 0,1 1 0,58-4 0,-8-1 0,121 10 0,-179-6 0,0 0 0,0 0 0,0 0 0,0-1 0,1 1 0,-1-1 0,0 0 0,0 0 0,0-1 0,4-1 0,-44-4 0,-2-5 850,19 3-5635</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3:50.895"/>
    </inkml:context>
    <inkml:brush xml:id="br0">
      <inkml:brushProperty name="width" value="0.05" units="cm"/>
      <inkml:brushProperty name="height" value="0.05" units="cm"/>
      <inkml:brushProperty name="color" value="#AB008B"/>
    </inkml:brush>
  </inkml:definitions>
  <inkml:trace contextRef="#ctx0" brushRef="#br0">1 1 25623,'0'0'5688,"72"8"-5816,-47-6 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3:52.888"/>
    </inkml:context>
    <inkml:brush xml:id="br0">
      <inkml:brushProperty name="width" value="0.05" units="cm"/>
      <inkml:brushProperty name="height" value="0.05" units="cm"/>
      <inkml:brushProperty name="color" value="#AB008B"/>
    </inkml:brush>
  </inkml:definitions>
  <inkml:trace contextRef="#ctx0" brushRef="#br0">130 29 13864,'0'0'8597,"-11"6"-8347,2-1-195,-3 2 95,0 0-1,0 0 1,1 1-1,0 1 1,-16 15-1,24-20-84,0 0 0,1 0 0,-1 0 0,1 1 0,0-1 0,0 1 0,0-1 1,1 1-1,0 0 0,0 0 0,0-1 0,0 1 0,1 0 0,0 0 0,0 0 0,0 0 0,1 5 0,0-7-28,-1-1 0,1 1 0,-1-1 0,1 1 0,0-1 0,0 1 0,0-1 0,0 0 0,0 0 0,1 0 0,-1 1 0,1-1 0,-1 0 0,1-1 0,0 1 0,0 0 0,0 0 0,0-1 0,0 1 0,0-1 0,0 0 0,0 0 1,1 0-1,-1 0 0,0 0 0,1 0 0,-1 0 0,1-1 0,-1 1 0,1-1 0,-1 0 0,1 0 0,-1 0 0,5 0 0,-4-1 0,0 1 0,1-1 0,-1 0 0,0 0 0,0 0 0,0 0-1,0-1 1,0 1 0,0-1 0,-1 0 0,1 0 0,2-2 0,31-31 285,-22 19-199,7-6 274,21-32-1,-37 48-301,7-6 349,-12 12-429,0 0-1,1 0 1,-1 0-1,0 0 1,1 0 0,-1 0-1,0 1 1,1-1-1,-1 0 1,0 0-1,0 0 1,1 0-1,-1 1 1,0-1-1,0 0 1,1 0-1,-1 0 1,0 1-1,0-1 1,0 0 0,1 0-1,-1 1 1,0-1-1,0 0 1,0 1-1,0-1 1,0 0-1,0 1 1,1-1-1,-1 0 1,0 0-1,0 1 1,0-1 0,0 0-1,0 1 1,0-1-1,0 0 1,0 1-1,0-1 1,-1 0-1,1 1 1,2 5 40,-1 0 0,1 0 0,0-1 1,0 1-1,1 0 0,3 5 0,8 18 136,-13-24-142,1-1-1,0 0 1,-1 1-1,2-1 1,-1 0-1,0 0 1,1 0-1,0 0 1,0 0-1,0-1 1,7 7-1,-7-9-24,-1 1-1,1-1 0,0 0 0,-1 0 0,1 0 0,0 0 0,0 0 0,-1-1 1,1 1-1,0-1 0,0 0 0,0 1 0,0-2 0,0 1 0,0 0 0,-1 0 1,1-1-1,0 0 0,0 1 0,4-3 0,12-5 46,0-2 1,-1 0-1,0-1 0,-1-1 1,0 0-1,28-28 0,11-7 102,24-18 345,-80 64-492,1 0 0,0 1 1,0-1-1,0 1 0,0-1 0,0 1 0,-1-1 0,1 1 1,0-1-1,0 1 0,0 0 0,0-1 0,0 1 0,0 0 1,0 0-1,0 0 0,0 0 0,0 0 0,0 0 1,0 0-1,1 0 0,-1 0 0,0 1 0,0-1 0,-1 0 1,1 1-1,0-1 0,0 1 0,0-1 0,0 1 0,0-1 1,0 1-1,0-1 0,-1 1 0,1 0 0,0 0 1,1 1-1,1 11-17,0 0 1,0 1 0,1 24-1,4 24-8,-7-57 1,0 0-1,1-1 1,-1 1-1,1 0 1,0 0 0,1-1-1,-1 1 1,1-1-1,4 5 1,-5-7 0,1 0 0,0 0 0,-1 0 0,1 0 0,0-1 0,0 0 0,0 1 0,1-1 0,-1 0 0,0-1 0,0 1 0,1 0 0,-1-1 0,0 0 0,0 0 0,5 0 0,11 1 0,-15 0 0,1-2 0,-1 1 0,0 0 0,0-1 0,1 0 0,-1 0 0,0 0 0,0 0 0,0-1 0,0 1 0,0-1 0,0 0 0,0-1 0,-1 1 0,1-1 0,-1 1 0,6-6 0,-2 1 0,0-1 0,0 1 0,-1-1 0,0 0 0,0-1 0,8-15 0,-12 19 0,0-1 0,0 0 0,0 0 0,-1 1 0,0-1 0,1-12 0,-2 15 0,0 0 0,0 0 0,0 0 0,0 1 0,-1-1 0,1 0 0,-1 0 0,0 0 0,0 1 0,0-1 0,0 0 0,0 1 0,0-1 0,-1 1 0,1-1 0,-3-2 0,3 5 0,1 0 0,-1-1 0,1 1 0,-1 0 0,1 0 0,-1 0 0,1 0 0,-1 0 0,1 0 0,-1 0 0,0 0 0,1 0 0,-1 0 0,1 1 0,0-1 0,-1 0 0,1 0 0,-1 0 0,1 1 0,-1-1 0,1 0 0,-1 0 0,1 1 0,0-1 0,-1 0 0,1 1 0,0-1 0,-1 1 0,1-1 0,0 0 0,-1 1 0,-11 14 0,10-11 0,1 0 0,-1 0 0,1 0 0,0 0 0,0 1 0,0-1 0,1 0 0,-1 0 0,1 1 0,0-1 0,0 0 0,1 0 0,-1 1 0,1-1 0,0 0 0,0 0 0,0 0 0,1 0 0,-1 0 0,1 0 0,2 4 0,-1-2 0,1 0 0,-1-1 0,1 0 0,0 0 0,0 0 0,1 0 0,-1 0 0,1-1 0,0 0 0,0 0 0,1 0 0,-1-1 0,10 5 0,-9-5 0,1-1 0,-1 0 0,1 0 0,-1-1 0,1 0 0,0 0 0,-1-1 0,1 1 0,0-2 0,0 1 0,-1-1 0,1 0 0,10-2 0,-6-1 0,-1 0 0,1-1 0,-1 0 0,0-1 0,0 0 0,-1 0 0,11-10 0,18-17 850,-19 13-5635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3:55.058"/>
    </inkml:context>
    <inkml:brush xml:id="br0">
      <inkml:brushProperty name="width" value="0.05" units="cm"/>
      <inkml:brushProperty name="height" value="0.05" units="cm"/>
      <inkml:brushProperty name="color" value="#AB008B"/>
    </inkml:brush>
  </inkml:definitions>
  <inkml:trace contextRef="#ctx0" brushRef="#br0">1 1048 20703,'0'0'3620,"10"-5"-2920,23-7-236,41-8 0,6-3-302,-59 16-155,-1-2 1,1 0-1,-1-2 1,-1 0-1,0-1 1,-1-1-1,0 0 1,-1-2-1,16-16 1,11-18 103,67-94 0,-80 98 16,-3-1 0,-2-1 0,-2-2 1,-2 0-1,-2-1 0,-3-1 0,-2-1 0,-1 0 1,6-63-1,-19 107-38,1 0 0,-1 0 0,-1 0 0,1-1 0,-2 1 0,1 0 0,-1 0 1,0 0-1,-1-1 0,-3-12 0,5 21-79,-1 0 1,1-1 0,0 1-1,0 0 1,0-1 0,0 1-1,0 0 1,-1 0 0,1-1-1,0 1 1,0 0-1,-1 0 1,1-1 0,0 1-1,0 0 1,-1 0 0,1 0-1,0-1 1,-1 1 0,1 0-1,0 0 1,0 0-1,-1 0 1,1 0 0,0 0-1,-1 0 1,1 0 0,0-1-1,-1 1 1,1 0 0,-1 1-1,1-1 1,0 0-1,-1 0 1,-13 9 225,-11 21 14,23-28-231,-13 21 57,0 0 0,2 0-1,0 1 1,2 1 0,1 0-1,1 1 1,1 0 0,-8 41-1,11-30 58,1-1-1,1 1 1,2 0-1,2 0 1,10 71-1,-7-88-9,8 28 0,-10-42-71,1 1 0,-1-1 0,1 0-1,0 0 1,0-1 0,1 1 0,0-1-1,7 8 1,-9-11-25,0-1 1,0 0-1,1 0 1,-1 0-1,0 0 1,1 0-1,-1 0 1,0-1-1,1 1 1,-1-1-1,1 0 1,-1 0-1,1 0 1,-1 0-1,1 0 0,3-1 1,2 0 33,0 0 1,0-1 0,-1 0-1,9-3 1,-3-2-32,0-1 0,0-1 0,-1 0 1,0-1-1,-1 0 0,0 0 0,17-22 1,-4 6-16,-21 23-15,1-1 0,0 0 0,-1 0 0,0 0 0,0-1 0,0 1 0,-1-1 0,0 0 0,1 1 0,0-7 0,-27 40 0,15-12 0,-1-1 0,-9 28 0,10-21 0,7-20 0,1-1 0,0 1 0,0 0 0,0 0 0,1 0 0,-1 0 0,1 0 0,-1 0 0,1 1 0,0-1 0,0 0 0,0 0 0,1 0 0,-1 0 0,1 0 0,0 0 0,1 4 0,-1-6 0,0 1 0,0-1 0,0 1 0,0-1 0,1 1 0,-1-1 0,0 0 0,1 0 0,-1 0 0,1 0 0,-1 0 0,1 0 0,-1 0 0,1 0 0,0-1 0,-1 1 0,1-1 0,0 1 0,0-1 0,-1 1 0,1-1 0,0 0 0,0 0 0,0 0 0,0 0 0,-1 0 0,1-1 0,0 1 0,0 0 0,2-2 0,0 2 0,0-1 0,0 0 0,0 0 0,0-1 0,0 1 0,0-1 0,0 0 0,0 0 0,-1 0 0,1 0 0,-1-1 0,0 1 0,1-1 0,-1 0 0,-1 0 0,1 0 0,0-1 0,-1 1 0,1 0 0,-1-1 0,0 0 0,0 0 0,-1 1 0,1-1 0,-1 0 0,0 0 0,0 0 0,0-1 0,0 1 0,-1 0 0,1 0 0,-1-5 0,0 3 0,0 1 0,0-1 0,0 1 0,-1-1 0,0 1 0,0-1 0,0 1 0,-1 0 0,0 0 0,0-1 0,0 1 0,0 0 0,-1 1 0,0-1 0,0 0 0,0 1 0,-1-1 0,1 1 0,-1 0 0,0 1 0,0-1 0,-8-5 0,11 8 0,0 1 0,0-1 0,-1 0 0,1 0 0,0 1 0,-1-1 0,1 1 0,-1-1 0,1 1 0,-1-1 0,1 1 0,-1 0 0,1 0 0,-1 0 0,1 0 0,-1 0 0,1 0 0,0 0 0,-3 1 0,0 1 0,5-1 0,4 4 0,-2-3 0,0 0 0,0-1 0,1 0 0,-1 1 0,0-1 0,1 0 0,-1 0 0,0-1 0,1 1 0,5 0 0,5 0 0,14 3 0,0-2 0,1-1 0,0-1 0,-1-2 0,0 0 0,1-2 0,36-11 0,-37 12 0,-24 3 0,1 0 0,-1 0 0,0-1 0,0 1 0,0-1 0,0 0 0,6-2 0,-10 3 0,0-1 0,0 1 0,1 0 0,-1 0 0,0 0 0,0 0 0,1 0 0,-1 0 0,0 0 0,0 0 0,1 0 0,-1 0 0,0 0 0,0 0 0,0 0 0,1 0 0,-1 0 0,0 1 0,0-1 0,1 0 0,-1 0 0,0 0 0,0 0 0,0 0 0,1 0 0,-1 1 0,0-1 0,0 0 0,0 0 0,1 0 0,-1 1 0,0-1 0,0 0 0,0 0 0,0 0 0,0 1 0,0-1 0,0 0 0,1 0 0,-1 1 0,0-1 0,0 0 0,0 0 0,0 1 0,0-1 0,0 0 0,0 0 0,0 1 0,0-1 0,0 0 0,-1 0 0,1 1 0,-1 14 0,-3 7 0,2 0 0,0 0 0,1 0 0,1 0 0,2 0 0,0 0 0,6 24 0,-8-44 0,0-1 0,0 0 0,1 0 0,-1 1 0,1-1 0,-1 0 0,1 0 0,-1 0 0,1 0 0,0 0 0,-1 0 0,1 0 0,0 0 0,0 0 0,0 0 0,0 0 0,0 0 0,0 0 0,0-1 0,0 1 0,0 0 0,0-1 0,0 1 0,0-1 0,1 1 0,-1-1 0,0 0 0,0 1 0,1-1 0,-1 0 0,0 0 0,0 0 0,1 0 0,-1 0 0,0 0 0,0 0 0,1 0 0,-1-1 0,0 1 0,0-1 0,1 1 0,-1 0 0,0-1 0,2-1 0,7-2 0,-1-1 0,0-1 0,0 1 0,9-9 0,-16 13 0,10-11 0,0 0 0,0-1 0,-1 0 0,-1 0 0,0-1 0,-1-1 0,11-24 0,-19 39 0,-1-1 0,0 1 0,0 0 0,0 0 0,0 0 0,0 0 0,0-1 0,0 1 0,0 0 0,0 0 0,0 0 0,0 0 0,1-1 0,-1 1 0,0 0 0,0 0 0,0 0 0,0 0 0,0 0 0,1-1 0,-1 1 0,0 0 0,0 0 0,0 0 0,1 0 0,-1 0 0,0 0 0,0 0 0,0 0 0,1 0 0,-1 0 0,0 0 0,0 0 0,0 0 0,1 0 0,-1 0 0,0 0 0,0 0 0,0 0 0,6 8 0,4 24 0,-7-22 0,0-3 0,-1 1 0,1 0 0,0-1 0,1 1 0,0-1 0,0 0 0,5 7 0,-7-12 0,0-1 0,-1 1 0,1 0 0,0-1 0,0 1 0,0-1 0,0 0 0,1 1 0,-1-1 0,0 0 0,0 0 0,1-1 0,-1 1 0,1 0 0,-1-1 0,0 1 0,1-1 0,-1 0 0,1 0 0,-1 0 0,1 0 0,-1 0 0,1-1 0,-1 1 0,1-1 0,-1 0 0,5-1 0,-1-1 0,-1 1 0,1-1 0,-1-1 0,0 1 0,0-1 0,0 0 0,0 0 0,-1 0 0,1-1 0,-1 1 0,0-1 0,0 0 0,4-8 0,3-8 0,0 0 0,8-25 0,-19 46 0,2-6 0,0 1 0,0-1 0,-1 1 0,0-1 0,0 0 0,0 1 0,-1-1 0,0 0 0,-1-10 0,-1 5 0,0-1 0,-1 1 0,-7-18 0,-4 17 0,17 13 0,-1 0 0,1 0 0,0 0 0,0 0 0,0-1 0,0 1 0,4-1 0,-7 0 0,165 24 0,-143-22 0,-12 0 0,0-1 0,-1 0 0,20-2 0,-29 1 0,0 0 0,0 0 0,0 0 0,0 0 0,-1 0 0,1 0 0,0 0 0,0 0 0,0 0 0,0-1 0,0 1 0,0 0 0,0 0 0,0 0 0,0 0 0,0 0 0,0 0 0,0 0 0,0 0 0,0 0 0,0-1 0,0 1 0,0 0 0,0 0 0,0 0 0,0 0 0,0 0 0,0 0 0,0 0 0,0 0 0,0 0 0,0 0 0,1-1 0,-1 1 0,0 0 0,0 0 0,0 0 0,0 0 0,0 0 0,0 0 0,0 0 0,0 0 0,0 0 0,0 0 0,0 0 0,0 0 0,0 0 0,1 0 0,-1 0 0,0 0 0,0 0 0,0 0 0,0 0 0,0 0 0,0 0 0,0 0 0,0 0 0,0 0 0,1 0 0,-1 0 0,0 0 0,0 0 0,0 0 0,0 0 0,-6-3 0,-4 2-3935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3:59.255"/>
    </inkml:context>
    <inkml:brush xml:id="br0">
      <inkml:brushProperty name="width" value="0.05" units="cm"/>
      <inkml:brushProperty name="height" value="0.05" units="cm"/>
      <inkml:brushProperty name="color" value="#AB008B"/>
    </inkml:brush>
  </inkml:definitions>
  <inkml:trace contextRef="#ctx0" brushRef="#br0">1 87 9744,'0'0'10442,"13"0"-10173,415-9 1414,-288 5-1134,-74 0-76,-1-4 0,-1-3 0,96-27 0,-146 32-278,6 0 390,-19 6-327,-1 1-208,-1-1 0,1 1 0,-1 0 0,1 0 0,-1 0 0,0 0 0,1 0 0,-1-1 0,0 1-1,0 0 1,1-1 0,-1 1 0,0 0 0,0-1 0,-1 1 0,-6 4-3344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4:43.867"/>
    </inkml:context>
    <inkml:brush xml:id="br0">
      <inkml:brushProperty name="width" value="0.05" units="cm"/>
      <inkml:brushProperty name="height" value="0.05" units="cm"/>
      <inkml:brushProperty name="color" value="#004F8B"/>
    </inkml:brush>
  </inkml:definitions>
  <inkml:trace contextRef="#ctx0" brushRef="#br0">459 0 10248,'0'0'6833,"-4"10"-6585,-16 45 216,17-50-231,1 0 1,-1 1-1,0-1 0,0 0 1,-1 0-1,1-1 1,-1 1-1,-8 7 0,-15 19 1424,26-30-1578,0 0 0,0 0 0,0 0 0,0-1 0,0 1-1,-1 0 1,1 0 0,0-1 0,-1 1 0,1 0 0,0-1 0,-1 0 0,1 1 0,-1-1 0,1 0 0,-1 0 0,-1 1-1,-35-1 738,0 1-195,18 3-338,0 2 1,1 0-1,0 2 0,-22 10 0,34-13-198,0 0-1,0 1 1,0-1-1,-9 10 1,-12 11 228,22-21-237,0 0 1,1 1-1,0-1 0,0 1 1,1 0-1,0 1 0,0-1 1,0 1-1,1 0 0,-5 13 1,0 3 213,2 1 0,-4 23 1,9-43-239,1-1 0,0 0 0,1 0 0,-1 0 0,0 0 0,1 1 0,0-1 0,0 0 0,0 0 0,0 0 0,0 0 0,3 3 0,-1 0 37,0 0-1,1-1 1,0 1 0,8 7 0,-6-7-30,0-1 1,0 0-1,1 0 0,0-1 1,0 0-1,0 0 0,0 0 1,13 3-1,6 0 118,33 6 0,-26-7 17,30 1 123,-20-4-82,-15-1 114,28-1-1,-31-1 5,-19-5-73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4:44.682"/>
    </inkml:context>
    <inkml:brush xml:id="br0">
      <inkml:brushProperty name="width" value="0.05" units="cm"/>
      <inkml:brushProperty name="height" value="0.05" units="cm"/>
      <inkml:brushProperty name="color" value="#004F8B"/>
    </inkml:brush>
  </inkml:definitions>
  <inkml:trace contextRef="#ctx0" brushRef="#br0">0 40 11048,'0'0'12195,"11"-6"-11869,35-19-4,-43 24-263,1-1 0,0 1 0,0 0 0,0 0 0,-1 0 0,1 0 0,0 1 0,0 0 0,0 0 1,0 0-1,0 0 0,0 0 0,0 1 0,5 1 0,20 1 263,-6-4 20,1 1-1,-1 1 0,28 5 1,9-2 362,-43-3-192,-1 0 0,32 6-1,-42-7-309,0 0-1,0 1 0,0-2 1,0 1-1,0-1 0,0 0 1,0 0-1,-1-1 0,11-3 1,7 0-209,-14 4-4086</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4:45.455"/>
    </inkml:context>
    <inkml:brush xml:id="br0">
      <inkml:brushProperty name="width" value="0.05" units="cm"/>
      <inkml:brushProperty name="height" value="0.05" units="cm"/>
      <inkml:brushProperty name="color" value="#004F8B"/>
    </inkml:brush>
  </inkml:definitions>
  <inkml:trace contextRef="#ctx0" brushRef="#br0">114 1 11448,'0'0'8729,"-10"6"-8179,3-1-435,-2 0 152,1 0 1,0 1-1,0 0 0,0 0 1,1 1-1,0 0 0,-11 14 1,11-11 316,5-7-348,0 1 0,0-1-1,0 1 1,0 0-1,0 0 1,1 0-1,-2 5 1,3-8-175,0 1 1,0 0-1,0-1 0,0 1 0,0-1 1,1 1-1,-1-1 0,0 1 0,1-1 1,0 1-1,-1-1 0,1 1 1,0-1-1,-1 1 0,1-1 0,0 0 1,0 1-1,0-1 0,0 0 0,1 0 1,-1 0-1,0 0 0,2 1 1,4 3 77,0 0 0,1 0 0,-1-1 0,1 0 0,0 0 0,0-1 0,1 0 0,-1-1 0,0 0 0,10 1 0,-12-2-73,1 0 0,-1 0-1,0-1 1,1 0 0,-1-1 0,0 1-1,1-1 1,-1 0 0,0-1 0,0 0-1,0 0 1,0 0 0,0-1 0,8-4-1,-6 2 64,0 0 0,0 0 0,-1-1 0,0 0 0,0 0 0,0-1 0,-1 0 0,0 0 0,5-9 0,-10 14-97,0 0 0,0 1 0,-1-1 1,1 0-1,0 0 0,-1 0 0,0 0 1,0 0-1,1 0 0,-1 0 0,0 0 0,-1 0 1,1 0-1,0 0 0,0 0 0,-1 1 1,1-1-1,-1 0 0,0 0 0,0 0 0,1 0 1,-1 1-1,0-1 0,0 0 0,-1 1 1,1-1-1,0 1 0,0-1 0,-1 1 0,1 0 1,-1 0-1,1-1 0,-4 0 0,2-1 35,-1 1 0,0 0 0,1 0 0,-1 0 0,0 0 0,0 0 0,0 1 0,-1 0 0,1 0 0,0 0 0,0 0 0,-1 1 0,-7 0 0,4 1-67,-10 1 0,0 1 0,-35 10 0,50-11 821,-2 1-1582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4:46.803"/>
    </inkml:context>
    <inkml:brush xml:id="br0">
      <inkml:brushProperty name="width" value="0.05" units="cm"/>
      <inkml:brushProperty name="height" value="0.05" units="cm"/>
      <inkml:brushProperty name="color" value="#004F8B"/>
    </inkml:brush>
  </inkml:definitions>
  <inkml:trace contextRef="#ctx0" brushRef="#br0">306 0 9536,'0'0'12070,"-11"9"-11662,-8 6-107,1 2-1,0 0 1,1 1-1,-24 32 1,16-12 124,2 0 1,2 1-1,1 2 1,2 0-1,2 0 1,-20 86-1,27-79-144,2 1-1,3-1 1,2 2-1,1-1 0,10 74 1,-5-81-74,-3-30-114,-1 0 0,2 0 0,0 0 0,0 0-1,1 0 1,6 16 0,-1-10 151,1 0 0,1 0 1,0-1-1,1 0 0,1 0 0,19 19 0,-30-35-184,1 1 0,-1-1 0,1 0 0,0 1 0,0-1 0,-1 0 0,1 0-1,0 0 1,0 0 0,0-1 0,0 1 0,0 0 0,0-1 0,0 0 0,1 1-1,-1-1 1,0 0 0,0 0 0,0 0 0,0 0 0,0-1 0,0 1 0,1 0-1,-1-1 1,0 0 0,2 0 0,22-14-468,-5-3-3654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4:48.089"/>
    </inkml:context>
    <inkml:brush xml:id="br0">
      <inkml:brushProperty name="width" value="0.05" units="cm"/>
      <inkml:brushProperty name="height" value="0.05" units="cm"/>
      <inkml:brushProperty name="color" value="#004F8B"/>
    </inkml:brush>
  </inkml:definitions>
  <inkml:trace contextRef="#ctx0" brushRef="#br0">75 39 9144,'0'0'13799,"-10"6"-13465,6-3-293,-1-1 4,1 0 0,0 1 0,1-1-1,-1 1 1,0 0 0,1 0 0,-1 0 0,1 0 0,0 1 0,0-1 0,1 1 0,-1 0 0,1 0 0,-1 0 0,1 0 0,0 0 0,1 0 0,-1 1 0,-1 6 0,3 0 73,-1 0 1,2 0 0,-1 0-1,1 1 1,1-1-1,0 0 1,1 0 0,5 14-1,-5-17 13,0 1-1,1-1 1,0 1-1,1-1 1,0-1-1,0 1 0,0-1 1,1 1-1,0-2 1,12 11-1,-16-15-77,0-1 0,1 0 0,-1 1 0,1-1 0,-1 0-1,1 0 1,0-1 0,-1 1 0,1 0 0,0-1 0,-1 0 0,1 0 0,0 0-1,0 0 1,-1 0 0,1 0 0,0 0 0,-1-1 0,1 0 0,0 1 0,-1-1 0,1 0-1,-1 0 1,1-1 0,-1 1 0,1 0 0,-1-1 0,3-2 0,1 0 58,1-2 1,-1 1 0,0-1-1,0 0 1,0 0 0,-1-1-1,8-12 1,-8 11 116,-1-1 0,0 0 1,0 0-1,-1 0 0,0 0 1,0 0-1,-1-1 0,1-15 0,-3 29-10,0-2-198,0 0 0,0 0-1,0 0 1,0 0 0,0 0-1,1 0 1,-1 0-1,0 0 1,1-1 0,0 1-1,-1 0 1,1 0-1,0 0 1,0-1 0,0 1-1,0 0 1,0-1-1,3 3 1,2 3-25,-5-5 4,0 0 0,1 0-1,0-1 1,-1 1 0,1 0-1,0-1 1,0 0-1,0 1 1,0-1 0,0 0-1,0 0 1,0 0-1,3 1 1,10 3-3,-11-4 8,-1 1 0,1-1 0,-1 0 0,1 0 0,0 0 0,0 0 0,0-1 0,-1 1 0,1-1-1,0 0 1,0-1 0,0 1 0,0 0 0,0-1 0,-1 0 0,1 0 0,4-2 0,3-2 54,0-1 1,0-1-1,-1 1 1,0-2 0,0 1-1,0-2 1,14-15-1,-21 21-41,0 0 0,-1-1 0,1 1 0,-1 0 0,0-1 0,0 0 0,0 1 0,0-1 0,-1 0-1,1 0 1,-1 0 0,0 0 0,0 0 0,0 0 0,-1 0 0,0-1 0,1 1 0,-1 0 0,-1 0 0,1 0 0,-1-1-1,0 1 1,1 0 0,-2 0 0,1 0 0,-3-6 0,-2-1-17,-12-23 0,17 32 0,0 1 0,0 0 0,0-1 0,0 1 0,0 0 0,0 0 0,0 0 0,0 0 0,0 0 0,0 0 0,-1 0 0,1 0 0,0 0 0,-1 1 0,1-1 0,-1 1 0,1-1 0,-1 1 0,-1-1 0,3 1 18,-1 0-1,1 0 1,-1 0-1,0 0 1,1 0-1,-1 1 1,1-1-1,-1 0 1,1 0-1,-1 0 1,1 1-1,0-1 1,-1 0-1,1 1 1,-1-1-1,1 0 1,-1 1-1,1-1 1,0 1-1,-1-1 1,1 1 0,0-1-1,0 0 1,-1 1-1,1-1 1,0 1-1,0-1 1,0 1-1,-1-1 1,1 1-1,0 0 1,0-1-1,0 1 1,0-1-1,0 1 1,0-1-1,0 1 1,0-1-1,0 2 1,0-2-127,0 0 1,0 1-1,0-1 0,0 0 1,0 1-1,0-1 0,0 1 1,0-1-1,1 0 0,-1 1 1,0-1-1,0 0 0,0 1 1,0-1-1,0 0 0,1 1 1,-1-1-1,0 0 0,0 1 1,0-1-1,1 0 1,-1 0-1,0 1 0,1-1 1,-1 0-1,0 0 0,0 1 1,1-1-1,-1 0 0,0 0 1,1 0-1,-1 0 0,1 0 1,-1 1-1,0-1 0,1 0 1,-1 0-1,0 0 0,1 0 1,-1 0-1,0 0 0,1 0 1,-1 0-1,1 0 0,-1 0 1,0-1-1,1 1 0,-1 0 1,1 0-1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2:33.474"/>
    </inkml:context>
    <inkml:brush xml:id="br0">
      <inkml:brushProperty name="width" value="0.05" units="cm"/>
      <inkml:brushProperty name="height" value="0.05" units="cm"/>
      <inkml:brushProperty name="color" value="#004F8B"/>
    </inkml:brush>
  </inkml:definitions>
  <inkml:trace contextRef="#ctx0" brushRef="#br0">78 57 4216,'0'0'10486,"-10"-8"-10067,-29-23-6,30 23 328,-6-1 2012,12 25-1462,3-14-1305,-2 43 292,3 1-1,6 47 1,-1-18-97,-3-21-75,35 362 766,-27-318-54,-7-91-619,-4-7-195,0 0 1,0 0-1,0 0 1,0 0-1,0 0 1,0 0-1,0 0 1,0 0-1,0 0 1,0 0-1,1 0 1,-1 1 0,0-1-1,0 0 1,0 0-1,0 0 1,0 0-1,0 0 1,0 0-1,0 0 1,0 0-1,0 1 1,0-1-1,0 0 1,0 0-1,0 0 1,0 0-1,0 0 1,0 0-1,0 0 1,0 0-1,0 1 1,0-1-1,0 0 1,0 0-1,0 0 1,0 0-1,0 0 1,0 0-1,0 0 1,-1 0-1,1 1 1,0-1-1,0 0 1,0 0 0,0 0-1,0 0 1,0 0-1,0 0 1,0 0-1,0 0 1,0 0-1,-1 0 1,1 0-1,0 0 1,0 0-1,0 0 1,0 0-1,0 0 1,0 0-1,0 0 1,0 0-1,-1 0 1,1 0-1,-1 4 254,1-5-34,0 0-104,-6-14 581,2-8-590,1 1 1,0-1-1,2 0 0,1 0 1,4-37-1,-1 40-82,2 0 0,1 0 0,0 1-1,1 0 1,19-35 0,-11 25-4,-7 12-13,1 0-1,0 1 0,20-26 0,-26 39-10,0-1 0,0 1 0,1-1 0,-1 1 0,1 0 0,0 1 0,0-1 0,0 0 0,0 1 0,0 0 0,0 0 0,1 0 0,-1 1 0,1 0 0,-1-1 0,1 1 0,0 1 0,0-1 0,8 1 0,-10 0-3,0 1 0,0 0 0,0 0 0,0 0 1,0 0-1,0 1 0,-1-1 0,1 1 0,0-1 1,-1 1-1,1 0 0,-1 0 0,1 0 0,-1 1 0,0-1 1,0 0-1,0 1 0,0-1 0,1 4 0,5 7-17,-1 1-1,9 21 1,-15-33 18,1 3 0,0 1 0,-1 0 0,0-1 1,0 1-1,0 0 0,0 0 0,-1 0 1,0 0-1,0 0 0,-1-1 0,0 1 1,0 0-1,0 0 0,-1-1 0,1 1 1,-2 0-1,1-1 0,0 0 0,-1 1 1,-5 6-1,2-3 0,0 0 0,-1-1 0,0 0 0,-1 0 0,0-1 1,0 0-1,0 0 0,-1-1 0,0 0 0,-13 7 0,13-9 21,-1 1-1,1-2 1,-1 1-1,0-1 1,0 0-1,-1-1 0,1-1 1,0 1-1,-13-1 1,22-1 29,1-1-45,0 1 0,1-1 0,-1 0 0,0 1 0,0-1 0,1 1 0,-1-1 0,0 1 0,1-1 0,-1 1 0,1-1 0,-1 1 0,1-1-1,-1 1 1,1 0 0,-1-1 0,1 1 0,-1 0 0,1-1 0,0 1 0,-1 0 0,1 0 0,-1-1 0,1 1 0,0 0 0,-1 0 0,1 0 0,0 0 0,-1 0 0,1 0 0,-1 0 0,1 0-1,0 0 1,-1 0 0,1 0 0,0 1 0,-1-1 0,2 1 0,32 6-4,-30-5 9,18 5 12,-1 1-1,0 0 1,22 14 0,39 28 225,-80-49-232,-1 0 0,1 0 0,-1 0 0,1 0 0,0-1 0,0 1 0,-1 0 0,1-1 0,0 1 0,0-1 0,0 0 0,-1 1 1,1-1-1,2 0 0,-3-1-26,0 0 1,0 0 0,0 1 0,0-1 0,0 0 0,0 0 0,0 0 0,0 0 0,0 0-1,-1 0 1,1 0 0,-1-1 0,1 1 0,-1 0 0,1 0 0,-1 0 0,1-1-1,-1 1 1,0 0 0,0-1 0,0 1 0,0-3 0,3-14-3418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4:48.868"/>
    </inkml:context>
    <inkml:brush xml:id="br0">
      <inkml:brushProperty name="width" value="0.05" units="cm"/>
      <inkml:brushProperty name="height" value="0.05" units="cm"/>
      <inkml:brushProperty name="color" value="#004F8B"/>
    </inkml:brush>
  </inkml:definitions>
  <inkml:trace contextRef="#ctx0" brushRef="#br0">1 32 11152,'0'0'11929,"10"-5"-11621,34-14-10,-41 17-228,0 1 0,0 0 0,0 0 0,1 0 0,-1 1 0,0-1-1,1 1 1,-1-1 0,0 1 0,1 0 0,-1 0 0,0 1 0,1-1 0,-1 1-1,0-1 1,0 1 0,1 0 0,-1 0 0,0 1 0,0-1 0,5 4 0,-7-4-24,0 1 1,0-1 0,0 0-1,-1 1 1,1-1 0,0 1 0,-1-1-1,1 1 1,-1-1 0,1 1 0,-1-1-1,0 1 1,0-1 0,0 1-1,0 0 1,0-1 0,0 1 0,-1 2-1,-6 31 315,7-33-345,-2 4 56,-1 1 1,0-1-1,0 0 1,0 0-1,-1 0 1,-7 9-1,6-9 35,1 0 0,0 0 0,0 1 0,1 0 0,-6 13 0,8-20-79,1 1 1,-1 0 0,1 0-1,0 0 1,-1-1 0,1 1-1,0 0 1,0 0-1,-1 0 1,1 0 0,0 0-1,0 0 1,0 0 0,0 0-1,0 0 1,0 0-1,0-1 1,0 1 0,1 0-1,-1 0 1,0 0 0,1 0-1,-1 0 1,0 0-1,1-1 1,-1 1 0,1 0-1,-1 0 1,1-1-1,-1 1 1,1 0 0,0-1-1,-1 1 1,1 0 0,0-1-1,0 1 1,-1-1-1,1 1 1,0-1 0,0 1-1,0-1 1,0 0 0,0 0-1,-1 1 1,1-1-1,1 0 1,17 6 186,1-2 0,-1 0 0,1-1 0,0-1 0,-1-1 0,29-1 1,-32 0-67,-2 0-416,-9 1-3526</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4:49.773"/>
    </inkml:context>
    <inkml:brush xml:id="br0">
      <inkml:brushProperty name="width" value="0.05" units="cm"/>
      <inkml:brushProperty name="height" value="0.05" units="cm"/>
      <inkml:brushProperty name="color" value="#004F8B"/>
    </inkml:brush>
  </inkml:definitions>
  <inkml:trace contextRef="#ctx0" brushRef="#br0">0 38 9744,'0'0'15341,"13"-2"-14953,98-17 788,-69 13-542,-20 2-106,0 0 1,0 2-1,0 1 1,43 3 0,-60 1-348,-5-3-173,0 0 0,0 0 0,0 0 1,0 0-1,0 0 0,1 1 0,-1-1 1,0 0-1,0 0 0,0 0 1,0 0-1,0 0 0,0 0 0,1 0 1,-1 0-1,0 0 0,0 1 0,0-1 1,0 0-1,0 0 0,1 0 0,-1 0 1,0 0-1,0 0 0,0 0 1,0 0-1,1 0 0,-1 0 0,0 0 1,0 0-1,0 0 0,0 0 0,0 0 1,1 0-1,-1-1 0,0 1 1,0 0-1,0 0 0,0 0 0,0 0 1,0 0-1,1 0 0,-1 0 0,0 0 1,0 0-1,0-1 0,0 1 0,0 0 1,0 0-1,0 0 0,0 0 1,1 0-1,-1-1 0,0 1 0,0 0 1,0 0-1,0 0 0,0 0 0,0 0 1,0-1-1,0 1 0,0 0 1,0 0-1,0 0 0,0-1 300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4:50.649"/>
    </inkml:context>
    <inkml:brush xml:id="br0">
      <inkml:brushProperty name="width" value="0.05" units="cm"/>
      <inkml:brushProperty name="height" value="0.05" units="cm"/>
      <inkml:brushProperty name="color" value="#004F8B"/>
    </inkml:brush>
  </inkml:definitions>
  <inkml:trace contextRef="#ctx0" brushRef="#br0">235 64 11256,'0'0'11382,"-10"-10"-10795,-32-30-3,40 39-493,1-1 0,-1 1 0,0 0 0,0-1 0,0 1 0,0 0 1,0 0-1,0 1 0,0-1 0,0 0 0,0 1 0,0-1 0,0 1 1,0-1-1,0 1 0,0 0 0,-1 0 0,1 0 0,0 0 0,0 1 1,0-1-1,-4 1 0,0 2 215,0-1-1,0 1 1,1 0 0,-1 0 0,-7 6 0,0 0 84,9-7-276,0 1-1,0 0 1,0 0 0,0 0 0,0 0 0,1 1-1,0-1 1,0 1 0,0 0 0,-3 5 0,1-1 93,1 1 1,1 0-1,-1 0 1,-1 12-1,-1-3 149,4-14-272,1 0 1,-1-1-1,1 1 0,0 1 1,0-1-1,1 0 0,-1 0 0,1 8 1,1 1 28,1-1 0,0 0 1,1 1-1,0-1 0,9 21 0,-10-29-87,0-1 0,0 1 0,0 0 0,1-1 0,-1 1 0,1-1 0,0 0 0,0 0 0,0 0 0,1 0 0,-1 0 0,1-1 0,-1 1 0,1-1 0,0 0 0,0 0 0,0-1 0,0 1 0,0-1 0,7 1 0,13 4-26,-13-4 0,-1 1 0,1-1 0,-1-1 0,1 0 0,0 0 0,0-1 0,-1-1 0,12-1 0,14-3 0,-32 5 0,0 0 0,1 0 0,-1-1 0,0 1 0,0-1 0,1 0 0,-1-1 0,0 1 0,0-1 0,0 0 0,0 0 0,0 0 0,4-3 0,2-2 896,-1 1-1902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4:51.473"/>
    </inkml:context>
    <inkml:brush xml:id="br0">
      <inkml:brushProperty name="width" value="0.05" units="cm"/>
      <inkml:brushProperty name="height" value="0.05" units="cm"/>
      <inkml:brushProperty name="color" value="#004F8B"/>
    </inkml:brush>
  </inkml:definitions>
  <inkml:trace contextRef="#ctx0" brushRef="#br0">0 108 11952,'0'0'8147,"5"-11"-7599,-2 7-474,1-7 196,1 1-1,1 0 1,0 0 0,0 1-1,1 0 1,13-15 0,-18 23-203,-1 0 1,1 0 0,-1 0 0,1 0 0,-1 1-1,1-1 1,-1 0 0,1 1 0,0-1 0,-1 1-1,1 0 1,0-1 0,-1 1 0,1 0 0,0 0-1,-1 0 1,1 0 0,0 0 0,0 0 0,-1 1-1,1-1 1,0 1 0,-1-1 0,1 1 0,-1-1-1,1 1 1,0 0 0,-1 0 0,0 0-1,1 0 1,-1 0 0,1 0 0,-1 0 0,0 0-1,0 1 1,0-1 0,0 0 0,0 1 0,0-1-1,0 1 1,0-1 0,-1 1 0,1-1 0,0 1-1,0 1 1,0 6 65,0 0 0,0-1 0,-1 1-1,0 0 1,-1-1 0,0 1 0,0-1 0,-1 1-1,0-1 1,0 1 0,-1-1 0,0 0 0,-1 0-1,-7 14 1,6-11 266,1 1-1,0-1 1,-4 21 0,8-31-366,1 0 1,-1-1 0,0 1-1,0-1 1,0 1-1,1-1 1,-1 1 0,0-1-1,1 1 1,-1-1-1,0 0 1,1 1 0,-1-1-1,0 1 1,1-1-1,-1 0 1,1 1 0,-1-1-1,1 0 1,-1 1-1,1-1 1,-1 0 0,1 0-1,-1 0 1,1 1-1,0-1 1,-1 0 0,1 0-1,-1 0 1,1 0 0,-1 0-1,2 0 1,20 2 314,31-3 234,37 0 460,-83 2-969,0-1-1,0 1 1,0 0 0,0 1-1,7 2 1,2 7-4165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4:52.730"/>
    </inkml:context>
    <inkml:brush xml:id="br0">
      <inkml:brushProperty name="width" value="0.05" units="cm"/>
      <inkml:brushProperty name="height" value="0.05" units="cm"/>
      <inkml:brushProperty name="color" value="#004F8B"/>
    </inkml:brush>
  </inkml:definitions>
  <inkml:trace contextRef="#ctx0" brushRef="#br0">14 0 11952,'0'0'8065,"0"11"-7508,-1 117 703,3 179 1212,3-239-1785,1 22 510,-7-65-775,1-17-202,-1 1 1,1 0-1,1 0 0,-1-1 1,5 17-1,-5-23-110,0 0 1,0 0-1,0 1 0,0-1 1,0 0-1,0 0 1,-1 0-1,1 0 0,-1 0 1,1 0-1,-1 0 1,0 0-1,-1 3 0,-4 17 1026,-4 19 483,9-35-1501,-2-9 58,-1-14 55,5-9-231,1 0 0,1 0 0,1 0 0,12-40 0,-12 50 0,0 0 0,2 1 0,-1 0 0,2 0 0,0 0 0,0 1 0,2 0 0,0 1 0,0 0 0,1 0 0,1 1 0,0 0 0,23-19 0,-33 30 0,1 0 0,-1 0 0,1 0 0,-1 0 0,1 0 0,-1 0 0,1 1 0,0-1 0,-1 0 0,1 1 0,0 0 0,0-1 0,-1 1 0,1 0 0,0 0 0,0 0 0,-1 0 0,1 0 0,0 0 0,0 0 0,-1 1 0,1-1 0,0 1 0,0-1 0,-1 1 0,1 0 0,-1 0 0,1-1 0,-1 1 0,1 0 0,-1 0 0,1 1 0,-1-1 0,0 0 0,0 0 0,1 1 0,-1-1 0,0 1 0,0-1 0,0 1 0,0 1 0,3 4 0,0 0 0,0 0 0,-1 1 0,0 0 0,0-1 0,-1 1 0,2 13 0,-3-15 0,-1-1 0,1 1 0,-1 0 0,0-1 0,-1 1 0,1-1 0,-1 1 0,0-1 0,-1 0 0,1 1 0,-1-1 0,-3 7 0,3-9 0,-1 1 0,1-1 0,0 0 0,-1 0 0,0 0 0,1 0 0,-1-1 0,-1 1 0,1-1 0,0 1 0,0-1 0,-1 0 0,1-1 0,-1 1 0,0 0 0,1-1 0,-1 0 0,-5 1 0,7-2 0,-8 3 0,0-1 0,0-1 0,-1 0 0,-10 0 0,21-1 0,0 1 0,0-1 0,0 1 0,0-1 0,0 1 0,0-1 0,0 0 0,0 1 0,0-1 0,0 1 0,0-1 0,0 1 0,0-1 0,1 0 0,-1 1 0,0-1 0,0 0 0,0 1 0,1-1 0,-1 1 0,0-1 0,0 0 0,1 1 0,-1-1 0,0 0 0,1 0 0,-1 1 0,0-1 0,1 0 0,-1 0 0,0 0 0,1 1 0,-1-1 0,1 0 0,82 59 0,-61-44 0,-1 0 0,-1 2 0,32 33 0,-51-43 0,-1-7 0,0 0 0,0 0 0,0 0 0,-1 0 0,1 0 0,0 0 0,0 0 0,0 0 0,0 1 0,-1-1 0,1 0 0,0 0 0,0 0 0,0 0 0,0 0 0,-1-1 0,1 1 0,0 0 0,0 0 0,0 0 0,0 0 0,-1 0 0,1 0 0,0 0 0,0 0 0,0 0 0,0 0 0,0 0 0,0 0 0,-1-1 0,1 1 0,0 0 0,0 0 0,0 0 0,0 0 0,0 0 0,0-1 0,0 1 0,0 0 0,-1 0 0,1 0 0,0 0 0,0-1 0,0 1 0,0 0 0,0 0 0,0 0 0,0 0 0,0-1 0,0 1 0,0 0 0,0 0 0,0 0 0,1-1 0,-8-15-3935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4:53.627"/>
    </inkml:context>
    <inkml:brush xml:id="br0">
      <inkml:brushProperty name="width" value="0.05" units="cm"/>
      <inkml:brushProperty name="height" value="0.05" units="cm"/>
      <inkml:brushProperty name="color" value="#004F8B"/>
    </inkml:brush>
  </inkml:definitions>
  <inkml:trace contextRef="#ctx0" brushRef="#br0">1 14 10952,'0'0'11675,"11"-2"-11199,36-8-10,-43 9-380,0 1 1,0 0 0,0 0 0,0 0-1,0 0 1,0 1 0,0 0 0,0 0-1,0 0 1,0 0 0,6 3 0,1 1 149,-6-3-131,0 0 0,-1 0 0,1 1 0,-1 0 1,0 0-1,0 0 0,0 0 0,0 1 0,0-1 0,-1 1 0,0 0 1,0 0-1,0 0 0,0 1 0,0-1 0,-1 1 0,0-1 0,0 1 1,0 0-1,-1 0 0,1 0 0,-1 0 0,0 0 0,-1 0 0,1 0 1,-1 0-1,0 0 0,0 1 0,-1-1 0,1 0 0,-1 0 0,0 0 1,-1 0-1,1 0 0,-1 0 0,0-1 0,0 1 0,-1-1 0,1 1 0,-1-1 1,-6 7-1,8-10-72,0 0 1,1 0 0,-1 0-1,0 0 1,0 0 0,0 0-1,1 0 1,-1 0 0,1 1-1,-1-1 1,1 0 0,-1 0-1,1 0 1,-1 1 0,1-1-1,0 0 1,0 1 0,0-1-1,0 0 1,0 0 0,0 1-1,0-1 1,0 0 0,0 1-1,1-1 1,-1 0 0,0 0-1,1 1 1,-1-1 0,1 0-1,0 0 1,-1 0 0,1 0-1,1 2 1,2 0 219,1 1 1,-1-1 0,1 0-1,0 0 1,0 0 0,9 3-1,15 9 291,-4 7 313,-16-3-5683</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4:55.041"/>
    </inkml:context>
    <inkml:brush xml:id="br0">
      <inkml:brushProperty name="width" value="0.05" units="cm"/>
      <inkml:brushProperty name="height" value="0.05" units="cm"/>
      <inkml:brushProperty name="color" value="#004F8B"/>
    </inkml:brush>
  </inkml:definitions>
  <inkml:trace contextRef="#ctx0" brushRef="#br0">0 14 10752,'0'0'12247,"12"-3"-11785,38-8-10,-46 11-391,0 0 0,1 1 0,-1-1 0,0 1 0,0 0 0,1 0 0,-1 0 0,0 0 0,0 1 0,0 0 0,0 0 0,0 0 0,-1 0 0,1 0 0,-1 1 0,1 0 0,3 4 0,4 1 126,10 10 112,-1 0 0,0 1 0,-2 0 1,32 45-1,-21-21 243,38 77 0,-50-83-328,-1 0 1,-2 1 0,-2 1-1,10 48 1,-17-56-121,-1 1 1,-2-1-1,0 0 0,-3 1 0,0-1 1,-7 32-1,-70 243 592,58-239-496,2-17 116,-2 0-1,-36 64 1,3-6 484,16-38-401,22-45-251,-11 28 0,25-50-138,-16 35 0,16-35 0,-1 0 0,0-1 0,1 1 0,-1 0 0,0-1 0,0 0 0,0 1 0,0-1 0,-1 0 0,-3 3 0,6-5 0,0 0 0,0 0 0,-1 0 0,1 0 0,0 0 0,0 0 0,0 0 0,0 0 0,-1 0 0,1 1 0,0-1 0,0 0 0,0-1 0,0 1 0,-1 0 0,1 0 0,0 0 0,0 0 0,0 0 0,0 0 0,-1 0 0,1 0 0,0 0 0,0 0 0,0 0 0,0 0 0,0 0 0,-1-1 0,1 1 0,0 0 0,0 0 0,0 0 0,0 0 0,0 0 0,0 0 0,0-1 0,-1 1 0,1 0 0,0 0 0,0 0 0,0 0 0,0-1 0,0 1 0,0 0 0,0 0 0,0 0 0,0 0 0,0-1 0,0 1 0,0 0 0,0 0 0,0 0 0,0-1 0,0 1 0,0 0 0,0 0 0,0 0 0,1 0 0,-1 0 0,0-1 0,0 1 0,0 0 0,0 0 0,0 0 0,0 0 0,0 0 0,1-1 0,-1 1 0,0 0 0,0-1 0,8-41 435,-5 29-4858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4:58.415"/>
    </inkml:context>
    <inkml:brush xml:id="br0">
      <inkml:brushProperty name="width" value="0.05" units="cm"/>
      <inkml:brushProperty name="height" value="0.05" units="cm"/>
      <inkml:brushProperty name="color" value="#004F8B"/>
    </inkml:brush>
  </inkml:definitions>
  <inkml:trace contextRef="#ctx0" brushRef="#br0">1 1 8840,'0'0'18643,"2"9"-18391,2 24 17,-2 0-1,-2 53 1,0 30 344,5 95 573,-4-116-296,-2-77-579,1-16-241,0 0 0,-1 0 0,1 0 0,0 0 1,0 0-1,0 0 0,1-1 0,-1 1 0,0 0 0,1 0 1,0 0-1,-1 0 0,2 3 0,-1-4-60,-1 0 0,0 0 1,0 0-1,0 0 0,0 0 0,0 0 0,0 1 0,0-1 1,0 0-1,0 0 0,0 0 0,0 0 0,-1 2 1,-1 14 58,2-16-68,0-1 0,0 1 0,0-1-1,0 1 1,0-1 0,0 1 0,1-1 0,-1 1-1,0-1 1,0 1 0,1-1 0,-1 0-1,0 1 1,1-1 0,-1 1 0,0-1 0,1 0-1,-1 1 1,1-1 0,-1 0 0,1 1 0,-1-1-1,0 0 1,1 0 0,-1 0 0,1 1 0,-1-1-1,1 0 1,0 0 0,3 0-1,0 1 0,0-1 0,0 0 0,0 0 0,0-1 0,4 0 0,20-1 0,135 6 0,-56-4 0,-99-1 0,-3 1 0,0-1 0,-1 1 0,1 0 0,0 0 0,-1 0 0,1 1 0,-1-1 0,1 1 0,0 0 0,6 3 0,-7-5 0,-4 1 0,0 0 0,1 0 0,-1 0 0,0 0 0,0 0 0,0-1 0,0 1 0,0 0 0,0 0 0,0 0 0,0 0 0,0 0 0,0 0 0,0 0 0,0 0 0,0 0 0,0 0 0,0 0 0,1 0 0,-1 0 0,0 0 0,0 0 0,0 0 0,0 0 0,0 0 0,0 0 0,0 0 0,0 0 0,0 0 0,0 0 0,1 0 0,-1 0 0,0 0 0,0 0 0,0 0 0,0 0 0,0 0 0,0 0 0,0 0 0,0 0 0,0 0 0,0 0 0,0 0 0,0 0 0,0 0 0,0 1 0,1-1 0,-1 0 0,0 0 0,0 0 0,0 0 0,0 0 0,0 0 0,0 0 0,0 0 0,0 0 0,0 0 0,0 0 0,0 0 0,0 1 0,0-1 0,0 0 0,0 0 0,0 0 0,0 0 0,0 0 0,0 0 0,0 0 0,0 0 0,0 2 871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4:59.243"/>
    </inkml:context>
    <inkml:brush xml:id="br0">
      <inkml:brushProperty name="width" value="0.05" units="cm"/>
      <inkml:brushProperty name="height" value="0.05" units="cm"/>
      <inkml:brushProperty name="color" value="#004F8B"/>
    </inkml:brush>
  </inkml:definitions>
  <inkml:trace contextRef="#ctx0" brushRef="#br0">56 123 11048,'0'0'9473,"-4"-9"-9113,0-5-233,3 9-36,-1-1 0,0 1 0,0-1 0,0 1 0,-5-8 0,-5 1 1805,11 11-1777,0 0-1,-1 0 1,1 0 0,0 0-1,0-1 1,0 1 0,0 0-1,0 0 1,0-1 0,0 1-1,0-1 1,0 1 0,1-1-1,-1 1 1,1-1 0,-1-2-1,-2-2 1499,2 3-703,10 0 24,2 0-748,-1 0 0,0 1 0,1 1 0,-1 0 0,1 0 0,16 2 0,66 10 1763,-36-2-1413,-19-4-540,-31-1 0,-7-4 0,1 0 0,-1 0 0,0 0 0,0 0 0,0 1 0,0-1 0,0 0 0,0 0 0,0 0 0,0 0 0,1 0 0,-1 0 0,0 0 0,0 1 0,0-1 0,0 0 0,0 0 0,1 0 0,-1 0 0,0 0 0,0 0 0,0 0 0,0 0 0,0 0 0,1 0 0,-1 0 0,0 0 0,0 0 0,0 0 0,0 0 0,1 0 0,-1 0 0,0 0 0,0 0 0,0 0 0,0 0 0,0 0 0,1 0 0,-1 0 0,0-1 0,0 1 0,0 0 0,0 0 0,0 0 0,1 0 0,-1 0 0,0 0 0,0 0 0,0-1 0,0 1 0,0 0 0,0 0 0,0 0 0,0 0 0,0 0 0,0-1 0,0 1 0,0 0 0,1 0 0,-1-1 7,0 1 0,0 0 1,0 0-1,0 0 0,0 0 0,0 0 1,0 0-1,0-1 0,0 1 0,0 0 1,0 0-1,0 0 0,0 0 0,1 0 1,-1 0-1,0-1 0,0 1 0,0 0 1,0 0-1,0 0 0,0 0 0,0 0 1,1 0-1,-1 0 0,0 0 0,0 0 1,0 0-1,0 0 0,0 0 0,1 0 1,-1 0-1,0 0 0,0 0 0,0 0 0,0 0 1,1 0-1,-1 0 0,0 0 0,0 0 1,0 0-1,1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4:59.952"/>
    </inkml:context>
    <inkml:brush xml:id="br0">
      <inkml:brushProperty name="width" value="0.05" units="cm"/>
      <inkml:brushProperty name="height" value="0.05" units="cm"/>
      <inkml:brushProperty name="color" value="#004F8B"/>
    </inkml:brush>
  </inkml:definitions>
  <inkml:trace contextRef="#ctx0" brushRef="#br0">0 36 10040,'0'0'13414,"12"-2"-12851,167-14 1606,-139 14-1757,162 2 2190,-175 2-2212,-16-1-185,0 0 1,-1-1 0,1 0 0,0-1 0,13-2-1,53-12 1714,-75 14-1933,1 1-1,-1 0 1,1 0-1,-1 1 1,1-1-1,-1 1 1,1-1-1,-1 1 1,1 0 0,-1 0-1,5 2 1,3 3-4321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51:55.507"/>
    </inkml:context>
    <inkml:brush xml:id="br0">
      <inkml:brushProperty name="width" value="0.05" units="cm"/>
      <inkml:brushProperty name="height" value="0.05" units="cm"/>
      <inkml:brushProperty name="color" value="#5B2D90"/>
    </inkml:brush>
  </inkml:definitions>
  <inkml:trace contextRef="#ctx0" brushRef="#br0">223 1 7432,'0'0'9105,"2"14"-8591,0-5-423,-1 1-1,0-1 0,0 1 0,-1-1 1,-1 1-1,0 0 0,0-1 0,-1 1 0,0-1 1,0 0-1,-7 17 0,-5 2 329,-2 0 0,0-1 0,-2-1 0,-1 0 0,0-2 0,-2 0 0,-31 26 0,42-39-158,8-9-171,0 1-1,0-1 0,0 0 0,0 0 0,-1 0 0,1 0 0,-1 0 0,1-1 0,-5 3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2:34.215"/>
    </inkml:context>
    <inkml:brush xml:id="br0">
      <inkml:brushProperty name="width" value="0.05" units="cm"/>
      <inkml:brushProperty name="height" value="0.05" units="cm"/>
      <inkml:brushProperty name="color" value="#004F8B"/>
    </inkml:brush>
  </inkml:definitions>
  <inkml:trace contextRef="#ctx0" brushRef="#br0">0 1 6224,'0'0'10255,"3"11"-9849,-1-4-316,-2-4-60,1 0 0,-1 0 0,1 0 0,0 0 1,0 0-1,0 0 0,0 0 0,1 0 0,-1-1 0,1 1 0,-1-1 0,1 1 0,0-1 1,0 1-1,0-1 0,0 0 0,1 0 0,-1 0 0,0 0 0,1 0 0,0-1 0,3 2 0,136 38 1486,-55-18-650,-77-20-757,0 0 1,0-1-1,0 0 0,0 0 1,0-2-1,0 1 1,0-1-1,0 0 0,0-1 1,0 0-1,0-1 1,0 0-1,0-1 0,0 0 1,-1 0-1,1-1 1,-1 0-1,14-10 0,-11 7-286,44-26 750,-51 30-1086,0 2 0,0-1-1,-1 0 1,2 1 0,8-1-1</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5:00.635"/>
    </inkml:context>
    <inkml:brush xml:id="br0">
      <inkml:brushProperty name="width" value="0.05" units="cm"/>
      <inkml:brushProperty name="height" value="0.05" units="cm"/>
      <inkml:brushProperty name="color" value="#004F8B"/>
    </inkml:brush>
  </inkml:definitions>
  <inkml:trace contextRef="#ctx0" brushRef="#br0">1 1 11352,'0'0'11777,"4"13"-11172,2 2-427,-3-8-82,0 1 1,0-1-1,-1 1 0,0 0 1,0 0-1,-1 0 0,0 0 1,-1 1-1,0 9 0,2 75 1639,-1-79-1328,-1 5 114,0-8 271,1 0 1,4 22-1,-6-24 586,0-8-445,1-7-576,4-31-1,0-4-4623</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5:02.351"/>
    </inkml:context>
    <inkml:brush xml:id="br0">
      <inkml:brushProperty name="width" value="0.05" units="cm"/>
      <inkml:brushProperty name="height" value="0.05" units="cm"/>
      <inkml:brushProperty name="color" value="#004F8B"/>
    </inkml:brush>
  </inkml:definitions>
  <inkml:trace contextRef="#ctx0" brushRef="#br0">1 81 9848,'0'0'14471,"11"-5"-14079,12-7-200,36-17 800,-46 23-587,1 1 0,0 1 0,1 0-1,19-2 1,113-3 1303,-26 15-296,-112-6-1114,0 1-1,-1 1 1,1 0-1,14 4 1,-22-6-288,-1 1-1,1-1 1,-1 0 0,0 0-1,1 0 1,-1 0-1,1 0 1,-1 0 0,1 0-1,-1 1 1,0-1 0,1 0-1,-1 0 1,0 1-1,1-1 1,-1 0 0,0 0-1,1 1 1,-1-1 0,0 0-1,0 1 1,1-1-1,-1 1 1,0-1 0,0 0-1,1 1 1,-1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5:02.838"/>
    </inkml:context>
    <inkml:brush xml:id="br0">
      <inkml:brushProperty name="width" value="0.05" units="cm"/>
      <inkml:brushProperty name="height" value="0.05" units="cm"/>
      <inkml:brushProperty name="color" value="#004F8B"/>
    </inkml:brush>
  </inkml:definitions>
  <inkml:trace contextRef="#ctx0" brushRef="#br0">1 37 12760,'0'0'7526,"10"-4"-7107,-3 2-380,11-5 294,1 1 1,0 1-1,0 1 0,1 0 0,20 0 0,-30 4-181,24 0 559,43 5 1,44 3 1297,-80-11-986,-32 1-752,0 1 0,0 1 0,0-1 1,13 2-1,-17 0-3732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5:04.255"/>
    </inkml:context>
    <inkml:brush xml:id="br0">
      <inkml:brushProperty name="width" value="0.05" units="cm"/>
      <inkml:brushProperty name="height" value="0.05" units="cm"/>
      <inkml:brushProperty name="color" value="#004F8B"/>
    </inkml:brush>
  </inkml:definitions>
  <inkml:trace contextRef="#ctx0" brushRef="#br0">0 0 9144,'0'0'17725,"10"4"-17353,4 1-153,0 0 1,1-1-1,-1-1 1,1 0 0,0-1-1,26 0 1,97-7 1498,-9 0 474,-120 8-2126,1-1-61,-9-5 872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5:05.543"/>
    </inkml:context>
    <inkml:brush xml:id="br0">
      <inkml:brushProperty name="width" value="0.05" units="cm"/>
      <inkml:brushProperty name="height" value="0.05" units="cm"/>
      <inkml:brushProperty name="color" value="#004F8B"/>
    </inkml:brush>
  </inkml:definitions>
  <inkml:trace contextRef="#ctx0" brushRef="#br0">91 1 9144,'0'0'18874,"-11"7"-18554,-32 26 4,39-30-249,1 0 0,0 0 0,0 0 1,1 0-1,-1 1 0,1-1 0,-1 1 0,1 0 0,0-1 1,1 1-1,-1 0 0,1 0 0,-1 1 0,1-1 0,1 0 1,-1 0-1,0 0 0,1 1 0,0-1 0,0 0 1,0 0-1,1 1 0,-1-1 0,1 0 0,0 0 0,2 7 1,2 0 141,-1 1 0,2-1 1,-1 0-1,2 0 1,-1 0-1,1-1 1,10 11-1,-11-15-196,0-1-1,0 0 1,1 0-1,0 0 1,-1-1-1,2 0 1,-1-1-1,0 1 1,1-1-1,-1-1 1,1 1-1,0-1 1,0-1-1,0 0 1,14 1-1,-20-2 26,-1 0 0,1 0 1,0 0-1,0 0 0,-1 0 0,1 0 0,0-1 0,-1 1 1,1-1-1,0 1 0,-1-1 0,1 0 0,-1 0 1,1 0-1,-1 0 0,1 0 0,-1 0 0,2-1 1,-2 1-377,0-1 1,-1 1 0,1 0-1,0 0 1,-1 0-1,1-1 1,-1 1 0,1 0-1,-1-1 1,0 1 0,0 0-1,1-1 1,-1 1 0,0-2-1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5:05.766"/>
    </inkml:context>
    <inkml:brush xml:id="br0">
      <inkml:brushProperty name="width" value="0.05" units="cm"/>
      <inkml:brushProperty name="height" value="0.05" units="cm"/>
      <inkml:brushProperty name="color" value="#004F8B"/>
    </inkml:brush>
  </inkml:definitions>
  <inkml:trace contextRef="#ctx0" brushRef="#br0">1 53 17079,'0'0'5344,"60"-53"-5280,-44 60-192,2 3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5:06.938"/>
    </inkml:context>
    <inkml:brush xml:id="br0">
      <inkml:brushProperty name="width" value="0.05" units="cm"/>
      <inkml:brushProperty name="height" value="0.05" units="cm"/>
      <inkml:brushProperty name="color" value="#004F8B"/>
    </inkml:brush>
  </inkml:definitions>
  <inkml:trace contextRef="#ctx0" brushRef="#br0">124 69 10152,'0'0'12702,"-10"5"-12250,0 1-328,4-4-52,1 1 1,-1 0-1,1 1 1,0-1 0,0 1-1,0 0 1,1 0-1,-1 1 1,-6 8-1,4-3 117,2-1-1,-1 1 1,1-1 0,1 1-1,0 1 1,0-1 0,1 1-1,0-1 1,1 1-1,1 0 1,-1 0 0,1 0-1,1 0 1,1 11 0,-1-20-140,0 0 1,0 0 0,0 0 0,0 0 0,1 0 0,-1-1 0,1 1 0,-1 0 0,1 0 0,0 0 0,-1 0 0,1-1 0,0 1-1,0 0 1,0-1 0,1 1 0,-1-1 0,0 1 0,1-1 0,-1 0 0,2 2 0,-1-2-1,1 0-1,-1-1 1,0 1 0,0 0 0,0-1 0,0 0-1,1 1 1,-1-1 0,0 0 0,0 0 0,1 0-1,-1-1 1,0 1 0,0 0 0,4-2-1,3-1 65,1-1 0,-1 0 0,1 0 0,-1-1 0,-1 0 0,15-11 0,33-36 400,-27 23-224,-16 13-32,-3 5 303,-10 11-548,1 0 1,-1 0 0,1 1 0,-1-1 0,1 0 0,-1 0 0,1 1 0,-1-1 0,1 0 0,-1 0 0,0 1 0,1-1 0,-1 1 0,0-1 0,1 0 0,-1 1 0,0-1 0,1 1 0,-1-1 0,0 1 0,0-1 0,1 1 0,-1-1 0,0 1 0,0-1-1,0 1 1,0-1 0,0 2 0,6 11 27,0 0 0,1-1 0,1 1 0,0-1 0,0-1 0,1 0 0,1 0 0,0-1 0,0 0-1,1 0 1,0-2 0,1 1 0,12 6 0,-20-13-31,-1 0 0,1 0 0,0-1 1,0 1-1,0-1 0,0 0 0,0 0 0,0-1 0,0 1 0,0-1 0,0 0 1,0 0-1,1 0 0,-1-1 0,0 1 0,0-1 0,0 0 0,0 0 0,0-1 1,0 1-1,-1-1 0,1 1 0,0-1 0,-1-1 0,1 1 0,-1 0 0,0-1 1,1 0-1,-1 1 0,-1-1 0,4-4 0,0-1 10,0 1-1,-1 0 1,0-1-1,0 0 1,-1 0-1,0-1 1,-1 1 0,1-1-1,-2 1 1,1-1-1,-1 0 1,0 0-1,0-10 1,-2 9-19,0 0 0,-1 0 0,0 0 0,-1 1 0,0-1 0,0 0 0,-1 1 0,0-1 0,0 1 0,-1 0 0,-1 0 0,0 1 0,0-1 0,0 1 0,-1 0 0,0 0 0,-1 1 0,0 0 0,-13-11 0,17 16 0,0 0 0,0 0 0,-1 0 0,1 1 0,0-1 0,-1 1 0,1 0 0,-1 0 0,0 0 0,1 1 0,-1-1 0,0 1 0,1 0 0,-1 0 0,0 0 0,1 1 0,-1-1 0,0 1 0,1 0 0,-1 0 0,1 0 0,-1 0 0,-5 4 0,3-2 0,0 1 0,1 0 0,-1 1 0,1-1 0,0 1 0,0 0 0,1 0 0,-1 0 0,1 1 0,0-1 0,-5 12 0,-4 11-4009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5:09.560"/>
    </inkml:context>
    <inkml:brush xml:id="br0">
      <inkml:brushProperty name="width" value="0.05" units="cm"/>
      <inkml:brushProperty name="height" value="0.05" units="cm"/>
      <inkml:brushProperty name="color" value="#004F8B"/>
    </inkml:brush>
  </inkml:definitions>
  <inkml:trace contextRef="#ctx0" brushRef="#br0">1 84 10248,'0'0'12194,"1"11"-11702,15 178 2093,-15-152-1730,-1-30-623,0 0 1,0 0 0,1 0-1,-1 0 1,4 12 0,-6-4 1825,0-8 23,10-17-1719,-1-3-321,0 0 1,-1-1-1,-1 0 1,0-1-1,4-20 0,12-34 87,-10 42-99,4-8 13,9-38-1,-21 68-41,-1 1 0,1-1 0,0 0 0,0 1 0,0-1 0,1 1 0,-1 0 0,1 0 0,0 0 0,0 1 0,1-1 0,-1 1 0,8-4 0,9-9 0,-20 16 0,1-1 0,-1 1 0,0 0 0,0 0 0,0-1 0,0 1 0,0 0 0,1 0 0,-1 0 0,0 0 0,0 0 0,0 1 0,0-1 0,0 0 0,1 0 0,-1 1 0,0-1 0,0 1 0,0-1 0,0 1 0,0-1 0,0 1 0,1 1 0,23 18 0,-13-8 0,-8-8 0,-1-1 0,1 1 0,-1 0 0,0 1 0,0-1 0,3 6 0,5 13 0,-2-7 0,-2 0 0,0 0 0,-1 1 0,0 0 0,3 20 0,8 56 0,-16-69 0,-1-18 0,0 0 0,1-1 0,0 1 0,-1 0 0,3 6 0,3 15 0,-6-13 0,-1-5 0,3-14 0,1-2-4037</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5:10.360"/>
    </inkml:context>
    <inkml:brush xml:id="br0">
      <inkml:brushProperty name="width" value="0.05" units="cm"/>
      <inkml:brushProperty name="height" value="0.05" units="cm"/>
      <inkml:brushProperty name="color" value="#004F8B"/>
    </inkml:brush>
  </inkml:definitions>
  <inkml:trace contextRef="#ctx0" brushRef="#br0">86 0 11656,'0'0'9767,"-11"10"-9276,-36 28-19,45-37-381,0 1 0,0-1 1,0 1-1,0 0 0,0 0 0,1-1 1,-1 1-1,1 0 0,-1 0 0,1 0 1,-1 1-1,1-1 0,0 0 0,0 0 0,0 1 1,1-1-1,-1 1 0,0-1 0,1 0 1,0 1-1,-1-1 0,1 1 0,0-1 1,0 1-1,1-1 0,-1 1 0,0-1 0,2 5 1,-1-1 277,-1-4-295,1-1 1,-1 1 0,1 0 0,-1-1 0,1 1 0,0 0 0,0-1 0,-1 1 0,1-1 0,0 0 0,0 1 0,0-1 0,1 0-1,-1 1 1,0-1 0,0 0 0,1 0 0,-1 0 0,3 2 0,0-2 17,-1 0 1,0 1-1,0-1 1,1-1-1,-1 1 0,1 0 1,-1-1-1,0 0 0,7 0 1,-5 0-4,0 0 0,0-1 0,1 0 1,-1 0-1,0 0 0,0 0 0,0-1 0,0 0 0,0 0 0,-1 0 1,1-1-1,-1 0 0,6-3 0,-10 5-77,26-29 691,-25 29-668,1-1 1,-1 0-1,0 0 1,0 0-1,-1 1 1,1-1-1,0 0 1,-1 0-1,1 0 1,-1 0-1,1 0 1,-1 0-1,0 0 0,0 0 1,0 0-1,0 0 1,-1-3-1,0 1 71,-1 0-1,1 1 1,-1-1-1,0 0 1,-1 1-1,1-1 1,0 1-1,-5-5 1,5 6-67,-1 0 1,1 1 0,-1-1 0,1 0-1,-1 1 1,0-1 0,0 1 0,1 0-1,-1 0 1,0 0 0,0 1 0,0-1-1,0 1 1,0-1 0,0 1 0,0 0-1,0 0 1,-1 0 0,1 1 0,0-1-1,0 1 1,0-1 0,0 1 0,1 0-1,-4 2 1,4-3-53,0 1-1,0 0 1,0 0-1,0 0 1,0 0-1,0 0 1,0 0 0,0 0-1,0 1 1,1-1-1,-1 1 1,1-1-1,-1 1 1,1 0 0,0-1-1,-2 4 1,-1 12-4986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5:12.331"/>
    </inkml:context>
    <inkml:brush xml:id="br0">
      <inkml:brushProperty name="width" value="0.05" units="cm"/>
      <inkml:brushProperty name="height" value="0.05" units="cm"/>
      <inkml:brushProperty name="color" value="#004F8B"/>
    </inkml:brush>
  </inkml:definitions>
  <inkml:trace contextRef="#ctx0" brushRef="#br0">85 168 9144,'0'0'18519,"11"6"-18144,36 18-6,-43-23-283,0 0 0,-1 0 0,1 0 0,0 0 0,0 0 0,0-1 0,0 0 0,-1 0 0,1 0 0,7-1 1,-8 0 31,0 1 1,0 0 0,0 0-1,0 0 1,0 0 0,0 0-1,0 1 1,4 0 0,-5 0-47,0 0 1,-1-1 0,1 1-1,0-1 1,-1 0 0,1 1-1,0-1 1,0 0-1,-1 0 1,1 0 0,0 0-1,-1-1 1,1 1-1,0 0 1,-1-1 0,4 0-1,-4 1-54,-1-1-1,1 1 1,-1 0-1,0 0 1,1 0-1,-1 0 1,1 0-1,-1 0 0,0 0 1,1 0-1,-1 1 1,1-1-1,-1 0 1,0 0-1,1 0 1,-1 0-1,1 0 1,-1 1-1,0-1 0,1 0 1,-1 0-1,0 1 1,1-1-1,-1 0 1,0 0-1,0 1 1,1-1-1,-1 1 1,1 0 4,-1-1 0,1 1 0,-1 0 0,1-1 0,0 1 0,0-1 0,-1 1 0,1-1 0,0 1 0,0-1 1,-1 0-1,1 1 0,0-1 0,0 0 0,0 0 0,-1 1 0,1-1 0,0 0 0,0 0 0,0 0 0,0 0 1,0 0-1,0 0 0,-1 0 0,1-1 0,2 1 0,-3 0-22,1-1 0,0 1 0,0 0 0,0 0 0,0-1 0,-1 1 0,1 0 0,0-1 0,0 1 0,-1-1 0,1 1 0,0-1 0,-1 0 0,1 1 0,0-1 0,-1 0 0,1 1 0,-1-1 0,1 0 0,-1 1 0,0-1 0,1 0 0,-1 0 0,0 0 0,1 1 0,-1-1 0,0 0 0,0 0 0,0 0 0,0 0 0,0 0 0,0 1 0,0-1 0,0 0 0,0 0 0,0 0 0,-1-1 0,1 1 0,-1-25 0,-1 1 0,-1 0 0,-9-36 0,11 57 0,-1 2 0,1-1 0,0 0 0,-1 0 0,0 0 0,1 1 0,-1-1 0,0 1 0,-1-1 0,1 1 0,0 0 0,-1 0 0,1 0 0,-1 0 0,1 0 0,-1 0 0,0 1 0,0-1 0,0 1 0,0 0 0,0 0 0,0 0 0,0 0 0,0 1 0,0-1 0,-1 1 0,1 0 0,0 0 0,0 0 0,0 0 0,-4 1 0,-30 6 0,33-7 0,0 1 0,0-1 0,0 1 0,0 0 0,0 0 0,0 0 0,0 0 0,1 1 0,-1-1 0,0 1 0,1 0 0,-1 0 0,1 1 0,-5 3 0,-45 40 0,50-43 0,0 1 0,0-1 0,0 1 0,0 0 0,1 0 0,-1 0 0,1 0 0,-3 7 0,-5 9 0,8-14 0,-1 0 0,1 0 0,0 0 0,1 0 0,0 1 0,0-1 0,0 0 0,0 13 0,7 1 0,-5-18 0,0 1 0,0-1 0,0 1 0,0 0 0,-1 0 0,1-1 0,-1 5 0,1 0 0,0 0 0,0 0 0,0-1 0,1 1 0,0 0 0,0-1 0,0 0 0,1 1 0,5 7 0,11 28 0,-15-30 0,-4-8 0,1 0 0,0-1 0,0 1 0,1-1 0,-1 0 0,1 1 0,-1-1 0,1 0 0,0 0 0,0 0 0,1 0 0,-1 0 0,0-1 0,1 1 0,0-1 0,0 1 0,5 3 0,54 36 0,-56-38 0,-1-1 0,1-1 0,0 1 0,0-1 0,1 0 0,-1 0 0,0-1 0,1 0 0,-1 0 0,1-1 0,-1 1 0,10-2 0,1 3 0,-15-2 0,0 1 0,0-1 0,0 0 0,0 0 0,1 0 0,-1 0 0,0 0 0,4-1 0,6 0 0,-12 1-6,0 0 0,0 0 1,0 0-1,0 0 0,0 0 0,0 0 0,0 0 1,0 0-1,0-1 0,0 1 0,0 0 0,0 0 0,1 0 1,-1 0-1,0 0 0,0 0 0,0 0 0,0-1 1,0 1-1,0 0 0,0 0 0,0 0 0,0 0 1,0 0-1,0 0 0,-1 0 0,1-1 0,0 1 1,0 0-1,0 0 0,0 0 0,0 0 0,0 0 0,0 0 1,0 0-1,0 0 0,0 0 0,0-1 0,0 1 1,0 0-1,0 0 0,-1 0 0,1 0 0,0 0 1,0 0-1,0 0 0,0 0 0,0 0 0,0 0 0,-1 0 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2:35.194"/>
    </inkml:context>
    <inkml:brush xml:id="br0">
      <inkml:brushProperty name="width" value="0.05" units="cm"/>
      <inkml:brushProperty name="height" value="0.05" units="cm"/>
      <inkml:brushProperty name="color" value="#004F8B"/>
    </inkml:brush>
  </inkml:definitions>
  <inkml:trace contextRef="#ctx0" brushRef="#br0">15 0 5720,'0'0'6056,"-2"12"-5674,-6 53 73,4 1-1,4 85 1,1-100-255,-1 46 184,18 482 1556,-17-562-1867,5 65 571,18 84-1,-20-148-361,13 29 0,-10-31 170,-2 0 1,5 18-1,-10-35-433,0 1-1,0 0 0,0 0 0,0 0 1,0 0-1,0 0 0,0 0 0,0 0 1,0 0-1,0 0 0,0-1 0,0 1 0,0 0 1,0 0-1,0 0 0,0 0 0,0 0 1,0 0-1,0 0 0,0 0 0,1 0 1,-1 0-1,0 0 0,0 0 0,0 0 0,0 0 1,0 0-1,0 0 0,0 0 0,0-1 1,0 1-1,1 0 0,-1 0 0,0 0 1,0 0-1,0 0 0,0 0 0,0 0 1,0 1-1,0-1 0,0 0 0,0 0 0,1 0 1,-1 0-1,0 0 0,0 0 0,0 0 1,0 0-1,0 0 0,0 0 0,0 0 1,0 0-1,0 0 0,0 0 0,0 0 1,0 0-1,1 0 0,-1 1 0,0-1 0,0 0 1,0 0-1,0 0 0,0 0 0,0 0 1,0 0-1,0 0 0,7-14 272,6-19-367,-6 8-2550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5:13.661"/>
    </inkml:context>
    <inkml:brush xml:id="br0">
      <inkml:brushProperty name="width" value="0.05" units="cm"/>
      <inkml:brushProperty name="height" value="0.05" units="cm"/>
      <inkml:brushProperty name="color" value="#004F8B"/>
    </inkml:brush>
  </inkml:definitions>
  <inkml:trace contextRef="#ctx0" brushRef="#br0">275 0 10248,'0'0'10401,"-8"13"-9859,-62 112 1025,24-22 39,5 2 0,-35 138 0,67-210-1322,3-10 1,0-1 1,1 1-1,2 0 0,0 0 0,1 1 0,2 23 0,22 136 1734,-17-159-1881,2 0 0,1-1-1,0 1 1,2-2 0,13 25-1,-4-9-79,-11-21-58,1 0 0,1-1 0,0-1 0,1 0 0,20 22 0,-14-27 868,-1 0-1800,-7 1-2940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5:15.400"/>
    </inkml:context>
    <inkml:brush xml:id="br0">
      <inkml:brushProperty name="width" value="0.05" units="cm"/>
      <inkml:brushProperty name="height" value="0.05" units="cm"/>
      <inkml:brushProperty name="color" value="#004F8B"/>
    </inkml:brush>
  </inkml:definitions>
  <inkml:trace contextRef="#ctx0" brushRef="#br0">1 186 9744,'0'0'12181,"12"-8"-11793,-1 1-291,4-4 162,2 1 0,-1 1 0,33-13 0,-30 13 132,10-4 266,-28 12-596,0 1 1,0-1 0,1 1-1,-1 0 1,0 0 0,0-1-1,0 1 1,0 0 0,0 0-1,1 0 1,-1 0 0,0 0-1,0 0 1,0 1 0,0-1-1,0 0 1,1 1 0,-1-1 0,1 1-1,0 1 7,-1-1-1,1 1 1,-1-1-1,0 1 1,0-1-1,0 1 0,0 0 1,0 0-1,0 0 1,0 0-1,-1-1 1,1 1-1,-1 0 1,1 0-1,-1 0 1,0 0-1,0 0 1,0 3-1,-4 40 462,2-31-395,-10 58 388,7-48-250,1 1 0,-1 37 0,5-56-188,0 0 0,0-1 1,0 1-1,1-1 0,0 1 1,0-1-1,1 1 0,-1-1 1,1 1-1,0-1 0,1 0 1,-1 0-1,1 0 0,0 0 1,0-1-1,1 1 0,-1-1 1,1 0-1,0 0 0,0 0 0,0 0 1,1-1-1,0 0 0,-1 0 1,1 0-1,0 0 0,0-1 1,6 2-1,-7-3-56,0 1-1,1-2 1,-1 1-1,0-1 1,1 1 0,-1-1-1,1 0 1,-1-1 0,0 1-1,1-1 1,-1 0-1,0 0 1,0 0 0,0-1-1,0 1 1,0-1-1,0 0 1,0 0 0,0-1-1,0 1 1,5-6-1,8-6 137,0-2-1,-2 0 1,16-19-1,-15 16-120,-9 10-43,0 1 0,0-2 0,-1 1 0,0-1 0,-1 0 0,0 0 0,0-1 0,4-16 0,39-156 0,-46 178 0,0 1 0,0 1 0,0-1 0,0 0 0,0 0 0,1 1 0,-1-1 0,1 1 0,0 0 0,0 0 0,5-3 0,7-10 0,-11 12 0,-1 1 0,1 0 0,1 0 0,-1 0 0,0 0 0,1 0 0,-1 1 0,1 0 0,0 0 0,0 0 0,0 1 0,0 0 0,0-1 0,0 2 0,10-2 0,-7 2 0,0 0 0,0 1 0,0-1 0,0 1 0,0 1 0,0 0 0,0 0 0,-1 0 0,12 6 0,-9 0 850,-6 2-5635</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5:16.366"/>
    </inkml:context>
    <inkml:brush xml:id="br0">
      <inkml:brushProperty name="width" value="0.05" units="cm"/>
      <inkml:brushProperty name="height" value="0.05" units="cm"/>
      <inkml:brushProperty name="color" value="#004F8B"/>
    </inkml:brush>
  </inkml:definitions>
  <inkml:trace contextRef="#ctx0" brushRef="#br0">133 1 10040,'0'0'15943,"-11"10"-15443,-70 63 923,77-68-1240,-1 0 0,2 0 0,-1 0 0,0 1 0,1-1 0,0 1 0,1 0-1,-1 0 1,1 0 0,0 0 0,1 0 0,-1 1 0,1-1 0,0 0 0,1 1 0,-1-1 0,2 9 0,0-11-141,0 1-1,1-1 1,-1 1 0,1-1 0,0 0-1,0 0 1,1 0 0,-1 0-1,1 0 1,0-1 0,0 1 0,0-1-1,0 0 1,1 0 0,-1 0-1,1 0 1,0 0 0,0-1 0,0 0-1,5 3 1,-3-2 11,0-1-1,1 1 1,-1-1-1,1 0 1,-1 0 0,1-1-1,0 0 1,0 0 0,0-1-1,-1 0 1,1 0-1,13-2 1,-1-1 375,9-3-41,-27 5-605,0 0 1,0 1 0,0-1 0,0 0-1,0 1 1,0-1 0,0 0 0,0 0-1,0 0 1,-1 0 0,1 0-1,0 0 1,-1 0 0,1 0 0,-1 0-1,1 0 1,-1 0 0,1 0 0,-1 0-1,0-1 1,1-1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5:17.057"/>
    </inkml:context>
    <inkml:brush xml:id="br0">
      <inkml:brushProperty name="width" value="0.05" units="cm"/>
      <inkml:brushProperty name="height" value="0.05" units="cm"/>
      <inkml:brushProperty name="color" value="#004F8B"/>
    </inkml:brush>
  </inkml:definitions>
  <inkml:trace contextRef="#ctx0" brushRef="#br0">80 1 10248,'0'0'10817,"-12"2"-10232,-35 7 15,46-9-496,0 0 1,-1 0-1,1 0 1,0 1-1,0-1 1,-1 1-1,1-1 0,0 1 1,0-1-1,-1 1 1,1 0-1,0 0 0,0-1 1,0 1-1,-1 1 1,2-1-44,0-1 1,-1 1 0,1-1 0,0 0 0,0 1 0,0-1-1,0 0 1,0 1 0,0-1 0,0 1 0,0-1-1,0 0 1,0 1 0,0-1 0,0 0 0,0 1-1,1-1 1,-1 1 0,0-1 0,0 0 0,0 1-1,0-1 1,1 0 0,-1 1 0,0-1 0,0 0-1,1 0 1,-1 1 0,0-1 0,1 1 0,0 0 84,0-1 1,1 1-1,-1 0 1,0 0 0,1 0-1,-1-1 1,0 1-1,1-1 1,-1 1 0,0-1-1,1 1 1,-1-1-1,1 0 1,-1 0 0,1 0-1,-1 0 1,1 0-1,-1 0 1,3 0-1,-2-1 89,0 0-1,0 0 1,0-1-1,0 1 1,0 0-1,0-1 1,0 1-1,2-4 1,-3 4-160,-1 0 0,1 0 0,-1 1 1,0-1-1,1 0 0,-1 0 0,0 0 0,0 0 1,0 1-1,1-1 0,-1 0 0,0 0 0,0 0 1,0 0-1,-1 0 0,1 0 0,0 1 1,0-1-1,0 0 0,0 0 0,-1 0 0,1 0 1,-1 1-1,0-2 0,0 4 607,0 0-710,7-1-4649</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5:18.153"/>
    </inkml:context>
    <inkml:brush xml:id="br0">
      <inkml:brushProperty name="width" value="0.05" units="cm"/>
      <inkml:brushProperty name="height" value="0.05" units="cm"/>
      <inkml:brushProperty name="color" value="#004F8B"/>
    </inkml:brush>
  </inkml:definitions>
  <inkml:trace contextRef="#ctx0" brushRef="#br0">1 37 10544,'0'0'10674,"10"-5"-10181,32-17 3,-31 16-159,-1 2 1201,0 6-547,-7-2-860,-1 0-1,0 0 1,1 0 0,-1 0 0,0 0 0,1 1 0,-1-1 0,0 1 0,1-1 0,-1 1 0,0 0 0,0 0 0,0 0 0,1 0 0,-1 0 0,0 1 0,0-1 0,-1 1 0,1-1 0,0 1 0,0-1 0,-1 1 0,1 0-1,-1 0 1,0 0 0,1 0 0,-1 0 0,0 0 0,0 0 0,0 1 0,1 3 0,4 17 460,-2-8-23,0-1 1,1 0-1,1 0 0,13 24 0,5 0-494,25 34-84,-47-70 56,0 1 0,0-1 0,0 0 0,1 0 0,-1 0 0,0-1 0,1 1 0,-1-1 0,1 1 0,0-1 0,-1 0 0,1 0 0,0 0 0,0 0 0,0 0 0,0-1 0,-1 1-1,7-1 1,-5 0-748,0 0 0,1 0-1,-1-1 1,1 0-1,-1 0 1,7-2-1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5:18.563"/>
    </inkml:context>
    <inkml:brush xml:id="br0">
      <inkml:brushProperty name="width" value="0.05" units="cm"/>
      <inkml:brushProperty name="height" value="0.05" units="cm"/>
      <inkml:brushProperty name="color" value="#004F8B"/>
    </inkml:brush>
  </inkml:definitions>
  <inkml:trace contextRef="#ctx0" brushRef="#br0">496 0 13360,'0'0'4286,"-14"11"-3659,12-9-593,-104 85 1020,53-42-419,-52 52 754,-22 26 1441,121-118-2578,1 0 0,-1-1-1,0 1 1,0-1 0,-8 4-1,12-8-394,0 1 0,0 0 1,1 0-1,-1-1 0,0 1 0,0-1 0,0 1 0,0-1 0,0 0 0,0 0 0,0 0 0,0 0 0,0 0 0,0 0 0,0-1 0,0 1 0,0-1 0,0 1 0,0-1 1,1 0-1,-5-1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5:20.417"/>
    </inkml:context>
    <inkml:brush xml:id="br0">
      <inkml:brushProperty name="width" value="0.05" units="cm"/>
      <inkml:brushProperty name="height" value="0.05" units="cm"/>
      <inkml:brushProperty name="color" value="#004F8B"/>
    </inkml:brush>
  </inkml:definitions>
  <inkml:trace contextRef="#ctx0" brushRef="#br0">0 1 8936,'0'0'19590,"10"9"-19252,-1 1-236,-5-6-63,-1 0 0,1-1 0,-1 1 0,1-1 0,0 0 0,0 0 0,1 0-1,-1 0 1,1-1 0,-1 1 0,1-1 0,0-1 0,0 1 0,10 1 0,23 3 291,1-2 0,0-2 0,0-1 0,0-3 0,-1 0 0,1-3 0,44-11 0,40-5 239,-108 19-134,13-1-424,-12-4-4444</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5:22.037"/>
    </inkml:context>
    <inkml:brush xml:id="br0">
      <inkml:brushProperty name="width" value="0.05" units="cm"/>
      <inkml:brushProperty name="height" value="0.05" units="cm"/>
      <inkml:brushProperty name="color" value="#004F8B"/>
    </inkml:brush>
  </inkml:definitions>
  <inkml:trace contextRef="#ctx0" brushRef="#br0">1 112 9240,'0'0'17359,"3"-10"-16967,13-32-3,-15 40-331,0 1-1,0-1 0,0 0 0,1 0 1,-1 1-1,0-1 0,1 1 0,-1-1 1,1 1-1,-1 0 0,1-1 0,0 1 0,-1 0 1,1 0-1,0 0 0,0 0 0,0 1 1,0-1-1,0 0 0,0 1 0,0-1 0,0 1 1,0 0-1,0 0 0,0-1 0,0 1 1,0 1-1,0-1 0,0 0 0,3 1 0,-3 0 29,1-1 0,-1 1 0,0 0 0,1 0 0,-1 0 0,0 0 0,0 0-1,0 1 1,0-1 0,0 1 0,0-1 0,0 1 0,0 0 0,-1 0 0,1 0 0,-1 0-1,1 0 1,-1 0 0,0 0 0,0 0 0,0 0 0,1 3 0,1 8 88,0-1 0,-1 1 1,-1 0-1,0-1 0,0 1 0,-2 16 1,-3-8-117,0 0 1,-2 0-1,0 0 0,-1-1 1,-2 0-1,-18 34 1,26-51-59,-5 11 0,1 0 0,-6 24 0,7-24 0,4-12 0,0 0 0,-1 0 0,1-1 0,0 1 0,0 0 0,0 0 0,1 0 0,-1 0 0,0 0 0,1 0 0,-1-1 0,1 1 0,0 0 0,-1 0 0,1-1 0,0 1 0,0 0 0,0-1 0,0 1 0,0-1 0,1 1 0,-1-1 0,0 0 0,1 1 0,-1-1 0,1 0 0,-1 0 0,1 0 0,0 0 0,-1 0 0,1 0 0,0-1 0,2 1 0,6 4 0,1-2 0,0 0 0,22 4 0,-12-4 0,1-1 0,0-1 0,0-1 0,39-5 0,-36 3 0,-19 2 0,1-1 0,-1 0 0,0 1 0,8-4 0,-12 3 0,1 0 0,-1 0 0,0 0 0,0 0 0,0-1 0,0 1 0,0-1 0,0 1 0,0-1 0,-1 0 0,1 1 0,0-1 0,-1 0 0,2-4 0,3-3 0,0-1 0,-1 0 0,-1 0 0,0-1 0,0 1 0,-1-1 0,0 0 0,-1 0 0,0 0 0,-1 0 0,0 0 0,-1 0 0,-2-20 0,-2-2 0,-2 1 0,-19-57 0,3 13 0,22 75 0,0-1 0,-1 0 0,1 1 0,0-1 0,0 1 0,0-1 0,0 1 0,0-1 0,0 0 0,1 1 0,-1-1 0,1 1 0,-1-1 0,1 1 0,-1-1 0,1 1 0,0-1 0,-1 1 0,3-2 0,-1 0 0,0 1 0,1 0 0,-1-1 0,1 1 0,0 0 0,-1 0 0,1 1 0,6-4 0,2 1 0,1 0 0,-1 1 0,1 0 0,16-2 0,1 3 0,51 2 0,-31 1 0,-48-2 19,-1 1 0,1 0 0,-1 0 0,0 0 0,1 0 0,-1 0-1,1 0 1,-1 0 0,1 0 0,-1 1 0,0-1 0,1 0 0,-1 0 0,1 0 0,-1 0 0,0 0 0,1 1 0,-1-1-1,0 0 1,1 0 0,-1 1 0,0-1 0,1 0 0,-1 0 0,0 1 0,1-1 0,-1 0 0,0 1 0,0-1 0,0 1-1,1-1 1,-1 0 0,0 1 0,0-1 0,0 1 0,0-1 0,0 0 0,0 1 0,0-1 0,1 1 0,-1-1 0,0 0-1,-1 1 1,1-1 0,0 1 0,0-1 0,0 1 0,0-1 0,0 0 0,0 1 0,-1 0 0,-11 18-4938</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5:23.389"/>
    </inkml:context>
    <inkml:brush xml:id="br0">
      <inkml:brushProperty name="width" value="0.05" units="cm"/>
      <inkml:brushProperty name="height" value="0.05" units="cm"/>
      <inkml:brushProperty name="color" value="#004F8B"/>
    </inkml:brush>
  </inkml:definitions>
  <inkml:trace contextRef="#ctx0" brushRef="#br0">85 76 9344,'0'0'13078,"2"10"-12514,8 31 8,-10-40-521,1 0 0,-1 0 0,1 0 0,-1 0 0,1 0-1,-1 0 1,1 0 0,0 0 0,0 0 0,-1 0 0,1-1 0,0 1 0,0 0 0,0 0 0,0-1 0,0 1 0,0 0-1,0-1 1,0 1 0,0-1 0,0 0 0,0 1 0,0-1 0,0 0 0,0 0 0,0 1 0,0-1 0,0 0 0,1 0-1,-1 0 1,1-1 0,2 1 136,0-1 1,0 0-1,0 0 0,0 0 0,6-3 0,-9 3-114,1 1 49,0-1 0,0 0 0,0 0-1,0 0 1,0 0 0,-1-1 0,1 1 0,0 0-1,-1-1 1,1 1 0,-1-1 0,1 0 0,-1 1-1,0-1 1,0 0 0,0 0 0,0 0 0,0 0-1,0 0 1,0 0 0,-1 0 0,1 0 0,-1 0-1,1 0 1,-1 0 0,0 0 0,0 0 0,0-1-1,0 1 1,-1-4 0,0 0 59,-1 1 0,1 0 0,-1-1 0,0 1 0,-1 0 1,1 0-1,-1 0 0,0 1 0,0-1 0,-6-7 0,7 11-158,1-1-1,-1 1 1,0-1-1,1 1 1,-1 0 0,0 0-1,0 0 1,0 0-1,0 0 1,0 0-1,0 0 1,0 0 0,0 1-1,0-1 1,0 1-1,-4-1 1,0 2 9,1-1 0,0 0 0,0 1 0,0 0 0,0 0 0,-7 3 0,7-1-32,0-1 0,-1 1 0,1 0 0,1 1 0,-1-1 0,0 1 0,1 0 0,0 0 0,0 1 0,0-1 0,0 1 0,1 0 0,-1 0 0,1 0 0,1 0 0,-1 1 0,1-1 0,-4 12 0,6-14 0,0-1 0,0 1 0,0-1 0,0 1 0,0-1 0,0 1 0,1-1 0,-1 1 0,1-1 0,0 1 0,0-1 0,0 0 0,0 1 0,0-1 0,0 0 0,1 0 0,-1 0 0,3 3 0,3 3 0,0-1 0,0 0 0,10 7 0,-10-9 0,73 64 0,-70-64 0,-1 1 0,0-1 0,1-1 0,0 1 0,0-2 0,0 1 0,1-2 0,-1 1 0,1-1 0,0-1 0,13 1 0,-16-3 61,0 0-1,1 0 1,-1 0 0,0-1 0,0 0-1,0-1 1,0 1 0,0-2-1,0 1 1,-1-1 0,0 0-1,0-1 1,13-10 0,-11 7-859,-1 1 1,0-1 0,-1-1-1,0 1 1,9-16-1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5:24.228"/>
    </inkml:context>
    <inkml:brush xml:id="br0">
      <inkml:brushProperty name="width" value="0.05" units="cm"/>
      <inkml:brushProperty name="height" value="0.05" units="cm"/>
      <inkml:brushProperty name="color" value="#004F8B"/>
    </inkml:brush>
  </inkml:definitions>
  <inkml:trace contextRef="#ctx0" brushRef="#br0">0 58 12664,'0'0'8835,"11"-9"-8228,36-26-8,-45 33-479,0 0 1,0 1-1,1-1 1,-1 1 0,1 0-1,-1 0 1,1 0-1,0 0 1,4-1 0,-6 2-55,0 0 1,0 0 0,0 0 0,0 0 0,1 0 0,-1 1-1,0-1 1,0 0 0,0 0 0,0 1 0,0-1 0,0 1 0,0-1-1,0 1 1,0-1 0,0 1 0,1 0 0,0 2 120,1 1-1,-1-1 1,1 0 0,-1 1 0,0 0 0,0-1 0,0 1-1,-1 0 1,2 5 0,-1-3-26,2 8 313,0 1 0,3 25 0,-5-25-54,1 1 0,0-1 1,7 16-1,4 3 417,2-1 1,26 40 0,-30-59 177,-12-14-1160,1 1 0,-1-1 0,0 0 0,1 0 0,-1 1 0,1-1 0,-1 0 0,0 0 0,1 0 0,-1 0 0,1 0 0,-1 1 0,0-1 0,1 0 0,-1 0 0,1 0 0,-1 0 0,0 0-1,1 0 1,-1 0 0,1-1 0,-1 1 0,1 0 0,-1 0 0,0 0 0,1 0 0,-1 0 0,0-1 0,1 1 0,-1 0 0,1 0 0,-1-1 0,0 1 0,1-1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2:35.786"/>
    </inkml:context>
    <inkml:brush xml:id="br0">
      <inkml:brushProperty name="width" value="0.05" units="cm"/>
      <inkml:brushProperty name="height" value="0.05" units="cm"/>
      <inkml:brushProperty name="color" value="#004F8B"/>
    </inkml:brush>
  </inkml:definitions>
  <inkml:trace contextRef="#ctx0" brushRef="#br0">1 69 7432,'0'0'3328,"2"-11"-3074,0-3-153,-2 7-6,1 0-1,0 1 1,1-1 0,3-10 0,-5 17-60,0 0 0,0 0-1,0 0 1,0 0 0,0 1 0,0-1 0,0 0 0,0 0 0,0 0-1,0 0 1,0 0 0,0 0 0,0 0 0,0 0 0,0 0-1,0 0 1,0 0 0,0 0 0,0 0 0,0 0 0,0 0-1,0 1 1,0-1 0,1 0 0,-1 0 0,0 0 0,0 0-1,0 0 1,0 0 0,0 0 0,0 0 0,0 0 0,0 0-1,0 0 1,0 0 0,0 0 0,0 0 0,1 0 0,-1 0-1,0 0 1,0 0 0,0 0 0,0 0 0,0 0 0,0 0-1,2 16 405,-1 25-221,-2 212 887,2 276 597,28-177 44,-19-302-581,29 82 0,-39-132-1153,11-22 792,-6-3-827,0 0-1,1-46 1,-5 49-2173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5:24.580"/>
    </inkml:context>
    <inkml:brush xml:id="br0">
      <inkml:brushProperty name="width" value="0.05" units="cm"/>
      <inkml:brushProperty name="height" value="0.05" units="cm"/>
      <inkml:brushProperty name="color" value="#004F8B"/>
    </inkml:brush>
  </inkml:definitions>
  <inkml:trace contextRef="#ctx0" brushRef="#br0">322 1 14464,'0'0'4199,"-11"10"-3495,-22 21-260,-13 9 719,-40 48 1,40-34-130,-41 53 2383,78-90-2396,5-8-3885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5:26.212"/>
    </inkml:context>
    <inkml:brush xml:id="br0">
      <inkml:brushProperty name="width" value="0.05" units="cm"/>
      <inkml:brushProperty name="height" value="0.05" units="cm"/>
      <inkml:brushProperty name="color" value="#004F8B"/>
    </inkml:brush>
  </inkml:definitions>
  <inkml:trace contextRef="#ctx0" brushRef="#br0">0 1 10448,'0'0'16682,"13"8"-16084,1 0-422,9 6 360,37 29 0,53 56 1791,-92-78-1969,-2 0-1,0 1 0,19 31 0,-9-8-351,-2 0-1,-2 2 0,-2 1 1,30 94-1,-37-82-5,-3 2 0,-3-1 0,-3 2 0,-2-1 0,-3 0 0,-3 1 0,-2-1 0,-3 1 0,-3-1 0,-27 99 0,23-121 0,0-1 0,-3-1 0,-22 40 0,28-60 0,-2 0 0,0-1 0,-1 0 0,0-1 0,-2 0 0,0-1 0,-30 23 0,35-31 123,-38 27 699,44-32-1310,0 1 0,0-1 0,0 0 0,-1-1 0,1 1 0,0-1 0,-1 1 0,1-1 0,-7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7:25.542"/>
    </inkml:context>
    <inkml:brush xml:id="br0">
      <inkml:brushProperty name="width" value="0.05" units="cm"/>
      <inkml:brushProperty name="height" value="0.05" units="cm"/>
    </inkml:brush>
  </inkml:definitions>
  <inkml:trace contextRef="#ctx0" brushRef="#br0">99 0 7936,'0'0'9511,"-7"12"-9312,0 3-97,0 0-1,0 1 1,1-1-1,1 1 1,-4 28-1,-21 160 1267,29-169-956,2-29-294,-1-1 0,0 1 0,0-1 0,-1 1 0,1 0 0,-1-1 0,-1 0 0,1 1 0,-1-1 0,1 0 0,-2 0 0,-1 5 0,2-2 567,2-8-716,0 0-1,0 0 0,0 0 0,0 1 0,0-1 1,0 0-1,0 0 0,0 0 0,0 0 0,0 1 1,0-1-1,0 0 0,0 0 0,0 0 0,0 0 1,0 1-1,0-1 0,0 0 0,0 0 0,0 0 1,-1 0-1,1 0 0,0 1 0,0-1 0,0 0 1,0 0-1,0 0 0,0 0 0,0 0 1,-1 0-1,1 1 0,0-1 0,0 0 0,0 0 1,0 0-1,0 0 0,-1 0 0,1 0 0,0 0 1,0 0-1,0 0 0,0 0 0,-1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7:26.985"/>
    </inkml:context>
    <inkml:brush xml:id="br0">
      <inkml:brushProperty name="width" value="0.05" units="cm"/>
      <inkml:brushProperty name="height" value="0.05" units="cm"/>
    </inkml:brush>
  </inkml:definitions>
  <inkml:trace contextRef="#ctx0" brushRef="#br0">102 503 9040,'0'0'6785,"0"-11"-6440,-1-4-213,1-1 1,1 1-1,0-1 0,4-17 0,64-203 1970,-33 115-561,-34 115-1370,-1 3-37,0-1-1,1 1 1,-2 0 0,1 0-1,0 0 1,-1-1-1,1 1 1,-1-5-1,-4 15 189,-21 63-62,-16 72 0,33-113-214,-97 369 277,98-367-287,3-15 30,0 0 0,0 0 0,-12 24 0,13-35 470,4-12-296,4-12-48,6-18 41,-7 21-100,10-26 1,-10 32-100,8-18 150,23-40-1,-31 61-144,0 0 0,1 1 0,0-1 0,0 1 0,1 0 0,-1 0 0,1 1 0,0 0 0,1 0 0,0 1 0,8-5 0,-13 7-15,1 1-1,0 0 1,1 1 0,-1-1-1,0 0 1,0 1-1,0 0 1,0-1 0,0 1-1,1 1 1,2-1-1,36 11 364,-7-2 54,-25-7-101,-2 0-692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7:28.922"/>
    </inkml:context>
    <inkml:brush xml:id="br0">
      <inkml:brushProperty name="width" value="0.05" units="cm"/>
      <inkml:brushProperty name="height" value="0.05" units="cm"/>
    </inkml:brush>
  </inkml:definitions>
  <inkml:trace contextRef="#ctx0" brushRef="#br0">106 0 8240,'0'0'8190,"-9"8"-7941,1-2-199,1 0 40,0-1-1,0 1 1,0 0 0,1 0-1,0 1 1,0 0-1,1 0 1,0 0-1,-7 12 1,7-3 87,1 0-1,0 0 1,1 0 0,1 1 0,0-1 0,1 1-1,2 22 1,-1-28-57,0-8-62,0 0 0,0 0-1,1 0 1,-1 0 0,1 0-1,0 0 1,-1 0 0,1 0 0,1 0-1,-1 0 1,2 2 0,-2-4-31,-1 0 1,1-1-1,-1 1 0,1 0 1,0-1-1,-1 1 1,1-1-1,0 1 1,0-1-1,0 1 1,-1-1-1,1 1 1,0-1-1,0 0 1,0 0-1,0 1 1,0-1-1,0 0 1,-1 0-1,1 0 1,0 0-1,0 0 0,0 0 1,0 0-1,0 0 1,0 0-1,0-1 1,0 1-1,-1 0 1,1-1-1,0 1 1,0 0-1,0-1 1,-1 1-1,1-1 1,0 1-1,0-1 1,-1 0-1,1 1 1,1-2-1,7-7 141,-1 0-1,0 0 1,0 0 0,-1-1-1,0 0 1,-1-1 0,0 0 0,-1 0-1,0 0 1,0 0 0,-1-1-1,4-21 1,-7 23 624,4 39-498,4 17-130,-8-43-149,0-1 0,0 1-1,0-1 1,0 1 0,0-1 0,0 1 0,1-1-1,-1 0 1,1 0 0,0 0 0,-1 0 0,1 0-1,4 3 1,-6-5-10,0 0 0,1 0 0,-1 1 0,1-1 0,-1 0 0,1 0 0,-1 0 0,1 1 0,-1-1 0,1 0 0,-1 0-1,1 0 1,-1 0 0,1 0 0,-1 0 0,1 0 0,-1 0 0,1 0 0,-1 0 0,1 0 0,-1-1 0,1 1 0,-1 0 0,0 0 0,1 0 0,-1-1-1,1 1 1,-1 0 0,1 0 0,-1-1 0,0 1 0,1 0 0,-1-1 0,0 1 0,1-1 0,-1 1 0,0 0 0,1-1 0,-1 1 0,0-1 0,9-22 94,-7 18-81,32-110 537,-34 114-545,0 1-1,0-1 1,0 0 0,1 1-1,-1-1 1,0 0-1,0 1 1,1-1 0,-1 0-1,0 1 1,1-1 0,-1 1-1,0-1 1,1 0 0,-1 1-1,1-1 1,-1 1 0,1-1-1,-1 1 1,1 0 0,0-1-1,-1 1 1,1 0 0,-1-1-1,1 1 1,0 0 0,-1-1-1,1 1 1,0 0 0,0 0-1,-1 0 1,2 0-1,1 0-6,-1 1 0,1-1 0,0 1-1,0 0 1,-1 0 0,6 2-1,5 3 9,-4-3-10,16 5 8,38 8 1,-55-14 7,0-1 0,1 0 0,-1-1 0,0 0 1,1 0-1,-1-1 0,1 0 0,14-4 1,-18 3 3,-1 0 1,1 0 0,-1-1-1,1 1 1,-1-1 0,0 0 0,0 0-1,5-5 1,-8 6-7,1 1 0,0-1 0,-1 1-1,0-1 1,1 0 0,-1 0 0,0 0 0,0 0 0,0 1 0,0-1 0,0-1-1,0 1 1,-1 0 0,1 0 0,-1 0 0,1 0 0,-1 0 0,0-1 0,0 1-1,0 0 1,0-3 0,-1 4-4,1 0 1,-1 0-1,1 0 0,-1 0 0,1 0 1,-1 0-1,0 0 0,1 0 0,-1 0 1,0 0-1,0 0 0,0 0 0,0 0 1,0 1-1,0-1 0,0 0 0,0 1 1,0-1-1,0 1 0,0-1 0,0 1 1,0-1-1,0 1 0,-1 0 0,1 0 1,0-1-1,-1 1 0,-1 0 1,1 0 0,-1 0 1,1 0-1,-1 0 0,1 1 0,-1-1 0,1 0 1,0 1-1,-1 0 0,1 0 0,0 0 0,-3 1 1,-1 1-8,1 1 0,0 0 1,-1 0-1,1 1 1,1 0-1,-1-1 1,1 1-1,0 1 1,0-1-1,0 1 0,1-1 1,0 1-1,-5 11 1,7-12-3,-1-1-1,1 1 1,0-1 0,1 1 0,-1 0 0,1-1-1,0 1 1,0 0 0,0-1 0,1 1-1,-1 0 1,1-1 0,0 1 0,1-1 0,-1 1-1,1-1 1,0 1 0,0-1 0,0 0-1,5 6 1,-4-6 8,1-1 0,-1 0 0,1 1 0,0-1 0,0 0 0,0-1 0,1 1 0,-1-1 0,1 0 0,-1 0 0,1 0 0,0 0 0,0-1 0,0 0 0,0 0 0,0 0 0,9-1 0,4 1 58,-1-1 0,1-1 0,29-6-1,-22 1 97,-1-1 0,26-11 0,-5 2-29,-33 12-3650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7:32.772"/>
    </inkml:context>
    <inkml:brush xml:id="br0">
      <inkml:brushProperty name="width" value="0.05" units="cm"/>
      <inkml:brushProperty name="height" value="0.05" units="cm"/>
    </inkml:brush>
  </inkml:definitions>
  <inkml:trace contextRef="#ctx0" brushRef="#br0">1 228 8640,'0'0'8618,"0"-12"-8283,1 6-273,0-18 360,2 1 0,7-29 0,-3 12 856,-7 39-1247,0 1 0,0-1 0,0 1 0,0-1-1,0 1 1,0-1 0,1 1 0,-2-1-1,1 1 1,0-1 0,0 1 0,0-1 0,0 0-1,0 1 1,0-1 0,0 1 0,-1-1 0,1 1-1,0 0 1,0-1 0,-1 1 0,1-1-1,0 1 1,-1-1 0,1 0 0,-1 1-12,1 1 0,-1-1-1,1 0 1,-1 0 0,1 0 0,-1 0 0,1 1 0,0-1 0,-1 0-1,1 0 1,-1 1 0,1-1 0,0 0 0,-1 1 0,1-1 0,0 0 0,0 1-1,-1-1 1,1 1 0,0-1 0,0 0 0,-1 1 0,1-1 0,0 1-1,0-1 1,0 1 0,0-1 0,0 1 0,0-1 0,0 1 0,-3 10 25,0 1 0,1-1 0,1 1 0,0-1 0,0 1 0,1-1 0,1 1 0,0 0 0,0-1 0,1 1 1,1-1-1,0 0 0,0 0 0,1 0 0,1 0 0,11 19 0,-15-28-20,0 0 0,1 0 0,-1-1 0,1 1 0,-1 0 0,1-1 0,0 1 0,0-1 0,0 0 0,-1 0-1,2 1 1,-1-1 0,0 0 0,0-1 0,0 1 0,0 0 0,0-1 0,1 1 0,-1-1 0,0 1 0,1-1 0,-1 0 0,0 0 0,0 0 0,1-1 0,-1 1 0,0 0 0,1-1 0,2 0 0,4-3 65,0 1 0,0-1 0,-1-1 0,1 0 0,13-9 0,-15 8-28,0-1 0,-1 1 0,1-1 0,-1 0 0,8-15 0,8-7 68,4-4 42,-19 23-106,1 0-1,0 0 1,1 1 0,16-14 0,-17 15-22,-8 8-37,1-1 0,0 0 0,0 0-1,-1 1 1,1-1 0,0 0 0,0 1 0,0-1-1,0 0 1,0 1 0,0 0 0,0-1 0,0 1-1,0-1 1,0 1 0,0 0 0,2 0 0,23-6 84,-10 6-80,-6 0 169,-21 11-120,-3 0-59,2 1-1,-1 0 0,2 1 1,-1 0-1,-10 19 0,15-22-5,1 0 1,1 0-1,0 0 0,0 1 0,1 0 1,1 0-1,0 1 0,-3 20 0,5-29 4,1 0 0,0 0 0,0 0 0,1 0 0,-1 0 0,1 0 0,-1 0 0,1 0 0,0 0 0,0-1-1,0 1 1,1 0 0,-1 0 0,1-1 0,-1 1 0,1-1 0,3 4 0,-4-5 2,0 0 0,0 0-1,1 0 1,-1 0 0,0 0 0,0-1 0,1 1 0,-1 0-1,0-1 1,1 1 0,-1-1 0,1 0 0,-1 1-1,1-1 1,-1 0 0,0 0 0,1 0 0,-1 0 0,1 0-1,-1 0 1,1 0 0,-1-1 0,1 1 0,-1 0-1,1-1 1,-1 1 0,0-1 0,1 1 0,-1-1 0,0 0-1,0 0 1,1 0 0,-1 1 0,0-1 0,0 0-1,2-2 1,4-4 19,-1-1 0,0 1-1,0-1 1,0 0-1,-1 0 1,0-1 0,-1 0-1,6-15 1,-3 2 86,0-1 1,4-33-1,-6 34 166,-3 33-163,-4 38-93,-21 284-9,21-314 30,0-1 1,-8 30-1,9-44-27,0 1 0,-1-1 0,1 1 0,-1-1 0,0 0 0,-1 0 0,1 0 0,-1 0 0,1 0 0,-1 0 0,0-1 0,-1 1 0,1-1 0,-1 0 0,-6 5 1,9-8 4,0 1 0,0 0 0,0-1 0,0 1 0,0-1 0,0 0 0,0 1 0,0-1 0,0 0 0,0 1 1,0-1-1,-1 0 0,1 0 0,0 0 0,0 0 0,0 0 0,0 0 0,0 0 0,-1-1 0,1 1 0,0 0 1,0-1-1,0 1 0,0 0 0,0-1 0,0 0 0,0 1 0,0-1 0,0 1 0,0-1 0,0 0 0,1 0 1,-1 0-1,0 1 0,0-1 0,1 0 0,-1 0 0,0 0 0,1 0 0,-1 0 0,1 0 0,-1 0 0,1 0 1,0-1-1,-1 1 0,1 0 0,0 0 0,0 0 0,0 0 0,0 0 0,0-1 0,0 1 0,0 0 0,0 0 1,0 0-1,1 0 0,0-2 0,7-23 63,2 2 0,1-1 0,1 1 0,26-39 0,111-161 228,-126 194-248,1 2-1,2 0 0,1 2 1,29-23-1,-49 44-39,-1 0 1,1 1-1,-1-1 1,1 2-1,15-7 0,-21 10-14,0-1 0,1 1 0,-1-1-1,1 1 1,-1 0 0,0 0 0,1 0-1,-1-1 1,1 1 0,-1 1 0,1-1-1,-1 0 1,0 0 0,1 0 0,-1 1-1,0-1 1,1 1 0,-1-1 0,0 1-1,1 0 1,-1-1 0,0 1 0,0 0-1,0 0 1,0 0 0,0 0 0,1 0-1,-2 0 1,1 0 0,0 0 0,0 0-1,0 0 1,0 0 0,-1 1 0,1-1-1,-1 0 1,1 1 0,-1-1 0,1 0-1,-1 1 1,0 2 0,3 14 19,0 0-1,-2 1 1,0-1 0,-2 20 0,0-1 53,1-37-74,0 0 1,0 0-1,0 0 1,0 0-1,0 0 0,0 0 1,0 0-1,0 0 1,0 0-1,0 0 1,0 0-1,0 1 0,0-1 1,0 0-1,0 0 1,0 0-1,0 0 1,0 0-1,0 0 0,0 0 1,0 0-1,0 0 1,0 0-1,0 1 1,0-1-1,0 0 0,0 0 1,0 0-1,0 0 1,0 0-1,0 0 1,0 0-1,0 0 0,0 0 1,0 0-1,0 0 1,0 0-1,1 0 1,-1 0-1,0 0 0,0 0 1,0 0-1,0 0 1,0 1-1,0-1 1,0 0-1,0 0 0,0 0 1,0 0-1,1 0 1,-1 0-1,0 0 1,0 0-1,0 0 0,0-1 1,0 1-1,0 0 1,5-5 41,4-8 9,10-21 79,-13 21-63,1 1-1,0 0 0,0 0 1,2 1-1,-1 0 1,13-12-1,-20 22-63,0 0 0,-1 0 0,1 1 0,0-1 0,0 1-1,-1-1 1,1 1 0,0-1 0,0 1 0,0-1 0,0 1 0,0-1 0,0 1 0,0 0 0,-1 0-1,1 0 1,0-1 0,0 1 0,0 0 0,0 0 0,0 0 0,0 1 0,0-1 0,0 0-1,0 0 1,0 0 0,0 1 0,0-1 0,0 0 0,0 1 0,-1-1 0,1 1 0,0-1-1,0 1 1,0-1 0,-1 1 0,1 0 0,0-1 0,-1 1 0,1 0 0,0 0 0,-1-1-1,1 1 1,-1 0 0,1 0 0,-1 0 0,0 0 0,1 0 0,-1 0 0,4 23 2,-2-1 1,0 26 0,1 4-2,-3-36-5,0-14 0,0 0 0,0 0 0,0 0 0,0 0 0,1 1 0,-1-1 0,1 0 0,0 0 0,0 0 0,0 0 0,2 3 0,-3-5 0,1-1 1,-1 1-1,0-1 0,1 0 0,-1 1 0,1-1 1,0 0-1,-1 1 0,1-1 0,-1 0 1,1 0-1,-1 1 0,1-1 0,0 0 1,-1 0-1,1 0 0,-1 0 0,1 0 0,0 0 1,-1 0-1,1 0 0,-1 0 0,1 0 1,0 0-1,-1-1 0,1 1 0,-1 0 1,1 0-1,-1-1 0,1 1 0,-1 0 0,1 0 1,-1-1-1,1 1 0,0-1 0,18-15 23,-19 16-23,44-46 199,48-63 0,-79 94-112,21-21 0,-22 25-43,-1 1 29,-12 16 16,-3 11-69,0 3-8,1-6-7,1 1 1,0 0-1,1 25 1,1-37-6,1 0 1,0 0 0,0 0 0,0-1-1,1 1 1,-1 0 0,1-1-1,0 1 1,-1-1 0,1 1 0,0-1-1,0 0 1,1 0 0,-1 0-1,0 0 1,1 0 0,4 3 0,-4-4 3,-1 1 1,1-1 0,-1 1 0,1-1 0,0 0 0,0 0-1,-1 0 1,1 0 0,0 0 0,0-1 0,0 1 0,0-1 0,0 0-1,0 0 1,0 0 0,0 0 0,6-2 0,-5-1 10,0 0 0,0-1 0,0 1 0,0-1 0,-1 0 0,0 0 0,1 0 0,-2-1 0,4-5 0,-3 5 13,0-1 0,0 0 0,-1 0 1,1 0-1,-2 0 0,1 0 0,-1 0 0,2-9 0,-3 13-19,0 1 0,0 0 0,0-1 0,0 1 0,0-1 1,0 1-1,0-1 0,0 1 0,-1-1 0,1 1 0,0 0 1,-1-1-1,1 1 0,-1 0 0,0-1 0,1 1 0,-1 0 1,0 0-1,0 0 0,0-1 0,0 1 0,0 0 0,0 0 1,0 0-1,0 1 0,0-1 0,0 0 0,-1 0 1,1 0-1,0 1 0,0-1 0,-1 1 0,1-1 0,-1 1 1,1 0-1,0-1 0,-1 1 0,1 0 0,-1 0 0,1 0 1,-2 0-1,-5 0 4,1 1 0,-1 0 1,1 0-1,0 1 0,-1 0 1,1 0-1,-8 4 0,14-6-14,-12 6-63,13-5 30,7-1 21,9-2 10,0-1-1,0 0 1,30-12-1,45-24 47,-68 29 2,50-20 113,-55 24-137,-9 2-18,0 1 0,0 0 1,0 0-1,1 1 0,10-2 0,-18 4-3,-1 0 0,1 0 0,-1 0 0,1 0 0,0 0 0,-1 0 0,1 1 0,-1-1 0,1 1 0,0-1 0,-1 1 0,1-1 0,-1 1 0,0 0 0,1 0 0,-1-1 0,1 1 0,-1 0-1,0 0 1,0 0 0,0 1 0,0-1 0,0 0 0,0 0 0,0 1 0,0-1 0,0 0 0,0 1 0,-1-1 0,1 1 0,0-1 0,-1 1 0,1-1 0,-1 1 0,0 0 0,0-1 0,1 3 0,4 51 38,-4-36 9,1 0 1,0 0-1,2 0 0,7 26 1,-9-42-34,-1 0 0,0-1 0,0 0-1,1 1 1,-1-1 0,1 0 0,0 1 0,0-1 0,0 0 0,0 0 0,0-1 0,0 1 0,0 0 0,1-1 0,-1 1 0,1-1 0,-1 0 0,1 0 0,-1 0 0,1 0 0,0 0 0,-1-1 0,1 1-1,0-1 1,0 1 0,0-1 0,-1 0 0,1 0 0,5-1 0,0 0 6,0-1 1,0 1-1,0-2 0,0 1 1,-1-1-1,1 0 0,-1 0 0,0-1 1,10-6-1,-10 5-367,33-24 816,-16 8-5335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7:33.214"/>
    </inkml:context>
    <inkml:brush xml:id="br0">
      <inkml:brushProperty name="width" value="0.05" units="cm"/>
      <inkml:brushProperty name="height" value="0.05" units="cm"/>
    </inkml:brush>
  </inkml:definitions>
  <inkml:trace contextRef="#ctx0" brushRef="#br0">1 226 13264,'0'0'4927,"8"-9"-4660,55-59 148,-37 40-80,-14 16 124,17-21-1,-26 29-311,0-1 0,0 0 0,-1 0 0,1 0 0,-1 0 0,0-1 1,0 1-1,1-10 0,-2 14-117,-1 1 1,0-1 0,0 0 0,0 1-1,0-1 1,1 1 0,-1-1-1,0 0 1,0 1 0,-1-1 0,1 0-1,0 1 1,0-1 0,0 0 0,0 1-1,0-1 1,-1 1 0,1-1-1,0 0 1,0 1 0,-1-1 0,1 1-1,-1-1 1,1 1 0,0-1-1,-1 1 1,1-1 0,-1 1 0,1-1-1,-1 1 1,1 0 0,-1-1 0,0 1-1,1 0 1,-1-1 0,1 1-1,-1 0 1,0 0 0,1 0 0,-1 0-1,0-1 1,1 1 0,-1 0-1,1 0 1,-1 0 0,0 0 0,1 0-1,-1 1 1,0-1 0,0 0-1,-4 1 44,0 0-1,1 0 0,-1 1 1,1-1-1,-7 4 0,4-1-18,0 1-1,0-1 0,0 1 1,0 0-1,1 1 1,0-1-1,0 1 0,1 0 1,-1 1-1,1 0 1,-6 10-1,9-13-28,0 0 1,0 0 0,1 0-1,-1 0 1,1 0-1,0 1 1,0-1-1,1 0 1,-1 0-1,1 1 1,0-1-1,0 1 1,0-1-1,1 0 1,-1 1-1,1-1 1,0 0-1,0 0 1,1 0-1,-1 0 1,1 0 0,0 0-1,5 7 1,-4-6 30,0 0-1,1-1 1,0 1 0,0-1 0,0 0 0,0 0 0,1 0 0,0-1 0,-1 1 0,1-1 0,1 0 0,-1-1 0,0 1 0,1-1 0,-1 0 0,1 0 0,8 1 0,-5-2 29,1-1 1,-1 0-1,0 0 1,0-1 0,1 0-1,-1 0 1,0-1-1,0 0 1,0-1-1,13-6 1,-11 4 42,1-1 0,-1-1-1,-1 0 1,16-13 0,-4 0-3396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7:33.675"/>
    </inkml:context>
    <inkml:brush xml:id="br0">
      <inkml:brushProperty name="width" value="0.05" units="cm"/>
      <inkml:brushProperty name="height" value="0.05" units="cm"/>
    </inkml:brush>
  </inkml:definitions>
  <inkml:trace contextRef="#ctx0" brushRef="#br0">31 175 14064,'0'0'2224,"-31"-56"-1393,33 30-191,12-6 16,8 0-336,10 3-8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7:37.910"/>
    </inkml:context>
    <inkml:brush xml:id="br0">
      <inkml:brushProperty name="width" value="0.05" units="cm"/>
      <inkml:brushProperty name="height" value="0.05" units="cm"/>
    </inkml:brush>
  </inkml:definitions>
  <inkml:trace contextRef="#ctx0" brushRef="#br0">0 966 9536,'0'0'7521,"11"-17"-7299,159-240 964,-93 138-513,-63 95-498,-2-1 0,-1 0 0,10-30 0,-11 19 24,-1 0-1,-2 0 1,3-40 0,-13 31 154,-9 75-87,3-10-229,-14 42 28,3 1 0,-13 68 1,30-116-65,0 1 1,1-1-1,1 1 0,0-1 1,1 1-1,1-1 1,0 1-1,1-1 1,1 1-1,0-1 0,1 0 1,7 16-1,-11-29 4,1 0-1,0 0 1,0 0 0,0 0-1,0-1 1,0 1-1,0 0 1,0-1-1,1 1 1,-1-1-1,0 1 1,1-1 0,0 1-1,-1-1 1,1 0-1,0 0 1,-1 0-1,1 0 1,0 0-1,0 0 1,0-1 0,0 1-1,0-1 1,0 1-1,0-1 1,4 1-1,-2-2 10,-1 0 0,1 1 0,0-1 0,-1-1 0,1 1 0,0 0 0,-1-1 0,0 0 0,1 0 0,-1 0 0,0 0 0,0 0 0,5-5 0,14-16 99,0 0 1,-1-1-1,34-53 0,41-91 256,-73 127-294,-9 11 5,-1 1 0,19-63-1,6-67 224,-33 136-242,-1-8 74,-4 30-122,0 0 0,0 0 0,1 0 0,-1 0 1,0 0-1,0 0 0,0 0 0,-1 0 0,1 0 0,0 0 1,0 0-1,0 0 0,-1 0 0,1 0 0,-1 0 0,1 0 1,-1 0-1,1 0 0,-1 0 0,1 0 0,-1 1 0,0-1 1,1 0-1,-3-1 0,2 2-5,1 0 0,-1 0 0,0 1 0,0-1 0,0 0 0,0 0 0,0 1 0,1-1 0,-1 1 0,0-1 0,0 1 0,1-1 0,-1 1 0,0-1 0,1 1 0,-1-1 0,0 1 0,1 0 0,-1 0 0,1-1 0,-2 3 0,0-1 9,-9 12 2,1 1-1,1 0 1,0 0 0,-8 20-1,2-1 18,-10 39-1,-9 82-40,14-54 2,-6 26 102,-13 56 124,34-165-69,4-13 36,1-6 346,15-42-206,30-60 1,-39 92-283,0 1 0,0 0 1,1 0-1,0 0 0,0 1 1,1 0-1,1 1 0,10-10 1,-18 18-46,0-1 0,0 1 0,0-1 0,0 0 0,0 1 0,0 0 0,0-1 0,0 1 0,1 0 0,-1-1 0,0 1 0,0 0 0,0 0 0,1 0 0,-1 0 0,0 0 0,0 0 0,0 0 0,0 1 0,1-1 0,-1 0 0,0 1 0,0-1 0,0 0 0,0 1 0,0 0 0,0-1 0,0 1 0,0 0 0,0-1 0,0 1 1,0 0-1,0 0 0,-1 0 0,1 0 0,1 1 0,0 1-1,0 0 0,0 0-1,0 0 1,-1 1 0,1-1 0,-1 1 0,0-1 0,0 1 0,0 0 0,1 4 0,-1 6-3,1 1 0,1-1 0,7 22 1,-7-30 10,-1 1 1,2 0-1,-1-1 1,0 1-1,1-1 1,0 0 0,1 0-1,9 10 1,-11-14-3,0 0 0,1 0 0,-1 0-1,0 0 1,0-1 0,1 1 0,-1-1 0,1 0 0,-1 0 0,1 0 0,0 0 0,-1-1-1,1 0 1,0 0 0,0 0 0,-1 0 0,1 0 0,0-1 0,-1 1 0,1-1 0,4-2-1,1 1 21,-1-1 0,1-1 0,-1 1 0,0-1 0,0-1 0,-1 0 0,14-10 0,-13 7 26,1 0 0,-1 0 0,0-1 0,-1-1 0,10-14 0,-15 20-31,0 0-1,0 0 1,0 0-1,0-1 0,0 1 1,-1 0-1,0-1 0,0 1 1,0-1-1,-1 1 0,1-1 1,-1 1-1,0-1 0,-1 1 1,1-1-1,-1 1 0,-1-7 1,2 9-13,-1 1 1,1 0-1,-1-1 1,0 1-1,1-1 0,-1 1 1,0 0-1,0 0 1,0 0-1,0-1 0,0 1 1,0 0-1,0 0 1,0 0-1,0 0 1,-1 1-1,1-1 0,0 0 1,-1 0-1,-1 0 1,1 1-1,0-1 0,-1 1 0,1 0 0,0-1 0,-1 1 1,1 0-1,0 1 0,-1-1 0,1 0 0,0 1 0,0-1 0,-3 2 1,0-1-1,0 1 0,0 1 1,0-1-1,1 1 1,-1 0-1,1 0 0,-1 0 1,1 0-1,0 1 1,-6 6-1,8-6-12,-1 1 0,0 0 0,1 0-1,0-1 1,0 1 0,0 0 0,1 1 0,0-1 0,0 0 0,0 0-1,1 0 1,-1 1 0,1-1 0,0 0 0,1 1 0,1 7-1,-1-7 0,0 1-1,1-1 0,0 1 0,1-1 0,-1 0 0,1 1 1,0-1-1,1-1 0,-1 1 0,1 0 0,0-1 0,8 8 0,-10-11 2,1 0 0,0 0 0,0 0 0,-1-1 0,1 1 0,0 0 0,1-1 0,-1 0-1,0 0 1,0 0 0,0 0 0,1-1 0,-1 1 0,0-1 0,1 0 0,-1 0-1,0 0 1,1 0 0,-1 0 0,0-1 0,1 0 0,-1 0 0,0 0 0,0 0-1,5-2 1,2-2 6,1 0 0,-1-1-1,-1 0 1,1-1 0,-1 0-1,9-9 1,10-10 101,0-2 0,37-49 0,-44 53 8,-21 24-104,1 1-3,0 1 1,0-1-1,0 1 0,-1-1 0,1 1 0,-1 0 0,1-1 0,-1 1 0,0-1 0,1 1 0,-1 0 0,0-1 0,0 4 0,1 4 11,3 10-10,-2-9-1,0-1 1,0 0-1,1 0 0,1 0 0,-1 0 1,1 0-1,9 13 0,-12-21-5,0 0 0,0 0-1,0-1 1,-1 1 0,1 0-1,0-1 1,0 1 0,0-1-1,0 1 1,0-1 0,0 1 0,0-1-1,0 0 1,0 0 0,0 1-1,1-1 1,-1 0 0,0 0-1,0 0 1,0 0 0,0 0 0,0 0-1,0 0 1,0-1 0,0 1-1,0 0 1,1-1 0,0 0-1,5-2 9,0 0 0,-1 0 0,9-6 0,-5 3 0,20-12 63,-2-2 0,33-28 0,-35 27-5,-25 20-58,1 0 0,-1 0-1,0 0 1,1 0 0,-1 0-1,1 0 1,0 0 0,-1 0-1,1 1 1,0-1 0,-1 1 0,1-1-1,0 1 1,0-1 0,2 1-1,-3 0-6,0 1 1,0-1-1,0 1 0,-1-1 0,1 1 0,0-1 0,0 1 0,0-1 1,-1 1-1,1 0 0,0-1 0,-1 1 0,1 0 0,-1-1 0,1 1 1,-1 0-1,1 0 0,-1 0 0,1 0 0,-1 0 0,0-1 0,1 1 1,-1 0-1,0 0 0,0 0 0,0 0 0,0 0 0,0 2 0,0 10 5,0 0 1,-1 0-1,-1 0 0,0 0 0,0 0 0,-6 15 0,6-14 45,3-14-51,-1 0 1,0 0 0,0 0-1,0 0 1,1 0 0,-1 0-1,0 0 1,0 0-1,0 0 1,1 0 0,-1 0-1,0 0 1,0 0 0,0 0-1,1 0 1,-1-1 0,0 1-1,0 0 1,0 0 0,0 0-1,1 0 1,-1 0 0,0 0-1,0 0 1,0-1-1,0 1 1,1 0 0,-1 0-1,0 0 1,0 0 0,0 0-1,0-1 1,0 1 0,21-26 96,-14 16-67,75-72 414,-81 81-432,0-1-1,1 1 1,-1-1-1,1 1 1,-1 0-1,1 0 1,-1-1-1,1 1 1,0 0-1,0 0 1,0 1-1,-1-1 1,1 0-1,0 1 1,4-2-1,-6 2-9,1 0 0,-1 0-1,1 1 1,-1-1-1,1 0 1,-1 0 0,1 0-1,-1 0 1,1 0-1,-1 1 1,1-1-1,-1 0 1,0 1 0,1-1-1,-1 0 1,1 0-1,-1 1 1,0-1 0,1 1-1,-1-1 1,0 0-1,1 1 1,-1 0 0,1 0 0,-1 1 0,1-1 0,-1 1 0,1 0 1,-1-1-1,0 1 0,0 0 0,0-1 0,0 1 1,0 2-1,-6 71 59,6-75-58,0 1 0,0-1-1,0 0 1,1 0 0,-1 0-1,0 0 1,0 1 0,0-1-1,1 0 1,-1 0-1,0 0 1,0 0 0,1 0-1,-1 0 1,0 0 0,1 0-1,-1 0 1,0 0 0,0 0-1,1 0 1,-1 0 0,0 0-1,0 0 1,1 0-1,-1 0 1,0 0 0,1 0-1,-1 0 1,0 0 0,0 0-1,1-1 1,-1 1 0,0 0-1,0 0 1,0 0 0,1-1-1,10-4 48,44-42 176,-20 15-9,-34 31-206,1 0 0,0-1-1,-1 1 1,1 0 0,0 0-1,0 0 1,0 0 0,-1 0 0,1 0-1,0 1 1,0-1 0,0 1 0,1-1-1,-1 1 1,0 0 0,3 0 0,-3 0-9,-1 0 1,0 1-1,1-1 1,-1 1-1,1-1 1,-1 1 0,1 0-1,-1 0 1,0 0-1,0-1 1,1 1-1,-1 0 1,0 1 0,0-1-1,0 0 1,0 0-1,0 0 1,0 1-1,-1-1 1,1 0 0,0 1-1,-1-1 1,1 2-1,7 22-1,-6-18-7,0 1 1,0-2 0,0 1 0,6 10 0,-7-16 5,0 1-1,-1-1 1,1 0 0,0 0-1,0 0 1,0 1-1,0-1 1,1 0-1,-1 0 1,0 0-1,0-1 1,1 1 0,-1 0-1,0 0 1,1-1-1,-1 1 1,1-1-1,-1 1 1,1-1-1,-1 0 1,1 1 0,-1-1-1,1 0 1,-1 0-1,1 0 1,1 0-1,13-4 12,0 0 0,0 0-1,0-2 1,-1 0 0,0-1-1,0 0 1,13-10-1,17-7 16,-14 4 16,-24 15 7,-1 1-1,1 0 0,0 0 0,11-4 1,-16 7 66,-10 7-56,-23 21-48,-43 51 0,72-75-18,0-1 0,0 1 0,0-1 0,1 1 0,-1 0 0,1-1 0,-1 1 0,1 0 0,0 0 0,0 0 0,0 0 0,1 0 0,-1 0 0,0 6 0,1-8 6,0-1 0,1 0-1,-1 1 1,0-1 0,0 0-1,0 0 1,0 1 0,0-1-1,1 0 1,-1 1 0,0-1-1,0 0 1,0 0 0,1 1-1,-1-1 1,0 0 0,0 0-1,1 0 1,-1 1 0,0-1-1,1 0 1,-1 0 0,0 0-1,1 0 1,-1 0 0,0 0-1,1 0 1,-1 0 0,0 0-1,1 0 1,-1 0 0,0 0-1,0 0 1,1 0 0,-1 0-1,0 0 1,1 0 0,-1 0-1,0 0 1,1 0 0,-1 0-1,0 0 1,1-1 0,-1 1-1,0 0 1,0 0 0,1 0-1,-1-1 1,0 1 0,1 0-1,17-13 31,-17 12-27,100-86 405,-101 86-400,1 0-1,0 0 1,0 0-1,0 1 1,0-1-1,0 0 1,0 0-1,0 1 1,0-1-1,0 0 0,0 1 1,0 0-1,0-1 1,0 1-1,0-1 1,0 1-1,1 0 1,-1 0-1,0 0 1,0 0-1,0 0 1,1 0-1,-1 0 1,0 0-1,0 0 0,0 0 1,1 1-1,-1-1 1,0 0-1,0 1 1,0-1-1,0 1 1,0 0-1,0-1 1,0 1-1,0 0 1,0-1-1,0 1 1,0 0-1,0 0 0,-1 0 1,1 0-1,0 0 1,0 1-1,4 5-4,0-1-1,1 0 0,-1-1 0,1 1 1,0-1-1,0 0 0,9 5 0,-12-8-10,0 0 0,0-1 0,1 1-1,-1-1 1,0 0 0,1 0 0,-1 0-1,1 0 1,-1 0 0,0-1 0,1 0-1,0 0 1,-1 0 0,1 0 0,-1 0-1,1-1 1,-1 1 0,6-3 0,3-2 4,-1-1 1,1 0-1,-1-1 0,0 0 1,-1-1-1,0 0 1,0 0-1,-1-1 1,0-1-1,-1 0 1,0 0-1,9-14 0,0-4 27,-2 0 0,0-1-1,18-54 1,22-102 120,-13 39 3,-36 132-142,-5 12-4,0 0 0,0 1 0,-1-1 0,1 0 0,0 0 0,-1 0 0,1 0 0,-1 0 0,1 0 0,-1 0 0,0 0 0,0 0 0,0-3 0,-1 5 0,1 0 0,-1 0 0,1 1 0,-1-1 0,1 0 0,0 0 0,-1 0 0,1 1 0,-1-1 0,1 0 0,-1 1 0,1-1 0,0 0 0,-1 1 0,1-1 0,0 1 0,-1-1 0,1 1 0,0-1 0,0 1 0,0-1 0,-1 0 0,1 1 0,0-1 0,0 2 0,-10 16 0,1 6 0,1 1 0,1 1 0,1-1 0,-5 49 0,7-18 0,3 70 0,3-104 0,0 0 0,1 0 0,1 1 0,9 25 0,-10-37 0,1-1 0,0 1 0,1-1 0,0 0 0,1-1 0,0 1 0,0-1 0,1 0 0,0 0 0,12 10 0,-3-8 878,-5-7-5863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7:38.362"/>
    </inkml:context>
    <inkml:brush xml:id="br0">
      <inkml:brushProperty name="width" value="0.05" units="cm"/>
      <inkml:brushProperty name="height" value="0.05" units="cm"/>
    </inkml:brush>
  </inkml:definitions>
  <inkml:trace contextRef="#ctx0" brushRef="#br0">58 80 11152,'0'0'2848,"-57"-9"-1768,62 6-824,17 1 8,30-3-120,21-1 8,20 1 24,6 0 8,2 0-24,7-5-1,2-4-23,-4-2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2:37.344"/>
    </inkml:context>
    <inkml:brush xml:id="br0">
      <inkml:brushProperty name="width" value="0.05" units="cm"/>
      <inkml:brushProperty name="height" value="0.05" units="cm"/>
      <inkml:brushProperty name="color" value="#004F8B"/>
    </inkml:brush>
  </inkml:definitions>
  <inkml:trace contextRef="#ctx0" brushRef="#br0">1 6 6632,'0'0'5962,"4"14"-5548,38 187 828,-11 138 673,-23-224-991,0-67-299,-5-36 103,-1 0-1,1 21 1,-3-33-420,-1-13 552,-5-23-404,-12-87 262,6 34-64,-39-145-1,43 201-481,6 25-153,0 1 0,1-1 1,1 1-1,-1-1 0,1 1 1,0-1-1,1 1 0,0-1 0,0 1 1,1-1-1,-1 1 0,2 0 0,-1 0 1,1 0-1,0 0 0,0 0 1,1 0-1,0 1 0,0 0 0,1 0 1,8-9-1,2 0 8,-5 4-11,0 1 1,16-12 0,-21 19-14,0 0 0,1 0 0,-1 0 0,0 0 0,1 1 0,0 0 0,-1 1 0,12-3 0,-1 2 10,0 0-1,-1 1 1,1 1-1,0 1 1,0 0 0,-1 1-1,23 5 1,-33-6-1,1 1 1,0 0 0,0 0-1,-1 0 1,0 1-1,1-1 1,-1 1 0,0 1-1,0-1 1,0 1-1,-1-1 1,1 1 0,-1 1-1,0-1 1,0 1-1,-1-1 1,1 1 0,-1 0-1,0 1 1,0-1-1,-1 0 1,4 12 0,-5-12-5,0 0 1,-1 0 0,0 0 0,0 1 0,0-1 0,0 0 0,-1 0-1,0 0 1,0 0 0,0 1 0,-1-2 0,0 1 0,0 0 0,0 0-1,0 0 1,-1-1 0,0 0 0,-5 8 0,-8 6 27,1 0 1,-35 28-1,28-26-7,6-5 11,0 1 0,1 0 0,0 1 0,-15 24 0,30-40-33,-1 0-1,1 0 0,-1 0 1,1 0-1,-1 0 1,1 0-1,0 1 1,0-1-1,0 0 0,-1 0 1,1 0-1,0 0 1,0 1-1,1-1 0,-1 0 1,0 0-1,0 0 1,1 0-1,-1 0 0,0 0 1,1 1-1,-1-1 1,1 0-1,-1 0 0,1 0 1,0 0-1,-1 0 1,1-1-1,0 1 1,2 2-1,2 1-1,0 1 0,1-1 0,0 0 0,6 3 0,-2-1 5,23 13 4,53 21 0,21 12-2,-94-45-4,-1 1 0,0 1-1,0 0 1,-1 0 0,0 1 0,10 12-1,-19-20-3,-1 1-1,1-1 0,0 0 0,0 1 1,-1-1-1,0 1 0,1-1 1,-1 1-1,0-1 0,0 1 0,0 0 1,-1 0-1,1 0 0,-1-1 1,0 1-1,1 0 0,-1 0 0,0 0 1,-1 4-1,0-4 2,0 1 0,-1-1 0,1 1 0,-1-1 0,0 0 0,0 0 0,0 0 0,0 0 0,-1 0 0,1 0-1,-1-1 1,0 1 0,0-1 0,-6 4 0,-2 2 15,-1-2-1,-1 0 1,1 0-1,-1-1 1,0-1-1,0 0 1,0 0 0,-1-2-1,1 0 1,-19 1-1,0-2 63,0-1 1,0-2-1,-42-7 0,29-3-196,87 0-973,-16 4-2370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7:49.797"/>
    </inkml:context>
    <inkml:brush xml:id="br0">
      <inkml:brushProperty name="width" value="0.05" units="cm"/>
      <inkml:brushProperty name="height" value="0.05" units="cm"/>
    </inkml:brush>
  </inkml:definitions>
  <inkml:trace contextRef="#ctx0" brushRef="#br0">1 1 15472,'0'0'3839</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7:56.713"/>
    </inkml:context>
    <inkml:brush xml:id="br0">
      <inkml:brushProperty name="width" value="0.05" units="cm"/>
      <inkml:brushProperty name="height" value="0.05" units="cm"/>
    </inkml:brush>
  </inkml:definitions>
  <inkml:trace contextRef="#ctx0" brushRef="#br0">1 872 9344,'0'0'7215,"8"-7"-6979,-2 3-191,6-5 73,-1 0-1,0-1 1,16-18-1,82-112 1152,-90 112-989,0-2-1,-2 0 1,15-35 0,16-35 626,-29 63-255,-23 47-512,0 1-1,1 0 0,-4 20 0,-1 6-96,-10 28 1,5-23-42,2 0 0,-8 70-1,19-109-5,-1-1 0,1 1 0,0-1 0,0 0 0,1 1 0,-1-1 0,0 1 0,1-1 0,0 1 0,-1-1 0,1 0 0,0 1 0,0-1 0,0 0 0,1 0 0,-1 0 0,3 3-1,-3-4 5,0 0 0,1 0 0,-1 0 0,1 0 0,-1 0 0,1 0 0,-1-1 0,1 1-1,0-1 1,-1 1 0,1-1 0,0 1 0,0-1 0,-1 0 0,1 0 0,0 0-1,-1 0 1,1 0 0,0 0 0,0-1 0,-1 1 0,1-1 0,0 1 0,-1-1-1,3 0 1,9-5 15,-1 0 1,0-1-1,0 0 0,0-1 0,-1 0 0,-1-1 0,1 0 0,-1-1 1,-1 0-1,15-19 0,4-12 91,37-71 1,-60 102-97,81-161 187,32-57 136,-106 208-283,-2 3 121,0 0 1,13-34-1,-22 40 64,-8 13-89,-12 15-36,18-15-105,-12 11 16,0 2-1,1-1 1,1 2-1,0-1 1,1 2-1,1-1 1,-10 23-1,-19 66 96,-42 190 0,54-187 31,0-9 162,20-64 218,7-41-420,1 0 0,0 0 0,1 1 1,-1-1-1,1 1 0,0 0 1,0 0-1,0 0 0,7-7 0,3-5 5,17-25 120,43-45 0,-66 79-202,-5 6-11,0 0 0,1-1 0,-1 1 0,1 0 0,-1 0 0,1 0 0,0 1 0,5-3 0,-7 4-11,0-1 0,-1 1 0,1 0 0,0-1 0,0 1 0,0 0 0,-1 0 0,1 0 0,0 0 0,0 0 1,0 0-1,0 0 0,-1 0 0,1 0 0,0 0 0,0 0 0,0 1 0,0-1 0,-1 0 0,1 0 0,0 1 0,0-1 0,-1 1 0,1-1 0,0 1 0,-1-1 0,1 1 0,0-1 0,-1 1 0,1 0 0,-1-1 0,1 1 0,-1 0 0,1-1 0,0 2 1,15 43 146,-14-35-136,2 0-1,-1-1 0,5 10 1,-6-16-14,0 0 0,0 0 0,1 0 0,-1 0 0,0 0 0,1 0 0,0-1 0,0 1 0,0-1 0,0 0 0,6 4 0,-1-2 13,0 0 1,0-1 0,0 0-1,0-1 1,0 0 0,1 0-1,-1-1 1,1 0 0,-1 0-1,1-1 1,-1 0 0,1 0 0,-1-1-1,1 0 1,-1-1 0,1 0-1,-1 0 1,0-1 0,0 0-1,0 0 1,0-1 0,-1 0-1,1 0 1,-1-1 0,0 0 0,-1 0-1,1-1 1,-1 0 0,0 0-1,0 0 1,-1-1 0,0 0-1,0 0 1,0 0 0,-1-1-1,6-13 1,-5 7 40,11-32 125,-15 43-163,0 1 1,-1-1 0,0 0 0,1 0 0,-1 0 0,0 0-1,-1 0 1,1 0 0,0 0 0,-1 0 0,0 0-1,1 0 1,-3-4 0,3 7-17,0 0-1,0 0 1,-1-1 0,1 1-1,0 0 1,0 0 0,0 0-1,-1-1 1,1 1 0,0 0-1,0 0 1,-1 0 0,1 0-1,0-1 1,0 1 0,-1 0-1,1 0 1,0 0 0,0 0-1,-1 0 1,1 0 0,0 0-1,-1 0 1,1 0 0,0 0-1,0 0 1,-1 0 0,1 0-1,0 0 1,-1 0 0,1 0-1,-1 0 1,-11 7 60,-8 12 2,15-12-64,0 0-1,0 0 1,1 0 0,0 0 0,0 1 0,1 0-1,0-1 1,0 1 0,1 1 0,0-1 0,1 0-1,-1 0 1,1 11 0,1-7-7,-1-7 5,1 1-1,0-1 0,1 1 0,-1-1 0,1 0 0,0 1 1,0-1-1,0 0 0,1 1 0,0-1 0,3 5 0,-5-9 5,1 0 0,-1-1 0,0 1 0,1 0 0,-1-1-1,1 1 1,0-1 0,-1 1 0,1-1 0,-1 1-1,1-1 1,0 0 0,0 1 0,-1-1 0,1 0-1,0 1 1,-1-1 0,1 0 0,0 0 0,0 0 0,0 1-1,-1-1 1,2 0 0,1-1 7,-1 1 1,0 0-1,1-1 1,-1 1-1,0-1 1,1 0-1,3-1 1,2-2 24,0-1 1,14-10 0,7-9 104,31-33 0,-45 41-91,-14 15-43,1 0 1,-1-1 0,1 1 0,-1 0-1,1 0 1,0-1 0,0 1-1,0 1 1,-1-1 0,1 0-1,0 0 1,0 1 0,0-1-1,0 1 1,0-1 0,2 1-1,-3 0-4,0 0-1,0 1 1,0-1-1,0 0 1,0 1-1,0-1 0,0 0 1,0 1-1,0-1 1,0 1-1,0-1 1,-1 1-1,1 0 1,0-1-1,0 1 0,-1 0 1,1-1-1,0 1 1,-1 0-1,1 0 1,-1 0-1,1 0 0,-1 0 1,0 0-1,1-1 1,-1 1-1,0 0 1,1 0-1,-1 0 1,0 0-1,0 0 0,0 0 1,0 0-1,0 2 1,0 34 66,-1-29-37,1-1 1,0 1 0,0-1 0,1 0-1,0 1 1,0-1 0,3 8-1,-4-14-26,0-1-1,0 0 0,1 1 0,-1-1 1,0 1-1,1-1 0,-1 0 0,1 0 1,-1 1-1,0-1 0,1 0 0,-1 0 0,1 1 1,-1-1-1,0 0 0,1 0 0,-1 0 1,1 0-1,-1 0 0,1 0 0,-1 0 1,1 0-1,-1 0 0,1 0 0,-1 0 1,1 0-1,-1 0 0,1 0 0,-1 0 0,0 0 1,1 0-1,-1-1 0,1 1 0,-1 0 1,1 0-1,0-1 0,20-11 98,-17 9-60,76-50 592,-77 51-601,-1 0-1,1 1 1,0-1 0,-1 1-1,1-1 1,0 1-1,0 0 1,0 0 0,0 0-1,0 0 1,0 1-1,0-1 1,0 1 0,0 0-1,0 0 1,0 0 0,1 0-1,-1 1 1,0-1-1,0 1 1,0 0 0,0 0-1,0 0 1,-1 0 0,1 0-1,0 1 1,4 2-1,28 21 27,-28-19-83,0-1-1,0 0 0,0 0 0,9 4 1,-9-7 20,0 0 1,-1 1 0,1-2 0,0 1 0,0-1-1,0 0 1,1-1 0,12 0 0,-2-2 19,1 0 0,20-6 1,-36 7-42,0 0 1,-1 0-1,1 0 1,0 0-1,-1-1 1,5-2-1,0-2-4150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7:57.166"/>
    </inkml:context>
    <inkml:brush xml:id="br0">
      <inkml:brushProperty name="width" value="0.05" units="cm"/>
      <inkml:brushProperty name="height" value="0.05" units="cm"/>
    </inkml:brush>
  </inkml:definitions>
  <inkml:trace contextRef="#ctx0" brushRef="#br0">0 97 10952,'0'0'4208,"11"4"-3951,0 0-193,1 0 0,-1-1 0,1-1 0,0 0 1,0 0-1,0-1 0,0-1 0,14 0 0,49-10 445,-1-2-1,139-43 0,-101 14-2386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7:59.612"/>
    </inkml:context>
    <inkml:brush xml:id="br0">
      <inkml:brushProperty name="width" value="0.05" units="cm"/>
      <inkml:brushProperty name="height" value="0.05" units="cm"/>
    </inkml:brush>
  </inkml:definitions>
  <inkml:trace contextRef="#ctx0" brushRef="#br0">0 455 9440,'0'0'8322,"9"-5"-7989,-7 4-323,29-17 463,-2-1-1,-1-1 0,30-27 0,-31 18 86,43-58-1,-61 74-443,-1 0 0,0-1 0,-1 0 0,-1-1 0,0 1 0,-1-1 0,5-23 0,-6 14 225,-6 19-43,-4 18-141,1 0-128,-30 85 111,32-86-123,0 1-1,1-1 0,0 0 1,1 1-1,1 0 0,0 16 1,1-26-10,-1 0 1,1 0 0,-1 0-1,1 0 1,0 0-1,0-1 1,0 1 0,0 0-1,1-1 1,-1 1 0,1-1-1,-1 1 1,1-1 0,0 0-1,0 0 1,0 1 0,0-1-1,0-1 1,1 1-1,-1 0 1,1-1 0,-1 1-1,1-1 1,-1 1 0,1-1-1,0 0 1,0 0 0,5 0-1,-2 0 8,1 0 0,-1 0 0,0-1 0,1 0 1,-1 0-1,1-1 0,-1 0 0,1 0 0,-1 0 0,0-1 0,0 0 0,7-3 0,3-3 18,0-1-1,0 0 1,-1-2 0,-1 1-1,1-2 1,24-25 0,-29 25 14,0 1 0,-1-2 0,0 1 0,-1-1 0,-1 0 0,0-1 0,0 0 0,7-25 0,-13 38-34,-1 0 1,0 1-1,1-1 0,-1 0 0,0 1 1,0-1-1,0 0 0,0 0 1,1 1-1,-1-1 0,0 0 1,0 0-1,-1 1 0,1-1 0,0 0 1,0 1-1,0-1 0,-1-1 1,-7 7 161,-12 21-49,13-16-95,0 1 0,1-1 1,0 1-1,1 0 0,-7 20 1,11-29-29,0 1 1,1 0 0,-1 0 0,1-1 0,-1 1 0,1 0 0,0 0-1,0 0 1,0-1 0,0 1 0,1 0 0,-1 0 0,1 0-1,0-1 1,-1 1 0,1 0 0,1-1 0,-1 1 0,0-1-1,0 1 1,1-1 0,0 0 0,-1 1 0,1-1 0,0 0 0,0 0-1,0 0 1,0-1 0,1 1 0,-1 0 0,4 1 0,0 0 1,0 0 0,0 0 0,1-1 0,-1 0 0,1 0 0,-1-1 0,1 0 0,0 0 0,-1 0 0,11-1 0,-4-1 13,0-1 0,-1 0 0,1 0 0,19-8 0,-30 9-5,1 0 0,0 0-1,-1 0 1,0-1 0,1 1 0,-1-1 0,0 0-1,0 1 1,0-1 0,0 0 0,0 0 0,0-1 0,-1 1-1,1 0 1,-1 0 0,1-1 0,-1 1 0,0-1 0,0 1-1,0-1 1,0 0 0,0 1 0,-1-1 0,1 0-1,-1 0 1,0 1 0,0-1 0,0 0 0,-1-5 0,1 4 5,0 0-1,-1 1 1,0-1 0,0 0 0,0 1 0,0-1 0,0 0 0,-1 1 0,0-1 0,1 1 0,-2 0 0,1 0 0,0-1 0,0 2 0,-1-1 0,0 0 0,1 0 0,-1 1 0,0-1 0,0 1 0,-4-2 0,3 2-1,0 1-1,0-1 1,-1 1 0,1 0 0,0 0-1,-1 1 1,1-1 0,-1 1 0,1 0-1,-6 0 1,-3 2 32,0 1 0,-13 3 0,13-3-15,-7 1 100,32-11-41,1 0-104,101-45 27,-1 0-4,-108 49-9,11-6 29,23-8 0,-34 15-25,-1 0 1,1 1-1,-1 0 1,1 0-1,-1 0 1,1 1-1,0-1 1,-1 1-1,1 0 1,8 2 0,-11-2 0,-1 1 1,1-1 0,-1 1 0,1 0 0,-1 0 0,1 0-1,-1 0 1,0 0 0,0 0 0,1 0 0,-1 1 0,0-1 0,0 0-1,0 1 1,0-1 0,-1 1 0,1-1 0,0 1 0,0-1-1,-1 1 1,1-1 0,-1 1 0,0 0 0,1-1 0,-1 1 0,0 0-1,0 2 1,1 6 24,-1 0 0,-1 0 0,-1 11 0,1-17-18,-16 102 560,17-106-567,0 0 0,0 0 0,0 1 0,0-1 1,0 0-1,0 0 0,0 1 0,-1-1 0,1 0 0,0 0 1,0 1-1,0-1 0,1 0 0,-1 0 0,0 0 0,0 1 1,0-1-1,0 0 0,0 0 0,0 1 0,0-1 0,0 0 1,0 0-1,0 0 0,1 1 0,-1-1 0,0 0 0,0 0 1,0 0-1,0 0 0,1 1 0,-1-1 0,0 0 0,1 0 0,7-3 120,7-12 6,5-12 7,-3 4 9,0 1 1,27-26-1,-43 47-143,0 0 1,0 1-1,0-1 0,0 0 0,0 0 0,0 0 1,0 1-1,0-1 0,1 0 0,-1 1 1,0-1-1,0 1 0,0 0 0,1-1 0,-1 1 1,0 0-1,1 0 0,-1 0 0,0 0 1,1 0-1,-1 0 0,0 0 0,0 0 0,1 0 1,-1 1-1,0-1 0,1 1 0,-1-1 0,0 1 1,0-1-1,0 1 0,0-1 0,0 1 1,1 0-1,-1 0 0,0 0 0,0 0 0,-1-1 1,1 1-1,1 2 0,4 5 2,0 0 1,-1 0-1,-1 1 0,7 13 1,-4-7-18,-1-3 30,1 0-1,0 0 1,1 0-1,17 19 1,-18-24 9,0-1 1,0 0-1,0-1 1,0 1-1,1-1 1,0-1-1,0 0 1,13 5-1,-13-6 26,0 0 0,0-1-1,0 0 1,0 0 0,1-1 0,-1 0 0,0-1-1,1 0 1,14-1 0,-19 0-32,1 0-1,-1 0 1,1 0-1,-1-1 1,0 0-1,0 0 1,0 0-1,0 0 1,0 0-1,0-1 1,0 0-1,-1 0 1,1 0 0,-1 0-1,0 0 1,0-1-1,0 1 1,0-1-1,3-5 1,0-3-3794</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7:59.835"/>
    </inkml:context>
    <inkml:brush xml:id="br0">
      <inkml:brushProperty name="width" value="0.05" units="cm"/>
      <inkml:brushProperty name="height" value="0.05" units="cm"/>
    </inkml:brush>
  </inkml:definitions>
  <inkml:trace contextRef="#ctx0" brushRef="#br0">1 85 15776,'0'0'2159,"1"-59"-1911,25 47-296,7-2 8</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8:04.213"/>
    </inkml:context>
    <inkml:brush xml:id="br0">
      <inkml:brushProperty name="width" value="0.05" units="cm"/>
      <inkml:brushProperty name="height" value="0.05" units="cm"/>
    </inkml:brush>
  </inkml:definitions>
  <inkml:trace contextRef="#ctx0" brushRef="#br0">0 1 15376,'0'0'3471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8:12.292"/>
    </inkml:context>
    <inkml:brush xml:id="br0">
      <inkml:brushProperty name="width" value="0.05" units="cm"/>
      <inkml:brushProperty name="height" value="0.05" units="cm"/>
    </inkml:brush>
  </inkml:definitions>
  <inkml:trace contextRef="#ctx0" brushRef="#br0">16 985 10656,'0'0'4949,"12"-4"-4544,-5 2-333,1 0 9,0 0 0,0-1 0,0 0 0,-1-1 0,1 0 0,-1 0-1,0 0 1,9-7 0,8-12 505,0 0 0,35-46-1,-57 68-545,-1-1-1,1 0 0,-1 0 0,0 0 1,0 0-1,0 0 0,0 0 0,0-1 0,0 1 1,-1 0-1,1 0 0,-1-1 0,1 1 0,-1 0 1,0-1-1,0 1 0,0 0 0,0-1 1,0 1-1,-1 0 0,1-1 0,-1 1 0,1 0 1,-1 0-1,0-1 0,0 1 0,0 0 0,0 0 1,-2-2-1,1 1 6,0 1 0,0 0 0,0 0 0,-1 0-1,1 0 1,0 0 0,-1 0 0,0 1 0,1-1 0,-1 1 0,0 0 0,1 0 0,-1 0 0,0 0-1,0 0 1,0 1 0,0-1 0,0 1 0,0 0 0,0 0 0,0 0 0,-5 0 0,1 2 5,0 0-1,0 0 1,0 1 0,0 0 0,1 0 0,-1 1 0,1-1 0,0 1 0,0 1 0,0-1-1,0 1 1,1 0 0,0 0 0,-6 8 0,4-5-2,1 1 1,-1 0-1,2 0 0,-1 0 1,1 0-1,1 1 1,0 0-1,0 0 0,-2 14 1,4-19-29,2 0 1,-1 0 0,0 0-1,1 0 1,0 0-1,0 0 1,1 0 0,-1 0-1,1-1 1,0 1-1,0 0 1,1 0 0,-1 0-1,1-1 1,0 1 0,1-1-1,-1 1 1,1-1-1,0 0 1,0 0 0,0 0-1,0-1 1,1 1-1,-1-1 1,1 1 0,0-1-1,0 0 1,0-1 0,0 1-1,1-1 1,-1 0-1,1 0 1,0 0 0,-1 0-1,1-1 1,0 0-1,0 0 1,0 0 0,0-1-1,7 0 1,5 0 35,1-1-1,-1-1 1,0-1 0,1 0 0,-1-2-1,0 0 1,-1 0 0,21-11-1,-15 5 12,-2-1-1,1-1 1,-2-1-1,0 0 1,28-28-1,126-159 517,-123 138-391,-36 46-127,0-1 1,-2-1-1,0-1 0,-1 0 1,-1 0-1,0-1 1,-2 0-1,-1 0 1,7-29-1,-4 1 111,5-55-1,-14 83-82,0 0-1,-1 0 1,-1 0 0,-1 0-1,-6-30 1,8 51-83,0-1 0,0 0 0,-1 1 0,1-1 1,0 0-1,0 1 0,0-1 0,-1 0 0,1 1 0,0-1 0,-1 0 1,1 1-1,0-1 0,-1 1 0,1-1 0,-1 1 0,1-1 0,-1 1 1,1-1-1,-1 1 0,0-1 0,1 1 0,-1 0 0,1-1 0,-1 1 1,-1-1-1,1 1-2,0 0 1,0 1 0,0-1 0,0 0-1,0 0 1,0 1 0,0-1 0,0 1-1,0-1 1,1 0 0,-1 1 0,0 0-1,0-1 1,0 1 0,1 0-1,-2 0 1,-3 4 10,0 1 0,1-1-1,0 1 1,-4 6 0,-2 7-12,1 0 0,0 0 0,2 1 1,0 0-1,2 0 0,-5 26 0,5-11-35,2 0 0,2-1-1,2 37 1,1-50-2,2 0 0,0 0 0,1 0 0,1 0-1,1-1 1,1 0 0,18 32 0,-23-47 24,1 1 1,0 0-1,0-1 0,0 0 1,1 0-1,0 0 0,0-1 1,0 1-1,1-1 0,-1 0 1,1-1-1,0 1 0,0-1 1,0 0-1,0-1 0,1 0 1,-1 0-1,1 0 0,0 0 1,10 0-1,-9-1 9,0-1 1,0 0-1,-1 0 0,1-1 0,0 0 0,-1 0 0,1-1 1,0 0-1,-1 0 0,0-1 0,0 0 0,1 0 1,-2 0-1,1-1 0,0 0 0,-1-1 0,10-7 1,23-22 45,-25 23 54,21-22 1,-33 31-91,0 0 1,-1-1 0,1 1 0,-1 0 0,0-1-1,0 1 1,0-1 0,0 1 0,0-1-1,0 1 1,-1-1 0,1 1 0,-1-1 0,0 0-1,0 0 1,0 1 0,0-4 0,0 5-6,-1 0 1,1 0-1,0 0 0,0 0 1,-1-1-1,1 1 0,-1 0 1,1 0-1,-1 0 0,0 0 1,1 0-1,-1 0 0,0 0 1,1 0-1,-1 1 0,0-1 1,0 0-1,0 0 0,0 1 1,0-1-1,0 0 1,0 1-1,0-1 0,0 1 1,0-1-1,0 1 0,-1 0 1,1-1-1,0 1 0,0 0 1,0 0-1,0 0 0,-1 0 1,1 0-1,0 0 0,0 0 1,0 0-1,-1 1 1,1-1-1,-1 1 0,-6 1 12,0 0 0,1 1-1,0 0 1,-1 1 0,1 0-1,0 0 1,0 0 0,1 1 0,0 0-1,-1 0 1,1 0 0,-6 9-1,0-1-12,1 1-1,1 1 0,1 0 1,-13 24-1,19-34-10,1 1 0,-1-1 0,1 1 0,0 0 0,1-1 0,0 1 0,0 0 0,0 0 0,0 0 0,1 8 0,0-10 2,1-1 1,0 0-1,0 0 0,0 0 1,0 0-1,0 0 0,0 0 0,1 0 1,0 0-1,-1-1 0,1 1 1,0-1-1,0 1 0,0-1 0,1 0 1,-1 1-1,1-1 0,-1 0 1,1-1-1,5 4 0,0-1 7,0-1-1,0 0 1,0 0 0,0-1-1,0 1 1,1-2-1,-1 1 1,1-2 0,-1 1-1,11-1 1,1-1 15,0-1 1,-1-1 0,26-6-1,-16-1 64,0-1-1,-1-1 1,-1-2-1,46-29 0,-36 21 18,-10 5 1,44-35 1,-60 44 2,-19 21-12,0-3-96,-7 12 32,-25 46 0,35-55-25,-1-1-1,2 1 1,-1 0 0,2 0-1,-4 25 1,6-36-4,1 0 1,0-1 0,0 1-1,0 0 1,0-1 0,0 1-1,0 0 1,0 0-1,0-1 1,1 1 0,-1 0-1,0-1 1,1 1 0,0-1-1,-1 1 1,1-1-1,0 1 1,0-1 0,0 1-1,0-1 1,0 1 0,2 1-1,-1-2 0,0 0 0,0-1 0,-1 1 0,1-1 0,0 1 0,0-1 0,0 1 0,0-1 0,0 0 0,0 0 0,0 0 0,0 0 0,0 0-1,0-1 1,0 1 0,0-1 0,0 1 0,-1-1 0,4-1 0,7-3 10,1 0 0,-1-2-1,-1 1 1,1-2 0,-1 1-1,0-1 1,13-13 0,65-75 120,-70 74-97,0-1 3,3 0 18,-2 0 1,-1-2 0,29-49 0,-25 21 32,-2-1 1,-2-1-1,-2-1 0,-3 0 1,8-76-1,-21 129-84,0-4 9,0 0 0,0-1 0,0 1 0,-1 0 0,0-1 0,-1 1 0,-2-14 0,3 21-12,0-1 0,0 1 1,0 0-1,0 0 0,0 0 1,0 0-1,0 0 0,0-1 1,-1 1-1,1 0 0,0 0 1,0 0-1,0 0 0,0 0 1,0-1-1,0 1 0,0 0 1,-1 0-1,1 0 0,0 0 1,0 0-1,0 0 0,0 0 1,0 0-1,-1-1 1,1 1-1,0 0 0,0 0 1,0 0-1,0 0 0,-1 0 1,1 0-1,0 0 0,0 0 1,0 0-1,0 0 0,-1 0 1,1 0-1,0 0 0,0 0 1,0 0-1,-1 1 0,-7 6 5,-4 11-4,2 2-23,2 1 1,0-1 0,-9 44 0,-5 68-83,20-116 85,-4 37-79,3 1-1,4 69 1,2-93 51,1 0 1,2 0-1,1-1 0,12 33 1,-17-57 40,-1 0-1,1-1 1,0 1 0,1-1 0,-1 0 0,1 1 0,0-1-1,0 0 1,0-1 0,1 1 0,6 5 0,-8-7 6,0-1 1,0 0-1,0 0 1,0 1-1,1-1 1,-1-1 0,0 1-1,1 0 1,-1 0-1,1-1 1,-1 0-1,1 1 1,-1-1 0,1 0-1,-1 0 1,1 0-1,-1-1 1,1 1-1,-1 0 1,1-1 0,-1 0-1,0 0 1,1 1-1,3-3 1,3-3 9,0 0 0,0 0 1,-1 0-1,0-1 0,0 0 0,-1-1 1,13-15-1,40-66 125,-54 79-111,1-3 41,-1 1 0,7-18 0,-9 17-24,-4 11-19,0 7-9,0-2-12,-5 99-87,5-89 72,1-1 0,1 1 0,0-1 1,1 1-1,0-1 0,6 14 0,-8-24 13,0 0-1,0 0 0,0 0 0,0 0 0,0-1 1,1 1-1,-1 0 0,1-1 0,-1 1 0,1-1 0,0 1 1,-1-1-1,1 0 0,0 1 0,0-1 0,3 1 1,-1-1 5,0 1 0,0-1 1,0-1-1,0 1 1,0 0-1,0-1 1,0 0-1,5 0 0,3-1 12,0-1-1,-1 0 1,1-1-1,-1 0 0,14-6 1,96-48 188,-111 49-165,5-3 35,-14 11-73,-1 0-1,0 0 1,0 0-1,0 0 1,0 0-1,0 0 1,0 0-1,0 0 0,0 0 1,0 0-1,1 0 1,-1 0-1,0 0 1,0 0-1,0 0 1,0 1-1,0-1 1,0 0-1,0 0 1,0 0-1,0 0 1,1 0-1,-1 0 1,0 0-1,0 0 1,0 0-1,0 0 1,0 0-1,0 0 1,0 0-1,0 1 1,0-1-1,0 0 1,0 0-1,0 0 1,0 0-1,0 0 1,0 0-1,0 0 1,0 0-1,0 0 1,0 1-1,0-1 1,0 0-1,0 0 0,0 0 1,0 0-1,0 0 1,0 0-1,0 0 1,0 0-1,0 0 1,0 1-1,-3 8 10,-7 8-3,7-13-6,-8 13 3,-19 38 0,28-49-4,0 0 0,-1 0 0,2 1 0,-1-1 0,1 0 0,0 1 0,0-1 0,1 1 0,0 0 0,1 9 0,-1-14-1,0 0-1,1 0 1,-1 0-1,1 0 1,-1 0-1,1 0 1,0 0 0,0 0-1,0 0 1,0-1-1,0 1 1,0 0-1,0-1 1,0 1-1,1 0 1,-1-1 0,1 0-1,-1 1 1,1-1-1,0 0 1,1 2-1,-1-3 7,-1 0-1,1 1 1,-1-1-1,1 0 1,-1 0-1,1 0 1,-1 0 0,1 0-1,-1 0 1,1 0-1,-1 0 1,1 0-1,-1-1 1,1 1-1,-1-1 1,0 1-1,1-1 1,-1 0-1,0 1 1,1-1-1,-1 0 1,0 0-1,0 0 1,0 0-1,0 0 1,0 0 0,0 0-1,0 0 1,1-2-1,4-5 32,-1 1-1,0-1 0,-1-1 1,0 1-1,0 0 1,-1-1-1,0 0 1,0 0-1,2-17 1,-4 14 22,0 1 1,0-1 0,-1 0 0,0 1 0,-1-1 0,-1 1 0,-4-20-1,4 26-30,0 1-1,1-1 1,-2 1-1,1-1 1,-4-4 0,6 8-21,-1 0 0,1 0 0,-1 0 0,1 0 0,-1 1 0,0-1 0,1 0 1,-1 0-1,0 1 0,0-1 0,1 1 0,-1-1 0,0 0 0,0 1 0,0-1 1,0 1-1,0 0 0,0-1 0,0 1 0,0 0 0,0 0 0,0-1 1,0 1-1,0 0 0,0 0 0,0 0 0,0 0 0,0 0 0,0 0 0,0 1 1,-1-1-1,2 1-6,-1-1 0,1 0-1,0 1 1,0-1 0,0 0 0,-1 1 0,1-1 0,0 0 0,0 1 0,0-1 0,0 1-1,0-1 1,0 0 0,-1 1 0,1-1 0,0 1 0,0-1 0,0 1 0,1-1 0,-1 0 0,0 1-1,0-1 1,0 1 0,0-1 0,0 0 0,0 1 0,1-1 0,-1 0 0,0 1 0,0-1 0,0 1-1,1-1 1,-1 0 0,1 1 0,8 12-18,-6-10 11,1 0-1,-1 0 1,0 0-1,1-1 0,0 0 1,-1 1-1,1-1 0,0-1 1,7 3-1,39 9-40,-42-12 44,0 0-1,0 0 1,1-1-1,-1 0 1,0-1-1,0 0 1,0 0-1,0-1 1,0 0-1,0 0 1,0-1 0,-1 0-1,1 0 1,-1-1-1,14-8 1,2-5 44,0-2 1,-1 0-1,22-24 1,-25 23 16,-9 9 28,0 0-1,0 0 0,9-16 1,-19 26-84,0 1 1,0 0 0,0 0-1,0 0 1,0 0-1,0-1 1,1 1 0,-1 0-1,0 0 1,0 0-1,0 0 1,0 0 0,0 0-1,0-1 1,0 1-1,0 0 1,1 0 0,-1 0-1,0 0 1,0 0-1,0 0 1,0 0 0,0 0-1,1 0 1,-1 0-1,0 0 1,0 0 0,0 0-1,0 0 1,1 0-1,-1 0 1,0 0 0,0 0-1,0 0 1,0 0 0,1 0-1,-1 0 1,0 0-1,4 6 65,0 12 3,0 10-46,-1 0-1,-1 0 0,-2 1 1,0-1-1,-2 0 0,-2 0 1,-7 31-1,11-58-13,0 1 0,0-1 0,-1 0 0,1 0 1,-1 1-1,1-1 0,-1 0 0,1 0 0,-1 0 0,0 0 0,1 0 0,-1 0 0,0 0 0,0 0 0,0 0 1,0 0-1,0 0 0,0 0 0,0-1 0,0 1 0,0 0 0,0-1 0,-2 2 0,1-2 4,1 0-1,-1 0 1,1-1-1,-1 1 0,1 0 1,-1-1-1,1 1 1,-1 0-1,1-1 1,0 0-1,-1 1 0,1-1 1,0 0-1,-1 0 1,1 0-1,0 0 0,0 0 1,0 0-1,-2-2 1,1 1 24,0 0 0,-1 0 0,1 0 0,0 1 1,0-1-1,-1 1 0,-4-3 0,62 20 162,-44-14-200,0 0 0,0-1 0,1 0 0,-1-1 0,1 0 0,-1 0 0,0-2 0,1 1 0,15-5 0,-13 1 0,1 0 0,-1-1 0,0-1 0,0 0 0,-1-1 0,20-15 0,-10 5 0,-1-1 0,-1-1 0,-1-1 0,0-1 0,-2-1 0,0 0 0,-2-1 0,-1-1 0,-1-1 0,0 0 0,-3-1 0,0 0 0,-1-1 0,-2 0 0,9-54 0,-9 31 0,10-80 0,-17 127 0,-1 2 0,1 0 0,-1-1 0,0 1 0,0 0 0,0 0 0,0 0 0,0 0 0,-1 0 0,1 0 0,0 0 0,-1 0 0,0 0 0,0-2 0,0 4 0,1 0 0,0 0 0,-1 0 0,1 0 0,0 0 0,-1 0 0,1 0 0,0 0 0,0 0 0,-1 0 0,1 0 0,0 0 0,-1 0 0,1 1 0,0-1 0,-1 0 0,1 0 0,0 0 0,0 0 0,-1 1 0,1-1 0,0 0 0,0 0 0,0 1 0,-1-1 0,1 0 0,0 0 0,0 1 0,0-1 0,0 0 0,-1 1 0,1-1 0,0 0 0,0 1 0,0-1 0,0 0 0,0 1 0,-7 14 0,-3 23 0,-7 42 0,12-50 0,-2 14 0,1 1 0,3 0 0,2-1 0,4 46 0,3-30 0,3 0 0,22 84 0,-31-144 0,0 1 0,0-1 0,0 1 0,0-1 0,0 1 0,0-1 0,1 0 0,-1 1 0,0-1 0,0 1 0,0-1 0,0 1 0,1-1 0,-1 0 0,0 1 0,0-1 0,1 1 0,-1-1 0,0 0 0,1 1 0,-1-1 0,0 0 0,1 0 0,-1 1 0,0-1 0,1 0 0,-1 0 0,1 1 0,-1-1 0,1 0 0,-1 0 0,1 0 0,0 0 0,-1-1 0,1 1 0,-1-1 0,0 1 0,1-1 0,-1 1 0,0-1 0,1 1 0,-1-1 0,0 0 0,0 1 0,0-1 0,1 1 0,-1-1 0,0 0 0,0 1 0,0-1 0,0 0 0,0 1 0,0-1 0,0 1 0,0-1 0,-1-1 0,-1-9 0,0-1 0,-1 0 0,0 1 0,-1 0 0,0 0 0,-1 0 0,0 1 0,-1-1 0,0 1 0,-9-11 0,-2 0 0,0 1 0,-2 1 0,-30-25 0,48 43 0,-3-3 0,0 1 0,-1-1 0,1-1 0,-3-4 0,6 9 0,1-1 0,0 1 0,-1-1 0,1 1 0,0-1 0,0 1 0,-1-1 0,1 1 0,0-1 0,0 1 0,0-1 0,0 1 0,0-1 0,0 0 0,0 1 0,0-1 0,0 1 0,0-1 0,0 0 0,0 0 0,0 0 0,1 1 0,0-1 0,-1 1 0,1-1 0,-1 1 0,1-1 0,-1 1 0,1-1 0,0 1 0,-1 0 0,1-1 0,0 1 0,0 0 0,-1 0 0,1-1 0,0 1 0,0 0 0,-1 0 0,1 0 0,0 0 0,1 0 0,76-3 0,0 4 0,99 13 0,-78-6 0,36 10 0,-134-18 0,-1 0 0,0-1 0,1 1 0,-1 0 0,0 0 0,0 0 0,1 0 0,-1 0 0,0 0 0,1 0 0,-1 0 0,0 0 0,0 0 0,1 1 0,-1-1 0,0 0 0,0 0 0,1 0 0,-1 0 0,0 0 0,0 0 0,1 1 0,-1-1 0,0 0 0,0 0 0,0 0 0,1 1 0,-1-1 0,0 0 0,0 0 0,0 0 0,0 1 0,1-1 0,-1 0 0,0 0 0,0 1 0,0-1 0,0 0 0,0 0 0,0 1 0,0-1 0,0 0 0,0 1 0,0-1 0,0 0 0,0 0 0,0 1 0,0-1 0,0 0 0,0 1 0,0-1 0,0 0 0,0 0 0,0 1 0,-1-1 0,1 0 0,0 0 0,0 1 0,0-1 0,0 0 0,-1 0 0,1 0 0,0 1 0,-18 15 0,13-12 0,-4 4 0,-78 70 0,73-64 0,1 1 0,0 1 0,-19 30 0,31-43 0,-1-1 0,1 1 0,0 0 0,0 0 0,0 0 0,0 0 0,0 0 0,1 0 0,-1 0 0,1 4 0,0-6 0,0 0 0,0 0 0,0-1 0,0 1 0,0 0 0,1 0 0,-1 0 0,0-1 0,1 1 0,-1 0 0,0 0 0,1-1 0,-1 1 0,1 0 0,-1-1 0,1 1 0,0 0 0,-1-1 0,1 1 0,-1-1 0,1 1 0,0-1 0,0 0 0,-1 1 0,1-1 0,0 0 0,0 1 0,-1-1 0,1 0 0,0 0 0,0 1 0,0-1 0,0 0 0,-1 0 0,1 0 0,0 0 0,0 0 0,0 0 0,0-1 0,-1 1 0,2 0 0,4-1 0,-1-1 0,0 1 0,0-1 0,0 0 0,0 0 0,-1 0 0,1-1 0,0 1 0,-1-1 0,7-5 0,5-7 0,18-18 0,-19 17 0,2-3 0,-12 13 0,1 0 0,-1 1 0,12-9 0,-17 13 0,1 1 0,0-1 0,-1 1 0,1 0 0,0-1 0,-1 1 0,1-1 0,0 1 0,-1 0 0,1 0 0,0 0 0,0-1 0,0 1 0,-1 0 0,1 0 0,0 0 0,0 0 0,0 0 0,-1 0 0,1 0 0,0 1 0,0-1 0,-1 0 0,1 0 0,0 1 0,0-1 0,-1 0 0,1 1 0,0-1 0,-1 0 0,2 2 0,0 0 0,0 0 0,0 1 0,0 0 0,0-1 0,-1 1 0,3 4 0,4 7 0,-3-7 0,0-1 0,1 0 0,0-1 0,-1 0 0,2 0 0,-1 0 0,1 0 0,-1-1 0,1 0 0,1-1 0,7 4 0,-11-6 0,1 0 0,-1 0 0,1 0 0,-1 0 0,1-1 0,-1 0 0,1 0 0,0 0 0,-1 0 0,1-1 0,-1 0 0,1 0 0,-1 0 0,0 0 0,1-1 0,-1 0 0,0 0 0,0 0 0,0 0 0,0-1 0,4-2 0,7-8 0,0-1 0,-1 0 0,0-1 0,-1 0 0,18-27 0,-11 9 0,-1 0 0,15-38 0,-20 36 0,-2 0 0,-2 0 0,8-46 0,7-111 0,-22 169 0,-2 0 0,-1 0 0,-5-43 0,5 65 0,0 0 0,0 0 0,0 1 0,0-1 0,-1 0 0,1 0 0,0 0 0,0 0 0,-1 1 0,1-1 0,0 0 0,-1 0 0,1 1 0,-1-1 0,1 0 0,-1 1 0,1-1 0,-1 0 0,0 1 0,1-1 0,-1 1 0,0-1 0,0 1 0,0-1 0,0 1 0,1 0 0,-1 0 0,0 0 0,0 1 0,1-1 0,-1 0 0,0 0 0,0 0 0,1 0 0,-1 1 0,0-1 0,1 0 0,-1 1 0,0-1 0,1 1 0,-1-1 0,-1 1 0,-1 3 0,-1-1 0,0 1 0,1 0 0,-1 0 0,1 0 0,-3 6 0,-3 9 0,0 1 0,1 0 0,1 1 0,1 0 0,0 0 0,-4 43 0,6-9 0,4 86 0,1-115 0,2-1 0,1 1 0,9 26 0,27 72 0,-36-112 0,1 1 0,0-1 0,1 0 0,0-1 0,0 0 0,2 0 0,-1 0 0,11 11 0,-16-20 0,0 0 0,1 0 0,-1 0 0,0 0 0,1 0 0,0 0 0,-1-1 0,1 1 0,4 1 0,-4-2 0,-1-1 0,0 0 0,0 0 0,1 0 0,-1 0 0,0 0 0,0 0 0,0-1 0,1 1 0,-1-1 0,0 1 0,0-1 0,0 0 0,3-1 0,-4 1 47,1 0 1,-1 0-1,0 1 0,0-1 0,1 0 1,-1 0-1,0-1 0,0 1 0,0 0 1,0 0-1,-1 0 0,1-1 0,0 1 1,0 0-1,-1-1 0,1 1 1,-1-1-1,1 1 0,-1-1 0,1-2 1,-1-1-1041,1 0 0,-1 0 1,0 0-1,-1-8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8:13.132"/>
    </inkml:context>
    <inkml:brush xml:id="br0">
      <inkml:brushProperty name="width" value="0.05" units="cm"/>
      <inkml:brushProperty name="height" value="0.05" units="cm"/>
    </inkml:brush>
  </inkml:definitions>
  <inkml:trace contextRef="#ctx0" brushRef="#br0">0 78 17791,'0'0'3919,"13"-8"-3484,1-2-306,-6 4-44,1 0 0,0 1 0,0 0 1,1 0-1,-1 1 0,16-5 0,-8 4 75,0 0 0,-1 2 1,1 0-1,0 1 0,21 0 0,-29 2-87,1 1-1,-1 0 1,0 0-1,0 1 1,0 0 0,0 0-1,0 1 1,-1 0-1,1 1 1,-1 0-1,12 7 1,39 28 270,47 34-3171,-104-72 2706,0 1 0,-1-1 0,0 1 0,1 0 0,-1-1 1,0 1-1,0 0 0,0 0 0,0 0 0,0 0 0,0 0 0,0 0 1,-1 0-1,1 0 0,-1 0 0,1 4 0,-1 35-110,-1-40 208,-16 130 22,0 1 738,16-128-653,1-1 0,0 1-1,0 0 1,0 0 0,1-1-1,-1 1 1,1 0 0,0-1-1,0 1 1,0-1 0,2 5-1,-3-7-73,0-1-1,1 0 1,-1 0 0,0 0-1,0 0 1,0 0-1,0 0 1,0 0-1,0 1 1,0-1 0,1 0-1,-1 0 1,0 0-1,0 0 1,0 0-1,0 0 1,0 0 0,1 0-1,-1 0 1,0 0-1,0 0 1,0 0-1,0 0 1,0 0 0,1 0-1,-1 0 1,0 0-1,0 0 1,0 0 0,0 0-1,1 0 1,-1 0-1,0 0 1,0 0-1,0 0 1,0 0 0,0 0-1,1 0 1,6-7 136,5-12-15,1-9-238,0-1 1,-2-1-1,-1 0 1,-1-1-1,-2 0 1,-1 0-1,-1 0 1,-2-1-1,-1-57 1,-12 19-2029,10 70 2122,0 0 0,0-1 0,0 1 0,0 0 0,0 0 0,1 0 0,-1-1 0,0 1 0,0 0 0,0 0 0,0 0 0,0-1 0,1 1 0,-1 0 0,0 0 0,0 0 0,0 0 0,1 0 0,-1-1 0,0 1 0,0 0 0,1 0 1,-1 0-1,0 0 0,0 0 0,1 0 0,-1 0 0,0 0 0,0 0 0,1 0 0,-1 0 0,0 0 0,0 0 0,1 0 0,-1 0 0,0 0 0,0 0 0,0 0 0,1 0 0,-1 0 0,0 0 0,0 1 0,1-1 0,-1 0 0,17 7-94,-10-5 40,179 59-347,-182-60 403,4 1-6,0 0-1,-1 1 1,1 0-1,-1 1 1,12 6-1,-18-9 21,-1-1-1,0 1 0,1-1 0,-1 1 0,0 0 0,0-1 0,1 1 1,-1-1-1,0 1 0,0 0 0,0-1 0,0 1 0,0-1 0,0 1 0,0 0 1,0-1-1,0 1 0,0 0 0,0-1 0,-1 1 0,1-1 0,0 1 0,0 0 1,0-1-1,-1 1 0,1-1 0,0 1 0,-1-1 0,0 1 0,-14 20 39,12-16-32,-83 90 298,13-14 310,61-66-287,0 0 0,2 1-1,-15 29 1,23-43-245,1 1-1,0-1 1,1 0 0,-1 1-1,0-1 1,1 1 0,-1-1-1,1 1 1,0-1 0,0 1-1,0-1 1,0 1 0,0-1-1,1 5 1,0-6-22,-1 1 1,1-1-1,0 1 0,0 0 1,0-1-1,0 0 0,0 1 1,0-1-1,0 1 0,0-1 1,1 0-1,-1 0 0,1 0 1,-1 0-1,0 0 0,1 0 1,0 0-1,-1 0 0,1-1 1,3 2-1,8 2 197,0-1 1,1-1-1,-1 1 1,1-2-1,0 0 1,0-1-1,24-3 1,3-3 345,52-14 1,-73 14-424,0 0 1,0-2 0,-1 0 0,32-19 0,-40 20-1254,-1 0-1,11-10 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8:17.592"/>
    </inkml:context>
    <inkml:brush xml:id="br0">
      <inkml:brushProperty name="width" value="0.05" units="cm"/>
      <inkml:brushProperty name="height" value="0.05" units="cm"/>
    </inkml:brush>
  </inkml:definitions>
  <inkml:trace contextRef="#ctx0" brushRef="#br0">0 192 9240,'0'0'7794,"10"-1"-7258,61-8 249,0-3 0,86-26 0,142-62 1192,-238 78-1524,-35 13-3062</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8:51.077"/>
    </inkml:context>
    <inkml:brush xml:id="br0">
      <inkml:brushProperty name="width" value="0.05" units="cm"/>
      <inkml:brushProperty name="height" value="0.05" units="cm"/>
    </inkml:brush>
  </inkml:definitions>
  <inkml:trace contextRef="#ctx0" brushRef="#br0">0 533 10344,'0'0'9105,"6"-9"-8732,51-96 1159,-37 62-910,-2 6 309,14-46 1,25-122 2060,-55 186-2636,-2 17-293,0 0 1,0 0-1,0 0 1,0 0-1,0 0 0,1 0 1,-1 0-1,1 0 1,-1 0-1,3-3 0,-4-2 347,1 7-405,0 0 0,0 1-1,0-1 1,0 0-1,0 0 1,0 0-1,0 0 1,0 0 0,0 0-1,0 0 1,0 0-1,0 1 1,0-1 0,0 0-1,0 0 1,0 0-1,0 0 1,0 0-1,0 0 1,0 0 0,0 0-1,0 0 1,0 1-1,0-1 1,0 0 0,-1 0-1,1 0 1,0 0-1,0 0 1,0 0-1,0 0 1,0 0 0,0 0-1,0 0 1,0 0-1,0 0 1,0 0-1,0 0 1,-1 0 0,1 1-1,0-1 1,0 0-1,0 0 1,0 0 0,0 0-1,0 0 1,0 0-1,0 0 1,-1 0-1,1 0 1,0 0 0,0 0-1,0 0 1,0-1-1,0 1 1,0 0-1,0 0 1,0 0 0,0 0-1,-1 0 1,1 0-1,0 0 1,0 0 0,0 0-1,0 0 1,0 0-1,0 0 1,-1 2 26,0 1 1,0-1 0,0 1-1,0-1 1,0 0-1,0 1 1,-3 2-1,-7 17 62,5-2-56,2 1 0,0 0 0,1 0 0,1 0 0,1 1 0,1-1 0,4 33 0,-1-39 3,0-1 0,0 0-1,1 0 1,9 21 0,-12-33-33,0 0 0,0-1 0,0 1 0,0 0 0,0-1 0,1 1 0,-1-1 0,0 1 0,1-1 0,-1 0 0,1 1 0,0-1 0,-1 0 0,1 0 1,0 0-1,0 0 0,-1-1 0,1 1 0,0 0 0,0-1 0,0 1 0,0-1 0,0 0 0,0 0 0,0 1 0,0-1 0,0-1 0,0 1 0,0 0 0,0 0 0,0-1 0,0 1 0,3-2 1,4-2 30,1 0 0,-1 0 0,0-1 0,0 0 0,8-7 0,-5 3 28,-1-1 0,0 0 0,0 0 0,-1-1 0,-1 0 0,0-1 0,0 0 0,-1-1 0,-1 1 0,0-2 0,-1 1 0,0-1 0,5-20 0,-7 20 230,-8 22-105,-6 24-104,2-9-72,4-10-5,0 1 0,-5 26 0,9-34-3,-1 0-1,1 0 0,1-1 0,-1 1 0,1 0 1,0 0-1,0-1 0,1 1 0,-1 0 0,5 8 1,-2-6 1,0 0 0,0 1 0,1-2 0,0 1 0,1 0 0,0-1 0,9 9 0,-13-14 0,0 0 0,0-1 1,0 1-1,0-1 0,0 0 0,0 1 1,1-1-1,-1 0 0,0 0 1,1-1-1,-1 1 0,0 0 0,1-1 1,-1 1-1,1-1 0,-1 0 0,1 0 1,-1 0-1,1 0 0,-1 0 1,0-1-1,1 1 0,-1-1 0,1 0 1,-1 1-1,0-1 0,1 0 0,-1 0 1,0-1-1,0 1 0,0 0 0,0-1 1,3-2-1,-1 0 25,0 0 0,0-1 0,0 1 0,0-1 0,-1 0 0,0 0 0,0-1 0,0 1 0,-1-1 0,0 1 0,0-1 0,0 0 0,1-6 0,-2 5 3,0 0-1,0 0 1,0 1-1,-1-1 1,0 0-1,0 0 1,-1 0-1,0 1 1,0-1-1,0 0 1,-4-9-1,3 13-35,1 1 0,-1 0 0,0-1 0,1 1 0,-1 0 0,0 0 0,0 0 0,-1 0 0,1 0 0,0 1 0,-1-1 0,1 1 0,0-1 0,-1 1 0,0 0 0,1 0 0,-1 0 0,-4-1 0,-3 0 0,0 0 0,0 1 0,0 0 0,-10 1 0,16-3 0,7-3 0,11-6 0,-1 2 0,1 0 0,1 1 0,-1 1 0,1 0 0,1 1 0,0 0 0,0 1 0,18-3 0,-22 6 0,-7 1 0,1 1 0,0-1 0,-1 2 0,1-1 0,0 0 0,9 1 0,-13 1 0,-1-1 0,1 1 0,0-1 0,0 1 0,0 0 0,-1 0 0,1 0 0,0 0 0,-1 0 0,1 0 0,-1 0 0,1 0 0,-1 1 0,1-1 0,-1 0 0,0 1 0,0-1 0,0 1 0,0 0 0,0-1 0,0 1 0,0 0 0,0 0 0,0 2 0,2 6 0,-1 1 0,0 0 0,0 0 0,-2 0 0,1 0 0,-1 0 0,-1 0 0,1 1 0,-4 12 0,-1 38 0,5-62 0,0 0 0,0 1 0,0-1 0,-1 0 0,2 0 0,-1 0 0,0 1 0,0-1 0,0 0 0,0 0 0,0 0 0,0 1 0,0-1 0,0 0 0,0 0 0,0 0 0,0 0 0,0 1 0,0-1 0,1 0 0,-1 0 0,0 0 0,0 0 0,0 0 0,0 1 0,0-1 0,1 0 0,-1 0 0,0 0 0,0 0 0,0 0 0,0 0 0,1 0 0,-1 0 0,0 0 0,0 0 0,0 1 0,1-1 0,9-4 0,14-12 0,-20 13 0,98-73 0,-98 72 0,1 1 0,0 0 0,0 0 0,0 0 0,0 1 0,1 0 0,8-3 0,-13 5 0,-1 0 0,1 0 0,0 0 0,-1 0 0,1 0 0,0 1 0,-1-1 0,1 0 0,-1 0 0,1 1 0,0-1 0,-1 0 0,1 1 0,-1-1 0,1 0 0,-1 1 0,1-1 0,-1 1 0,1-1 0,-1 1 0,1-1 0,-1 1 0,0-1 0,1 1 0,-1 0 0,0-1 0,1 1 0,-1-1 0,0 1 0,0 0 0,0-1 0,1 1 0,-1 0 0,0-1 0,0 2 0,5 30 0,-5-27 0,2 8 0,0 0 0,0-1 0,1 0 0,1 1 0,0-1 0,8 15 0,-11-25 0,1 1 0,-1 0 0,1-1 0,-1 0 0,1 1 0,0-1 0,0 0 0,0 0 0,0 0 0,0 0 0,1 0 0,-1 0 0,1-1 0,-1 1 0,1-1 0,-1 0 0,1 1 0,0-1 0,0 0 0,0-1 0,-1 1 0,1 0 0,0-1 0,0 0 0,0 0 0,0 0 0,0 0 0,0 0 0,0 0 0,0-1 0,0 1 0,3-2 0,-2 1 52,16-7 879,-19 7-1077,-1 1-1,0 0 1,1-1 0,-1 1-1,1 0 1,-1-1 0,0 1-1,1 0 1,-1-1 0,0 1-1,1-1 1,-1 1 0,0-1-1,0 1 1,1-1 0,-1 1-1,0 0 1,0-1 0,0 1 0,0-1-1,0 0 1,0 1 0,0-1-1,0 1 1,0-1 0,0 1-1,0-1 1,0 1 0,0-1-1,0 1 1,0-1 0,0 1-1,-1-1 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2:37.801"/>
    </inkml:context>
    <inkml:brush xml:id="br0">
      <inkml:brushProperty name="width" value="0.05" units="cm"/>
      <inkml:brushProperty name="height" value="0.05" units="cm"/>
      <inkml:brushProperty name="color" value="#004F8B"/>
    </inkml:brush>
  </inkml:definitions>
  <inkml:trace contextRef="#ctx0" brushRef="#br0">82 104 12864,'0'0'2689,"-7"12"-2465,3-5-182,-1 2 38,0 0 1,0 0-1,1 0 1,0 1-1,1 0 1,0-1-1,0 1 1,-1 18-1,4-25-38,0 0 0,0 0 0,1 0 0,0 0 0,-1-1 0,1 1 0,0 0 0,0-1 0,1 1-1,-1 0 1,1-1 0,-1 1 0,1-1 0,0 0 0,0 0 0,-1 0 0,2 0 0,-1 0 0,0 0-1,0 0 1,1-1 0,-1 1 0,1-1 0,-1 1 0,1-1 0,-1 0 0,4 1 0,5 1 82,1 1 1,0-2 0,-1 1-1,1-2 1,13 1 0,-19-2-42,1 0 0,0 0 1,-1-1-1,1 0 0,-1-1 0,1 1 1,-1-1-1,1-1 0,-1 1 0,0-1 1,0 0-1,0 0 0,-1-1 0,1 0 1,-1 0-1,0 0 0,0 0 0,0-1 1,0 0-1,-1 0 0,0 0 0,0-1 1,4-6-1,-5 6-8,0 0 0,0 1 0,0-1 0,-1 0 1,0 0-1,0 0 0,-1-1 0,1 1 0,-1 0 0,-1-1 1,1 1-1,-1 0 0,0-1 0,-1 1 0,0 0 0,0-1 1,0 1-1,0 0 0,-1 0 0,0 0 0,-1 0 0,1 0 1,-1 0-1,-4-6 0,3 7-26,0 0-1,0 0 1,0 0 0,0 1-1,-1-1 1,0 1-1,0 0 1,0 1 0,0-1-1,-1 1 1,1 0 0,-1 1-1,0-1 1,0 1 0,0 0-1,0 1 1,0-1-1,0 1 1,-1 0 0,1 1-1,-10-1 1,5 2-9,0 1 0,0-1 1,0 1-1,1 1 0,-1 0 0,1 1 0,0 0 0,0 0 0,0 1 1,1 1-1,-16 10 0,-7 7-54,26-20-3612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8:51.328"/>
    </inkml:context>
    <inkml:brush xml:id="br0">
      <inkml:brushProperty name="width" value="0.05" units="cm"/>
      <inkml:brushProperty name="height" value="0.05" units="cm"/>
    </inkml:brush>
  </inkml:definitions>
  <inkml:trace contextRef="#ctx0" brushRef="#br0">1 19 16280,'0'0'4023,"57"-19"-3975</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8:54.615"/>
    </inkml:context>
    <inkml:brush xml:id="br0">
      <inkml:brushProperty name="width" value="0.05" units="cm"/>
      <inkml:brushProperty name="height" value="0.05" units="cm"/>
    </inkml:brush>
  </inkml:definitions>
  <inkml:trace contextRef="#ctx0" brushRef="#br0">151 62 8744,'0'0'9489,"-10"8"-9009,-3 2-242,0 1-1,0 1 1,1 0 0,1 1 0,-15 20-1,18-19 149,0 0-1,1 0 1,1 1-1,0 0 1,1 0-1,1 1 1,-4 24-1,8-39-338,0 0-1,-1 0 0,1 0 1,0 0-1,0 0 1,0 0-1,0 1 0,0-1 1,0 0-1,1 0 1,-1 0-1,0 0 0,0 0 1,1 0-1,-1 0 0,1 0 1,-1 0-1,1 1 1,0-2 3,0 1 1,-1-1 0,1 1 0,-1-1-1,1 0 1,0 1 0,-1-1 0,1 0-1,0 1 1,-1-1 0,1 0 0,0 0-1,0 0 1,-1 0 0,1 0 0,0 0-1,0 0 1,-1 0 0,3 0 0,0-1 63,1 0 1,-1 0-1,1 0 1,-1 0-1,0-1 1,1 0-1,-1 0 1,0 1-1,3-4 1,10-9 263,0 0 0,-1-1-1,-1 0 1,-1-2 0,21-31 0,-27 32-90,-6 14-204,0 0 0,0-1-1,0 1 1,0 0 0,0 0-1,0 0 1,3-3 0,-4 5-72,0 0-1,1 0 1,-1 0 0,0 0 0,0 0-1,0 0 1,1 0 0,-1 0 0,0 0 0,0 1-1,0-1 1,1 0 0,-1 0 0,0 0 0,0 0-1,0 0 1,0 1 0,0-1 0,1 0-1,-1 0 1,0 0 0,0 0 0,0 1 0,0-1-1,0 0 1,0 0 0,0 0 0,0 1-1,0-1 1,1 0 0,-1 0 0,0 1 0,0-1-1,0 0 1,0 1 0,2 8 137,0-1-27,1 11 138,2-1-1,12 32 1,-15-46-209,0 1-1,0-1 0,0 0 1,1 1-1,0-1 1,-1 0-1,2-1 1,-1 1-1,0-1 1,1 1-1,-1-1 0,1 0 1,0 0-1,0-1 1,0 1-1,7 2 1,-9-4-30,0-1 1,1 1-1,-1-1 1,1 0-1,-1 0 1,1 0-1,-1 0 1,1 0-1,-1 0 1,1-1-1,-1 1 1,1-1-1,-1 0 0,0 1 1,1-1-1,-1 0 1,0 0-1,0-1 1,1 1-1,-1 0 1,0-1-1,0 0 1,2-2-1,4-3 64,-2 0-1,1-1 0,-1 0 1,8-12-1,-8 9-84,0 0 0,-1 0 0,0-1 0,-1 0 0,0 1 0,-1-2 0,-1 1 0,0 0 0,0 0 0,-1-1 0,-1 1 0,0 0 0,0-1 0,-2 1 0,1 0 0,-7-22 0,8 32 0,-1 1 0,0-1 0,0 1 0,0-1 0,0 1 0,0 0 0,0-1 0,-1 1 0,1 0 0,0 0 0,-1 0 0,-1-2 0,-9-8 0,12 11 0,0 0 0,0 0 0,0 0 0,0 0 0,0 0 0,0-1 0,0 1 0,-1 0 0,1 0 0,0 0 0,0 0 0,0 0 0,0 0 0,0 0 0,0-1 0,0 1 0,0 0 0,0 0 0,0 0 0,0 0 0,0 0 0,0 0 0,0 0 0,0-1 0,0 1 0,0 0 0,1 0 0,-1 0 0,0 0 0,0 0 0,0 0 0,0 0 0,0 0 0,0 0 0,0-1 0,0 1 0,0 0 0,0 0 0,0 0 0,0 0 0,1 0 0,-1 0 0,0 0 0,0 0 0,0 0 0,0 0 0,0 0 0,0 0 0,0 0 0,1 0 0,-1 0 0,0 0 0,12-1 0,23 6 0,-19-3 0,36 4 0,81-3 0,-68-2 0,-45 0 0,1-1 0,-1-1 0,25-3 0,-12 3 0,-35 2 0,0 0 0,-1 0 0,1 0 0,0 0 0,0 1 0,0-1 0,0 1 0,0-1 0,0 1 0,-2 2 0,-11 8 0,1 0 0,0 0 0,1 1 0,0 1 0,1 0 0,0 1 0,1 0 0,-15 29 0,23-38 0,1 1 0,0-1 0,0 1 0,0 0 0,1 0 0,0 0 0,1 0 0,-1 0 0,1 0 0,0 0 0,1 0 0,0 0 0,0-1 0,3 11 0,-4-16 0,1 1 0,-1 0 0,1 0 0,0-1 0,-1 1 0,1 0 0,0-1 0,0 1 0,0-1 0,0 1 0,0-1 0,0 1 0,0-1 0,1 0 0,-1 1 0,0-1 0,1 0 0,-1 0 0,1 0 0,0 0 0,-1 0 0,1-1 0,0 1 0,-1 0 0,1-1 0,0 1 0,0-1 0,-1 0 0,1 0 0,0 1 0,0-1 0,0 0 0,-1 0 0,1-1 0,0 1 0,0 0 0,0-1 0,-1 1 0,1-1 0,0 1 0,-1-1 0,1 0 0,0 0 0,-1 0 0,1 0 0,-1 0 0,1 0 0,-1 0 0,0 0 0,1 0 0,-1-1 0,0 1 0,0-1 0,1-1 0,7-10 0,-1 0 0,0-1 0,-1 0 0,7-17 0,17-65 0,-20 58 0,-7 29 0,-3 5 0,0 0 0,1 0 0,-1 0 0,-1-1 0,2-7 0,-2 23 0,1 0 0,0 1 0,1-1 0,0 0 0,0 0 0,2 0 0,-1 0 0,1-1 0,1 0 0,0 1 0,12 17 0,-16-26 0,0 0 0,1 0 0,-1-1 0,1 1 0,-1 0 0,1-1 0,-1 0 0,1 1 0,0-1 0,0 0 0,-1 0 0,1 0 0,0 0 0,0 0 0,0 0 0,0-1 0,0 1 0,0 0 0,1-1 0,-1 0 0,0 0 0,0 1 0,0-1 0,0 0 0,0-1 0,1 1 0,-1 0 0,0-1 0,0 1 0,0-1 0,0 0 0,0 1 0,0-1 0,0 0 0,2-1 0,4-4 0,0-1 0,0 1 0,0-1 0,-1 0 0,12-15 0,26-46 0,-39 58 0,-2 4 0,-3 17 0,-1 16 0,4 33 0,-3-51 0,1 0 0,0-1 0,0 1 0,1-1 0,0 0 0,0 0 0,1 0 0,4 8 0,-7-15 0,-1-1 0,0 1 0,1-1 0,-1 1 0,0-1 0,1 0 0,-1 1 0,0-1 0,1 1 0,-1-1 0,1 0 0,-1 1 0,1-1 0,-1 0 0,0 0 0,1 1 0,0-1 0,-1 0 0,1 0 0,-1 0 0,1 1 0,-1-1 0,1 0 0,-1 0 0,1 0 0,-1 0 0,1 0 0,0 0 0,0-1 0,0 1 0,1-1 0,-1 1 0,0-1 0,0 0 0,0 0 0,0 0 0,1 0 0,-1 0 0,0 0 0,-1 0 0,3-2 0,2-5 0,1-1 0,6-16 0,-10 19 0,57-131 0,-55 125 0,-3 10 0,-1-1 0,1 0 0,0 1 0,0-1 0,0 1 0,1-1 0,1-2 0,-1 6 0,-1-1 0,1 1 0,0 0 0,-1 0 0,1 0 0,-1 0 0,1 1 0,-1-1 0,0 0 0,3 3 0,-3-3 0,33 36 0,21 20 0,-48-51 0,1 0 0,-1 0 0,1-1 0,0 1 0,0-2 0,10 5 0,-15-8 0,0-1 0,0 1 0,0-1 0,0 1 0,0-1 0,0 0 0,0 0 0,0 0 0,1 0 0,-1-1 0,0 1 0,0-1 0,0 0 0,0 0 0,0 0 0,-1 0 0,1 0 0,0-1 0,0 1 0,-1-1 0,5-3 0,2-2 0,-1-1 0,1 0 0,-2 0 0,12-14 0,-17 19 0,1-1 0,-1 1 0,0-1 0,0 0 0,0 0 0,0 1 0,-1-1 0,2-7 0,-2 9 0,-1 1 0,0 0 0,0-1 0,0 1 0,0-1 0,0 1 0,0 0 0,0-1 0,-1 1 0,1 0 0,0-1 0,-1 1 0,1 0 0,-1-1 0,1 1 0,-1 0 0,0 0 0,1 0 0,-1-1 0,0 1 0,0 0 0,0 0 0,0 0 0,0 0 0,0 1 0,0-1 0,0 0 0,-3-1 0,3 2 0,0-1 0,0 1 0,0 0 0,0 0 0,-1 0 0,1 0 0,0 0 0,0 0 0,0 0 0,0 0 0,0 0 0,0 0 0,-1 1 0,1-1 0,0 1 0,0-1 0,0 0 0,0 1 0,0 0 0,0-1 0,0 1 0,0 0 0,1-1 0,-1 1 0,0 0 0,0 0 0,0 0 0,1-1 0,-1 1 0,0 2 0,-2 1 0,0-1 0,0 1 0,1 1 0,0-1 0,0 0 0,-2 6 0,3-4 0,0 1 0,0-1 0,0 1 0,1-1 0,0 1 0,1-1 0,-1 1 0,1-1 0,0 1 0,1-1 0,0 0 0,4 10 0,-2-5 0,1-1 0,0 0 0,1 0 0,0 0 0,0-1 0,12 13 0,-17-20 0,1-1 0,-1 1 0,1-1 0,0 0 0,-1 1 0,1-1 0,0 0 0,0 0 0,0 0 0,0 0 0,0-1 0,0 1 0,0 0 0,0-1 0,0 1 0,0-1 0,0 0 0,3 0 0,-1 0 0,0-1 0,-1 1 0,1-1 0,0 0 0,-1 0 0,1-1 0,-1 1 0,1-1 0,5-3 0,1-2 0,0-1 0,0 0 0,0-1 0,-1 0 0,8-11 0,57-79 0,-32 41 0,-42 58 0,1-1 0,-1 0 0,1 1 0,-1-1 0,1 0 0,-1 1 0,1-1 0,-1 1 0,1-1 0,0 1 0,-1 0 0,1-1 0,-1 1 0,1-1 0,0 1 0,0 0 0,-1 0 0,1-1 0,0 1 0,-1 0 0,1 0 0,1 0 0,-2 0 0,1 0 0,0 0 0,-1 1 0,1-1 0,0 0 0,-1 1 0,1-1 0,-1 1 0,1-1 0,-1 0 0,1 1 0,-1-1 0,1 1 0,-1 0 0,1-1 0,-1 1 0,0-1 0,1 2 0,2 3 0,-1 0 0,-1 0 0,1 1 0,1 8 0,0 2 0,-2-1 0,1 1 0,-2 0 0,0-1 0,-1 1 0,-1 0 0,0-1 0,-9 30 0,11-44 0,0-1 0,0 1 0,0-1 0,0 1 0,-1-1 0,1 1 0,0-1 0,0 0 0,-1 1 0,1-1 0,0 1 0,-1-1 0,1 1 0,-1-1 0,1 0 0,0 1 0,-1-1 0,1 0 0,-1 1 0,1-1 0,-1 0 0,1 0 0,-1 0 0,1 1 0,-1-1 0,1 0 0,-1 0 0,1 0 0,-1 0 0,1 0 0,-1 0 0,1 0 0,-1 0 0,0 0 0,1 0 0,-1 0 0,1 0 0,-2-1 0,-21-11 0,12 4 0,9 7 0,0 0 0,1 0 0,-1 0 0,1-1 0,-1 1 0,1-1 0,0 1 0,0-1 0,0 1 0,0-1 0,0 0 0,0 1 0,-1-5 0,6 6 0,1 0 0,-1 0 0,1 1 0,-1-1 0,1 1 0,-1 0 0,0 0 0,1 1 0,-1-1 0,6 4 0,17 4 0,87 29 0,-80-29 850,-13-7-5635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9:00.660"/>
    </inkml:context>
    <inkml:brush xml:id="br0">
      <inkml:brushProperty name="width" value="0.05" units="cm"/>
      <inkml:brushProperty name="height" value="0.05" units="cm"/>
    </inkml:brush>
  </inkml:definitions>
  <inkml:trace contextRef="#ctx0" brushRef="#br0">42 638 9240,'0'0'9807,"8"-1"-9357,-3 0-383,0 0 0,-1 0 1,1 0-1,-1-1 0,1 0 1,-1 1-1,1-1 0,-1-1 1,0 1-1,0-1 0,0 0 1,0 0-1,3-4 0,7-6 397,-2-1 0,0-1 0,0 0 0,-2-1 0,16-28 0,-20 33-117,-4 9-185,-1 0 0,1-1-1,-1 1 1,0 0 0,0-1 0,0 1 0,0-1 0,1-3 0,-13 29 1001,-80 300 62,37-124-785,44-157-329,8-29-18,-1-1-1,0 1 0,-1-1 1,0 0-1,-1 0 1,0-1-1,-10 17 1,8-20 138,4-8 176,3-17 87,6-24-141,14-43 0,-5 22-70,-6 25-27,2 0 1,20-45-1,39-65 452,-42 90-422,-24 47-265,1 1 0,1 0 0,-1 1 0,1-1 1,1 1-1,-1 0 0,10-8 0,-15 16-21,-1-1 0,1 1 0,0-1 0,0 0 0,-1 1 0,1 0 0,0-1 0,0 1 0,0-1 0,0 1 0,0 0 0,-1 0 0,1-1 0,0 1 0,0 0 0,0 0 0,0 0 0,0 0 0,0 0 0,0 0 0,0 0 0,0 1 0,1-1 0,0 1 0,0 0 0,0 0 0,-1 0 0,1 0 0,0 0 0,0 1 0,0-1 0,-1 1 0,3 2 0,1 2 0,0 1 0,-1-1 0,0 1 0,6 12 0,-4-5 0,-1 1 0,-1 0 0,0-1 0,0 2 0,-2-1 0,2 28 0,-4-33 0,0 0 0,-1 0 0,0 0 0,-1 1 0,0-1 0,0 0 0,-1-1 0,0 1 0,-1 0 0,0-1 0,-7 12 0,10-19 0,1-1 0,-1 0 0,0 0 0,1-1 0,-1 1 0,0 0 0,0 0 0,0 0 0,1 0 0,-1 0 0,0-1 0,0 1 0,0 0 0,0-1 0,0 1 0,0-1 0,0 1 0,-1-1 0,1 0 0,0 1 0,0-1 0,0 0 0,0 0 0,0 0 0,-1 0 0,1 0 0,0 0 0,-2 0 0,1-1 0,0 0 0,1 1 0,-1-1 0,1 0 0,-1 0 0,1 0 0,-1 0 0,1-1 0,-1 1 0,1 0 0,0-1 0,0 1 0,0-1 0,0 1 0,0-1 0,0 1 0,0-1 0,0-1 0,0 1 0,0 0 0,0 0 0,1 0 0,-1 0 0,1 0 0,0 0 0,-1 0 0,1 0 0,0 0 0,0 0 0,0 0 0,0 0 0,1-3 0,0 4 0,-1 0 0,0 0 0,1 0 0,-1 0 0,1 0 0,-1 1 0,1-1 0,0 0 0,-1 0 0,1 0 0,0 1 0,-1-1 0,1 0 0,0 1 0,0-1 0,0 1 0,0-1 0,0 1 0,-1-1 0,1 1 0,0 0 0,0-1 0,0 1 0,0 0 0,0 0 0,0 0 0,0 0 0,0 0 0,2 0 0,35-1 0,36 1 0,-50 2 0,0-2 0,0-1 0,-1-1 0,1 0 0,28-8 0,-42 6 0,0 1 0,0-1 0,-1-1 0,1 0 0,-1 0 0,0-1 0,0 0 0,-1-1 0,0 1 0,0-2 0,0 1 0,-1-1 0,0 0 0,10-18 0,-14 21 0,0 0 0,-1 0 0,0-1 0,0 1 0,0-1 0,-1 1 0,0-1 0,0 1 0,0-1 0,-1 0 0,0 0 0,0-6 0,0 9 0,-1 0 0,1 0 0,0 1 0,-1-1 0,1 0 0,-1 1 0,0-1 0,0 1 0,0-1 0,0 1 0,-1-1 0,1 1 0,-1 0 0,1-1 0,-1 1 0,0 0 0,0 0 0,0 0 0,0 0 0,0 1 0,0-1 0,0 0 0,-1 1 0,1 0 0,0 0 0,-1-1 0,-4 0 0,4 1 0,-1 0 0,-1 0 0,1 0 0,0 1 0,0-1 0,0 1 0,-6 1 0,8-1 0,0 1 0,0-1 0,0 1 0,0 0 0,0 0 0,0 0 0,0 0 0,1 1 0,-1-1 0,0 0 0,1 1 0,-1-1 0,1 1 0,0-1 0,-1 1 0,-1 3 0,1-2 0,0 1 0,0-1 0,0 1 0,1 0 0,-1-1 0,1 1 0,0 0 0,0 0 0,0 0 0,1 0 0,-1 0 0,1 7 0,1-4 0,-1 0 0,2 0 0,-1 0 0,1 0 0,0 0 0,5 11 0,0-5 0,0 0 0,1 0 0,0-1 0,0 0 0,2-1 0,15 16 0,-22-24 0,0-1 0,0 1 0,1-1 0,-1 1 0,1-1 0,0 0 0,-1 0 0,1-1 0,0 1 0,0-1 0,0 0 0,0 0 0,0 0 0,0 0 0,6-1 0,-4 0 0,0 0 0,1-1 0,-1 0 0,0 0 0,0 0 0,0-1 0,0 0 0,0-1 0,7-3 0,-1 0 0,0-2 0,-1 1 0,0-1 0,0-1 0,-1 0 0,0-1 0,-1 0 0,14-19 0,-13 13 0,-1 0 0,0-1 0,-1 0 0,8-31 0,-11 34 0,-5 10 0,2 0 0,-1 0 0,0 0 0,1 0 0,3-6 0,-4 9 0,0 0 0,-1 0 0,1 0 0,0 0 0,0 0 0,1 0 0,-1 1 0,0-1 0,0 0 0,0 0 0,0 1 0,1-1 0,-1 1 0,0-1 0,1 1 0,-1 0 0,0-1 0,1 1 0,-1 0 0,0 0 0,3 0 0,17-4 0,-18 4 0,-1-1 0,1 0 0,0 1 0,0 0 0,-1-1 0,1 1 0,5 1 0,-7-1 0,0 0 0,0 1 0,0-1 0,0 0 0,0 1 0,-1 0 0,1-1 0,0 1 0,0-1 0,0 1 0,-1 0 0,1 0 0,0-1 0,0 1 0,-1 0 0,1 0 0,-1 0 0,1 0 0,-1 0 0,1 0 0,-1 0 0,0 0 0,1 0 0,-1 0 0,0 1 0,8 56 0,-8-49 0,1 0 0,0 1 0,0-1 0,1 0 0,0 0 0,1 0 0,0 0 0,8 16 0,-10-22 0,1 0 0,0 0 0,0-1 0,0 1 0,0-1 0,1 1 0,-1-1 0,4 3 0,-4-4 0,-1-1 0,1 1 0,0-1 0,-1 0 0,1 1 0,-1-1 0,1 0 0,-1 0 0,1 0 0,-1 0 0,1-1 0,0 1 0,-1 0 0,1-1 0,-1 1 0,1 0 0,-1-1 0,1 0 0,2-1 0,7-4 0,0-1 0,0 0 0,-1-1 0,0 0 0,0-1 0,-1 0 0,0 0 0,-1-1 0,9-12 0,30-31 0,-33 42 0,-14 11 0,1 0 0,-1 0 0,0 0 0,0 0 0,0 0 0,1 0 0,-1 0 0,0 0 0,0 0 0,1 0 0,-1 0 0,0 0 0,0 0 0,1 1 0,-1-1 0,0 0 0,0 0 0,0 0 0,1 0 0,-1 0 0,0 0 0,0 1 0,0-1 0,0 0 0,1 0 0,-1 0 0,0 0 0,0 1 0,0-1 0,0 0 0,0 0 0,0 0 0,0 1 0,1-1 0,-1 1 0,0 3 0,1 0 0,-1 1 0,0-1 0,0 0 0,-1 7 0,0-6 0,-81 515 0,80-506 0,2-11 0,0 0 0,0 0 0,-1 0 0,1 0 0,-1 0 0,0 0 0,0 0 0,0 0 0,0 0 0,0 0 0,-1-1 0,1 1 0,-3 3 0,3-6 0,1 0 0,0 0 0,0 0 0,-1 0 0,1 0 0,0 0 0,0 0 0,-1 0 0,1 0 0,0-1 0,0 1 0,0 0 0,-1 0 0,1 0 0,0 0 0,0-1 0,0 1 0,-1 0 0,1 0 0,0 0 0,0-1 0,0 1 0,0 0 0,0 0 0,0-1 0,-1 1 0,1 0 0,0 0 0,0-1 0,0 1 0,0 0 0,0 0 0,0-1 0,0 1 0,0-1 0,-2-11 0,0-4 0,1-1 0,1 1 0,0-1 0,4-22 0,16-66 0,-12 69 0,2-9 0,2 0 0,29-70 0,-29 87 0,2 1 0,1 0 0,1 0 0,38-46 0,-53 72 0,0-1 0,0 1 0,0 0 0,1-1 0,-1 1 0,0 0 0,0 0 0,1 0 0,-1 0 0,1 0 0,-1 0 0,1 0 0,-1 1 0,1-1 0,-1 0 0,1 1 0,0-1 0,-1 1 0,1 0 0,0-1 0,0 1 0,-1 0 0,1 0 0,0 0 0,0 0 0,-1 1 0,1-1 0,0 0 0,-1 1 0,1-1 0,0 1 0,-1 0 0,1-1 0,-1 1 0,1 0 0,-1 0 0,1 0 0,-1 0 0,0 0 0,1 0 0,0 2 0,3 2 0,-1 0 0,0 0 0,0 1 0,0 0 0,-1-1 0,0 1 0,0 0 0,0 1 0,2 7 0,-3-6 0,0 1 0,-1-1 0,0 1 0,0 0 0,-1 0 0,0-1 0,0 1 0,-1 0 0,-1 0 0,-2 9 0,4-15 0,-1 0 0,0-1 0,0 1 0,0-1 0,0 1 0,0-1 0,0 1 0,-1-1 0,1 0 0,-1 0 0,0 0 0,1 0 0,-1 0 0,0 0 0,0 0 0,-1 0 0,1-1 0,0 1 0,0-1 0,-1 0 0,1 1 0,-1-1 0,1 0 0,-1-1 0,0 1 0,1 0 0,-1-1 0,0 1 0,1-1 0,-1 0 0,0 0 0,0 0 0,1 0 0,-1-1 0,-5 0 0,1 0 0,0-1 0,0 0 0,0 0 0,0 0 0,0-1 0,0 0 0,-10-6 0,26 11 0,11 7 0,-10-4 0,0 0 0,1-1 0,0 0 0,0 0 0,0-1 0,0-1 0,1 0 0,-1 0 0,0-1 0,21-1 0,-23-1 0,0 1 0,0-1 0,0-1 0,0 0 0,-1 0 0,1-1 0,-1 0 0,1 0 0,-1-1 0,0 0 0,0 0 0,-1-1 0,1 0 0,8-8 0,-3 0 0,0 0 0,0-2 0,-1 1 0,-1-1 0,-1-1 0,0 0 0,-1-1 0,11-26 0,-19 41 0,-1 0 0,1 1 0,0-1 0,-1 0 0,0 0 0,1 1 0,-1-1 0,0 0 0,0 0 0,0 0 0,0 1 0,0-1 0,-1 0 0,1 0 0,0 1 0,-1-1 0,1 0 0,-1 0 0,0 1 0,1-1 0,-1 0 0,0 1 0,0-1 0,0 1 0,0 0 0,-1-1 0,1 1 0,0 0 0,0-1 0,-1 1 0,1 0 0,-1 0 0,-1-1 0,2 2 0,0 0 0,0 0 0,0 0 0,1 0 0,-1 0 0,0 0 0,0 0 0,1 0 0,-1 0 0,0 1 0,0-1 0,1 0 0,-1 0 0,0 1 0,0-1 0,1 1 0,-1-1 0,0 0 0,1 1 0,-1-1 0,1 1 0,-1 0 0,1-1 0,-1 1 0,1-1 0,-1 1 0,1 0 0,-1-1 0,1 1 0,0 0 0,-1 0 0,1 1 0,-1 0 0,-1 1 0,1 0 0,0 0 0,1 0 0,-1 0 0,0 6 0,2 10 0,0 1 0,2-1 0,0 0 0,1 0 0,1 0 0,1 0 0,14 33 0,-19-51 0,0 0 0,0 0 0,-1 0 0,1 0 0,0-1 0,0 1 0,0 0 0,0 0 0,0-1 0,0 1 0,0 0 0,0-1 0,0 1 0,0-1 0,0 1 0,0-1 0,1 0 0,-1 1 0,0-1 0,0 0 0,0 0 0,1 0 0,-1 0 0,0 0 0,0 0 0,0 0 0,1-1 0,-1 1 0,0 0 0,0 0 0,0-1 0,0 1 0,0-1 0,2 0 0,6-3 0,-1-1 0,1 1 0,9-8 0,-14 9 0,19-14 0,24-23 0,-31 25 0,1 1 0,1 0 0,24-14 0,-39 27 0,0-1 0,0 1 0,0-1 0,0 1 0,0 0 0,0 0 0,0 1 0,0-1 0,0 1 0,4-1 0,-6 1 0,0 1 0,0-1 0,0 0 0,0 0 0,0 1 0,0-1 0,0 0 0,0 1 0,0-1 0,0 1 0,-1 0 0,1-1 0,0 1 0,0 0 0,-1-1 0,1 1 0,0 0 0,-1 0 0,1-1 0,-1 1 0,1 0 0,-1 0 0,1 0 0,-1 0 0,1 0 0,-1 0 0,0 0 0,0 0 0,0 0 0,1 0 0,-1 0 0,0 0 0,0 0 0,-1 2 0,2 75 0,-1-77 0,0-1 0,0 0 0,-1 0 0,1 1 0,0-1 0,0 0 0,0 0 0,0 1 0,0-1 0,0 0 0,1 0 0,-1 1 0,0-1 0,0 0 0,0 0 0,0 1 0,0-1 0,0 0 0,0 0 0,0 0 0,1 1 0,-1-1 0,0 0 0,0 0 0,0 0 0,0 1 0,1-1 0,-1 0 0,0 0 0,0 0 0,0 0 0,1 0 0,-1 1 0,0-1 0,0 0 0,1 0 0,8-5 0,7-11 0,-7 4 0,20-24 0,-28 34 0,1 0 0,-1 1 0,1-1 0,0 1 0,0-1 0,0 1 0,0 0 0,0-1 0,0 1 0,0 0 0,0 0 0,0 1 0,0-1 0,1 0 0,2 0 0,-4 1 0,-1 1 0,1-1 0,-1 0 0,1 1 0,-1-1 0,1 0 0,-1 1 0,1-1 0,-1 1 0,0-1 0,1 1 0,-1-1 0,1 1 0,-1-1 0,0 1 0,0-1 0,1 1 0,-1-1 0,0 1 0,0 0 0,0-1 0,0 2 0,4 16 0,-3-16 0,1 15 0,-1-8 0,0 0 0,1-1 0,0 1 0,4 10 0,-6-18 0,1 1 0,-1-1 0,1 1 0,0-1 0,0 0 0,-1 1 0,1-1 0,0 0 0,0 0 0,0 1 0,0-1 0,1 0 0,-1 0 0,0 0 0,0 0 0,1-1 0,-1 1 0,0 0 0,1-1 0,-1 1 0,1 0 0,-1-1 0,1 0 0,-1 1 0,1-1 0,-1 0 0,1 0 0,0 0 0,-1 0 0,2 0 0,9-2 0,-1 0 0,0-1 0,0 0 0,0-1 0,-1 0 0,1-1 0,12-8 0,68-49 0,-64 42 0,30-27 0,-18 13 0,-49 40 0,5-4 0,1 1 0,-1-1 0,1 1 0,-6 5 0,6-4 0,0 1 0,1-1 0,-1 0 0,1 1 0,0 0 0,1 0 0,-1 0 0,1 0 0,0 0 0,0 0 0,1 1 0,-1-1 0,1 1 0,0-1 0,1 1 0,-1-1 0,1 1 0,0 0 0,1-1 0,-1 1 0,1-1 0,0 1 0,0-1 0,4 10 0,-3-12 0,-1 1 0,1-1 0,0 1 0,0-1 0,0 0 0,0 0 0,1 0 0,-1 0 0,1 0 0,0 0 0,0-1 0,0 1 0,0-1 0,5 3 0,-6-4 0,0 0 0,0 0 0,0-1 0,1 1 0,-1-1 0,0 1 0,0-1 0,0 0 0,0 0 0,0 0 0,0 0 0,1 0 0,-1 0 0,0-1 0,0 1 0,0-1 0,0 1 0,0-1 0,0 0 0,0 0 0,0 0 0,0 0 0,0 0 0,-1 0 0,1 0 0,2-3 0,4-4 0,-1 1 0,-1-2 0,0 1 0,0-1 0,0 1 0,-1-2 0,7-17 0,22-72 0,-33 93 0,16-64 0,-3 0 0,-3 0 0,-3-1 0,-2-104 0,-6 170 0,1 3 0,-1 0 0,0 0 0,0 1 0,0-1 0,0 0 0,0 0 0,-1 0 0,1 0 0,0 0 0,-1 1 0,1-1 0,-1 0 0,0 0 0,0 1 0,1-1 0,-3-2 0,3 4 0,-1 0 0,1 0 0,0 0 0,-1 0 0,1 0 0,0 0 0,-1 0 0,1 0 0,0 0 0,-1 0 0,1 0 0,0 0 0,0 1 0,-1-1 0,1 0 0,0 0 0,-1 0 0,1 0 0,0 1 0,0-1 0,0 0 0,-1 0 0,1 1 0,0-1 0,0 0 0,0 0 0,-1 1 0,1-1 0,0 0 0,0 1 0,0-1 0,0 0 0,0 1 0,-7 13 0,6-12 0,-6 15 0,1 0 0,1 0 0,1 1 0,0 0 0,1-1 0,0 20 0,2 110 0,2-113 0,0-5 0,0 0 0,3 0 0,0-1 0,1 1 0,2-1 0,14 37 0,-20-63 0,-1 0 0,1-1 0,0 1 0,-1-1 0,1 1 0,0-1 0,0 1 0,0-1 0,0 1 0,1-1 0,-1 0 0,0 1 0,1-1 0,-1 0 0,0 0 0,1 0 0,-1 0 0,1 0 0,0-1 0,-1 1 0,1 0 0,0-1 0,-1 1 0,4 0 0,-2-2 0,0 1 0,0 0 0,-1-1 0,1 0 0,0 1 0,-1-1 0,1 0 0,0 0 0,-1-1 0,1 1 0,-1 0 0,0-1 0,1 0 0,-1 1 0,2-3 0,7-8 0,0 1 0,-1-1 0,0-1 0,-1 0 0,9-16 0,4-6 0,-4 7 0,-10 56 0,-3 7 0,-3-22 0,-1 0 0,2 0 0,0-1 0,0 1 0,1-1 0,1 0 0,10 21 0,-14-32 0,-1 0 0,1 0 0,0 0 0,0 0 0,0 0 0,0 0 0,-1 0 0,1-1 0,0 1 0,0 0 0,1 0 0,-1-1 0,0 1 0,0-1 0,0 1 0,0-1 0,1 1 0,-1-1 0,0 0 0,0 0 0,3 1 0,-2-2 0,0 1 0,1 0 0,-1-1 0,0 1 0,1-1 0,-1 0 0,0 0 0,0 0 0,0 0 0,4-3 0,2-2 0,1 0 0,-2-1 0,1-1 0,7-8 0,-1-1 0,-2-1 0,1-1 0,14-30 0,-25 37 0,-2 6 0,-1 40 0,0-9 0,2 0 0,3 27 0,-2-33 0,-2-14 0,0-1 0,1 1 0,-1-1 0,1 1 0,0-1 0,1 1 0,-1-1 0,1 0 0,-1 1 0,1-1 0,3 4 0,-4-8 0,0 1 0,0-1 0,0 1 0,-1-1 0,1 1 0,0-1 0,0 0 0,0 1 0,0-1 0,0 0 0,0 0 0,1 0 0,-1 0 0,0 0 0,0 0 0,0 0 0,0 0 0,0 0 0,0 0 0,1-1 0,26-6 0,-18 4 0,-1-1 0,1 0 0,-1-1 0,0 0 0,0 0 0,-1-1 0,0 0 0,0-1 0,0 0 0,9-10 0,-17 17 18,0 0-1,0 0 1,0 0-1,1 0 1,-1 0-1,0 0 1,0-1 0,0 1-1,0 0 1,0 0-1,1 0 1,-1 0-1,0 0 1,0-1-1,0 1 1,0 0 0,0 0-1,0 0 1,0 0-1,1-1 1,-1 1-1,0 0 1,0 0 0,0 0-1,0-1 1,0 1-1,0 0 1,0 0-1,0 0 1,0-1 0,0 1-1,0 0 1,0 0-1,0 0 1,0 0-1,0-1 1,-1 1 0,1 0-1,0 0 1,0 0-1,0-1 1,0 1-1,0 0 1,0 0-1,0 0 1,-1 0 0,1 0-1,0-1 1,0 1-1,0 0 1,0 0-1,0 0 1,-1 0 0,1 0-1,0 0 1,-10-2-4937</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9:01.449"/>
    </inkml:context>
    <inkml:brush xml:id="br0">
      <inkml:brushProperty name="width" value="0.05" units="cm"/>
      <inkml:brushProperty name="height" value="0.05" units="cm"/>
    </inkml:brush>
  </inkml:definitions>
  <inkml:trace contextRef="#ctx0" brushRef="#br0">182 0 9536,'0'0'9511,"-12"4"-8999,2 0-399,-14 3 349,0 2 0,-29 15 0,44-18-160,5-4-59,1 1 0,-1-1 0,1 0 0,-1 0 0,0-1 0,0 1 0,0-1 0,0 0 0,0 0 0,-7 1 0,16-7 173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9:03.644"/>
    </inkml:context>
    <inkml:brush xml:id="br0">
      <inkml:brushProperty name="width" value="0.05" units="cm"/>
      <inkml:brushProperty name="height" value="0.05" units="cm"/>
    </inkml:brush>
  </inkml:definitions>
  <inkml:trace contextRef="#ctx0" brushRef="#br0">79 639 9240,'0'0'12569,"-8"12"-12089,-3 5-195,0 1 0,1 0 0,1 1 0,-10 30 0,18-47-246,-2 7 202,1-1 1,1 1-1,-2 10 0,3-17-172,0 0 1,0 0-1,0-1 1,0 1 0,0 0-1,0 0 1,1 0-1,-1 0 1,1-1-1,-1 1 1,1 0 0,0-1-1,-1 1 1,1 0-1,0-1 1,0 1-1,0-1 1,0 1 0,0-1-1,1 0 1,-1 1-1,2 0 1,-2-1-12,1-1-1,-1 0 1,0 0 0,1 0-1,-1 0 1,1 0 0,-1 0-1,0 0 1,1 0 0,-1 0-1,0 0 1,1-1 0,-1 1-1,0-1 1,1 1 0,-1-1-1,0 0 1,0 1 0,1-1-1,-1 0 1,0 0 0,0 0-1,2-1 1,26-27 532,9-17 9,29-33 1165,-62 75-1001,-6 7-207,-2 9-323,0 7-65,-1 33 0,4-46-146,1 0-1,-1 0 1,1 0-1,0 0 1,0 0 0,1 0-1,-1 0 1,1-1-1,6 11 1,-8-15-22,1 0 0,0 1 0,0-1 0,0 0 0,0 0 0,0 0 0,0 0 0,0-1 0,1 1 0,-1 0 0,0 0 0,0-1 0,1 1 0,-1 0 0,0-1 0,1 0 0,-1 1 0,1-1 0,-1 0 0,1 0 0,-1 1 0,0-1 0,1 0 0,-1-1 0,1 1 0,-1 0 0,1 0 0,0-1 0,6-1 0,-1 0 0,0-1 0,0 1 0,7-5 0,-11 5 0,11-5 0,-2-1 0,1-1 0,-1 0 0,0-1 0,-1 0 0,-1 0 0,14-16 0,4-11 0,27-44 0,-41 57 0,-1-1 0,-1-1 0,-1 0 0,12-42 0,17-113 0,-30 131 0,0 4 0,-4 21 0,-1-1 0,-1 0 0,-1-1 0,0-38 0,-3 64 0,0 0 0,0 0 0,0-1 0,0 1 0,0 0 0,-1 0 0,1 0 0,0 0 0,-1 0 0,1 0 0,0 0 0,-1 0 0,0 0 0,1 0 0,-2-1 0,2 1 0,-1 1 0,1 0 0,0 0 0,-1 0 0,1 0 0,-1 0 0,1 0 0,0 0 0,-1 0 0,1-1 0,-1 1 0,1 1 0,-1-1 0,1 0 0,0 0 0,-1 0 0,1 0 0,-1 0 0,1 0 0,0 0 0,-1 0 0,1 1 0,0-1 0,-1 0 0,1 0 0,0 1 0,-1-1 0,-3 4 0,1-1 0,-1 1 0,1-1 0,0 1 0,0 0 0,-2 6 0,-14 25 0,2 0 0,2 1 0,-17 61 0,16-35 0,-11 95 0,23-121 0,2-1 0,2 1 0,1 0 0,1-1 0,3 1 0,0-1 0,3 0 0,14 45 0,-21-76 0,1-1 0,-1 1 0,0 0 0,1-1 0,0 0 0,0 1 0,0-1 0,0 0 0,1 0 0,-1 0 0,1 0 0,0 0 0,-1-1 0,1 1 0,6 3 0,-6-5 0,0 0 0,-1-1 0,1 1 0,0 0 0,0-1 0,0 0 0,-1 0 0,1 0 0,0 0 0,0 0 0,0 0 0,0-1 0,-1 1 0,1-1 0,0 0 0,-1 0 0,1 0 0,0 0 0,-1 0 0,1-1 0,3-2 0,17-12 0,-1-2 0,-1 0 0,35-38 0,-39 38 0,53-62 0,-68 72 0,-2 8 0,0 0 0,0 0 0,0 0 0,-1 1 0,1-1 0,0 0 0,0 0 0,0 0 0,0 0 0,0 0 0,0 0 0,0 0 0,0 0 0,0 0 0,0 0 0,0 1 0,0-1 0,0 0 0,0 0 0,0 0 0,0 0 0,0 0 0,-1 0 0,1 0 0,0 0 0,0 0 0,0 0 0,0 0 0,0 0 0,0 0 0,0 0 0,0 0 0,0 0 0,-1 0 0,1 0 0,0 0 0,0 0 0,0 0 0,0 0 0,0 0 0,0 0 0,0 0 0,0 0 0,-1 0 0,1 0 0,0 0 0,0 0 0,0 0 0,0 0 0,0 0 0,0 0 0,0 0 0,0 0 0,0-1 0,0 1 0,0 0 0,0 0 0,-1 0 0,1 0 0,0 0 0,-17 29 0,8-14 0,0 0 0,1 0 0,1 0 0,-8 24 0,13-31 0,0-3 0,0 1 0,0 0 0,1 0 0,-1 0 0,1 0 0,1 0 0,-1 0 0,1 0 0,0 0 0,1 0 0,1 10 0,-2-15 0,0-1 0,0 0 0,0 1 0,1-1 0,-1 1 0,0-1 0,0 0 0,0 1 0,1-1 0,-1 0 0,0 1 0,0-1 0,0 0 0,1 0 0,-1 1 0,0-1 0,1 0 0,-1 0 0,0 1 0,1-1 0,-1 0 0,0 0 0,1 0 0,-1 1 0,0-1 0,1 0 0,-1 0 0,1 0 0,-1 0 0,1 0 0,10-7 0,5-16 0,-3-4 0,-2-2 0,15-53 0,-24 65 0,-2 18 0,0 5 0,0 3 0,1 1 0,0-1 0,1 0 0,5 16 0,-6-20 0,1 0 0,-1-1 0,1 0 0,0 1 0,1-1 0,-1 0 0,1 0 0,0 0 0,0-1 0,0 1 0,4 3 0,-4-5 0,0-1 0,-1 1 0,1-1 0,0 0 0,0 0 0,0 0 0,0 0 0,0-1 0,0 1 0,0-1 0,0 0 0,1 0 0,-1 0 0,0 0 0,0-1 0,0 1 0,0-1 0,0 1 0,0-1 0,0 0 0,5-3 0,6-3 0,1 0 0,25-18 0,-26 16 0,72-53 0,-39 27 0,-47 34 0,1 0 0,0 0 0,0 1 0,0-1 0,0 0 0,-1 1 0,1-1 0,0 1 0,0-1 0,0 1 0,0-1 0,0 1 0,0 0 0,0-1 0,1 1 0,-1 0 0,0 0 0,0 0 0,0 0 0,0 0 0,0 0 0,0 0 0,0 0 0,0 0 0,0 1 0,2-1 0,-2 2 0,1 0 0,-1-1 0,1 1 0,-1 0 0,0 0 0,0 0 0,0 0 0,0 0 0,0 0 0,1 3 0,3 7 0,3 3 0,1-1 0,0 0 0,0 0 0,2-1 0,0 0 0,0 0 0,22 17 0,-30-28 50,0 0 0,0 0 0,0-1 0,0 1 0,0-1 0,0 0 0,1 1 0,-1-2 0,0 1 0,1 0 0,-1-1 0,1 1 0,-1-1 0,1 0 0,-1 0 0,6-1 0,-6 0-392,-1 1 0,1-1 1,-1 0-1,1 0 0,-1 0 0,0 0 1,1 0-1,-1 0 0,0-1 0,0 1 1,0-1-1,0 0 0,3-2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9:05.381"/>
    </inkml:context>
    <inkml:brush xml:id="br0">
      <inkml:brushProperty name="width" value="0.05" units="cm"/>
      <inkml:brushProperty name="height" value="0.05" units="cm"/>
    </inkml:brush>
  </inkml:definitions>
  <inkml:trace contextRef="#ctx0" brushRef="#br0">0 692 9744,'0'0'9822,"10"-4"-9402,-5 2-356,2-1 34,0 0-1,0-1 0,0 1 0,0-1 1,-1-1-1,1 1 0,-1-1 1,10-11-1,36-45 1470,75-116 1,-103 136-1051,-1 0 1,-3-2-1,-1 0 1,18-62 0,-31 86-138,-2-1 0,0 0-1,-2 0 1,1-26 0,-3 46-368,1 0-1,-1 0 1,0 0 0,0 0-1,0 0 1,0 0-1,0 0 1,0 0-1,0-1 1,0 1-1,0 0 1,0 0-1,0 0 1,0 0-1,0 0 1,0 0-1,0 0 1,0 0-1,-1 0 1,1-1-1,0 1 1,0 0-1,0 0 1,0 0-1,0 0 1,0 0-1,0 0 1,0 0-1,0 0 1,0 0-1,0 0 1,0 0-1,0-1 1,0 1-1,-1 0 1,1 0-1,0 0 1,0 0-1,0 0 1,0 0-1,0 0 1,0 0-1,0 0 1,0 0-1,-1 0 1,1 0-1,0 0 1,0 0-1,0 0 1,0 0-1,0 0 1,0 0-1,0 0 1,0 0-1,0 0 1,-1 0 0,1 0-1,0 0 1,0 1-1,0-1 1,0 0-1,0 0 1,0 0-1,0 0 1,0 0-1,0 0 1,-6 6 332,-9 24-43,2 1-1,0 0 0,2 0 0,-11 53 0,16-58-150,-2 4 161,-6 59 0,13-76-211,0 1 0,1 0 0,1-1 0,0 1 0,1-1 0,1 1-1,3 13 1,-2-15-86,-1-1-10,1 1 1,10 20 0,-13-30-5,0 0 0,0 0 0,1 0-1,-1 0 1,0 0 0,1 0 0,-1-1-1,1 1 1,0 0 0,-1-1 0,1 1-1,0-1 1,0 0 0,0 0 0,0 0-1,0 0 1,0 0 0,0 0 0,0 0-1,1 0 1,3 0 0,6-2 0,0-1 0,0 0 0,-1 0 0,1-1 0,-1-1 0,21-9 0,-15 6 0,2-1 0,-1-2 0,0 0 0,0-1 0,-1-1 0,31-28 0,-46 39 0,-1 0 0,1 0 0,-1 0 0,1-1 0,-1 1 0,0-1 0,0 1 0,0-1 0,0 1 0,0-1 0,0 1 0,0-1 0,0 0 0,0-2 0,-2 4 0,-1 0 0,1 0 0,-1 0 0,1 0 0,-1 0 0,1 0 0,-1 1 0,1-1 0,0 0 0,-1 1 0,1-1 0,-2 2 0,2-2 0,-6 3 0,1 0 0,-1 0 0,1 0 0,0 1 0,0 0 0,0 0 0,1 1 0,-1 0 0,1 0 0,0 0 0,1 1 0,-1-1 0,1 1 0,-4 6 0,7-9 0,-1 0 0,1-1 0,-1 1 0,1 0 0,0 0 0,0 0 0,0 0 0,1 0 0,-1 0 0,1 0 0,0 0 0,-1 0 0,1 0 0,1 0 0,-1 0 0,0 0 0,1 0 0,-1 0 0,1 0 0,0 0 0,0 0 0,0 0 0,1 0 0,-1-1 0,0 1 0,1-1 0,0 1 0,0-1 0,0 1 0,0-1 0,0 0 0,0 0 0,0 0 0,5 3 0,-4-3 0,1 1 0,-1-1 0,0 0 0,1 0 0,-1-1 0,1 1 0,0-1 0,0 0 0,-1 0 0,1 0 0,0 0 0,5-1 0,-7 0 0,1 0 0,0-1 0,0 1 0,-1-1 0,1 1 0,0-1 0,-1 0 0,1 0 0,-1-1 0,1 1 0,-1 0 0,1-1 0,-1 0 0,0 1 0,0-1 0,0 0 0,0 0 0,2-2 0,0-1 0,-1 0 0,1 0 0,-1-1 0,0 1 0,0-1 0,-1 1 0,1-1 0,-1 0 0,2-9 0,-3 10 0,-1 1 0,1 0 0,-1 0 0,1-1 0,-1 1 0,-1 0 0,1-1 0,-1 1 0,1 0 0,-1 0 0,0-1 0,-1 1 0,1 0 0,-4-6 0,3 8 0,1 0 0,-2 0 0,1 0 0,0 0 0,0 1 0,-1-1 0,1 0 0,0 1 0,-1 0 0,-4-2 0,-16-5 0,168 17 0,-132-8 0,1-1 0,-1-1 0,1 0 0,-1-1 0,0-1 0,21-6 0,-33 9 8,-1 0 0,0 0 0,0 0 0,0 0 0,0 0 0,0 0 0,0 0 0,0 0 0,0 0 0,1 0 0,-1 0 0,0 0 0,0 0 0,0 0 0,0 0 0,0 0 0,0 0 0,0 0 0,0 0 0,0-1 0,1 1 0,-1 0 0,0 0 0,0 0 0,0 0 0,0 0 0,0 0 0,0 0 0,0 0 0,0 0 0,0 0 0,0-1 0,0 1 0,0 0 0,0 0 0,0 0 0,0 0 0,0 0 0,0 0 0,0 0 0,0 0 0,0-1 0,0 1 1,0 0-1,0 0 0,0 0 0,0 0 0,0 0-1,-6-4 557,-15-1-2606,17 4-967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9:05.663"/>
    </inkml:context>
    <inkml:brush xml:id="br0">
      <inkml:brushProperty name="width" value="0.05" units="cm"/>
      <inkml:brushProperty name="height" value="0.05" units="cm"/>
    </inkml:brush>
  </inkml:definitions>
  <inkml:trace contextRef="#ctx0" brushRef="#br0">0 97 15576,'0'0'2623,"15"0"-1991,184-10 896,1-24-59,102-13 1698,-287 46-3136,19-3 953,-13 4-4057</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9:06.903"/>
    </inkml:context>
    <inkml:brush xml:id="br0">
      <inkml:brushProperty name="width" value="0.05" units="cm"/>
      <inkml:brushProperty name="height" value="0.05" units="cm"/>
    </inkml:brush>
  </inkml:definitions>
  <inkml:trace contextRef="#ctx0" brushRef="#br0">96 87 11952,'0'0'4032,"-2"-9"-3259,-5-27-107,3 26 842,0 11-807,-2 13-378,4-9-109,-5 18 119,0-1 1,1 1 0,2 0-1,0 1 1,1-1 0,1 34 0,16 145 2155,-12-179-2073,-1 5 285,1 8 788,-3-67 78,-4-79 2025,3 93-3592,-44-242 0,45 256 0,0-1 0,1 1 0,0 0 0,-1-1 0,1 1 0,0-1 0,1 1 0,-1-1 0,1 1 0,-1-1 0,1 1 0,0 0 0,0-1 0,1 1 0,-1 0 0,1 0 0,-1 0 0,1 0 0,0 0 0,0 0 0,0 0 0,1 1 0,-1-1 0,1 1 0,-1-1 0,6-2 0,-1 0 0,-1 2 0,0-1 0,1 1 0,-1 0 0,1 0 0,0 1 0,0-1 0,0 2 0,0-1 0,0 1 0,14-1 0,-10 3 0,0 0 0,-1 0 0,1 1 0,0 0 0,-1 1 0,11 5 0,-15-7 0,-1 2 0,0-1 0,0 0 0,0 1 0,0 0 0,0 1 0,0-1 0,-1 1 0,0-1 0,0 1 0,0 1 0,0-1 0,3 5 0,-6-6 0,0-1 0,0 0 0,0 1 0,0-1 0,0 1 0,-1 0 0,1-1 0,-1 1 0,0-1 0,0 1 0,0 0 0,0-1 0,0 1 0,0-1 0,-1 1 0,1 0 0,-1-1 0,0 1 0,0-1 0,0 0 0,0 1 0,0-1 0,-1 0 0,1 1 0,0-1 0,-1 0 0,-2 2 0,-6 6 0,0 1 0,0-2 0,-23 16 0,12-9 0,-9 8 0,-53 32 0,83-56 0,-1 0 0,0 1 0,1-1 0,-1 0 0,1 1 0,-1-1 0,1 0 0,-1 1 0,1-1 0,0 1 0,-1-1 0,1 1 0,0-1 0,-1 1 0,1-1 0,0 1 0,-1-1 0,1 1 0,0-1 0,0 1 0,0-1 0,-1 1 0,1 0 0,0-1 0,0 1 0,0-1 0,0 1 0,0 1 0,1-1 0,-1 0 0,1 1 0,-1-1 0,1 0 0,0 1 0,0-1 0,0 0 0,0 0 0,0 0 0,0 0 0,2 2 0,5 4 0,1-1 0,16 9 0,-18-11 0,16 9 0,24 14 0,54 42 0,-99-67 0,1 0 0,-1 1 0,1-1 0,-1 0 0,0 1 0,0-1 0,0 1 0,0 0 0,0 0 0,-1 0 0,1 0 0,-1 0 0,0 0 0,1 4 0,-2-5 0,1 0 0,-1-1 0,-1 1 0,1 0 0,0 0 0,0 0 0,-1-1 0,1 1 0,-1 0 0,1-1 0,-1 1 0,0 0 0,1-1 0,-1 1 0,0-1 0,0 1 0,0-1 0,0 1 0,-1-1 0,1 0 0,0 1 0,-1-1 0,1 0 0,-1 0 0,1 0 0,-1 0 0,-2 1 0,-7 3 0,-1 0 0,1 0 0,-1-1 0,0-1 0,0 0 0,-16 2 0,4-3 0,0 0 0,-32-2 0,9-5 0,212 13 320,-61 2-5683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9:07.276"/>
    </inkml:context>
    <inkml:brush xml:id="br0">
      <inkml:brushProperty name="width" value="0.05" units="cm"/>
      <inkml:brushProperty name="height" value="0.05" units="cm"/>
    </inkml:brush>
  </inkml:definitions>
  <inkml:trace contextRef="#ctx0" brushRef="#br0">72 115 15272,'0'0'6417,"-4"10"-5813,-11 33-8,15-42-563,0 0 0,-1 0 0,1 0 1,0 0-1,0 0 0,0 0 0,0 0 1,0 0-1,0 0 0,0 0 0,1 0 1,-1 0-1,0 0 0,1 0 0,-1 0 1,0 0-1,1-1 0,-1 1 0,1 0 1,-1 0-1,1 0 0,0 0 0,-1-1 1,1 1-1,0 0 0,1 1 0,0-1 74,1 0 0,-1 1 0,1-1 0,-1 0 0,1 0 0,5 1 0,-4-1 16,5 1 91,0 0 0,0 0-1,0-1 1,0 0 0,1-1 0,-1 0 0,0 0-1,1-1 1,9-2 0,-15 3-116,0-2-1,-1 1 1,1 0-1,0-1 1,-1 1-1,1-1 1,-1 0-1,1 0 1,-1-1-1,0 1 1,0 0-1,0-1 1,0 0-1,-1 0 1,1 0-1,-1 0 1,1 0-1,-1-1 1,0 1-1,-1-1 1,1 1-1,0-1 1,-1 0-1,1-4 1,-1 5-39,0 0-1,-1 0 1,1 0 0,-1 0 0,0 0 0,0 0 0,-1 0-1,1 0 1,0 0 0,-1 1 0,0-1 0,1 0 0,-1 0-1,0 0 1,-1 1 0,1-1 0,0 0 0,-1 1 0,0-1-1,1 1 1,-1 0 0,0-1 0,0 1 0,0 0 0,-1 0-1,1 0 1,0 1 0,-1-1 0,1 0 0,-1 1 0,-3-2-1,-5-2 177,0 1 0,0 0-1,0 0 1,0 1 0,-1 0-1,-16-1 1,-5 2-235,23 2 0,1-1 0,-1 0 0,1 0 0,0-1 0,-17-5 0,12-3 783,9 2-5833</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9:07.700"/>
    </inkml:context>
    <inkml:brush xml:id="br0">
      <inkml:brushProperty name="width" value="0.05" units="cm"/>
      <inkml:brushProperty name="height" value="0.05" units="cm"/>
    </inkml:brush>
  </inkml:definitions>
  <inkml:trace contextRef="#ctx0" brushRef="#br0">1 5 13864,'0'0'5003,"15"-1"-4237,31-2-117,0 3 0,49 5 1,-36 2 438,60 17 1,-93-17-591,0 1 0,0 1 0,-1 1-1,39 23 1,-49-25-270,5 4 176,-9-3-3497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2:38.625"/>
    </inkml:context>
    <inkml:brush xml:id="br0">
      <inkml:brushProperty name="width" value="0.05" units="cm"/>
      <inkml:brushProperty name="height" value="0.05" units="cm"/>
      <inkml:brushProperty name="color" value="#004F8B"/>
    </inkml:brush>
  </inkml:definitions>
  <inkml:trace contextRef="#ctx0" brushRef="#br0">1 30 6632,'0'0'12181,"12"-1"-11793,168-5 797,92-8 1020,-251 10-1894,-18 3-244,1 0 0,-1 0 0,1 1 0,-1-1 0,0 1-1,1 0 1,-1 0 0,1 0 0,-1 0 0,1 1-1,-1-1 1,1 1 0,3 1 0,3 2-47,-6-4-2917</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7:42.222"/>
    </inkml:context>
    <inkml:brush xml:id="br0">
      <inkml:brushProperty name="width" value="0.05" units="cm"/>
      <inkml:brushProperty name="height" value="0.05" units="cm"/>
    </inkml:brush>
  </inkml:definitions>
  <inkml:trace contextRef="#ctx0" brushRef="#br0">51 870 9240,'0'0'7959,"-8"-8"-7628,-25-30 9,31 36-313,1 0 0,0 0 0,0 0 0,0 0 0,1 0 0,-1 0 0,0 0 0,1 0 0,-1 0 0,1 0 0,0 0 0,0-1 0,-1 1 0,1 0 0,1 0-1,-1 0 1,0 0 0,1-1 0,0-3 0,1-2 67,2-14 168,0 0 0,2 0 0,0 0-1,2 1 1,10-22 0,-12 33-157,0-1 0,0 1 0,1 0 0,0 0 1,1 1-1,0-1 0,0 2 0,1-1 0,0 2 0,1-1 0,10-6 0,-2 1 98,-16 11-156,1-1 0,-1 1 1,0 0-1,1 1 0,0-1 1,-1 0-1,1 1 0,0 0 1,0-1-1,0 1 0,0 0 0,0 0 1,0 1-1,0-1 0,1 1 1,4-1-1,-7 2-24,1-1 0,-1 1 1,1-1-1,0 1 0,-1 0 0,0 0 0,1 0 1,-1 0-1,1 0 0,-1 0 0,0 0 0,0 0 0,0 1 1,0-1-1,0 0 0,0 1 0,0-1 0,0 1 1,0-1-1,0 1 0,0 2 0,1 0 15,-1 0-1,0 0 0,0 0 1,0 0-1,-1 0 1,1 0-1,-1 7 0,-1 6 51,-9 72 225,8-78-233,0 0-1,-1 0 1,-1 0 0,0 0-1,-9 17 1,18-35 128,4-11-105,1 1 1,1 0-1,1 1 0,1 0 1,21-22-1,-25 31-70,12-12 79,2 1 1,0 1 0,1 1-1,37-19 1,-59 34-94,0 1 0,-1-1 0,1 0 0,0 1 0,0-1 0,0 1 0,0-1 0,0 1 0,0 0 0,0 0 1,0 0-1,0 0 0,0 0 0,0 0 0,3 1 0,-4 0-14,0-1 1,0 1 0,-1 0-1,1-1 1,0 1-1,0 0 1,-1 0-1,1-1 1,0 1-1,-1 0 1,1 0 0,-1 0-1,1 0 1,-1 0-1,1 0 1,-1 0-1,0 0 1,1 0 0,-1 0-1,0 0 1,0 0-1,0 0 1,0 0-1,0 0 1,0 0-1,0 0 1,0 0 0,0 0-1,-1 0 1,1 1-1,-1 5 4,0 4 18,-1 0 1,0 0 0,0 0-1,-1 0 1,-6 13 0,35-49 88,-9 4-38,0 1 0,1 0 0,1 1 0,1 1 0,33-23 0,-53 41-75,1 0 1,-1-1 0,0 1-1,1 0 1,-1 0-1,0 0 1,1-1-1,-1 1 1,1 0-1,-1 0 1,1 0-1,-1 0 1,0 0 0,1 0-1,-1 0 1,1 0-1,-1 0 1,1 0-1,-1 0 1,1 0-1,-1 0 1,0 0 0,1 0-1,-1 0 1,1 0-1,-1 1 1,1-1-1,-1 0 1,0 0-1,1 1 1,0 0-1,0 0 1,0 0-1,-1 0 1,1 0 0,0 0-1,-1 0 1,1 0-1,-1 1 1,1-1-1,0 2 1,4 37-5,-5-34 9,1 17-17,-3 25-1,1-35 12,0 1-1,1-1 1,0 1-1,1-1 1,1 1-1,6 25 1,-7-38-1,-1 1-1,0-1 1,1 0 0,0 0-1,-1 0 1,1 0 0,0 0 0,-1 0-1,1 0 1,0 0 0,0 0-1,0 0 1,0 0 0,0-1 0,0 1-1,0 0 1,0 0 0,0-1-1,0 1 1,0-1 0,2 1 0,-1-1-1,1 1 0,-1-1 0,0 0 0,0 0 1,1 0-1,-1 0 0,0-1 0,0 1 0,1 0 0,3-2 1,4-2 4,0-1 1,-1 0 0,17-11 0,-25 15-4,63-39 46,51-38 258,-114 77-278,1 0 0,-1 0 0,0 0 0,0 0 0,0 0 0,0 0 0,0 0 1,0 0-1,0-1 0,0 1 0,-1 0 0,2-2 0,-5 2 194,-6 12-146,0 0-53,-3 5 4,-17 28 0,26-38-31,1-1-1,-1 1 0,1 0 1,0 0-1,0 1 0,1-1 0,-1 0 1,1 1-1,0 8 0,1-12 4,0 0-1,1 0 0,-1 0 0,1 1 0,-1-1 0,1 0 0,0 0 0,0 0 1,0 0-1,0-1 0,1 1 0,-1 0 0,1 0 0,0-1 0,0 1 0,0-1 0,0 1 1,0-1-1,0 0 0,0 0 0,1 0 0,-1 0 0,1 0 0,0-1 0,0 1 0,-1-1 1,1 0-1,4 2 0,-5-3 7,0 0 0,-1 1-1,1-1 1,0 0 0,0 0 0,-1 0 0,1 0 0,0 0 0,0-1 0,-1 1-1,1 0 1,0-1 0,0 1 0,-1-1 0,1 0 0,-1 1 0,1-1 0,1-1-1,0-1 12,0 1 0,-1 0 0,1-1 0,-1 1-1,0-1 1,0 0 0,0 0 0,3-5-1,-1 0 27,-1 0-1,1 0 1,-2-1 0,1 1-1,-1-1 1,1-12-1,-3 15-12,0 1 0,0 0-1,-1 0 1,1 0 0,-1 0 0,-1 0 0,1 0-1,-1 0 1,1 0 0,-5-6 0,5 8-12,0 1 0,0 0-1,0 0 1,-1 0 0,1 0 0,-1 0 0,1 0 0,-1 0 0,0 0-1,0 1 1,0-1 0,0 1 0,0-1 0,0 1 0,0 0 0,0 0-1,-1 0 1,1 0 0,0 0 0,-1 0 0,1 1 0,-1-1 0,-2 1-1,-4-2 47,-6-2-4,14 4-58,1 0 0,0 0 0,0 0 0,-1 0 0,1 0 0,0 0 0,0 0 0,-1 0 0,1 0 0,0 0 0,0 0 0,-1 0 0,1 0 0,0 0 0,0 0 0,-1 0 0,1 1 0,0-1 0,0 0 0,-1 0 0,1 0 0,0 0 0,0 0 0,0 1 0,-1-1 0,1 0 0,0 0 0,0 0 0,0 0 0,0 1 0,-1-1 0,1 0 0,0 0 0,0 1 0,0-1 0,0 0 0,0 0 0,0 1 0,0-1 0,0 1-4,0-1 1,1 1 0,-1-1 0,0 1-1,1-1 1,-1 1 0,1-1-1,-1 1 1,1-1 0,-1 0 0,1 1-1,-1-1 1,1 0 0,0 1-1,-1-1 1,1 0 0,-1 0 0,1 0-1,0 1 1,-1-1 0,1 0-1,-1 0 1,2 0 0,17 2-15,-18-2 14,14 0-6,0 0-1,0-1 1,0-1-1,0-1 1,0 0-1,-1-1 1,1 0 0,-1-1-1,0-1 1,0 0-1,16-11 1,-18 10 2,0-2 0,0 1 0,-1-2 0,0 1 0,-1-2 0,0 1 0,17-25 0,-7 5 19,-1-1 0,14-34 0,-18 33 43,-1-1 0,-1-1-1,-2 0 1,-2 0 0,7-48 0,-15 79-41,-1 0 0,0 0 0,0-1 0,0 1 0,0 0 0,-2-6 0,2 9-11,0-1 0,0 1 0,0-1-1,-1 1 1,1 0 0,0-1 0,0 1 0,0 0 0,-1 0-1,1-1 1,0 1 0,0 0 0,-1-1 0,1 1 0,0 0-1,0 0 1,-1 0 0,1-1 0,0 1 0,-1 0 0,1 0-1,0 0 1,-1 0 0,0-1 0,1 1 1,-1 0-1,0 1 1,0-1-1,1 0 1,-1 0-1,0 1 1,0-1-1,1 0 1,-1 1 0,0-1-1,1 1 1,-1-1-1,0 1 1,1-1-1,-1 1 1,0 0-1,-5 6 2,0 0 0,1 1 0,0-1 0,1 1 0,-1 0 0,1 0 0,1 0 0,-4 11 0,-16 74-78,18-73 51,-4 38-160,-5 97 1,13-136 131,2-1 0,2 29 0,-1-38 28,0 1-1,0-1 1,0 0 0,1 0-1,0 0 1,9 15-1,-12-23 24,0-1 0,1 1 0,-1 0 0,1 0 0,-1-1 0,0 1 0,1 0 0,-1-1 0,1 1 0,-1-1 0,1 1 0,0 0 0,-1-1 0,1 1 0,0-1 0,-1 0 0,1 1 0,0-1 0,-1 1 0,1-1 0,0 0 0,0 0 0,-1 1 0,1-1 1,0 0-1,0 0 0,0 0 0,-1 0 0,1 0 0,0 0 0,0 0 0,0 0 0,-1 0 0,1-1 0,0 1 0,0 0 0,0 0 0,1-1 0,1-2 17,1 0 0,-1 0 1,0 0-1,1 0 1,-1 0-1,2-5 1,5-3 20,11-13 61,-13 14-14,0 1 0,1 0 1,0 1-1,14-11 0,-23 19-82,1 0 0,-1 0 0,1 0 0,-1 0 0,1 0-1,-1 0 1,1 0 0,-1 0 0,0 0 0,1 0 0,-1 0 0,1 0 0,-1 0 0,1 0-1,-1 0 1,1 0 0,-1 1 0,0-1 0,1 0 0,-1 0 0,1 0 0,-1 1 0,0-1-1,1 0 1,-1 1 0,0-1 0,1 0 0,-1 1 0,0-1 0,0 0 0,1 1 0,-1-1-1,0 1 1,0 0 0,13 21 44,-6-9-53,-4-8 6,1-1 0,-1 0 0,1 0 0,0 0-1,0-1 1,0 1 0,0-1 0,1 0 0,0 0 0,-1-1 0,1 1 0,10 3 0,-7-4 4,0 0 1,1 0-1,-1-1 1,1 0-1,-1-1 0,1 0 1,13-1-1,-4-2 37,1 0-1,-1-2 0,0 0 1,0-1-1,0-1 1,30-16-1,11-11 303,-59 34-342,0 0-1,0 0 1,0 0 0,0 0-1,0 0 1,0 0-1,0 0 1,1 0 0,-1 0-1,0 0 1,0 0 0,0 0-1,0 0 1,0 0 0,0 0-1,0 0 1,0 0-1,1 0 1,-1 0 0,0 0-1,0 0 1,0 0 0,0 0-1,0-1 1,0 1-1,0 0 1,0 0 0,0 0-1,0 0 1,1 0 0,-1 0-1,0 0 1,0 0 0,0 0-1,0 0 1,0 0-1,0-1 1,0 1 0,0 0-1,0 0 1,0 0 0,0 0-1,0 0 1,0 0-1,0 0 1,0-1 0,0 1-1,0 0 1,0 0 0,0 0-1,0 0 1,0 0 0,0 0-1,0 0 1,0 0-1,0-1 1,0 1 0,0 0-1,0 0 1,0 0 0,-1 0-1,1 0 1,0 0-1,0 0 1,-8 4 37,-7 12-7,-15 16-53,29-31 13,-1 1 1,1-1 0,0 1 0,0 0-1,0 0 1,1 0 0,-1-1 0,0 1-1,1 0 1,-1 0 0,1 0 0,-1 0 0,1 0-1,0 0 1,0 0 0,0 0 0,0 3-1,1-4 6,-1 0 0,0 0-1,1 1 1,-1-1 0,1 0 0,0 0-1,-1 0 1,1 0 0,0 0-1,-1 0 1,1 0 0,0 0-1,0 0 1,0-1 0,0 1-1,0 0 1,0-1 0,0 1 0,0 0-1,0-1 1,0 1 0,0-1-1,1 1 1,-1-1 0,0 0-1,0 0 1,0 1 0,1-1 0,-1 0-1,0 0 1,0 0 0,1 0-1,-1-1 1,0 1 0,0 0-1,1 0 1,-1-1 0,2 0-1,0 0 17,-1 1 0,1-1-1,0 0 1,-1-1 0,1 1 0,-1 0-1,1-1 1,-1 1 0,0-1-1,0 0 1,1 0 0,-1 0-1,-1 0 1,1 0 0,0 0-1,2-4 1,-2 1 21,-1-1 1,0 1-1,1-1 0,-2 1 1,1-1-1,-1 0 0,0 1 1,0-1-1,0 0 0,-1 1 1,0-1-1,0 1 0,-1-1 1,1 1-1,-1-1 0,0 1 1,-3-5-1,-5-1 55,5 5-20,15 1-19,-1 3-54,0 0 0,0 0 0,1 1 0,-1 0 0,0 1 0,0 0 0,1 1 0,-1-1 0,0 2 0,0-1 0,16 6 0,-23-6-5,0 0 1,0 0-1,0 1 1,0-1-1,0 0 1,-1 1-1,1 0 1,-1-1-1,1 1 1,-1 0-1,0 0 1,1-1-1,-1 1 1,0 0-1,0 0 1,-1 0-1,1 1 1,1 2-1,-1 2-7,1-1 0,-1 1 0,0 0 0,0 11 0,-1-18 17,0 1 0,0-1 0,0 0 0,0 0 0,0 1 0,1-1 0,-1 0 0,0 0 0,0 1 0,0-1 0,1 0 0,-1 0 0,0 1 0,0-1 0,0 0 0,1 0 0,-1 0 0,0 1 0,0-1 0,1 0 0,-1 0 0,0 0 0,1 0 0,-1 0 0,0 0 0,0 0 0,1 0 0,-1 0 0,0 0 0,1 0 0,-1 0 0,0 0 0,1 0 0,-1 0 0,0 0 0,1 0 0,-1 0 0,0 0 0,0 0 0,1 0 0,-1 0 0,0-1 0,0 1 0,1 0 0,-1 0 0,1-1 0,17-7 39,-15 6-30,27-16 68,-24 14-61,0 0-1,1 0 0,-1 0 1,1 1-1,0 0 0,0 0 1,0 1-1,0 0 1,0 0-1,8-1 0,-14 3-17,0 0-1,0 0 0,0 1 0,0-1 1,-1 0-1,1 0 0,0 1 0,0-1 0,0 0 1,0 1-1,0-1 0,0 1 0,0-1 1,-1 1-1,1 0 0,0-1 0,-1 1 1,1 0-1,0-1 0,-1 1 0,1 0 1,-1 0-1,1 0 0,-1 0 0,1-1 1,-1 1-1,1 0 0,-1 0 0,0 1 0,2 4-13,-1 0 0,0 0 0,1 12-1,-1-1-27,2 1 21,1 0 1,0 0-1,1-1 1,1 0-1,1 0 1,0 0-1,13 20 1,-12-29 393,-8-8-506,1-1 1,-1 1 0,0 0 0,0 0-1,0 0 1,1 0 0,-1-1-1,0 1 1,0 0 0,0 0-1,0 0 1,1-1 0,-1 1 0,0 0-1,0 0 1,0 0 0,0-1-1,0 1 1,0 0 0,0 0-1,0-1 1,0 1 0,0 0 0,0 0-1,0-1 1,0 1 0,0 0-1,0 0 1,0-1 0,0 1-1,0 0 1,0 0 0,0-1-1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7:42.428"/>
    </inkml:context>
    <inkml:brush xml:id="br0">
      <inkml:brushProperty name="width" value="0.05" units="cm"/>
      <inkml:brushProperty name="height" value="0.05" units="cm"/>
    </inkml:brush>
  </inkml:definitions>
  <inkml:trace contextRef="#ctx0" brushRef="#br0">0 11 15272,'0'0'3775,"52"-2"-3735,-37-1-152,-2 1 0,-3-1-64,-5 3 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7:42.669"/>
    </inkml:context>
    <inkml:brush xml:id="br0">
      <inkml:brushProperty name="width" value="0.05" units="cm"/>
      <inkml:brushProperty name="height" value="0.05" units="cm"/>
    </inkml:brush>
  </inkml:definitions>
  <inkml:trace contextRef="#ctx0" brushRef="#br0">1 222 11552,'0'0'2416,"67"-38"-1832,-10 6 0,21-9-216,8 3 8,11 10-72,-7 4 7,-2 10-39,0 9-8,-10 3-48,-7 8 8,-11 4-160,-13 0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7:44.280"/>
    </inkml:context>
    <inkml:brush xml:id="br0">
      <inkml:brushProperty name="width" value="0.05" units="cm"/>
      <inkml:brushProperty name="height" value="0.05" units="cm"/>
    </inkml:brush>
  </inkml:definitions>
  <inkml:trace contextRef="#ctx0" brushRef="#br0">315 457 9648,'0'0'5400,"-10"-5"-5008,2 1-291,4 1-61,0 1 0,0 0 1,-1 0-1,1 0 0,0 1 1,-1-1-1,1 1 0,-1 0 0,1 0 1,-1 1-1,1-1 0,-1 1 1,-4 0-1,-3 2 71,0 0-1,1 1 1,-1 0 0,1 1-1,0 0 1,0 1 0,-17 10-1,15-8 13,1 2 0,-1 0 1,1 0-1,1 1 0,-17 18 0,5 3 192,22-30-280,0 1 0,-1 0 0,1-1 0,1 1 0,-1 0 1,0 0-1,0 0 0,1 0 0,-1 0 0,1-1 0,-1 1 0,1 0 0,0 0 0,0 0 1,0 0-1,0 3 0,0-5-20,1 1 0,-1 0 0,0-1 0,1 1 0,-1-1 1,0 1-1,1-1 0,-1 1 0,1-1 0,-1 1 0,1-1 0,-1 0 0,1 1 1,-1-1-1,1 0 0,0 1 0,-1-1 0,1 0 0,-1 1 0,1-1 0,0 0 1,-1 0-1,1 0 0,0 0 0,-1 0 0,1 0 0,0 0 0,-1 0 0,1 0 1,-1 0-1,1 0 0,0 0 0,-1 0 0,1-1 0,0 1 0,0-1 0,25-11 210,-24 11-200,26-16 337,-1-1 0,-1-2 0,0 0 1,36-40-1,-60 58-265,1-1 1,-1 1 0,-1-1-1,1 0 1,0 0-1,0 0 1,-1 0 0,0 0-1,0 0 1,0 0-1,0 0 1,0-1 0,0-4-1,-1 7 67,0 1-122,0 0-1,0-1 0,0 1 0,0-1 1,0 1-1,0 0 0,0-1 0,-1 1 1,1-1-1,0 1 0,0 0 1,1-1-1,-1 1 0,0-1 0,0 1 1,0 0-1,0-1 0,0 1 0,0 0 1,1-1-1,22 3 56,-18-1-90,-1-1-1,1 1 1,0-1-1,0 0 1,6-1-1,-4 0 1,-1-1 0,1 1 0,-1-1-1,1-1 1,-1 1 0,0-1 0,0 0 0,0 0 0,-1-1 0,1 0-1,-1 0 1,8-7 0,-7 5 12,0-1 0,-1 0-1,0-1 1,0 1 0,0-1 0,-1 0-1,-1 0 1,5-12 0,0-12 101,-1 1 0,-2-1 0,-1 0 0,0-39 0,-2 26 91,-2 42-173,3-30 169,-1 22 23,1 18 221,5 73-320,-4 112 1,-4-154-113,-8 208 30,2-180-26,-23 108 0,23-151 2,-1-1-1,0-1 1,-14 28 0,21-49-20,-1 1 1,1 0 0,0-1 0,0 1-1,0-1 1,0 1 0,-1-1 0,1 1-1,0-1 1,-1 1 0,1-1 0,0 1 0,-1-1-1,1 1 1,0-1 0,-1 0 0,1 1-1,-1-1 1,1 0 0,-1 1 0,1-1 0,-1 0-1,1 0 1,-1 1 0,1-1 0,-1 0-1,1 0 1,-1 0 0,1 0 0,-1 0 0,0 1-1,1-1 1,-1 0 0,1 0 0,-1-1-1,0 1 1,1 0 0,-1 0 0,1 0-1,-1 0 1,1 0 0,-1-1 0,1 1 0,-1 0-1,1 0 1,-1-1 0,1 1 0,-1 0-1,1-1 1,-1 1 0,1-1 0,0 1 0,-1 0-1,1-1 1,-1 0 0,-1-1 25,1-1 1,-1 0-1,0 1 0,1-1 1,0 0-1,-1 0 1,1 0-1,0 0 0,0-3 1,1 1-4,-1 1 0,2-1-1,-1 0 1,1 1 0,-1-1 0,1 1 0,0-1 0,1 1-1,-1-1 1,1 1 0,0 0 0,0-1 0,0 1 0,1 0 0,3-4-1,7-9 71,1 1 0,17-16 0,-16 17-25,-8 8-45,57-55 215,-54 54-192,0 0 0,1 1 0,0 0 0,22-9 0,86-41 384,-114 55-417,-1 1 0,1-1 0,0 1 0,0 0 0,7-1 0,3 2-3751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7:46.480"/>
    </inkml:context>
    <inkml:brush xml:id="br0">
      <inkml:brushProperty name="width" value="0.05" units="cm"/>
      <inkml:brushProperty name="height" value="0.05" units="cm"/>
    </inkml:brush>
  </inkml:definitions>
  <inkml:trace contextRef="#ctx0" brushRef="#br0">63 307 9240,'0'0'5240,"-7"10"-4440,-26 33-223,14-11 180,18-30-696,1-1-1,-1 0 1,1 1 0,-1-1-1,1 1 1,0-1 0,-1 0-1,1 1 1,0-1-1,0 1 1,0-1 0,0 1-1,0-1 1,1 0 0,-1 1-1,1 1 1,-1-3-42,0 0 1,1 1 0,-1-1-1,0 0 1,1 1-1,-1-1 1,0 0 0,1 0-1,-1 1 1,0-1-1,1 0 1,-1 0 0,1 0-1,-1 1 1,1-1-1,-1 0 1,1 0 0,-1 0-1,0 0 1,1 0-1,-1 0 1,1 0 0,-1 0-1,1 0 1,-1 0-1,1 0 1,-1 0 0,1-1-1,0 1 1,15-5 266,-15 4-262,10-4 109,0-1 1,0 0-1,0-1 0,-1-1 0,0 1 0,0-2 0,-1 1 0,9-12 0,10-13 355,23-36 0,-48 64-436,23-37 395,-20 30-193,1 0 0,1 0 0,0 1 0,10-11 0,-18 22-238,0 0-1,0 0 1,-1 0-1,1 0 1,0 0 0,0 1-1,-1-1 1,1 0-1,0 0 1,0 0 0,0 0-1,-1 0 1,1 0-1,0 0 1,0 0 0,-1-1-1,1 1 1,0 0-1,0 0 1,-1 0 0,1 0-1,0 0 1,0 0 0,0 0-1,-1 0 1,1-1-1,0 1 1,0 0 0,0 0-1,0 0 1,-1 0-1,1-1 1,0 1 0,0 0-1,0 0 1,0 0-1,0-1 1,0 1 0,-1 0-1,1 0 1,0-1-1,0 1 1,0 0 0,0 0-1,0 0 1,0-1-1,0 1 1,0 0 0,0 0-1,0-1 1,0 1-1,0 0 1,0-1 0,-12 18 181,10-14-168,0 0 1,-1 0-1,1 0 0,0 0 1,0 0-1,0 1 1,1-1-1,-1 1 1,1-1-1,0 1 1,0 0-1,0-1 0,1 1 1,-1 7-1,1-9-16,0 1 0,0-1 0,0 0 0,0 1 0,0-1 0,1 0-1,0 0 1,-1 0 0,1 1 0,0-1 0,0 0 0,0 0 0,0 0 0,0 0-1,0 0 1,1-1 0,-1 1 0,1 0 0,2 2 0,-1-2 3,-1-1 1,1 1-1,1-1 0,-1 1 1,0-1-1,0 0 1,0 0-1,1 0 0,-1-1 1,1 1-1,-1-1 1,5 1-1,3-2 18,-1 1 0,1-1 0,-1-1 0,1 0-1,-1-1 1,0 1 0,15-7 0,66-37 234,-72 36-199,-6 3 54,1-1 1,-1 0-1,-1-1 1,0 0-1,0-1 0,18-20 1,-30 30-108,1-1 0,-1 0 0,1 1 0,-1-1 0,1 0 0,-1 1 0,0-1-1,1 0 1,-1 1 0,0-1 0,0 0 0,1 0 0,-1 1 0,0-1 0,0 0 0,0 0 0,0 0 0,0 1 0,0-1 0,0 0 0,0 0 0,0 1 0,-1-1 0,1-1 0,-10 13 201,-9 11-119,14-16-76,0-1-1,0 1 1,0 0-1,1 0 1,0 0-1,-4 9 1,7-13-23,1 0 1,-1 0 0,1 0 0,0 0 0,-1 0-1,1-1 1,0 1 0,0 0 0,0 0 0,0 0-1,1 0 1,-1 0 0,0 0 0,1 0 0,-1-1-1,1 1 1,0 0 0,0 0 0,-1-1 0,1 1-1,0 0 1,1-1 0,-1 1 0,0-1 0,0 1 0,1-1-1,-1 0 1,0 0 0,1 1 0,2 0 0,0 1-1,0 0 1,1-1-1,-1 1 1,1-1-1,0 0 1,0 0-1,0 0 1,0-1 0,0 0-1,0 0 1,0 0-1,0-1 1,0 1-1,7-2 1,-8 1 11,0 0 0,0-1 0,0 1 1,0-1-1,-1 0 0,1 0 0,0-1 0,0 1 0,-1-1 1,1 0-1,0 0 0,-1 0 0,0 0 0,0-1 0,1 1 0,-1-1 1,-1 0-1,6-6 0,-7 8 1,0-1 0,-1 0 0,1 0 0,0 0 0,-1 1 0,1-1 1,-1 0-1,0 0 0,1 0 0,-1 0 0,0 0 0,0 0 0,0 0 0,-1 0 0,1 0 0,0 0 1,-1 0-1,1 0 0,-1 0 0,0 1 0,0-1 0,1 0 0,-1 0 0,0 1 0,0-1 0,-1 0 1,1 1-1,0-1 0,-1 1 0,1 0 0,0-1 0,-1 1 0,0 0 0,1 0 0,-1 0 0,0 0 1,1 0-1,-1 0 0,0 1 0,0-1 0,0 0 0,0 1 0,0-1 0,0 1 0,0 0 0,1 0 1,-1 0-1,0 0 0,0 0 0,0 0 0,0 1 0,0-1 0,-2 1 0,-15 1 93,14-2-75,4 0 15,6 0-20,43-9 51,-30 5-45,31-2-1,-43 5-13,1 1 0,-1 1 0,0-1 0,1 1 0,-1 0 0,0 1 0,0-1 0,11 6 0,-16-7-10,0 0 0,0 1 0,1 0 0,-1-1 0,0 1 0,-1 0 0,1-1 0,0 1 0,0 0 0,0 0 0,0 0 0,-1 0 1,1 0-1,0 0 0,-1 0 0,1 0 0,-1 0 0,1 0 0,-1 0 0,1 0 0,-1 2 0,0 25 215,-1-9 167,1-18-285,10-7 243,5-7-162,34-27 222,-45 36-360,1 1 0,-1 1 0,1-1 0,0 1-1,0-1 1,0 2 0,0-1 0,0 0 0,7 0 0,-10 2-35,0 1-1,-1-1 0,1 1 1,0 0-1,0 0 0,-1 0 1,1 0-1,0 0 0,-1 0 1,1 0-1,-1 0 0,0 1 0,1-1 1,-1 1-1,0-1 0,0 1 1,0-1-1,2 4 0,10 10 36,-9-12-32,0-1-1,1 0 1,-1 0 0,0 0 0,1-1-1,-1 1 1,1-1 0,-1 0 0,1 0-1,-1-1 1,1 0 0,0 1 0,-1-1 0,1-1-1,0 1 1,-1-1 0,1 0 0,0 0-1,8-3 1,-2 0 45,0 0 0,-1-1-1,1 0 1,-1-1 0,0 0-1,16-14 1,-8 4 118,-2-1 1,22-28-1,-26 31-45,-11 12-103,1 0-1,0 1 1,-1-1-1,1 1 1,0-1 0,0 1-1,3-2 1,-5 2-25,1 1 0,-1 0 0,0 0 0,0 0-1,0 0 1,0 0 0,1 0 0,-1 0 0,0 0 0,0 0 0,0 0 0,1 0 0,-1 0-1,0 0 1,0 0 0,1 0 0,-1 0 0,0 0 0,0 0 0,0 0 0,1 0 0,-1 0 0,0 0-1,0 0 1,0 0 0,0 0 0,1 1 0,-1-1 0,0 0 0,0 0 0,0 0 0,1 12 53,-5 6-40,0 0 0,-2 0 0,1-1 0,-2 0 0,0 0 0,-2 0 1,1-1-1,-13 16 0,11-24 56,28-21-67,1 1 0,0 1-1,24-11 1,-25 16-7,32-7 0,-21 7 0,4-1 787,-12 5-5834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7:46.698"/>
    </inkml:context>
    <inkml:brush xml:id="br0">
      <inkml:brushProperty name="width" value="0.05" units="cm"/>
      <inkml:brushProperty name="height" value="0.05" units="cm"/>
    </inkml:brush>
  </inkml:definitions>
  <inkml:trace contextRef="#ctx0" brushRef="#br0">70 116 16575,'0'0'1384,"-59"-41"-624,48 32 16,13 2-232,9-3 8,8-4-384,8 0 16,20 4-304,5-1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7:48.084"/>
    </inkml:context>
    <inkml:brush xml:id="br0">
      <inkml:brushProperty name="width" value="0.05" units="cm"/>
      <inkml:brushProperty name="height" value="0.05" units="cm"/>
    </inkml:brush>
  </inkml:definitions>
  <inkml:trace contextRef="#ctx0" brushRef="#br0">279 0 9848,'0'0'8279,"-10"10"-8023,-80 78 476,69-64-552,1 0 0,1 2 0,1 0 0,1 1 0,2 1 0,1 1 0,1 0 0,-13 43 0,21-56-96,2-1 0,0 1 0,1 0 0,0 0 0,2 0 0,0 0 0,0 0 0,1-1 0,1 1 0,1 0 0,9 30-1,-4-24 63,1 0-1,1-1 1,1-1-1,0 1 1,2-2-1,0 0 1,24 27-1,-24-32 52,2 4 344,1-1 0,1 0 0,23 17 0,-39-33-502,0-1 0,-1 0 0,1 0 1,0 0-1,-1 0 0,1 1 0,0-1 0,-1 0 0,1 0 0,0 0 0,-1-1 0,1 1 0,0 0 0,-1 0 0,1 0 0,0 0 0,-1-1 1,1 1-1,0 0 0,-1-1 0,1 1 0,-1 0 0,1-1 0,0 1 0,-1-1 0,1 1 0,-1-1 0,1 1 0,-1-1 0,0 1 0,1-1 1,-1 0-1,0 1 0,1-1 0,-1 1 0,1-2 0,12-27-1538,-11 26-288</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7:48.681"/>
    </inkml:context>
    <inkml:brush xml:id="br0">
      <inkml:brushProperty name="width" value="0.05" units="cm"/>
      <inkml:brushProperty name="height" value="0.05" units="cm"/>
    </inkml:brush>
  </inkml:definitions>
  <inkml:trace contextRef="#ctx0" brushRef="#br0">40 1 11760,'0'0'5107,"-3"9"-4815,-7 35 438,-9 90-1,11 57 1054,14-20 1097,-6-171-2630,-2-16 616,0-24-447,0 10-3920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7:49.176"/>
    </inkml:context>
    <inkml:brush xml:id="br0">
      <inkml:brushProperty name="width" value="0.05" units="cm"/>
      <inkml:brushProperty name="height" value="0.05" units="cm"/>
    </inkml:brush>
  </inkml:definitions>
  <inkml:trace contextRef="#ctx0" brushRef="#br0">0 66 11048,'0'0'6158,"12"1"-5666,62-1 627,127-16-1,-130 8-551,-5 0 6,43-3 1006,-71 5-612,-36 6-833,0-1 0,0 1 0,1-1 0,-1 0-1,0 0 1,0 0 0,0 0 0,0-1 0,0 1 0,0 0 0,0-1-1,-1 1 1,3-4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7:50.467"/>
    </inkml:context>
    <inkml:brush xml:id="br0">
      <inkml:brushProperty name="width" value="0.05" units="cm"/>
      <inkml:brushProperty name="height" value="0.05" units="cm"/>
    </inkml:brush>
  </inkml:definitions>
  <inkml:trace contextRef="#ctx0" brushRef="#br0">0 32 10448,'0'0'10250,"11"-1"-9854,133 4 971,-130-3-1007,0 0 1,0-2 0,0 0 0,-1 0 0,1-1 0,0-1-1,19-8 1,-18 3 462,-14 9-724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3:10.790"/>
    </inkml:context>
    <inkml:brush xml:id="br0">
      <inkml:brushProperty name="width" value="0.05" units="cm"/>
      <inkml:brushProperty name="height" value="0.05" units="cm"/>
      <inkml:brushProperty name="color" value="#FF0066"/>
    </inkml:brush>
  </inkml:definitions>
  <inkml:trace contextRef="#ctx0" brushRef="#br0">1 0 1600,'0'0'0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7:50.813"/>
    </inkml:context>
    <inkml:brush xml:id="br0">
      <inkml:brushProperty name="width" value="0.05" units="cm"/>
      <inkml:brushProperty name="height" value="0.05" units="cm"/>
    </inkml:brush>
  </inkml:definitions>
  <inkml:trace contextRef="#ctx0" brushRef="#br0">0 95 13768,'0'0'4014,"10"-1"-3461,207-56 2114,-83 21 250,-121 35-1910,-10 1-3672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7:51.718"/>
    </inkml:context>
    <inkml:brush xml:id="br0">
      <inkml:brushProperty name="width" value="0.05" units="cm"/>
      <inkml:brushProperty name="height" value="0.05" units="cm"/>
    </inkml:brush>
  </inkml:definitions>
  <inkml:trace contextRef="#ctx0" brushRef="#br0">295 22 9744,'0'0'6648,"-12"4"-6313,-77 30 423,74-28-533,1 0 0,-1 1-1,1 1 1,1 1 0,0 0 0,0 0 0,0 2 0,1-1 0,1 1 0,0 1-1,-15 21 1,23-28-131,0 0-1,0 0 0,1 0 0,-1 1 0,1-1 0,0 1 0,1-1 1,0 1-1,-1 0 0,2 0 0,-1 0 0,1 0 0,0-1 1,0 1-1,2 11 0,0-7 17,0 0 1,0 0-1,1 0 0,0-1 1,1 1-1,0-1 1,1 0-1,7 12 0,-5-12-9,0-1-1,0 1 1,1-2-1,0 1 0,0-1 1,1 0-1,0-1 1,0 0-1,0 0 0,1-1 1,0 0-1,17 5 1,-17-7-18,-1 0 1,1-1-1,-1 0 1,1-1-1,0 0 1,-1 0-1,1-1 1,0-1 0,0 1-1,0-2 1,-1 1-1,1-1 1,-1-1-1,12-4 1,-5 0 28,-2-1-1,1-1 1,-1 0-1,0 0 1,-1-2 0,13-12-1,68-78 593,-85 90-617,-1 3 8,-1-1 1,-1-1-1,0 1 1,0-1-1,-1 0 1,0-1-1,0 1 1,-1-1-1,-1 0 1,4-20-1,-6 25-46,0 0 0,-1 0 0,0 0 0,0 0 0,0 0 0,-1 1 0,0-1 0,0 0 0,0 0 0,-1 0 0,0 0 0,0 1 0,0-1 0,-1 1 0,0 0 0,0-1 0,0 1 0,-1 1 0,1-1 0,-1 0 0,0 1 0,-5-4 0,4 4-5,1 1-1,-1 0 1,0 0 0,0 0-1,0 0 1,0 1 0,0 0-1,0 0 1,-1 0 0,1 1-1,-1 0 1,-6-1 0,3 1 8,1 1-1,-1 1 1,0-1 0,1 1 0,-1 1 0,1-1 0,-12 5 0,4 0 46,0 1 1,1 0 0,0 1-1,0 1 1,1 0 0,0 1-1,-21 19 1,31-25-45,1-1 0,0 1 0,-1 0 0,-4 9 0,8-12-59,-1-1 0,1 1 0,0 0 0,-1-1 1,1 1-1,0 0 0,0-1 0,-1 1 0,1 0 0,0 0 1,0-1-1,0 1 0,0 0 0,0 0 0,0-1 1,0 1-1,0 0 0,1 1 0,-1-2-25,1 1 1,-1-1-1,1 1 1,0-1-1,-1 1 1,1-1-1,-1 1 0,1-1 1,0 0-1,-1 1 1,1-1-1,0 0 0,-1 0 1,1 1-1,0-1 1,0 0-1,-1 0 1,1 0-1,0 0 0,0 0 1,-1 0-1,1 0 1,1 0-1,12-2-4064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7:52.231"/>
    </inkml:context>
    <inkml:brush xml:id="br0">
      <inkml:brushProperty name="width" value="0.05" units="cm"/>
      <inkml:brushProperty name="height" value="0.05" units="cm"/>
    </inkml:brush>
  </inkml:definitions>
  <inkml:trace contextRef="#ctx0" brushRef="#br0">0 0 11952,'0'0'4308,"7"9"-3951,102 118 785,42 37 594,-142-154-1590,-1 1 0,-1 0 0,1 0-1,-2 1 1,1-1 0,-2 2 0,0-1-1,0 0 1,-1 1 0,3 15 0,-5-12 21,0-1 1,-1 0 0,-1 1-1,0-1 1,-1 0-1,-1 1 1,0-1 0,-7 22-1,-9 22 1135,-3-2 0,-55 107 0,53-127-333,14-24-4132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0:22.268"/>
    </inkml:context>
    <inkml:brush xml:id="br0">
      <inkml:brushProperty name="width" value="0.05" units="cm"/>
      <inkml:brushProperty name="height" value="0.05" units="cm"/>
    </inkml:brush>
  </inkml:definitions>
  <inkml:trace contextRef="#ctx0" brushRef="#br0">149 3 9648,'0'0'17257,"-9"-1"-17089,-30 0 9,36 1-121,-1 1 1,1 0-1,-1 0 1,1 0-1,-1 0 1,1 0-1,0 1 1,0 0-1,0 0 0,0 0 1,0 0-1,0 0 1,0 0-1,0 1 1,-3 4-1,4-5-19,-3 4 25,0 0 1,1 0 0,-1 1-1,1-1 1,1 1-1,0 0 1,0 0 0,0 0-1,1 0 1,-1 1-1,2-1 1,-1 1 0,1-1-1,1 1 1,-1-1-1,1 1 1,0 0 0,1-1-1,0 1 1,2 9-1,-2-13-10,1-1 0,-1 1 0,1 0 0,0-1 0,0 0-1,1 1 1,-1-1 0,0 0 0,1 0 0,0 0 0,0 0-1,0-1 1,0 1 0,0-1 0,1 1 0,-1-1 0,1 0-1,-1-1 1,1 1 0,0-1 0,-1 1 0,1-1 0,0 0-1,0-1 1,0 1 0,0-1 0,0 1 0,0-1 0,0 0-1,0-1 1,0 1 0,0-1 0,0 1 0,0-1 0,0-1-1,0 1 1,-1 0 0,1-1 0,0 0 0,-1 0 0,1 0-1,-1 0 1,0 0 0,0-1 0,0 0 0,0 1 0,5-7-1,23-34-122,-20 28-4067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0:23.341"/>
    </inkml:context>
    <inkml:brush xml:id="br0">
      <inkml:brushProperty name="width" value="0.05" units="cm"/>
      <inkml:brushProperty name="height" value="0.05" units="cm"/>
    </inkml:brush>
  </inkml:definitions>
  <inkml:trace contextRef="#ctx0" brushRef="#br0">0 0 9536,'0'0'23172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0:25.854"/>
    </inkml:context>
    <inkml:brush xml:id="br0">
      <inkml:brushProperty name="width" value="0.05" units="cm"/>
      <inkml:brushProperty name="height" value="0.05" units="cm"/>
    </inkml:brush>
  </inkml:definitions>
  <inkml:trace contextRef="#ctx0" brushRef="#br0">45 172 9240,'0'0'8529,"6"-10"-8131,33-52 420,-38 60-678,0 1 0,-1-1 0,1 0 0,-1 0 0,0 0 0,1 0 0,-1 0 0,0 1 0,0-1 0,0 0 1,-1-2-1,1-4 2577,-2 8-2506,0-1-1,0 1 1,0 1-1,0-1 0,0 0 1,0 0-1,1 1 1,-1-1-1,0 1 0,-4 1 1,2 2 33,0-1 0,0 1 0,1 0 0,-1 0 0,1 0 0,-5 6 0,8-10-178,1 0 0,-1 0 0,0 0 0,0 0 0,0 0 0,0 0 0,0 0 1,1-1-1,-1 1 0,0 0 0,0 0 0,0 0 0,1 0 0,-1 0 0,0 0 0,0 0 0,0 0 0,0 0 0,1 0 1,-1 0-1,0 0 0,0 0 0,0 0 0,0 0 0,1 1 0,-1-1 0,0 0 0,0 0 0,0 0 0,0 0 0,1 0 1,0 1 787,-1-17 1530,1 16-2384,0 0 0,-1 0 0,1 0 0,-1 0 0,1 0 0,0 0 0,-1 0 0,1-1 0,-1 1 0,1 0 0,0 0 0,-1 0 0,1-1 0,-1 1 0,1 0 0,-1-1 0,1 1 0,-1 0 0,1-1 0,-1 1 0,1-1 0,-1 1 0,0-1 0,1 1 0,-1-1 0,0 1 0,1-1 0,-1 1 0,0-1 0,0 1 0,1-1 0,-1 1 0,0-1 0,0 0 0,0 1 0,0-1 0,0 0 0,0 1 0,0-1 0,0 1 0,0-1 0,0 0 0,0 1 0,0-1 0,0 1 0,0-1 0,-1 0 0,1 0 0,-1-1 0,1 1 0,-1-1 0,0 0 0,0 1 0,1-1 0,-1 1 0,0 0 0,0-1 0,0 1 0,-1-1 0,1 1 0,0 0 0,0 0 0,-1 0 0,1 0 0,-1 0 0,-1-1 0,-19-4 0,21 6 0,1-1 0,-1 1 0,1 0 0,-1 0 0,1-1 0,-1 1 0,1 0 0,-1 0 0,1 0 0,-1 0 0,1 0 0,-1 0 0,1 0 0,-1 0 0,1 0 0,-1 0 0,1 0 0,-1 0 0,0 1 0,1-1 0,-1 0 0,1 0 0,0 0 0,-1 1 0,1-1 0,-1 0 0,1 1 0,-1-1 0,1 0 0,0 1 0,-1-1 0,0 1 0,3 0 0,0-1 0,0 1 0,0-1 0,0 1 0,0-1 0,1 0 0,-1 0 0,0 0 0,0 0 0,0 0 0,0 0 0,0-1 0,0 1 0,0-1 0,0 1 0,0-1 0,0 0 0,3-2 0,-4 2 0,0 0 0,-1 0 0,1 0 0,-1 0 0,1 0 0,-1 0 0,1-1 0,-1 1 0,0 0 0,0 0 0,1 0 0,-1-1 0,0 1 0,0 0 0,0 0 0,0-1 0,-1 1 0,1 0 0,0 0 0,0 0 0,-1-1 0,1 1 0,-1 0 0,1 0 0,-1 0 0,1 0 0,-2-1 0,2 2 14,0 0 1,0 0-1,0 0 0,0 0 1,0 0-1,0 0 0,0-1 1,0 1-1,0 0 0,0 0 1,0 0-1,0 0 0,0 0 1,0 0-1,-1 0 0,1 0 1,0 0-1,0 0 0,0 0 1,0 0-1,0 0 0,0-1 1,0 1-1,0 0 0,0 0 1,0 0-1,0 0 0,0 0 1,0 0-1,0 0 0,0 0 1,0 0-1,1 0 0,-1 0 1,0 0-1,0-1 0,0 1 1,0 0-1,0 0 0,0 0 1,0 0-1,0 0 0,0 0 1,0 0-1,0 0 0,0 0 1,0 0-1,0 0 0,0 0 1,0 0-1,0 0 0,1 0 1,-1 0-1,0 0 0,0 0 1,0 0-1,0 0 0,0 0 1,0 0-1,0 0 0,0 0 1,0 0-1,0 0 0,0 0 1,0 0-1,1 0 0,-1 0 0,3 0-2555</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8:03.928"/>
    </inkml:context>
    <inkml:brush xml:id="br0">
      <inkml:brushProperty name="width" value="0.05" units="cm"/>
      <inkml:brushProperty name="height" value="0.05" units="cm"/>
    </inkml:brush>
  </inkml:definitions>
  <inkml:trace contextRef="#ctx0" brushRef="#br0">48 956 8432,'0'0'5932,"-8"4"-5623,-26 9 10,33-13-289,1 1 1,0-1 0,0 0 0,0 0 0,0 0 0,0 0 0,0 0 0,0 0 0,-1 0 0,1 0 0,0 0 0,0 0-1,0 0 1,0 0 0,0 0 0,-1 0 0,1 0 0,0 0 0,0 0 0,0 0 0,0 0 0,0 0 0,-1 0 0,1 0 0,0 0-1,0 0 1,0 0 0,0 0 0,0 0 0,-1 0 0,1 0 0,0 0 0,0 0 0,0 0 0,0-1 0,0 1 0,0 0-1,0 0 1,0 0 0,-1 0 0,1 0 0,0 0 0,0 0 0,0-1 0,0 1 0,2-9 548,12-16-141,-13 23-366,59-109 1205,-31 55-578,2 2 1,44-58-1,-60 90-447,14-17 222,-27 36-410,0 1 1,0 0 0,1 0 0,-1 0 0,1 0 0,-1 0 0,1 0 0,0 1-1,-1-1 1,1 1 0,6-2 0,-9 3-47,1-1 0,0 1-1,-1 0 1,1 0 0,0 0 0,-1 0-1,1 0 1,-1 0 0,1 0 0,0 1 0,-1-1-1,1 0 1,-1 0 0,1 0 0,0 1 0,-1-1-1,1 0 1,-1 1 0,1-1 0,-1 0 0,1 1-1,-1-1 1,1 0 0,0 1 0,7 17 295,-4 21 23,-4-36-319,1 22 137,-2 1 1,0-1 0,-2 0 0,-1 0 0,-1 0 0,-9 29 0,2-17 867,47-94-586,-23 37-308,22-30-1,39-26 213,-43 47-177,-27 26-129,0 0 0,1 0 0,0 0 0,0 0 1,0 0-1,0 1 0,0 0 0,1 0 0,-1 0 1,7-2-1,-10 4-22,1 0 0,-1 0 0,0-1 0,0 1 0,0 0 0,1 0 0,-1 0 0,0 1 0,0-1 0,0 0 0,1 0 0,-1 1 0,0-1 0,0 1 1,0-1-1,0 1 0,0-1 0,1 2 0,0-1-5,-1 0 1,0 1 0,0-1-1,0 0 1,0 1 0,0-1 0,0 1-1,-1 0 1,1-1 0,0 1-1,-1 0 1,1-1 0,-1 1-1,0 0 1,1-1 0,-1 3-1,0 21 41,0-1 0,-2 0 0,0 0 0,-12 46 0,9-44 0,2-18-12,0 3 9,5-9 12,2-6 44,18-20 57,31-45 0,-37 46-28,2 0 0,33-33-1,-37 41-29,-11 12-68,-1-1-1,2 1 1,-1-1-1,0 1 0,1 0 1,-1 1-1,1-1 1,8-4-1,-11 7-26,-1 0 1,1 1-1,0-1 0,0 0 0,-1 0 0,1 1 0,0-1 1,-1 0-1,1 1 0,0-1 0,-1 0 0,1 1 1,0-1-1,-1 1 0,1 0 0,-1-1 0,1 1 1,-1-1-1,1 1 0,-1 0 0,1-1 0,-1 1 1,0 0-1,1-1 0,-1 1 0,0 0 0,0 0 1,0-1-1,1 1 0,-1 0 0,0 1 0,4 27 37,-3 30 57,-14 114 1,12-172-99,1 0-1,0 0 1,0 0 0,0 0 0,0-1-1,-1 1 1,1 0 0,0 0 0,1 0 0,-1 0-1,0 0 1,0 0 0,0-1 0,0 1-1,1 0 1,-1 0 0,0 0 0,1-1 0,-1 1-1,1 0 1,-1 0 0,1-1 0,0 2-1,0-2 2,-1 0 0,1 0-1,0 0 1,0 0 0,-1 0 0,1 0-1,0 0 1,0 0 0,-1 0-1,1 0 1,0 0 0,0 0-1,-1-1 1,1 1 0,0 0-1,-1 0 1,1-1 0,0 1-1,-1-1 1,2 0 0,6-5 25,0 0 1,13-15-1,-17 18-17,9-11 23,45-44 168,118-93-1,-164 142-178,-11 8-8,1-1 1,-1 1-1,1-1 0,0 1 0,0 0 0,0 0 1,0 0-1,0 0 0,0 0 0,0 0 0,0 1 1,0-1-1,4 0 0,-5 1-8,-1 0 0,0 1 0,0-1 0,1 0 0,-1 0 0,0 1 0,0-1-1,0 0 1,1 1 0,-1-1 0,0 0 0,0 1 0,0-1 0,0 0 0,0 1 0,0-1 0,0 0 0,0 1 0,0-1 0,0 0-1,0 1 1,0-1 0,0 1 0,0-1 0,0 0 0,0 1 0,0-1 0,0 0 0,0 1 0,0-1 0,-1 0 0,1 1 0,-1 2 23,-19 91 132,5-29-138,12-56-12,2 1 0,-1-1 0,1 1 0,1-1-1,0 1 1,2 16 0,-2-24-9,1 1 0,-1-1-1,1 0 1,-1 0 0,1 0 0,0 0 0,0 0 0,0 0 0,0-1-1,0 1 1,0 0 0,1 0 0,-1-1 0,1 1 0,-1-1 0,1 1-1,-1-1 1,1 0 0,0 1 0,0-1 0,0 0 0,0 0-1,0 0 1,0-1 0,0 1 0,0 0 0,0-1 0,0 1 0,0-1-1,0 0 1,0 0 0,0 1 0,0-1 0,1-1 0,-1 1 0,3-1-1,0 1 18,1-1 0,-1 0 0,0 0 0,0-1 0,0 1-1,1-1 1,-1 0 0,-1 0 0,1-1 0,0 0 0,-1 0 0,1 0-1,-1 0 1,0-1 0,0 1 0,5-7 0,-5 5 8,0-1 1,-1 1 0,1-1-1,-1 0 1,-1 0 0,1 0-1,-1-1 1,0 1 0,0-1-1,-1 1 1,0-1 0,1-12-1,-2 11 12,0 0 1,0 0-1,-1 0 0,1 0 0,-5-14 0,4 19-28,1 1 0,-1 0 0,0 0 0,0 0 0,0-1 1,0 1-1,-1 1 0,1-1 0,-1 0 0,1 0 0,-1 0 0,1 1 0,-1-1 0,0 1 0,0-1 0,0 1 1,0 0-1,0-1 0,0 1 0,0 0 0,0 1 0,-1-1 0,1 0 0,-3 0 0,-3-1 18,4 1-20,1 0 0,-1 1-1,1-1 1,0 0 0,-1 1-1,1 0 1,-1 0 0,1 0-1,-1 0 1,1 1-1,-1-1 1,1 1 0,-1 0-1,1 0 1,0 0 0,-4 2-1,6-3-10,1 0-1,0 0 0,0 1 0,0-1 1,0 0-1,-1 0 0,1 0 1,0 0-1,0 0 0,0 0 0,0 0 1,0 0-1,-1 0 0,1 0 0,0 0 1,0 1-1,0-1 0,0 0 1,0 0-1,0 0 0,0 0 0,0 0 1,-1 1-1,1-1 0,0 0 0,0 0 1,0 0-1,0 0 0,0 1 0,0-1 1,0 0-1,0 0 0,0 0 1,0 0-1,0 1 0,0-1 0,0 0 1,0 0-1,0 0 0,0 0 0,0 1 1,0-1-1,0 0 0,0 0 1,1 0-1,-1 0 0,0 0 0,0 1 1,0-1-1,11 6-69,17 2 0,-14-6 61,-1-2-1,1 1 0,0-2 0,-1 1 1,1-2-1,-1 0 0,23-7 0,-16 5 9,-11 2 3,-8 2 0,0 0 0,0 0 0,0 0 0,1 0 0,-1-1 0,0 1 0,0-1 0,0 1 0,0-1 0,0 1 0,0-1 0,0 1 0,0-1 0,0 0 0,0 0 0,1-1 0,16-13-1,-14 12 2,-1 0-1,1 0 1,-1 0-1,0 0 1,0 0-1,3-5 1,77-109 86,-34 49-53,48-87 1,-74 110 46,-3-2 0,-2 0 0,15-58 0,-33 97 59,-5 14-72,-11 18-27,13-19-28,-20 32-34,2 1 0,2 0 0,-20 62 0,29-70-26,1 1-1,2 0 1,2 1-1,1 0 1,-1 45-1,11 61-32,-6-134 82,1 0 0,-1 0 0,1-1 0,0 1 0,0 0 0,0 0 0,1-1 0,-1 1 1,3 3-1,-3-6 2,-1 0 1,1 0 0,0 0 0,0 0-1,0 0 1,0 0 0,0 0 0,0 0-1,0-1 1,0 1 0,1 0 0,-1-1-1,0 1 1,0-1 0,0 1 0,1-1-1,-1 0 1,0 1 0,1-1 0,-1 0-1,0 0 1,1 0 0,-1 0 0,0 0-1,1 0 1,-1 0 0,0-1 0,0 1 0,1 0-1,1-1 1,3-2 9,0 1 0,0-1 0,0 0 0,0-1 0,0 1 1,0-1-1,-1 0 0,8-7 0,1-4 81,18-24-1,10-10-10,-33 38-84,-7 9 0,-1 0 0,1 0 0,-1 0 0,1 0 0,0 0 0,-1 1 0,1-1 0,0 1 0,0-1 0,0 1 0,4-2 0,-6 3 0,1 0 0,-1 0 0,1 0 0,-1 0 0,1 0 0,-1 0 0,1 1 0,-1-1 0,1 0 0,-1 0 0,1 1 0,-1-1 0,0 0 0,1 1 0,-1-1 0,0 0 0,1 1 0,-1-1 0,0 0 0,1 1 0,-1-1 0,0 1 0,0-1 0,1 1 0,-1-1 0,0 0 0,0 1 0,0-1 0,0 1 0,0-1 0,0 1 0,1-1 0,-1 1 0,0-1 0,-1 1 0,1-1 0,0 2 0,1 25 0,-1-22 0,0 7 0,2 48 0,-2-53 0,1 0 0,0-1 0,0 1 0,1-1 0,0 1 0,5 10 0,-6-15 0,0 0 0,0-1 0,0 1 0,0-1 0,0 1 0,1-1 0,-1 1 0,1-1 0,-1 0 0,1 1 0,0-1 0,-1 0 0,1 0 0,0 0 0,0 0 0,-1-1 0,4 2 0,-1-2 0,-1 1 0,1-1 0,0 1 0,-1-1 0,1 0 0,-1-1 0,1 1 0,0-1 0,3 0 0,3-3 0,0 1 0,0-1 0,0 0 0,-1-1 0,16-10 0,6-9 0,-1-2 0,35-37 0,-42 40 0,-19 18 0,-11 17 0,1 1 0,1 1 0,0-1 0,0 1 0,1 0 0,-2 21 0,5-30 0,1 0 0,0-1 0,0 1 0,0 0 0,1 0 0,-1 0 0,1 0 0,1-1 0,-1 1 0,4 7 0,-5-10 0,1-1 0,0 0 0,0 1 0,0-1 0,0 0 0,0 0 0,0 1 0,1-1 0,-1 0 0,0 0 0,1 0 0,-1 0 0,0-1 0,1 1 0,-1 0 0,1-1 0,-1 1 0,1-1 0,0 1 0,-1-1 0,1 0 0,-1 1 0,1-1 0,0 0 0,-1 0 0,1 0 0,0-1 0,-1 1 0,1 0 0,-1 0 0,1-1 0,-1 1 0,1-1 0,-1 0 0,3-1 0,1 0 0,-1 0 0,0-1 0,-1 1 0,1-1 0,0 0 0,-1 0 0,0-1 0,0 1 0,0-1 0,0 0 0,0 1 0,-1-1 0,1 0 0,-1 0 0,0-1 0,-1 1 0,1 0 0,1-7 0,-2 8 0,0 0 0,0-1 0,-1 1 0,1-1 0,-1 1 0,0 0 0,0-1 0,0 1 0,0-1 0,0 1 0,-1 0 0,0-1 0,1 1 0,-1 0 0,-1-1 0,1 1 0,0 0 0,-1 0 0,0 0 0,1 0 0,-1 0 0,0 0 0,0 1 0,-1-1 0,-3-3 0,3 5 0,0 0 0,0-1 0,0 1 0,-1 1 0,1-1 0,0 0 0,-1 1 0,1-1 0,0 1 0,-1 0 0,1 0 0,-5 1 0,-4 0 0,44-18 0,-17 9 0,4-3 0,0 1 0,1 0 0,21-6 0,-30 13 0,1 0 0,-1 0 0,1 1 0,-1 0 0,1 1 0,21 0 0,-32 2 0,0-1 0,0 0 0,1 1 0,-1-1 0,0 1 0,0-1 0,0 1 0,0 0 0,1-1 0,-1 1 0,0 0 0,0 0 0,0 0 0,-1-1 0,1 1 0,0 0 0,0 1 0,0-1 0,-1 0 0,1 0 0,0 0 0,-1 0 0,1 0 0,-1 1 0,0-1 0,1 2 0,1 4 0,0 1 0,-1-1 0,0 10 0,0-13 0,-1 14 0,-1 1 0,-1 0 0,0-1 0,-1 1 0,-7 22 0,10-41 0,0 0 0,0-1 0,0 1 0,0 0 0,1 0 0,-1 0 0,0 0 0,0 0 0,0 0 0,0 0 0,1 0 0,-1 0 0,0 0 0,0 0 0,0 0 0,0 0 0,1 0 0,-1 0 0,0 0 0,0 0 0,0 0 0,0 0 0,1 0 0,-1 0 0,0 0 0,0 0 0,0 1 0,0-1 0,0 0 0,0 0 0,1 0 0,-1 0 0,0 0 0,0 0 0,0 0 0,0 1 0,0-1 0,0 0 0,0 0 0,0 0 0,1 0 0,-1 0 0,0 1 0,0-1 0,0 0 0,0 0 0,0 0 0,0 0 0,0 1 0,0-1 0,0 0 0,0 0 0,0 0 0,0 0 0,0 1 0,0-1 0,0 0 0,0 0 0,0 0 0,-1 1 0,15-13 0,-12 10 0,112-99 0,-112 100 0,0-1 0,0 1 0,-1 0 0,1 0 0,0 0 0,0 0 0,0 0 0,0 0 0,0 0 0,0 1 0,0-1 0,1 1 0,-1 0 0,0-1 0,0 1 0,0 0 0,0 0 0,1 1 0,-1-1 0,0 0 0,0 1 0,0-1 0,0 1 0,0-1 0,3 2 0,-1 0 0,0 1 0,0-1 0,0 1 0,-1 0 0,1 0 0,-1 0 0,1 0 0,-1 0 0,0 1 0,4 6 0,5 8 0,0-1 0,1 0 0,1-1 0,22 21 0,-25-29 0,-7-6 0,-8-7 0,-1-2-3997</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8:04.529"/>
    </inkml:context>
    <inkml:brush xml:id="br0">
      <inkml:brushProperty name="width" value="0.05" units="cm"/>
      <inkml:brushProperty name="height" value="0.05" units="cm"/>
    </inkml:brush>
  </inkml:definitions>
  <inkml:trace contextRef="#ctx0" brushRef="#br0">0 199 12664,'0'0'1728,"83"-10"-1096,-5 0 24,12-6 0,10-5-217,4-3 1,-2 0-40,-5 7 16,-6 1 0,-11-1-8,-11 1-64,-7 4 8,-10 4-168,-7 1 16</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8:06.682"/>
    </inkml:context>
    <inkml:brush xml:id="br0">
      <inkml:brushProperty name="width" value="0.05" units="cm"/>
      <inkml:brushProperty name="height" value="0.05" units="cm"/>
    </inkml:brush>
  </inkml:definitions>
  <inkml:trace contextRef="#ctx0" brushRef="#br0">1 326 8840,'0'0'9982,"13"-9"-9594,-2 1-289,1 0 17,0 0 1,-1-1 0,0-1-1,-1 0 1,14-16 0,-4 0 440,-1-1 1,-2-1 0,24-51-1,-38 66 78,-4 13-615,1 1 0,-1-1 0,1 0 0,-1 1 1,1-1-1,0 0 0,-1 1 0,1-1 0,-1 1 0,1-1 0,0 0 0,-1 1 0,1-1 1,0 1-1,0-1 0,-1 1 0,1-1 0,0 1 0,0-1 0,0 1 0,0-1 1,0 2-1,-8 16 51,1 2 0,2-1 0,0 1 1,1 0-1,1 0 0,0 0 0,2 0 1,1 21-1,0-38-63,0 1-1,1 0 1,0 0 0,0 0 0,0 0-1,0-1 1,0 1 0,1 0 0,0-1-1,0 1 1,3 4 0,-4-7-6,0 1 1,0-1-1,0 0 1,0 0-1,1 1 0,-1-1 1,0 0-1,1 0 0,-1 0 1,1-1-1,-1 1 1,1 0-1,-1 0 0,1-1 1,-1 1-1,1-1 1,0 1-1,0-1 0,-1 0 1,1 0-1,0 0 1,-1 0-1,1 0 0,0 0 1,-1 0-1,1 0 1,3-1-1,3-3 7,0 1 0,0-1 1,-1 0-1,1 0 0,-1-1 0,0 0 1,0-1-1,0 1 0,-1-1 0,0-1 1,0 1-1,8-13 0,3-8 37,0 0 0,13-34 0,-16 32-1,3-10 25,-12 27-22,0 0 1,0 1-1,12-19 1,-4 18 126,-12 11-169,-1 1 0,0 0-1,1 0 1,-1 0-1,0 0 1,1 0-1,-1 0 1,0 0-1,1 0 1,-1 0-1,0 0 1,1 0-1,-1 0 1,0 0 0,1 1-1,-1-1 1,0 0-1,1 0 1,-1 0-1,0 0 1,0 0-1,1 1 1,-1-1-1,0 0 1,1 0-1,-1 1 1,0-1 0,0 0-1,0 0 1,1 1-1,-1-1 1,0 0-1,0 1 1,0-1-1,0 0 1,0 1-1,1-1 1,-1 0-1,0 1 1,0-1 0,0 0-1,0 1 1,0-1-1,0 0 1,0 1-1,5 24 47,-1 0-1,-1 1 0,-1-1 0,-2 26 1,-12 102 73,11-144-119,1-5-3,0 0 1,-1 0-1,1 0 1,-1 1 0,0-2-1,0 1 1,-1 0 0,-1 4-1,8-17 39,1 1-1,1-1 1,-1 1-1,1 1 0,0-1 1,1 1-1,0 1 1,0-1-1,0 1 0,1 1 1,0-1-1,0 1 1,10-3-1,2 1 27,0 1 0,0 1 0,35-3-1,-27 5 83,34-10 0,-51 9-99</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28:06.857"/>
    </inkml:context>
    <inkml:brush xml:id="br0">
      <inkml:brushProperty name="width" value="0.05" units="cm"/>
      <inkml:brushProperty name="height" value="0.05" units="cm"/>
    </inkml:brush>
  </inkml:definitions>
  <inkml:trace contextRef="#ctx0" brushRef="#br0">0 5 14872,'0'0'2423,"57"-5"-2543,-19 9 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3:10.913"/>
    </inkml:context>
    <inkml:brush xml:id="br0">
      <inkml:brushProperty name="width" value="0.05" units="cm"/>
      <inkml:brushProperty name="height" value="0.05" units="cm"/>
      <inkml:brushProperty name="color" value="#FF0066"/>
    </inkml:brush>
  </inkml:definitions>
  <inkml:trace contextRef="#ctx0" brushRef="#br0">1 1 4512,'0'0'0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0:30.216"/>
    </inkml:context>
    <inkml:brush xml:id="br0">
      <inkml:brushProperty name="width" value="0.05" units="cm"/>
      <inkml:brushProperty name="height" value="0.05" units="cm"/>
    </inkml:brush>
  </inkml:definitions>
  <inkml:trace contextRef="#ctx0" brushRef="#br0">375 649 7632,'0'0'11169,"-11"-3"-10819,-91-24 1406,93 25-1514,3 0-68,0 0 1,1 1 0,-1 0 0,0 0 0,0 0 0,0 1 0,0 0 0,0 0 0,0 0 0,0 1 0,0 0 0,0 0 0,-9 3 0,0 2 224,5-2-153,0-1 1,0 1 0,1 1-1,0 0 1,0 0 0,0 1-1,1 0 1,-12 11 0,14-11-124,0 1 1,0-1-1,1 1 1,0 0-1,0 0 1,-7 14 0,11-17-85,0-1 0,0 1 0,0-1 0,0 1 0,0 0 0,1-1 0,-1 1 0,1 0 0,0-1 1,0 1-1,1 0 0,-1-1 0,1 1 0,0 0 0,0-1 0,0 1 0,0-1 0,3 6 0,-3-6-15,1 1-1,0-1 1,0 0-1,0 0 1,0 0-1,0 0 1,0 0-1,1 0 1,-1-1-1,1 1 1,0-1-1,0 0 1,0 0-1,0 0 1,0 0-1,1 0 1,-1-1-1,0 1 1,1-1-1,-1 0 1,1 0-1,0 0 1,-1 0-1,1-1 1,0 0-1,-1 0 1,1 0-1,0 0 1,-1 0-1,6-2 0,0 0 2,-1 0 0,1-1-1,-1 0 1,0-1-1,0 0 1,0 0-1,-1-1 1,1 0-1,-1 0 1,0-1-1,-1 0 1,1 0 0,-1-1-1,0 1 1,-1-1-1,7-11 1,2-4 31,-1-2-1,0 0 1,-2 0 0,9-30-1,-6 5 104,14-78 0,-12 42 13,-11 51-5,-1-1 1,-1 0-1,-2 1 1,-2-1-1,-1 0 1,-2 0-1,-11-46 1,15 78-138,-1 0 1,1 1 0,-1-1-1,0 1 1,0-1 0,0 1 0,0-1-1,0 1 1,0 0 0,-1-1-1,1 1 1,-3-2 0,3 3-25,1 1 1,0 0-1,-1 0 1,1-1-1,-1 1 1,1 0 0,0 0-1,-1 0 1,1 0-1,-1 0 1,1-1-1,-1 1 1,1 0-1,0 0 1,-1 0-1,1 0 1,-1 0 0,1 0-1,-1 1 1,1-1-1,-1 0 1,1 0-1,0 0 1,-1 0-1,1 0 1,-1 1-1,-1 0-2,1 1-1,-1-1 1,1 0-1,-1 1 0,1-1 1,0 1-1,0 0 0,-1-1 1,0 4-1,-6 11-9,1 0 0,0 1 0,1-1-1,-5 26 1,-9 73-101,19-110 101,-6 68-44,2 0-1,4 0 1,3 0-1,3 0 1,21 105-1,-22-161 70,1 0 0,1 0 1,0 0-1,1-1 0,1 0 0,16 25 0,-22-39-10,-1 0 0,1 1 1,-1-1-1,1 0 0,0 0 1,0 0-1,0-1 0,0 1 1,0 0-1,0-1 0,0 1 1,1-1-1,-1 0 0,0 0 1,1 0-1,-1 0 0,1 0 1,-1-1-1,1 1 0,0-1 1,-1 1-1,1-1 0,-1 0 1,1 0-1,0 0 0,-1 0 1,1-1-1,0 1 0,-1-1 1,1 1-1,-1-1 0,1 0 1,-1 0-1,1 0 0,-1-1 1,0 1-1,3-3 0,10-4 77,0-2 0,-2 0 0,1-1 0,-1 0 0,-1-1 0,0-1 0,0 1-1,-2-2 1,0 0 0,0 0 0,9-18 0,-13 19-86,-1 0 0,1 0 0,-2 0 0,4-18 0,-7 13 0,-1 45 0,2 0 0,1-1 0,1 1 0,1-1 0,2 0 0,14 38 0,-20-61 0,0 0 0,1 0 0,-1 0 0,1-1 0,-1 1 0,1 0 0,0-1 0,0 1 0,1-1 0,-1 0 0,0 0 0,1 0 0,-1 0 0,1 0 0,0 0 0,-1-1 0,1 1 0,0-1 0,6 2 0,-6-2 0,0-1 0,0 0 0,0 0 0,0 0 0,0 0 0,0 0 0,0-1 0,0 0 0,0 1 0,-1-1 0,1 0 0,0 0 0,0 0 0,-1-1 0,1 1 0,-1-1 0,1 1 0,-1-1 0,0 0 0,1 0 0,2-3 0,7-10 0,-1 0 0,-1-1 0,0 0 0,-1-1 0,0 0 0,7-24 0,-4 14 0,-2 2 0,-7 15 0,1 1 0,0 0 0,0 0 0,1 1 0,0-1 0,9-11 0,-14 20 0,0 0 0,1 0 0,-1 0 0,0 0 0,0-1 0,0 1 0,0 0 0,0 0 0,1 0 0,-1 0 0,0 0 0,0 0 0,0 0 0,1 0 0,-1 0 0,0 0 0,0 0 0,0 0 0,0 0 0,1 0 0,-1 0 0,0 0 0,0 0 0,0 0 0,0 0 0,1 0 0,-1 1 0,0-1 0,0 0 0,0 0 0,0 0 0,1 0 0,-1 0 0,0 0 0,0 0 0,0 1 0,0-1 0,0 0 0,0 0 0,0 0 0,0 0 0,1 1 0,5 11 0,2 14 0,2 26 0,-7-30 0,9 29 0,-5-18 0,-6-25 0,1-1 0,0 1 0,0-1 0,3 9 0,-3-13 0,-1-1 0,0 0 0,1 0 0,-1 0 0,1 0 0,0 0 0,-1 0 0,1 0 0,0 0 0,0-1 0,0 1 0,1-1 0,-1 1 0,0-1 0,0 0 0,5 2 0,-2-2 0,1 1 0,-1-1 0,1 0 0,0 0 0,-1-1 0,1 0 0,0 0 0,7-1 0,49-11 0,-21 3 0,-16 5 0,0 0 0,0-2 0,-1-1 0,0-1 0,0-1 0,-1-1 0,0-1 0,23-15 0,-43 24 0,0 0 0,0-1 0,-1 0 0,1 0 0,-1 0 0,1 0 0,-1 0 0,0 0 0,0 0 0,0-1 0,-1 1 0,1-1 0,1-6 0,-2 8 0,-1-1 0,1 1 0,-1-1 0,0 1 0,1-1 0,-1 0 0,0 1 0,-1-1 0,1 1 0,0-1 0,-1 1 0,1-1 0,-1 1 0,0-1 0,0 1 0,0-1 0,0 1 0,0 0 0,-1-1 0,-2-2 0,3 4 0,0 0 0,-1-1 0,1 1 0,-1 1 0,0-1 0,1 0 0,-1 0 0,0 0 0,1 1 0,-1-1 0,0 1 0,0 0 0,0-1 0,1 1 0,-1 0 0,0 0 0,0 0 0,0 0 0,0 0 0,1 1 0,-1-1 0,0 1 0,0-1 0,0 1 0,1-1 0,-1 1 0,-2 2 0,-6 1 0,0 2 0,0 0 0,-9 7 0,15-10 0,-1 1 0,0 0 0,0 1 0,1-1 0,0 1 0,-1 0 0,1 1 0,1-1 0,-1 1 0,1-1 0,0 1 0,1 0 0,-1 0 0,1 0 0,0 1 0,-1 8 0,2-9 0,0-1 0,0 1 0,1 0 0,0-1 0,0 1 0,1-1 0,0 1 0,-1 0 0,2-1 0,-1 1 0,1-1 0,0 0 0,0 1 0,0-1 0,1 0 0,0 0 0,6 8 0,-4-7 0,0 0 0,1 0 0,-1-1 0,2 0 0,-1 0 0,0 0 0,1-1 0,0 0 0,0 0 0,0-1 0,0 0 0,1 0 0,-1-1 0,1 0 0,0 0 0,0-1 0,-1 1 0,1-2 0,0 1 0,16-2 0,-8 0 0,0-1 0,-1 0 0,1-1 0,0-1 0,-1 0 0,0-1 0,0-1 0,0 0 0,0-1 0,-1-1 0,14-9 0,-24 13 121,0 0 1,0 0-1,0 0 1,-1-1-1,1 1 0,2-7 1,5-10-4907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0:32.581"/>
    </inkml:context>
    <inkml:brush xml:id="br0">
      <inkml:brushProperty name="width" value="0.05" units="cm"/>
      <inkml:brushProperty name="height" value="0.05" units="cm"/>
    </inkml:brush>
  </inkml:definitions>
  <inkml:trace contextRef="#ctx0" brushRef="#br0">0 971 10040,'0'0'8934,"13"-11"-8523,4-3-255,3-1 180,30-33 1,-28 24 24,-1-2 0,-2 0 0,29-51 0,38-95 747,-56 108-697,3-14 518,27-95 1,-36 98-176,-20 61-517,-2-1 1,1 1 0,-2-1-1,0 1 1,-1-1-1,-1-16 1,0-6 764,4 27-761,-2 7 93,-2 6 859,-42 119-877,27-81-254,1 0 1,-10 52-1,17-56-4,3 2 0,1-1 0,1 0-1,3 1 1,1-1 0,1 1 0,3-1 0,10 46 0,-14-79-40,1 0-1,-1 0 1,1 0 0,0-1-1,0 1 1,1-1-1,-1 1 1,1-1 0,0 0-1,0 0 1,1 0-1,-1-1 1,1 1 0,0-1-1,7 6 1,-6-6 8,1-1-1,-1 1 1,1-1 0,0 0 0,0 0 0,0 0-1,0-1 1,0 0 0,1 0 0,-1-1 0,9 0-1,0-1 36,0-1-1,0 0 0,0-2 0,0 0 0,-1 0 0,1-1 0,-1-1 0,0 0 0,22-15 0,-16 8-21,-2-1 0,0-2 1,-1 1-1,24-29 0,53-80 85,-84 104-124,5-6 0,-28 110 0,13-83 0,-4 19 0,1 1 0,0 0 0,2 38 0,1-53 0,1 0 0,0 0 0,0 1 0,1-1 0,-1 0 0,1-1 0,1 1 0,-1 0 0,1 0 0,0-1 0,0 0 0,1 1 0,-1-1 0,1-1 0,0 1 0,0 0 0,9 6 0,-8-8 0,0 0 0,1 0 0,-1-1 0,1 0 0,-1 0 0,1 0 0,0 0 0,0-1 0,0 0 0,-1 0 0,1-1 0,0 0 0,0 0 0,0 0 0,0-1 0,0 1 0,0-1 0,0-1 0,6-1 0,-8 2 0,0-1 0,1 1 0,-1-1 0,0 1 0,0-1 0,0-1 0,0 1 0,-1 0 0,1-1 0,0 0 0,-1 0 0,0 0 0,0 0 0,0-1 0,0 1 0,0-1 0,-1 1 0,1-1 0,-1 0 0,0 0 0,0 0 0,-1-1 0,1 1 0,-1 0 0,2-8 0,-4 8 0,1 0 0,0 0 0,-1 0 0,0 0 0,0 0 0,0 0 0,0 0 0,-1 1 0,0-1 0,1 0 0,-1 1 0,-1 0 0,1-1 0,0 1 0,-1 0 0,0 0 0,1 0 0,-1 0 0,-6-4 0,-1 0 0,1 0 0,-1 1 0,-1 0 0,1 1 0,-17-7 0,-16 3 0,39 8 0,0 0 0,0 0 0,0 1 0,-1-1 0,1 1 0,0 0 0,-5 0 0,-6 1 0,23 0 0,0 0 0,1 1 0,-1 1 0,0-1 0,12 7 0,12 3 0,0-3 0,1-2 0,50 5 0,67-3 0,-134-9 0,42 1 0,83-11 0,-88 1 850,-18 0-5635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0:33.473"/>
    </inkml:context>
    <inkml:brush xml:id="br0">
      <inkml:brushProperty name="width" value="0.05" units="cm"/>
      <inkml:brushProperty name="height" value="0.05" units="cm"/>
    </inkml:brush>
  </inkml:definitions>
  <inkml:trace contextRef="#ctx0" brushRef="#br0">43 17 10952,'0'0'8294,"-9"10"-7846,-22 33 11,31-43-448,0 0 0,-1 1 1,1-1-1,0 0 1,0 1-1,0-1 0,-1 1 1,1-1-1,0 0 1,0 1-1,0-1 0,0 1 1,0-1-1,0 0 0,0 1 1,0-1-1,0 1 1,0-1-1,0 0 0,0 1 1,0-1-1,0 1 0,1-1 1,-1 0-1,0 1 1,0-1-1,0 0 0,0 1 1,1-1-1,-1 0 0,0 1 1,0-1-1,1 0 1,-1 1-1,0-1 0,1 0 1,-1 0-1,0 1 0,1-1 1,-1 0-1,0 0 1,1 0-1,-1 1 0,1-1 1,-1 0-1,0 0 1,1 0-1,23 2 315,-18-1-206,57 2 619,-1-3 0,64-7 0,123-27 893,82-5 296,-229 32-1545,-67 3-3457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0:41.740"/>
    </inkml:context>
    <inkml:brush xml:id="br0">
      <inkml:brushProperty name="width" value="0.05" units="cm"/>
      <inkml:brushProperty name="height" value="0.05" units="cm"/>
      <inkml:brushProperty name="color" value="#AB008B"/>
    </inkml:brush>
  </inkml:definitions>
  <inkml:trace contextRef="#ctx0" brushRef="#br0">1 218 7528,'0'0'8911,"11"5"-8540,9 4-37,0 0-1,1-2 1,0 0-1,0-2 1,37 5-1,316-24 2150,-270 7-1786,79-15 452,8-1-128,442-14 1203,-558 37-1928,-1 4 0,84 15 1,11 1 145,194-15 544,-198-8-496,-62 5-199,-35 0-97,1-3 0,72-10-1,-69 0-88,162-19 257,-87 20-41,87-3 217,28 3 88,213 3-194,-364 3-363,148-4 173,-79 20-242,-121-6 0,0-3 0,74-5 0,172-10 0,-180 18 0,98 0 0,-28 0 0,166-6 0,-218 12 0,3 0 0,-14-17 0,-63 2 0,82 5 0,-125 1 0,120 6 0,-60-5 0,-53-2 0,0-1 0,52-4 0,-31-5 0,-8 0 0,0 2 0,0 3 0,88 3 0,-16 3 0,2 0 0,2 17 0,15 1 0,313 10 0,-395-30 0,94 0 0,30-10 0,414-38 0,-448 23-553,113-13-821,347-18 1221,-273 33 564,-1 5-97,-159 7-256,198 7-104,80 15 245,-249-9-202,143-3 111,304 3 260,-430 1-166,104 4 108,-45 5-151,-161-10-159,54 3 0,-67 3-164,9 2-442,0-5 0,125-10 1,-62-15-30,59-5 390,-79 25 310,-5 0-304,144-1-234,-128 3 565,43 5 363,-66-3 18,156 26 0,-246-27-398,-36-3 74,1 0 1,18 5-1,-29-4-844,-1-1-1,0 2 0,0-1 1,0 1-1,7 3 1</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0:43.190"/>
    </inkml:context>
    <inkml:brush xml:id="br0">
      <inkml:brushProperty name="width" value="0.05" units="cm"/>
      <inkml:brushProperty name="height" value="0.05" units="cm"/>
      <inkml:brushProperty name="color" value="#AB008B"/>
    </inkml:brush>
  </inkml:definitions>
  <inkml:trace contextRef="#ctx0" brushRef="#br0">84 0 8432,'0'0'6977,"-11"11"-6701,-32 37 23,39-42-236,0 0 0,1 1 1,-1-1-1,2 1 1,-1 0-1,1 0 1,0 0-1,0 0 0,1 0 1,0 0-1,0 1 1,1-1-1,-1 0 1,2 1-1,1 9 1,-2 2 63,3 21 192,2 1 0,1-1 0,3 0 0,17 53 0,-22-81-237,1 0 0,1 0-1,0 0 1,0-1 0,2 0 0,-1 0 0,1-1 0,1 0 0,-1 0 0,2-1 0,-1 0 0,1-1 0,1 0-1,0-1 1,0 0 0,0 0 0,1-1 0,-1-1 0,1 0 0,1-1 0,-1 0 0,20 4 0,19-4 355,-48-4-363,1 0 0,-1 0 1,1 0-1,-1 0 0,1-1 1,-1 0-1,1 1 1,-1-1-1,0-1 0,0 1 1,7-3-1,-10 2-146,1 0 0,0 1 0,-1-1 0,1 0 0,-1 0 0,1 1 0,-1-1 0,0 0 0,0 0 0,0 0 0,0 1 0,0-1 0,0 0 0,0 0 0,-1 0 0,1 1 0,-1-1 0,0-2 0,1 3-876</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0:44.143"/>
    </inkml:context>
    <inkml:brush xml:id="br0">
      <inkml:brushProperty name="width" value="0.05" units="cm"/>
      <inkml:brushProperty name="height" value="0.05" units="cm"/>
      <inkml:brushProperty name="color" value="#AB008B"/>
    </inkml:brush>
  </inkml:definitions>
  <inkml:trace contextRef="#ctx0" brushRef="#br0">385 0 14872,'0'0'4721,"-9"10"-4599,-154 198 642,21-50 151,112-128-623,23-25-156,1 1 0,-1 1 0,1-1 0,-8 13 0,59-88 1295,-17 28-1126,-2-1 0,35-74 1,-43 71-38,-6 17 69,10-34 0,-16 45-80,1 13 190,-5 6-404,0-1 1,-1 1-1,1-1 0,0 1 1,-1 0-1,1 0 0,-1 0 1,1 0-1,1 3 1,22 32 184,30 42 142,-43-62-260,-1-1-1,-1 2 1,13 26-1,1 5 244,-23-48-345,-1-1 0,0 1 0,1-1 1,-1 1-1,0-1 0,1 1 0,-1-1 1,0 1-1,0-1 0,0 1 0,0-1 1,0 1-1,0-1 0,1 1 0,-1-1 0,0 1 1,0-1-1,-1 1 0,1 0 0,0-1 1,0 1-1,0-1 0,0 1 0,0-1 0,-1 1 1,1-1-1,0 1 0,-1 0 0,0 0 6,0-1-1,0 1 1,0 0-1,0-1 0,0 1 1,0-1-1,0 0 1,0 1-1,0-1 0,0 0 1,0 1-1,0-1 1,-2 0-1,-41-3 208,40 2-207,-29-5 208,0-1 1,-53-19-1,86 26-195,-1-1 1,0 1-1,0 0 1,1 0-1,-1-1 1,0 1-1,0 0 1,1 0-1,-1 0 1,0 0-1,0 0 1,0 0-1,1 0 1,-1 0-1,0 1 1,0-1-1,0 0 1,1 0-1,-1 1 1,-1-1-1,2 1-162,0-1-1,-1 0 1,1 1-1,0-1 1,0 0-1,-1 1 0,1-1 1,0 1-1,0-1 1,0 1-1,-1-1 1,1 0-1,0 1 1,0-1-1,0 1 0,0-1 1,0 1-1,0-1 1,0 1-1,0-1 1,0 1-1,0-1 0,0 1 1,0-1-1,0 1 1,0-1-1,1 0 1,-1 1-1,0 0 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0:47.906"/>
    </inkml:context>
    <inkml:brush xml:id="br0">
      <inkml:brushProperty name="width" value="0.05" units="cm"/>
      <inkml:brushProperty name="height" value="0.05" units="cm"/>
      <inkml:brushProperty name="color" value="#AB008B"/>
    </inkml:brush>
  </inkml:definitions>
  <inkml:trace contextRef="#ctx0" brushRef="#br0">1 693 17583,'0'0'4176,"14"-6"-4285,-2 1 137,-3 2-3,0-1 0,0 0 0,-1-1 1,1 0-1,-1 0 0,0 0 0,0-1 0,11-12 1,8-14 223,-1-2 0,39-68 1,-32 49 10,13-29 588,-46 82-838,0-1 1,1 1 0,-1 0-1,0-1 1,0 1 0,0-1-1,1 1 1,-1 0 0,0-1 0,1 1-1,-1 0 1,0-1 0,1 1-1,-1 0 1,0 0 0,1-1-1,-1 1 1,1 0 0,-1 0-1,1 0 1,-1-1 0,0 1 0,1 0-1,-1 0 1,1 0 0,-1 0-1,1 0 1,-1 0 0,1 0-1,-1 0 1,1 0 0,-1 0-1,0 0 1,1 0 0,-1 0-1,1 1 1,-1-1 0,1 0 0,-1 0-1,0 0 1,1 1 0,-1-1-1,1 0 1,-1 0 0,0 1-1,1-1 1,-1 0 0,0 1-1,1-1 1,-1 0 0,0 1 0,0-1-1,1 1 1,-1-1 0,0 0-1,0 1 1,0 0 0,17 29 130,-15-27-112,7 18 31,-1 0-1,0 1 1,-2 0-1,-1 0 0,0 0 1,-2 1-1,0 0 1,-2-1-1,-1 1 1,0 0-1,-4 24 1,1-36-7,0 0 0,-1 0 0,0 0 0,0-1 0,-1 0 0,-1 0 0,0 0 0,-12 16 0,17-25-42,0 0 1,0 0 0,0 0-1,0 0 1,0 0 0,0 0-1,-1 0 1,1 0-1,0 0 1,-1-1 0,1 1-1,0-1 1,-1 1-1,1-1 1,-1 1 0,1-1-1,-1 0 1,1 0-1,-1 1 1,1-1 0,-1 0-1,1-1 1,-1 1 0,-2 0-1,2-1 12,-1 0-1,1 0 0,-1 0 1,1 0-1,-1 0 1,1 0-1,0 0 0,-1-1 1,1 1-1,0-1 1,0 0-1,0 0 0,-2-2 1,-22-27 187,6 8 127,-24-37 0,30 30 55,12 19-26,2 11-349,0 0-1,0 0 0,0 0 0,1 0 0,-1 0 0,0-1 0,0 1 0,0 0 1,1 0-1,-1 0 0,0 0 0,0 0 0,1 0 0,-1 0 0,0 0 0,0 0 1,1 0-1,-1 0 0,0 0 0,0 0 0,0 1 0,1-1 0,-1 0 0,0 0 1,0 0-1,0 0 0,1 0 0,-1 0 0,0 1 0,0-1 0,0 0 0,0 0 1,1 0-1,-1 0 0,0 1 0,0-1 0,0 0 0,0 0 0,0 0 0,0 1 1,1-1-1,11 10 20,0-1 1,1-1-1,0 0 0,0 0 1,1-1-1,0-1 1,0 0-1,0-1 1,1-1-1,0 0 0,0-1 1,0-1-1,0 0 1,1-1-1,-1-1 1,0 0-1,1-1 0,-1 0 1,0-2-1,0 1 1,21-8-1,-8 2 40,-1-1 1,1-2-1,40-22 0,-59 28-46,-1 0 0,0-1 0,0 0 0,-1 0 0,1-1 0,-1 0 0,-1 0 1,1-1-1,-1 0 0,0 0 0,-1 0 0,0-1 0,-1 0 0,5-12 0,-5 10 13,-1 1 1,0-1-1,1-13 0,-4 22-26,1-1 1,-1 1-1,0-1 1,0 0-1,0 1 1,0-1-1,0 0 0,-1 1 1,1-1-1,-1 1 1,0-1-1,1 0 0,-1 1 1,0 0-1,-1-1 1,1 1-1,0 0 1,-1-1-1,-2-2 0,2 4 0,0 0 0,0 0 0,0 0-1,0 0 1,-1 0 0,1 1-1,0-1 1,-1 1 0,1 0 0,0-1-1,-1 1 1,1 0 0,0 0-1,-1 0 1,1 1 0,0-1 0,-1 1-1,1-1 1,0 1 0,-1 0-1,-2 1 1,-3 1 16,1 0 1,0 1-1,-1 0 1,-10 8-1,12-7-11,0 0 0,1 0 0,-1 0 0,1 1-1,1 0 1,-1 0 0,1 0 0,0 1 0,0-1 0,1 1 0,0 0 0,-3 10 0,5-13-11,0 1-1,0 0 1,0-1 0,1 1 0,-1 0 0,1-1 0,0 1 0,1 0 0,-1-1 0,1 1 0,0 0 0,0-1 0,0 1 0,1-1 0,0 1 0,0-1 0,0 0 0,0 0 0,1 0 0,5 7 0,-1-1 16,1-2 0,1 1 0,15 12 0,-21-19-18,1 1 0,-1-1 0,1 0 0,-1 0 0,1-1 1,0 1-1,0-1 0,-1 1 0,1-1 0,0 0 0,0-1 1,1 1-1,-1-1 0,7 0 0,10-3 35,-1-2 1,1 0-1,-1-1 0,-1-1 1,1-1-1,-1 0 1,-1-2-1,0 0 0,0-1 1,23-19-1,-2 3 33,0 1 0,74-33 0,-102 53-76,3-2-1,-10 6 0,-1 0 0,1 0 0,0 1 0,0-1 0,-1 1 0,1-1 0,1 1 0,5 0 0,11-3 0,-5 1 0,-29 11 0,-80 35 0,84-38 0,0 1 0,1 0 0,-1 0 0,1 0 0,0 1 0,1 1 0,0-1 0,0 1 0,-7 11 0,-7 6 0,17-19 0,1 0 0,-1-1 0,1 1 0,-4 12 0,-2 4 0,8-19 0,0 0 0,-1 0 0,2 0 0,-1 0 0,0 0 0,1 0 0,-1 1 0,1-1 0,0 0 0,0 0 0,0 1 0,0-1 0,1 0 0,-1 0 0,1 0 0,0 1 0,0-1 0,0 0 0,1 0 0,-1 0 0,0-1 0,1 1 0,0 0 0,0 0 0,0-1 0,0 1 0,0-1 0,1 0 0,-1 0 0,0 1 0,1-2 0,0 1 0,0 0 0,-1 0 0,1-1 0,0 0 0,0 1 0,5 0 0,11 1 0,-1-1 0,1 0 0,0-2 0,0 0 0,0-1 0,0-1 0,0-1 0,0 0 0,-1-2 0,1 0 0,-1-1 0,0-1 0,28-14 0,-26 10 0,-1-1 0,0 0 0,-1-1 0,0-1 0,-1-1 0,0-1 0,-1 0 0,-1-1 0,-1 0 0,0-2 0,13-23 0,-3-1 0,30-53 0,46-116 0,-85 178 0,-11 26 0,0-1 0,0 1 0,-1-1 0,0 0 0,-1 1 0,1-1 0,-2 0 0,2-10 0,-3 19 0,0 0 0,0 0 0,0 0 0,0 0 0,0 0 0,0 0 0,0-1 0,0 1 0,0 0 0,0 0 0,0 0 0,0 0 0,0 0 0,0 0 0,0 0 0,0 0 0,0 0 0,0-1 0,0 1 0,0 0 0,0 0 0,0 0 0,0 0 0,0 0 0,0 0 0,0 0 0,0 0 0,-1 0 0,1-1 0,0 1 0,0 0 0,0 0 0,0 0 0,0 0 0,0 0 0,0 0 0,0 0 0,0 0 0,0 0 0,0 0 0,-1 0 0,1 0 0,0 0 0,0 0 0,0 0 0,0 0 0,0 0 0,0 0 0,0 0 0,0 0 0,0 0 0,-1 0 0,1 0 0,0 0 0,0 0 0,0 0 0,0 0 0,0 0 0,0 0 0,0 0 0,0 0 0,0 0 0,-1 0 0,1 0 0,0 0 0,0 0 0,-8 9 0,-5 11 0,-7 8 0,16-23 0,0 0 0,0 1 0,1 0 0,-1-1 0,1 1 0,-3 10 0,-11 35 0,6-22 0,2 0 0,-11 59 0,18-73 0,-2 19 0,-1 48 0,5-71 0,1 1 0,0-1 0,1 0 0,0 0 0,1 0 0,0 0 0,1 0 0,6 13 0,-5-13 0,-3-5 0,1-1 0,0 0 0,0 1 0,0-1 0,5 5 0,-6-8 0,-1-1 0,0 0 0,0 0 0,1 0 0,-1 0 0,0-1 0,1 1 0,-1 0 0,1 0 0,-1-1 0,1 1 0,-1-1 0,1 1 0,-1-1 0,1 0 0,0 0 0,-1 0 0,1 0 0,0 0 0,-1 0 0,1 0 0,-1 0 0,1 0 0,1-1 0,10-4 0,0-1 0,-1 0 0,0 0 0,0-1 0,-1-1 0,0 0 0,0-1 0,10-10 0,-7 7 0,11-16 0,-22 23 0,0 1 0,0 0 0,1 0 0,0 0 0,0 0 0,0 0 0,5-3 0,1 3 0,-11 12 0,-4 7 0,5-14 0,-2 10 0,0 1 0,1 0 0,0-1 0,1 23 0,0-31 0,1 1 0,0-1 0,-1 0 0,1 0 0,0 0 0,1 0 0,-1 0 0,0 0 0,1 0 0,0-1 0,-1 1 0,1 0 0,0-1 0,0 1 0,1-1 0,-1 0 0,0 0 0,1 0 0,0 0 0,-1 0 0,1 0 0,6 2 0,0-1 0,0 0 0,0 0 0,0-1 0,1 0 0,-1-1 0,1 0 0,-1 0 0,1-1 0,-1-1 0,1 1 0,-1-1 0,1-1 0,-1 0 0,11-3 0,-3-1 0,1-1 0,-1 0 0,-1-1 0,1 0 0,-2-2 0,23-16 0,-20 12 0,-4 4 0,-1 0 0,22-24 0,-26 23 0,-7 7 0,-6 7 0,2-1 0,0 1 0,0 0 0,1 0 0,-1 0 0,1 0 0,-1 0 0,1 0 0,0 1 0,0-1 0,1 0 0,-1 1 0,1-1 0,-1 0 0,1 1 0,0-1 0,1 0 0,-1 1 0,0-1 0,1 0 0,0 1 0,0-1 0,0 0 0,0 0 0,0 1 0,0-1 0,1 0 0,0 0 0,3 4 0,-4-5 0,1-1 0,-1 1 0,1-1 0,-1 1 0,1-1 0,0 0 0,-1 1 0,1-1 0,0 0 0,0 0 0,0 0 0,0 0 0,0-1 0,0 1 0,0 0 0,0-1 0,1 0 0,-1 1 0,0-1 0,0 0 0,0 0 0,0 0 0,1 0 0,-1-1 0,0 1 0,0-1 0,0 1 0,0-1 0,0 0 0,0 1 0,0-1 0,0 0 0,0 0 0,0-1 0,0 1 0,-1 0 0,1-1 0,0 1 0,-1-1 0,1 1 0,-1-1 0,0 0 0,0 1 0,1-1 0,-1 0 0,0 0 0,0 0 0,-1 0 0,2-2 0,-1-5 0,1 1 0,-1-1 0,-1 0 0,0 1 0,0-1 0,-3-14 0,3 18 0,-1 0 0,-1 0 0,1-1 0,-1 1 0,1 0 0,-2 1 0,1-1 0,0 0 0,-1 1 0,0-1 0,-5-6 0,4 7 0,0 0 0,0 0 0,0 0 0,-1 1 0,0-1 0,1 1 0,-1 0 0,-8-3 0,66 5 0,74 2 0,-111 1 0,0 0 0,0 1 0,0 0 0,-1 1 0,29 12 0,-42-15 0,0 0 0,0 0 0,0 1 0,0-1 0,0 1 0,-1 0 0,1 0 0,0-1 0,-1 1 0,1 0 0,-1 0 0,0 1 0,0-1 0,0 0 0,0 0 0,0 0 0,0 1 0,0-1 0,-1 0 0,1 5 0,1 6 0,-1-1 0,-2 25 0,0-16 0,2-21 0,-1 1 0,0-1 0,0 0 0,0 1 0,0-1 0,0 0 0,0 1 0,1-1 0,-1 0 0,0 1 0,0-1 0,0 0 0,1 1 0,-1-1 0,0 0 0,1 0 0,-1 1 0,0-1 0,0 0 0,1 0 0,-1 0 0,0 0 0,1 1 0,-1-1 0,0 0 0,1 0 0,-1 0 0,1 0 0,-1 0 0,0 0 0,1 0 0,-1 0 0,0 0 0,1 0 0,-1 0 0,1 0 0,-1 0 0,0 0 0,1 0 0,-1 0 0,0 0 0,1-1 0,-1 1 0,0 0 0,1 0 0,-1-1 0,24-9 0,-19 8 0,6-4 0,-1 0 0,0 0 0,12-11 0,-14 11 0,1 0 0,-1 0 0,1 0 0,0 1 0,18-7 0,-25 11 0,0 1 0,1 0 0,-1 0 0,0 0 0,0 0 0,1 0 0,-1 0 0,0 1 0,0-1 0,0 1 0,1-1 0,-1 1 0,0 0 0,0 0 0,0 0 0,0 0 0,0 0 0,2 2 0,38 32 0,-21-16 0,-3-7 0,-1-1 0,23 10 0,0 0 0,-6-7 850,-12-10-5635</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0:48.123"/>
    </inkml:context>
    <inkml:brush xml:id="br0">
      <inkml:brushProperty name="width" value="0.05" units="cm"/>
      <inkml:brushProperty name="height" value="0.05" units="cm"/>
      <inkml:brushProperty name="color" value="#AB008B"/>
    </inkml:brush>
  </inkml:definitions>
  <inkml:trace contextRef="#ctx0" brushRef="#br0">702 429 24223,'0'0'848,"-113"-58"-8,-171-77 48,60 16 0,156 67-312,60 27 0,4 5-560,4 8 16,4 6-232,2 4 8,0 2-64,0 2 0,-6 2-24,-4 2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0:48.377"/>
    </inkml:context>
    <inkml:brush xml:id="br0">
      <inkml:brushProperty name="width" value="0.05" units="cm"/>
      <inkml:brushProperty name="height" value="0.05" units="cm"/>
      <inkml:brushProperty name="color" value="#AB008B"/>
    </inkml:brush>
  </inkml:definitions>
  <inkml:trace contextRef="#ctx0" brushRef="#br0">1 220 17791,'0'0'1627,"11"-4"-723,83-26-73,1 4 0,128-18 0,206-8-421,-283 37-244,-33 2-84,179-17 90,-202 25-70,109 7 0,-167 1 17,-15-1-3214</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0:50.134"/>
    </inkml:context>
    <inkml:brush xml:id="br0">
      <inkml:brushProperty name="width" value="0.05" units="cm"/>
      <inkml:brushProperty name="height" value="0.05" units="cm"/>
      <inkml:brushProperty name="color" value="#AB008B"/>
    </inkml:brush>
  </inkml:definitions>
  <inkml:trace contextRef="#ctx0" brushRef="#br0">77 101 9040,'0'0'7177,"3"-10"-6843,9-31-2,-12 39-220,1 0 0,-1 0 0,0 0 0,0 0 0,1-1 0,-1 1 0,-1 0 0,1 0-1,0 0 1,-1 0 0,1 0 0,-1 0 0,1 0 0,-1 0 0,0 0 0,0 0 0,0 1-1,0-1 1,0 0 0,0 0 0,0 1 0,-1-1 0,-2-2 0,4 4-69,0 0 1,-1 0 0,1 0 0,0 0-1,0 0 1,-1-1 0,1 1-1,0 0 1,0 0 0,-1 0-1,1 0 1,0 0 0,0 0 0,-1 0-1,1 0 1,0 0 0,0 0-1,-1 1 1,1-1 0,0 0-1,0 0 1,0 0 0,-1 0 0,1 0-1,0 0 1,0 0 0,-1 1-1,1-1 1,0 0 0,0 0-1,0 0 1,0 0 0,-1 1 0,1-1-1,0 0 1,0 0 0,0 1-1,-6 10 267,5-8-167,-9 24 253,0 1 0,2 0-1,-8 49 1,1 89 628,17-60-320,1-29-146,0-50-294,-2-23-166,0-1 1,0 1-1,-1 0 0,0-1 1,1 1-1,-1 0 0,0-1 0,-1 1 1,1 0-1,-1 0 0,0-1 1,0 1-1,-1 4 0,1-8-81,1 1 0,0-1 0,0 0 0,0 0 0,0 0 0,0 0 0,0 0 0,0 0 0,0 0 0,0 0 0,0 1 1,0-1-1,0 0 0,-1 0 0,1 0 0,0 0 0,0 0 0,0 0 0,0 0 0,0 0 0,0 0 0,0 0 0,-1 0 0,1 0 0,0 0 0,0 0 0,0 0 0,0 0 0,0 0 0,0 0 0,-1 0 0,1 0 0,0 0 0,0 0 0,0 0 0,0 0 0,0 0 0,0 0 0,0 0 0,-1 0 0,1 0 0,0 0 0,0 0 0,0 0 0,0-1 0,0 1 1,0 0-1,0 0 0,0 0 0,0 0 0,0 0 0,0 0 0,-1 0 0,1 0 0,0-1 0,0 1 0,0 0 0,0 0 0,0 0 0,0 0 0,0 0 0,0 0 0,0-1 0,0 1 0,0 0 0,0 0 0,-2-16 277,1-22-280,3 6-3561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3:11.043"/>
    </inkml:context>
    <inkml:brush xml:id="br0">
      <inkml:brushProperty name="width" value="0.05" units="cm"/>
      <inkml:brushProperty name="height" value="0.05" units="cm"/>
      <inkml:brushProperty name="color" value="#FF0066"/>
    </inkml:brush>
  </inkml:definitions>
  <inkml:trace contextRef="#ctx0" brushRef="#br0">1 1 5720,'0'0'0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0:50.933"/>
    </inkml:context>
    <inkml:brush xml:id="br0">
      <inkml:brushProperty name="width" value="0.05" units="cm"/>
      <inkml:brushProperty name="height" value="0.05" units="cm"/>
      <inkml:brushProperty name="color" value="#AB008B"/>
    </inkml:brush>
  </inkml:definitions>
  <inkml:trace contextRef="#ctx0" brushRef="#br0">489 0 18591,'0'0'5627,"-17"7"-5504,-6 1-48,0 2 1,0 1 0,-41 27-1,7 3 139,11-9 99,1 2 1,-53 52 0,81-68-153,-1 1 404,-36 30-1,54-48-549,0-1 0,-1 0-1,1 0 1,0 0 0,0 0-1,0 0 1,0 0 0,0 0-1,-1 0 1,1 0-1,0 0 1,0 0 0,0 0-1,0 1 1,0-1 0,0 0-1,0 0 1,-1 0 0,1 0-1,0 0 1,0 0-1,0 1 1,0-1 0,0 0-1,0 0 1,0 0 0,0 0-1,0 0 1,0 1-1,0-1 1,0 0 0,0 0-1,0 0 1,0 0 0,0 0-1,0 1 1,0-1 0,0 0-1,0 0 1,0 0-1,0 0 1,0 0 0,0 1-1,0-1 1,1 0 0,-1 0-1,0 0 1,0 0 0,10 3 207,15-2-107,263-35 746,-119 12-306,-43 14 130,-118 8-625,-1 0 0,1 1 0,-1 0-1,1 0 1,-1 1 0,0 0-1,1 0 1,-1 1 0,8 4 0,6 4-2088,28 19 1,-43-26 883</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0:51.051"/>
    </inkml:context>
    <inkml:brush xml:id="br0">
      <inkml:brushProperty name="width" value="0.05" units="cm"/>
      <inkml:brushProperty name="height" value="0.05" units="cm"/>
      <inkml:brushProperty name="color" value="#AB008B"/>
    </inkml:brush>
  </inkml:definitions>
  <inkml:trace contextRef="#ctx0" brushRef="#br0">1 1 17983,'0'0'792,"6"12"2408,-4 3-2940,0-1 0,-2 1 0,1 0 0,-2 0-1,0 0 1,-6 26 0,4-17 34,3-23-289,0-1 1,0 0-1,0 0 1,0 0-1,0 0 0,0 0 1,0 1-1,0-1 1,0 0-1,0 0 0,0 0 1,0 0-1,0 0 1,1 0-1,-1 1 0,0-1 1,0 0-1,0 0 1,0 0-1,0 0 0,0 0 1,0 0-1,0 0 1,1 0-1,-1 1 0,0-1 1,0 0-1,0 0 1,0 0-1,0 0 0,0 0 1,1 0-1,-1 0 1,0 0-1,0 0 0,0 0 1,0 0-1,0 0 1,1 0-1,-1 0 1,0 0-1,0 0 0,0 0 1,0 0-1,0 0 1,0 0-1,1 0 0,-1 0 1,0 0-1,0 0 1,0-1-1,0 1 0,0 0 1,0 0-1,1 0 1,-1 0-1,0 0 0,0 0 1,0-1-1,4-3 21,0-1 0,0 0 0,0 0 0,5-10 0,8-16-3110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0:51.419"/>
    </inkml:context>
    <inkml:brush xml:id="br0">
      <inkml:brushProperty name="width" value="0.05" units="cm"/>
      <inkml:brushProperty name="height" value="0.05" units="cm"/>
      <inkml:brushProperty name="color" value="#AB008B"/>
    </inkml:brush>
  </inkml:definitions>
  <inkml:trace contextRef="#ctx0" brushRef="#br0">99 1 16184,'0'0'5855,"4"9"-5735,-2-3-101,1 0 0,-2 0 0,1-1-1,0 1 1,-1 0 0,0 1 0,-1-1-1,1 0 1,-1 0 0,-1 0 0,1 0-1,-1 0 1,0 0 0,-2 8 0,-27 83 273,11-40 160,3 2 0,-16 106 0,19-91 645,13-74-1086,0 1 0,0-1 0,0 0 1,1 0-1,-1 0 0,0 1 0,0-1 0,0 0 0,0 0 0,0 0 1,0 1-1,1-1 0,-1 0 0,0 0 0,0 0 0,0 0 1,0 1-1,1-1 0,-1 0 0,0 0 0,0 0 0,1 0 0,-1 0 1,0 0-1,0 0 0,0 0 0,1 0 0,-1 0 0,0 0 1,0 0-1,1 0 0,-1 0 0,0 0 0,0 0 0,1 0 0,-1 0 1,0 0-1,0 0 0,0 0 0,1 0 0,-1 0 0,0 0 1,0 0-1,0 0 0,1-1 0,-1 1 0,0 0 0,17-8 138,-14 6-101,16-9 5,0-2 0,0 0 1,26-26-1,-12 7-3353</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0:51.832"/>
    </inkml:context>
    <inkml:brush xml:id="br0">
      <inkml:brushProperty name="width" value="0.05" units="cm"/>
      <inkml:brushProperty name="height" value="0.05" units="cm"/>
      <inkml:brushProperty name="color" value="#AB008B"/>
    </inkml:brush>
  </inkml:definitions>
  <inkml:trace contextRef="#ctx0" brushRef="#br0">117 53 17583,'0'0'4450,"-7"10"-3740,-4 4-550,-6 8 80,2 0 0,1 0-1,-21 44 1,32-59-206,0 0 0,0 1 1,1-1-1,0 1 0,0 0 0,1-1 0,0 1 0,1 0 1,0 0-1,0 0 0,0 0 0,1-1 0,0 1 0,1 0 1,-1-1-1,1 1 0,1-1 0,6 14 0,-4-13-9,0 0 0,0-1-1,1 0 1,0 0 0,0 0-1,1-1 1,0 0 0,0 0 0,0 0-1,1-1 1,0 0 0,0-1-1,0 0 1,0 0 0,11 3-1,-5-3 18,0 0-1,0-1 0,0-1 1,0 0-1,1-1 0,-1 0 0,0-1 1,1-1-1,15-3 0,-19 2 5,0-1-1,0-1 1,0 0-1,0 0 0,-1-1 1,1-1-1,-1 0 1,-1 0-1,1-1 1,-1 0-1,0 0 0,-1-1 1,0 0-1,0-1 1,-1 0-1,0 0 1,7-12-1,-2 1 52,-1-1 0,0 0 0,-2 0 0,0-1 0,-2 0 0,0-1 0,5-32 0,-11 50-64,0-1 1,-1 1 0,0-1 0,1 1-1,-2-1 1,1 1 0,-1-1 0,1 1 0,-2 0-1,1-1 1,0 1 0,-1 0 0,0 0 0,0 0-1,-1 0 1,-5-8 0,5 9-5,-1 0 1,0 0-1,0 0 0,0 1 1,-1-1-1,1 1 0,-1 0 1,0 1-1,0-1 0,0 1 1,0 0-1,0 0 0,0 0 1,-1 1-1,1 0 0,-8-1 1,-2 1 20,1 1 1,0 0 0,-1 1-1,1 0 1,0 1-1,0 1 1,0 0 0,0 1-1,0 1 1,1 0-1,-1 0 1,1 2-1,-20 12 1,13-6 16,1 1 1,1 0-1,0 2 0,1 0 1,1 1-1,0 0 0,-22 34 0,24-28 38,-20 45-1,20-33-3788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3:46.948"/>
    </inkml:context>
    <inkml:brush xml:id="br0">
      <inkml:brushProperty name="width" value="0.05" units="cm"/>
      <inkml:brushProperty name="height" value="0.05" units="cm"/>
      <inkml:brushProperty name="color" value="#004F8B"/>
    </inkml:brush>
  </inkml:definitions>
  <inkml:trace contextRef="#ctx0" brushRef="#br0">1 329 9848,'0'0'11391,"3"-11"-11069,1-6-248,37-122 1521,-38 133-1473,0-1 0,0 1 1,1 0-1,0 1 0,6-8 1,11-18 402,-19 27-434,14-25 497,-16 28-538,1 0-1,-1 0 1,1 0-1,0 0 0,0 0 1,0 0-1,0 0 1,0 0-1,0 0 0,0 0 1,0 0-1,0 0 1,0 0-1,0 1 1,0-1-1,1 1 0,1-1 1,-2 1-17,0 0 0,0 1 0,0-1 1,0 1-1,0-1 0,0 1 0,0-1 0,0 1 0,0 0 1,0 0-1,-1-1 0,1 1 0,0 0 0,0 0 1,-1 0-1,1 0 0,0 0 0,-1 0 0,1 0 0,-1 0 1,1 0-1,-1 0 0,0 0 0,1 0 0,-1 2 0,7 29 192,-7-31-212,13 125 728,2 12-48,-10-117-454,1-1-1,1 0 0,1-1 0,11 22 0,-18-39-214,0-1-1,0 1 1,1-1 0,-1 0-1,0 0 1,0 1 0,1-1-1,-1 0 1,1 0-1,-1 0 1,1 0 0,-1-1-1,1 1 1,-1 0 0,1-1-1,0 1 1,0-1 0,-1 1-1,1-1 1,0 0-1,0 0 1,-1 0 0,1 0-1,0 0 1,2 0 0,3-1 84,-1 0 1,0 0 0,1-1 0,-1 1 0,11-6 0,-15 6-88,0-1 0,0 1 0,0-1 0,0 0-1,0 0 1,-1 0 0,1 0 0,0 0 0,-1 0 0,1 0 0,-1-1 0,0 1 0,0 0-1,0-1 1,0 1 0,1-4 0,9-47 202,-9 40-153,2-21 187,1-41 1,-4 44 10,9-58 0,-5 71-266,1 0 0,0 0 1,11-20-1,-13 33-2,-1 0 0,1 1 0,1-1 0,-1 1 0,0 0 0,1 0 0,0 0 0,0 1 0,0 0 0,1 0 0,-1 0 0,1 0 0,-1 1 0,1 0 0,0 0 0,8-1 0,-1 3 0,0 0 0,-1 1 0,1 0 0,-1 1 0,1 0 0,-1 1 0,0 1 0,21 8 0,-24-7 886,0 1-1817,-3-4-3097</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3:48.479"/>
    </inkml:context>
    <inkml:brush xml:id="br0">
      <inkml:brushProperty name="width" value="0.05" units="cm"/>
      <inkml:brushProperty name="height" value="0.05" units="cm"/>
      <inkml:brushProperty name="color" value="#004F8B"/>
    </inkml:brush>
  </inkml:definitions>
  <inkml:trace contextRef="#ctx0" brushRef="#br0">60 1 8640,'0'0'19726,"-6"11"-19524,5-10-198,-10 21 252,0 0 0,-14 46 0,24-65-182,0 1 0,0-1 0,0 0-1,0 1 1,1-1 0,-1 1 0,1-1-1,0 1 1,0-1 0,0 1 0,1-1 0,-1 1-1,1-1 1,0 1 0,0-1 0,0 0-1,0 0 1,1 1 0,-1-1 0,1 0-1,0 0 1,0 0 0,0 0 0,3 2-1,1 3 138,-5-7-161,0 0-1,0 0 0,1 1 1,-1-1-1,0 0 0,0 0 1,1 0-1,-1-1 0,0 1 0,1 0 1,-1 0-1,1-1 0,1 1 1,9 3 136,16 7 301,-17-10-771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3:49.510"/>
    </inkml:context>
    <inkml:brush xml:id="br0">
      <inkml:brushProperty name="width" value="0.05" units="cm"/>
      <inkml:brushProperty name="height" value="0.05" units="cm"/>
      <inkml:brushProperty name="color" value="#004F8B"/>
    </inkml:brush>
  </inkml:definitions>
  <inkml:trace contextRef="#ctx0" brushRef="#br0">0 0 10040,'0'0'22543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3:50.835"/>
    </inkml:context>
    <inkml:brush xml:id="br0">
      <inkml:brushProperty name="width" value="0.05" units="cm"/>
      <inkml:brushProperty name="height" value="0.05" units="cm"/>
      <inkml:brushProperty name="color" value="#004F8B"/>
    </inkml:brush>
  </inkml:definitions>
  <inkml:trace contextRef="#ctx0" brushRef="#br0">0 66 9040,'0'0'19827,"10"-9"-19531,28-31-11,-37 38-192,1 1 0,-1-1 0,1 1 0,-1 0 0,1-1 1,0 1-1,0 0 0,0 0 0,-1 0 0,1 0 0,4-1 0,-5 2-65,0 0-1,-1 0 1,1 0 0,-1 0 0,1 0 0,0 0 0,-1 0 0,1 0 0,-1 0 0,1 0 0,0 0 0,-1 1 0,1-1 0,-1 0 0,1 0 0,-1 1 0,1-1 0,-1 1 0,1-1 0,-1 0-1,1 1 1,-1-1 0,1 1 0,-1-1 0,1 1 0,1 3 61,-1 0 1,1 0-1,-1 0 0,0 1 1,1-1-1,-2 0 0,2 8 0,-1-5 2,25 181 572,-23-180-663,-1 1 0,1-1 0,0 0 0,1 0 0,4 8 0,0-2 0,-6-11 0,1-1 0,0 0 0,0 0 0,0-1 0,0 1 0,0 0 0,0-1 0,0 0 0,0 0 0,7 2 0,-3-1 0,-6-2 0,1 0 0,0 0 0,-1 0 0,1-1 0,0 1 0,-1 0 0,1-1 0,-1 1 0,1-1 0,-1 0 0,1 1 0,-1-1 0,1 0 0,1-1 0,20-16 0,-12 7 869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3:51.305"/>
    </inkml:context>
    <inkml:brush xml:id="br0">
      <inkml:brushProperty name="width" value="0.05" units="cm"/>
      <inkml:brushProperty name="height" value="0.05" units="cm"/>
      <inkml:brushProperty name="color" value="#004F8B"/>
    </inkml:brush>
  </inkml:definitions>
  <inkml:trace contextRef="#ctx0" brushRef="#br0">321 1 13168,'0'0'5870,"-14"12"-5387,-23 22 231,1 2 0,-40 51 0,33-23 2206,-37 69 0,49-70-263,28-56-6479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3:53.931"/>
    </inkml:context>
    <inkml:brush xml:id="br0">
      <inkml:brushProperty name="width" value="0.05" units="cm"/>
      <inkml:brushProperty name="height" value="0.05" units="cm"/>
      <inkml:brushProperty name="color" value="#004F8B"/>
    </inkml:brush>
  </inkml:definitions>
  <inkml:trace contextRef="#ctx0" brushRef="#br0">1 49 9944,'0'0'16889,"13"-5"-16736,2-1-50,0 1 1,0 1 0,0 0-1,0 1 1,1 1 0,26-1-1,-22 4 95,-10 0-35,0 0 1,0-1 0,-1-1-1,17-2 1,11 0 431,-31 4-436,-1-1 0,1-1 0,-1 1 0,1-1 0,-1 0 0,1 0 0,-1 0-1,11-5 1,-15 6-127,-1-1 0,0 1 1,1 0-1,-1 0 0,1-1 0,-1 1 0,1 0 0,-1 0 0,1 0 0,-1-1 0,1 1 0,-1 0 0,1 0 0,-1 0 0,1 0 0,0 0 0,-1 0 0,1 0 0,-1 0 0,1 0 0,-1 1 0,1-1 0,-1 0 0,1 0 0,-1 0 0,1 0 0,-1 1 0,1-1 0,-1 0 0,1 1 0,-1-1 0,0 0 1,1 1-1,-1-1 0,1 0 0,-1 1 0,1 0 0,-1-1-27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3:19.273"/>
    </inkml:context>
    <inkml:brush xml:id="br0">
      <inkml:brushProperty name="width" value="0.05" units="cm"/>
      <inkml:brushProperty name="height" value="0.05" units="cm"/>
      <inkml:brushProperty name="color" value="#FF0066"/>
    </inkml:brush>
  </inkml:definitions>
  <inkml:trace contextRef="#ctx0" brushRef="#br0">646 151 7232,'0'0'10647,"-11"-6"-10235,-36-16-16,44 21-339,1 0 0,-1 0 0,0 0 0,0 1 0,0 0 0,0-1 0,0 1 0,0 0 0,0 0-1,0 1 1,0-1 0,1 1 0,-1-1 0,0 1 0,0 0 0,-4 2 0,-3 0 131,4-1-67,-6 1 56,1 0-1,0 1 1,0 0-1,0 0 1,0 1-1,1 1 1,0 0-1,-15 10 1,-54 48 680,-28 25 150,93-76-899,-80 84 729,84-85-724,1 0 0,1 1 0,0 0 0,1 0 0,0 1 0,-9 27 0,-2 10 129,11-35-143,1-1-1,1 1 1,1 0-1,-3 19 0,7-23-52,0 1-1,0-1 1,1 0-1,0 0 0,1 1 1,0-1-1,1-1 1,1 1-1,0 0 1,0-1-1,1 0 0,9 15 1,-12-20-14,1-1 0,-1 0 0,1 0 0,0 0 1,0 0-1,1 0 0,-1 0 0,1-1 0,0 0 0,0 0 0,1 0 1,-1 0-1,1-1 0,0 1 0,0-1 0,0 0 0,0-1 0,7 3 1,-3-2 25,1-1 1,-1 0-1,1-1 1,-1 0 0,1-1-1,0 0 1,0 0 0,-1-1-1,1 0 1,-1-1 0,1 0-1,-1 0 1,1-1 0,-1 0-1,14-8 1,-7 3 15,-1 0 0,0-2 1,0 0-1,-1-1 0,-1 0 0,0-1 0,21-24 0,-17 14-17,-1-1 0,-1-1 0,-2 0 0,0-1 0,-1 0 0,-2-1 0,8-28 0,36-192 190,-35 104-144,-17 127-79,-1 0 0,0-23 1,-1 22-62,-1 19 35,0 0 0,0-1 0,0 1 0,0-1 0,0 1 0,0-1 0,-4 5 0,-7 18 3,-10 45-1,8-33 24,1 1 1,-10 55-1,10-39 14,11-40-32,0 1 1,-1 19 0,1 3-2,1-18 21,1 2 0,0-1 0,2-1 1,7 34-1,-1-4 58,-5-35-43,0 0 0,1 0 0,1 0 1,0-1-1,1 0 0,0 0 0,1 0 1,11 15-1,-3-5 6,-13-19-35,0-1-1,0 0 0,0 0 1,1 0-1,-1-1 0,1 1 1,0 0-1,0-1 0,0 0 1,0 0-1,0 0 0,1 0 1,-1 0-1,0-1 0,1 1 1,-1-1-1,1 0 0,0 0 1,7 1-1,2-2 8,0 0 1,1 0 0,-1-1-1,18-4 1,-8 1-6,-7 2 12,-1-2 0,0 0 0,0-1 0,-1 0-1,1-2 1,16-9 0,-2 0 38,48-39-1,-50 31 12,0-2-1,39-49 1,-53 57-37,19-31 0,-8 9 17,-13 23-42,-1-1 1,-1 0-1,-1 0 0,-1-1 1,0 0-1,8-38 1,-10 26 14,-1 0 1,-2 0-1,-2-54 1,-1 62-16,-2 0-1,-1 0 1,0 0 0,-2 0 0,-11-29 0,16 50-19,-1 0 0,1 0-1,0 1 1,-1-1 0,1 1 0,-1-1 0,1 1-1,-1-1 1,0 1 0,1 0 0,-1 0-1,0 0 1,0 0 0,0 0 0,0 1 0,0-1-1,0 0 1,0 1 0,0-1 0,0 1 0,-4 0-1,3-1-4,-1 1 0,0 0-1,0 0 1,0 0-1,0 1 1,0-1 0,1 1-1,-1 0 1,0 0-1,0 0 1,-4 3 0,1 1-9,-1 0 0,1 1 0,0 0 1,1 0-1,-1 1 0,1-1 0,0 1 1,1 1-1,0-1 0,0 1 0,1 0 1,-1 0-1,2 0 0,-1 1 0,-3 15 1,-5 9 9,7-24 8,2 1-1,-1-1 1,2 1-1,-1-1 1,1 1-1,-1 19 1,-6 94 2,6-76 0,5 74 0,18-24-4,-17-82-31,1 1 1,0-1-1,11 26 0,-13-37 41,1 0-1,-1-1 1,1 1 0,-1-1-1,1 1 1,0-1-1,1 0 1,-1 0-1,0 0 1,1-1-1,5 4 1,45 21 62,-45-23-58,-1 0-1,1-1 1,0 0-1,1 0 1,-1-1 0,0 0-1,1-1 1,-1 0-1,1 0 1,-1-1 0,1 0-1,-1-1 1,1 0-1,13-3 1,-13 1 6,1-1-1,-1 1 0,0-2 1,-1 0-1,1 0 1,-1 0-1,0-1 1,0-1-1,0 1 1,-1-2-1,0 1 1,-1-1-1,1 0 1,10-17-1,6-4 77,31-30 0,17-18 32,-46 39-78,-1-1 0,-2-1 0,31-77 0,-17 11 103,-32 89-141,0 1-1,-2-1 1,3-22-1,-4 18 29,10-35 0,-10 44-46,0 1 1,-1-1-1,0 0 1,-1 1-1,-1-14 1,0-4-36,1 29 45,0-1 0,0 1-1,0 0 1,0 0 0,0-1 0,0 1-1,0 0 1,0 0 0,0-1-1,0 1 1,0 0 0,0 0 0,0-1-1,-1 1 1,1 0 0,0 0-1,0-1 1,0 1 0,0 0-1,0 0 1,0 0 0,-1-1 0,1 1-1,0 0 1,0 0 0,0 0-1,-1 0 1,1-1 0,0 1-1,0 0 1,0 0 0,-1 0 0,1 0-1,0 0 1,0 0 0,-1 0-1,1 0 1,0 0 0,0 0-1,-1 0 1,1 0 0,0 0 0,0 0-1,-1 0 1,1 0 0,0 0-1,0 0 1,-1 0 0,1 0 0,0 0-1,0 0 1,-1 0 0,1 0-1,0 1 1,-10 5-58,-53 82-292,42-42 454,12-24-42,2 1-1,-5 24 0,11-37-62,0 0 0,0 1 0,1 0 0,2 16 0,-1-16 0,0 0 0,-1 0 1,-1 0-1,-2 17 0,-4 22-25,5-31 3,-7 28-1,4-23 50,2-1 0,0 1 0,0 36 0,-3 37 224,2-49-163,1-25 3,-10 43-1,-1-5 53,2-2-35,-3 0-1,-37 90 0,45-127-106,1 1 0,-3 24 0,4-21 0,-9 30 0,11-50 0,-9 28 0,11-32 0,0 0 0,0-1 0,0 1 0,0 0 0,0-1 0,0 1 0,0-1 0,0 1 0,-1-1 0,1 0 0,-1 1 0,1-1 0,-1 0 0,1 0 0,-3 1 0,2-2 0,1 0 0,-1 1 0,0-1 0,0 0 0,1 0 0,-1-1 0,0 1 0,0 0 0,1-1 0,-1 1 0,0-1 0,1 1 0,-1-1 0,0 0 0,1 1 0,-1-1 0,1 0 0,-1 0 0,1 0 0,0 0 0,-1-1 0,1 1 0,0 0 0,0-1 0,0 1 0,0 0 0,0-1 0,0 1 0,-1-4 0,-3-3 0,0-2 0,1 1 0,-5-15 0,6 14 0,2 1 0,-1-1 0,1 0 0,0 0 0,1 0 0,1 0 0,-1 1 0,1-1 0,1 0 0,0 0 0,0 1 0,1-1 0,0 1 0,9-16 0,-5 10 0,0 0 0,2 0 0,0 1 0,0 1 0,1-1 0,1 2 0,0-1 0,20-15 0,-8 6 0,-19 17 0,1 1 0,0-1 0,0 1 0,1 0 0,11-7 0,21-11 0,-28 15 0,1 0 0,0 2 0,20-9 0,-19 10 0,2-1 0,0 0 0,1 2 0,-1-1 0,24-1 0,-18 4 0,-1-1 0,1-1 0,0 0 0,-1-2 0,0 0 0,35-14 0,-52 17 0,1 0 0,0 0 0,-1 0 0,0 0 0,1 0 0,-1-1 0,0 1 0,0 0 0,0-1 0,-1 0 0,4-5 0,13-37 0,-11 27 0,1-5 0,6-30 0,-10 38 0,-1 0 0,2 1 0,-1 0 0,2 0 0,0 0 0,11-17 0,-12 23 0,2 0 0,-1-1 0,9-7 0,-12 14 0,-1 0 0,0 0 0,1 0 0,-1 0 0,1 0 0,0 1 0,-1-1 0,1 1 0,0-1 0,0 1 0,0 0 0,0 0 0,0 1 0,6-2 0,9 0 0,-16 2 0,1 0 0,-1-1 0,1 1 0,-1 0 0,0 0 0,1 0 0,-1 0 0,1 1 0,-1-1 0,5 2 0,-5-2 0,0 0 0,0 1 0,0-1 0,0 1 0,0 0 0,0 0 0,0 0 0,0 0 0,0 0 0,0 0 0,0 0 0,-1 1 0,1-1 0,0 1 0,-1-1 0,1 1 0,-1 0 0,0-1 0,1 1 0,-1 0 0,0 0 0,0 0 0,0 0 0,0 0 0,-1 0 0,2 3 0,0 5 0,-1 0 0,1 0 0,-2 0 0,1 0 0,-1 0 0,-1 0 0,-3 18 0,0 25 0,3-27 0,0-18 0,1-1 0,-1 0 0,1 1 0,1-1 0,-1 0 0,2 0 0,-1 1 0,1-1 0,0 0 0,0 0 0,0 0 0,7 10 0,-9-16 0,1 0 0,-1 0 0,1 0 0,0 0 0,-1 0 0,1 0 0,0-1 0,0 1 0,-1 0 0,1-1 0,0 1 0,0 0 0,0-1 0,0 1 0,0-1 0,0 1 0,0-1 0,0 0 0,0 1 0,0-1 0,0 0 0,0 0 0,2 0 0,0 0 0,-1 0 0,0-1 0,0 1 0,1-1 0,-1 0 0,0 0 0,0 0 0,0 0 0,0 0 0,4-3 0,1-1 0,0-2 0,0 1 0,0-1 0,10-13 0,4-11 0,0 0 0,-3-1 0,24-55 0,-40 82 0,1-1 0,0 0 0,-1-1 0,0 0 0,0 1 0,0-1 0,1-13 0,-3 16 0,1 1 0,-1 0 0,1 0 0,0 0 0,0 0 0,0 1 0,1-1 0,1-3 0,-2 3 0,0 1 0,8-12 0,-9 14 0,0 0 0,1-1 0,-1 1 0,0 0 0,1-1 0,-1 1 0,0 0 0,1 0 0,-1-1 0,0 1 0,1 0 0,-1 0 0,1 0 0,-1 0 0,0-1 0,1 1 0,-1 0 0,1 0 0,-1 0 0,1 0 0,-1 0 0,0 0 0,1 0 0,-1 0 0,1 0 0,-1 1 0,1-1 0,-1 0 0,0 0 0,1 0 0,-1 0 0,1 1 0,3 0 0,0 0 0,0-1 0,-1 1 0,1-1 0,0 1 0,0-1 0,0-1 0,0 1 0,6-1 0,7-1 0,64 10 0,10-2 0,-54 16 0,-26-17 0,1 0 0,0-1 0,0-1 0,1 0 0,-1 0 0,1-2 0,-1 1 0,1-1 0,0-1 0,-1-1 0,1 0 0,16-3 0,-3-1 0,-13 2 0,0 1 0,-1-2 0,1 0 0,12-5 0,-22 7 0,0 1 0,0-1 0,0 0 0,0 0 0,-1 0 0,1 0 0,0-1 0,-1 1 0,0-1 0,0 1 0,1-1 0,-1 0 0,-1 0 0,1 0 0,0 0 0,-1 0 0,0 0 0,1 0 0,-1 0 0,1-6 0,-2 1 0,0 1 0,-1 0 0,0 0 0,0-1 0,0 1 0,-1 0 0,0 0 0,0 0 0,-1 0 0,0 1 0,0-1 0,-6-8 0,6 12 0,1 1 0,-1-1 0,1 1 0,-1 0 0,0 0 0,0 0 0,0 0 0,-1 0 0,1 1 0,0 0 0,0-1 0,-1 1 0,1 0 0,-1 0 0,1 1 0,-1-1 0,1 1 0,-1 0 0,0 0 0,1 0 0,-1 0 0,1 1 0,-1 0 0,1-1 0,-1 1 0,1 0 0,-1 1 0,-2 0 0,0 1 0,-2 2 0,0-1 0,0 1 0,-13 10 0,18-12 0,0 1 0,0-1 0,1 0 0,-1 1 0,1-1 0,0 1 0,0 0 0,0 0 0,0 0 0,1 0 0,-2 5 0,0 4 0,1 0 0,0 0 0,1 1 0,0-1 0,1 0 0,3 26 0,0-14 0,2 0 0,14 40 0,17 17 0,-34-77 0,-1-1 0,1 0 0,0 0 0,1 0 0,-1 0 0,1 0 0,-1-1 0,1 1 0,0-1 0,1 0 0,-1 0 0,1 0 0,-1 0 0,1 0 0,0-1 0,0 1 0,0-1 0,0 0 0,7 2 0,-6-3 0,1 0 0,-1 0 0,1-1 0,-1 0 0,1 0 0,0 0 0,-1-1 0,1 1 0,-1-1 0,1-1 0,-1 1 0,0-1 0,1 0 0,-1 0 0,7-4 0,4-4 0,0 0 0,0-1 0,-2 0 0,1-2 0,-1 1 0,-1-2 0,-1 0 0,0 0 0,0-1 0,-2-1 0,10-16 0,20-50 0,-33 64 0,1 1 0,0 0 0,1 0 0,1 1 0,19-23 0,-22 32 0,0 1 0,0 0 0,1 0 0,0 1 0,0 0 0,0 0 0,1 1 0,-1 0 0,1 1 0,0 0 0,11-3 0,-15 5 0,0 0 0,0 0 0,0 1 0,0 0 0,0 0 0,0 0 0,0 0 0,0 1 0,0-1 0,0 2 0,0-1 0,5 2 0,-6-1 0,-1 0 0,0 0 0,1 0 0,-1 0 0,0 0 0,0 1 0,0 0 0,0-1 0,-1 1 0,1 0 0,-1 0 0,0 1 0,1-1 0,-2 0 0,1 1 0,1 3 0,2 6 0,0 1 0,-1-1 0,-1 1 0,-1-1 0,3 24 0,-5 73 0,-1-48 0,0-60 0,0 0 0,1 1 0,-1-1 0,0 0 0,0 0 0,0 0 0,0 0 0,0 0 0,-1 0 0,1 0 0,-1 0 0,-2 2 0,-21 20 0,14 0 0,28-55 0,40-73 0,-39 71 0,42-56 0,-43 64 0,0 3 0,1 0 0,22-20 0,-38 40 0,-1 1 0,0 0 0,0 0 0,0 0 0,1 0 0,-1 0 0,0 0 0,0 0 0,1 0 0,-1 0 0,1 0 0,-1 1 0,1-1 0,-1 1 0,1-1 0,-1 1 0,1-1 0,1 1 0,-1 0 0,16-1 0,-17 2 0,1 0 0,-1 0 0,0 0 0,0 1 0,0-1 0,0 0 0,0 0 0,0 0 0,-1 1 0,1-1 0,1 3 0,1 5 0,0-1 0,0 1 0,-1-1 0,-1 1 0,1 0 0,-1 0 0,0-1 0,-2 16 0,1-12 0,1 1 0,0-1 0,3 18 0,2 11 0,-6-35 0,0 0 0,1 1 0,0-1 0,0 1 0,1-1 0,0 0 0,3 9 0,-1-9 0,-1-2 0,1 1 0,0 0 0,0-1 0,0 1 0,1-1 0,0-1 0,-1 1 0,1-1 0,1 1 0,-1-1 0,0-1 0,1 1 0,-1-1 0,1 0 0,0 0 0,8 1 0,7 2 0,0-2 0,0 0 0,35-1 0,-22-3 0,0-2 0,-1-1 0,38-9 0,-55 8 0,-1 0 0,1-1 0,-1-1 0,0 0 0,-1-1 0,21-16 0,-34 24 38,0-1 0,0 0 1,0 1-1,0-1 0,0 0 0,-1 0 0,1 0 0,0 0 1,0 0-1,-1 0 0,1 0 0,0-2 0,0 3-20,-1-1 0,0 1-1,0-1 1,0 1 0,0 0-1,0-1 1,0 1 0,0 0 0,-1-1-1,1 1 1,0 0 0,0-1-1,0 1 1,0 0 0,0-1 0,0 1-1,-1 0 1,1-1 0,0 1 0,0 0-1,0 0 1,-1-1 0,1 1-1,0 0 1,-1 0 0,1 0 0,0-1-1,-3 0-637,0 0 0,1 0 0,-1 0 0,0 0-1,1 0 1,-1 0 0,-5 0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3:55.254"/>
    </inkml:context>
    <inkml:brush xml:id="br0">
      <inkml:brushProperty name="width" value="0.05" units="cm"/>
      <inkml:brushProperty name="height" value="0.05" units="cm"/>
      <inkml:brushProperty name="color" value="#004F8B"/>
    </inkml:brush>
  </inkml:definitions>
  <inkml:trace contextRef="#ctx0" brushRef="#br0">1 24 8432,'0'0'16446,"11"-1"-16221,215-22 1583,-33 23 2489,-192 0-4159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4:16.248"/>
    </inkml:context>
    <inkml:brush xml:id="br0">
      <inkml:brushProperty name="width" value="0.05" units="cm"/>
      <inkml:brushProperty name="height" value="0.05" units="cm"/>
      <inkml:brushProperty name="color" value="#004F8B"/>
    </inkml:brush>
  </inkml:definitions>
  <inkml:trace contextRef="#ctx0" brushRef="#br0">102 91 8640,'0'0'9786,"6"-10"-9509,1-2-179,-5 7-32,1 0 0,0 0 0,1 0 0,-1 0 0,1 0 0,6-5 0,-10 9-37,0 1-1,1 0 0,-1-1 0,0 1 1,0-1-1,0 1 0,1 0 1,-1-1-1,0 1 0,0-1 0,0 1 1,0-1-1,0 1 0,0-1 0,0 1 1,0-1-1,0 1 0,0 0 0,0-1 1,0 1-1,0-1 0,0 1 1,0-1-1,-1 0 0,1 1-12,0 0 0,0 0 0,0 0 0,0 0 0,-1-1 0,1 1 0,0 0 0,0 0 0,0 0 0,0-1 0,0 1 0,0 0 0,0 0 0,0 0 0,0 0 0,0-1 0,0 1 0,0 0 0,0 0 0,0 0 0,0-1 0,0 1 0,0 0 0,0 0 0,0 0 0,0 0 0,0-1 0,0 1 0,1 0 0,-1 0 0,0 0 0,0 0 0,0-1 0,0 1 0,0 0 0,0 0 0,1 0 0,-1 0 0,0 0 0,0 0 0,0 0 0,0-1 0,1 1 0,-1 0 0,0 0 0,0 0 0,0 0 0,0 0 0,1 0 0,-1 0 0,0 0 0,0 0 0,0 0 0,1 0 0,-1 0 0,0 0 0,0 0 0,1 0 789,-1 0-736,0 0 0,1-1 0,-1 1 0,0 0 0,0-1 0,0 1 0,0 0 0,0-1 0,0 1 0,0 0 0,0-1 0,0 1 0,0 0-1,0 0 1,-1-1 0,1 1 0,0 0 0,0-1 0,0 1 0,0 0 0,0 0 0,-1-1 0,1 1 0,0 0 0,0-1 0,0 1 0,-1 0 0,1 0 0,0 0 0,0-1-1,-1 1 1,1 0 0,0 0 0,0 0 0,-1 0 0,1 0 0,0-1 0,-1 1 0,1 0 0,0 0 0,-1 0 0,1 0 0,0 0 0,0 0 0,-1 0 0,1 0-1,0 0 1,-1 0 0,1 0 0,0 0 0,-1 0 0,1 1 0,0-1 0,-1 0 0,1 0 0,0 0 0,0 0 0,-1 0 0,1 1 0,0-1 0,0 0 0,-1 0 0,1 0-1,0 1 1,0-1 0,0 0 0,-1 0 0,1 1 0,0-1 0,-23 24-261,17-17 642,-11 9-124,2 1 0,0 1 0,-21 32 0,34-46-278,0 0 1,1 1-1,-1-1 0,1 1 1,-2 7-1,-6 22 275,8-32-302,0 1 0,0 0 0,1 0 0,-1 0 0,1 0 0,-1 0 0,1 0 0,0 0 0,0-1 0,1 1 0,-1 0-1,1 0 1,-1 0 0,1 0 0,0 0 0,2 3 0,3 26 153,-5-30-154,-1 0 1,1-1-1,0 1 1,0 0-1,0-1 1,0 1 0,0-1-1,0 1 1,0-1-1,0 1 1,1-1-1,-1 0 1,0 0-1,1 0 1,-1 0-1,1 0 1,-1 0 0,1 0-1,0 0 1,-1 0-1,4 0 1,-1 1 21,2 0 0,-1 0 1,0 0-1,0-1 0,1 0 0,6 1 1,4-2 24,-9 1 38,0-1-1,0 0 1,13-2 0,-19 1-81,1 1 0,-1 0 0,1-1 0,-1 1 0,1-1 0,-1 0 0,0 1 0,1-1 0,-1 0 0,0 0 0,1 0 0,-1 0 0,0 0 0,0 0 0,0 0 0,0 0 0,0 0 0,0-1 0,0 1 0,0 0 0,-1-1 0,2-1 0,0-3 22,0 0-1,-1-1 1,1 1-1,-1 0 1,0-9-1,-1-5-4581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4:17.280"/>
    </inkml:context>
    <inkml:brush xml:id="br0">
      <inkml:brushProperty name="width" value="0.05" units="cm"/>
      <inkml:brushProperty name="height" value="0.05" units="cm"/>
      <inkml:brushProperty name="color" value="#004F8B"/>
    </inkml:brush>
  </inkml:definitions>
  <inkml:trace contextRef="#ctx0" brushRef="#br0">0 81 11048,'0'0'18898,"4"-11"-18773,13-33-1,-13 18-1466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4:20.032"/>
    </inkml:context>
    <inkml:brush xml:id="br0">
      <inkml:brushProperty name="width" value="0.05" units="cm"/>
      <inkml:brushProperty name="height" value="0.05" units="cm"/>
      <inkml:brushProperty name="color" value="#004F8B"/>
    </inkml:brush>
  </inkml:definitions>
  <inkml:trace contextRef="#ctx0" brushRef="#br0">5 111 8336,'0'0'15887,"11"1"-15679,1 0-168,14 1 444,44 8 0,12-1 1198,-79-8-1593,1-1 1,-1-1 0,0 1 0,1 0 0,-1-1 0,0 0 0,0 0 0,1 0-1,-1 0 1,0 0 0,0 0 0,0-1 0,0 0 0,0 1 0,0-1 0,-1 0 0,1-1-1,-1 1 1,1 0 0,-1-1 0,0 1 0,0-1 0,3-5 0,-4 5-36,-1 1 1,0-1-1,0 0 1,0 1-1,-1-1 1,1 1-1,0-1 1,-1 1-1,0-1 1,1 1-1,-1 0 0,0-1 1,-1 1-1,1 0 1,-2-4-1,0 2-3,1 0-1,-1 0 1,0 0 0,0 0-1,-1 0 1,1 1-1,-5-4 1,4 5-26,0-1 0,0 1 0,0 0-1,0 1 1,0-1 0,-1 1 0,1 0 0,0 0 0,-1 0 0,1 0 0,-1 1 0,1 0 0,-1 0 0,0 0 0,1 0 0,-1 1-1,1 0 1,0 0 0,-9 3 0,0 1 0,0 1 0,0 0 0,1 2 0,0-1 0,-13 11 0,21-14-37,0-1 0,0 1 0,0 0 0,0 0 0,1 0 0,-1 0 0,1 1 0,0-1 0,1 1 0,-1 0 0,1 0 0,-3 9 0,2-1-19,0-1-1,1 0 0,1 1 0,0 22 0,1-33 42,1-1-1,-1 1 1,1-1 0,-1 1-1,1-1 1,0 1 0,0-1-1,-1 0 1,1 1 0,0-1-1,0 0 1,0 1 0,1-1-1,-1 0 1,0 0 0,0 0-1,1 0 1,2 1 0,-2 0 13,1 0 0,0 0 1,0-1-1,0 1 0,1-1 1,-1 0-1,0 0 0,6 1 0,113 4 681,-41 0 7,-67-6-689,-8 1-19,-1-1 0,1 0 0,0 0 0,0 0 0,0-1 0,-1 0 0,1 0 0,0 0 0,-1-1 0,1 0 0,-1 0 0,0 0 0,8-5 0,-8 0-147</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4:21.720"/>
    </inkml:context>
    <inkml:brush xml:id="br0">
      <inkml:brushProperty name="width" value="0.05" units="cm"/>
      <inkml:brushProperty name="height" value="0.05" units="cm"/>
      <inkml:brushProperty name="color" value="#004F8B"/>
    </inkml:brush>
  </inkml:definitions>
  <inkml:trace contextRef="#ctx0" brushRef="#br0">0 29 8840,'0'0'11443,"10"-4"-11127,-1 0-207,-1 0 47,0 1 0,0 0 0,0 0 0,0 1 0,1 0 1,11-1-1,26 7 1562,-34-3-1352,0 0 0,1 1-1,-1 0 1,20 8 0,-21-6-153,1-1 0,0 0 0,1-1 0,20 2 0,-4-3 201,34 6 0,-40-3-106,0-2 1,38 0-1,-27-4-30,-1-3-1,44-10 1,-63 13-142,0 0-1,18 0 1,-9 0-2,269-3 650,-181 6-484,-51 1-153,27 0 89,-29 1-31,-28 0-102,75 3 590,-105-6-693,0 0-1,0 0 0,0 0 0,0 0 1,0 0-1,0 0 0,1 0 0,-1 0 1,0 0-1,0 0 0,0 0 0,0 0 1,0 0-1,0 0 0,0 0 1,0 0-1,0 0 0,0 0 0,0 0 1,1 0-1,-1 0 0,0 0 0,0 0 1,0 0-1,0 0 0,0-1 0,0 1 1,0 0-1,0 0 0,0 0 0,0 0 1,0 0-1,0 0 0,0 0 1,0 0-1,0 0 0,0 0 0,0 0 1,0 0-1,0-1 0,0 1 0,0 0 1,0 0-1,0 0 0,0 0 0,0 0 1,0 0-1,0 0 0,0 0 0,0 0 1,0 0-1,0 0 0,0-1 0,0 1 1,0 0-1,0 0 0,0 0 1,0 0-1,0 0 0,0 0 0,0 0 1,0 0-1,0 0 0,0 0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4:24.215"/>
    </inkml:context>
    <inkml:brush xml:id="br0">
      <inkml:brushProperty name="width" value="0.05" units="cm"/>
      <inkml:brushProperty name="height" value="0.05" units="cm"/>
      <inkml:brushProperty name="color" value="#004F8B"/>
    </inkml:brush>
  </inkml:definitions>
  <inkml:trace contextRef="#ctx0" brushRef="#br0">1 682 8336,'0'0'13122,"3"-11"-12786,43-156 1581,21-35-11,-51 142-1383,-12 43-276,0 0 0,9-21 1,-8 26-43,0-1 1,-1 0-1,0 0 0,-1 0 0,-1-1 1,1-14-1,3-15 608,-6 43-719,7-19 470,-7 19-556,0 0 0,1 0 0,-1-1 1,0 1-1,0 0 0,0 0 0,1 0 0,-1 0 1,0 0-1,0 0 0,1-1 0,-1 1 0,0 0 1,0 0-1,1 0 0,-1 0 0,0 0 0,0 0 1,1 0-1,-1 0 0,0 0 0,0 0 0,1 0 1,-1 0-1,0 0 0,0 1 0,1-1 0,-1 0 1,0 0-1,0 0 0,0 0 0,1 0 1,-1 0-1,0 1 0,13 8 157,10 17-45,-22-24-114,13 17 83,0 2-1,19 39 0,-21-37-50,21 46 178,-33-68-202,0 0 0,1 0 0,-1 0 0,0 0 0,1 0-1,-1 0 1,1 0 0,-1 0 0,1 0 0,0 0 0,-1-1 0,1 1 0,0 0 0,0 0 0,-1-1-1,1 1 1,0-1 0,0 1 0,0-1 0,0 1 0,0-1 0,0 1 0,0-1 0,0 0 0,0 1-1,0-1 1,0 0 0,0 0 0,0 0 0,0 0 0,0 0 0,0 0 0,0 0 0,0 0-1,0 0 1,0 0 0,0-1 0,0 1 0,0 0 0,0-1 0,0 1 0,0-1 0,-1 1 0,1-1-1,0 1 1,0-1 0,0 0 0,-1 1 0,1-1 0,0 0 0,0 0 0,-1 0 0,1 1 0,-1-1-1,1 0 1,-1 0 0,1 0 0,-1-1 0,8-17 212,-2 0 0,7-29 0,-5 12 20,-5 30-231,-1 0 1,1 0-1,0 0 0,1 0 1,-1 0-1,6-5 1,4-9 4,14-2-20,-27 21 0,1 1 0,-1-1 0,1 1 0,-1-1 0,1 1 0,-1-1 0,1 1 0,-1 0 0,1-1 0,-1 1 0,1 0 0,-1-1 0,1 1 0,0 0 0,-1 0 0,1-1 0,0 1 0,-1 0 0,1 0 0,0 0 0,-1 0 0,1 0 0,0 0 0,-1 0 0,1 0 0,0 0 0,-1 0 0,1 0 0,0 1 0,-1-1 0,1 0 0,0 0 0,-1 1 0,1-1 0,-1 0 0,1 1 0,-1-1 0,1 1 0,-1-1 0,1 0 0,-1 1 0,1-1 0,-1 1 0,1 0 0,-1-1 0,0 1 0,1-1 0,-1 1 0,0-1 0,1 2 0,7 18 0,-1 0 0,-1 1 0,0-1 0,-2 1 0,2 25 0,5 19 0,39 128 0,-28-100 0,-15-14 0,-1-51 0,17-66 876,-6 8-5809</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4:25.440"/>
    </inkml:context>
    <inkml:brush xml:id="br0">
      <inkml:brushProperty name="width" value="0.05" units="cm"/>
      <inkml:brushProperty name="height" value="0.05" units="cm"/>
      <inkml:brushProperty name="color" value="#004F8B"/>
    </inkml:brush>
  </inkml:definitions>
  <inkml:trace contextRef="#ctx0" brushRef="#br0">164 37 10544,'0'0'9969,"-12"3"-9604,-39 14-2,46-14-258,1-1 0,-1 1 1,0 0-1,1 0 0,-1 1 1,1-1-1,0 1 0,0 0 1,1 0-1,-1 0 0,1 1 1,0-1-1,0 1 0,0 0 1,1 0-1,0 0 0,0 0 0,-2 8 1,-7 12 503,7-14-359,0 0 0,0 1 0,2-1 0,-1 1 0,2 0 0,0 0 0,0 0 0,1 0 0,0 0 0,1 0 0,2 12 0,-2-20-159,9 37 708,-10-40-737,1 1 0,0 0 0,-1 0 0,1-1 0,0 1 1,0 0-1,0-1 0,0 1 0,0-1 0,0 1 0,1-1 1,-1 1-1,0-1 0,1 0 0,-1 0 0,1 0 0,-1 0 1,4 2-1,-2-3-17,0-1-1,0 1 1,0-1 0,-1 1 0,1-1-1,0 0 1,0 0 0,0 0 0,0 0 0,-1-1-1,1 1 1,-1-1 0,1 1 0,-1-1-1,1 0 1,2-3 0,-4 4-25,16-14 237,-1-1-1,-1 0 1,0-1 0,-1-1-1,20-33 1,-4 7 1199,-30 44-1455,1 0 0,-1 0 0,0 0 0,0 0 0,0 0 0,0-1 0,0 1 0,0 0 0,1 0 0,-1 0 0,0 0 0,0 0 0,0 0 1,0 0-1,1-1 0,-1 1 0,0 0 0,0 0 0,0 0 0,1 0 0,-1 0 0,0 0 0,0 0 0,0 0 0,0 0 0,1 0 0,-1 0 0,0 0 0,0 0 0,0 0 0,1 0 0,-1 0 0,0 0 0,0 1 0,0-1 0,0 0 0,1 0 0,-1 0 0,0 0 0,0 0 1,0 0-1,0 0 0,1 1 0,-1-1 0,0 0 0,0 0 0,0 0 0,0 0 0,0 1 0,0-1 0,0 0 0,0 0 0,0 0 0,1 0 0,-1 1 0,7 14 4,-4-9-8,4 6 3,0 0 0,1-1 0,1 0 0,0-1 0,15 15 0,-21-23 0,1 1 0,-1 0 0,1-1 0,0 1 0,0-1 0,0 0 0,0-1 0,0 1 0,0-1 0,1 0 0,-1 0 0,1 0 0,-1 0 0,1-1 0,-1 0 0,1 0 0,-1 0 0,0 0 0,1-1 0,6-1 0,-6 0 0,0 0 0,-1 0 0,1-1 0,0 1 0,-1-1 0,0 0 0,0-1 0,0 1 0,0-1 0,0 1 0,-1-1 0,0 0 0,1-1 0,-1 1 0,-1 0 0,1-1 0,-1 0 0,0 1 0,3-10 0,1-4 0,0 0 0,-2-1 0,0 0 0,1-20 0,-4 23 0,0-1 0,-4-23 0,1-12 0,7 56-1043</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4:26.740"/>
    </inkml:context>
    <inkml:brush xml:id="br0">
      <inkml:brushProperty name="width" value="0.05" units="cm"/>
      <inkml:brushProperty name="height" value="0.05" units="cm"/>
      <inkml:brushProperty name="color" value="#004F8B"/>
    </inkml:brush>
  </inkml:definitions>
  <inkml:trace contextRef="#ctx0" brushRef="#br0">320 1 9440,'0'0'11306,"-12"12"-10907,4-3-323,-11 11 179,1 0 0,1 2 0,-15 24 0,-78 163 1855,94-171-1782,1 1 1,2 0-1,-13 71 1,11-13 391,-3 108 0,17-150-322,2 0-1,3 0 1,16 81-1,-15-114-204,2-1-1,0 0 1,2-1-1,0 1 1,21 32-1,71 85 1357,-82-116-1209,1-1 0,0-1 0,26 19 0,-45-38-301,1 0-1,-1 0 1,0 0 0,1 0-1,-1 0 1,0 0 0,1-1-1,-1 1 1,1-1 0,-1 1 0,1-1-1,0 1 1,-1-1 0,1 0-1,-1 0 1,1 0 0,0 0-1,-1 0 1,1 0 0,-1 0-1,3-1 1,-2 1-408,-1-1 1,1 0-1,-1 0 1,0 1-1,1-1 1,-1 0-1,0 0 1,0 0-1,0 0 1,0-1-1,0 1 1,2-3-1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4:27.980"/>
    </inkml:context>
    <inkml:brush xml:id="br0">
      <inkml:brushProperty name="width" value="0.05" units="cm"/>
      <inkml:brushProperty name="height" value="0.05" units="cm"/>
      <inkml:brushProperty name="color" value="#004F8B"/>
    </inkml:brush>
  </inkml:definitions>
  <inkml:trace contextRef="#ctx0" brushRef="#br0">9 0 8840,'0'0'18270,"-2"14"-18068,-1 8-57,1 0-1,1 0 0,2 31 1,26 247 1868,-29-165 843,-1-133-2737</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4:29.254"/>
    </inkml:context>
    <inkml:brush xml:id="br0">
      <inkml:brushProperty name="width" value="0.05" units="cm"/>
      <inkml:brushProperty name="height" value="0.05" units="cm"/>
      <inkml:brushProperty name="color" value="#004F8B"/>
    </inkml:brush>
  </inkml:definitions>
  <inkml:trace contextRef="#ctx0" brushRef="#br0">1 53 9744,'0'0'22215,"12"-8"-22036,42-23 6,-47 28-157,0 1 0,0 0-1,0 0 1,0 0 0,0 1 0,1 1-1,-1-1 1,0 1 0,0 0 0,1 0-1,-1 1 1,12 3 0,23 0 47,-30-3-75,1 0 0,-1 1 0,0 1 0,14 3 0,26 6 0,-41-9 0,-10-3 0,0 1 0,-1-1 0,1 0 0,0 1 0,-1-1 0,1 0 0,0 0 0,0 0 0,-1 0 0,1 0 0,0 0 0,0 0 0,-1 0 0,1 0 0,0 0 0,0 0 0,-1 0 0,1 0 0,0-1 0,-1 1 0,1 0 0,0 0 0,0-1 0,0 0 0,9-1 983,0 1-3369,-6 1-163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9:51:59.730"/>
    </inkml:context>
    <inkml:brush xml:id="br0">
      <inkml:brushProperty name="width" value="0.05" units="cm"/>
      <inkml:brushProperty name="height" value="0.05" units="cm"/>
      <inkml:brushProperty name="color" value="#5B2D90"/>
    </inkml:brush>
  </inkml:definitions>
  <inkml:trace contextRef="#ctx0" brushRef="#br0">141 257 7136,'0'0'4933,"10"-6"-4484,31-17-66,-40 22-305,0 1 0,0-1-1,0 1 1,0-1 0,0 1 0,0 0 0,0 0-1,0-1 1,0 1 0,0 0 0,0 0-1,0 0 1,0 0 0,0 0 0,0 0 0,0 0-1,0 0 1,0 1 0,0-1 0,0 0 0,0 1-1,0-1 1,-1 0 0,1 1 0,0 0 0,0-1-1,0 1 1,0-1 0,0 1 0,-1 0 0,1-1-1,0 1 1,-1 0 0,1 0 0,-1 0 0,1-1-1,0 1 1,-1 0 0,0 0 0,1 0 0,-1 0-1,1 1 1,-14 12 1431,5-7-1169,-9 10 289,1-1 0,-23 16 0,-4 4 430,34-27-801,0 1 1,1 0-1,0 1 1,0-1-1,1 2 1,1-1-1,0 1 1,0 0-1,1 0 0,1 0 1,0 1-1,1 0 1,0-1-1,-2 27 1,6-27-163,0-1-1,1 1 1,0-1 0,1 0-1,1 0 1,-1 0 0,2 0 0,0 0-1,0-1 1,0 0 0,2 0-1,-1 0 1,1-1 0,0 0-1,1 0 1,0-1 0,12 9 0,-17-15-75,0 0 0,0 0 1,1-1-1,-1 1 0,1-1 1,-1 0-1,1 0 1,-1-1-1,1 1 0,0-1 1,-1 1-1,1-1 0,-1 0 1,1-1-1,0 1 1,-1-1-1,1 1 0,0-1 1,-1 0-1,1 0 1,-1-1-1,0 1 0,1-1 1,2-2-1,7-3 19,0-1 1,-1 0-1,0-1 0,18-17 0,-16 12 27,-1-1 0,0 0 0,-1-1 0,-1-1 0,-1 0-1,0 0 1,-1-1 0,9-24 0,-18 40-32,0 1-1,1 0 1,-1 0 0,0-1 0,0 1-1,1 0 1,-1-1 0,0 1 0,-1 0 0,1-1-1,0-2 1,-2 4 328,3 8-213,4 28-14,-3-24-120,-1 0 1,1 0 0,1-1 0,0 1 0,1-1 0,5 12 0,-1-9-2,0 0 1,1 0-1,19 22 0,-23-29-7,1-1-1,0 0 0,1 0 1,0 0-1,0-1 0,0 0 0,0-1 1,1 0-1,9 4 0,-13-7-2,1 0 0,0 0 0,0 0 0,0-1 0,-1 1 0,1-2 0,0 1 0,0 0 0,0-1 0,0 0 0,-1 0 0,1 0-1,0-1 1,-1 1 0,1-1 0,4-3 0,9-4 21,-1-2 0,22-16 0,-38 26-25,10-8 12,1-1 0,-2 0 0,0 0 0,0-1 0,-1-1 0,0 0 0,-1 0 0,0-1 0,-1 0 1,-1 0-1,0 0 0,0-1 0,-2 0 0,0 0 0,0-1 0,-1 1 0,-1-1 0,0 1 0,-1-1 0,-1 0 0,0 0 0,-3-14 0,1 16 7,-19-88 119,18 91-89,0-1 0,-1 1 0,-1 0 0,0 0 0,0 1 0,-1-1 0,-9-11 0,12 17 4,-1 1 0,0-1 0,-1 1 1,1 0-1,0 0 0,-1 0 0,0 0 1,0 1-1,0 0 0,0 0 0,-8-2 0,13 5-30,1 0-1,0 0 1,0 0-1,0 0 0,-1 0 1,1 0-1,0-1 0,0 1 1,1 0-1,-1 0 1,0-1-1,0 1 0,0-1 1,2 1-1,71 9 25,0-3 0,98-3 0,-133-6-47,-1-2 0,55-12 0,31-3-35,-112 18 30,3-1-19,0 1 1,28 2 0,-37 0 8,-1 0 0,1 1 0,-1-1 0,1 1 0,-1 0 0,0 0 0,0 0 0,0 1 0,0 0 1,0 0-1,4 4 0,-2 0 2,0-1 0,-1 1 0,0 1 0,0-1 1,7 13-1,8 11 28,-1-6 131,-11-15-34,-14-15-13,-29-28 59,24 23-97,-1 1 0,0 1 0,-1-1 0,-20-10 0,28 17-39,0 1 0,0-1-1,0 1 1,0 0 0,0 0-1,0 0 1,0 1 0,0 0-1,0-1 1,-1 1 0,1 1-1,0-1 1,0 0 0,0 1-1,0 0 1,-1 0 0,1 0-1,0 1 1,1-1 0,-7 4-1,0 2-3,1 0-1,0 0 1,0 1-1,1 1 1,0-1-1,0 1 1,1 0-1,0 1 1,0 0-1,1 0 1,1 0-1,0 1 1,0 0-1,1 0 1,0 0-1,-2 14 1,5-15-19,0 0 0,1 0 0,0 0 0,1 0 0,0 0 0,0 0 0,1-1 0,0 1 0,1 0 0,0-1 0,6 13 0,-3-10 0,0 0 0,1-1 0,0 0 0,0 0 0,1-1 0,1 0 0,0 0 0,12 9 0,-20-17 0,1 0 0,0 0 0,1 0 0,-1-1 0,0 1 0,0-1 0,1 0 0,-1 0 0,1 0 0,-1 0 0,1 0 0,-1 0 0,1-1 0,0 1 0,-1-1 0,1 0 0,0 1 0,-1-1 0,1-1 0,0 1 0,-1 0 0,1-1 0,0 1 0,-1-1 0,1 0 0,-1 0 0,1 0 0,-1 0 0,1 0 0,-1 0 0,0-1 0,1 1 0,2-3 0,0-2 0,1 0 0,-1 0 0,0 0 0,-1 0 0,1-1 0,-1 1 0,0-1 0,-1 0 0,0-1 0,3-6 0,-2-1 0,0 0 0,0-1 0,-1 1 0,-1 0 0,-1-1 0,0 0 0,-1 1 0,-1-1 0,0 1 0,-1-1 0,-1 1 0,-8-28 0,8 32 0,3 10 0,-1-1 0,1 1 0,0 0 0,-1-1 0,1 1 0,-1-1 0,1 1 0,-1 0 0,0-1 0,1 1 0,-1 0 0,0 0 0,0 0 0,0 0 0,0 0 0,0 0 0,0 0 0,0 0 0,-1 0 0,1 0 0,0 0 0,-3 0 0,3 0 0,-10-1 0,10 3 0,1-1 0,-1 1 0,1-1 0,-1 1 0,1-1 0,-1 1 0,1 0 0,0-1 0,-1 1 0,1 0 0,0-1 0,-1 1 0,1 0 0,0-1 0,0 1 0,0 0 0,0 0 0,0 0 0,-2 9 0,2-1 0,-1 1 0,1-1 0,1 1 0,-1-1 0,2 0 0,-1 1 0,1-1 0,1 0 0,0 0 0,0 0 0,6 11 0,-3-7 0,1-1 0,0 0 0,1 0 0,1 0 0,0-1 0,0 0 0,17 14 0,-15-16 0,0 0 0,0-1 0,1 0 0,0-1 0,0-1 0,1 0 0,20 7 0,-26-11 0,0 0 0,0-1 0,0 0 0,0 0 0,1-1 0,-1 1 0,0-2 0,1 1 0,-1-1 0,0 0 0,0-1 0,0 1 0,0-1 0,0-1 0,13-5 0,-1-3 0,0 0 0,-1-2 0,0 0 0,-1 0 0,-1-2 0,0 0 0,-1-1 0,0-1 0,-2 0 0,0-1 0,17-30 0,-21 31 0,0-1 0,-2 0 0,0 0 0,-1-1 0,0 1 0,-2-1 0,0-1 0,-2 1 0,0-1 0,-1 1 0,0-1 0,-2 1 0,-3-24 0,2 32 0,-3-13 0,5 25 0,0-1 0,0 0 0,0 0 0,0 0 0,0 0 0,0 0 0,0 0 0,0 1 0,0-1 0,0 0 0,0 0 0,0 0 0,0 0 0,0 0 0,0 0 0,0 0 0,0 1 0,0-1 0,0 0 0,-1 0 0,1 0 0,0 0 0,0 0 0,0 0 0,0 0 0,0 0 0,0 0 0,0 0 0,-1 0 0,1 0 0,0 0 0,0 0 0,0 0 0,0 0 0,0 0 0,0 0 0,-1 0 0,1 0 0,0 0 0,0 0 0,0 0 0,0 0 0,0 0 0,0 0 0,-1 0 0,1 0 0,0 0 0,0 0 0,0 0 0,0 0 0,0 0 0,0 0 0,0 0 0,-1-1 0,3 22 0,1 0 0,1 0 0,11 37 0,-6-28 0,22 70 0,58 123 0,-87-220 0,-1 1 0,1-1 0,0 1 0,1-1 0,-1 0 0,1 0 0,3 3 0,7 10 0,-5-9 0,-7-7 0,0 0 0,-1 0 0,1-1 0,-1 1 0,1 0 0,-1-1 0,1 1 0,-1-1 0,1 1 0,-1-1 0,1 1 0,-1 0 0,1-1 0,-1 0 0,0 1 0,1-1 0,-1 1 0,0-1 0,0 1 0,1-1 0,-1 0 0,0 1 0,0-1 0,0 0 0,0 0 0,6-25 0,-1 0 0,-1-1 0,-1 1 0,-2-31 0,1 21 0,3-194 0,-5 213 0,-1 15 0,1 0 0,0 0 0,-1-1 0,1 1 0,0 0 0,0 0 0,0 0 0,1 0 0,-1 0 0,0 0 0,1 0 0,-1 0 0,1 0 0,0 0 0,0 0 0,0 0 0,0 0 0,0 0 0,0 0 0,2-2 0,-2 4 0,0 0 0,0 1 0,0-1 0,-1 1 0,1-1 0,0 0 0,0 1 0,0-1 0,-1 1 0,1-1 0,0 1 0,-1 0 0,1-1 0,-1 1 0,1 0 0,0 1 0,2 1 0,15 15 0,26 26 0,61 48 0,-74-69 0,0-2 0,67 33 0,-93-52 0,1 0 0,-1-1 0,0 1 0,1-1 0,-1 0 0,1 0 0,-1-1 0,1 0 0,0 0 0,-1 0 0,1-1 0,-1 0 0,1 0 0,-1 0 0,1-1 0,-1 1 0,0-1 0,0 0 0,0-1 0,0 0 0,0 1 0,0-1 0,-1-1 0,8-6 0,-5 4 0,0-1 0,0 0 0,-1 0 0,0 0 0,-1-1 0,1 0 0,-1 0 0,-1-1 0,0 1 0,0-1 0,-1 0 0,0 0 0,0 0 0,1-10 0,-2 6 0,-1 1 0,-1-1 0,0 0 0,0 0 0,-1 1 0,-4-19 0,4 27 0,0-1 0,0 1 0,-1 0 0,0-1 0,1 1 0,-1 0 0,-1 0 0,1 0 0,0 0 0,-1 1 0,0-1 0,0 1 0,0-1 0,0 1 0,-1 0 0,1 0 0,-1 0 0,0 1 0,0 0 0,1-1 0,-7-1 0,6 2 0,1 1 0,0 0 0,0 0 0,-1 0 0,1 0 0,-1 0 0,1 1 0,-1 0 0,1-1 0,-1 1 0,1 1 0,-1-1 0,1 0 0,-1 1 0,1 0 0,-1 0 0,1 0 0,0 0 0,0 0 0,-1 1 0,1-1 0,0 1 0,0 0 0,0 0 0,1 0 0,-1 0 0,0 1 0,-2 3 0,-2 4 0,0 0 0,1 0 0,0 1 0,1 0 0,0 0 0,1 0 0,0 1 0,1-1 0,0 1 0,1 0 0,0 0 0,1 0 0,0 0 0,1 0 0,1 0 0,0 0 0,0 0 0,1 0 0,0 0 0,1-1 0,1 1 0,0-1 0,0 0 0,1 0 0,1 0 0,0 0 0,8 10 0,1 0 0,2-1 0,0-1 0,26 23 0,-37-36 0,1-1 0,0 0 0,0 0 0,0-1 0,0 0 0,1 0 0,0-1 0,0 0 0,0 0 0,0-1 0,0 0 0,1 0 0,-1-1 0,10 1 0,-13-2 0,1-1 0,0 1 0,-1-1 0,0 0 0,1-1 0,-1 1 0,0-1 0,1 0 0,-1 0 0,0-1 0,0 1 0,4-5 0,-1 2 0,-1-1 0,-1 0 0,1 0 0,-1-1 0,0 0 0,9-14 0,-5 4 0,0-1 0,-2 0 0,0-1 0,-1 0 0,-1 0 0,4-21 0,3-29 0,5-96 0,-18 163 0,0 1 0,0-1 0,0 0 0,1 0 0,-1 1 0,0-1 0,1 0 0,-1 1 0,1-1 0,0 1 0,-1-1 0,3-2 0,-3 3 0,1 1 0,-1 0 0,0 0 0,1 0 0,-1-1 0,0 1 0,1 0 0,-1 0 0,0 0 0,1 0 0,-1 0 0,1 0 0,-1 0 0,0 0 0,1 0 0,-1 0 0,1 0 0,-1 0 0,0 0 0,1 0 0,-1 0 0,1 0 0,-1 0 0,0 1 0,1-1 0,-1 0 0,0 0 0,1 0 0,-1 1 0,0-1 0,1 0 0,-1 0 0,0 1 0,6 4 0,-1 1 0,-1 0 0,1 0 0,6 11 0,8 19 0,0 1 0,24 71 0,11 86 0,-51-181 0,-1-1 0,0 0 0,0 14 0,-1-22 0,-2 0 0,1 0 0,0 0 0,-1 0 0,0 0 0,0 0 0,0 0 0,0-1 0,-1 1 0,1 0 0,-1-1 0,0 1 0,-2 3 0,1-3 0,1-1 0,0-1 0,0 1 0,1 0 0,-2-1 0,1 0 0,0 1 0,0-1 0,-1 0 0,1 0 0,-1 0 0,1-1 0,-1 1 0,0 0 0,0-1 0,0 0 0,0 0 0,-3 1 0,0-1 0,-1 0 0,1 0 0,0 0 0,-1-1 0,1 0 0,0-1 0,-1 1 0,1-1 0,0-1 0,-1 1 0,1-1 0,0 0 0,0 0 0,0-1 0,-9-5 0,-6-5 0,1-1 0,-33-29 0,20 15 0,29 25 0,1 0 0,0-1 0,0 1 0,0-1 0,0 0 0,0 0 0,1 0 0,0 0 0,-3-5 0,5 8 0,0 1 0,0 0 0,0 0 0,0 0 0,0 0 0,-1-1 0,1 1 0,0 0 0,0 0 0,0-1 0,0 1 0,0 0 0,0 0 0,0 0 0,0-1 0,0 1 0,0 0 0,0 0 0,0 0 0,1-1 0,-1 1 0,0 0 0,0 0 0,0 0 0,0-1 0,0 1 0,0 0 0,0 0 0,0 0 0,1 0 0,-1-1 0,0 1 0,0 0 0,0 0 0,0 0 0,1 0 0,-1 0 0,10 0 0,12 8 0,40 19 0,2-2 0,74 18 0,-113-37 0,0-1 0,0-1 0,0-1 0,1-1 0,-1-1 0,1-2 0,-1 0 0,1-2 0,26-6 0,-32 3 85,0-1 0,-1 0 0,0-2 0,0 0 0,0-2 0,-1 0 0,-1 0 0,0-2 0,18-17 0,-17 14-1042,-2-2 0,0 1 0,-1-2 0,14-23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3:20.314"/>
    </inkml:context>
    <inkml:brush xml:id="br0">
      <inkml:brushProperty name="width" value="0.05" units="cm"/>
      <inkml:brushProperty name="height" value="0.05" units="cm"/>
      <inkml:brushProperty name="color" value="#FF0066"/>
    </inkml:brush>
  </inkml:definitions>
  <inkml:trace contextRef="#ctx0" brushRef="#br0">204 1 5824,'0'0'13351,"-3"12"-12763,0 0-416,2-7-97,0 1 0,-1-1 0,1 0-1,-1 0 1,0 0 0,-1 0 0,1 0 0,-1 0-1,0 0 1,0-1 0,-7 8 0,-58 75 1462,10-12-20,24-40-26,30-32-598,12-7-643,17-15-1507,-22 16-708</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4:44.984"/>
    </inkml:context>
    <inkml:brush xml:id="br0">
      <inkml:brushProperty name="width" value="0.05" units="cm"/>
      <inkml:brushProperty name="height" value="0.05" units="cm"/>
      <inkml:brushProperty name="color" value="#004F8B"/>
    </inkml:brush>
  </inkml:definitions>
  <inkml:trace contextRef="#ctx0" brushRef="#br0">0 612 14816,'0'0'8630,"10"-3"-8462,190-50 1083,-194 51-1199,-1 1 0,0 0 0,-1-1 0,1 0 1,0 0-1,0-1 0,-1 1 0,1-1 0,-1 0 1,0 0-1,0-1 0,0 1 0,-1-1 0,1 0 1,-1 0-1,1 0 0,-1 0 0,-1 0 1,1-1-1,-1 0 0,1 1 0,-1-1 0,-1 0 1,1 0-1,-1 0 0,0 0 0,0 0 0,0 0 1,-1-1-1,1 1 0,-2-9 0,1 3 101,-1 0 0,-1 0-1,0 0 1,0 0 0,-7-16-1,7 22-104,0 0 0,-1-1 0,0 2 0,0-1 0,0 0 0,-1 1-1,1-1 1,-1 1 0,0 0 0,-1 0 0,1 1 0,-8-6 0,-4-1 120,1 0 0,0-2 0,1 1 1,1-2-1,-18-20 0,29 31-142,1 0-1,0 0 1,0 0-1,0 0 1,1 0 0,-1 0-1,0-1 1,1 1-1,-1 0 1,1 0 0,0-1-1,0 1 1,0 0-1,0-1 1,0 1 0,1 0-1,-1-1 1,1 1-1,-1 0 1,1 0 0,0 0-1,0 0 1,0-1-1,0 1 1,1-2 0,3-4 17,0 0 0,0 1 0,0-1 0,13-12 0,-8 11-12,0 1-1,0 0 0,0 1 1,1 0-1,0 1 0,1 0 1,-1 0-1,1 2 0,0-1 0,0 1 1,25-4-1,-23 6-5,1 1-1,-1 0 1,1 0-1,-1 1 1,0 1-1,1 1 1,-1 0-1,0 1 1,0 0-1,19 8 1,-27-10-25,-1 1 0,0 0 0,0 1 1,0-1-1,0 1 0,0 0 0,-1 0 0,1 0 1,-1 0-1,0 1 0,0 0 0,0 0 0,0 0 1,-1 0-1,0 1 0,1 0 0,-2-1 1,5 9-1,-5-5 10,0 1 1,0-1 0,-1 0 0,0 0-1,-1 0 1,0 1 0,0-1-1,-1 0 1,0 1 0,-3 14 0,-4 4 68,-21 48 1,16-43-64,10-25 9,-1-1 0,1 0 0,-9 11 0,8-12-2,0 0 1,1 0-1,0 1 0,0-1 0,-3 8 0,0 1 54,1-1-3,5-12-71,0 0 0,1-1 1,-1 1-1,1 0 0,-1-1 1,1 1-1,0 0 0,-1-1 1,1 1-1,0-1 1,-1 1-1,1-1 0,0 1 1,-1-1-1,1 1 0,0-1 1,0 0-1,0 1 0,-1-1 1,3 0-1,6 3 76,1 0-1,0-2 1,0 1-1,1-1 1,15 0-1,-16-2 18,0 2-1,-1-1 1,1 1-1,0 1 1,0 0 0,13 5-1,50 28 169,-64-34 517,-4-1-3620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4:45.973"/>
    </inkml:context>
    <inkml:brush xml:id="br0">
      <inkml:brushProperty name="width" value="0.05" units="cm"/>
      <inkml:brushProperty name="height" value="0.05" units="cm"/>
      <inkml:brushProperty name="color" value="#004F8B"/>
    </inkml:brush>
  </inkml:definitions>
  <inkml:trace contextRef="#ctx0" brushRef="#br0">257 37 9040,'0'0'9238,"-12"-6"-8838,-37-16-9,44 20-279,0 0 1,0 1 0,0 0-1,0 0 1,-1 0 0,1 0-1,0 1 1,-1 0 0,1 0-1,-1 1 1,1-1 0,0 1-1,0 0 1,-1 1 0,-7 2-1,1 0 242,4-2-47,1 1 1,1 0 0,-1 1 0,0 0 0,1 0-1,-1 0 1,1 1 0,1 0 0,-1 0-1,1 0 1,-10 13 0,14-16-230,0 0 0,0 1 0,0-1 0,0 1 0,1-1 0,-1 1-1,1-1 1,-1 1 0,1-1 0,0 1 0,0 0 0,0-1 0,1 5 0,7 32 476,-7-36-483,0 0 0,0 1 0,1-1 0,-1 0 0,1 0 0,-1-1 0,1 1 0,0 0 0,0-1 0,1 1 0,-1-1 0,0 1-1,1-1 1,-1 0 0,1 0 0,0 0 0,0 0 0,0-1 0,5 3 0,4 0 100,0-1 0,0 0 0,1 0 1,11 0-1,-23-3-169,18 2 400,31-2-1,-19-1 107,-30 1-503,0 0 0,0 0 0,0-1 0,1 1-1,-1 0 1,-1-1 0,1 1 0,0-1 0,0 1 0,0-1 0,0 1 0,0-1-1,0 1 1,0-1 0,-1 0 0,1 0 0,0 1 0,-1-1 0,1 0 0,0 0-1,0-1 1,8-19-3474,-8 20 2497</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4:47.011"/>
    </inkml:context>
    <inkml:brush xml:id="br0">
      <inkml:brushProperty name="width" value="0.05" units="cm"/>
      <inkml:brushProperty name="height" value="0.05" units="cm"/>
      <inkml:brushProperty name="color" value="#004F8B"/>
    </inkml:brush>
  </inkml:definitions>
  <inkml:trace contextRef="#ctx0" brushRef="#br0">0 75 10248,'0'0'13073,"7"-11"-12788,22-33-5,-28 42-245,1 1 0,-1-1 0,1 1-1,-1-1 1,1 1 0,-1 0 0,1 0 0,0-1 0,-1 1 0,1 0 0,0 0-1,0 1 1,0-1 0,0 0 0,0 1 0,0-1 0,0 1 0,0 0 0,0-1 0,0 1-1,0 0 1,0 0 0,0 0 0,0 1 0,3 0 0,6-1 451,-10 0-458,-1 0 0,1 0-1,-1 0 1,0 1-1,1-1 1,-1 0 0,1 0-1,-1 0 1,0 0 0,1 1-1,-1-1 1,1 0 0,-1 0-1,0 1 1,1-1 0,-1 0-1,0 0 1,0 1 0,1-1-1,-1 0 1,0 1 0,0-1-1,1 1 1,-1-1-1,0 0 1,0 1 0,0-1-1,0 1 1,0-1 0,1 1-1,0 19 423,-9 18-46,5-29-301,0 0 0,-1 0 0,-1-1-1,1 0 1,-1 0 0,-1 0 0,1 0 0,-1-1 0,-1 0 0,-10 10 0,17-17-96,-1 0 0,1 0 0,0 0 0,0 1 0,0-1 0,0 0 1,-1 0-1,1 0 0,0 1 0,0-1 0,0 0 0,0 0 0,0 1 0,0-1 1,-1 0-1,1 0 0,0 1 0,0-1 0,0 0 0,0 0 0,0 1 0,0-1 0,0 0 1,0 0-1,0 1 0,0-1 0,0 0 0,0 0 0,0 1 0,1-1 0,-1 0 0,0 0 1,0 0-1,0 1 0,0-1 0,0 0 0,0 0 0,1 1 0,11 8 151,15 4 69,3-4 189,0 0 0,49 6-1,-73-14-310,0-1 0,0 0 0,1 0 0,-1-1 0,0 0-1,0 0 1,1 0 0,9-4 0,-10 4-725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4:48.133"/>
    </inkml:context>
    <inkml:brush xml:id="br0">
      <inkml:brushProperty name="width" value="0.05" units="cm"/>
      <inkml:brushProperty name="height" value="0.05" units="cm"/>
      <inkml:brushProperty name="color" value="#004F8B"/>
    </inkml:brush>
  </inkml:definitions>
  <inkml:trace contextRef="#ctx0" brushRef="#br0">0 77 9040,'0'0'13501,"11"-2"-13172,215-17 1080,-41 6-465,-91 4-401,120-18 969,-202 24-1358,0 2 1,1-1-1,-1 2 1,1 0-1,-1 0 0,1 1 1,-1 1-1,1 0 1,-1 0-1,17 7 0,-12-4 138,0-1 0,0 0-1,0-1 1,1-1-1,23 0 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4:49.620"/>
    </inkml:context>
    <inkml:brush xml:id="br0">
      <inkml:brushProperty name="width" value="0.05" units="cm"/>
      <inkml:brushProperty name="height" value="0.05" units="cm"/>
      <inkml:brushProperty name="color" value="#004F8B"/>
    </inkml:brush>
  </inkml:definitions>
  <inkml:trace contextRef="#ctx0" brushRef="#br0">163 114 9344,'0'0'12682,"-10"0"-12342,-35 1-33,41-1-224,0 1 1,0-1-1,0 1 1,0 0-1,1 1 1,-1-1-1,0 0 1,1 1-1,-1 0 1,1 0-1,0 0 1,0 0-1,0 1 1,0-1-1,0 1 1,0 0-1,0 0 1,-4 6-1,2-1 93,1 0 0,0 1 0,0-1 0,0 1 0,-3 15 0,4-13 42,0 0-1,1 0 1,1 0-1,0 0 1,1 0-1,0 11 0,0-17-136,1 0-1,0 0 0,0 0 0,0 0 0,0 0 1,1 0-1,0-1 0,0 1 0,0-1 0,0 1 1,1-1-1,0 0 0,0 0 0,0 0 0,6 6 0,-6-8-39,-1 0 0,1 0 0,0-1 0,0 1 0,0-1-1,0 0 1,0 0 0,0 0 0,0 0 0,0 0-1,0-1 1,1 1 0,-1-1 0,0 0 0,0 0-1,0 0 1,1 0 0,-1-1 0,0 1 0,0-1 0,0 0-1,0 0 1,0 0 0,0 0 0,0-1 0,0 1-1,0-1 1,0 0 0,-1 1 0,1-1 0,-1-1-1,1 1 1,-1 0 0,0 0 0,4-6 0,54-97 1923,-59 105-1953,-1-1 0,0 1 0,0 0-1,0-1 1,0 1 0,1-1 0,-1 1 0,0-1 0,0 1 0,1 0 0,-1-1 0,0 1 0,0 0 0,1-1 0,-1 1 0,0 0 0,1-1 0,-1 1-1,1 0 1,-1 0 0,1-1 0,-1 1 0,0 0 0,1 0 0,-1 0 0,1 0 0,-1-1 0,1 1 0,-1 0 0,1 0 0,-1 0 0,1 0 0,-1 0-1,1 0 1,-1 0 0,0 1 0,1-1 0,-1 0 0,1 0 0,0 0 0,13 19 578,-4-3-421,29 21-168,-27-26 0,-10-10 0,0 1 0,1-1 0,-1 1 0,0-1 0,1 0 0,-1 0 0,0 0 0,1 0 0,0-1 0,-1 1 0,1 0 0,-1-1 0,1 0 0,0 0 0,-1 0 0,4 0 0,-1-1 0,0 1 0,0-1 0,0 0 0,0-1 0,0 1 0,0-1 0,6-3 0,-4 1 0,-1-1 0,1 1 0,-1-1 0,0 0 0,0-1 0,-1 0 0,0 0 0,0 0 0,0 0 0,-1-1 0,1 1 0,3-12 0,-2 5 0,0 0 0,-2-1 0,0 0 0,0 0 0,-2 0 0,2-16 0,-3 20 0,0 4 0,0-1 0,-1 1 0,0 0 0,0-1 0,-1 1 0,-1-10 0,-21-60 0,23 76 0,0 0 0,0-1 0,0 1 0,0 0 0,-1-1 0,1 1 0,0 0 0,0 0 0,0 0 0,-1-1 0,1 1 0,0 0 0,-1 0 0,1 0 0,0 0 0,0-1 0,-1 1 0,1 0 0,0 0 0,-1 0 0,1 0 0,0 0 0,-1 0 0,1 0 0,0 0 0,-1 0 0,1 0 0,0 0 0,-1 0 0,1 0 0,0 0 0,-1 0 0,1 0 0,0 0 0,0 1 0,-1-1 0,1 0 0,0 0 0,-1 0 0,1 0 0,0 1 0,0-1 0,-1 0 0,1 0 0,0 0 0,0 1 0,0-1 0,-1 0 0,1 1 0,0-1 0,0 0 0,0 0 0,0 1 0,0-1 0,0 0 0,-1 1 0,1-1 0,0 0 0,0 1 0,0-1 0,0 0 0,0 1 0,0-1 0,0 0 0,0 1 0,0-1 0,1 0 0,-1 1 0,3 34 803,1-18-5838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4:50.721"/>
    </inkml:context>
    <inkml:brush xml:id="br0">
      <inkml:brushProperty name="width" value="0.05" units="cm"/>
      <inkml:brushProperty name="height" value="0.05" units="cm"/>
      <inkml:brushProperty name="color" value="#004F8B"/>
    </inkml:brush>
  </inkml:definitions>
  <inkml:trace contextRef="#ctx0" brushRef="#br0">19 1 8936,'0'0'18922,"10"0"-18740,31 1 1,-41-1-170,1 0-1,0 0 1,-1 0-1,1 0 1,-1 0-1,1 0 0,0 0 1,-1 1-1,1-1 1,-1 0-1,1 0 1,-1 1-1,1-1 1,-1 0-1,1 1 1,-1-1-1,1 0 1,-1 1-1,1-1 1,-1 1-1,0-1 1,1 1-1,-1-1 1,0 1-1,1-1 1,-1 1-1,0-1 0,0 1 1,1-1-1,-1 1 1,0 0-1,0-1 1,0 1-1,0-1 1,0 1-1,0-1 1,0 2-1,-6 20 314,5-18-230,-1 1 20,0 1-1,0-1 1,0 0 0,0 0-1,-1 0 1,0 0-1,0 0 1,-1-1 0,1 0-1,-1 1 1,0-1-1,0 0 1,0-1 0,-1 1-1,1-1 1,-9 5-1,12-7-101,0-1 0,1 0 1,-1 0-1,0 0 0,1 1 0,-1-1 0,1 0 0,-1 1 0,0-1 0,1 1 0,-1-1 0,1 0 0,-1 1 0,1-1 0,-1 1 0,1-1 0,0 1 0,-1 0 0,1-1 0,0 1 0,-1 0 0,11 4 557,26-7 224,99-26-795,-113 27-203,-17 2-3655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4:52.263"/>
    </inkml:context>
    <inkml:brush xml:id="br0">
      <inkml:brushProperty name="width" value="0.05" units="cm"/>
      <inkml:brushProperty name="height" value="0.05" units="cm"/>
      <inkml:brushProperty name="color" value="#004F8B"/>
    </inkml:brush>
  </inkml:definitions>
  <inkml:trace contextRef="#ctx0" brushRef="#br0">1 0 10248,'0'0'12606,"0"11"-12287,-1 34-11,2-42-258,-1 1 0,1-1 1,0 0-1,0 0 1,0 0-1,0 0 1,1 0-1,-1-1 0,1 1 1,0 0-1,0-1 1,0 1-1,3 2 0,5 8 201,13 28 399,-1 0 1,-3 2 0,17 51-1,-25-62-238,-2 2 1,9 59-1,-2 70 631,-12-114-842,-1 221 1334,-5-139-615,-2-40-659,-4 0 1,-22 105-1,-13-35-261,26-103 0,15-43 0,2-14 0,0 1 0,0-1 0,0 0 0,0 1 0,0-1 0,0 0 0,0 0 0,-1 1 0,1-1 0,-1 0 0,1 0 0,-1 0 0,1 1 0,-2 0 0,2-2 0,0 0 0,0 0 0,0 0 0,0 0 0,0 0 0,0-1 0,0 1 0,0 0 0,0 0 0,0 0 0,0 0 0,0 0 0,0 0 0,0 0 0,0 0 0,0 0 0,0 0 0,0 0 0,0-1 0,0 1 0,0 0 0,0 0 0,0 0 0,0 0 0,0 0 0,0 0 0,0 0 0,0 0 0,-1 0 0,1 0 0,0 0 0,0 0 0,0 0 0,0 0 0,0 0 0,0 0 0,0 0 0,0 0 0,0 0 0,0 0 0,0 0 0,-1 0 0,1 0 0,0 0 0,0 0 0,0 0 0,0 0 0,0 0 0,0 0 0,0 0 0,0 0 0,0 0 0,0 0 0,0 0 0,0 0 0,-1 0 0,1 0 0,0 0 0,0 0 0,0 0 0,0 1 0,0-1 0,0 0 0,2-13 0,7-18 0,2-2 676,4-10-1142,-8 22-3708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4:53.233"/>
    </inkml:context>
    <inkml:brush xml:id="br0">
      <inkml:brushProperty name="width" value="0.05" units="cm"/>
      <inkml:brushProperty name="height" value="0.05" units="cm"/>
      <inkml:brushProperty name="color" value="#004F8B"/>
    </inkml:brush>
  </inkml:definitions>
  <inkml:trace contextRef="#ctx0" brushRef="#br0">1 1 8744,'0'0'18366,"10"0"-18033,15 1-197,9-1 651,0 2 0,0 1 0,38 8 0,-63-10-385,-8-1-362,-1 0-1,1 0 1,-1 0-1,1 0 1,-1 0-1,1-1 1,-1 1-1,1 0 1,-1 0-1,1 1 1,-1-1-1,1 0 1,-1 0-1,1 0 1,-1 0-1,0 0 1,1 0-1,-1 1 1,1-1-1,-1 0 1,1 0-1,-1 1 0,0-1 1,1 0-1,-1 1 1,0-1-1,1 0 1,-1 1-1,0-1 1,1 0-1,-1 1 1,0-1-1,0 1 1,1-1-1,-1 1 1,0-1-1,0 1 1,0-1-1,0 0 1,1 2-1,1 0 58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4:53.672"/>
    </inkml:context>
    <inkml:brush xml:id="br0">
      <inkml:brushProperty name="width" value="0.05" units="cm"/>
      <inkml:brushProperty name="height" value="0.05" units="cm"/>
      <inkml:brushProperty name="color" value="#004F8B"/>
    </inkml:brush>
  </inkml:definitions>
  <inkml:trace contextRef="#ctx0" brushRef="#br0">0 1 12664,'0'0'6390,"5"13"-5833,1 10-255,0 0 0,-1 0 0,-2 1 0,0-1 0,-1 30 0,-8 258 5146,2-281-3967,-1-23-4456</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4:55.195"/>
    </inkml:context>
    <inkml:brush xml:id="br0">
      <inkml:brushProperty name="width" value="0.05" units="cm"/>
      <inkml:brushProperty name="height" value="0.05" units="cm"/>
      <inkml:brushProperty name="color" value="#004F8B"/>
    </inkml:brush>
  </inkml:definitions>
  <inkml:trace contextRef="#ctx0" brushRef="#br0">37 128 7528,'0'0'4582,"6"-10"-4290,17-28 15,3 4 1112,-5 4 342,-21 29-1601,0 0 1,1 0 0,-1 0-1,0 1 1,1-1 0,-1 0-1,0 0 1,1 1-1,-1-1 1,1 0 0,0 1-1,-1-1 1,1 1-1,-1-1 1,1 1 0,0-1-1,0 1 1,-1-1 0,1 1-1,0-1 1,0 1-1,-1 0 1,1 0 0,0-1-1,4 1 3506,-9 7-2679,-17 87 784,9-34-1268,-20 106 861,-6 23 408,35-177-1647,-2 6 542,1-1-1,1 1 1,-2 34 0,1-36-667,4-15 0,1-1 0,0 1 0,-1-1 0,1 0 0,0 1 0,-1-1 0,1 0 0,0 1 0,0-1 0,-1 0 0,1 0 0,0 0 0,0 0 0,-1 1 0,1-1 0,0 0 0,0 0 0,0-1 0,-1 1 0,1 0 0,0 0 0,0 0 0,1-1 0,-2 1 0,161-27 0,-125 20 0,0 2 0,0 1 0,38 1 0,-73 2 0,0 0 0,0 0 0,0 0 0,-1 0 0,1-1 0,0 1 0,-1 0 0,1-1 0,-1 1 0,0 0 0,1-1 0,-1 1 0,1-3 0,-1 2 0,3-8-4071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3:24.686"/>
    </inkml:context>
    <inkml:brush xml:id="br0">
      <inkml:brushProperty name="width" value="0.05" units="cm"/>
      <inkml:brushProperty name="height" value="0.05" units="cm"/>
      <inkml:brushProperty name="color" value="#FF0066"/>
    </inkml:brush>
  </inkml:definitions>
  <inkml:trace contextRef="#ctx0" brushRef="#br0">285 116 7136,'0'0'13350,"-11"2"-13051,4-2-256,0 1 46,1-1 0,-1 1 0,0 1 0,0-1 0,1 1 0,-1 0 0,1 0 0,0 1 0,-1 0-1,1 0 1,-7 6 0,1 1 165,-17 14 602,-47 50 0,69-65-736,-1 0 1,2 1-1,-1 0 0,1 0 0,1 0 0,0 0 0,0 1 0,1 0 0,0 0 0,-2 15 0,5-23-85,1 1 0,0-1 0,0 0-1,0 1 1,0-1 0,1 0 0,-1 1 0,1-1 0,0 0 0,0 0 0,0 0-1,0 1 1,1-1 0,-1-1 0,1 1 0,0 0 0,-1 0 0,2 0 0,-1-1 0,0 1-1,3 2 1,-1-2 3,-1 0 0,1-1 0,0 1 0,-1-1 0,1 0 0,0 0 0,1 0 0,-1 0 0,0-1 0,0 1 0,1-1 0,-1 0 0,1-1 0,-1 1 0,7-1 0,7-2 91,0-2 0,0 0 0,0-1 0,0-1 0,-1-1 0,20-10 0,-21 8 46,0 0 0,-1-2 0,0 1 0,-1-2 0,14-13 0,14-12 602,-41 37-740,0-1 0,-1 0 0,1 0 0,-1 1 1,1-1-1,-1 0 0,1 0 0,-1 0 0,1 0 0,-1 0 0,0 0 0,1 0 0,-1 1 0,0-3 0,0 14 480,0-5-495,1 0 0,0 0 0,1 0 0,-1 0 0,1 0 0,0 0 0,1-1 0,-1 1 0,1-1 0,0 0 0,7 9-1,-4-6 14,0-1-1,1 1 0,-1-1 0,2-1 0,-1 1 0,13 8 0,-15-13-21,0 0 0,0 0 0,1 0 1,-1-1-1,0 1 0,1-1 0,-1-1 1,0 1-1,1-1 0,-1 0 0,1 0 1,-1 0-1,1-1 0,-1 0 0,1 0 1,-1 0-1,0-1 0,0 0 0,8-3 1,0-1 28,1-1 1,-1 0 0,0-1 0,-1-1-1,23-19 1,-30 23-6,0-1-1,0 0 1,0 0 0,0-1-1,-1 1 1,0-1-1,0 0 1,-1 0 0,0 0-1,0-1 1,-1 1 0,2-11-1,-3 13 1,0 0 0,0 0 0,-1 0-1,0 0 1,0 0 0,0 0 0,-1 0 0,1 0 0,-1 0-1,-1 0 1,1 1 0,0-1 0,-1 0 0,0 1-1,0-1 1,-1 1 0,1 0 0,-1-1 0,0 1 0,-5-5-1,7 8-29,0 0 0,0 0-1,0-1 1,0 1 0,0 0-1,1 0 1,-1-1 0,0 1-1,1 0 1,-1-1 0,1 1-1,-1-1 1,1 1 0,0-1-1,-1 1 1,1-1 0,0 1-1,0-3 1,1 4-7,0 0 0,0-1 0,0 1 0,0 0 0,0 0 0,0-1 0,0 1 0,0 0 0,0 0 0,0 0 0,0 0 0,0 0 0,0 1 0,0-1 0,0 0 0,0 0 0,0 1 0,0-1 0,0 0 0,1 2 0,3-1 0,90 5 0,-85-5 0,0-2 0,0 1 0,-1-1 0,1 0 0,20-6 0,47-20 0,-40 13 0,-8 4 0,-20 6 0,0 0 0,0 1 0,0 0 0,0 1 0,1 0 0,-1 0 0,1 1 0,17 1 0,-14 1 0,-1 2 0,0 0 0,1 1 0,-1 0 0,0 0 0,-1 2 0,21 11 0,-5-3 0,3 6 0,-25-16 0,0-1 0,0 1 0,0-1 0,0 0 0,1-1 0,9 5 0,-15-7 0,0 0 0,0-1 0,0 1 0,0 0 0,0 0 0,0 0 0,0 0 0,0 0 0,0 0 0,0 0 0,0 0 0,0 0 0,0 0 0,-1 0 0,1 0 0,0 0 0,0-1 0,0 1 0,0 0 0,0 0 0,0 0 0,0 0 0,0 0 0,0 0 0,0 0 0,0 0 0,0 0 0,0 0 0,0-1 0,0 1 0,0 0 0,0 0 0,1 0 0,-1 0 0,0 0 0,0 0 0,0 0 0,0 0 0,0 0 0,0 0 0,0 0 0,0 0 0,0-1 0,0 1 0,0 0 0,0 0 0,0 0 0,0 0 0,0 0 0,1 0 0,-1 0 0,0 0 0,0 0 0,0 0 0,0 0 0,0 0 0,0 0 0,0 0 0,0 0 0,0 0 0,0 0 0,1 0 0,-1 0 0,0 0 0,-9-11 0,-11-10 0,14 16 0,1 1 0,-1 0 0,0 0 0,0 0 0,-1 0 0,1 1 0,-1 0 0,0 1 0,1 0 0,-9-2 0,10 3 0,1 0 0,-1 0 0,1 1 0,-1 0 0,1 0 0,-1 0 0,1 0 0,0 1 0,-1 0 0,1 0 0,-1 0 0,1 0 0,0 1 0,0 0 0,0 0 0,0 0 0,-5 3 0,5-2 0,-1 0 0,1 1 0,-1-1 0,1 1 0,1 0 0,-1 0 0,0 1 0,1-1 0,0 1 0,0 0 0,0-1 0,1 1 0,-1 1 0,1-1 0,1 0 0,-1 0 0,1 1 0,0-1 0,0 1 0,0-1 0,1 1 0,-1 0 0,2-1 0,-1 1 0,0-1 0,1 1 0,0-1 0,1 1 0,1 5 0,-1-5 0,0-1 0,1 1 0,0-1 0,0 1 0,0-1 0,0 0 0,7 7 0,-9-11 0,1 1 0,-1 0 0,1-1 0,-1 1 0,1-1 0,0 1 0,-1-1 0,1 0 0,0 0 0,0 0 0,0 0 0,0 0 0,0 0 0,0 0 0,1-1 0,-1 1 0,0-1 0,0 1 0,0-1 0,1 0 0,-1 0 0,0 0 0,3-1 0,-2 0 0,0 0 0,0-1 0,0 1 0,-1-1 0,1 1 0,-1-1 0,1 0 0,-1 0 0,0-1 0,0 1 0,0 0 0,0-1 0,3-3 0,19-38 0,-20 37 0,1-2 0,-1 0 0,-1-1 0,1 1 0,-1-1 0,-1 1 0,0-1 0,1-10 0,-1 28 0,0-1 0,1 1 0,0 0 0,0-1 0,0 1 0,1-1 0,0 0 0,8 10 0,-1 0 0,-8-11 0,1 0 0,0-1 0,0 1 0,1-1 0,0 0 0,0 0 0,0 0 0,0-1 0,1 1 0,0-1 0,0-1 0,7 4 0,-9-5 0,1 0 0,0-1 0,-1 0 0,1 0 0,0 0 0,0 0 0,0-1 0,-1 0 0,1 0 0,0 0 0,0-1 0,0 1 0,0-1 0,-1 0 0,1-1 0,0 1 0,-1-1 0,8-4 0,4-2 0,-1-2 0,0 0 0,0-1 0,-1 0 0,18-19 0,-11 7 0,0-1 0,23-35 0,-26 33 0,-11 17 0,0-1 0,-1 0 0,9-18 0,-15 38 0,0 0 0,0 0 0,3 18 0,-3-25 0,5 50 0,-4-29 0,2 0 0,0 0 0,1 0 0,1-1 0,11 28 0,-16-50 0,0-1 0,0 1 0,1-1 0,-1 1 0,0 0 0,1-1 0,-1 1 0,0-1 0,1 1 0,-1-1 0,1 1 0,-1-1 0,1 1 0,-1-1 0,1 1 0,0-1 0,-1 0 0,1 1 0,-1-1 0,1 0 0,0 0 0,-1 1 0,1-1 0,0 0 0,-1 0 0,1 0 0,1 0 0,-1 0 0,1 0 0,0 0 0,-1-1 0,1 1 0,0-1 0,-1 0 0,1 1 0,-1-1 0,1 0 0,2-2 0,3-2 0,0-1 0,-1-1 0,8-7 0,-13 13 0,13-18 0,-1 0 0,-1-1 0,-1-1 0,0 0 0,12-37 0,-9 23 0,-9 21 0,-4 11 0,-1 1 0,1-1 0,0 1 0,0 0 0,0 0 0,0-1 0,1 1 0,-1 0 0,2-2 0,-2 3 0,0 1 0,0-1 0,0 1 0,0-1 0,0 1 0,0 0 0,0 0 0,0-1 0,0 1 0,0 0 0,0 0 0,0 0 0,0 0 0,0 0 0,0 0 0,0 0 0,0 1 0,0-1 0,0 0 0,0 1 0,0-1 0,-1 0 0,1 1 0,0-1 0,0 1 0,0-1 0,0 1 0,1 1 0,25 15 0,1-1 0,1-2 0,0-1 0,1-1 0,0-1 0,53 11 0,-74-21 0,1 0 0,-1 0 0,0-1 0,1-1 0,-1 1 0,0-2 0,1 1 0,-1-1 0,16-6 0,-20 6 0,1 0 0,-1-1 0,0 0 0,0 0 0,0 0 0,0 0 0,-1-1 0,0 0 0,1 0 0,-1 0 0,0 0 0,-1-1 0,1 0 0,-1 1 0,0-1 0,4-10 0,-6 14 0,0-1 0,-1 1 0,1-1 0,-1 0 0,1 0 0,-1 1 0,1-1 0,-1 0 0,0 0 0,0 1 0,0-1 0,0 0 0,0 0 0,0 0 0,-1 1 0,1-1 0,-1 0 0,1 0 0,-1 1 0,1-1 0,-1 0 0,0 1 0,0-1 0,0 1 0,0-1 0,0 1 0,0-1 0,0 1 0,-1 0 0,1 0 0,0-1 0,-1 1 0,1 0 0,-2-1 0,0 1 0,0 0 0,0 0 0,1 0 0,-1 0 0,0 0 0,0 1 0,0-1 0,0 1 0,0 0 0,0-1 0,0 2 0,0-1 0,0 0 0,0 1 0,0-1 0,0 1 0,0 0 0,0 0 0,1 0 0,-5 2 0,4-2 0,0 1 0,0 0 0,0 0 0,0 0 0,1 0 0,-1 0 0,0 0 0,1 1 0,0-1 0,0 1 0,-1 0 0,1 0 0,1 0 0,-1 0 0,0 0 0,1 0 0,0 0 0,-2 5 0,3-3 0,-1 0 0,1 0 0,-1 0 0,2 0 0,-1 0 0,0 0 0,1 0 0,0 0 0,0 0 0,1-1 0,2 7 0,5 9 0,0-1 0,2-1 0,0 1 0,24 26 0,-30-39 0,0 0 0,0-1 0,0 1 0,1-1 0,0-1 0,0 1 0,0-1 0,0 0 0,1 0 0,9 3 0,-12-5 0,0-1 0,0 0 0,0 0 0,1 0 0,-1-1 0,0 1 0,0-1 0,1 0 0,-1 0 0,0 0 0,1-1 0,-1 1 0,0-1 0,0 0 0,0-1 0,0 1 0,0-1 0,0 1 0,5-4 0,1-1 0,-1 0 0,0 0 0,0-1 0,0 0 0,-1 0 0,0-1 0,14-18 0,11-24 0,48-99 0,-39 76 0,-42 72 0,1 1 0,-1 0 0,0 0 0,0 0 0,0 0 0,1-1 0,-1 1 0,0 0 0,0 0 0,0 0 0,1 0 0,-1 0 0,0 0 0,0 0 0,1 0 0,-1 0 0,0 0 0,0 0 0,0-1 0,1 2 0,-1-1 0,0 0 0,0 0 0,1 0 0,-1 0 0,0 0 0,0 0 0,1 0 0,-1 0 0,0 0 0,0 0 0,0 0 0,1 0 0,-1 1 0,0-1 0,0 0 0,0 0 0,1 0 0,-1 0 0,0 1 0,0-1 0,0 0 0,0 0 0,0 0 0,1 1 0,-1-1 0,0 0 0,0 0 0,0 1 0,0-1 0,0 0 0,0 0 0,0 0 0,0 1 0,0-1 0,0 0 0,0 0 0,0 1 0,6 15 0,-6-16 0,4 15 0,-1 1 0,0 0 0,-1-1 0,-1 1 0,-1 0 0,-1 20 0,-4 3 0,-11 53 0,16-91 0,0 0 0,-1 0 0,1 0 0,0 0 0,0-1 0,0 1 0,-1 0 0,1 0 0,-1 0 0,1 0 0,0-1 0,-1 1 0,1 0 0,-1 0 0,0-1 0,1 1 0,-1 0 0,0-1 0,1 1 0,-1 0 0,0-1 0,0 1 0,1-1 0,-1 0 0,-1 1 0,1-1 0,-1 0 0,1 0 0,0 0 0,0 0 0,-1 0 0,1-1 0,0 1 0,0 0 0,0-1 0,-1 1 0,1-1 0,0 0 0,0 1 0,0-1 0,0 0 0,-1 0 0,-6-7 0,0 0 0,0 0 0,-9-12 0,12 13 0,1-5 0,3 7 0,1 4 0,0 1 0,1 0 0,-1 0 0,0-1 0,0 1 0,1 0 0,-1 0 0,0 0 0,0 0 0,1-1 0,-1 1 0,0 0 0,1 0 0,-1 0 0,0 0 0,1 0 0,-1 0 0,0 0 0,0 0 0,1 0 0,-1 0 0,0 0 0,1 0 0,-1 0 0,0 0 0,1 0 0,-1 0 0,0 0 0,1 0 0,-1 0 0,0 0 0,0 1 0,1-1 0,-1 0 0,0 0 0,0 0 0,1 0 0,-1 1 0,0-1 0,1 1 0,16 7 0,-16-8 0,63 28 0,1-2 0,69 17 0,-123-40 0,-1-1 0,1 0 0,0-1 0,0 0 0,0-1 0,0 0 0,0 0 0,0-2 0,0 1 0,0-1 0,13-5 0,-23 7 56,0 0 1,-1-1-1,1 1 1,0 0-1,0-1 0,0 1 1,0-1-1,-1 0 1,1 1-1,0-1 1,0 0-1,-1 1 0,1-1 1,-1 0-1,2-1 1,1-5-4104</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4:55.651"/>
    </inkml:context>
    <inkml:brush xml:id="br0">
      <inkml:brushProperty name="width" value="0.05" units="cm"/>
      <inkml:brushProperty name="height" value="0.05" units="cm"/>
      <inkml:brushProperty name="color" value="#004F8B"/>
    </inkml:brush>
  </inkml:definitions>
  <inkml:trace contextRef="#ctx0" brushRef="#br0">73 14 14464,'0'0'3633,"-10"-2"-3243,-3-1-178,6 1 214,0 1 1,0 0 0,0 0 0,-14 0 0,21 1 107,25-1 1017,0 0 0,41 4 0,5 0 703,-4 4 2043,-64-8-4126</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4:56.398"/>
    </inkml:context>
    <inkml:brush xml:id="br0">
      <inkml:brushProperty name="width" value="0.05" units="cm"/>
      <inkml:brushProperty name="height" value="0.05" units="cm"/>
      <inkml:brushProperty name="color" value="#004F8B"/>
    </inkml:brush>
  </inkml:definitions>
  <inkml:trace contextRef="#ctx0" brushRef="#br0">1 30 11048,'0'0'14422,"11"-4"-13878,-9 3-512,13-4 234,-1 0 0,0 2 1,1-1-1,0 2 0,22-2 0,2 3 444,-15 0-17,0 1 0,0 1 0,0 1-1,-1 1 1,32 8 0,-49-9-666,0-1 1,0 0 0,0 0-1,1-1 1,-1 0 0,0 0 0,0 0-1,9-2 1,-5-7-104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4:57.504"/>
    </inkml:context>
    <inkml:brush xml:id="br0">
      <inkml:brushProperty name="width" value="0.05" units="cm"/>
      <inkml:brushProperty name="height" value="0.05" units="cm"/>
      <inkml:brushProperty name="color" value="#004F8B"/>
    </inkml:brush>
  </inkml:definitions>
  <inkml:trace contextRef="#ctx0" brushRef="#br0">96 1 11760,'0'0'20855,"-3"10"-20727,-28 90-108,16-57-22,-17 79 0,25-24 2,1-82 0,5-15 0,3-10 0,3-9-223,-1 0 1,-1 0-1,1-24 0,-2 27-2821</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5:03.302"/>
    </inkml:context>
    <inkml:brush xml:id="br0">
      <inkml:brushProperty name="width" value="0.05" units="cm"/>
      <inkml:brushProperty name="height" value="0.05" units="cm"/>
      <inkml:brushProperty name="color" value="#004F8B"/>
    </inkml:brush>
  </inkml:definitions>
  <inkml:trace contextRef="#ctx0" brushRef="#br0">31 337 7136,'0'0'14809,"-6"-11"-14444,-17-34-2,23 43-339,-1 1 0,1-1 0,0 1 0,0-1 0,0 1 0,0-1 0,0 1 0,0-1 0,0 0 0,0 1 1,0-1-1,1 1 0,-1-1 0,1 1 0,-1 0 0,1-1 0,0 1 0,-1-1 0,1 1 0,0 0 0,0 0 1,0-1-1,0 1 0,1-1 0,3-4 100,2-6 212,1 1-1,1 0 1,0 0-1,1 0 1,0 2-1,0-1 0,1 1 1,0 0-1,20-11 1,-29 20-210,0-1 0,-1 0 0,1 0 1,-1 0-1,1 1 0,0-1 0,0 1 0,-1 0 0,1-1 1,3 1-1,-4 0-90,0 1 1,0-1 0,0 0-1,-1 1 1,1-1-1,0 1 1,0-1 0,-1 1-1,1 0 1,-1-1 0,1 1-1,0 0 1,-1-1-1,1 1 1,-1 0 0,1 0-1,-1-1 1,0 1-1,1 0 1,-1 0 0,0 0-1,1 0 1,-1 0 0,0-1-1,0 3 1,1 4 75,0 0 1,0 0 0,-1 0-1,-1 9 1,2 22 200,5 17 123,-4-30-8,1 0 0,8 27 0,-10-46-333,0-1 0,1 1 0,0-1 0,0 0 0,5 8 0,-5-10-59,0-1 0,0 0-1,0 0 1,0 0-1,0-1 1,0 1 0,0 0-1,1-1 1,-1 0 0,1 1-1,-1-1 1,1 0-1,3 1 1,0-2-36,0 1 0,0-1 0,0-1 0,-1 1 0,1-1 0,0 0 0,8-3 0,-8 2 0,-1-1 0,0 1 0,1-1 0,-1-1 0,0 1 0,-1-1 0,1 0 0,-1 0 0,1 0 0,-1 0 0,-1-1 0,5-6 0,5-8 0,18-38 0,-29 53 0,4-12 0,0 1 0,-1-1 0,-1-1 0,0 1 0,2-24 0,-3 15 0,9-31 0,-8 45 0,-1 1 0,2-1 0,0 1 0,11-18 0,-13 25 0,1 0 0,0-1 0,1 2 0,-1-1 0,0 1 0,1-1 0,0 1 0,-1 0 0,1 1 0,0-1 0,0 1 0,0 0 0,0 0 0,0 1 0,8-1 0,1 2 0,0 0 0,0 1 0,0 0 0,-1 1 0,1 1 0,-1 0 0,0 1 0,0 0 0,12 8 0,-7 0 852,-10-3-5648</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5:04.574"/>
    </inkml:context>
    <inkml:brush xml:id="br0">
      <inkml:brushProperty name="width" value="0.05" units="cm"/>
      <inkml:brushProperty name="height" value="0.05" units="cm"/>
      <inkml:brushProperty name="color" value="#004F8B"/>
    </inkml:brush>
  </inkml:definitions>
  <inkml:trace contextRef="#ctx0" brushRef="#br0">93 1 9344,'0'0'23168,"-9"11"-22968,-6 10-184,1-1-1,-21 41 1,32-54-16,0 0 0,0 0 0,1 0 0,-1 1 0,2-1 0,-1 1 0,1 0 0,0-1 0,0 12 0,1-15 0,1 0 0,-1 0 0,1 0 0,0 0 0,0 0 0,0 0 0,0 0 0,1 0 0,-1 0 0,1-1 0,0 1 0,0-1 0,1 1 0,-1-1 0,5 5 0,-6-7 0,0 0 0,1 0 0,-1 0 0,1 0 0,0 0 0,-1 0 0,1-1 0,0 1 0,0 0 0,-1-1 0,1 1 0,0-1 0,0 0 0,0 0 0,0 0 0,0 0 0,3 0 0,33-6 0,-1-10 0,-12 5 0,-11 6-4020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5:04.878"/>
    </inkml:context>
    <inkml:brush xml:id="br0">
      <inkml:brushProperty name="width" value="0.05" units="cm"/>
      <inkml:brushProperty name="height" value="0.05" units="cm"/>
      <inkml:brushProperty name="color" value="#004F8B"/>
    </inkml:brush>
  </inkml:definitions>
  <inkml:trace contextRef="#ctx0" brushRef="#br0">0 61 15472,'0'0'6799,"12"-61"-6735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5:07.471"/>
    </inkml:context>
    <inkml:brush xml:id="br0">
      <inkml:brushProperty name="width" value="0.05" units="cm"/>
      <inkml:brushProperty name="height" value="0.05" units="cm"/>
      <inkml:brushProperty name="color" value="#004F8B"/>
    </inkml:brush>
  </inkml:definitions>
  <inkml:trace contextRef="#ctx0" brushRef="#br0">3 61 8744,'0'0'15869,"3"-10"-15512,9-30 3,-9 30 1886,-8 38-1160,3-18-913,1 0 0,0 0 0,1 0 0,0 0 0,1-1 0,0 1 0,0 0 0,1 0 0,0-1 0,1 1 0,7 17 0,-10-26-150,1 1-1,0-1 1,-1 1 0,1-1 0,0 0-1,0 1 1,0-1 0,0 0 0,0 1 0,0-1-1,0 0 1,1 0 0,-1 0 0,0 0 0,1 0-1,-1 0 1,1 0 0,-1-1 0,1 1 0,-1 0-1,1-1 1,-1 1 0,1-1 0,-1 0 0,1 1-1,0-1 1,-1 0 0,1 0 0,0 0-1,-1 0 1,1 0 0,0-1 0,-1 1 0,1 0-1,-1-1 1,1 1 0,0-1 0,-1 0 0,1 1-1,-1-1 1,0 0 0,2-1 0,5-4 148,0-1 0,0 0 0,-1 0 0,0 0 0,8-13 0,-11 15-156,51-77-15,-45 74 0,-9 7 0,0 0 0,1-1 0,-1 1 0,0 0 0,0 0 0,0 0 0,0-1 0,0 1 0,0 0 0,2-4 0,-7 20 0,2 1 0,0-1 0,0 26 0,0-8 0,-23 200 0,17-188 0,-2 0 0,-2-1 0,-20 48 0,30-87 0,0 0 0,0-1 0,-1 1 0,1-1 0,-1 1 0,0-1 0,-1 0 0,1 0 0,-1 0 0,1-1 0,-6 5 0,7-7 0,0 0 0,0 0 0,0 0 0,0 0 0,0 0 0,0-1 0,-1 1 0,1-1 0,0 1 0,0-1 0,0 0 0,0 0 0,-1 0 0,1 0 0,0 0 0,0-1 0,0 1 0,0 0 0,-1-1 0,1 0 0,0 0 0,0 1 0,0-1 0,0 0 0,1-1 0,-1 1 0,0 0 0,-3-3 0,3 3 0,1 0 0,-1-1 0,0 1 0,1 0 0,-1-1 0,1 1 0,-1-1 0,1 1 0,0-1 0,0 0 0,-1 0 0,1 1 0,0-1 0,1 0 0,-1 0 0,0 0 0,1 0 0,-1 0 0,1 0 0,-1 0 0,1 0 0,0-1 0,0 1 0,0 0 0,0 0 0,0 0 0,1 0 0,-1 0 0,0 0 0,1 0 0,0 0 0,-1 0 0,1 0 0,0 0 0,0 0 0,2-3 0,4-3 0,0 0 0,0 1 0,0 0 0,1 0 0,0 0 0,0 1 0,1 0 0,13-6 0,-2 2 0,0 0 0,41-11 0,-38 16 0,33-5 0,-28 6 0,-23 3 0,1 0 0,-1 0 0,0 1 0,1 0 0,-1 0 0,0 0 0,1 0 0,-1 1 0,0 0 0,9 3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5:13.250"/>
    </inkml:context>
    <inkml:brush xml:id="br0">
      <inkml:brushProperty name="width" value="0.05" units="cm"/>
      <inkml:brushProperty name="height" value="0.05" units="cm"/>
      <inkml:brushProperty name="color" value="#004F8B"/>
    </inkml:brush>
  </inkml:definitions>
  <inkml:trace contextRef="#ctx0" brushRef="#br0">66 71 8536,'0'0'10449,"-10"-3"-9996,-31-6-4,40 9-380,1-1 0,-1 1-1,1 0 1,0 0-1,-1-1 1,1 1 0,-1 0-1,1 0 1,-1 0-1,1 0 1,-1 0 0,1 0-1,-1-1 1,1 1-1,-1 0 1,1 0 0,-1 1-1,1-1 1,-1 0-1,1 0 1,-1 0 0,1 0-1,0 0 1,-1 0-1,1 1 1,-1-1 0,1 0-1,-1 0 1,0 1-1,9 2 3373,51-13-2166,58-2 0,-64 7-657,-28 3-279,3 0 181,0-1 0,0-2 0,41-11-1,-49 14-166,-18 2-283,0 1 0,0-1 0,0 0-1,-1 0 1,1 0 0,0-1 0,0 1 0,0 0 0,-1-1 0,1 1-1,0-1 1,-1 1 0,3-2 0,-3 1 362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5:14.078"/>
    </inkml:context>
    <inkml:brush xml:id="br0">
      <inkml:brushProperty name="width" value="0.05" units="cm"/>
      <inkml:brushProperty name="height" value="0.05" units="cm"/>
      <inkml:brushProperty name="color" value="#004F8B"/>
    </inkml:brush>
  </inkml:definitions>
  <inkml:trace contextRef="#ctx0" brushRef="#br0">0 56 10752,'0'0'19303,"11"-9"-19052,36-26 9,-44 34-220,0-1 0,0 0 0,1 1 0,-1 0 0,1 0 0,-1 0 0,1 0 0,0 0 0,-1 1 0,1-1 1,0 1-1,0 0 0,-1 0 0,5 1 0,8 0 145,16-1 512,54 8 0,-14 5-684,-71-13-65,1 1 0,0-1 0,0 1 0,0 0 0,0-1 0,-1 1 0,1 0 0,0 1 0,-1-1 0,1 0 0,-1 0 0,1 0-1,-1 1 1,0-1 0,0 1 0,1-1 0,-1 1 0,0 0 0,1 2 0,2 3-2903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5:48.151"/>
    </inkml:context>
    <inkml:brush xml:id="br0">
      <inkml:brushProperty name="width" value="0.05" units="cm"/>
      <inkml:brushProperty name="height" value="0.05" units="cm"/>
      <inkml:brushProperty name="color" value="#004F8B"/>
    </inkml:brush>
  </inkml:definitions>
  <inkml:trace contextRef="#ctx0" brushRef="#br0">123 287 8136,'0'0'15471,"11"-6"-15199,88-54 1386,-89 54-1004,1 1 0,-1 0 0,23-8 1,-32 12-609,1 1 0,0-1 1,0 0-1,0 0 0,-1 0 1,1 0-1,-1 0 0,1 0 1,-1-1-1,1 1 0,-1-1 1,1 1-1,-1-1 0,0 1 1,0-1-1,0 1 0,0-1 0,0 0 1,0 0-1,-1 0 0,1 1 1,0-1-1,-1 0 0,0 0 1,1 0-1,-1 0 0,0 0 1,0 0-1,0 0 0,0 0 1,0 0-1,-1-4 0,-2-5 42,1 0 1,-2 0-1,1 0 0,-8-14 0,8 17-60,-1 3 12,1-1 1,-1 1-1,0 0 0,0 0 1,0 1-1,-1-1 0,0 1 1,-6-5-1,8 7-26,-1 0 4,0 0-1,0 1 0,0 0 0,0 0 0,0 0 0,0 0 0,0 1 1,0 0-1,-1-1 0,1 2 0,0-1 0,0 0 0,-5 2 0,2 0-10,-1 0-1,1 0 1,0 0-1,1 1 1,-1 1-1,0-1 1,1 1-1,0 0 1,0 0-1,0 1 1,0 0-1,1 0 1,0 0-1,0 0 1,-7 10-1,-17 19-70,24-30 63,1 0 0,0 0 1,0 1-1,0-1 0,0 1 0,1 0 1,0 0-1,0 1 0,-4 8 0,3-1 62,1 0 0,0 1 0,1-1 0,0 1 0,1-1 0,1 1 0,2 23 0,-1-29 3,1 0 0,1-1 0,-1 1 0,1-1 0,5 9-1,5 16 185,-12-29-226,0 0 0,0 0 0,1 0 0,-1 0 0,1 0 0,0 0 0,0 0 0,0 0 0,0 0 0,0-1 0,1 0 0,-1 1 0,1-1 0,-1 0 0,1 0 0,0 0 0,0 0 0,0-1 0,6 3 0,-3-2 18,0-1 0,0 0 0,1 0 0,-1 0 0,1-1 0,-1 0 0,0 0 0,1 0 0,10-3 0,12-2-40,0 1 0,1 1 0,-1 2 0,1 1 0,0 1 0,-1 2 0,0 1 0,1 1 0,39 13 0,-45-14 1010,-24-4-1168,1 1 0,0-1 0,-1 0 1,1 0-1,0 0 0,-1 0 0,1 0 1,-1 0-1,1 0 0,0 0 0,-1 0 1,1 0-1,0 0 0,-1 0 0,1 0 1,0 0-1,-1-1 0,1 1 0,-1 0 1,1-1-1,-1 1 0,1 0 0,-1-1 1,1 1-1,-1 0 0,1-1 0,-1 1 0,1-1 1,-1 1-1,1-1 0,-1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3:34.420"/>
    </inkml:context>
    <inkml:brush xml:id="br0">
      <inkml:brushProperty name="width" value="0.05" units="cm"/>
      <inkml:brushProperty name="height" value="0.05" units="cm"/>
      <inkml:brushProperty name="color" value="#004F8B"/>
    </inkml:brush>
  </inkml:definitions>
  <inkml:trace contextRef="#ctx0" brushRef="#br0">0 130 9744,'0'0'12954,"11"-10"-12779,-4 2-142,0 0 36,0 0 0,1 0 0,-1 1 0,2 0 0,-1 1 0,1 0 0,0 0 0,14-6 0,56-24 835,-70 34-736,-1 0 0,1 1 0,0 0 0,-1 0 0,17 1 0,-14 0 27,-9 0-139,1 0 1,0 0-1,-1 1 1,1-1-1,-1 0 1,1 1-1,-1 0 1,1 0 0,-1-1-1,0 2 1,1-1-1,-1 0 1,0 0-1,0 1 1,1-1-1,-1 1 1,2 2-1,-1-1 2,-1 0 1,0 0-1,0 1 0,0-1 0,0 0 0,-1 1 1,1-1-1,-1 1 0,0 0 0,1 6 1,0 8 60,-1-1 1,0 1 0,-2-1 0,-3 23-1,2-18-27,0 1 17,-1-1 0,-1 1 0,-1-1 0,-11 29 0,13-40-61,-3 7 36,0 0 1,-1-1-1,-1 0 1,-1 0-1,-11 16 1,3-9 21,7-8 9,-1-1-1,-1 0 0,-22 22 1,31-35-73,0 0 0,-1 0 0,1 0 0,-1-1 0,1 0 0,-1 1 1,1-1-1,-1 0 0,0-1 0,0 1 0,-5-1 0,8 0-38,1 0 0,0 0 0,0 0 0,0 0 0,-1 0 0,1 0 0,0 0 0,0 0 0,0 0 0,-1 0 0,1 0 0,0 0 0,0-1 0,0 1 0,0 0 0,-1 0 0,1 0 0,0 0-1,0 0 1,0-1 0,0 1 0,0 0 0,0 0 0,0 0 0,-1 0 0,1-1 0,0 1 0,0 0 0,0 0 0,0 0 0,0-1 0,0 1 0,0 0 0,0 0 0,0 0 0,0-1 0,0 1 0,0 0 0,0 0 0,0 0 0,0-1 0,0 1 0,0 0 0,0 0 0,1 0 0,-1 0 0,0-1 0,0 1 0,0 0 0,0 0-1,0 0 1,0 0 0,0-1 0,1 1 0,-1 0 0,0 0 0,0 0 0,0 0 0,0 0 0,1 0 0,-1 0 0,0-1 0,0 1 0,0 0 0,1 0 0,15-12 72,-11 9-46,4-4 1,5-4 16,-1 0 1,1 1-1,1 0 0,0 1 0,0 1 0,20-7 0,-30 14-23,0 0 0,0 1 0,0-1 0,0 1 0,0 0 0,0 1-1,0-1 1,0 1 0,0 0 0,0 0 0,0 0 0,0 1 0,9 4 0,2 2 123,0 1 1,22 15 0,-14-4 121,-20-16-167,0-1 1,0 1-1,0-1 1,1 0-1,-1 0 1,8 3-1,-12-6-99,1 0 0,0 0 0,-1 0 0,1 0 0,0 0 0,-1 0 0,1-1 0,0 1 0,-1 0-1,1 0 1,-1-1 0,1 1 0,0 0 0,-1-1 0,1 1 0,-1-1 0,1 1 0,-1 0 0,1-1 0,-1 1-1,1-1 1,-1 1 0,0-1 0,1 0 0,-1 1 0,0-1 0,1 1 0,-1-1 0,0-1 0,9-20 24,2-27 854,-7 23-5841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5:49.119"/>
    </inkml:context>
    <inkml:brush xml:id="br0">
      <inkml:brushProperty name="width" value="0.05" units="cm"/>
      <inkml:brushProperty name="height" value="0.05" units="cm"/>
      <inkml:brushProperty name="color" value="#004F8B"/>
    </inkml:brush>
  </inkml:definitions>
  <inkml:trace contextRef="#ctx0" brushRef="#br0">0 66 9536,'0'0'17193,"11"-2"-16995,212-30 818,2 13-165,-77 10-206,-124 7-338,0 1 0,0 1 0,1 1 0,-1 1 0,44 10-1,-30 4 602,-29-12-5630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5:50.840"/>
    </inkml:context>
    <inkml:brush xml:id="br0">
      <inkml:brushProperty name="width" value="0.05" units="cm"/>
      <inkml:brushProperty name="height" value="0.05" units="cm"/>
      <inkml:brushProperty name="color" value="#004F8B"/>
    </inkml:brush>
  </inkml:definitions>
  <inkml:trace contextRef="#ctx0" brushRef="#br0">103 30 10344,'0'0'8787,"-2"14"-8469,-38 241 1474,27-181-1223,-10 56 502,15-83-499,-3 13 393,6-32-136,4-27-555,2-21 308,16-113 73,1-6-324,-16 108-237,12-109 259,-10 112-138,2 0-1,17-51 0,-22 76-174,6-13 424,-2 14-222,0 11-101,43 190 591,-45-186-683,17 96 686,-20-109-722,0 1 1,0-1-1,0 1 1,0-1-1,0 1 1,0-1-1,1 1 1,-1-1-1,0 0 1,0 1-1,0-1 1,0 1-1,1-1 1,-1 1-1,0-1 1,0 0-1,1 1 1,-1-1-1,0 0 1,1 1-1,-1-1 1,0 0-1,1 1 1,-1-1-1,1 0 1,-1 0-1,0 1 1,1-1-1,-1 0 1,1 0-1,9-10 238,2-24-26,-11 34-221,51-205 702,-41 159-485,-9 36-133,0 0 0,0-1 0,0-14 0,-2 24-88,0 1 0,0 0 0,0 0 0,0-1 0,0 1 0,0 0 0,0 0 0,0-1 0,0 1 0,0 0 0,0 0 0,0-1 0,0 1 0,0 0 0,0 0 0,0-1 0,0 1 0,0 0 0,0-1 0,0 1 0,0 0 0,0 0 0,1 0 0,-1-1 0,0 1 0,0 0 0,0 0 0,0 0 0,1-1 0,-1 1 0,0 0 0,0 0 0,0 0 0,1 0 0,-1-1 0,0 1 0,0 0 0,1 0 0,-1 0 0,0 0 0,0 0 0,1 0 0,-1 0 0,0 0 0,0 0 0,1 0 0,-1 0 0,0 0 0,0 0 0,1 0 0,-1 0 0,0 0 0,0 0 0,1 0 0,-1 0 0,0 0 0,0 0 0,1 0 0,-1 1 0,0-1 0,0 0 0,1 0 0,-1 0 0,0 0 0,0 1 0,1-1 0,13 17 0,0 10 0,-2 1 0,-1 0 0,-1 1 0,10 47 0,15 48 0,25 44 0,-60-165 0,1 10 0,-1-13 0,0 1 0,0-1 0,0 0 0,0 0 0,0 1 0,0-1 0,0 0 0,1 0 0,-1 1 0,0-1 0,0 0 0,0 0 0,0 1 0,1-1 0,-1 0 0,0 0 0,0 0 0,0 1 0,1-1 0,-1 0 0,0 0 0,0 0 0,1 0 0,-1 0 0,0 0 0,0 1 0,1-1 0,-1 0 0,0 0 0,1 0 0,-1 0 0,0 0 0,0 0 0,1 0 0,-1 0 0,0 0 0,1 0 0,-1 0 0,0 0 0,0-1 0,1 1 0,-1 0 0,7-3-4092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5:52.071"/>
    </inkml:context>
    <inkml:brush xml:id="br0">
      <inkml:brushProperty name="width" value="0.05" units="cm"/>
      <inkml:brushProperty name="height" value="0.05" units="cm"/>
      <inkml:brushProperty name="color" value="#004F8B"/>
    </inkml:brush>
  </inkml:definitions>
  <inkml:trace contextRef="#ctx0" brushRef="#br0">111 92 9944,'0'0'13981,"-10"10"-13587,-33 28-6,41-37-341,1 0 0,-1 0-1,1 1 1,-1-1 0,1 1-1,0 0 1,-1-1-1,1 1 1,0 0 0,0 0-1,0 0 1,0-1 0,0 1-1,0 2 1,-3 8 344,-2-2-188,1 0-1,1 1 1,0-1 0,0 1 0,1 0-1,0 0 1,1 1 0,0-1 0,1 0-1,1 1 1,-1-1 0,2 1 0,2 19-1,-3-29-150,1 0-1,-1 1 0,1-1 1,0 0-1,0 0 0,-1 0 1,1 0-1,1 0 0,-1 0 0,0 0 1,0 0-1,1 0 0,-1 0 1,1 0-1,0-1 0,-1 1 1,1-1-1,0 1 0,0-1 1,0 0-1,0 0 0,0 0 0,3 1 1,-2-1 0,-1-1 0,1 1 1,0-1-1,-1 0 0,1 0 1,0 0-1,0-1 0,-1 1 0,1-1 1,0 1-1,-1-1 0,1 0 1,-1 0-1,1 0 0,-1 0 1,1 0-1,-1-1 0,1 1 0,2-3 1,12-11 210,-1 0 1,0-1 0,-1 0-1,-1-2 1,0 1-1,17-32 1,-29 46-264,-2 3 0,1-1 0,-1 0 0,1 0 0,-1 0 0,1 0 0,-1 0 0,1 0 0,-1 0 0,0 0 0,1 0 0,-1 0 0,0-1 0,0 0 0,12 30 0,-10-19 0,1 0 0,0 0 0,1 0 0,0-1 0,1 0 0,-1 1 0,1-2 0,7 9 0,-10-13 0,1 0 0,-1-1 0,1 0 0,-1 1 0,1-1 0,0 0 0,0 0 0,0 0 0,0-1 0,0 1 0,4 0 0,-5-1 0,1-1 0,-1 1 0,0-1 0,0 0 0,1 0 0,-1 0 0,0 0 0,0 0 0,1-1 0,-1 1 0,0-1 0,0 1 0,0-1 0,0 0 0,0 0 0,0 0 0,0 0 0,4-3 0,0-1 0,1-1 0,-1 0 0,0 0 0,-1-1 0,0 0 0,0 0 0,0 0 0,-1-1 0,0 1 0,0-1 0,-1 0 0,0 0 0,-1-1 0,4-15 0,-3 4 0,0 1 0,-1-1 0,-1 0 0,-1 0 0,-3-28 0,2 32 0,1 10 0,0 1 0,-1-1 0,0 0 0,0 1 0,0-1 0,-1 1 0,1-1 0,-1 1 0,-3-6 0,5 12 15,0-1-1,0 0 1,0 0 0,0 1-1,0-1 1,0 0-1,0 0 1,0 1 0,0-1-1,0 0 1,0 0 0,0 1-1,0-1 1,0 0 0,0 0-1,-1 1 1,1-1 0,0 0-1,0 0 1,0 0-1,0 1 1,0-1 0,-1 0-1,1 0 1,0 0 0,0 1-1,0-1 1,-1 0 0,1 0-1,0 0 1,0 0-1,0 0 1,-1 0 0,1 1-1,0-1 1,0 0 0,-1 0-1,1 0 1,0 0 0,0 0-1,-1 0 1,1 0 0,0 0-1,0 0 1,-1 0-1,1 0 1,0 0 0,0 0-1,-1-1 1,1 1 0,0 0-1,0 0 1,-1 0 0,1 0-1,0 0 1,0 0-1,0-1 1,-1 1 0,1 0-1,0 0 1,0 0 0,0 0-1,0-1 1,-1 1 0,1 0-1,0 0 1,0-1-1,-2 19-4600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6:04.440"/>
    </inkml:context>
    <inkml:brush xml:id="br0">
      <inkml:brushProperty name="width" value="0.05" units="cm"/>
      <inkml:brushProperty name="height" value="0.05" units="cm"/>
      <inkml:brushProperty name="color" value="#004F8B"/>
    </inkml:brush>
  </inkml:definitions>
  <inkml:trace contextRef="#ctx0" brushRef="#br0">1 499 8432,'0'0'13662,"10"2"-13371,32 2 2,-40-4-263,0 0-1,0-1 1,0 0-1,0 1 1,0-1-1,0 0 1,0 0-1,0 0 1,0 0-1,-1-1 1,1 1-1,0 0 1,-1-1-1,1 1 1,-1-1 0,0 1-1,1-1 1,-1 0-1,0 0 1,0 1-1,0-1 1,0 0-1,1-3 1,1-2 102,4-4 6,-2 0 0,1-1 0,-1 1 0,-1-1-1,0 0 1,-1-1 0,0 1 0,-1-1 0,0 1-1,-1-1 1,-1 1 0,0-1 0,-3-21 0,2 22-10,0 1 1,-1-1 0,-1 1 0,0 0-1,0 0 1,-1 0 0,0 0-1,-11-17 1,10 18 90,-1 0-1,-1 1 1,0 0-1,0 0 0,-15-14 1,13 10 156,9 12-337,-1 0 0,1-1-1,-1 1 1,1 0 0,-1 0-1,1 0 1,-1 1 0,0-1-1,0 0 1,1 0 0,-1 0 0,0 0-1,0 1 1,0-1 0,-1-1-1,2 2-29,-1 0-1,1 0 0,0 0 0,0 0 0,0 0 0,0 0 0,0 0 0,-1 0 0,1 0 0,0 0 1,0 0-1,0 0 0,0 0 0,0 0 0,-1 0 0,1-1 0,0 1 0,0 0 0,0 0 0,0 0 0,0 0 1,0 0-1,0 0 0,0-1 0,-1 1 0,1 0 0,0 0 0,0 0 0,0 0 0,0 0 0,0-1 1,0 1-1,0 0 0,0 0 0,0 0 0,0 0 0,0-1 0,0 1 0,0 0 0,0 0 0,0 0 1,0 0-1,0 0 0,0-1 0,0 1 0,1 0 0,-1 0 0,8-8 254,12-2-27,-6 3-190,1 1 0,1 1 0,-1 1 0,1 0 0,0 1 0,0 1 0,0 1 0,0 0-1,0 0 1,0 2 0,0 0 0,30 7 0,-39-6-13,0 1 0,0 0 0,0 0-1,-1 1 1,1 0 0,-1 0 0,0 0 0,0 1 0,-1 0 0,1 0-1,-1 1 1,0-1 0,-1 1 0,5 7 0,-7-8-11,0-1-1,0 1 1,0 0 0,-1 0 0,0 0-1,0 0 1,0 0 0,-1 0 0,0 0-1,0 7 1,0 2 20,0 6 23,-1 1 0,-1 0 0,-1-1 0,-1 0 0,-1 1 0,-1-2 0,0 1 0,-1-1 0,-2 0 0,0 0 0,0-1-1,-2 0 1,-21 27 0,22-31 7,1 1 0,0 1 0,-10 22 0,5-9 234,14-29-302,0 1 1,0-1-1,-1 0 0,1 1 0,0-1 0,0 1 0,0-1 0,0 0 1,-1 1-1,1-1 0,0 1 0,0-1 0,0 1 0,0-1 0,0 1 0,0-1 1,0 0-1,0 1 0,0-1 0,1 1 0,-1-1 0,0 1 0,0-1 0,0 0 1,0 1-1,1-1 0,-1 0 0,0 1 0,0-1 0,1 1 0,-1-1 0,0 0 1,0 1-1,1-1 0,-1 0 0,1 1 0,20 3 86,21-7 16,-42 3-104,23-2 0,1 0 0,-1 1 0,1 2 0,-1 0 0,26 5 0,-46-5 11,3 0 125,0 0 0,1 0-1,-1-1 1,0 0 0,7 0 0,-11-1-619,1 1 1,-1-1-1,1 1 0,-1-1 1,0 0-1,1 0 1,-1 0-1,0-1 1,4-1-1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6:05.249"/>
    </inkml:context>
    <inkml:brush xml:id="br0">
      <inkml:brushProperty name="width" value="0.05" units="cm"/>
      <inkml:brushProperty name="height" value="0.05" units="cm"/>
      <inkml:brushProperty name="color" value="#004F8B"/>
    </inkml:brush>
  </inkml:definitions>
  <inkml:trace contextRef="#ctx0" brushRef="#br0">208 27 10248,'0'0'9829,"-10"-5"-9361,-31-14 2,38 19-363,-1-1 0,1 0 0,-1 1 0,0-1-1,1 1 1,-1 0 0,1 0 0,-1 1 0,0-1-1,1 1 1,-1 0 0,1 0 0,-1 0 0,1 0-1,-1 1 1,1-1 0,0 1 0,0 0 0,0 0 0,0 0-1,-4 3 1,0 0 186,1-1-16,-1 1 0,1 1 1,0-1-1,0 1 0,1 0 0,-1 0 0,1 1 1,1 0-1,-1-1 0,1 2 0,-6 13 1,10-20-235,0 0 1,0 0 0,0 0 0,0 1 0,0-1 0,0 0 0,1 0 0,-1 0 0,0 0 0,1 0 0,-1 0 0,0 0 0,1 0 0,-1-1 0,1 1 0,0 0-1,-1 0 1,1 0 0,0 0 0,-1-1 0,1 1 0,0 0 0,0-1 0,0 1 0,0 0 0,-1-1 0,2 1 0,26 14 599,-20-12-532,-1-1 0,1 0 1,-1 0-1,1-1 0,-1 0 1,1 0-1,0-1 0,13 0 1,6-3 418,31-7 0,-37 5-2052,0 2-1,30-2 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6:06.456"/>
    </inkml:context>
    <inkml:brush xml:id="br0">
      <inkml:brushProperty name="width" value="0.05" units="cm"/>
      <inkml:brushProperty name="height" value="0.05" units="cm"/>
      <inkml:brushProperty name="color" value="#004F8B"/>
    </inkml:brush>
  </inkml:definitions>
  <inkml:trace contextRef="#ctx0" brushRef="#br0">0 26 16328,'0'0'7777,"12"-1"-7512,195-14 1287,-70 10-838,-75 0-42,85 7-1,-49 6 576,-90-8-1107,0 1 46,-1-1 0,0 1 0,0 0 0,1 1 0,8 3 0,-15-5-136,1 0 1,-1 1 0,0-1 0,0 0-1,1 0 1,-1 0 0,0 0 0,0 0-1,1 0 1,-1-1 0,0 1 0,0 0-1,0-1 1,1 1 0,-1 0 0,2-2-1,6-1-4559</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6:07.803"/>
    </inkml:context>
    <inkml:brush xml:id="br0">
      <inkml:brushProperty name="width" value="0.05" units="cm"/>
      <inkml:brushProperty name="height" value="0.05" units="cm"/>
      <inkml:brushProperty name="color" value="#004F8B"/>
    </inkml:brush>
  </inkml:definitions>
  <inkml:trace contextRef="#ctx0" brushRef="#br0">162 141 8936,'0'0'10450,"-10"-3"-9985,-32-6-11,39 10-357,-1-1 1,1 1 0,0 0-1,0-1 1,0 2-1,0-1 1,0 0 0,0 0-1,0 1 1,0 0 0,0 0-1,1 0 1,-1 0-1,1 0 1,-1 0 0,1 0-1,-3 4 1,-4 4 388,1 0 1,1 1-1,0 0 0,-11 21 1,17-29-404,-1 1 0,1-1 1,0 0-1,1 0 0,-1 1 1,1-1-1,-1 1 0,1-1 1,0 0-1,0 1 0,0-1 1,1 1-1,-1-1 0,1 0 1,0 1-1,0-1 0,0 0 1,0 0-1,1 0 0,-1 1 1,1-2-1,0 1 1,2 3-1,-2-4-49,3 6 180,0-1-1,1 0 1,0 0-1,1-1 0,11 10 1,-16-14-178,0-1 0,0 0 1,-1 0-1,1-1 0,0 1 0,0 0 1,0-1-1,0 1 0,0-1 1,0 1-1,0-1 0,0 0 0,0 0 1,0 0-1,0 0 0,0 0 1,0 0-1,0-1 0,0 1 0,0-1 1,0 1-1,-1-1 0,1 0 1,0 0-1,0 0 0,0 0 0,-1 0 1,1 0-1,0 0 0,-1-1 1,3-2-1,10-10 134,0-1 0,16-24 0,-16 20 158,23-25 0,-36 44-316,-1-1 0,0 1-1,1-1 1,-1 1-1,1-1 1,-1 1 0,1 0-1,-1-1 1,1 1-1,-1-1 1,1 1 0,-1 0-1,1 0 1,0-1 0,-1 1-1,1 0 1,0 0-1,-1 0 1,1 0 0,-1 0-1,1 0 1,0 0-1,-1 0 1,1 0 0,0 0-1,-1 0 1,1 0-1,-1 0 1,1 0 0,0 0-1,0 1 1,14 16 372,2 4-237,-8-14-80,1 0 0,-1-1 1,1 0-1,0 0 0,1-1 0,0 0 0,-1-1 0,20 5 1,-25-8-17,0-1 1,1 1-1,-1-1 1,0 0 0,1 0-1,-1 0 1,0-1-1,1 1 1,-1-2 0,0 1-1,0 0 1,1-1-1,-1 0 1,0 0-1,-1-1 1,1 1 0,0-1-1,-1 0 1,1 0-1,6-7 1,-2 1-48,-1 1 0,0-1 0,0-1 0,-1 1 0,0-1 0,0-1 0,-1 1 0,-1-1 0,7-19 0,-10 23-4,0 0-1,0-1 1,-1 1-1,0 0 1,-1-1-1,0 1 1,0 0-1,0-1 1,-1 1 0,0 0-1,0-1 1,-1 1-1,0 0 1,-1 0-1,1 0 1,-1 1-1,-4-8 1,6 12 0,-1 0 0,1 1 0,-1-1 0,1 0 0,-1 1 0,0-1 0,1 1 0,-5-2 0,-4-6 0,7 4 1019</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6:09.259"/>
    </inkml:context>
    <inkml:brush xml:id="br0">
      <inkml:brushProperty name="width" value="0.05" units="cm"/>
      <inkml:brushProperty name="height" value="0.05" units="cm"/>
      <inkml:brushProperty name="color" value="#004F8B"/>
    </inkml:brush>
  </inkml:definitions>
  <inkml:trace contextRef="#ctx0" brushRef="#br0">295 1 9344,'0'0'13071,"-10"3"-12681,0 0-274,6-2-71,0-1 1,0 2-1,-1-1 1,1 0-1,0 1 1,0 0-1,1 0 1,-1 0-1,0 0 1,1 1-1,-1 0 1,1-1-1,-5 6 1,-10 15 366,2 0-1,0 1 1,2 1 0,-20 45-1,17-27-8,2 1-1,-11 51 0,4 61 498,14-86-544,-22 436 2277,30-471-2413,1-1 1,2 1-1,1 0 0,12 48 0,-11-65-134,1 0 0,0-1 0,1 0 0,1 0 0,1 0 0,0-1 0,1 0 0,1-1 0,0 0 0,14 13 0,46 36-86,-64-58 0,1 0 0,0-1 0,0 0 0,1 0 0,-1-1 0,1 0 0,18 5 0,-25-9 42,1 1 1,0-1-1,0 1 1,0-1-1,0 0 1,0 0-1,0 0 1,-1-1-1,1 1 1,0-1-1,0 0 1,0 1-1,-1-1 1,1 0-1,0 0 1,-1-1-1,1 1 1,-1-1-1,4-1 1,-4 0-575,1 1 1,-1 0-1,0-1 0,0 1 1,0-1-1,0 0 1,0 1-1,2-6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6:10.462"/>
    </inkml:context>
    <inkml:brush xml:id="br0">
      <inkml:brushProperty name="width" value="0.05" units="cm"/>
      <inkml:brushProperty name="height" value="0.05" units="cm"/>
      <inkml:brushProperty name="color" value="#004F8B"/>
    </inkml:brush>
  </inkml:definitions>
  <inkml:trace contextRef="#ctx0" brushRef="#br0">33 0 8744,'0'0'15490,"-5"13"-15077,2-6-348,-2 4 43,1 0 0,0 1 1,1 0-1,0 0 0,1 0 1,-1 17-1,14 214 2155,-11-241-2238,5 60 725,-1 1 876,17 87 0,-20-137-1191,-1-12-395,0 0 1,0 1-1,1-1 0,-1 0 1,0 0-1,0 0 0,0 0 0,1 1 1,-1-1-1,1 0 0,-1 0 0,1 0 1,0 1-1,0 2 972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6:11.196"/>
    </inkml:context>
    <inkml:brush xml:id="br0">
      <inkml:brushProperty name="width" value="0.05" units="cm"/>
      <inkml:brushProperty name="height" value="0.05" units="cm"/>
      <inkml:brushProperty name="color" value="#004F8B"/>
    </inkml:brush>
  </inkml:definitions>
  <inkml:trace contextRef="#ctx0" brushRef="#br0">0 18 11552,'0'0'13537,"10"-2"-13028,20-3 184,0 1 0,30-1-1,-37 5-202,-12-1-147,-1 1 0,0 0 0,0 0-1,0 1 1,0 0 0,0 1 0,0 0 0,-1 1 0,1 0 0,9 4 0,7 2 544,-16-7-5021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3:35.071"/>
    </inkml:context>
    <inkml:brush xml:id="br0">
      <inkml:brushProperty name="width" value="0.05" units="cm"/>
      <inkml:brushProperty name="height" value="0.05" units="cm"/>
      <inkml:brushProperty name="color" value="#004F8B"/>
    </inkml:brush>
  </inkml:definitions>
  <inkml:trace contextRef="#ctx0" brushRef="#br0">1 0 19703,'0'0'5403,"5"10"-5414,102 160 58,-69-115 115,-2 1-1,35 77 0,-43-67-15,-4 1-1,-2 1 1,-4 0 0,-2 2-1,-4 0 1,5 85 0,-16-125-75,-2 0 1,-1-1-1,-6 37 1,5-50 1,0-1 0,-2 1 0,1-1-1,-2 0 1,0 0 0,-1-1 0,-15 25 0,15-31 58,1-1 1,-1 0-1,0 0 0,0 0 1,-11 7-1,10-12 102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6:14.009"/>
    </inkml:context>
    <inkml:brush xml:id="br0">
      <inkml:brushProperty name="width" value="0.05" units="cm"/>
      <inkml:brushProperty name="height" value="0.05" units="cm"/>
      <inkml:brushProperty name="color" value="#004F8B"/>
    </inkml:brush>
  </inkml:definitions>
  <inkml:trace contextRef="#ctx0" brushRef="#br0">0 621 9744,'0'0'16818,"13"3"-16478,3 1-216,-9-1-67,-1-1-1,0-1 1,1 1-1,-1-1 1,1-1-1,0 1 1,-1-1-1,1 0 1,10-2-1,164-9 3111,-176 10-3050,-1 1 1,0-1 0,0 0 0,1 0-1,-1-1 1,0 1 0,0-1-1,0 0 1,0 0 0,-1 0 0,1 0-1,0-1 1,3-3 0,-6 5-110,-1-1 0,0 1 0,1 0 0,-1-1 0,0 1 0,0 0 0,1-1 0,-1 1 0,0-1 0,0 1 0,-1 0 1,1-1-1,0 1 0,0 0 0,-1-1 0,1 1 0,-1 0 0,1-1 0,-1 1 0,0 0 0,1 0 0,-1-1 0,-1 0 0,-21-34 149,21 34-154,-72-93-3,65 82 0,1 0 0,0-1 0,1 1 0,1-1 0,0-1 0,0 1 0,-5-28 0,-6-15 0,15 49 0,0 0 0,0 0 0,0-16 0,0 2 0,1 18 0,1 0 0,0 0 0,0 0 0,0 1 0,0-1 0,1 0 0,0 0 0,-1 0 0,1 1 0,1-1 0,-1 0 0,0 1 0,1-1 0,2-4 0,0 3 0,0 0 0,0 0 0,1 0 0,-1 0 0,1 1 0,0-1 0,10-5 0,3-1 0,1 1 0,1 1 0,40-13 0,-50 19 0,1 0 0,0 1 0,0 1 0,0 0 0,0 0 0,0 1 0,0 1 0,11 1 0,6 2 0,52 16 0,-75-18 0,1 0 0,0 1 0,-1-1 0,0 1 0,1 1 0,-1-1 0,0 1 0,-1-1 0,1 1 0,4 6 0,-6-7 0,-1-1 0,1 1 0,-1 1 0,0-1 0,0 0 0,0 1 0,-1-1 0,1 1 0,-1-1 0,1 1 0,-1 0 0,-1-1 0,1 1 0,0 0 0,-1 0 0,0 0 0,0 4 0,-3 27 0,-9 66 0,9-87 0,0 0 0,-1 0 0,0-1 0,-2 0 0,-6 15 0,4-13 0,1 1 0,-8 32 0,0-4 0,2-18 0,11-21 0,-1-1 0,1 1 0,0-1 0,0 1 0,0 0 0,0 6 0,-2 3 0,4-14 0,-1 1 0,1 0 0,-1-1 0,1 1 0,0 0 0,-1-1 0,1 1 0,0 0 0,0 0 0,0-1 0,0 1 0,-1 0 0,1 0 0,0 0 0,0-1 0,0 1 0,1 0 0,-1 0 0,0-1 0,0 1 0,0 0 0,1 0 0,-1-1 0,0 1 0,0 0 0,1-1 0,-1 1 0,1 0 0,-1-1 0,1 1 0,-1-1 0,1 1 0,-1-1 0,1 1 0,-1-1 0,1 1 0,0-1 0,-1 1 0,1-1 0,0 0 0,-1 1 0,1-1 0,0 0 0,0 0 0,-1 1 0,1-1 0,0 0 0,0 0 0,0 0 0,31 8 0,0-1 0,41 2 0,-14-5 850,-15-3-5637</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6:14.868"/>
    </inkml:context>
    <inkml:brush xml:id="br0">
      <inkml:brushProperty name="width" value="0.05" units="cm"/>
      <inkml:brushProperty name="height" value="0.05" units="cm"/>
      <inkml:brushProperty name="color" value="#004F8B"/>
    </inkml:brush>
  </inkml:definitions>
  <inkml:trace contextRef="#ctx0" brushRef="#br0">183 0 10040,'0'0'10889,"-11"2"-10415,-35 6-14,42-7-384,1 0-1,0-1 0,-1 2 1,1-1-1,0 0 1,0 1-1,0 0 0,0-1 1,0 1-1,1 0 0,-6 5 1,-8 5 323,11-9-249,0 0 0,-1 1 0,1 0-1,0 0 1,1 0 0,-1 1-1,1-1 1,0 1 0,-5 8 0,6-10-25,2 1 0,-1-1 0,0 1 0,1 0 0,-1 0 0,1-1 0,0 1 0,0 0 1,1 0-1,-1 0 0,1 0 0,0 0 0,0 0 0,0 0 0,0 0 0,2 4 0,-1-4-24,0-1 0,0 1 1,1-1-1,-1 0 0,1 0 0,0 1 0,0-1 0,0-1 0,0 1 1,1 0-1,-1 0 0,1-1 0,0 0 0,0 1 0,-1-1 0,1 0 1,1 0-1,-1-1 0,0 1 0,0-1 0,1 1 0,3 0 0,0 0 101,1 0 0,0 0-1,-1-1 1,1 0 0,0 0-1,0-1 1,0 0 0,15-2-1,-13 0 14,-1-1-1,1 0 1,-1 0-1,1-1 1,-1 0-1,0-1 1,-1 0-1,11-8 1,13-14-4414</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6:16.025"/>
    </inkml:context>
    <inkml:brush xml:id="br0">
      <inkml:brushProperty name="width" value="0.05" units="cm"/>
      <inkml:brushProperty name="height" value="0.05" units="cm"/>
      <inkml:brushProperty name="color" value="#004F8B"/>
    </inkml:brush>
  </inkml:definitions>
  <inkml:trace contextRef="#ctx0" brushRef="#br0">0 57 10448,'0'0'12861,"11"-4"-12497,-8 3-330,23-10 626,40-21-1,-65 31-607,1 0 1,0 0-1,-1 0 1,1 0-1,0 0 1,0 1-1,-1-1 1,1 1-1,0-1 1,0 1-1,0 0 1,0-1-1,0 1 0,0 0 1,0 0-1,0 1 1,-1-1-1,1 0 1,0 1-1,0-1 1,0 1-1,0-1 1,-1 1-1,1 0 1,0 0-1,0 0 1,2 2-1,-2-1 1,0-1 0,-1 1 0,1 0 0,-1 1 0,1-1 1,-1 0-1,0 0 0,0 0 0,0 1 0,0-1 0,-1 0 0,1 1 0,0-1 0,-1 1 0,0-1 1,0 1-1,1-1 0,-1 1 0,-1-1 0,1 1 0,-1 4 0,-2 6 93,0 0 0,0 0 0,-1-1 0,-1 1 0,0-1 0,-1 0 0,0 0 0,-1 0 0,-1-1 0,-14 17-1,22-28-124,0 1 0,-1-1-1,1 0 1,-1 1-1,1-1 1,0 0-1,-1 1 1,1-1-1,0 0 1,0 1-1,-1-1 1,1 1-1,0-1 1,0 0 0,-1 1-1,1-1 1,0 1-1,0-1 1,0 1-1,0-1 1,0 1-1,0-1 1,0 1-1,0-1 1,0 1 0,0-1-1,0 1 1,0-1-1,0 1 1,0-1-1,0 0 1,1 1-1,-1-1 1,0 1-1,0-1 1,0 1 0,1-1-1,-1 0 1,0 1-1,1-1 1,-1 0-1,0 1 1,1-1-1,-1 0 1,0 1-1,1-1 1,-1 0-1,1 0 1,-1 1 0,0-1-1,1 0 1,-1 0-1,1 0 1,-1 0-1,1 1 1,32 6 326,-26-6-197,5 2 53,0 0-1,0-1 1,0-1-1,0 0 1,0-1-1,1 0 1,-1 0-1,13-4 1,-17 4-111,3 0-401,-7-2-3629</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6:17.772"/>
    </inkml:context>
    <inkml:brush xml:id="br0">
      <inkml:brushProperty name="width" value="0.05" units="cm"/>
      <inkml:brushProperty name="height" value="0.05" units="cm"/>
      <inkml:brushProperty name="color" value="#004F8B"/>
    </inkml:brush>
  </inkml:definitions>
  <inkml:trace contextRef="#ctx0" brushRef="#br0">1 85 7936,'0'0'18205,"11"-3"-17689,-1-1-395,2 0 185,1-1 0,0 2 0,0 0 1,0 0-1,19 0 0,163-3 3593,-72 2-3654,-91 1-245,-17 1 0,0 1 0,0 1 0,0 0 0,24 4 0,-17-2 0,1 0 0,-1-1 0,40-4 0,1 1 0,-29 4 0,-26-1 0,-1 0 0,1 0 0,0-1 0,-1-1 0,12-1 0,-8 1 0,1 0 0,-1 0 0,14 2 0,-13-1 0,-1 0 0,1 0 0,17-4 0,-16 2 0,0 1 0,0 0 0,15 2 0,-12-1 0,-1 0 0,17-3 0,73-6 0,60-12 0,-154 20 379,15-2-275,-5 3-4526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6:19.536"/>
    </inkml:context>
    <inkml:brush xml:id="br0">
      <inkml:brushProperty name="width" value="0.05" units="cm"/>
      <inkml:brushProperty name="height" value="0.05" units="cm"/>
      <inkml:brushProperty name="color" value="#004F8B"/>
    </inkml:brush>
  </inkml:definitions>
  <inkml:trace contextRef="#ctx0" brushRef="#br0">154 111 9536,'0'0'12359,"-10"2"-11905,-31 7-10,36-8-265,1 1 1,-1-1-1,1 1 1,0 0-1,0 0 1,0 1-1,0-1 1,0 1-1,1 0 1,-1 0-1,1 0 1,-6 6-1,3-1 261,0 1 0,1 0 0,-8 17 0,6-12-8,6-10-300,-1 1 0,1-1 0,-1 1 0,1 0 1,1-1-1,-1 1 0,1 0 0,0 0 0,0 0 0,0-1 1,0 1-1,1 0 0,0-1 0,0 1 0,3 8 0,-3-11-75,0 0-1,0 0 1,-1 0-1,1 0 0,0 0 1,1-1-1,-1 1 1,0 0-1,1 0 1,-1-1-1,0 1 0,1-1 1,0 0-1,-1 1 1,1-1-1,0 0 1,0 0-1,0 0 0,0 0 1,0 0-1,0 0 1,0-1-1,0 1 0,0-1 1,0 1-1,0-1 1,0 0-1,0 0 1,0 0-1,1 0 0,-1 0 1,0 0-1,0-1 1,0 1-1,0-1 1,0 1-1,3-3 0,7-2 61,-1-2 0,0 0 0,0 0 0,-1-1-1,0 0 1,0-1 0,-1 0 0,12-15 0,6-4 14,-13 10-131,3-1 0,-17 19 0,1 0 0,-1 0 0,1 0 0,-1 1 0,0-1 0,1 0 0,-1 0 0,1 0 0,-1 0 0,1 1 0,-1-1 0,0 0 0,1 0 0,-1 1 0,1-1 0,-1 0 0,0 1 0,0-1 0,1 0 0,-1 1 0,0-1 0,1 0 0,-1 1 0,0-1 0,1 1 0,7 13 0,-7-13 0,3 4 0,0 1 0,0-1 0,1-1 0,0 1 0,0-1 0,0 1 0,1-1 0,-1-1 0,1 1 0,0-1 0,0 0 0,0-1 0,0 1 0,1-1 0,-1 0 0,1-1 0,-1 1 0,1-1 0,-1-1 0,1 1 0,0-1 0,9-1 0,-6 0 0,0 0 0,1 0 0,-1-1 0,0-1 0,0 1 0,-1-2 0,1 1 0,-1-1 0,1-1 0,-1 0 0,-1 0 0,1-1 0,-1 0 0,10-9 0,-12 9 0,0-1 0,-1 0 0,1 0 0,-2-1 0,1 1 0,-1-1 0,0 0 0,-1-1 0,5-15 0,-6 18 0,-1 0 0,0 1 0,0-1 0,0 0 0,-1 0 0,0 0 0,0 0 0,-1 0 0,0 1 0,0-1 0,0 0 0,0 0 0,-1 1 0,0-1 0,0 1 0,-4-6 0,-6-5 0,10 17 0,5 4 0,11-2 780,-7-3-5832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6:20.436"/>
    </inkml:context>
    <inkml:brush xml:id="br0">
      <inkml:brushProperty name="width" value="0.05" units="cm"/>
      <inkml:brushProperty name="height" value="0.05" units="cm"/>
      <inkml:brushProperty name="color" value="#004F8B"/>
    </inkml:brush>
  </inkml:definitions>
  <inkml:trace contextRef="#ctx0" brushRef="#br0">3 25 10656,'0'0'17971,"10"-5"-17660,31-12 2,-40 17-270,0-1-1,1 1 0,-1-1 1,0 1-1,1 0 1,-1-1-1,0 1 1,1 0-1,-1 0 0,0 0 1,1 0-1,-1 0 1,0 1-1,3-1 1,-4 1-11,1-1 0,-1 0 0,1 0 0,-1 1 1,1-1-1,-1 1 0,1-1 0,-1 0 0,1 1 1,-1-1-1,0 1 0,1-1 0,-1 1 1,0 0-1,1-1 0,-1 1 0,0-1 0,0 1 1,1-1-1,-1 2 0,0 1 79,0 0 0,1 0 0,-2 0 0,1 0 0,0 0 0,0 0 0,-2 5-1,2-7-97,-4 10 122,0-1-1,0 0 1,-1 1 0,-1-2-1,1 1 1,-2 0-1,1-1 1,-9 8-1,2 1-50,1-9-84,12-9 0,0 0 0,0 1 0,0-1 0,0 0 0,0 0 0,0 0 0,0 1 0,0-1 0,1 0 0,-1 0 0,0 0 0,0 0 0,0 0 0,0 1 0,0-1 0,0 0 0,1 0 0,-1 0 0,0 0 0,0 0 0,0 0 0,0 0 0,1 1 0,-1-1 0,0 0 0,0 0 0,0 0 0,0 0 0,1 0 0,-1 0 0,0 0 0,0 0 0,0 0 0,1 0 0,-1 0 0,0 0 0,0 0 0,0 0 0,0 0 0,1 0 0,-1 0 0,0-1 0,0 1 0,0 0 0,1 0 0,13 0 0,84-21 996,-2 1-5976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6:22.304"/>
    </inkml:context>
    <inkml:brush xml:id="br0">
      <inkml:brushProperty name="width" value="0.05" units="cm"/>
      <inkml:brushProperty name="height" value="0.05" units="cm"/>
      <inkml:brushProperty name="color" value="#004F8B"/>
    </inkml:brush>
  </inkml:definitions>
  <inkml:trace contextRef="#ctx0" brushRef="#br0">1 1 8536,'0'0'13807,"0"11"-13360,0-4-361,0-2-42,0-1 0,0 0 0,0 0 0,0 0 0,1 0 0,0 1-1,0-1 1,0 0 0,0 0 0,1 0 0,-1-1 0,1 1 0,0 0 0,0-1-1,0 1 1,1-1 0,3 4 0,33 30 562,-25-25-319,0 1 1,0 0 0,-2 1 0,1 0-1,18 31 1,41 76 1374,-30-54-751,-31-44-569,0 0 1,-1 1-1,-2 0 1,0 1-1,6 40 0,13 38 907,-14-54-1123,-1 0 1,-3 1-1,-2 0 1,-2 0-1,-3 1 1,-5 87-1,0-95-126,1 7 0,-3 0 0,-19 89 0,-51 90 0,49-163 0,7-15 0,-50 96 0,60-132 0,-6 9 0,1 1 0,-21 52 0,32-68 0,5-12 0,8-21 0,17-27 346,43-81-169,-33 58-4701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6:23.467"/>
    </inkml:context>
    <inkml:brush xml:id="br0">
      <inkml:brushProperty name="width" value="0.05" units="cm"/>
      <inkml:brushProperty name="height" value="0.05" units="cm"/>
      <inkml:brushProperty name="color" value="#004F8B"/>
    </inkml:brush>
  </inkml:definitions>
  <inkml:trace contextRef="#ctx0" brushRef="#br0">1 8 8432,'0'0'20446,"14"-2"-20026,1 1-297,3-1 172,1 0 0,0 1 0,0 2 0,22 2 0,-12 1 385,18 5 503,-34-8-505,-2-1-5400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6:24.003"/>
    </inkml:context>
    <inkml:brush xml:id="br0">
      <inkml:brushProperty name="width" value="0.05" units="cm"/>
      <inkml:brushProperty name="height" value="0.05" units="cm"/>
      <inkml:brushProperty name="color" value="#004F8B"/>
    </inkml:brush>
  </inkml:definitions>
  <inkml:trace contextRef="#ctx0" brushRef="#br0">41 0 12456,'0'0'6327,"-2"12"-5819,-29 239 2856,25-87 1531,5-141-3164,0-4-5467</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6:25.727"/>
    </inkml:context>
    <inkml:brush xml:id="br0">
      <inkml:brushProperty name="width" value="0.05" units="cm"/>
      <inkml:brushProperty name="height" value="0.05" units="cm"/>
      <inkml:brushProperty name="color" value="#004F8B"/>
    </inkml:brush>
  </inkml:definitions>
  <inkml:trace contextRef="#ctx0" brushRef="#br0">73 1 9744,'0'0'15354,"-1"13"-14874,0 0-420,-21 223 2936,11-177-2269,6-35-146,0 0 0,0 40 0,4-52-305,0-1 0,-1 0 0,-5 19 0,-2 17 275,8-34-551,0 0 0,1 1 0,2 22 0,-1-36 0,1 1 0,-1-1 0,1 0 0,0 1 0,-1-1 0,1 0 0,-1 0 0,1 0 0,-1 0 0,1-1 0,-1 1 0,1 0 0,-1-1 0,1 1 0,-1-1 0,3 0 0,1 0 0,237-48 0,-229 46 425,12-3-403,-6 5-4418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3:37.096"/>
    </inkml:context>
    <inkml:brush xml:id="br0">
      <inkml:brushProperty name="width" value="0.05" units="cm"/>
      <inkml:brushProperty name="height" value="0.05" units="cm"/>
      <inkml:brushProperty name="color" value="#004F8B"/>
    </inkml:brush>
  </inkml:definitions>
  <inkml:trace contextRef="#ctx0" brushRef="#br0">29 182 13768,'0'0'4510,"-3"-12"-4395,1 3-98,-5-23 301,-5-38 0,12 11 2791,0 66-2597,-4 61 420,7 107-1,-2-152-795,54 569 2079,-53-575-2122,3 17 108,1 27 1335,-6-69-1394,-1-1 0,-1 0 1,0 1-1,-3-10 0,-3-15 11,4 10-42,2 0 0,0 0 0,1-1 0,1 1 0,2 0 0,4-28 1,-4 37-48,2 1 1,-1 0-1,1 1 1,1-1 0,0 1-1,1 0 1,1 0-1,0 0 1,0 1 0,1 0-1,0 0 1,13-11-1,-7 10 41,1 0-1,1 1 0,-1 0 0,2 1 0,0 1 0,0 1 1,26-9-1,-38 16-78,1-1 1,-1 1 0,0 0 0,1 1-1,-1-1 1,1 1 0,-1 0-1,1 0 1,-1 1 0,0 0 0,1 0-1,-1 0 1,0 0 0,7 4-1,-9-4-16,-1 0-1,0 0 1,0 0-1,0 0 1,1 0-1,-2 1 1,1-1-1,0 1 1,0-1-1,0 1 1,-1 0-1,1 0 1,-1 0-1,1 0 1,-1 0-1,0 0 1,0 0-1,0 0 1,0 1-1,0-1 1,0 0-1,-1 1 1,1-1-1,-1 0 1,1 1-1,-1-1 1,0 1-1,0-1 1,0 1-1,0-1 1,-1 0-1,1 1 1,-1-1-1,0 3 1,-3 7-10,-1 0 0,0 0 0,-1-1 0,0 0 0,-1 0 0,0 0 0,-1-1 0,0 0 0,0 0 0,-1-1 0,0 0 0,-1-1 0,0 0 0,0-1 0,-1 0 0,-16 8 0,20-12 0,0-1 0,0 0 0,0 0 0,-1-1 0,1 0 0,0-1 0,-1 1 0,1-2 0,-10 0 0,-6 1 0,45 2 0,1 2 0,-1 1 0,1 1 0,-2 1 0,36 16 0,-10-2 0,80 49 0,-125-68 0,33 19 0,-33-20 0,0 1 0,0-1 0,1 0 0,-1 0 0,0 0 0,1-1 0,-1 1 0,1-1 0,-1 1 0,0-1 0,1 0 0,3 0 0,-6 0 38,1-1 1,0 1-1,0-1 0,0 1 1,0-1-1,0 0 1,-1 0-1,1 1 0,0-1 1,0 0-1,-1 0 0,1 0 1,-1 0-1,1 0 0,-1 0 1,1 0-1,-1 0 1,0 0-1,1 0 0,-1 0 1,0 0-1,0 0 0,0 0 1,0-1-1,1-25-3010,-1 25 1050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6:26.307"/>
    </inkml:context>
    <inkml:brush xml:id="br0">
      <inkml:brushProperty name="width" value="0.05" units="cm"/>
      <inkml:brushProperty name="height" value="0.05" units="cm"/>
      <inkml:brushProperty name="color" value="#004F8B"/>
    </inkml:brush>
  </inkml:definitions>
  <inkml:trace contextRef="#ctx0" brushRef="#br0">0 69 12552,'0'0'12406,"10"-5"-11827,-6 3-567,71-33 1749,-64 31-1296,0-1-1,0 2 0,0 0 1,0 0-1,22-2 0,10 1 1910,-40 9-2013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6:26.903"/>
    </inkml:context>
    <inkml:brush xml:id="br0">
      <inkml:brushProperty name="width" value="0.05" units="cm"/>
      <inkml:brushProperty name="height" value="0.05" units="cm"/>
      <inkml:brushProperty name="color" value="#004F8B"/>
    </inkml:brush>
  </inkml:definitions>
  <inkml:trace contextRef="#ctx0" brushRef="#br0">1 83 11448,'0'0'9918,"13"-7"-9261,1 1-466,1-2 92,0 1-1,1 1 1,26-7 0,-18 7 128,76-18 1629,-86 22-1614,1 0 0,-1 1 0,1 0-1,-1 1 1,15 3 0,25 2 1806,-53-5-1928,2 8 331,0-1-5258</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6:27.388"/>
    </inkml:context>
    <inkml:brush xml:id="br0">
      <inkml:brushProperty name="width" value="0.05" units="cm"/>
      <inkml:brushProperty name="height" value="0.05" units="cm"/>
      <inkml:brushProperty name="color" value="#004F8B"/>
    </inkml:brush>
  </inkml:definitions>
  <inkml:trace contextRef="#ctx0" brushRef="#br0">16 1 11352,'0'0'9665,"1"13"-8849,0 13-485,2 61 1972,-3-77-1671,-1 1 1,0 0-1,0-1 1,-1 1-1,-1-1 0,-3 12 1,0 7 1358,5-19-5446</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6:39.989"/>
    </inkml:context>
    <inkml:brush xml:id="br0">
      <inkml:brushProperty name="width" value="0.05" units="cm"/>
      <inkml:brushProperty name="height" value="0.05" units="cm"/>
      <inkml:brushProperty name="color" value="#008C3A"/>
    </inkml:brush>
  </inkml:definitions>
  <inkml:trace contextRef="#ctx0" brushRef="#br0">273 544 7232,'0'0'9505,"-10"-8"-9103,-33-23-11,41 30-353,-1 0-1,1 1 1,0-1-1,0 1 1,-1 0-1,1-1 1,0 1-1,0 0 1,-1 0-1,1 0 1,0 1 0,-1-1-1,1 0 1,0 1-1,0 0 1,0-1-1,-1 1 1,1 0-1,0 0 1,0 0-1,0 1 1,0-1-1,1 0 1,-4 3 0,-6 3 174,-1-2-16,1 0 0,0 1 0,0 0 0,1 1 0,0 0 0,0 1 0,1 0 0,0 1 0,0-1 0,1 2 0,-14 18 0,19-23-77,1-1 1,-1 1 0,1 0-1,0-1 1,0 1 0,1 0-1,-1 0 1,1 1 0,-1 9 0,2-12-69,0-1 0,1 1 0,-1 0 0,0-1 0,1 1 0,-1-1 0,1 1 1,0 0-1,0-1 0,0 0 0,0 1 0,0-1 0,1 1 0,-1-1 1,1 0-1,-1 0 0,1 0 0,0 0 0,0 0 0,3 2 0,-1 0 39,0-1 0,0-1 0,0 1-1,0-1 1,1 1 0,-1-1-1,1-1 1,-1 1 0,1-1 0,0 1-1,0-1 1,0 0 0,-1-1 0,1 1-1,0-1 1,0 0 0,0-1 0,0 1-1,0-1 1,0 0 0,-1 0-1,8-2 1,-7 0-4,0 0-1,-1 0 0,1 0 1,-1 0-1,1-1 0,-1 0 1,-1 0-1,8-8 1,-3 1 67,1-1 1,6-15 0,-6 9 12,0-2 1,-2 1 0,-1-1 0,8-37 0,5-85 385,-15 106-429,2-191 451,-7 150-262,-5 52 64,0 20-243,6 5-132,0 0 1,0 0-1,0 0 0,-1-1 1,1 1-1,0 0 0,0 0 1,0 0-1,0 0 0,0 0 1,-1 0-1,1 0 0,0 0 1,0 0-1,0 0 0,0 0 1,-1 0-1,1 0 0,0 0 1,0 0-1,0 0 0,0 0 0,-1 0 1,1 0-1,0 0 0,0 0 1,0 0-1,0 1 0,0-1 1,-1 0-1,1 0 0,0 0 1,0 0-1,0 0 0,0 0 1,0 0-1,0 1 0,0-1 1,0 0-1,-1 0 0,1 0 1,0 0-1,0 0 0,0 1 1,0-1-1,0 0 0,0 0 1,0 0-1,0 0 0,0 1 1,0-1-1,0 0 0,0 0 0,0 0 1,0 0-1,0 1 0,-4 12 63,-2 1-32,0 9-23,1 0 0,1 0-1,-2 44 1,7 79 195,2-89 132,18 94 0,-17-113-153,-4-30-109,0-1 0,1 0-1,0 0 1,1 0-1,-1-1 1,4 11 0,0-5 53,0-1 1,1 1 0,0-1 0,1 0 0,8 10-1,-13-18-98,1-1-1,-1 1 1,0-1-1,1 0 0,0 0 1,-1 0-1,1 0 1,0 0-1,0-1 1,0 1-1,0-1 0,1 0 1,-1 0-1,0 0 1,0 0-1,1-1 1,-1 1-1,1-1 0,-1 0 1,0 0-1,1 0 1,-1 0-1,0 0 1,5-2-1,14-2-28,0-2 0,28-10 0,-41 12 0,0-1 0,-1 1 0,0-1 0,0-1 0,0 1 0,0-1 0,-1-1 0,8-8 0,-11 11 0,0 0 0,-1-1 0,0 0 0,0 1 0,0-1 0,0 0 0,-1 0 0,0-1 0,0 1 0,0 0 0,-1-1 0,1 0 0,-1 1 0,-1-1 0,1 1 0,-1-1 0,0 0 0,0 1 0,-1-1 0,1 0 0,-1 1 0,-1-1 0,-2-7 0,4 12 0,-1-1 0,1 1 0,-1 0 0,0 0 0,1 0 0,-1 0 0,0 0 0,0 0 0,0 0 0,0 0 0,0 0 0,0 0 0,0 0 0,0 1 0,0-1 0,-1 0 0,1 1 0,0-1 0,0 1 0,0 0 0,-1-1 0,1 1 0,0 0 0,-1-1 0,1 1 0,0 0 0,-1 0 0,1 0 0,0 0 0,-1 1 0,1-1 0,0 0 0,-1 0 0,1 1 0,0-1 0,0 1 0,-1-1 0,1 1 0,0 0 0,-2 1 0,1-1 0,-1 0 0,1 1 0,0-1 0,0 1 0,-1-1 0,1 1 0,1 0 0,-1 0 0,0 0 0,0 0 0,1 0 0,-1 0 0,1 0 0,-1 1 0,1-1 0,0 0 0,0 1 0,0-1 0,1 1 0,-2 4 0,0 20 0,2-23 0,-1 0 0,1-1 0,-1 1 0,1 0 0,0-1 0,1 1 0,-1-1 0,1 1 0,-1 0 0,1-1 0,0 1 0,0-1 0,1 0 0,-1 1 0,1-1 0,2 4 0,1 1 0,0-2 0,0 1 0,1-1 0,-1 1 0,2-1 0,-1-1 0,1 0 0,9 7 0,-11-9 0,0-1 0,0 1 0,1-1 0,-1 0 0,0-1 0,1 1 0,-1-1 0,1 0 0,-1-1 0,1 1 0,-1-1 0,1 0 0,9-2 0,1 0 0,0-1 0,0-1 0,0 0 0,0-1 0,26-13 0,-33 13 0,-1 0 0,1-1 0,-1 0 0,0 0 0,-1 0 0,0-1 0,0 0 0,0-1 0,-1 0 0,10-15 0,-10 14 0,0-1 0,-1 0 0,0 0 0,-1 0 0,0-1 0,0 1 0,-1-1 0,-1 0 0,0 0 0,0 0 0,-1-22 0,0 32 0,-1 0 0,1-1 0,-1 1 0,1 0 0,0-1 0,0 1 0,-1 0 0,1 0 0,0 0 0,0 0 0,0 0 0,0 0 0,0 0 0,1 0 0,-1 0 0,0 0 0,0 1 0,1-1 0,1 0 0,0-1 0,0 0 0,1 1 0,-1 0 0,0 0 0,1 0 0,-1 0 0,5-1 0,-5 2 0,0 0 0,1 0 0,-1 1 0,0-1 0,0 1 0,0-1 0,0 1 0,0 0 0,0 0 0,3 2 0,-4-2 0,-1 0 0,1 1 0,-1-1 0,1 0 0,-1 1 0,1-1 0,-1 1 0,0 0 0,0-1 0,0 1 0,0 0 0,0 0 0,0 0 0,-1-1 0,1 1 0,0 4 0,27 88 0,-27-88 0,1 0 0,0 0 0,0 0 0,0 0 0,1 0 0,-1 0 0,2-1 0,-1 1 0,0-1 0,1 0 0,0 0 0,0 0 0,7 5 0,-9-8 0,1 0 0,0 0 0,0 0 0,0-1 0,0 0 0,0 1 0,0-1 0,0 0 0,0 0 0,1 0 0,-1-1 0,0 1 0,0-1 0,1 0 0,-1 0 0,0 0 0,1 0 0,-1-1 0,0 1 0,1-1 0,-1 0 0,0 0 0,0 0 0,0 0 0,0-1 0,5-2 0,2-2 0,0 0 0,0-1 0,0-1 0,-1 0 0,0 0 0,0-1 0,-1 0 0,11-16 0,0-4 0,27-54 0,-46 82 0,0 0 0,1 0 0,-1 0 0,0 0 0,1 0 0,-1 1 0,1-1 0,-1 0 0,1 0 0,-1 1 0,1-1 0,0 0 0,-1 1 0,1-1 0,0 0 0,0 1 0,-1-1 0,2 0 0,-1 2 0,0-1 0,0 1 0,0 0 0,-1 0 0,1-1 0,0 1 0,-1 0 0,1 0 0,-1 0 0,1 0 0,-1 0 0,1 0 0,-1 0 0,0 0 0,1 0 0,-1 0 0,0 0 0,0 0 0,0 1 0,5 15 0,0-1 0,1 0 0,1 0 0,1 0 0,0-1 0,1 0 0,12 16 0,-20-29 0,1 0 0,-1-1 0,1 1 0,-1-1 0,1 1 0,0-1 0,-1 1 0,1-1 0,0 0 0,0 0 0,0 0 0,0 0 0,0-1 0,0 1 0,0 0 0,0-1 0,0 1 0,0-1 0,1 0 0,-1 0 0,0 0 0,0 0 0,0 0 0,0 0 0,0 0 0,1-1 0,-1 1 0,0-1 0,0 0 0,0 1 0,0-1 0,0 0 0,0 0 0,-1-1 0,1 1 0,0 0 0,2-2 0,5-6 0,1 1 0,-1-2 0,-1 1 0,15-21 0,-15 20 0,57-62 0,-62 65 0,-3 7 0,0-1 0,0 1 0,0-1 0,0 1 0,1-1 0,-1 1 0,0-1 0,0 1 0,1-1 0,-1 1 0,0-1 0,1 1 0,-1-1 0,0 1 0,1 0 0,-1-1 0,0 1 0,1 0 0,-1-1 0,1 1 0,0-1 0,0 1 0,0-1 0,-1 0 0,1 1 0,0-1 0,-1 0 0,1 0 0,0 1 0,-1-1 0,1 0 0,-1 0 0,1 0 0,-1 0 0,0 0 0,1 0 0,-1 0 0,0 0 0,0 0 0,1-1 0,-1 1 0,0 0 0,0 1 0,0-1 0,0 0 0,0 0 0,0 1 0,1-1 0,-1 0 0,0 0 0,0 1 0,1-1 0,-1 0 0,0 1 0,1-1 0,-1 0 0,1 1 0,-1-1 0,1 1 0,0-1 0,-1 0 0,1 1 0,-1-1 0,1 1 0,0 0 0,-1-1 0,1 1 0,0 0 0,0-1 0,-1 1 0,1 0 0,0 0 0,0 0 0,-1-1 0,2 1 0,-1 1 0,-1-1 0,1 0 0,-1 1 0,0-1 0,1 1 0,-1-1 0,1 1 0,-1-1 0,0 1 0,0-1 0,1 1 0,-1 0 0,0-1 0,0 1 0,0-1 0,0 1 0,1-1 0,-1 1 0,0 0 0,0 0 0,1 3 0,8 9 0,2-2 0,17 17 0,-13-13 0,-2-5 0,-11-9 0,-1-1 0,0 1 0,0-1 0,0 1 0,0-1 0,0 1 0,-1 0 0,1 0 0,0 0 0,0-1 0,0 1 0,-1 0 0,1 0 0,0 0 0,-1 0 0,1 0 0,-1 0 0,1 0 0,-1 0 0,1 1 0,-1-1 0,0 0 0,0 0 0,1 2 0,5 37 0,0-12 0,-5-24 0,-1-1 0,1 0 0,0 0 0,0 0 0,0 0 0,0 0 0,2 3 0,-2-5 0,-1 0 0,1 0 0,-1 0 0,1 0 0,0 0 0,-1 0 0,1-1 0,0 1 0,0 0 0,-1 0 0,1-1 0,0 1 0,0 0 0,0-1 0,0 1 0,0-1 0,0 0 0,0 1 0,0-1 0,0 0 0,0 1 0,2-1 0,0-4 0,1 1 0,0-1 0,-1 0 0,0 0 0,0-1 0,3-5 0,4-11 0,-1-1 0,0 0 0,-2 0 0,-1-1 0,7-44 0,-12 62 0,2-11 0,-1 1 0,1-27 0,-3 42 0,0 0 0,0 0 0,0-1 0,0 1 0,0 0 0,0 0 0,0-1 0,0 1 0,0 0 0,0-1 0,0 1 0,1 0 0,-1 0 0,0 0 0,0-1 0,0 1 0,0 0 0,1 0 0,-1-1 0,0 1 0,0 0 0,0 0 0,1 0 0,-1 0 0,0 0 0,0-1 0,1 1 0,-1 0 0,0 0 0,0 0 0,1 0 0,-1 0 0,0 0 0,0 0 0,1 0 0,-1 0 0,0 0 0,1 0 0,-1 0 0,0 0 0,0 0 0,1 0 0,-1 0 0,0 0 0,0 0 0,1 0 0,-1 0 0,0 1 0,0-1 0,1 0 0,-1 0 0,0 0 0,0 0 0,1 1 0,-1-1 0,0 0 0,0 0 0,0 1 0,19 12 0,-15-10 0,24 23 0,-24-21 0,0-1 0,1 0 0,-1 0 0,1 0 0,6 4 0,14 7 0,-11-5 0,1-2 0,24 11 0,-33-17 0,-1 0 0,0 0 0,0-1 0,0 0 0,1 0 0,-1-1 0,1 0 0,-1 1 0,1-2 0,-1 1 0,0-1 0,7-1 0,14-3 0,-20 5 0,0-1 0,0-1 0,0 1 0,9-4 0,-13 4 0,0 0 0,0 0 0,-1 0 0,1-1 0,0 1 0,0-1 0,-1 1 0,1-1 0,-1 1 0,1-1 0,-1 0 0,0 0 0,1 0 0,-1 0 0,0 0 0,1-2 0,-1 1 0,0 1 0,0-1 0,-1 0 0,1 1 0,-1-1 0,1 0 0,-1 0 0,0 1 0,0-1 0,0 0 0,0 0 0,-1 1 0,1-1 0,-1 0 0,0 0 0,1 1 0,-1-1 0,-1 1 0,1-1 0,0 1 0,-2-3 0,3 4 0,-1 1 0,0-1 0,1 1 0,-1 0 0,1-1 0,-1 1 0,0-1 0,1 1 0,-1 0 0,0-1 0,1 1 0,-1 0 0,0 0 0,1 0 0,-1 0 0,0 0 0,0-1 0,1 1 0,-1 0 0,0 1 0,0-1 0,1 0 0,-1 0 0,0 0 0,1 0 0,-1 0 0,0 1 0,0-1 0,1 0 0,-1 1 0,1-1 0,-1 0 0,0 1 0,0 0 0,-21 16 0,18-13 0,1 1 0,-1 0 0,1 0 0,-1 0 0,2 0 0,-1 0 0,0 1 0,1-1 0,0 1 0,0 0 0,1 0 0,-2 11 0,2-11 0,-1 0 0,1 0 0,1 1 0,-1-1 0,1 0 0,0 0 0,1 1 0,0-1 0,0 0 0,0 0 0,0 0 0,1 0 0,0 0 0,0 0 0,1 0 0,0-1 0,0 1 0,0-1 0,7 9 0,-8-13 0,0 0 0,-1 1 0,1-1 0,0 0 0,0 0 0,0-1 0,0 1 0,0 0 0,0-1 0,0 1 0,0-1 0,0 0 0,0 1 0,0-1 0,0 0 0,1 0 0,2-1 0,38-6 0,-38 6 0,25-7 0,-1-2 0,0-1 0,0-1 0,-1-2 0,0-1 0,-1 0 0,44-36 0,-62 41 0,-9 9 0,1 0 0,-1 0 0,1 0 0,0 0 0,-1 1 0,1-1 0,0 0 0,0 1 0,-1-1 0,1 0 0,0 1 0,0-1 0,0 1 0,0-1 0,0 1 0,0-1 0,0 1 0,1-1 0,-1-1 0,-6 7 0,-13 34 0,14-33 0,0 1 0,1 0 0,0 0 0,0 0 0,1 0 0,0 0 0,0 0 0,1 1 0,-1 10 0,5 19 0,-3-35 0,0 0 0,1 0 0,0-1 0,-1 1 0,1 0 0,0-1 0,0 1 0,0-1 0,0 1 0,0-1 0,0 0 0,0 1 0,0-1 0,1 0 0,-1 0 0,0 1 0,1-1 0,2 1 0,-3-2 0,0 0 0,0 1 0,0-1 0,0 0 0,0 0 0,0 0 0,0 0 0,0 0 0,1 0 0,-1-1 0,0 1 0,0 0 0,0 0 0,0-1 0,0 1 0,0-1 0,0 1 0,0-1 0,0 1 0,1-2 0,17-14 0,-7 4 0,-1-1 0,0-1 0,-1 0 0,-1-1 0,0 1 0,-1-2 0,-1 1 0,0-1 0,-1 0 0,7-32 0,-1-9 0,8-105 0,-17 136 0,-2-1 0,-1 1 0,-7-52 0,1 50 0,0 20 0,6 8 0,-1 1 0,1-1 0,-1 1 0,1-1 0,0 1 0,-1-1 0,1 1 0,0-1 0,-1 1 0,1-1 0,0 1 0,0-1 0,-1 1 0,1-1 0,0 1 0,0 0 0,0-1 0,0 1 0,0-1 0,0 1 0,0 0 0,-2 7 0,-7 32 0,1 1 0,-3 80 0,10-86 0,2-1 0,1 1 0,2-1 0,2 0 0,12 45 0,-16-75 89,0 0 1,0 0-1,0 1 1,1-2-1,-1 1 1,1 0-1,0 0 0,0-1 1,0 0-1,7 6 1,-8-8-266,-1 1 0,1-1 1,-1 0-1,1 0 0,0 0 1,-1 0-1,1 0 0,0-1 1,0 1-1,0 0 0,-1-1 1,1 1-1,0-1 1,0 0-1,0 0 0,0 0 1,0 0-1,0 0 0,0 0 1,0 0-1,-1 0 0,1-1 1,0 1-1,0-1 0,0 0 1,0 1-1,2-2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6:40.183"/>
    </inkml:context>
    <inkml:brush xml:id="br0">
      <inkml:brushProperty name="width" value="0.05" units="cm"/>
      <inkml:brushProperty name="height" value="0.05" units="cm"/>
      <inkml:brushProperty name="color" value="#008C3A"/>
    </inkml:brush>
  </inkml:definitions>
  <inkml:trace contextRef="#ctx0" brushRef="#br0">0 137 16983,'0'0'2200,"81"-52"-1664,-23 27 0,5-5-440,3 0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6:43.515"/>
    </inkml:context>
    <inkml:brush xml:id="br0">
      <inkml:brushProperty name="width" value="0.05" units="cm"/>
      <inkml:brushProperty name="height" value="0.05" units="cm"/>
      <inkml:brushProperty name="color" value="#008C3A"/>
    </inkml:brush>
  </inkml:definitions>
  <inkml:trace contextRef="#ctx0" brushRef="#br0">132 1 8240,'0'0'11234,"-2"9"-10763,-24 90 995,-14 70 972,30-93-1712,-16 91 909,20-128-992,-1 47 0,-4 36 1200,9-112-1308,1 1 0,1 19-1,0-14 1085,0-13-1453,0-6-135,3-23-31,0 1 0,1 1 0,2-1 0,1 1 0,19-47 0,-18 54 0,0 0 0,2 0 0,0 1 0,1 1 0,0-1 0,20-18 0,-27 30 0,0 1 0,0 0 0,0 1 0,1-1 0,-1 1 0,1 0 0,0 0 0,0 0 0,6-1 0,-10 3 0,0 1 0,0-1 0,-1 1 0,1-1 0,0 1 0,0-1 0,0 1 0,-1-1 0,1 1 0,0-1 0,-1 1 0,1 0 0,0 0 0,-1-1 0,1 1 0,-1 0 0,1 0 0,-1 0 0,0-1 0,1 1 0,-1 0 0,0 0 0,0 0 0,1 0 0,-1 1 0,4 24 0,2 67 0,-6-76 0,1 0 0,1 0 0,4 20 0,-4-31 0,-1 0 0,1 0 0,0-1 0,0 1 0,1 0 0,-1-1 0,1 1 0,1-1 0,-1 0 0,1 0 0,8 8 0,-8-9 0,0-1 0,1-1 0,-1 1 0,1-1 0,0 1 0,0-1 0,0-1 0,0 1 0,0-1 0,0 0 0,0 0 0,0 0 0,1-1 0,-1 0 0,8 0 0,0-1 0,0-1 0,0 0 0,-1-1 0,1-1 0,14-5 0,-1-2 0,33-18 0,-49 23 0,-6 4 0,1-1 0,0 1 0,-1-1 0,0 0 0,0-1 0,0 1 0,0-1 0,0 1 0,4-7 0,-4 5 0,-1-1 0,0 0 0,0 1 0,0-1 0,-1 0 0,0 0 0,0 0 0,0-1 0,-1 1 0,0 0 0,0-1 0,0-8 0,-2 6 0,1-1 0,-1 0 0,0 1 0,-1-1 0,0 1 0,-1-1 0,-6-13 0,9 22 0,0 0 0,-1 0 0,0-1 0,1 1 0,-1 0 0,1 0 0,-1 0 0,0 1 0,0-1 0,0 0 0,1 0 0,-1 0 0,0 0 0,0 1 0,0-1 0,0 0 0,0 1 0,0-1 0,-1 1 0,1 0 0,0-1 0,0 1 0,0 0 0,0-1 0,-1 1 0,1 0 0,0 0 0,0 0 0,-2 0 0,1 1 0,0-1 0,0 1 0,0-1 0,1 1 0,-1 0 0,0-1 0,0 1 0,1 0 0,-1 0 0,1 0 0,-1 0 0,1 1 0,-1-1 0,1 0 0,0 1 0,0-1 0,-1 1 0,0 1 0,0 2 0,-1 1 0,1-1 0,1 1 0,-1-1 0,1 1 0,0 0 0,0-1 0,0 1 0,1 0 0,0 0 0,0 0 0,0-1 0,1 1 0,0 0 0,0 0 0,1-1 0,-1 1 0,1-1 0,0 1 0,1-1 0,-1 0 0,5 7 0,-4-7 0,0-1 0,0 0 0,0 1 0,0-1 0,0-1 0,1 1 0,0 0 0,0-1 0,0 0 0,0 1 0,1-2 0,-1 1 0,1 0 0,-1-1 0,1 0 0,0 0 0,0-1 0,0 1 0,0-1 0,0 0 0,1 0 0,-1-1 0,0 1 0,0-1 0,8-1 0,-7 0 0,0-1 0,0 0 0,-1 0 0,1 0 0,0-1 0,-1 1 0,10-8 0,36-29 0,-15 9 0,-29 24 0,0 1 0,-1-1 0,0 0 0,0-1 0,0 0 0,-1 0 0,0 0 0,0 0 0,3-10 0,9-6 0,-14 19 0,0 0 0,0-1 0,0 1 0,0-1 0,-1 1 0,1-1 0,0-5 0,-1 8 0,-1-1 0,0 1 0,1 0 0,-1 0 0,1 0 0,0 0 0,0 0 0,0 0 0,0 1 0,4-4 0,1-1 0,-6 5 0,0 0 0,-1 0 0,1 1 0,0-1 0,0 0 0,0 0 0,0 0 0,0 1 0,0-1 0,1 1 0,-1-1 0,0 0 0,0 1 0,0 0 0,0-1 0,1 1 0,-1 0 0,0 0 0,0 0 0,3 0 0,-3 0 0,0 0 0,0 1 0,0-1 0,0 1 0,0-1 0,0 1 0,0 0 0,-1-1 0,1 1 0,0 0 0,0 0 0,0 0 0,-1 0 0,1-1 0,-1 1 0,1 0 0,0 0 0,0 2 0,2 6 0,0 1 0,0-1 0,-1 1 0,1 12 0,-1-11 0,0 3 0,1 0 0,1 0 0,0-1 0,0 1 0,2-1 0,-1 0 0,10 14 0,-13-23 0,1 0 0,-1-1 0,1 1 0,0-1 0,1 0 0,-1 0 0,0 0 0,1 0 0,0 0 0,-1-1 0,1 1 0,0-1 0,0 0 0,0-1 0,1 1 0,-1-1 0,0 1 0,1-1 0,-1-1 0,1 1 0,-1-1 0,1 1 0,-1-1 0,1 0 0,-1-1 0,7 0 0,0-2 0,-1 0 0,1 0 0,-1-1 0,0 0 0,0-1 0,0 0 0,0 0 0,-1-1 0,0 0 0,9-9 0,-11 10 0,-1-1 0,0 0 0,-1 0 0,1-1 0,-1 1 0,0-1 0,-1 0 0,1-1 0,-1 1 0,-1-1 0,0 0 0,0 1 0,4-17 0,-7 22 0,0 1 0,1-1 0,-1 0 0,0 1 0,0-1 0,0 0 0,0 1 0,0-1 0,0 0 0,-1 1 0,1-1 0,0 0 0,-1 1 0,1-1 0,-1 0 0,0 1 0,0-1 0,1 1 0,-1 0 0,0-1 0,0 1 0,0 0 0,-1-1 0,1 1 0,0 0 0,0 0 0,-1 0 0,1 0 0,0 0 0,-1 0 0,1 0 0,-1 1 0,1-1 0,-1 0 0,0 1 0,1-1 0,-1 1 0,0 0 0,1-1 0,-1 1 0,0 0 0,1 0 0,-1 0 0,0 0 0,1 1 0,-1-1 0,0 0 0,1 1 0,-1-1 0,-1 2 0,0-1 0,1 0 0,0 0 0,-1 0 0,1 0 0,0 1 0,0-1 0,0 1 0,0-1 0,0 1 0,0 0 0,1 0 0,-1 0 0,1 0 0,-1 0 0,1 0 0,0 1 0,0-1 0,0 0 0,0 1 0,0-1 0,0 0 0,1 1 0,-1-1 0,1 1 0,-1 0 0,1-1 0,0 4 0,1-1 0,-1 1 0,1-1 0,0 1 0,1-1 0,-1 0 0,1 0 0,0 1 0,0-1 0,1 0 0,0-1 0,0 1 0,0 0 0,0-1 0,1 0 0,-1 0 0,1 0 0,0 0 0,0 0 0,8 4 0,3 2 0,0 0 0,1-1 0,0-1 0,29 11 0,-39-18 0,0 1 0,0-1 0,0 0 0,0 0 0,1-1 0,-1 0 0,0 0 0,0 0 0,12-3 0,-1-1 0,-1 0 0,23-10 0,-8-5 899,-16 6-4997,-14 12 3362</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6:45.922"/>
    </inkml:context>
    <inkml:brush xml:id="br0">
      <inkml:brushProperty name="width" value="0.05" units="cm"/>
      <inkml:brushProperty name="height" value="0.05" units="cm"/>
      <inkml:brushProperty name="color" value="#008C3A"/>
    </inkml:brush>
  </inkml:definitions>
  <inkml:trace contextRef="#ctx0" brushRef="#br0">1 648 10152,'0'0'10905,"13"-1"-10599,185-29 958,96-12 472,-101 16-424,25 4 54,-102 12-769,11-1-17,111-13 450,179-10 397,-282 25-744,217-42 0,-18 0 35,-158 27-718,193-52 0,-337 69 0,-23 6 0,0-1 0,0 0 0,0 0 0,0-1 0,-1 0 0,10-5 0,2-1 0,0 0 0,1 1 0,40-9 0,2-1 0,44-6 0,-85 14 0,-18 8 0,0 0 0,0 0 0,1 0 0,-1 0 0,1 1 0,-1 0 0,1 0 0,4 0 0,11-4 0,-16 0 0,-12-1 0,-98-23 0,90 24 0,1 0 0,-1 1 0,0 0 0,-31-1 0,19 1 0,-49-8 0,39 6 0,-52-3 0,103 10 0,0 0 0,-1 1 0,20 6 0,9 2 0,-5-4 0,-1 1 0,1 2 0,-2 1 0,1 2 0,55 27 0,-89-38 0,0-1 0,1 1 0,-1 0 0,0 0 0,0-1 0,0 1 0,0 0 0,0 0 0,0 0 0,0 1 0,0-1 0,0 0 0,0 0 0,-1 0 0,1 1 0,0-1 0,-1 0 0,1 1 0,-1-1 0,1 0 0,-1 1 0,0-1 0,0 1 0,1-1 0,-1 1 0,0-1 0,0 1 0,-1-1 0,1 0 0,0 1 0,0-1 0,-1 1 0,1-1 0,-1 0 0,1 1 0,-1-1 0,1 0 0,-1 1 0,-1 1 0,-4 5 0,0 1 0,0-1 0,-1 0 0,-12 11 0,9-9 0,-5 5 0,0-1 0,-1 0 0,-1-1 0,-30 17 0,42-27-165,-1 1-1,1 0 1,0 0 0,0 0-1,-5 7 1,2-3-2778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7:11.818"/>
    </inkml:context>
    <inkml:brush xml:id="br0">
      <inkml:brushProperty name="width" value="0.05" units="cm"/>
      <inkml:brushProperty name="height" value="0.05" units="cm"/>
      <inkml:brushProperty name="color" value="#008C3A"/>
    </inkml:brush>
  </inkml:definitions>
  <inkml:trace contextRef="#ctx0" brushRef="#br0">245 996 8032,'0'0'9655,"-14"7"-9205,12-6-430,-28 15 429,0 1 1,-35 28-1,50-33-240,-34 33 773,45-41-877,0 0 0,0 1-1,1-1 1,0 1-1,0 0 1,1 0-1,-1 1 1,1-1-1,-3 9 1,4-8 12,-1 0 0,1 0 0,0 0-1,0 1 1,1-1 0,0 0 0,0 0 0,0 1 0,1-1 0,0 0-1,0 0 1,1 0 0,0 1 0,0-2 0,0 1 0,1 0 0,-1 0-1,1-1 1,1 1 0,-1-1 0,1 0 0,0 0 0,0 0-1,1-1 1,-1 0 0,1 1 0,9 5 0,-11-8-51,1 0 0,-1-1 0,0 0 1,0 1-1,1-1 0,-1-1 0,0 1 0,1 0 0,-1-1 0,1 1 1,-1-1-1,1 0 0,-1-1 0,1 1 0,-1 0 0,1-1 0,-1 0 1,0 0-1,1 0 0,-1 0 0,0 0 0,0-1 0,1 1 1,-1-1-1,-1 0 0,1 0 0,0 0 0,0 0 0,2-4 1,4-2 79,-1-1 0,0 0 0,-1 0 0,1-1 0,-2 0 0,0-1 0,8-15 0,-3-2 65,-1 0 0,-2-1 1,0 0-1,6-57 0,-2-120 467,-11 185-596,-1-40 279,-6-67 0,2 96-71,-2 0 0,0 0 0,-20-54-1,25 84-243,1 0 0,-1 0-1,0 1 1,0-1 0,0 0 0,0 0-1,0 0 1,0 1 0,0-1-1,-1 0 1,1 1 0,-1-1-1,1 1 1,-1 0 0,1-1 0,-1 1-1,-2-1 1,4 2-44,-1 0 0,1 0 0,-1 0 0,1 0-1,-1 0 1,1 0 0,-1 1 0,1-1 0,0 0 0,-1 0 0,1 0 0,-1 1 0,1-1 0,0 0-1,-1 0 1,1 1 0,0-1 0,-1 0 0,1 1 0,0-1 0,0 0 0,-1 1 0,1-1 0,0 1-1,0-1 1,0 0 0,-1 1 0,1-1 0,0 1 0,0-1 0,0 1 0,0-1 0,0 0 0,0 1-1,0-1 1,0 1 0,0 0 0,0 0-2,-3 21 0,0 1 0,2-1 0,1 1 0,1 0 0,4 29 0,-1-8 0,20 133 0,-9-81 0,-15-96 0,5 42 0,2 0 0,17 53 0,-22-88 0,1-1 0,0 0 0,0 1 0,0-1 0,1 0 0,0-1 0,0 1 0,8 8 0,-9-11 0,0-1 0,0 1 0,1-1 0,-1 0 0,1 0 0,-1 0 0,1 0 0,0 0 0,0-1 0,0 0 0,0 1 0,0-2 0,0 1 0,0 0 0,0-1 0,5 0 0,2 0 0,0 0 0,0-1 0,0-1 0,0 0 0,0 0 0,0-1 0,-1 0 0,20-10 0,-23 10 0,-1-1 0,-1 0 0,1 0 0,-1 0 0,1 0 0,-1-1 0,0 0 0,-1 0 0,1-1 0,-1 1 0,0-1 0,0 0 0,-1 0 0,0 0 0,4-10 0,1-7 0,-2 1 0,6-32 0,-10 45 0,-1 0 0,0 0 0,-1 0 0,0 0 0,-1 0 0,0 0 0,0 0 0,0 0 0,-5-11 0,5 16 0,-1 1 0,0 0 0,0 0 0,0-1 0,0 1 0,0 0 0,-1 1 0,1-1 0,-1 0 0,0 1 0,0-1 0,0 1 0,0 0 0,0 0 0,0 0 0,-1 1 0,1-1 0,0 1 0,-1-1 0,0 1 0,1 0 0,-1 1 0,0-1 0,1 1 0,-1-1 0,0 1 0,0 0 0,1 1 0,-1-1 0,0 0 0,1 1 0,-1 0 0,0 0 0,1 0 0,-1 1 0,1-1 0,-4 3 0,5-2 0,0 0 0,0 0 0,0 0 0,1 0 0,-1 1 0,0-1 0,1 1 0,0-1 0,0 1 0,0 0 0,0-1 0,0 1 0,0 0 0,1 0 0,-1-1 0,1 5 0,-1 47 0,3-41 0,1-1 0,0 0 0,0-1 0,2 1 0,-1 0 0,1-1 0,1 0 0,0 0 0,1-1 0,-1 1 0,11 9 0,-13-15 0,0-1 0,1 0 0,-1 0 0,1 0 0,0-1 0,0 0 0,0 0 0,0 0 0,1 0 0,-1-1 0,1 0 0,-1 0 0,1 0 0,0-1 0,0 0 0,0 0 0,0-1 0,0 1 0,0-1 0,0-1 0,0 1 0,0-1 0,-1 0 0,1 0 0,0-1 0,0 1 0,-1-1 0,1-1 0,-1 1 0,1-1 0,-1 0 0,0 0 0,0 0 0,0-1 0,-1 0 0,1 0 0,-1 0 0,7-9 0,0-1 0,-1-1 0,0-1 0,-1 1 0,-1-1 0,0-1 0,-1 0 0,-1 0 0,-1 0 0,0 0 0,-2-1 0,0 0 0,0 0 0,-1-29 0,-9 16 0,5 28 0,1 0 0,0-1 0,0 1 0,0-1 0,0 0 0,1 1 0,0-1 0,-1 0 0,1 1 0,0-1 0,2-6 0,-2 9 0,1 0 0,-1 0 0,1 1 0,0-1 0,0 0 0,0 0 0,-1 0 0,1 0 0,0 1 0,0-1 0,0 0 0,0 1 0,0-1 0,0 1 0,0-1 0,0 1 0,3-1 0,23-6 0,-16 5 0,-8 1 0,1 0 0,0 0 0,0 0 0,0 0 0,0 1 0,0-1 0,0 1 0,0 0 0,0 0 0,0 1 0,0-1 0,0 1 0,0 0 0,0 0 0,0 0 0,0 0 0,-1 1 0,1 0 0,0-1 0,-1 1 0,0 1 0,1-1 0,4 5 0,2 5 0,-1 1 0,-1 0 0,0 1 0,-1 0 0,0 0 0,-1 1 0,0 0 0,3 17 0,0-4 0,-7-23 0,10 28 0,-12-32 0,1 1 0,-1-1 0,1 0 0,0 1 0,-1-1 0,1 0 0,0 0 0,0 1 0,0-1 0,0 0 0,0 0 0,0 0 0,0 0 0,1 0 0,-1 0 0,0 0 0,2 0 0,-1-1 0,-1 0 0,0 0 0,0 0 0,1 0 0,-1 0 0,0-1 0,0 1 0,1 0 0,-1-1 0,0 1 0,0-1 0,0 0 0,1 1 0,-1-1 0,0 0 0,0 0 0,1 0 0,18-20 0,-8 9 0,5-4 0,0 0 0,-2 0 0,0-2 0,0 0 0,-2 0 0,0-1 0,-2-1 0,14-29 0,11-36 0,-34 79 0,-2 5 0,-2 19 0,3-7 0,0-1 0,1 1 0,1-1 0,0 1 0,0-1 0,1 0 0,0 0 0,0 0 0,1-1 0,12 17 0,-16-24 0,1 0 0,0 1 0,0-1 0,0 0 0,0 0 0,0-1 0,0 1 0,0 0 0,1-1 0,-1 1 0,1-1 0,-1 0 0,1 0 0,0 0 0,-1 0 0,1 0 0,0-1 0,0 1 0,-1-1 0,1 0 0,0 1 0,0-1 0,0-1 0,-1 1 0,1 0 0,0-1 0,0 1 0,-1-1 0,1 0 0,0 0 0,-1 0 0,1 0 0,-1 0 0,5-3 0,0-1 0,1-1 0,-1 1 0,0-1 0,-1 0 0,1-1 0,-1 0 0,0 0 0,-1 0 0,7-12 0,0-2 0,27-53 0,-30 59 0,-9 15 0,0-1 0,0 1 0,0 0 0,0 0 0,0 0 0,1 0 0,-1 0 0,0 0 0,0-1 0,0 1 0,0 0 0,1 0 0,-1 0 0,0 0 0,0 0 0,0 0 0,1 0 0,-1 0 0,0 0 0,0 0 0,0 0 0,1 0 0,-1 0 0,0 0 0,0 0 0,0 0 0,1 0 0,-1 0 0,0 0 0,0 0 0,0 0 0,1 0 0,-1 0 0,0 0 0,0 1 0,2 1 0,-1 0 0,0 0 0,1 0 0,-1 0 0,0 0 0,0 1 0,-1-1 0,2 4 0,3 7 0,-3-5 0,22 47 0,-22-50 0,0 0 0,1-1 0,0 1 0,0-1 0,0 0 0,0 0 0,1 0 0,7 6 0,-10-9 0,1-1 0,-1 1 0,0-1 0,1 1 0,0-1 0,-1 0 0,1 0 0,-1 0 0,1 0 0,-1 0 0,1 0 0,-1 0 0,1 0 0,-1 0 0,1-1 0,-1 1 0,1-1 0,-1 1 0,1-1 0,-1 0 0,0 1 0,1-1 0,-1 0 0,0 0 0,0 0 0,1 0 0,-1 0 0,0 0 0,1-2 0,2-1 0,1-1 0,-1 0 0,0 0 0,-1 0 0,6-9 0,-1-3 0,0-1 0,-1 0 0,0-1 0,-2 1 0,0-1 0,-1 0 0,-1 0 0,1-26 0,-5 44 0,1 1 0,0-1 0,0 1 0,0-1 0,0 1 0,0-1 0,1 1 0,-1-1 0,0 0 0,0 1 0,0-1 0,0 1 0,1-1 0,-1 1 0,0-1 0,0 1 0,1 0 0,-1-1 0,0 1 0,1-1 0,-1 1 0,0 0 0,1-1 0,-1 1 0,1 0 0,-1-1 0,1 1 0,-1 0 0,0-1 0,1 1 0,-1 0 0,1 0 0,0 0 0,-1 0 0,1-1 0,-1 1 0,1 0 0,-1 0 0,1 0 0,-1 0 0,1 0 0,-1 0 0,1 0 0,-1 1 0,1-1 0,-1 0 0,1 0 0,-1 0 0,1 0 0,-1 1 0,1-1 0,-1 0 0,1 1 0,-1-1 0,1 0 0,-1 1 0,0-1 0,1 0 0,0 1 0,3 2 0,1 0 0,-1 0 0,1-1 0,0 1 0,0-2 0,0 1 0,0 0 0,1-1 0,-1 0 0,0 0 0,0 0 0,1-1 0,-1 0 0,1 0 0,-1 0 0,0-1 0,6 0 0,3-2 0,0 0 0,-1-1 0,0 0 0,0-1 0,20-10 0,-28 12 0,0 0 0,0-1 0,-1 0 0,1 0 0,-1 0 0,0-1 0,0 1 0,0-1 0,-1 0 0,1 0 0,-1 0 0,-1-1 0,1 1 0,-1-1 0,0 1 0,0-1 0,0 0 0,-1 0 0,0 0 0,0 0 0,0 0 0,-1 0 0,-1-10 0,1 15 0,0 1 0,1-1 0,-2 1 0,1-1 0,0 1 0,0-1 0,0 1 0,0-1 0,0 1 0,0-1 0,0 1 0,-1-1 0,1 1 0,0-1 0,0 1 0,-1-1 0,1 1 0,0-1 0,-1 1 0,1-1 0,-1 1 0,1 0 0,0-1 0,-1 1 0,1 0 0,-1-1 0,1 1 0,-1 0 0,1 0 0,-1 0 0,1-1 0,-1 1 0,0 0 0,-1 0 0,1 0 0,-1 0 0,0 1 0,1-1 0,-1 1 0,1-1 0,-1 1 0,1-1 0,-1 1 0,1 0 0,-2 1 0,-32 27 0,30-24 0,0 0 0,1 1 0,0 0 0,0 0 0,1 0 0,0 0 0,0 1 0,0-1 0,1 1 0,0 0 0,0-1 0,0 1 0,0 13 0,2-16 0,0-1 0,0 0 0,0 1 0,1-1 0,-1 0 0,1 1 0,0-1 0,0 0 0,0 0 0,0 0 0,1 0 0,-1 0 0,1 0 0,0 0 0,0 0 0,0-1 0,0 1 0,0-1 0,0 1 0,1-1 0,-1 0 0,1 0 0,0 0 0,0 0 0,0-1 0,0 1 0,0-1 0,0 1 0,0-1 0,0 0 0,4 1 0,2 0 0,0-1 0,0 1 0,1-1 0,-1-1 0,0 0 0,0 0 0,1 0 0,-1-2 0,10-1 0,3-3 0,-1-1 0,35-15 0,-34 16 0,-21 6 0,-1 0 0,1 0 0,-1 0 0,1 1 0,-1-1 0,0 0 0,1 0 0,-1 0 0,0 1 0,1-1 0,-1 0 0,0 1 0,1-1 0,-1 0 0,0 1 0,0-1 0,1 0 0,-1 1 0,0-1 0,0 0 0,0 1 0,0-1 0,1 1 0,-1-1 0,0 0 0,0 1 0,0-1 0,0 1 0,0-1 0,0 1 0,0-1 0,0 0 0,0 1 0,0-1 0,0 1 0,0-1 0,-1 1 0,1-1 0,0 0 0,0 1 0,0-1 0,0 1 0,-1-1 0,1 1 0,-4 11 0,0 2 0,1-1 0,0 1 0,-1 17 0,3-28 0,1 0 0,0 0 0,0 0 0,0 0 0,0-1 0,1 1 0,-1 0 0,1 0 0,-1-1 0,1 1 0,0 0 0,0-1 0,1 1 0,-1 0 0,0-1 0,1 0 0,-1 1 0,1-1 0,0 0 0,0 0 0,0 0 0,3 3 0,-4-5 0,0 1 0,0-1 0,0 1 0,0-1 0,0 0 0,0 1 0,0-1 0,0 0 0,0 0 0,0 0 0,0 1 0,0-1 0,1 0 0,-1-1 0,0 1 0,0 0 0,0 0 0,0 0 0,0-1 0,0 1 0,0 0 0,0-1 0,0 1 0,0-1 0,0 1 0,0-1 0,0 0 0,-1 1 0,1-1 0,0 0 0,0 0 0,-1 1 0,1-1 0,0 0 0,-1 0 0,1 0 0,-1 0 0,1-1 0,3-4 0,-1-1 0,1 1 0,-2-1 0,4-9 0,5-25 0,-2 0 0,-2-1 0,3-64 0,-9-130 0,-1 214 0,-1 18 0,-5-126 0,5 124 0,-2 10 0,-1 13 0,1 24 0,3 81 0,14 44 0,-6-93 0,-2 47 0,-9-108 990,3-12-1117,0 0 0,0 1 0,0-1 0,-1 0 0,1 0 0,0 0 1,0 0-1,0 0 0,-1 1 0,1-1 0,0 0 0,0 0 0,0 0 0,-1 0 1,1 0-1,0 0 0,0 0 0,0 0 0,-1 0 0,1 1 0,0-1 0,0 0 1,-1 0-1,1 0 0,0 0 0,0-1 0,-1 1 0,1 0 0,0 0 0,0 0 1,0 0-1,-1 0 0,1 0 0,0 0 0,0 0 0,0 0 0,-1 0 0,1-1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7:12.011"/>
    </inkml:context>
    <inkml:brush xml:id="br0">
      <inkml:brushProperty name="width" value="0.05" units="cm"/>
      <inkml:brushProperty name="height" value="0.05" units="cm"/>
      <inkml:brushProperty name="color" value="#008C3A"/>
    </inkml:brush>
  </inkml:definitions>
  <inkml:trace contextRef="#ctx0" brushRef="#br0">1 27 19087,'0'0'4672,"66"-12"-4824,-15-3 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7:14.400"/>
    </inkml:context>
    <inkml:brush xml:id="br0">
      <inkml:brushProperty name="width" value="0.05" units="cm"/>
      <inkml:brushProperty name="height" value="0.05" units="cm"/>
      <inkml:brushProperty name="color" value="#008C3A"/>
    </inkml:brush>
  </inkml:definitions>
  <inkml:trace contextRef="#ctx0" brushRef="#br0">10 61 10248,'0'0'6513,"0"-10"-5987,-3-31 4,2 31 6,-1 26 1066,0 6-1253,1-1 0,1 1-1,0 0 1,2-1 0,5 22-1,0 14 259,44 237 2551,-28-188-1564,-21-85-1128,-2-17-231,0 0 0,0 0 0,1 0 0,-1 0 0,4 8 0,-4-12-209,0 0-1,0 0 1,0 0 0,0 0 0,0 1-1,0-1 1,0 0 0,0 0 0,0 0-1,0 0 1,0 0 0,1 0 0,-1 1-1,0-1 1,0 0 0,0 0 0,0 0-1,0 0 1,0 0 0,1 0 0,-1 0-1,0 0 1,0 0 0,0 0 0,0 0-1,0 0 1,1 0 0,-1 0 0,0 0 0,0 0-1,0 0 1,0 0 0,1 0 0,-1 0-1,0 0 1,0 0 0,0 0 0,0 0-1,0 0 1,1 0 0,-1 0 0,0 0-1,0 0 1,0 0 0,0 0 0,0 0-1,0 0 1,1-1 0,-1 1 0,0 0-1,0 0 1,0 0 0,0 0 0,0 0 0,0 0-1,0-1 1,0 1 0,0 0 0,0 0-1,1 0 1,-1 0 0,0 0 0,0-1-1,4-12 767,-1-34-619,2 0-1,2 0 1,3 0 0,1 1 0,32-80 0,-43 125-173,1-1 0,-1 1 0,1 0 0,0-1 0,-1 1 0,1 0 0,0-1 0,0 1 0,0 0 0,0 0 0,0 0 0,0 0 0,0 0 0,1 0 0,-1 0 0,0 0 0,2 0 0,-2 1 0,0 0 0,0 0 0,0 0 0,-1 0 0,1 0 0,0 0 0,0 0 0,0 1 0,0-1 0,-1 0 0,1 1 0,0-1 0,0 1 0,-1-1 0,1 1 0,0-1 0,-1 1 0,1-1 0,0 1 0,-1 0 0,1-1 0,-1 1 0,1 0 0,-1 0 0,1-1 0,-1 1 0,0 0 0,1 0 0,-1-1 0,0 1 0,1 2 0,41 117 0,-21-58 0,-19-57 0,0 1 0,0-1 0,1 0 0,-1 0 0,1 0 0,1 0 0,-1-1 0,1 1 0,-1-1 0,1 0 0,1 0 0,7 6 0,-9-7 0,1-2 0,-1 1 0,1 0 0,-1-1 0,1 1 0,0-1 0,-1 0 0,1 0 0,0-1 0,0 1 0,-1-1 0,1 0 0,0 0 0,0 0 0,0 0 0,0-1 0,-1 0 0,1 1 0,7-4 0,-1 0 0,0-1 0,0 0 0,0 0 0,-1-1 0,0-1 0,0 0 0,-1 0 0,0 0 0,0-1 0,0 0 0,7-12 0,-10 13 0,1 0 0,-2-1 0,1 0 0,-1 0 0,0 0 0,-1-1 0,0 0 0,0 1 0,-1-1 0,0 0 0,-1 0 0,0 0 0,0 0 0,-1-11 0,0 19 0,0-1 0,0 1 0,0 0 0,0 0 0,0 0 0,0-1 0,0 1 0,0 0 0,-1 0 0,1 0 0,-1-1 0,1 1 0,-1 0 0,1 0 0,-1 0 0,0 0 0,1 0 0,-1 0 0,0 0 0,0 0 0,0 1 0,1-1 0,-1 0 0,0 0 0,0 1 0,0-1 0,0 0 0,-1 1 0,1-1 0,0 1 0,0 0 0,0-1 0,0 1 0,-1 0 0,1 0 0,0-1 0,0 1 0,0 0 0,-1 0 0,1 0 0,0 1 0,0-1 0,0 0 0,-1 0 0,0 1 0,-2 0 0,0 1 0,0-1 0,0 1 0,0 0 0,0 0 0,0 1 0,1-1 0,-1 1 0,1 0 0,0 0 0,-5 5 0,6-5 0,-1 1 0,1 0 0,0 0 0,0-1 0,0 2 0,0-1 0,1 0 0,0 0 0,0 0 0,0 1 0,0-1 0,1 0 0,-1 1 0,1-1 0,0 0 0,1 1 0,-1-1 0,1 0 0,0 1 0,0-1 0,0 0 0,0 0 0,3 5 0,-1-3 0,-1-1 0,1 0 0,0 0 0,1 0 0,-1 0 0,1 0 0,0-1 0,0 0 0,0 0 0,1 0 0,0 0 0,-1-1 0,1 1 0,0-1 0,1-1 0,8 4 0,-6-3 0,1 0 0,0-1 0,0-1 0,0 0 0,0 0 0,0 0 0,0-1 0,-1-1 0,1 1 0,0-2 0,0 1 0,0-1 0,0 0 0,-1-1 0,1 0 0,14-8 0,-7 2 0,-1 0 0,0-2 0,0 0 0,-1 0 0,-1-1 0,0-1 0,15-19 0,-20 23 0,3-4 0,-1-1 0,13-20 0,-21 30 0,0 0 0,0 0 0,0 0 0,0-1 0,-1 1 0,0-1 0,1 1 0,-2-1 0,1 0 0,-1 1 0,1-1 0,-1 0 0,-1-7 0,1 12 0,0-1 0,0 0 0,-1 1 0,1-1 0,0 0 0,0 1 0,0-1 0,-1 1 0,1-1 0,0 1 0,0-1 0,-1 0 0,1 1 0,-1-1 0,1 1 0,0 0 0,-1-1 0,1 1 0,-1-1 0,1 1 0,-1 0 0,1-1 0,-1 1 0,0 0 0,1-1 0,-1 1 0,1 0 0,-1 0 0,0 0 0,1 0 0,-1-1 0,1 1 0,-1 0 0,0 0 0,1 0 0,-1 0 0,0 0 0,1 1 0,-1-1 0,1 0 0,-1 0 0,0 0 0,1 0 0,-1 1 0,1-1 0,-1 0 0,0 1 0,0 0 0,0-1 0,-1 1 0,1-1 0,0 1 0,0 0 0,0 0 0,0 0 0,0 0 0,0 0 0,0 0 0,0 0 0,0 0 0,0 0 0,1 0 0,-1 0 0,0 0 0,1 1 0,-1-1 0,1 0 0,0 0 0,-1 3 0,1-2 0,0 0 0,0 0 0,0 0 0,0 0 0,0 0 0,1 0 0,-1 0 0,1 0 0,-1 0 0,1 0 0,0 0 0,0 0 0,0 0 0,0 0 0,0 0 0,0-1 0,1 1 0,-1 0 0,1-1 0,-1 1 0,1-1 0,-1 1 0,1-1 0,0 0 0,0 0 0,3 2 0,2-1 0,-1 0 0,1-1 0,0 1 0,-1-1 0,1-1 0,0 1 0,8-1 0,-14 0 0,-1 0 0,1 0 0,0 1 0,-1-1 0,1 0 0,0 1 0,-1-1 0,1 1 0,-1-1 0,1 1 0,-1-1 0,1 1 0,-1-1 0,1 1 0,-1-1 0,1 1 0,-1 0 0,1-1 0,-1 1 0,0 0 0,0-1 0,1 1 0,-1 1 0,8 24 0,-4-10 0,-3-14 0,0-1 0,-1 1 0,1-1 0,0 0 0,0 0 0,0 1 0,0-1 0,0 0 0,0 0 0,0 0 0,0 0 0,1 0 0,-1 0 0,0-1 0,1 1 0,-1 0 0,0-1 0,1 1 0,-1 0 0,1-1 0,-1 0 0,2 1 0,0-1 0,0 0 0,0 0 0,0-1 0,0 1 0,0-1 0,0 1 0,0-1 0,-1 0 0,1 0 0,5-2 0,1-3 0,1 0 0,-1 0 0,0-1 0,15-14 0,-19 15 0,-1 1 0,1-1 0,-1 0 0,0 0 0,-1 0 0,1 0 0,-1-1 0,-1 0 0,1 1 0,-1-1 0,0 0 0,0 0 0,-1 0 0,0 0 0,-1 0 0,1-1 0,-1 1 0,-1 0 0,1 0 0,-1 0 0,0 0 0,-1 0 0,-3-9 0,5 15 0,0 0 0,-1 0 0,1 1 0,0-1 0,-1 0 0,1 0 0,-1 1 0,1-1 0,-1 1 0,1-1 0,-1 0 0,1 1 0,-1-1 0,0 1 0,1-1 0,-1 1 0,0 0 0,1-1 0,-1 1 0,0 0 0,1-1 0,-1 1 0,0 0 0,0 0 0,0-1 0,1 1 0,-1 0 0,0 0 0,0 0 0,0 0 0,1 0 0,-2 1 0,0-1 0,1 0 0,0 1 0,-1 0 0,1-1 0,0 1 0,0 0 0,0-1 0,-1 1 0,1 0 0,0 0 0,0 0 0,0 0 0,0 0 0,0 0 0,1 1 0,-2 1 0,0 0 0,0 1 0,1 0 0,-1 0 0,1-1 0,0 1 0,0 0 0,1 0 0,-1 0 0,1 0 0,0 0 0,0 0 0,0 0 0,0 0 0,1 0 0,-1 0 0,1 0 0,0 0 0,1-1 0,-1 1 0,0 0 0,1-1 0,0 1 0,0-1 0,0 1 0,0-1 0,1 0 0,0 0 0,5 5 0,-5-4 0,0-1 0,0 0 0,1 0 0,0 0 0,-1 0 0,1-1 0,0 0 0,0 0 0,0 0 0,1 0 0,-1 0 0,0-1 0,1 0 0,-1 0 0,1 0 0,-1 0 0,1-1 0,-1 0 0,1 0 0,0 0 0,-1 0 0,1-1 0,-1 0 0,1 0 0,-1 0 0,1 0 0,-1-1 0,0 0 0,0 1 0,8-6 0,10-9 686,8-4-1180,-15 5-3633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3:37.756"/>
    </inkml:context>
    <inkml:brush xml:id="br0">
      <inkml:brushProperty name="width" value="0.05" units="cm"/>
      <inkml:brushProperty name="height" value="0.05" units="cm"/>
      <inkml:brushProperty name="color" value="#004F8B"/>
    </inkml:brush>
  </inkml:definitions>
  <inkml:trace contextRef="#ctx0" brushRef="#br0">1 1 23863,'0'0'419,"11"10"-876,-4-5 455,5 7 16,1-1 1,1-1 0,0 0-1,0-1 1,1 0-1,27 11 1,-22-14 64,-1-1 0,1-1 0,0-1 0,0 0 1,0-2-1,0 0 0,0-1 0,0-2 1,0 0-1,0 0 0,25-8 0,-31 7-33,0-1-1,0 0 0,0-1 1,-1 0-1,1-1 0,-2-1 1,1 0-1,-1 0 0,14-12 1,-8 4-3186</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7:15.972"/>
    </inkml:context>
    <inkml:brush xml:id="br0">
      <inkml:brushProperty name="width" value="0.05" units="cm"/>
      <inkml:brushProperty name="height" value="0.05" units="cm"/>
      <inkml:brushProperty name="color" value="#008C3A"/>
    </inkml:brush>
  </inkml:definitions>
  <inkml:trace contextRef="#ctx0" brushRef="#br0">22 806 11048,'0'0'8611,"7"-11"-7941,25-35 31,41-64 1230,-54 77-1383,-7 14-26,-1 0 0,0-1 0,-2 0 0,-1 0 0,0-1 0,6-29 0,-11 23 156,-1-1 0,-1 1 0,-1-1 0,-2 1 0,-7-42 0,-17-20 850,12 55-1528,12 30 0,-1-1 0,1 0 0,0 0 0,0 0 0,-1-10 0,2 12 0,1 1 0,-1-1 0,0 1 0,0-1 0,0 1 0,-1-1 0,-1-2 0,1 3 0,1 0 0,0 0 0,0 0 0,0 0 0,0 0 0,1 0 0,-1 0 0,0 0 0,1 0 0,-1-4 0,-1 4 0,2 2 0,-1 0 0,1-1 0,0 1 0,0 0 0,-1 0 0,1 0 0,0 0 0,0-1 0,-1 1 0,1 0 0,0 0 0,0 0 0,-1-1 0,1 1 0,0 0 0,0-1 0,0 1 0,0 0 0,0 0 0,-1-1 0,1 1 0,0 0 0,0-1 0,0 1 0,0 0 0,0 0 0,0-1 0,0 1 0,0 0 0,0-1 0,0 1 0,0 0 0,0-1 0,0 1 0,0 0 0,0-1 0,1 1 0,-1-1 0,0 1 0,0 0 0,0 0 0,0-1 0,0 1 0,0 0 0,0 0 0,0-1 0,0 1 0,0 0 0,0 0 0,0 0 0,0-1 0,-1 1 0,1 0 0,0 0 0,0-1 0,0 1 0,0 0 0,0 0 0,0 0 0,-1 0 0,1-1 0,0 1 0,0 0 0,0 0 0,-1 0 0,1 0 0,0 0 0,0-1 0,0 1 0,-1 0 0,1 0 0,0 0 0,0 0 0,-1 0 0,1 0 0,0 0 0,0 0 0,-1 0 0,1 0 0,0 0 0,0 0 0,-1 0 0,1 0 0,0 0 0,0 0 0,0 0 0,-1 0 0,1 0 0,0 1 0,0-1 0,-1 0 0,1 0 0,0 0 0,0 0 0,0 0 0,0 1 0,-1-1 0,1 0 0,-13 10 0,12-9 0,-5 5 0,0-1 0,1 1 0,0 0 0,0 1 0,1-1 0,-1 1 0,1 0 0,1 0 0,-4 9 0,0 3 0,2 0 0,-6 28 0,9-40 0,-1 1 0,1-1 0,-1 0 0,-1 0 0,-5 10 0,5-11 0,1 1 0,0-1 0,0 1 0,0 0 0,-2 8 0,9-32 0,4-24 0,-1 0 0,2-58 0,-9 95 0,0 1 0,0 0 0,0-1 0,0 1 0,1-1 0,-1 1 0,1-1 0,0 1 0,2-5 0,-2 7 0,0 0 0,0 0 0,-1 0 0,1 1 0,0-1 0,0 0 0,0 1 0,1-1 0,-1 1 0,0-1 0,0 1 0,0-1 0,0 1 0,0 0 0,1 0 0,-1 0 0,0-1 0,0 1 0,0 0 0,1 0 0,-1 1 0,0-1 0,0 0 0,0 0 0,0 0 0,1 1 0,-1-1 0,0 1 0,2 0 0,7 2 0,24 7 0,0 1 0,38 19 0,-56-22 0,1-1 0,28 8 0,-44-15 0,0 0 0,-1 0 0,1 0 0,-1 0 0,1 0 0,-1 0 0,1 1 0,0-1 0,-1 0 0,1 0 0,-1 0 0,1 1 0,-1-1 0,1 0 0,-1 1 0,1-1 0,-1 0 0,0 1 0,1-1 0,-1 1 0,1-1 0,-1 0 0,0 1 0,1-1 0,-1 1 0,0-1 0,0 1 0,1-1 0,-1 1 0,0-1 0,0 1 0,0 0 0,0-1 0,0 1 0,0-1 0,0 1 0,0-1 0,0 1 0,0 0 0,0-1 0,0 1 0,0-1 0,0 1 0,0-1 0,0 1 0,-1-1 0,1 1 0,0-1 0,0 1 0,-1-1 0,1 1 0,0-1 0,-1 1 0,1-1 0,-1 1 0,1-1 0,0 0 0,-1 1 0,1-1 0,-1 0 0,1 1 0,-1-1 0,0 0 0,-7 7 0,0-1 0,-1 0 0,0-1 0,0 0 0,-16 7 0,-54 14 0,36-13 0,42-13 61,-1 1-1,1-1 1,-1 0 0,1 0 0,-1 0-1,1 1 1,-1-2 0,1 1-1,-1 0 1,1 0 0,-1 0-1,1-1 1,-4 0 0,-7-7-4846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6:53.479"/>
    </inkml:context>
    <inkml:brush xml:id="br0">
      <inkml:brushProperty name="width" value="0.05" units="cm"/>
      <inkml:brushProperty name="height" value="0.05" units="cm"/>
      <inkml:brushProperty name="color" value="#008C3A"/>
    </inkml:brush>
  </inkml:definitions>
  <inkml:trace contextRef="#ctx0" brushRef="#br0">258 414 7232,'0'0'14930,"-10"3"-14731,-31 9-6,38-11-133,-1 0 0,1 0 1,0-1-1,0 1 0,-1-1 0,1 0 0,-5 0 1,7-1-32,-1 1 1,1 0 0,-1 0 0,1 0 0,0 0 0,-1 1 0,1-1 0,-1 0 0,1 0-1,0 1 1,-1-1 0,1 1 0,-2 1 0,-17 7 254,13-6-175,0 0 0,0 0 0,0 1 0,1-1 0,0 2 0,0-1 0,0 1 0,-11 10 0,1 5 193,9-11-118,-1 0 1,2 1 0,-11 16-1,15-21-120,0 0 0,0-1 0,1 1 0,0 0 0,-1 0 0,1 0 0,1 0 0,-1 0-1,1 1 1,0-1 0,0 0 0,2 8 0,0-4 56,0-1 0,0 1 1,1-1-1,1 1 0,-1-1 0,8 11 0,-5-10 0,1-1 1,0 0-1,0-1 0,0 1 0,1-1 1,14 9-1,0 1 143,-17-14-201,-1 0-1,1 0 0,0 0 1,0-1-1,0 0 0,0 0 0,0 0 1,0-1-1,0 1 0,1-1 1,-1 0-1,1-1 0,-1 0 0,1 0 1,-1 0-1,0 0 0,1-1 1,9-2-1,0 0 97,-1-2 0,1 0 0,-1 0 0,0-1 1,18-12-1,127-88 1255,-158 104-1396,4-1 57,-1 0 0,0 0 0,0-1 0,0 1 0,0-1 0,-1 0 0,0 0 0,5-7 0,-9 11-74,0-1 1,0 1 0,0 0 0,0 0 0,0-1-1,0 1 1,0 0 0,0 0 0,0 0 0,0 0-1,0 0 1,0 1 0,0-1 0,0 0-1,0 0 1,-1 1 0,-13 12-1,12-11 0,0 0 0,0 1 0,0-1 0,1 0 0,-1 1 0,1 0 0,-3 4 0,5-6 0,-1 0 0,1 1 0,-1-1 0,1 0 0,0 1 0,-1-1 0,1 0 0,0 1 0,0-1 0,0 0 0,0 1 0,0-1 0,1 0 0,-1 1 0,0-1 0,1 0 0,-1 1 0,1-1 0,-1 0 0,1 0 0,-1 1 0,1-1 0,0 0 0,1 2 0,1 0 0,0 1 0,1-1 0,-1 0 0,1 1 0,0-1 0,-1-1 0,2 1 0,-1-1 0,0 1 0,0-1 0,1 0 0,-1-1 0,1 1 0,-1-1 0,1 0 0,0 0 0,0 0 0,-1-1 0,1 0 0,6 0 0,0 0 0,-1-1 0,1 0 0,-1-1 0,1 0 0,-1 0 0,0-1 0,0 0 0,12-6 0,-21 8 0,0 1 0,0-1 0,0 1 0,-1-1 0,1 1 0,0-1 0,-1 0 0,1 1 0,0-1 0,-1 0 0,1 1 0,-1-1 0,1 0 0,-1 0 0,0 0 0,1 1 0,-1-1 0,0 0 0,1 0 0,-1 0 0,0 0 0,0 0 0,0 0 0,0-1 0,0-1 0,0 0 0,-1 0 0,1 0 0,-1 0 0,0 0 0,0 0 0,-2-5 0,-1 1 0,0 0 0,0-1 0,-1 2 0,-11-14 0,16 20 0,-3-4 0,0 1 0,0 0 0,-1 0 0,1 0 0,-1 0 0,1 1 0,-1 0 0,0-1 0,0 1 0,0 0 0,-4-1 0,4-2 0,4 4 0,0 1 0,0 0 0,0 0 0,0-1 0,0 1 0,0 0 0,0 0 0,0-1 0,0 1 0,0 0 0,0 0 0,0-1 0,0 1 0,0 0 0,-1 0 0,1 0 0,0-1 0,0 1 0,0 0 0,0 0 0,0 0 0,-1 0 0,1-1 0,0 1 0,0 0 0,0 0 0,-1 0 0,1 0 0,0 0 0,0 0 0,0 0 0,-1-1 0,1 1 0,0 0 0,0 0 0,-1 0 0,1 0 0,-1 0 0,45 0 0,65-9 0,-93 7 0,1-2 0,-1 0 0,0 0 0,0-2 0,0 0 0,-1-1 0,19-11 0,-32 17 0,0 0 0,0 0 0,0 0 0,1 1 0,-1-1 0,0 1 0,0-1 0,0 1 0,1 0 0,-1 0 0,4 0 0,-5 3 0,-1 0 0,1 0 0,-1 1 0,1-1 0,-1 0 0,0 0 0,0 1 0,-1-1 0,0 4 0,1-3 0,-1 1 0,1 57 0,0-57 0,0 0 0,1-1 0,0 1 0,0-1 0,0 0 0,0 1 0,1-1 0,0 0 0,0 0 0,0 0 0,4 6 0,-5-9 0,1 0 0,-1 0 0,1 0 0,0 0 0,-1-1 0,1 1 0,0 0 0,0-1 0,-1 1 0,1-1 0,0 0 0,0 0 0,0 0 0,0 0 0,0 0 0,-1 0 0,1 0 0,0 0 0,0-1 0,0 1 0,-1-1 0,1 1 0,0-1 0,0 0 0,-1 0 0,3-1 0,3-1 0,0-1 0,0 0 0,0 0 0,12-10 0,1 0 0,-17 12 0,0 1 0,0-1 0,0-1 0,0 1 0,-1 0 0,1-1 0,0 1 0,2-5 0,-5 7 0,1-1 0,-1 1 0,0 0 0,0 0 0,1 0 0,-1 0 0,0 0 0,0-1 0,1 1 0,-1 0 0,0 0 0,0 0 0,1 0 0,-1 0 0,0 0 0,0 0 0,1 0 0,-1 0 0,0 0 0,1 0 0,-1 0 0,0 0 0,0 0 0,1 0 0,-1 0 0,0 1 0,0-1 0,1 0 0,-1 0 0,0 0 0,0 0 0,1 0 0,-1 1 0,0-1 0,0 0 0,1 0 0,-1 0 0,0 1 0,0-1 0,0 0 0,0 0 0,0 1 0,1-1 0,-1 0 0,0 0 0,0 1 0,0-1 0,13 20 0,-4-7 0,-5-9 0,0 0 0,1 0 0,-1 0 0,1 0 0,0-1 0,0 0 0,0 0 0,0 0 0,8 2 0,-9-4 0,-1 0 0,1 0 0,0-1 0,0 0 0,0 0 0,0 0 0,0 0 0,0-1 0,0 1 0,-1-1 0,1 0 0,0 0 0,0 0 0,-1-1 0,6-2 0,2-2 0,0-1 0,0-1 0,0 0 0,-1 0 0,-1-1 0,1 0 0,-1-1 0,-1 0 0,0 0 0,0-1 0,-1 0 0,7-13 0,1-6 0,-2-1 0,0 0 0,12-51 0,-12 36 0,-3-1 0,-1 0 0,3-77 0,-11 114 0,-2-24 0,0 32 0,1 1 0,0-1 0,0 1 0,-1-1 0,1 1 0,-1-1 0,1 1 0,-1-1 0,0 1 0,0-1 0,0 1 0,1 0 0,-1-1 0,0 1 0,-1 0 0,-1-2 0,-15 33 0,11-14 0,1 1 0,0-1 0,1 1 0,1 1 0,1-1 0,-3 29 0,1-7 0,1-9 0,2 0 0,0 0 0,2 0 0,1 0 0,2 0 0,1 0 0,14 54 0,-16-76 0,0-1 0,1 1 0,0-1 0,0 0 0,1 0 0,0 0 0,8 10 0,-9-14 0,-1-1 0,0 0 0,1 0 0,-1 0 0,1 0 0,0 0 0,0 0 0,0-1 0,0 1 0,0-1 0,0 0 0,0 0 0,0 0 0,0-1 0,1 1 0,-1-1 0,0 1 0,1-1 0,-1 0 0,6-1 0,4-1 0,-1-1 0,0 0 0,1 0 0,-1-2 0,-1 1 0,1-2 0,-1 1 0,16-12 0,-4 2 0,-2-1 0,39-37 0,-55 51 0,-6 9 0,-7 10 0,-42 69 0,50-85 0,-1 1 0,1-1 0,-1 1 0,1-1 0,0 0 0,-1 1 0,1-1 0,0 1 0,0-1 0,0 1 0,0-1 0,0 1 0,0-1 0,1 1 0,-1-1 0,0 1 0,1-1 0,-1 1 0,1-1 0,0 0 0,-1 1 0,1-1 0,0 0 0,0 1 0,0-1 0,0 0 0,0 0 0,0 0 0,0 0 0,0 0 0,0 0 0,1 0 0,-1 0 0,0-1 0,0 1 0,1 0 0,-1-1 0,1 1 0,-1-1 0,1 1 0,-1-1 0,0 0 0,1 0 0,-1 0 0,1 0 0,-1 0 0,1 0 0,-1 0 0,3 0 0,1-2 0,0-1 0,0 1 0,-1-1 0,1 0 0,-1 0 0,0 0 0,0 0 0,0-1 0,0 0 0,-1 0 0,1 0 0,-1 0 0,0 0 0,0-1 0,0 1 0,-1-1 0,0 0 0,3-7 0,3-11 0,-1-1 0,7-38 0,-13 59 0,10-78 0,-3 1 0,-3-110 0,-7 133 0,2 52 0,-1 0 0,0 0 0,0 0 0,0 0 0,0 0 0,-1 1 0,0-1 0,0 0 0,-3-4 0,5 9 0,0-1 0,0 1 0,0 0 0,0 0 0,-1 0 0,1 0 0,0-1 0,0 1 0,0 0 0,0 0 0,0 0 0,0 0 0,-1 0 0,1 0 0,0 0 0,0-1 0,0 1 0,0 0 0,0 0 0,-1 0 0,1 0 0,0 0 0,0 0 0,0 0 0,0 0 0,-1 0 0,1 0 0,0 0 0,0 0 0,0 0 0,0 0 0,-1 0 0,1 0 0,0 0 0,0 0 0,0 0 0,0 0 0,-1 0 0,1 0 0,0 0 0,0 1 0,0-1 0,-5 9 0,1 13 0,3 11 0,2 1 0,2-1 0,6 35 0,-4-30 0,-1-5 0,1 8 0,1-2 0,22 75 0,-16-91 846,0 1-1719,-8-9-3035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6:56.259"/>
    </inkml:context>
    <inkml:brush xml:id="br0">
      <inkml:brushProperty name="width" value="0.05" units="cm"/>
      <inkml:brushProperty name="height" value="0.05" units="cm"/>
      <inkml:brushProperty name="color" value="#008C3A"/>
    </inkml:brush>
  </inkml:definitions>
  <inkml:trace contextRef="#ctx0" brushRef="#br0">64 0 8744,'0'0'11001,"-1"12"-10525,-17 126 926,6-64-49,-1 96 0,1 18 1444,9-117-595,0-57-913,2-12 39,2-11-777,2-1-507,1 0-1,-1 1 0,2-1 1,6-11-1,7-15 3,11-19-46,-27 51 0,1-1 0,0 1 0,0 0 0,0 1 0,1-1 0,-1 0 0,1 1 0,0 0 0,0 0 0,7-4 0,-1 1 0,-9 5 0,0 0 0,0 1 0,0-1 0,0 0 0,1 1 0,-1-1 0,0 1 0,0-1 0,0 1 0,1 0 0,1-1 0,-2 1 0,0 1 0,0-1 0,-1 0 0,1 1 0,0-1 0,-1 1 0,1-1 0,0 1 0,-1-1 0,1 1 0,-1-1 0,1 1 0,-1 0 0,1-1 0,-1 1 0,1 0 0,-1-1 0,1 1 0,-1 0 0,0 0 0,0-1 0,1 1 0,-1 0 0,0 0 0,0 1 0,24 105 0,-23-104 0,0 0 0,0 0 0,0-1 0,1 1 0,-1 0 0,1-1 0,-1 1 0,1-1 0,0 1 0,0-1 0,0 0 0,4 4 0,-5-5 0,1 0 0,0 0 0,0 0 0,-1-1 0,1 1 0,0 0 0,0-1 0,0 1 0,0-1 0,0 1 0,0-1 0,0 0 0,0 0 0,0 0 0,0 0 0,0 0 0,0-1 0,0 1 0,3-1 0,7-3 0,0-1 0,-1 1 0,1-2 0,-1 0 0,0 0 0,16-12 0,54-54 0,-34 29 0,-42 37 0,0 0 0,0 0 0,-1 0 0,0 0 0,0-1 0,0 1 0,3-11 0,1 2 0,-8 14 0,0 1 0,1-1 0,-1 1 0,0-1 0,1 1 0,-1-1 0,0 1 0,0-1 0,0 1 0,1-1 0,-1 1 0,0-1 0,0 0 0,0 1 0,0-1 0,0 1 0,0-1 0,0 0 0,0 1 0,0-1 0,-1 1 0,1-1 0,0 1 0,0-1 0,0 1 0,-1-1 0,1 1 0,-1-2 0,1 2 0,-1 0 0,1 0 0,0 0 0,-1 0 0,1 0 0,-1 0 0,1 0 0,-1 0 0,1 0 0,0 1 0,-1-1 0,1 0 0,-1 0 0,1 0 0,-1 0 0,1 1 0,0-1 0,-1 0 0,1 0 0,0 1 0,-1-1 0,1 0 0,0 1 0,-1-1 0,1 0 0,0 1 0,0-1 0,-1 0 0,1 1 0,0-1 0,0 1 0,0-1 0,0 0 0,-1 1 0,-6 12 0,-1-1 0,-15 16 0,17-21 0,-1 1 0,1 0 0,0 0 0,1 1 0,0 0 0,-5 13 0,7-15 0,1 1 0,0-1 0,1 0 0,0 1 0,0-1 0,0 0 0,1 11 0,0-16 0,0 1 0,1-1 0,-1 0 0,0 0 0,1 0 0,0 0 0,-1 0 0,1 0 0,0 0 0,0 0 0,0 0 0,0 0 0,0-1 0,1 1 0,-1 0 0,0-1 0,1 1 0,-1-1 0,1 1 0,0-1 0,-1 0 0,1 1 0,0-1 0,0 0 0,0 0 0,0 0 0,0-1 0,0 1 0,3 0 0,-4-1 0,1 0 0,0 0 0,0 0 0,0 0 0,0 0 0,0-1 0,0 1 0,0-1 0,0 1 0,0-1 0,-1 0 0,1 0 0,0 0 0,-1 0 0,1 0 0,0 0 0,-1 0 0,1-1 0,-1 1 0,0-1 0,1 1 0,-1-1 0,0 1 0,0-1 0,1-1 0,4-7 0,0 1 0,7-20 0,-12 28 0,32-84 0,-33 84 0,0 0 0,1 1 0,-1-1 0,0 1 0,0 0 0,0-1 0,0 1 0,0 0 0,0-1 0,0 1 0,1-1 0,-1 1 0,0 0 0,0-1 0,0 1 0,1 0 0,-1 0 0,0-1 0,0 1 0,1 0 0,-1 0 0,0-1 0,1 1 0,-1 0 0,0 0 0,1-1 0,0 2 0,0-1 0,0 1 0,0 0 0,0-1 0,-1 1 0,1 0 0,0 0 0,0-1 0,-1 1 0,1 0 0,-1 0 0,1 0 0,-1 0 0,1 0 0,-1 0 0,1 0 0,-1 1 0,3 4 0,13 15 0,1-2 0,20 20 0,-35-37 0,0 0 0,0 0 0,0 0 0,1-1 0,-1 1 0,0-1 0,1 1 0,-1-1 0,1 0 0,-1 0 0,1 0 0,-1 0 0,1-1 0,0 1 0,-1-1 0,1 1 0,0-1 0,0 0 0,-1 0 0,1 0 0,0-1 0,-1 1 0,1-1 0,0 1 0,-1-1 0,1 0 0,-1 0 0,1 0 0,-1 0 0,1-1 0,-1 1 0,0 0 0,1-1 0,3-3 0,1-3 0,1 1 0,-1-1 0,0-1 0,-1 1 0,0-1 0,0 0 0,5-14 0,41-97 0,-56 134 0,0-1 0,1 1 0,1-1 0,0 1 0,0 0 0,2 0 0,0 0 0,0 0 0,1 0 0,1 0 0,6 25 0,-5-24 0,-3-13 0,0 1 0,1-1 0,-1 0 0,1 1 0,-1-1 0,1 0 0,0 0 0,0 1 0,0-1 0,0 0 0,2 2 0,-3-4 0,0 1 0,0-1 0,1 0 0,-1 0 0,0 0 0,0 0 0,1 0 0,-1 0 0,0 0 0,1 0 0,-1 0 0,0 0 0,0 0 0,1 0 0,-1 0 0,0-1 0,0 1 0,1 0 0,-1 0 0,0 0 0,0 0 0,1 0 0,-1 0 0,0-1 0,0 1 0,1 0 0,-1 0 0,0 0 0,0-1 0,0 1 0,0 0 0,1 0 0,-1-1 0,0 1 0,0-1 0,6-8 0,3-12 0,-1 0 0,-1 0 0,5-24 0,12-39 0,-21 78 0,-1 0 0,0-1 0,0 1 0,-1-1 0,0 0 0,1-6 0,-1 4 0,4 12 0,4 13 0,-6-11 0,12 17 0,-11-14 0,1 0 0,0 0 0,1-1 0,0 1 0,0-1 0,0-1 0,1 1 0,0-1 0,0 0 0,15 8 0,-19-13 0,-1 0 0,1-1 0,-1 1 0,1 0 0,0-1 0,-1 0 0,1 0 0,0 0 0,-1 0 0,1 0 0,0 0 0,-1-1 0,1 1 0,0-1 0,-1 0 0,1 0 0,-1 0 0,1 0 0,-1 0 0,0 0 0,1-1 0,-1 1 0,0-1 0,0 0 0,3-3 0,5-4 0,-2-1 0,1 0 0,12-21 0,-14 22 0,0-1 0,-1 0 0,0-1 0,6-12 0,-11 21 0,0 0 0,0-1 0,-1 1 0,1 0 0,0-1 0,-1 1 0,1-1 0,-1 1 0,0 0 0,0-1 0,0 1 0,0-1 0,0 1 0,-1-1 0,1 1 0,-1 0 0,1-1 0,-1 1 0,0 0 0,0 0 0,0-1 0,-2-2 0,2 4 0,1 0 0,-1 0 0,0 1 0,1-1 0,-1 0 0,0 0 0,0 1 0,0-1 0,0 0 0,1 1 0,-1-1 0,0 1 0,0-1 0,0 1 0,0-1 0,0 1 0,0 0 0,0 0 0,-1-1 0,1 1 0,0 0 0,0 0 0,0 0 0,-1 0 0,0 1 0,0-1 0,1 1 0,-1 0 0,1-1 0,-1 1 0,1 0 0,0 0 0,-1 0 0,1 0 0,0 1 0,-1-1 0,1 0 0,-2 3 0,0 1 0,0 0 0,0 0 0,0 0 0,0 1 0,1-1 0,0 1 0,-2 9 0,2-4 0,1 1 0,0-1 0,1 1 0,0-1 0,1 1 0,0-1 0,6 23 0,-6-31 0,0 1 0,0 0 0,0-1 0,0 1 0,1-1 0,0 0 0,0 1 0,0-1 0,0 0 0,0 0 0,1 0 0,-1-1 0,1 1 0,0 0 0,-1-1 0,1 0 0,1 0 0,-1 0 0,0 0 0,0 0 0,1 0 0,-1-1 0,1 0 0,-1 0 0,1 0 0,0 0 0,-1 0 0,5 0 0,-2-1 0,-1 0 0,1 0 0,-1 0 0,1-1 0,-1 0 0,1 0 0,-1 0 0,0-1 0,1 0 0,-1 0 0,0 0 0,0-1 0,5-3 0,-4 2 0,0-1 0,0 0 0,-1-1 0,0 1 0,0-1 0,0 0 0,-1 0 0,0-1 0,5-8 0,12-29 850,-11 19-5635</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6:58.840"/>
    </inkml:context>
    <inkml:brush xml:id="br0">
      <inkml:brushProperty name="width" value="0.05" units="cm"/>
      <inkml:brushProperty name="height" value="0.05" units="cm"/>
      <inkml:brushProperty name="color" value="#008C3A"/>
    </inkml:brush>
  </inkml:definitions>
  <inkml:trace contextRef="#ctx0" brushRef="#br0">14 578 9240,'0'0'10329,"8"-10"-9831,5-6-202,-1-1-1,0 0 0,-2-1 0,0 0 1,0-1-1,11-35 0,-16 26 73,-1 0 1,-1-1-1,-1 1 0,-2 0 0,0-1 1,-2 1-1,-2 0 0,0 0 0,-14-45 1,14 62 94,0 0-1,-12-20 1,7 13 255,8 17-666,1 1 0,0-1 0,0 1 1,0-1-1,0 1 0,0 0 0,0-1 0,-1 1 0,1-1 0,0 1 0,0-1 0,0 1 0,-1 0 1,1-1-1,0 1 0,-1 0 0,1-1 0,0 1 0,-1 0 0,1 0 0,0-1 0,-1 1 0,1 0 0,-1 0 1,1 0-1,-1-1 0,1 1 0,0 0 0,-1 0 0,1 0 0,-1 0 0,1 0 0,-1 0 0,0 1 9,0-1-1,0 1 0,1 0 0,-1 0 0,1 0 0,-1 0 0,1 0 1,-1 0-1,1 0 0,0 0 0,-1 0 0,1 0 0,0 2 0,-6 47 358,5-44-306,-35 514 1581,35-352-1693,1-90 0,0-78 0,0 0 0,0 0 0,0 0 0,1 0 0,-1 1 0,0-1 0,0 0 0,0 0 0,0 0 0,0 0 0,0 0 0,0 0 0,0 0 0,0 0 0,0 1 0,0-1 0,0 0 0,0 0 0,1 0 0,-1 0 0,0 0 0,0 0 0,0 0 0,0 0 0,0 0 0,0 0 0,0 0 0,1 0 0,-1 0 0,0 0 0,0 0 0,0 0 0,0 0 0,0 0 0,0 0 0,1 0 0,-1 0 0,0 0 0,0 0 0,0 0 0,0 0 0,0 0 0,0 0 0,0 0 0,1 0 0,-1 0 0,0 0 0,0 0 0,0 0 0,0 0 0,0-1 0,0 1 0,0 0 0,0 0 0,0 0 0,0 0 0,1 0 0,-1 0 0,0 0 0,0 0 0,0-1 0,0 1 0,0 0 0,8-8 0,9-15 0,27-50 0,-18 27 0,-14 27 0,21-36 0,59-73 0,-87 120 0,2 1 0,0 18 0,-3-4 0,0 0 0,1 0 0,-1-1 0,1 0 0,1 0 0,-1 0 0,1-1 0,0 1 0,0-1 0,1-1 0,-1 1 0,1-1 0,0 0 0,0-1 0,1 0 0,-1 0 0,1 0 0,-1-1 0,1 0 0,0-1 0,0 0 0,13 1 0,-16-2 0,0-1 0,1 0 0,-1 0 0,0 0 0,0-1 0,0 1 0,0-1 0,0 0 0,0-1 0,-1 1 0,1-1 0,-1 0 0,0 0 0,0 0 0,0-1 0,0 0 0,5-5 0,-7 5 0,1 1 0,-1-1 0,0 1 0,0-1 0,0 0 0,-1 0 0,1 0 0,-1 0 0,0 0 0,0-1 0,-1 1 0,1 0 0,-1 0 0,0 0 0,0-1 0,0 1 0,0 0 0,-1 0 0,0-1 0,0 1 0,-2-6 0,3 9 0,-1 0 0,1 0 0,0 0 0,0 1 0,-1-1 0,1 0 0,0 1 0,-1-1 0,1 0 0,-1 1 0,1-1 0,-1 0 0,1 1 0,-1-1 0,1 1 0,-1-1 0,0 1 0,1-1 0,-1 1 0,0-1 0,1 1 0,-1 0 0,0-1 0,0 1 0,1 0 0,-1 0 0,0-1 0,0 1 0,1 0 0,-1 0 0,0 0 0,0 0 0,0 0 0,1 0 0,-1 0 0,0 1 0,0-1 0,0 0 0,1 0 0,-1 0 0,0 1 0,0-1 0,1 0 0,-1 1 0,0-1 0,1 1 0,-1-1 0,1 1 0,-2 0 0,-1 1 0,0 1 0,0 0 0,0-1 0,1 1 0,-1 0 0,1 1 0,0-1 0,-1 0 0,-1 5 0,0 4 0,1 1 0,0 0 0,0-1 0,2 1 0,-1 0 0,2 0 0,-1 0 0,2 0 0,0 0 0,0 0 0,2 0 0,-1-1 0,1 1 0,1-1 0,10 23 0,-13-32 0,1-1 0,-1 0 0,0 1 0,1-1 0,-1 0 0,1 0 0,0 0 0,-1 0 0,1 0 0,0-1 0,0 1 0,0-1 0,1 1 0,-1-1 0,0 0 0,0 1 0,1-1 0,-1 0 0,1-1 0,-1 1 0,1 0 0,-1-1 0,1 1 0,-1-1 0,1 0 0,0 0 0,-1 0 0,1 0 0,-1-1 0,1 1 0,0 0 0,-1-1 0,1 0 0,-1 0 0,0 0 0,1 0 0,3-2 0,8-7 0,-1-1 0,0 0 0,-1-1 0,0 0 0,0-1 0,-2 0 0,0-1 0,0 0 0,-1-1 0,8-19 0,-9 19 0,-3 8 0,-1-1 0,0 0 0,-1 0 0,4-12 0,-6 17 0,-1-1 0,1 1 0,-1 0 0,0 0 0,0 0 0,0 0 0,-1 0 0,1-1 0,-1 1 0,0 0 0,1 0 0,-1 0 0,-1 0 0,1 1 0,0-1 0,-3-4 0,4 7 0,0-1 0,0 1 0,-1-1 0,1 1 0,0-1 0,-1 1 0,1 0 0,0-1 0,-1 1 0,1-1 0,-1 1 0,1 0 0,0-1 0,-1 1 0,1 0 0,-1-1 0,1 1 0,-1 0 0,1 0 0,-1-1 0,1 1 0,-1 0 0,0 0 0,1 0 0,-1 0 0,1 0 0,-1 0 0,1 0 0,-1 0 0,0 0 0,0 0 0,-1 1 0,1 0 0,0-1 0,0 1 0,0 0 0,0 0 0,0 0 0,0-1 0,1 1 0,-1 0 0,0 0 0,-1 3 0,-15 33 0,14-30 0,1-2 0,0 0 0,1 0 0,-1 0 0,1 0 0,0 0 0,0 1 0,0-1 0,1 0 0,0 1 0,0-1 0,0 0 0,1 0 0,-1 1 0,1-1 0,2 5 0,-2-6 0,1 0 0,-1 0 0,1 0 0,0 0 0,0 0 0,0 0 0,1-1 0,-1 1 0,1-1 0,0 0 0,4 4 0,-5-5 0,1-1 0,-1 1 0,1-1 0,-1 0 0,1 0 0,-1 0 0,1 0 0,0 0 0,-1-1 0,1 1 0,0-1 0,0 0 0,-1 1 0,1-1 0,0-1 0,0 1 0,0 0 0,3-2 0,3 0 0,-1-1 0,1 0 0,-1 0 0,0-1 0,0 0 0,0-1 0,-1 0 0,0 0 0,0 0 0,0-1 0,10-11 0,-5 6 0,17-11 0,-28 21 0,1 0 0,0 0 0,0-1 0,-1 1 0,1 1 0,0-1 0,0 0 0,0 0 0,0 1 0,0-1 0,0 1 0,0 0 0,0-1 0,3 1 0,-4 0 0,-1 1 0,0-1 0,1 0 0,-1 1 0,1-1 0,-1 1 0,1-1 0,-1 0 0,0 1 0,1-1 0,-1 1 0,0-1 0,0 1 0,1-1 0,-1 1 0,0-1 0,0 1 0,0-1 0,1 1 0,-1-1 0,0 1 0,0 0 0,0-1 0,0 1 0,0-1 0,0 1 0,0-1 0,0 1 0,0 0 0,-1 0 0,-5 22 0,3-14 0,2-6 0,1-1 0,0 0 0,-1 1 0,1-1 0,0 0 0,0 1 0,0-1 0,1 0 0,-1 1 0,1 2 0,-1-5 0,0 0 0,0 1 0,1-1 0,-1 0 0,0 0 0,0 1 0,0-1 0,1 0 0,-1 1 0,0-1 0,0 0 0,1 0 0,-1 0 0,0 1 0,0-1 0,1 0 0,-1 0 0,0 0 0,1 0 0,-1 1 0,0-1 0,1 0 0,-1 0 0,0 0 0,1 0 0,14-6 0,14-17 0,25-16 0,-51 37 0,-1 1 0,0 0 0,0-1 0,1 1 0,-1 0 0,1 0 0,-1 0 0,1 1 0,-1-1 0,4 0 0,-4 1 0,-1 1 0,1-1 0,-1 1 0,1-1 0,-1 1 0,1-1 0,-1 1 0,0 0 0,1 0 0,-1 0 0,0 0 0,0 0 0,1 0 0,-1 0 0,0 0 0,0 1 0,0-1 0,1 2 0,4 5 0,1 0 0,0 0 0,0-1 0,1 0 0,0 0 0,17 10 0,-23-16 21,-1-1 1,1 1-1,-1 0 0,1-1 1,-1 0-1,1 1 1,0-1-1,-1 0 0,1 0 1,0 1-1,-1-1 0,1 0 1,0-1-1,-1 1 1,1 0-1,0 0 0,-1-1 1,1 1-1,-1-1 0,1 0 1,1 0-1,1-1 30,-1-1 0,-1 1 0,1 0 1,0-1-1,0 1 0,-1-1 0,0 0 0,1 0 0,1-4 0,2-4-1114,0-1 0,0 0-1,6-22 1,-12 32 400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7:00.717"/>
    </inkml:context>
    <inkml:brush xml:id="br0">
      <inkml:brushProperty name="width" value="0.05" units="cm"/>
      <inkml:brushProperty name="height" value="0.05" units="cm"/>
      <inkml:brushProperty name="color" value="#008C3A"/>
    </inkml:brush>
  </inkml:definitions>
  <inkml:trace contextRef="#ctx0" brushRef="#br0">51 0 9944,'0'0'8153,"4"10"-7569,-2-4-517,4 6 177,-2-1-1,1 1 1,-2-1 0,0 1 0,0 0-1,-1 1 1,1 22 0,-3-19 167,-2 0 0,0 0 0,0 1 0,-2-2 0,0 1 0,-1 0 0,0-1 0,-2 0 1,-9 19-1,16-34-377,-1 1 1,1 0 0,0-1-1,-1 1 1,1-1 0,0 1 0,-1-1-1,1 1 1,0-1 0,-1 1 0,1-1-1,-1 1 1,1-1 0,-1 0-1,1 1 1,-1-1 0,1 0 0,-1 1-1,1-1 1,-1 0 0,0 0 0,1 0-1,-1 1 1,0-1 0,1 0-1,-1 0 1,1 0 0,-1 0 0,0 0-1,1 0 1,-1 0 0,0 0 0,1 0-1,-1-1 1,1 1 0,-1 0-1,0 0 1,1 0 0,-1-1 0,1 1-1,-1 0 1,1-1 0,-1 1 0,1 0-1,-1-1 1,1 1 0,-1-1-1,1 1 1,-1-1 0,1 1 0,0-1-1,-1 1 1,1-1 0,-1 0 0,0-2-31,-1 0 0,1 1 1,0-1-1,-1 0 1,1 0-1,1 0 1,-1 0-1,0 0 0,1 0 1,-1-5-1,4-20-3481</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7:02.826"/>
    </inkml:context>
    <inkml:brush xml:id="br0">
      <inkml:brushProperty name="width" value="0.05" units="cm"/>
      <inkml:brushProperty name="height" value="0.05" units="cm"/>
      <inkml:brushProperty name="color" value="#008C3A"/>
    </inkml:brush>
  </inkml:definitions>
  <inkml:trace contextRef="#ctx0" brushRef="#br0">45 612 10656,'0'0'6129,"-8"10"-5675,-21 29 4,21-30 4,21-21 1502,-6 2-1626,0 0 1,-1 0-1,0 0 0,-1 0 0,7-20 0,15-58 795,-17 43-593,-3-1 0,-1 0 0,-2 0 0,-2-1 1,-6-70-1,1 58 1134,1 57-1248,-2 7-191,-2 8 7,-31 162 731,26-119-770,4-5 231,0 69-1,7-118-420,-1 23 270,2 1-1,5 42 1,-4-58-208,0 1 0,1-1 1,0 0-1,0 0 0,1 0 0,1-1 0,-1 1 1,2-1-1,6 10 0,-10-17-75,-1 0 0,1 0 0,-1 0 0,1-1 0,-1 1 0,1-1 0,0 1 0,0-1 0,0 1 0,0-1 0,0 0 0,0 0 0,0 0 0,1 0 0,-1-1 0,0 1 0,0 0 0,1-1 0,3 1 0,-3-1 0,0-1 0,0 1 0,0-1 0,0 0 0,-1 0 0,1 0 0,0 0 0,0 0 0,0 0 0,-1-1 0,1 1 0,-1-1 0,4-3 0,2-3 0,1 0 0,-2 0 0,1-1 0,-1-1 0,0 1 0,9-19 0,-9 15 0,-1 1 0,0 0 0,0 0 0,4-15 0,-9 23 0,-1 1 0,1 0 0,0-1 0,-1 1 0,0-1 0,0 1 0,0-1 0,0 1 0,0-1 0,-1 1 0,1-1 0,-1 1 0,0 0 0,0-1 0,0 1 0,-1 0 0,-1-4 0,2 7 0,1 0 0,-1-1 0,1 1 0,-1 0 0,1-1 0,-1 1 0,0 0 0,1 0 0,-1 0 0,0-1 0,1 1 0,-1 0 0,1 0 0,-1 0 0,0 0 0,1 0 0,-1 0 0,0 0 0,1 0 0,-1 1 0,0-1 0,1 0 0,-1 0 0,0 0 0,1 1 0,-1-1 0,1 0 0,-1 1 0,0 0 0,-6 5 0,7-6 0,0 0 0,0 1 0,0-1 0,0 0 0,0 0 0,0 0 0,0 0 0,0 1 0,0-1 0,0 0 0,0 0 0,0 0 0,0 1 0,0-1 0,1 0 0,-1 0 0,0 0 0,0 1 0,0-1 0,0 0 0,0 0 0,0 0 0,0 0 0,1 0 0,-1 1 0,0-1 0,0 0 0,0 0 0,0 0 0,1 0 0,-1 0 0,0 0 0,0 0 0,0 0 0,0 0 0,1 0 0,-1 0 0,0 1 0,0-1 0,7 1 0,0 0 0,0 0 0,0 0 0,0-1 0,0 0 0,-1 0 0,1 0 0,9-3 0,-5 1 0,1 0 0,-1-1 0,1-1 0,12-5 0,58-26 0,-81 35 0,-1 0 0,1-1 0,-1 1 0,1 0 0,0 0 0,-1-1 0,1 1 0,0 0 0,-1 0 0,1 0 0,-1 0 0,1 0 0,0 0 0,-1 0 0,1 0 0,0 0 0,-1 0 0,1 0 0,1 0 0,-1 15 0,-1-12 0,-4 40 0,1-15 0,2 48 0,1-74 0,0 0 0,0-1 0,0 1 0,0-1 0,0 1 0,1-1 0,-1 1 0,1 0 0,-1-1 0,1 1 0,-1-1 0,1 0 0,0 1 0,-1-1 0,1 1 0,0-1 0,0 0 0,0 0 0,0 0 0,0 1 0,1-1 0,-1 0 0,2 1 0,-2-2 0,1 1 0,0-1 0,-1 0 0,1 0 0,0 0 0,0 0 0,-1 0 0,1 0 0,0 0 0,-1-1 0,1 1 0,0 0 0,0-1 0,-1 1 0,1-1 0,-1 0 0,3-1 0,5-4 0,1 0 0,-1 0 0,0-1 0,-1 0 0,9-10 0,53-59 0,-69 75 0,0 0 0,0-1 0,1 1 0,-1 0 0,0 0 0,1-1 0,-1 1 0,1 0 0,-1 0 0,1 1 0,-1-1 0,1 0 0,0 1 0,-1-1 0,1 0 0,0 1 0,1-1 0,-1 2 0,-1-1 0,0 1 0,0 0 0,0-1 0,0 1 0,0 0 0,0 0 0,0 0 0,0-1 0,0 1 0,0 0 0,0 0 0,0 0 0,-1 1 0,1-1 0,-1 0 0,1 0 0,0 0 0,-1 0 0,0 1 0,1 1 0,1 2 0,1 0 0,-1 0 0,1 0 0,-1-1 0,2 1 0,-1-1 0,7 8 0,-8-11 0,0 1 0,0 0 0,0-1 0,0 1 0,0-1 0,1 0 0,-1 0 0,0 0 0,1 0 0,-1 0 0,0 0 0,1-1 0,-1 1 0,1-1 0,-1 1 0,1-1 0,0 0 0,-1 0 0,4-1 0,3 0 0,-1-1 0,1 0 0,-1-1 0,0 0 0,0 0 0,0-1 0,0 0 0,0 0 0,-1 0 0,1-1 0,10-11 0,-9 8 0,-1 0 0,-1-1 0,1 0 0,-1-1 0,-1 0 0,0 0 0,0 0 0,5-16 0,19-60 0,19-90 0,-38 136 0,-7 15 0,0 0 0,-1-1 0,-2-44 0,-3 59 0,-3 14 0,-3 20 0,0 39 0,3-1 0,2 1 0,4 0 0,8 63 0,-6-98 0,12 45 0,-11-61 0,-1 1 0,1-1 0,1 0 0,0-1 0,1 1 0,9 12 0,-15-22 0,1 0 0,-1-1 0,1 1 0,-1 0 0,1 0 0,0-1 0,-1 1 0,1 0 0,0-1 0,0 1 0,0-1 0,-1 1 0,1-1 0,0 1 0,0-1 0,0 1 0,0-1 0,0 0 0,0 0 0,0 1 0,0-1 0,0 0 0,0 0 0,0 0 0,0 0 0,0 0 0,0 0 0,0-1 0,0 1 0,0 0 0,0 0 0,0-1 0,1 0 0,-1 1 0,0-1 0,-1 0 0,1 0 0,0 1 0,0-1 0,0 0 0,-1 0 0,1 0 0,0 0 0,-1 0 0,1 0 0,-1 0 0,1 0 0,-1-1 0,0 1 0,1 0 0,-1 0 0,0 0 0,0 0 0,0 0 0,0-1 0,0 1 0,0 0 0,0 0 0,0 0 0,0 0 0,-1-1 0,1 0 0,-5-13 1011,2 7-3507</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7:03.050"/>
    </inkml:context>
    <inkml:brush xml:id="br0">
      <inkml:brushProperty name="width" value="0.05" units="cm"/>
      <inkml:brushProperty name="height" value="0.05" units="cm"/>
      <inkml:brushProperty name="color" value="#008C3A"/>
    </inkml:brush>
  </inkml:definitions>
  <inkml:trace contextRef="#ctx0" brushRef="#br0">1 144 16879,'0'0'2914,"16"-2"-2301,247-37 1298,-215 27-1143,0-2 1,-1-2 0,70-35-1,-99 42-3801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7:06.425"/>
    </inkml:context>
    <inkml:brush xml:id="br0">
      <inkml:brushProperty name="width" value="0.05" units="cm"/>
      <inkml:brushProperty name="height" value="0.05" units="cm"/>
      <inkml:brushProperty name="color" value="#008C3A"/>
    </inkml:brush>
  </inkml:definitions>
  <inkml:trace contextRef="#ctx0" brushRef="#br0">58 301 14784,'0'0'2743,"-3"11"-2212,0-1-394,-2 9 174,0-1 1,-9 19-1,8-23-34,1-1 0,1 1 0,0 0 1,1 0-1,1 1 0,0-1 0,1 15 0,1-20-69,0 1 0,1-1 0,0 0-1,0 0 1,1 0 0,0 0 0,1-1-1,0 1 1,1-1 0,-1 1 0,1-1-1,7 10 1,-9-16-148,-1-1 0,0 1 0,1 0 0,-1 0 0,1-1 0,0 1 0,-1-1 0,1 0-1,0 0 1,0 1 0,0-1 0,0 0 0,0 0 0,0-1 0,0 1 0,1 0 0,-1-1 0,0 1-1,0-1 1,0 0 0,1 0 0,-1 0 0,0 0 0,0 0 0,1 0 0,-1-1 0,0 1 0,0-1 0,0 1-1,1-1 1,-1 0 0,0 0 0,0 0 0,2-1 0,6-4 135,0-1 0,0 0 0,0 0 0,-1-1 0,9-10 0,-8 6-23,-1 0 1,-1 0-1,1-1 0,-2 0 1,0 0-1,7-20 1,12-22 784,-24 53-841,-1-1 0,0 1 0,0-1 0,0 1 0,0-1 0,0 0 0,0 0 0,-1 1 0,1-7 0,-1 9 154,0-5 1178,1 10-1435,-1 1 0,0-1 0,1 0 0,0 1 0,0-1 0,1 0-1,0 0 1,-1 0 0,2 0 0,-1 0 0,1 0 0,-1-1 0,1 1-1,0-1 1,1 0 0,-1 0 0,1 0 0,0 0 0,6 4 0,-7-6-9,0 0 1,0 0-1,0-1 1,0 1-1,0-1 1,0 0-1,1 0 1,-1 0 0,0-1-1,1 1 1,-1-1-1,0 1 1,1-1-1,-1 0 1,1-1-1,-1 1 1,0-1-1,1 1 1,-1-1-1,0 0 1,1 0 0,-1 0-1,0-1 1,0 1-1,0-1 1,0 0-1,0 0 1,0 0-1,-1 0 1,1 0-1,3-4 1,3-3-5,-1-1 0,0 1 0,-1-2 0,0 1 0,0-1 0,6-14 0,-2 0 0,14-47 0,-23 67 0,-1-1 0,0 1 0,0-1 0,0 1 0,-1-1 0,0 1 0,0-1 0,0 1 0,-1-1 0,0 1 0,0 0 0,0-1 0,0 1 0,-1 0 0,0 0 0,0-1 0,-1 2 0,1-1 0,-1 0 0,0 0 0,-1 1 0,1 0 0,-6-6 0,7 8 0,-7-8 0,17 7 0,2 2 0,123-10 0,-90 9 0,-1-1 0,54-12 0,-51 8 0,-32 6 0,0-1 0,19-6 0,-66 28 0,-47 36 0,75-51 0,1 0 0,0 0 0,1 0 0,-1 1 0,1-1 0,0 1 0,0 0 0,1 0 0,0 0 0,0 1 0,0-1 0,-3 14 0,5-17 0,1 1 0,-1 0 0,0 0 0,1 0 0,0 0 0,0-1 0,0 1 0,1 0 0,-1 0 0,1 0 0,0 0 0,0-1 0,0 1 0,1-1 0,-1 1 0,1-1 0,0 1 0,0-1 0,0 0 0,0 1 0,0-1 0,1-1 0,0 1 0,-1 0 0,5 2 0,-7-4 0,1-1 0,0 1 0,0 0 0,0-1 0,0 0 0,0 1 0,0-1 0,0 1 0,1-1 0,-1 0 0,0 0 0,0 0 0,0 0 0,0 0 0,0 0 0,0 0 0,0 0 0,0 0 0,1 0 0,0-1 0,1 0 0,0 0 0,0 0 0,0-1 0,0 1 0,-1-1 0,1 0 0,3-3 0,2-3 0,0 0 0,15-19 0,-15 16 0,1 0 0,-1 0 0,-1-1 0,0 0 0,0 0 0,-2-1 0,1 0 0,6-24 0,-2-19 0,-10 56 0,0 0 0,0 0 0,0 0 0,1-1 0,-1 1 0,0 0 0,0 0 0,0 0 0,0 0 0,1-1 0,-1 1 0,0 0 0,0 0 0,1 0 0,-1 0 0,0 0 0,0 0 0,0 0 0,1 0 0,-1 0 0,0 0 0,0 0 0,1 0 0,-1 0 0,0 0 0,0 0 0,1 0 0,-1 0 0,0 0 0,0 0 0,1 0 0,-1 0 0,0 0 0,0 0 0,0 0 0,1 0 0,-1 1 0,0-1 0,0 0 0,0 0 0,1 0 0,-1 0 0,0 1 0,0-1 0,0 0 0,0 0 0,0 0 0,0 1 0,1-1 0,-1 0 0,0 1 0,14 15 0,-9-9 0,0-2 0,1 0 0,0 0 0,0 0 0,0-1 0,1 1 0,-1-2 0,1 1 0,0-1 0,0 0 0,10 3 0,-13-5 0,0 0 0,0-1 0,1 1 0,-1-1 0,0 0 0,0 0 0,1 0 0,-1-1 0,0 0 0,0 0 0,0 0 0,0 0 0,0 0 0,0-1 0,0 0 0,0 1 0,0-2 0,-1 1 0,1 0 0,3-4 0,7-7 0,-1-1 0,0 0 0,-1-1 0,0-1 0,13-22 0,-20 29 0,37-48 0,-42 56 0,1 0 0,-1 1 0,1-1 0,-1 0 0,1 1 0,-1-1 0,1 1 0,0-1 0,-1 0 0,1 1 0,0-1 0,0 1 0,-1 0 0,1-1 0,0 1 0,0-1 0,0 1 0,-1 0 0,1 0 0,2-1 0,-3 2 0,1-1 0,-1 0 0,1 0 0,-1 1 0,1-1 0,-1 0 0,1 1 0,-1-1 0,1 1 0,-1-1 0,1 1 0,-1-1 0,0 1 0,1-1 0,-1 1 0,0-1 0,1 1 0,-1-1 0,0 1 0,0-1 0,1 2 0,1 6 0,0-1 0,-1 1 0,1 13 0,-1-15 0,0 8 0,-1 0 0,0 0 0,-1 0 0,0 0 0,-1 0 0,-1-1 0,0 1 0,-1-1 0,-5 14 0,6-21 0,0-1 0,0 0 0,0 1 0,-8 8 0,10-13 0,0 0 0,1-1 0,-1 1 0,0 0 0,0 0 0,0 0 0,0-1 0,0 1 0,-1-1 0,1 1 0,0-1 0,0 1 0,0-1 0,0 0 0,-1 1 0,1-1 0,0 0 0,0 0 0,0 0 0,-1 0 0,1 0 0,0 0 0,0 0 0,-1 0 0,1-1 0,0 1 0,0 0 0,0-1 0,-2 0 0,0 0 0,1 0 0,0 0 0,-1 0 0,1 0 0,-1 0 0,1 1 0,-1-1 0,1 1 0,-1 0 0,1 0 0,-1 0 0,-3 0 0,5 0 0,17 1 0,11-1 0,52-6 0,-71 5 0,0-1 0,0 0 0,0 0 0,-1 0 0,1-1 0,-1-1 0,0 1 0,0-1 0,0 0 0,0 0 0,9-9 0,83-90 0,-99 103 0,0-1 0,0 1 0,0 0 0,1 0 0,-1 0 0,0 0 0,0 0 0,0 0 0,0 0 0,0 0 0,0 0 0,1 0 0,-1 0 0,0-1 0,0 1 0,0 0 0,0 0 0,0 0 0,0 0 0,1 0 0,-1 0 0,0 0 0,0 0 0,0 0 0,0 0 0,0 0 0,1 0 0,-1 0 0,0 1 0,0-1 0,0 0 0,0 0 0,0 0 0,0 0 0,1 0 0,-1 0 0,0 0 0,0 0 0,0 0 0,0 0 0,0 0 0,0 1 0,0-1 0,0 0 0,0 0 0,0 0 0,1 0 0,2 11 0,0 12 0,-4-9 0,1-10 0,-1 0 0,1 0 0,0 0 0,0 0 0,0 0 0,0 0 0,1 0 0,0 0 0,-1-1 0,4 7 0,-4-9 0,1-1 0,0 0 0,0 0 0,-1 0 0,1 0 0,0 0 0,0 0 0,-1 0 0,1 0 0,0 0 0,0 0 0,-1 0 0,1 0 0,0-1 0,-1 1 0,1 0 0,0 0 0,-1-1 0,1 1 0,0-1 0,-1 1 0,1 0 0,0-1 0,0 0 0,17-13 0,-18 13 0,99-98 0,-99 99 0,1 0 0,-1 0 0,1-1 0,-1 1 0,0 0 0,1 0 0,-1-1 0,1 1 0,-1 0 0,1 0 0,-1 0 0,1 0 0,-1 0 0,1 0 0,-1 0 0,1 0 0,-1 0 0,1 0 0,-1 0 0,1 0 0,-1 0 0,1 0 0,-1 0 0,1 1 0,-1-1 0,1 0 0,13 13 0,7 21 0,-19-30 0,1 0 0,0 0 0,0 0 0,1 0 0,-1-1 0,1 1 0,-1-1 0,1 0 0,5 3 0,13 12 0,-19-15 0,-1-1 0,1 0 0,-1 0 0,1 0 0,0 0 0,0 0 0,0 0 0,0-1 0,0 0 0,0 1 0,0-1 0,1 0 0,-1-1 0,0 1 0,1 0 0,-1-1 0,0 0 0,1 0 0,-1 0 0,1 0 0,5-2 0,-4 1 0,-1 0 0,0-1 0,0 0 0,0 0 0,0 0 0,0 0 0,0-1 0,0 1 0,-1-1 0,1 0 0,-1 0 0,0 0 0,0-1 0,0 1 0,0-1 0,2-5 0,-2 7-13,-1 0 1,1-1-1,0 2 1,0-1-1,0 0 1,0 0-1,0 1 1,6-2-1,-1 0-3809</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7:06.820"/>
    </inkml:context>
    <inkml:brush xml:id="br0">
      <inkml:brushProperty name="width" value="0.05" units="cm"/>
      <inkml:brushProperty name="height" value="0.05" units="cm"/>
      <inkml:brushProperty name="color" value="#008C3A"/>
    </inkml:brush>
  </inkml:definitions>
  <inkml:trace contextRef="#ctx0" brushRef="#br0">1 1 14464,'0'0'7581,"10"5"-6843,-4-3-613,-1 1 1,1 0-1,-1 0 0,0 1 0,1-1 0,-2 1 1,1 0-1,0 0 0,-1 1 0,0-1 0,0 1 0,0 0 1,-1 0-1,1 1 0,-1-1 0,3 9 0,-2-1 680,-1 1 0,0-1 0,-1 0 0,-1 1 0,-1 24-1,1-36-1249</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7:07.431"/>
    </inkml:context>
    <inkml:brush xml:id="br0">
      <inkml:brushProperty name="width" value="0.05" units="cm"/>
      <inkml:brushProperty name="height" value="0.05" units="cm"/>
      <inkml:brushProperty name="color" value="#008C3A"/>
    </inkml:brush>
  </inkml:definitions>
  <inkml:trace contextRef="#ctx0" brushRef="#br0">0 563 15880,'0'0'6626,"12"-8"-6109,-2 3-393,-3 1-37,-1 0 1,1 0 0,-1 0-1,0 0 1,0-1-1,-1 0 1,1-1-1,-1 1 1,-1-1-1,9-12 1,3-11 626,-1-1 0,18-57 0,12-70 1589,-15 49 25,-26 94-1941,0 4-90,-1 1 1,-1-1 0,0 1 0,1-13 0,11 110-298,-13-85 0,14 103 0,3 126 0,-17-224 0,7 30 0,-4-24 0,-4-13 0,0-1 0,1 0 0,-1 0 0,0 0 0,0 1 0,1-1 0,-1 0 0,0 0 0,1 0 0,-1 0 0,0 0 0,0 0 0,1 0 0,-1 0 0,0 0 0,1 0 0,-1 0 0,0 0 0,1 0 0,-1 0 0,0 0 0,0 0 0,1 0 0,-1 0 0,0 0 0,1 0 0,-1 0 0,0 0 0,0-1 0,1 1 0,-1 0 0,0 0 0,0 0 0,1-1 0,-1 1 0,0 0 0,0 0 0,1 0 0,-1-1 0,0 1 0,0 0 0,0 0 0,0-1 0,0 1 0,1-1 0,11-12 0,-6-4 864,-5 7-5728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3:39.066"/>
    </inkml:context>
    <inkml:brush xml:id="br0">
      <inkml:brushProperty name="width" value="0.05" units="cm"/>
      <inkml:brushProperty name="height" value="0.05" units="cm"/>
      <inkml:brushProperty name="color" value="#004F8B"/>
    </inkml:brush>
  </inkml:definitions>
  <inkml:trace contextRef="#ctx0" brushRef="#br0">10 0 13672,'0'0'9241,"-2"11"-8939,-2 18 65,2-1-1,1 56 0,6-19 69,3 43 691,31 149 0,-32-228-819,12 62 1455,-19-45 1855,-1-56-3545,2-2-4139</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7:07.660"/>
    </inkml:context>
    <inkml:brush xml:id="br0">
      <inkml:brushProperty name="width" value="0.05" units="cm"/>
      <inkml:brushProperty name="height" value="0.05" units="cm"/>
      <inkml:brushProperty name="color" value="#008C3A"/>
    </inkml:brush>
  </inkml:definitions>
  <inkml:trace contextRef="#ctx0" brushRef="#br0">1 117 18791,'0'0'3088,"62"-14"-2336,-15 4-152,1-2 0,-4-4 16,-7 2 8,-7 1-16,-6 3 0,-2 0-72,-6 4-8,0 0-272,-4 0 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7:25.162"/>
    </inkml:context>
    <inkml:brush xml:id="br0">
      <inkml:brushProperty name="width" value="0.05" units="cm"/>
      <inkml:brushProperty name="height" value="0.05" units="cm"/>
      <inkml:brushProperty name="color" value="#008C3A"/>
    </inkml:brush>
  </inkml:definitions>
  <inkml:trace contextRef="#ctx0" brushRef="#br0">83 1 7232,'0'0'25482,"3"13"-25444,1 7-37,-1 0 0,0 0 0,-2 1 0,0-1 0,-1 0 0,-3 21 0,-2-21-1,0 0 0,-1-1 0,-1 1 0,-1-1 0,-1-1 0,-1 1 0,0-2 0,-20 27 0,25-39 335,8-9 196,10-14-1725,-9 12-2413</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8:44.095"/>
    </inkml:context>
    <inkml:brush xml:id="br0">
      <inkml:brushProperty name="width" value="0.05" units="cm"/>
      <inkml:brushProperty name="height" value="0.05" units="cm"/>
      <inkml:brushProperty name="color" value="#AB008B"/>
    </inkml:brush>
  </inkml:definitions>
  <inkml:trace contextRef="#ctx0" brushRef="#br0">210 149 9240,'0'0'13322,"-7"11"-13203,-7 12-1,0 1 0,-10 28 0,16-35 73,0 0 0,-13 19-1,20-35-174,1 0-1,-1 0 0,0 0 0,1 0 1,-1-1-1,0 1 0,0 0 0,0-1 1,0 1-1,0-1 0,0 1 0,0-1 1,0 1-1,0-1 0,0 0 0,0 0 1,0 1-1,0-1 0,0 0 0,0 0 1,0 0-1,0 0 0,-1 0 0,1 0 1,0 0-1,0 0 0,0-1 0,0 1 1,0 0-1,0-1 0,0 1 0,0-1 1,0 1-1,0-1 0,0 1 0,0-1 1,1 0-1,-3-1 0,-1-1 49,-1-1-1,1 0 1,0 0-1,0 0 1,0 0 0,-3-5-1,0 0 24,2-1-1,-1 1 0,2-1 1,-1 0-1,1 0 0,-4-17 1,7 22-53,0-1 1,0 1 0,1 0 0,0 0 0,0-1-1,0 1 1,1 0 0,-1-1 0,1 1 0,1 0 0,-1 0-1,1 0 1,0 0 0,0 0 0,5-8 0,12-23 115,-15 27-124,0 1 0,0-1 0,1 1 0,0 1 0,1-1 0,7-7 0,-11 13-18,0-1 1,0 1 0,0 0 0,0 0 0,1 1 0,-1-1-1,1 0 1,-1 1 0,1-1 0,0 1 0,-1 0 0,6-1 0,-6 2-3,1 0 0,-1 0 0,1 0 1,-1 1-1,1-1 0,-1 1 1,1-1-1,-1 1 0,1 0 0,-1 0 1,0 0-1,1 1 0,-1-1 1,3 3-1,9 6 28,0 1-1,-2 0 1,1 0 0,-1 2 0,10 13 0,-18-21-12,1 1 0,0-1 1,0 0-1,1-1 1,-1 1-1,1-1 0,0 0 1,0 0-1,1-1 1,-1 0-1,1 0 0,-1 0 1,1-1-1,0 0 1,0 0-1,0-1 0,0 0 1,0 0-1,1-1 1,-1 0-1,0 0 0,0-1 1,0 1-1,9-3 1,30-7 238,73-26 1,-81 24-35,-23 7 77,30-13 0,-25 12 14,-18 5-280,-1 1 0,1 0 0,-1 0 0,1-1 0,-1 1 0,1-1 0,-1 1 0,0-1 0,1 0 0,-1 1 0,0-1 0,0 0 0,1 0 1,-1 0-1,0 0 0,0 0 0,0 0 0,0 0 0,0-1 0,0 1 0,1-2 0,-2 1-222,3-2 546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8:45.010"/>
    </inkml:context>
    <inkml:brush xml:id="br0">
      <inkml:brushProperty name="width" value="0.05" units="cm"/>
      <inkml:brushProperty name="height" value="0.05" units="cm"/>
      <inkml:brushProperty name="color" value="#AB008B"/>
    </inkml:brush>
  </inkml:definitions>
  <inkml:trace contextRef="#ctx0" brushRef="#br0">245 86 10248,'0'0'3846,"3"-10"-3572,1-5-156,-3 8 13,1 1-1,0-1 1,0 0 0,1 1 0,4-10-1,-6 4 5998,-5 72-4676,45 249 1155,-35-278-2291,-2 0 0,-1 0 0,-2 0 1,-2 37-1,1-67-283,-1 0 0,1 0 0,0 0 0,0 0 0,0 0 0,-1 0 0,1 0 0,0 0 0,-1 0 0,1 0 1,-1 0-1,1 0 0,-1 0 0,0 0 0,1 0 0,-1 0 0,0 0 0,0-1 0,0 1 0,1 0 0,-1 0 0,0-1 0,0 1 0,0-1 0,0 1 0,0-1 1,0 1-1,0-1 0,0 0 0,0 1 0,0-1 0,-1 0 0,1 0 0,0 0 0,0 0 0,0 0 0,0 0 0,0 0 0,0 0 0,0 0 0,-1-1 1,0 0-1,-8-1 110,0-1-1,0 0 1,-17-10 0,10 6 100,-85-33 955,94 38-1110,0 0 0,0 1 0,1 0-1,-1 1 1,0 0 0,-10 1-1,-4-1 174,6 6-97,16-6-170,-1 0 0,1 0 0,0 0 1,0 0-1,0 0 0,-1 0 0,1 0 0,0 0 0,0 0 1,-1 0-1,1 0 0,0 0 0,0 0 0,0 1 0,-1-1 0,1 0 1,0 0-1,0 0 0,0 0 0,0 0 0,0 1 0,-1-1 0,1 0 1,0 0-1,0 0 0,0 1 0,0-1 0,0 0 0,0 0 0,0 1 1,0-1-1,0 0 0,0 0 0,0 0 0,0 1 0,0-1 0,0 0 1,0 0-1,0 1 0,0-1 0,0 0 0,0 0 0,0 0 0,0 1 1,0-1-1,0 0 0,0 0 0,0 0 0,0 1 0,0-1 0,1 0 1,-1 0-1,0 0 0,0 1 0,0-1 0,0 0 0,1 0 0,-1 0 1,0 0-1,0 0 0,0 0 0,1 1 0,-1-1 0,9 1-1829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8:45.528"/>
    </inkml:context>
    <inkml:brush xml:id="br0">
      <inkml:brushProperty name="width" value="0.05" units="cm"/>
      <inkml:brushProperty name="height" value="0.05" units="cm"/>
      <inkml:brushProperty name="color" value="#AB008B"/>
    </inkml:brush>
  </inkml:definitions>
  <inkml:trace contextRef="#ctx0" brushRef="#br0">0 49 12056,'0'0'7286,"13"-2"-6889,15-2-205,132-24 1710,-140 24-1406,0 2 0,0 0 0,31 1 0,-32 2 5,9-4 81,-22 2-545,0 0 1,-1 0-1,1 1 0,0 0 1,-1 0-1,12 2 1,-6 1-3261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8:46.688"/>
    </inkml:context>
    <inkml:brush xml:id="br0">
      <inkml:brushProperty name="width" value="0.05" units="cm"/>
      <inkml:brushProperty name="height" value="0.05" units="cm"/>
      <inkml:brushProperty name="color" value="#AB008B"/>
    </inkml:brush>
  </inkml:definitions>
  <inkml:trace contextRef="#ctx0" brushRef="#br0">175 17 10752,'0'0'7470,"-12"0"-7051,9 0-391,-11 0 200,1 0 0,-1 1 0,1 1 0,0 0 1,0 0-1,-18 7 0,27-6-115,0-1 0,1 2 0,-1-1 1,1 0-1,-1 1 0,1-1 0,0 1 0,1 0 0,-1 0 0,1 0 0,0 0 0,0 1 1,0-1-1,0 1 0,1-1 0,-1 1 0,1-1 0,0 9 0,0-5-29,2-1-1,-1 0 0,1 0 0,0 0 1,1 0-1,0 0 0,0 0 0,0-1 1,1 1-1,0 0 0,0-1 0,0 0 1,1 0-1,0 0 0,0 0 0,11 10 1,-13-14-47,1 1 0,-1-1 1,1 1-1,0-1 1,0 0-1,0 0 1,0 0-1,0-1 0,0 1 1,1-1-1,-1 0 1,0 0-1,1 0 1,-1 0-1,1 0 0,-1-1 1,1 1-1,0-1 1,-1 0-1,1 0 1,-1-1-1,1 1 0,-1-1 1,1 0-1,-1 0 1,1 0-1,-1 0 0,0 0 1,1-1-1,-1 1 1,0-1-1,0 0 1,0 0-1,0 0 0,3-4 1,0 1 36,-1 0 1,1-1 0,-1 0-1,0 0 1,-1-1-1,0 0 1,0 1-1,0-1 1,-1 0-1,0-1 1,0 1-1,2-9 1,-4 13-29,-1 0 1,1 0-1,-1 0 1,1-1-1,-1 1 0,0 0 1,0 0-1,-1 0 1,1-1-1,-1 1 1,0 0-1,1 0 1,-1 0-1,0 0 0,-1 0 1,1 0-1,-1 0 1,1 1-1,-1-1 1,0 0-1,0 1 0,0-1 1,0 1-1,0 0 1,-1 0-1,1 0 1,-1 0-1,1 0 0,-1 0 1,0 1-1,0-1 1,-3-1-1,2 3 11,0-1 0,-1 1 0,1 0 1,0 0-1,0 0 0,-1 0 0,-6 2 0,-5 2 164,15-3-90,6-2 23,22-3-107,-1-2 0,34-11 0,-19 4 2,-11 3-6,-24 7 10,1 0 0,0 1 0,0 0 0,1 0 0,13-1 0,-19 3-33,0 0 0,0 1 0,0-1 0,0 0 0,0 1 0,0-1 1,0 1-1,0 0 0,0 0 0,0 0 0,0 0 0,0 0 0,0 0 0,0 0 0,-1 0 0,1 1 0,-1-1 0,1 1 1,-1-1-1,1 1 0,-1 0 0,0 0 0,0-1 0,2 5 0,19 40 460,-14-29-293,0 0 0,1-1-1,17 25 1,-23-37-146,1 0-1,-1 0 1,1 0 0,0 0 0,0-1-1,0 0 1,1 0 0,-1 0 0,1 0-1,0-1 1,-1 0 0,1 1-1,0-2 1,1 1 0,-1-1 0,0 0-1,7 1 1,64-1 256,-51-1-4222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8:51.794"/>
    </inkml:context>
    <inkml:brush xml:id="br0">
      <inkml:brushProperty name="width" value="0.05" units="cm"/>
      <inkml:brushProperty name="height" value="0.05" units="cm"/>
      <inkml:brushProperty name="color" value="#AB008B"/>
    </inkml:brush>
  </inkml:definitions>
  <inkml:trace contextRef="#ctx0" brushRef="#br0">81 809 8336,'0'0'11355,"11"-4"-11039,77-34 560,-81 35-671,-1 0 0,0 0 0,0 0 0,0-1 0,-1 0 0,8-7 0,-12 10-162,0 0-1,0-1 1,0 1 0,0 0 0,0 0 0,0-1 0,-1 1 0,1-1-1,-1 1 1,1 0 0,-1-1 0,1 1 0,-1-1 0,0 1-1,0-1 1,0 1 0,0-1 0,0 0 0,0 1 0,0-1 0,0 1-1,-1-1 1,1 1 0,0-1 0,-1 1 0,1 0 0,-1-1 0,0 1-1,1-1 1,-1 1 0,0 0 0,0 0 0,0-1 0,0 1 0,0 0-1,-2-1 1,0-1 0,0 0 0,1 0 0,-1 1 0,-1-1 0,1 1 0,0 0 0,-1 0 0,1 0 0,-1 0 0,1 1 1,-1-1-1,0 1 0,0 0 0,1 0 0,-1 1 0,0-1 0,0 1 0,0 0 0,0 0 0,0 0 0,0 0 0,0 1 0,0-1 0,1 1 0,-1 0 0,0 0 0,0 1 0,1-1 0,-1 1 0,1 0 0,-7 3 0,2 0 1,0 1 1,0 0-1,0 0 0,1 1 0,0 0 1,0 0-1,1 0 0,0 1 0,0 0 1,0 0-1,-7 17 0,10-16 13,0-1 0,1 1 0,-1 0 0,2 0 0,0 0 0,0 0 0,0 0 0,1 0 0,1 0 0,-1 1 0,1-1 0,1 0 0,4 14 0,-5-19-35,0 1-1,1-1 1,0 0 0,-1-1-1,1 1 1,1 0-1,-1 0 1,0-1 0,1 0-1,0 1 1,0-1 0,0 0-1,0 0 1,0 0-1,1-1 1,-1 1 0,1-1-1,0 0 1,-1 0-1,1 0 1,0-1 0,0 1-1,0-1 1,1 0 0,-1 0-1,0 0 1,0-1-1,1 1 1,-1-1 0,8-1-1,0 0 15,0-1 0,0-1 0,0 0 0,0 0 1,-1-1-1,20-10 0,62-42 195,-55 32-103,-2 0 66,-2-1 0,-1-2 0,-2-1 0,0-1 0,46-58 0,-65 69-126,0 0-1,-1 0 1,0-1-1,-2-1 1,0 0-1,-1 0 1,-2 0-1,6-27 1,22-174 288,-29 172-289,5-62 169,-10 105-215,0 1 0,-1 0 0,0 0 0,1-1 0,-2 1 0,1 0 0,0 0 0,-1 0 1,0 0-1,-5-8 0,7 13-19,-1-1 1,1 0-1,-1 1 1,1-1-1,-1 1 1,0 0-1,1-1 0,-1 1 1,1-1-1,-1 1 1,0 0-1,1 0 1,-1-1-1,0 1 1,0 0-1,1 0 1,-1 0-1,0 0 1,0 0-1,1 0 1,-1 0-1,0 0 1,1 0-1,-1 0 0,0 0 1,0 0-1,1 1 1,-1-1-1,0 0 1,1 0-1,-1 1 1,0-1-1,1 0 1,-1 1-1,1-1 1,-1 1-1,0-1 1,0 2-1,-23 19 28,18-14-31,1 0 1,0 0-1,0 1 0,1 0 0,0 0 0,-6 15 0,-14 57-30,15-45 22,-2 3-57,2 0 0,2 1 0,1 0 0,2 0 0,1 1 0,3-1 0,6 65 0,-1-82 10,0-2-1,2 1 1,0-1 0,1 0 0,16 27 0,-22-42 62,2 1 2,1-1 0,-1 0 0,1 0 0,0 0-1,0-1 1,0 1 0,0-1 0,1-1 0,0 1 0,0-1-1,0 0 1,0 0 0,0 0 0,1-1 0,-1 0 0,1-1 0,11 2-1,-10-2 6,0-1-1,0 0 0,0 0 0,1-1 0,-1 0 0,0-1 0,0 0 0,0 0 0,0-1 0,-1 0 0,1 0 0,-1 0 1,0-1-1,12-8 0,-9 4 28,0 0 0,0-1 0,-1 0 1,9-12-1,-15 19-25,-1-1 0,0 0 0,0 0 1,0 0-1,-1 0 0,1 0 0,-1 0 0,0 0 1,1 0-1,-2-1 0,1 1 0,0-1 0,-1 1 0,1-1 1,-1 1-1,0 0 0,0-1 0,0 1 0,-1-1 1,0-5-1,0 7-6,0 0 0,1 1 0,-1-1 0,0 1 1,0-1-1,0 1 0,0 0 0,0-1 0,0 1 0,0 0 1,0 0-1,0 0 0,-1-1 0,1 1 0,-1 1 0,1-1 1,0 0-1,-1 0 0,0 0 0,1 1 0,-1-1 0,1 1 1,-1-1-1,0 1 0,1 0 0,-1 0 0,0-1 0,1 1 1,-1 0-1,0 1 0,-2-1 0,1 1 3,-1-1-1,1 1 1,-1 0 0,1 0 0,-1 0-1,1 1 1,0-1 0,-1 1-1,1 0 1,0 0 0,0 0 0,1 0-1,-5 4 1,2 0-9,0 0 1,0 1-1,0 0 1,1 0-1,1 0 0,-1 0 1,1 0-1,0 1 1,0-1-1,-1 12 0,3-16-4,0 1 0,1 0 0,0-1 0,0 1 0,0 0 0,0 0 0,0 0 0,1-1 0,-1 1 0,1 0 0,0-1 0,0 1 0,1 0 0,-1-1 0,1 0 0,-1 1 0,1-1 0,0 0 0,0 0 0,1 0 0,-1 0 0,1 0 0,-1 0 0,6 3 0,-6-5 11,1 1 0,0-1 0,-1 0 0,1 0 1,0 0-1,0 0 0,0 0 0,0-1 0,0 1 0,0-1 0,-1 0 0,6 0 0,40-5 88,-28 2-68,26-4 165,58-18 0,-42 9-57,-29 7-18,44-16 1,-57 22-93,-19 3-20,0 0 0,1 0 0,-1 1 0,1-2 0,-1 1 0,0 0 1,1 0-1,-1 0 0,1 0 0,-1-1 0,0 1 0,1-1 0,-1 1 0,0-1 0,0 0 1,1 1-1,-1-1 0,0 0 0,0 0 0,0 0 0,0 0 0,0 0 0,0 0 0,0 0 0,0 0 1,0-2-1,-25 20 196,-12 6-174,23-15-9,-1 0-1,1 2 1,1-1-1,-12 13 1,22-19-18,-1 0 0,0 0 0,1 0-1,0 0 1,-1 1 0,1-1 0,1 1 0,-1-1 0,0 1 0,1 0-1,0 0 1,0 0 0,0 0 0,0 0 0,1 0 0,0 0 0,-1 0-1,1 0 1,1 0 0,0 7 0,-1-10-3,1 0 0,-1 1 0,0-1 0,1 0 0,-1 0 0,1 0 0,-1 0 0,1 1 0,-1-1 0,1 0 0,0 0 0,0 0 0,-1 0 0,1 0 0,0-1 0,0 1 0,0 0 0,0 0 0,0 0 0,0-1 0,0 1 0,2 0 0,-1 0 0,1-1 0,-1 1 0,0-1 0,1 0 0,-1 1 0,1-1 0,-1 0 0,0 0 0,1-1 0,4 0 0,3-2 0,0 0 0,0-1 0,-1 0 0,12-6 0,2-4 0,-1 0 0,-1-1 0,0-1 0,-1-2 0,-1 0 0,0 0 0,-1-2 0,-2 0 0,0-1 0,-1-1 0,-1 0 0,16-34 0,-9 7 0,-1-1 0,-3-1 0,-2-1 0,-3 0 0,8-59 0,-11 55 0,-4 30 0,0-1 0,-2 0 0,-1 0 0,-3-53 0,1 80 0,0-1 0,0 1 0,0 0 0,0-1 0,0 1 0,0 0 0,0-1 0,0 1 0,0 0 0,0-1 0,0 1 0,0 0 0,0-1 0,0 1 0,-1 0 0,1-1 0,0 1 0,0 0 0,0-1 0,0 1 0,-1 0 0,1-1 0,0 1 0,0 0 0,-1 0 0,1-1 0,0 1 0,-1 0 0,1 0 0,-1-1 0,-5 10 0,-3 20 0,-3 27 0,-5 66 0,6-34 0,3-37 0,0-9 0,-2 79 0,8-73 0,1-28 0,0 0 0,4 33 0,-2-46 0,0 0 0,0-1 0,0 1 0,1 0 0,0-1 0,0 1 0,0-1 0,1 0 0,0 1 0,1-1 0,5 8 0,-7-13 0,0 0 0,-1 0 0,1 0 0,0 0 0,0 0 0,0 0 0,0-1 0,0 1 0,0 0 0,0-1 0,0 0 0,0 0 0,0 1 0,0-1 0,4-1 0,31-2 0,-37 3 0,11-2 0,-1-1 0,0 0 0,1-1 0,-1 0 0,-1-1 0,1 0 0,-1 0 0,1-1 0,-1 0 0,-1-1 0,0 0 0,0 0 0,10-12 0,-14 16 0,0-1 0,0 0 0,0 0 0,0 0 0,-1-1 0,0 1 0,0-1 0,4-7 0,-6 8 0,-11 42 0,9-25 0,4 34 0,-3-44 0,1 0 0,0 0 0,0 0 0,0 0 0,0 1 0,1-1 0,-1-1 0,1 1 0,-1 0 0,1 0 0,0-1 0,3 4 0,-1-2 0,0 0 0,0 0 0,1-1 0,-1 1 0,1-1 0,-1 0 0,1 0 0,0-1 0,1 0 0,-1 0 0,0 0 0,1 0 0,-1-1 0,0 1 0,1-2 0,0 1 0,-1 0 0,1-1 0,0 0 0,-1-1 0,1 1 0,9-3 0,5-2 0,0-2 0,0 0 0,0-1 0,21-13 0,-27 14 0,-2 1 0,0-1 0,0 0 0,14-12 0,-20 16 0,-5 6 0,-6 14 0,-2 8 0,8-23 0,0 0 0,0 0 0,0 0 0,0 0 0,1 0 0,-1-1 0,0 1 0,1 0 0,0-1 0,-1 1 0,1-1 0,0 0 0,0 1 0,-1-1 0,1 0 0,0 0 0,0 0 0,0-1 0,4 2 0,-2-1 0,-1 0 0,1 0 0,-1-1 0,1 1 0,-1-1 0,1 0 0,-1 0 0,1 0 0,-1-1 0,1 1 0,3-2 0,-4 1 0,-1 1 0,0-1 0,1 0 0,-1 0 0,0-1 0,0 1 0,0 0 0,0-1 0,0 1 0,0-1 0,-1 1 0,1-1 0,0 0 0,-1 0 0,1 0 0,-1 0 0,0 0 0,0 0 0,0 0 0,0 0 0,0-1 0,0 1 0,0 0 0,-1-1 0,1-3 0,-1 3 0,0 0 0,0 0 0,0 0 0,0 0 0,-1 0 0,0 0 0,1 0 0,-1 0 0,0 0 0,-1 0 0,1 1 0,0-1 0,-1 0 0,0 1 0,1-1 0,-1 1 0,0-1 0,0 1 0,-5-4 0,-2 2 0,-3-2 0,57 6 0,-40 0 0,0 0 0,0 0 0,0 0 0,1 1 0,-1 0 0,0 0 0,-1 1 0,1-1 0,0 1 0,8 4 0,-10-4 0,-1 0 0,1 0 0,-1 1 0,1-1 0,-1 0 0,0 1 0,0 0 0,0-1 0,0 1 0,0 0 0,-1 0 0,1 0 0,-1 0 0,0 1 0,0-1 0,0 0 0,1 5 0,0 3 0,-2-5 0,1 0 0,0-1 0,0 1 0,1 0 0,0-1 0,0 0 0,0 1 0,6 8 0,-7-13 0,0-1 0,0 1 0,0-1 0,0 1 0,0-1 0,0 0 0,1 1 0,-1-1 0,0 0 0,0 0 0,0 0 0,1 0 0,-1 0 0,0 0 0,0 0 0,1 0 0,-1 0 0,0-1 0,0 1 0,0 0 0,0-1 0,0 1 0,2-2 0,26-14 0,91-56 0,-119 72 0,-1 0 0,1-1 0,0 1 0,0 0 0,0 0 0,0-1 0,0 1 0,0 0 0,0 0 0,0 0 0,0 0 0,0 0 0,0 0 0,0 0 0,0 1 0,0-1 0,-1 0 0,1 1 0,0-1 0,0 0 0,0 1 0,1 0 0,21 15 0,-5-4 0,-12-8 0,0-1 0,1-1 0,-1 1 0,1-1 0,0 0 0,-1 0 0,1-1 0,0 0 0,0 0 0,0-1 0,8 0 0,-10-1 0,0 0 0,0 0 0,0-1 0,-1 1 0,1-1 0,0 0 0,-1 0 0,0-1 0,1 1 0,-1-1 0,0 0 0,0 0 0,-1-1 0,1 1 0,0-1 0,3-5 0,110-159 0,-117 167 0,0 0 0,1 0 0,0 0 0,-1 0 0,1 0 0,-1 1 0,1-1 0,0 0 0,-1 0 0,1 0 0,0 1 0,0-1 0,0 0 0,0 1 0,0-1 0,0 1 0,0-1 0,0 1 0,0-1 0,0 1 0,0 0 0,0 0 0,2-1 0,-2 2 0,0-1 0,1 1 0,-1 0 0,0-1 0,1 1 0,-1 0 0,0 0 0,0 0 0,0 0 0,0 0 0,0 0 0,0 1 0,0-1 0,0 0 0,0 0 0,1 3 0,3 6 0,0 1 0,-1-1 0,0 1 0,0 0 0,-1 0 0,-1 0 0,1 1 0,-2-1 0,1 16 0,-2-12 0,0 0 0,-1-1 0,-1 1 0,0 0 0,-1 0 0,-8 25 0,11-39 0,-1-1 0,1 1 0,0-1 0,-1 1 0,1-1 0,0 1 0,-1-1 0,1 1 0,0-1 0,-1 1 0,1-1 0,-1 1 0,1-1 0,-1 0 0,1 1 0,-1-1 0,1 0 0,-1 0 0,1 1 0,-1-1 0,0 0 0,1 0 0,-1 0 0,1 0 0,-1 0 0,0 1 0,-20-6 0,-22-18 0,37 20 0,-1-3 0,11 7 0,-1 0 0,0 1 0,1-1 0,-1 1 0,0 0 0,0 0 0,0 0 0,0 0 0,3 4 0,19 12 0,-17-14 77,0-1 1,0 0-1,0-1 0,0 1 0,1-2 1,-1 1-1,1-1 0,-1 0 0,1-1 1,12-1-1,-4-1-1672,1 0 0,16-6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8:52.355"/>
    </inkml:context>
    <inkml:brush xml:id="br0">
      <inkml:brushProperty name="width" value="0.05" units="cm"/>
      <inkml:brushProperty name="height" value="0.05" units="cm"/>
      <inkml:brushProperty name="color" value="#AB008B"/>
    </inkml:brush>
  </inkml:definitions>
  <inkml:trace contextRef="#ctx0" brushRef="#br0">0 158 11656,'0'0'6139,"13"-4"-5599,262-60 1571,-123 31-1132,-134 29-865,185-38 1092,-165 37-902,1 1 0,0 2 0,51 5 0,-51-1-3098</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8:55.904"/>
    </inkml:context>
    <inkml:brush xml:id="br0">
      <inkml:brushProperty name="width" value="0.05" units="cm"/>
      <inkml:brushProperty name="height" value="0.05" units="cm"/>
      <inkml:brushProperty name="color" value="#AB008B"/>
    </inkml:brush>
  </inkml:definitions>
  <inkml:trace contextRef="#ctx0" brushRef="#br0">81 43 7832,'0'0'9287,"-7"12"-9041,1-2-187,0 0-1,1 1 1,0 0 0,0 0 0,1 0 0,1 1 0,-4 22-1,4-7 76,-24 324 1680,26-245-1107,-1-76 5188,34-305-5735,-29 251-150,32-230 132,-31 229-115,-3 19-15,-1 1 1,1-1-1,0 1 0,1 0 1,-1-1-1,1 1 0,0 0 1,0 0-1,5-7 0,-7 12-9,0-1 0,0 1-1,0 0 1,0 0 0,1-1 0,-1 1-1,0 0 1,0 0 0,1 0-1,-1-1 1,0 1 0,0 0 0,1 0-1,-1 0 1,0 0 0,0 0 0,1 0-1,-1 0 1,0-1 0,0 1 0,1 0-1,-1 0 1,0 0 0,1 0-1,-1 0 1,0 0 0,0 0 0,1 0-1,-1 1 1,0-1 0,1 0 0,-1 0-1,0 0 1,0 0 0,1 0-1,-1 0 1,0 0 0,0 1 0,1-1-1,-1 0 1,0 0 0,0 0 0,0 1-1,1-1 1,-1 0 0,0 0 0,0 1-1,0-1 1,0 0 0,1 0-1,-1 1 1,0-1 0,7 15 64,81 271 529,-77-258-370,-11-28-218,1 0 0,-1 1 0,0-1 0,0 0 0,0 0 1,1 1-1,-1-1 0,0 0 0,0 0 0,1 0 0,-1 1 0,0-1 0,0 0 0,1 0 0,-1 0 1,0 0-1,1 0 0,-1 0 0,0 1 0,1-1 0,-1 0 0,0 0 0,1 0 0,-1 0 1,0 0-1,1 0 0,-1-1 0,11-10 247,-7 1-215,0 1 1,-1-1-1,0 0 0,-1 0 1,0 0-1,0 0 1,0-14-1,1-3 26,4-28 68,19-110 450,-25 164-572,-1 0 5,0-1 1,0 1-1,0 0 1,1 0-1,-1 0 0,0 0 1,1 0-1,-1 0 1,1 0-1,-1 0 0,1 0 1,-1 0-1,1 0 0,0 0 1,-1 0-1,1 0 1,0 0-1,0 0 0,1 0 1,8 32 150,33 163-158,-32-133-6,36 117-1,-19-85 1,-22-65 3,2-1 0,17 38 0,-19-45 25,-6-18-21,1 0 1,-1 0 0,1 0 0,-1 0-1,1 0 1,0 0 0,0 0 0,0 0-1,0 0 1,0 0 0,0-1 0,2 3-1,-1-4-50,0 0-1,-1 1 1,1-1-1,0 0 1,0 0-1,-1 0 0,1-1 1,0 1-1,0 0 1,-1-1-1,1 1 0,0-1 1,-1 1-1,4-2 1,0 0-3049</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8:57.311"/>
    </inkml:context>
    <inkml:brush xml:id="br0">
      <inkml:brushProperty name="width" value="0.05" units="cm"/>
      <inkml:brushProperty name="height" value="0.05" units="cm"/>
      <inkml:brushProperty name="color" value="#AB008B"/>
    </inkml:brush>
  </inkml:definitions>
  <inkml:trace contextRef="#ctx0" brushRef="#br0">1 176 10448,'0'0'13006,"12"-5"-12715,2-2-192,-9 4-62,0 0-1,1 1 1,-1 0-1,0 0 1,1 0-1,0 1 1,-1 0-1,1 0 0,0 0 1,0 1-1,6 0 1,6 0 125,279-10 1441,-134-8-668,-78 15 9,-64 3-532,-22 0-402,1 0 1,0 0-1,0 0 1,-1 0-1,1 0 1,0-1 0,0 1-1,-1 0 1,1 0-1,0 0 1,0-1-1,0 1 1,0 0-1,-1 0 1,1-1-1,0 1 1,0 0-1,0 0 1,0-1-1,0 1 1,0 0-1,0 0 1,-1-1 0,1 1-1,0 0 1,0-1-1,0 1 1,0 0-1,0 0 1,0-1-1,0 1 1,1 0-1,-1 0 1,0-1-1,0 1 1,0 0-1,0-1 1,0 1-1,0 0 1,0 0-1,1-1 1,-1 1 0,0 0-1,0 0 1,0 0-1,1-1 1,-1 1-1,0 0 1,0 0-1,0 0 1,1 0-1,-1-1 1,0 1-1,0 0 1,1 0-1,-1 0 1,0 0-1,1 0 1,-1 0 0,0 0-1,0 0 1,1 0-1,-1 0 1,0 0-1,0 0 1,1 0-1,-1 0 1,-9-6 26,-1 1 1,-1 1 0,1 0-1,-1 0 1,1 1 0,-1 0-1,-17-2 1,-4-1 22,6 0 27,-45-18 1,39 14 42,32 10-127,0 0-1,-1 0 0,1 0 0,0-1 1,0 1-1,0 0 0,0 0 0,0 0 0,0 0 1,0-1-1,0 1 0,0 0 0,0 0 1,0 0-1,0-1 0,0 1 0,0 0 0,0 0 1,0 0-1,0 0 0,1-1 0,-1 1 1,0 0-1,0 0 0,0 0 0,0 0 0,0-1 1,0 1-1,0 0 0,0 0 0,1 0 1,-1 0-1,0 0 0,0 0 0,0 0 1,0-1-1,1 1 0,-1 0 0,0 0 0,0 0 1,0 0-1,0 0 0,1 0 0,-1 0 1,0 0-1,0 0 0,0 0 0,1 0 0,-1 0 1,0 0-1,0 0 0,0 0 0,22-7 24,24-2-2,-32 9-7,-1 0 0,0 0-1,19 4 1,3 0 19,-24-3-4,0 1 0,0 0 1,0 0-1,0 1 0,0 1 0,12 5 0,-21-8-24,-1 0 0,1-1 0,-1 1 0,0 0 0,1 0 0,-1 0 0,0 0-1,1 0 1,-1 0 0,0 0 0,0 0 0,0 0 0,0 1 0,0-1 0,0 0 0,0 1-1,-1-1 1,1 1 0,0 1 0,-1 0 2,1-1 0,-2 1 0,1 0 0,0-1 0,0 1 0,-1-1 0,0 1-1,1-1 1,-1 1 0,0-1 0,0 1 0,-3 3 0,-8 15 78,-1-1 1,0-1-1,-2 0 0,0-1 0,-22 20 0,35-35-62,-1-1-1,1 1 1,0 0-1,0 0 1,0 0-1,0 0 1,1 0-1,-1 1 1,1-1 0,0 1-1,0-1 1,-1 6-1,3 12-4130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3:39.743"/>
    </inkml:context>
    <inkml:brush xml:id="br0">
      <inkml:brushProperty name="width" value="0.05" units="cm"/>
      <inkml:brushProperty name="height" value="0.05" units="cm"/>
      <inkml:brushProperty name="color" value="#004F8B"/>
    </inkml:brush>
  </inkml:definitions>
  <inkml:trace contextRef="#ctx0" brushRef="#br0">0 83 21607,'0'0'4958,"10"-7"-5170,33-18 336,-40 23-102,0 1 0,-1 0 1,1 0-1,0 0 0,0 0 1,0 0-1,0 1 0,0-1 1,0 1-1,1 0 0,-1 0 1,0 0-1,0 0 1,0 1-1,0-1 0,5 2 1,7 1 86,70 0 552,-1-3 1,98-13-1,-158 11-495,35-7 339,-37 6-39,39-3 1,-38 0 231,-13 0-1097,-10 6 329,0 0 0,0-1-1,0 1 1,0 0-1,0 0 1,0 0 0,0 0-1,1 0 1,-1 0-1,0-1 1,0 1 0,0 0-1,0 0 1,0 0-1,0 0 1,0 0 0,0 0-1,0-1 1,0 1 0,0 0-1,0 0 1,0 0-1,0 0 1,0 0 0,0-1-1,0 1 1,-1 0-1,1 0 1,0 0 0,0 0-1,0 0 1,0 0-1,0-1 1,0 1 0,0 0-1,0 0 1,0 0 0,0 0-1,-1 0 1,1 0-1,0 0 1,0 0 0,0 0-1,0 0 1,0-1-1,0 1 1,-1 0 0,1 0-1,0 0 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8:58.648"/>
    </inkml:context>
    <inkml:brush xml:id="br0">
      <inkml:brushProperty name="width" value="0.05" units="cm"/>
      <inkml:brushProperty name="height" value="0.05" units="cm"/>
      <inkml:brushProperty name="color" value="#AB008B"/>
    </inkml:brush>
  </inkml:definitions>
  <inkml:trace contextRef="#ctx0" brushRef="#br0">13 13 9648,'0'0'10714,"-2"14"-10387,-7 44-5,7-46-146,2-1 0,0 1-1,1 0 1,0-1-1,4 19 1,1 24 441,-6-50-530,1 33 326,1-25 62,-2-12-459,0 0-1,0 0 1,0 0 0,0 0-1,0 0 1,1 0 0,-1 0-1,0 0 1,0 0 0,0 0-1,0 0 1,0 0 0,0 0 0,1 0-1,-1 0 1,0 0 0,0 0-1,0 0 1,0 0 0,0 0-1,0 0 1,1 0 0,-1 0-1,0 0 1,0 0 0,0 0-1,0-1 1,0 1 0,0 0-1,0 0 1,1 0 0,-1 0-1,0 0 1,0 0 0,0 0 0,0 0-1,0-1 1,0 1 0,0 0-1,0 0 1,0 0 0,0 0-1,0 0 1,0 0 0,0-1-1,0 1 1,0 0 0,0 0-1,0 0 1,0 0 0,0 0-1,0-1 1,0 1 0,0 0-1,0 0 1,0 0 0,0 0 0,0 0-1,0-1 1,12-38 431,-5 15-157,1 0-1,1 0 1,1 0 0,1 1-1,26-39 1,2 14 237,-39 48-519,0-1-1,0 1 1,1-1 0,-1 1 0,0-1 0,1 1-1,-1 0 1,1-1 0,-1 1 0,0 0-1,1-1 1,-1 1 0,1 0 0,-1-1 0,1 1-1,-1 0 1,1 0 0,-1 0 0,1 0-1,-1-1 1,1 1 0,-1 0 0,1 0 0,-1 0-1,1 0 1,-1 0 0,1 0 0,-1 0 0,1 0-1,0 1 1,0-1 5,0 1 0,0 0-1,0-1 1,0 1 0,-1 0 0,1 0-1,0 0 1,0 0 0,-1 0 0,1 0-1,0 0 1,-1 0 0,1 1 0,10 33 232,4 47 260,-14-71-411,-1-10-79,0 0 1,0 0-1,-1-1 0,1 1 0,0 0 1,0 0-1,1 0 0,-1-1 1,0 1-1,0 0 0,0 0 0,0 0 1,1-1-1,-1 1 0,0 0 0,1 0 1,-1-1-1,0 1 0,1 0 1,-1-1-1,1 1 0,-1-1 0,1 1 1,0 0-1,0 0 0,-1-1 80,2-1-55,0 1 0,-1-1 0,1 0 0,0 0 0,-1 0 0,1 0 0,-1 0 0,0 0 0,1 0 0,1-3 0,10-12 118,0 1 1,0 0 0,2 1-1,-1 0 1,2 1 0,28-18-1,-33 25-57,-10 5-78,0 0 0,1 0 0,-1 0 0,0 0 0,1 1 0,-1-1 0,1 0 0,-1 1 0,1 0 0,-1-1 0,3 1 0,-2 0-14,-1 0 0,0 1 0,0-1 0,0 1 0,0-1 0,0 1 0,0 0 0,0 0 0,0-1 0,0 1 0,0 0 0,0 0 1,-1 0-1,1 0 0,0 0 0,0 0 0,-1 0 0,1 0 0,0 2 0,5 10 54,0 2 0,-1-1 0,0 0 0,-1 1 0,-1 0 0,-1 0 0,2 19 0,-1-8 111,7 29 0,-5-41-33,1-1 0,0 0 0,0 0 1,10 14-1,-14-25-130,5 5-124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8:59.723"/>
    </inkml:context>
    <inkml:brush xml:id="br0">
      <inkml:brushProperty name="width" value="0.05" units="cm"/>
      <inkml:brushProperty name="height" value="0.05" units="cm"/>
      <inkml:brushProperty name="color" value="#AB008B"/>
    </inkml:brush>
  </inkml:definitions>
  <inkml:trace contextRef="#ctx0" brushRef="#br0">111 0 10848,'0'0'7409,"2"11"-7075,3 37 578,-1 80-1,-4-121-733,-1-1 0,1 0 0,-1 0-1,0 0 1,-1 0 0,1 0 0,-5 10 0,5-14-107,-1 0 1,1 0-1,0 0 1,-1 0-1,0 0 1,1 0-1,-1-1 1,0 1-1,0-1 1,0 1-1,0-1 1,0 0-1,0 1 1,0-1-1,0 0 1,-1 0-1,1-1 1,0 1-1,-1 0 1,1-1-1,0 0 1,-1 1-1,-2-1 1,2 0 54,-1 0 1,1-1-1,0 0 0,-1 1 1,1-1-1,0 0 1,0 0-1,0-1 1,-5-1-1,7 2-256,0 0-1,-1 1 1,1-1 0,-1 0-1,1 0 1,0 0-1,-1 0 1,1 0-1,0 0 1,0 0-1,0 0 1,0-1 0,0 1-1,0 0 1,0-1-1,1 1 1,-1 0-1,0-1 1,1 1-1,-2-4 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9:01.210"/>
    </inkml:context>
    <inkml:brush xml:id="br0">
      <inkml:brushProperty name="width" value="0.05" units="cm"/>
      <inkml:brushProperty name="height" value="0.05" units="cm"/>
      <inkml:brushProperty name="color" value="#AB008B"/>
    </inkml:brush>
  </inkml:definitions>
  <inkml:trace contextRef="#ctx0" brushRef="#br0">73 95 8640,'0'0'14267,"9"4"-14015,2 1-144,0-1-1,0 0 0,1-1 1,0 0-1,-1-1 0,1 0 1,0 0-1,0-2 0,16 0 1,-10-2 70,44-9 820,-61 10-966,0 1 0,0 0 0,0-1 0,0 0 0,0 1 0,0-1 1,0 1-1,0-1 0,-1 0 0,1 0 0,0 0 0,0 1 0,-1-1 0,1 0 1,0 0-1,-1 0 0,1 0 0,-1 0 0,1 0 0,-1 0 0,0 0 1,0 0-1,1 0 0,-1-1 0,0 1 0,0 0 0,0 0 0,0 0 0,0 0 1,0 0-1,0 0 0,0 0 0,-1 0 0,1-1 0,0 1 0,-1-1 1,0-2 27,-1 0 0,1 1 0,-1-1 0,1 1 0,-1-1 0,0 1 0,0 0 0,0-1 0,-4-3 0,1 3-14,0 0 1,-1 1-1,1-1 1,-1 1-1,1 0 0,-1 0 1,0 1-1,0-1 1,-1 1-1,1 1 1,0-1-1,0 1 1,-1 0-1,1 1 0,-1 0 1,1 0-1,-1 0 1,1 0-1,-1 1 1,1 0-1,0 1 1,0-1-1,-1 1 0,1 1 1,0-1-1,0 1 1,1 0-1,-1 0 1,-7 6-1,-1 3 22,0 0 0,2 1-1,-1 0 1,-19 30 0,30-39-58,0 0 0,0 1 1,0 0-1,0-1 0,1 1 1,0 0-1,0 0 0,0 0 1,1-1-1,0 1 0,0 0 1,0 0-1,0 0 0,1 0 1,0 0-1,0 0 0,0 0 1,3 7-1,-2-6 12,0 0 1,1 0-1,0-1 0,0 1 1,0-1-1,1 1 1,-1-1-1,1 0 0,1 0 1,-1 0-1,1-1 0,-1 0 1,11 7-1,-6-5 29,-1-2 0,0 1-1,1-1 1,0 0 0,0-1 0,0 0 0,1 0-1,-1-1 1,1 0 0,13 0 0,-7-2 30,0 0 0,0-2 0,17-2 0,-25 2-42,0-1 0,0 1 0,-1-1 0,1-1 0,-1 1 0,1-1 0,-1-1-1,6-4 1,32-23 44,16-14-16,-25 17-4148</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9:03.118"/>
    </inkml:context>
    <inkml:brush xml:id="br0">
      <inkml:brushProperty name="width" value="0.05" units="cm"/>
      <inkml:brushProperty name="height" value="0.05" units="cm"/>
      <inkml:brushProperty name="color" value="#AB008B"/>
    </inkml:brush>
  </inkml:definitions>
  <inkml:trace contextRef="#ctx0" brushRef="#br0">85 74 10656,'0'0'7873,"-11"1"-7600,-34 3 20,43-4-188,1 0-1,-1 1 1,1-1 0,-1 0-1,1 0 1,-1 1-1,1-1 1,-1 1-1,1-1 1,-1 1-1,1-1 1,0 1-1,-1 0 1,1 0-1,0 0 1,-1 0 0,1 0-1,-2 2 653,21 5 443,-3-1-893,5-3 13,-1-1 0,1-1 0,-1-1 0,28-1 0,-10-1 53,22 4 31,-41-1-258,0-1-1,0 0 1,26-4 0,45-4 520,-49 5-360,20 0 239,20-2 284,-53 2-469,-22 2-266,1 0 1,0 0-1,0-1 0,-1 0 0,9-2 0,-7 2 4,-1 0-1,1 0 0,0 0 1,-1 1-1,1 0 0,8 1 1,6 0 919,-46-14-844,-13-6-56,30 14-84,-1 1-1,1 0 0,-1 0 0,0 1 1,-16-4-1,21 6-25,0 0 0,0-1 1,0 1-1,0-1 0,-6-3 0,-10-4 46,6 6-5,12 3-41,1 0 1,-1 0 0,1 0-1,0-1 1,0 1 0,-1 0-1,1-1 1,0 1-1,-1-1 1,1 1 0,0-1-1,0 0 1,0 0 0,0 1-1,0-1 1,-2-1-1,-3-1 15,6 3 35,24 2-17,-1 2-1,39 9 1,-42-8-24,28 9 62,17 2 201,-64-16-277,1 0 0,-1 1 0,0-1 0,0 0 0,0 0 0,0 1-1,0-1 1,0 1 0,-1-1 0,1 0 0,0 1 0,0 0 0,0-1 0,0 1 0,0 0 0,0 0 0,-1 0 0,1-1 1,-1 1 0,0-1 0,0 1-1,0-1 1,0 1 0,1-1 0,-1 1-1,0-1 1,0 1 0,0-1-1,0 1 1,0-1 0,0 1 0,-1-1-1,1 1 1,0-1 0,0 1 0,0-1-1,0 1 1,-1-1 0,1 2-1,-3 2 21,-1 0-1,1 1 0,0-1 1,-1 0-1,-5 4 0,-3 4 9,-24 34-31,27-36 0,1 0 0,0 1 0,-11 20 0,11-17 0,8-13 0,-1 0 0,1 0 0,-1 0 0,0 0 0,1 0 0,-1 0 0,0 0 0,0 0 0,0 0 0,1 0 0,-1 0 0,0 0 0,0-1 0,0 1 0,0 0 0,-1-1 0,1 1 0,0-1 0,-2 1 0,3-1 0,-1 0 0,0 0 0,0-1 0,1 1 0,-1 0 0,0 0 0,1-1 0,-1 1 0,1-1 0,-1 1 0,0-1 0,1 1 0,-1-1 0,1 1 0,-1-1 0,1 1 0,-1-1 0,1 1 0,0-1 0,-1 0 0,1 1 0,0-1 0,-1-1 0,-2-7 0,-1 0 0,2-1 0,-3-16 0,3 15 0,0 5 174,1-1 0,0 0 1,0 0-1,1-8 0,0 12-787,0 0 0,1 0 0,-1 0 0,1 1 0,0-1 0,0 0 0,2-3 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9:04.557"/>
    </inkml:context>
    <inkml:brush xml:id="br0">
      <inkml:brushProperty name="width" value="0.05" units="cm"/>
      <inkml:brushProperty name="height" value="0.05" units="cm"/>
      <inkml:brushProperty name="color" value="#AB008B"/>
    </inkml:brush>
  </inkml:definitions>
  <inkml:trace contextRef="#ctx0" brushRef="#br0">0 55 9536,'0'0'16351,"12"-7"-16184,39-20-4,-45 24-108,0 0 1,0 1-1,0 0 1,0 0-1,0 1 1,0 0-1,0 0 1,0 0-1,1 0 1,8 2-1,15-3 140,-2 0 183,50 1 0,-37 2 840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9:05.843"/>
    </inkml:context>
    <inkml:brush xml:id="br0">
      <inkml:brushProperty name="width" value="0.05" units="cm"/>
      <inkml:brushProperty name="height" value="0.05" units="cm"/>
      <inkml:brushProperty name="color" value="#AB008B"/>
    </inkml:brush>
  </inkml:definitions>
  <inkml:trace contextRef="#ctx0" brushRef="#br0">85 86 11048,'0'0'12602,"13"5"-12410,9 3-20,0-1 1,47 7-1,-57-13 15,0 0-1,0-1 1,0-1-1,0 0 0,0 0 1,0-2-1,-1 1 1,1-1-1,-1-1 0,21-9 1,-31 13-161,-1 0 0,1-1 1,0 1-1,-1-1 0,1 1 1,0-1-1,-1 1 0,1-1 1,-1 1-1,1-1 0,0 0 1,-1 1-1,0-1 0,1 0 0,-1 1 1,1-1-1,-1 0 0,0 0 1,1 1-1,-1-1 0,0 0 1,0 0-1,0 1 0,0-3 1,0 1 13,0 0 1,0 0-1,-1 0 1,1 0-1,-1 1 1,1-1 0,-1 0-1,0 0 1,0 0-1,-1-2 1,-1 0 6,0 0 0,0 0 0,0 0 0,-1 1 0,1-1 0,-1 1 1,0-1-1,-4-2 0,0 3-6,1 0-1,-1 0 1,0 1 0,0 0 0,0 0 0,0 1-1,0 0 1,0 0 0,-10 1 0,-5 1 81,-45 7 0,61-7-116,0 0 1,1 1-1,-1 0 0,1 0 1,-1 0-1,1 1 1,0 0-1,0 0 1,0 1-1,0 0 0,1 0 1,-1 0-1,1 0 1,0 1-1,1 0 1,-1 0-1,1 0 0,0 1 1,0-1-1,0 1 1,-4 10-1,1 3 3,3-9 32,1 1 0,-1-1 0,1 1 0,-1 16 0,3-23-23,1 0 0,1 1 1,-1-1-1,0 0 0,1 0 1,0 1-1,0-1 0,0 0 1,1 0-1,-1 0 0,1 0 0,0 0 1,0-1-1,1 1 0,2 4 1,0-2 28,-1 0 0,1-1 1,1 1-1,-1-1 0,1 0 1,-1-1-1,2 1 0,-1-1 1,0-1-1,1 1 0,-1-1 1,1 0-1,7 2 0,1-1 62,0-2 0,-1 1-1,1-2 1,0 0 0,24-2-1,13-4 299,-1-1 0,75-22 0,-120 27-365,0 0-9,1-1 1,-1 2-1,0-1 0,0 1 1,1 0-1,7 1 1,8 3-4512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9:07.412"/>
    </inkml:context>
    <inkml:brush xml:id="br0">
      <inkml:brushProperty name="width" value="0.05" units="cm"/>
      <inkml:brushProperty name="height" value="0.05" units="cm"/>
      <inkml:brushProperty name="color" value="#AB008B"/>
    </inkml:brush>
  </inkml:definitions>
  <inkml:trace contextRef="#ctx0" brushRef="#br0">200 1 9648,'0'0'13070,"-11"4"-12845,-3 1-145,7-3-29,1 0 1,0 1 0,1-1 0,-1 1-1,0 0 1,-8 7 0,14-10-1,-1 1 0,0-1 0,1 1-1,-1-1 1,0 0 0,1 1 0,-1-1 0,0 0 0,0 1 0,1-1 0,-1 0 0,0 0 0,0 0 0,0 0 0,1 0 0,-1 0 0,0 0 0,0 0 0,0 0 0,1 0 0,-1 0 0,0 0 0,0 0 0,0-1 0,1 1 0,-1 0 0,0-1 0,0 1 0,1-1 0,-2 0 0,8-17 1927,20 22-1303,-24 0-624,0 1 0,-1-1 0,1 0 1,-1 0-1,0 1 0,-1-1 0,1 1 0,-1-1 0,0 1 1,0-1-1,0 1 0,0-1 0,-3 9 0,0 3 131,-2-1 0,-8 24-1,9-32-57,1 1-1,-1 0 1,-1-1 0,1 0-1,-1 0 1,0 0 0,-1 0-1,0-1 1,0 0 0,0 0-1,-1-1 1,1 1 0,-2-2-1,1 1 1,-14 6 0,5-11 278</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9:16.777"/>
    </inkml:context>
    <inkml:brush xml:id="br0">
      <inkml:brushProperty name="width" value="0.05" units="cm"/>
      <inkml:brushProperty name="height" value="0.05" units="cm"/>
      <inkml:brushProperty name="color" value="#AB008B"/>
    </inkml:brush>
  </inkml:definitions>
  <inkml:trace contextRef="#ctx0" brushRef="#br0">1 700 10248,'0'0'14325,"10"-2"-13953,161-17 1532,-133 17-1494,-32 2-313,0 0 1,0 0 0,-1 0-1,1-1 1,0 0 0,0 0-1,0 0 1,0-1 0,-1 0-1,1 0 1,0 0 0,9-7-1,-1-1 186,-11 9-226,-1-1 0,1 0 0,-1 1 0,1-1 0,-1 0 0,0 0 0,0-1 0,0 1 0,0 0 0,0-1-1,0 1 1,-1-1 0,1 0 0,-1 1 0,0-1 0,1 0 0,-1 0 0,-1 0 0,2-4 0,-1 1-11,0-1-1,-1 1 1,0-1 0,0 1 0,0-1 0,-1 1-1,0-1 1,0 1 0,-1-1 0,0 1 0,0 0 0,0 0-1,-1 0 1,1 0 0,-2 0 0,1 1 0,-1-1-1,1 1 1,-7-6 0,-8-7 309,0 1 0,-1 0-1,-39-24 1,33 24-118,-31-28 0,45 34-237,1-1 0,1 0 0,0 0 0,0-1 0,2 0 0,-1 0 0,-7-21 0,14 31 0,1 0 0,-1 0 0,1 0 0,-1 1 0,1-1 0,0 0 0,0 0 0,1 0 0,-1 0 0,1 0 0,-1 1 0,1-1 0,0 0 0,0 0 0,0 1 0,0-1 0,1 1 0,-1-1 0,1 1 0,-1-1 0,1 1 0,2-2 0,4-7 0,1 1 0,0 1 0,13-11 0,-9 11 0,0 0 0,0 1 0,1 0 0,-1 1 0,2 1 0,-1 0 0,1 1 0,0 0 0,0 2 0,21-4 0,-22 5 0,0 1 0,0 0 0,0 1 0,0 0 0,0 1 0,1 1 0,-1 0 0,-1 1 0,1 0 0,0 2 0,20 8 0,-24-8 0,0 1 0,-1 0 0,0 1 0,0 0 0,-1 0 0,1 1 0,-2 0 0,1 0 0,-1 1 0,-1-1 0,1 2 0,-1-1 0,5 12 0,-5-8 0,-1 0 0,0 1 0,-1 0 0,-1-1 0,0 1 0,-1 1 0,0-1 0,-1 0 0,-1 25 0,-5 6 0,-22 88 0,8-51 0,16-67 0,1-1 0,0 21 0,2-33 0,1 0 0,-1 0 0,1 0 0,-1 0 0,1 0 0,-1 0 0,1 0 0,0 0 0,0-1 0,0 1 0,0 0 0,1 0 0,-1-1 0,0 1 0,1-1 0,-1 1 0,1-1 0,-1 0 0,1 1 0,0-1 0,0 0 0,-1 0 0,4 1 0,7 3 0,-1 0 0,24 6 0,-14-5 0,-8-2 0,0-1 0,-1 0 0,1-1 0,24 2 0,-34-5 107,1 0 0,-1 1-1,0-1 1,0 0 0,0-1 0,0 1 0,6-3-1,8-7-4916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9:17.349"/>
    </inkml:context>
    <inkml:brush xml:id="br0">
      <inkml:brushProperty name="width" value="0.05" units="cm"/>
      <inkml:brushProperty name="height" value="0.05" units="cm"/>
      <inkml:brushProperty name="color" value="#AB008B"/>
    </inkml:brush>
  </inkml:definitions>
  <inkml:trace contextRef="#ctx0" brushRef="#br0">235 36 13768,'0'0'7647,"-12"-6"-7223,-38-19 0,46 24-356,-1 0 0,1 0 0,-1 0 0,0 1 0,1 0 0,-1 0 0,0 0 0,1 0 0,-1 1 0,1-1 0,-1 1 0,1 1 0,-7 1 0,-6 2 219,10-4-78,0 1 0,1 1 0,-1-1 1,1 1-1,-1 0 0,1 0 0,0 1 0,-9 7 0,14-10-123,-1 0-1,1 0 1,0 0-1,-1 0 0,1 0 1,0 1-1,0-1 1,0 0-1,0 1 1,0-1-1,0 1 0,0-1 1,1 1-1,-1-1 1,0 1-1,1 0 1,0-1-1,-1 1 1,1 0-1,0-1 0,0 1 1,0 0-1,0-1 1,0 1-1,0 0 1,0-1-1,0 1 0,1 0 1,-1-1-1,1 1 1,-1 0-1,1-1 1,0 1-1,0-1 1,-1 1-1,1-1 0,0 1 1,0-1-1,1 0 1,0 2-1,4 3 72,1-1-1,-1 0 1,1 0 0,0 0-1,0-1 1,0 0 0,1 0-1,-1-1 1,1 0 0,8 2-1,4 0 146,1 0 0,38 3-1,-33-6-39,0-2 1,0 0-1,-1-2 1,34-5-1,-45 4-1649,-1-1 0,24-9 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9:17.827"/>
    </inkml:context>
    <inkml:brush xml:id="br0">
      <inkml:brushProperty name="width" value="0.05" units="cm"/>
      <inkml:brushProperty name="height" value="0.05" units="cm"/>
      <inkml:brushProperty name="color" value="#AB008B"/>
    </inkml:brush>
  </inkml:definitions>
  <inkml:trace contextRef="#ctx0" brushRef="#br0">0 0 10448,'0'0'3912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3:41.557"/>
    </inkml:context>
    <inkml:brush xml:id="br0">
      <inkml:brushProperty name="width" value="0.05" units="cm"/>
      <inkml:brushProperty name="height" value="0.05" units="cm"/>
      <inkml:brushProperty name="color" value="#004F8B"/>
    </inkml:brush>
  </inkml:definitions>
  <inkml:trace contextRef="#ctx0" brushRef="#br0">67 1 16280,'0'0'8301,"-3"10"-8075,-2 16-49,1 1-1,1 1 0,1-1 0,3 38 1,46 382 1621,-32-381-1485,-9-43 56,6 41 0,-9-43 190,-3-21-533,0 0-1,0 0 0,0 0 0,0 0 0,0 0 0,0 0 0,0 0 0,0 0 1,0 0-1,0 0 0,0 0 0,0 0 0,0 0 0,0-1 0,1 1 0,-1 0 1,0 0-1,0 0 0,0 0 0,0 0 0,0 0 0,0 0 0,0 0 1,0 0-1,0 0 0,0 0 0,0 0 0,0 0 0,0 0 0,0 0 0,0 0 1,1 0-1,-1 0 0,0 0 0,-1-38 610,-10-80 77,-44-199-1,34 226-409,-13-46 120,30 125-422,2 7 0,0 0 0,1 0 0,-1-1 0,1 1 0,0 0 0,0-7 0,1 11 0,0 0 0,1 0 0,-1-1 0,0 1 0,0 0 0,1 0 0,-1 0 0,0 0 0,1 0 0,-1 0 0,1 0 0,-1 0 0,1 0 0,0 0 0,0 0 0,-1 0 0,1 0 0,0 0 0,0 1 0,0-1 0,0 0 0,0 1 0,0-1 0,0 0 0,0 1 0,0-1 0,0 1 0,0 0 0,0-1 0,0 1 0,0 0 0,1 0 0,-1-1 0,0 1 0,2 0 0,25-2 0,1 1 0,-1 2 0,1 0 0,-1 2 0,0 1 0,0 2 0,0 0 0,0 2 0,-1 1 0,-1 1 0,28 15 0,-47-22 0,0 1 0,0 0 0,-1 1 0,0-1 0,0 1 0,0 1 0,0-1 0,-1 1 0,0 0 0,0 0 0,6 11 0,-9-14 0,0 1 0,-1 0 0,0-1 0,0 1 0,0 0 0,0 0 0,0 0 0,-1 0 0,0 0 0,0-1 0,0 1 0,0 0 0,0 0 0,-1 0 0,0 0 0,0 0 0,0-1 0,0 1 0,0 0 0,-1-1 0,0 1 0,0-1 0,0 1 0,0-1 0,-3 3 0,-6 8 0,-1 0 0,-1-1 0,0-1 0,-1 0 0,-25 16 0,-82 45 0,105-65 0,15-7 0,-3 1 0,1-1 0,-1 1 0,1 0 0,0 1 0,0-1 0,-1 0 0,1 1 0,1 0 0,-1 0 0,-3 4 0,6-7 0,0 1 0,0 0 0,0-1 0,0 1 0,0-1 0,1 1 0,-1-1 0,0 1 0,0 0 0,0-1 0,1 1 0,-1-1 0,0 1 0,0-1 0,1 1 0,-1-1 0,1 1 0,-1-1 0,0 0 0,1 1 0,-1-1 0,1 1 0,-1-1 0,1 0 0,-1 1 0,1-1 0,-1 0 0,2 1 0,17 7 0,24 6 0,58 9 0,-63-15 0,0 1 0,58 22 0,-91-29 0,72 34 0,-68-31 0,0 1 0,0 0 0,0 0 0,-1 0 0,14 16 0,-19-20 0,-1 1 0,0 0 0,0 0 0,0 0 0,0 0 0,-1 0 0,1 0 0,-1 0 0,0 1 0,0-1 0,0 0 0,0 1 0,-1-1 0,1 1 0,-1-1 0,0 0 0,0 1 0,0-1 0,0 1 0,-1-1 0,1 1 0,-1-1 0,0 1 0,0-1 0,0 0 0,-1 0 0,1 1 0,-1-1 0,1 0 0,-1 0 0,0-1 0,-3 5 0,-7 6 0,0 0 0,-1 0 0,-1-1 0,-26 19 0,37-29 0,-10 7 0,0-1 0,-1-1 0,1 0 0,-28 9 0,-63 13 0,34-11 0,6-1 0,62-15 492,8-1 0,5-1-5411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9:19.274"/>
    </inkml:context>
    <inkml:brush xml:id="br0">
      <inkml:brushProperty name="width" value="0.05" units="cm"/>
      <inkml:brushProperty name="height" value="0.05" units="cm"/>
      <inkml:brushProperty name="color" value="#AB008B"/>
    </inkml:brush>
  </inkml:definitions>
  <inkml:trace contextRef="#ctx0" brushRef="#br0">1 168 9144,'0'0'16049,"11"-2"-15591,33 0 398,72 6-1,-45-1 27,0-4-1,119-16 1,2 1 1586,-122 10-2184,-53 4-284,-16 1 0,1 1 0,0-1 0,-1 1 0,1 0 0,0-1 0,-1 1 0,1 0 0,0 0 0,0 0 0,-1 0 0,1 0 0,0 1 0,-1-1 0,1 0 0,0 1 0,-1-1 0,1 1 0,3 1 0,-5-1 0,0-1 0,1 0 0,-1 1 0,1-1 0,-1 1 0,1-1 0,-1 0 0,1 1 0,-1-1 0,1 0 0,-1 0 0,1 1 0,-1-1 0,1 0 0,-1 0 0,1 0 0,0 0 0,-1 1 0,1-1 0,-1 0 0,1 0 0,0 0 0,-1-1 0,1 1 0,-1 0 0,2 0 0,-3-5 0,-9-1 0,-111-59 0,14 14 0,74 42 0,208 48 0,-159-35 0,-1 1 0,1 1 0,-1 0 0,-1 1 0,25 15 0,-34-18 0,7 8 0,-12-12 0,0 1 0,0 0 0,0-1 0,0 1 0,0 0 0,0 0 0,-1-1 0,1 1 0,0 0 0,-1-1 0,1 1 0,0 0 0,-1-1 0,1 1 0,-1-1 0,1 1 0,-1-1 0,1 1 0,-1-1 0,1 1 0,-1-1 0,1 1 0,-2 0 0,-118 105 0,72-59 0,42-39 0,-9 12 0,8-19 0,2-13 0,4-6 0,1 0 0,1 0 0,4-27 0,2-31 0,-5 51 850,4 9-5635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9:26.568"/>
    </inkml:context>
    <inkml:brush xml:id="br0">
      <inkml:brushProperty name="width" value="0.05" units="cm"/>
      <inkml:brushProperty name="height" value="0.05" units="cm"/>
      <inkml:brushProperty name="color" value="#AB008B"/>
    </inkml:brush>
  </inkml:definitions>
  <inkml:trace contextRef="#ctx0" brushRef="#br0">107 109 9240,'0'0'12767,"-10"11"-12279,2-3-380,-2 2 97,1 0 0,-1 1 0,2 0 0,0 1 0,-11 20 0,14-20 28,0 1 0,1-1 0,1 1 0,0 0 0,1 0 0,1 1 1,0-1-1,0 0 0,1 0 0,1 1 0,0-1 0,1 0 0,6 22 1,-7-30-128,1-1 0,-1 1 1,1-1-1,0 0 0,0 0 1,0 0-1,1 0 0,0 0 1,-1-1-1,1 1 1,0-1-1,1 1 0,-1-1 1,1 0-1,-1-1 0,1 1 1,0 0-1,4 1 1,-3-2 23,0-1 0,0 1 0,0-1 1,-1 0-1,1 0 0,0-1 1,0 0-1,0 0 0,0 0 0,0 0 1,0-1-1,0 1 0,0-1 1,0-1-1,0 1 0,6-3 0,0-1-34,-1 0 0,0-1 0,0 0 0,0-1 0,0 1 0,-1-2 0,-1 0 0,11-11 0,-4 2 45,0-1-1,-2-1 1,15-25 0,-28 43-141,1-1 0,-1 1 0,1 0 0,-1 0 0,0 0 0,0 0 0,1-1 0,-1 1 0,0 0 0,0 0 0,0-1 0,0-1 0,-1-4 0,2 10 0,0 0 0,0-1 0,0 1 0,1 0 0,-1-1 0,1 1 0,-1-1 0,1 1 0,0-1 0,0 0 0,3 3 0,29 26 0,-31-28 0,0-1 0,1 0 0,-1 0 0,1 0 0,0 0 0,-1-1 0,1 1 0,0-1 0,0 0 0,0 0 0,0-1 0,0 1 0,0-1 0,0 0 0,0 0 0,0 0 0,0 0 0,0-1 0,0 0 0,0 0 0,0 0 0,-1 0 0,1 0 0,0-1 0,5-2 0,1-3 0,0 1 0,0-1 0,0-1 0,-1 0 0,0-1 0,15-18 0,-19 21 0,-1-1 0,0 0 0,-1 0 0,1 0 0,-1 0 0,-1-1 0,1 1 0,-1-1 0,-1 1 0,1-1 0,-1-11 0,1-2 0,-2 1 0,-1-1 0,-3-22 0,3 34 0,-1 0 0,0 0 0,-1-1 0,-5-12 0,7 21 0,1-1 0,-1 0 0,0 0 0,0 1 0,0-1 0,0 0 0,0 1 0,0-1 0,0 1 0,0-1 0,-1 1 0,1 0 0,0-1 0,-1 1 0,1 0 0,-1 0 0,0 0 0,1 0 0,-1 0 0,0 1 0,1-1 0,-1 0 0,0 1 0,0-1 0,0 1 0,0 0 0,0-1 0,-3 1 0,3 1-26,0 0 0,-1 0 0,1 1-1,0-1 1,0 1 0,0-1 0,1 1 0,-1-1 0,0 1 0,-2 4-1,-1-1-3665</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9:27.281"/>
    </inkml:context>
    <inkml:brush xml:id="br0">
      <inkml:brushProperty name="width" value="0.05" units="cm"/>
      <inkml:brushProperty name="height" value="0.05" units="cm"/>
      <inkml:brushProperty name="color" value="#AB008B"/>
    </inkml:brush>
  </inkml:definitions>
  <inkml:trace contextRef="#ctx0" brushRef="#br0">96 1 9848,'0'0'15007,"-11"8"-14501,-1 0-342,7-5-98,1 0 1,-1 1 0,1-1-1,-1 1 1,1 0 0,0 0-1,1 0 1,-1 1 0,1-1-1,-1 1 1,-3 8 0,4-8 90,0 1 1,1 0 0,-1-1 0,1 1-1,0 0 1,1 0 0,-1 1 0,1-1-1,0 7 1,1-9-49,1 0 0,-1 0 0,1 0 1,0 0-1,0 0 0,0-1 0,1 1 0,-1 0 0,1-1 1,0 1-1,0-1 0,0 1 0,1-1 0,-1 0 0,6 5 0,0 0 101,0 1-1,1-2 1,0 1 0,0-1-1,1 0 1,-1-1-1,14 6 1,-18-10-121,1 0 1,0 0 0,0 0-1,0-1 1,0 0 0,0 0-1,0 0 1,0-1 0,0 0-1,1 0 1,-1 0-1,0-1 1,0 0 0,0 0-1,8-4 1,7-2 778,-8 2-5755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9:36.031"/>
    </inkml:context>
    <inkml:brush xml:id="br0">
      <inkml:brushProperty name="width" value="0.05" units="cm"/>
      <inkml:brushProperty name="height" value="0.05" units="cm"/>
      <inkml:brushProperty name="color" value="#004F8B"/>
    </inkml:brush>
  </inkml:definitions>
  <inkml:trace contextRef="#ctx0" brushRef="#br0">1 1 13464,'0'0'1896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9:39.812"/>
    </inkml:context>
    <inkml:brush xml:id="br0">
      <inkml:brushProperty name="width" value="0.05" units="cm"/>
      <inkml:brushProperty name="height" value="0.05" units="cm"/>
      <inkml:brushProperty name="color" value="#004F8B"/>
    </inkml:brush>
  </inkml:definitions>
  <inkml:trace contextRef="#ctx0" brushRef="#br0">8 412 9344,'0'0'10225,"-1"-11"-9839,0 3-312,-1 2 47,1 0 1,0-1-1,0 1 1,1 0-1,0-1 1,0 1-1,0-1 0,1 1 1,0-1-1,0 1 1,4-11-1,10-24 659,-13 34-610,1-1-1,-1 1 1,1 0 0,0 0-1,1 0 1,0 1 0,8-12-1,6-4 414,-14 17-325,0 0 1,0 0-1,1 0 0,0 1 0,-1-1 1,12-6-1,-16 10-208,1 1 0,0 0 0,-1-1 1,1 1-1,0 0 0,0-1 0,-1 1 0,1 0 1,0 0-1,0 0 0,-1 0 0,1 0 0,0 0 0,0 0 1,-1 0-1,1 0 0,0 0 0,0 0 0,-1 0 0,1 0 1,0 0-1,-1 1 0,1-1 0,0 0 0,0 1 1,-1-1-1,1 1 0,-1-1 0,1 0 0,0 1 0,0 1 1,1 0 17,0 1 1,0 0 0,0-1 0,0 1 0,-1 0 0,0 0 0,1 0-1,0 4 1,2 8 82,-1-1-1,3 26 1,6 177 1077,-11-201-1125,1 0 107,-1-1 1,7 24 0,-8-38-197,1 1 1,-1-1-1,0 0 1,1 1-1,-1-1 1,1 0 0,-1 0-1,1 1 1,0-1-1,0 0 1,-1 0-1,1 0 1,0 0-1,0 0 1,0 0 0,0 0-1,0 0 1,0-1-1,0 1 1,0 0-1,1-1 1,-1 1-1,0 0 1,2-1 0,-1 1 33,0-1 0,0 0 0,0 0 0,0-1-1,0 1 1,0 0 0,0-1 0,0 1 0,0-1 0,0 1 0,0-1 0,-1 0 0,1 0 0,3-2 0,1-1 66,0 0-1,0-1 1,-1 0-1,1 0 1,-1-1-1,0 0 1,0 0-1,4-7 1,4-13-114,-1 0 0,-1-1 0,-1 0 0,-2 0 0,-1-1 0,-1 0 0,-1 0 0,-1 0 0,-1-39 0,3-43 0,-6 106 0,0 0 0,1 1 0,-1-1 0,1 0 0,0 0 0,0 0 0,0 0 0,1 1 0,-1-1 0,1 1 0,0-1 0,0 1 0,0-1 0,3-2 0,-3 4 0,0 0 0,-1 0 0,2 0 0,-1 1 0,0-1 0,0 0 0,0 1 0,1 0 0,-1 0 0,0-1 0,1 2 0,0-1 0,-1 0 0,1 0 0,-1 1 0,1-1 0,0 1 0,-1 0 0,1 0 0,0 0 0,3 0 0,15 5 0,0 0 0,-1 2 0,0 0 0,0 1 0,0 1 0,27 17 0,-37-20 0,-6-4 0,-1-1 0,0 1 0,0 0 0,0-1 0,0 1 0,-1 0 0,1 0 0,-1 1 0,1-1 0,2 4 0,1 9 883,-6-3-5326,0-11 4044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9:41.366"/>
    </inkml:context>
    <inkml:brush xml:id="br0">
      <inkml:brushProperty name="width" value="0.05" units="cm"/>
      <inkml:brushProperty name="height" value="0.05" units="cm"/>
      <inkml:brushProperty name="color" value="#004F8B"/>
    </inkml:brush>
  </inkml:definitions>
  <inkml:trace contextRef="#ctx0" brushRef="#br0">86 87 9848,'0'0'18371,"11"8"-18063,-3-1-231,2 1 104,0 0-1,0 0 1,1-2 0,0 1-1,0-1 1,13 5-1,-21-10-86,0-1-1,0 1 0,1 0 1,-1-1-1,0 0 0,0 0 1,1 0-1,-1 0 0,0 0 0,6-2 1,-8 2-58,0 0 0,0-1 0,-1 1 1,1-1-1,0 1 0,0 0 0,0-1 0,-1 0 1,1 1-1,0-1 0,0 1 0,-1-1 0,1 0 1,-1 0-1,1 1 0,-1-1 0,1 0 0,-1 0 1,1 0-1,-1 1 0,1-1 0,-1 0 0,0 0 1,0 0-1,1 0 0,-1 0 0,0 0 0,0 0 1,0 0-1,0 0 0,0 0 0,0 0 0,0 1 1,-1-1-1,1 0 0,0 0 0,0 0 0,-1 0 1,1 0-1,-1-1 0,-1-5-18,-2-6 29,-1 0-1,0 1 1,-1-1-1,-12-20 1,16 30-42,1 1-1,-1-1 1,0 1 0,0 0 0,-1 0 0,1 0-1,0 0 1,-1 0 0,1 0 0,-1 0 0,0 1-1,1-1 1,-1 1 0,0 0 0,0 0-1,0 0 1,0 0 0,0 1 0,0-1 0,0 1-1,0-1 1,0 1 0,-1 0 0,1 1-1,0-1 1,-5 1 0,0 2-5,1-1 0,0 1 0,0 0 0,0 1 0,1 0 0,-1 0 0,1 0 0,0 1 0,0-1 0,0 2 0,1-1 0,-1 1 0,1-1 0,1 1 0,-1 1 0,1-1 0,0 1 0,0-1 0,1 1 0,0 0 0,1 1 0,-1-1 0,1 0 0,-2 15 0,3-10 0,0 0 0,1-1 0,0 1 0,1 0 0,1 0 0,0 0 0,0-1 0,1 1 0,0-1 0,1 0 0,1 0 0,0 0 0,0 0 0,1-1 0,0 0 0,1 0 0,0 0 0,0-1 0,18 16 0,-22-23 0,1 0 0,-1 0 0,0-1 0,1 1 0,-1-1 0,1 0 0,0 1 0,-1-2 0,1 1 0,0 0 0,0-1 0,0 0 0,-1 0 0,1 0 0,0 0 0,5-2 0,3 1 0,1-2 0,-1 0 0,20-7 0,-19 4 0,0 0 0,16-12 0,2 0 0,-25 13 0,0 1 0,-1-1 0,1 0 0,-1 0 0,8-10 0,7-7 0,8-5 861,-14 13-5709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9:42.128"/>
    </inkml:context>
    <inkml:brush xml:id="br0">
      <inkml:brushProperty name="width" value="0.05" units="cm"/>
      <inkml:brushProperty name="height" value="0.05" units="cm"/>
      <inkml:brushProperty name="color" value="#004F8B"/>
    </inkml:brush>
  </inkml:definitions>
  <inkml:trace contextRef="#ctx0" brushRef="#br0">1 16 11352,'0'0'10478,"11"-3"-9871,-5 1-547,3 0 145,-1-1 0,1 1 0,0 1 0,0 0 1,-1 0-1,1 0 0,0 1 0,0 1 0,0-1 1,12 3-1,-17-1-54,0 0 1,1 0-1,-1 1 1,0-1-1,0 1 1,0 0-1,-1 0 1,1 0 0,-1 0-1,0 1 1,1 0-1,-2-1 1,1 1-1,0 0 1,-1 0-1,4 8 1,1 6 255,0 1-1,8 34 1,-5-15 138,19 55 1414,-27-88-1854,0 0 0,1 0 0,-1 0 0,1-1 0,0 1 0,1-1 0,-1 0 0,5 5 0,-7-8-79,0 0-1,1 0 0,-1 0 1,0 0-1,1 0 0,-1 0 1,1 0-1,-1 0 0,1 0 1,-1-1-1,1 1 0,-1-1 1,1 1-1,0-1 0,-1 0 1,1 1-1,0-1 0,-1 0 0,1 0 1,0 0-1,-1-1 0,1 1 1,0 0-1,-1 0 0,1-1 1,0 1-1,-1-1 0,1 0 1,2-1-1,22-19 854,-13 6-5826</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9:42.557"/>
    </inkml:context>
    <inkml:brush xml:id="br0">
      <inkml:brushProperty name="width" value="0.05" units="cm"/>
      <inkml:brushProperty name="height" value="0.05" units="cm"/>
      <inkml:brushProperty name="color" value="#004F8B"/>
    </inkml:brush>
  </inkml:definitions>
  <inkml:trace contextRef="#ctx0" brushRef="#br0">492 1 14672,'0'0'5889,"-12"13"-5567,-82 83 386,25-32-1,-108 109 1190,130-125-1316,33-35-298,0 0-1,1 1 1,1 0-1,0 1 1,-15 25-1,27-40-276,0 0-1,0 0 1,0 0-1,0 1 1,0-1-1,0 0 1,0 0-1,0 0 1,0 0-1,0 0 1,0 0 0,0 0-1,0 1 1,0-1-1,1 0 1,-1 0-1,0 0 1,0 0-1,0 0 1,0 0-1,0 0 1,0 0-1,0 0 1,0 0-1,1 0 1,-1 0-1,0 1 1,0-1-1,0 0 1,0 0 0,0 0-1,0 0 1,1 0-1,-1 0 1,0 0-1,0 0 1,0 0-1,0 0 1,0 0-1,0 0 1,1-1-1,-1 1 1,0 0-1,0 0 1,0 0-1,0 0 1,0 0-1,0 0 1,0 0 0,0 0-1,1 0 1,-1 0-1,0 0 1,0 0-1,0-1 1,0 1-1,10-3-1569</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9:44.581"/>
    </inkml:context>
    <inkml:brush xml:id="br0">
      <inkml:brushProperty name="width" value="0.05" units="cm"/>
      <inkml:brushProperty name="height" value="0.05" units="cm"/>
      <inkml:brushProperty name="color" value="#004F8B"/>
    </inkml:brush>
  </inkml:definitions>
  <inkml:trace contextRef="#ctx0" brushRef="#br0">4 0 8744,'0'0'19967,"-1"10"-19683,-1 31-15,3-40-247,-1 1 0,1-1-1,0 0 1,-1 1-1,1-1 1,0 0-1,0 0 1,0 0-1,0 0 1,0 0 0,0 0-1,0 0 1,1 0-1,-1-1 1,0 1-1,0 0 1,1-1-1,-1 1 1,0 0 0,1-1-1,-1 0 1,1 1-1,-1-1 1,0 0-1,1 0 1,-1 0 0,1 0-1,1 0 1,4 1 107,60 8 625,0-2 0,87-3 1,-145-4-698,0 1 1,0 1-1,0-1 0,10 4 1,-11-3-20,0 0 0,1 0 0,-1-1 0,10 1 0,-14-1 888,1 0-2005</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9:45.344"/>
    </inkml:context>
    <inkml:brush xml:id="br0">
      <inkml:brushProperty name="width" value="0.05" units="cm"/>
      <inkml:brushProperty name="height" value="0.05" units="cm"/>
      <inkml:brushProperty name="color" value="#004F8B"/>
    </inkml:brush>
  </inkml:definitions>
  <inkml:trace contextRef="#ctx0" brushRef="#br0">1 24 10152,'0'0'15346,"10"-1"-14955,22-4-50,-6 1 368,-1 1 0,47 0 1,69 16 922,-133-12-1183,1 0 1,0-1-1,16-1 1,-22 1-476,0-1 1,0 1-1,0-1 1,0 0-1,0 0 0,0 0 1,5-3-1,-7 4-201,0-1 0,0 0 0,-1 1 0,1-1 0,0 0 0,0 1 0,-1-1 1,1 0-1,0 0 0,-1 0 0,1 0 0,-1 0 0,1-1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3:41.970"/>
    </inkml:context>
    <inkml:brush xml:id="br0">
      <inkml:brushProperty name="width" value="0.05" units="cm"/>
      <inkml:brushProperty name="height" value="0.05" units="cm"/>
      <inkml:brushProperty name="color" value="#004F8B"/>
    </inkml:brush>
  </inkml:definitions>
  <inkml:trace contextRef="#ctx0" brushRef="#br0">31 129 22911,'0'0'6229,"-3"10"-6137,-1 3-66,-1-1-15,1 1 0,1-1 0,0 1 1,-2 20-1,5-31-7,0 0 0,0 0 0,1 1-1,-1-1 1,0 0 0,1 0 0,0 0 0,-1 0 0,1 0 0,0 1 0,0-1 0,0-1 0,0 1-1,1 0 1,-1 0 0,1 0 0,-1-1 0,3 4 0,0-3 11,-1 0 1,0 0-1,1 0 0,-1 0 1,1 0-1,-1-1 0,1 0 1,0 0-1,0 0 0,4 1 1,-1-1 7,-1 0-1,1-1 1,0 0 0,-1 0 0,1 0 0,0-1 0,-1 0 0,1 0-1,-1-1 1,1 0 0,-1 0 0,8-4 0,-9 3 3,-1 0 0,0-1 0,0 1 0,0-1 0,-1 0 0,1 0 0,-1 0 0,0-1 0,0 1 0,0-1 1,-1 1-1,0-1 0,0 0 0,0 0 0,0 0 0,-1 0 0,0-1 0,0 1 0,0-7 0,0 1 30,0 0 0,-1 1 1,-1-1-1,0 0 0,0 0 0,-1 1 0,0-1 0,-7-16 0,8 23-27,-1-1 0,0 1 0,-1 0 0,1 0 0,-1 1-1,0-1 1,0 0 0,0 1 0,0 0 0,0 0 0,-1 0 0,1 0-1,-1 0 1,0 1 0,0-1 0,0 1 0,0 0 0,-1 0 0,1 1-1,-8-3 1,1 2 45,0 0 0,0 1 0,-1 0-1,1 1 1,0 0 0,-1 1 0,-13 2-1,6-2-1081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9:51.243"/>
    </inkml:context>
    <inkml:brush xml:id="br0">
      <inkml:brushProperty name="width" value="0.05" units="cm"/>
      <inkml:brushProperty name="height" value="0.05" units="cm"/>
      <inkml:brushProperty name="color" value="#004F8B"/>
    </inkml:brush>
  </inkml:definitions>
  <inkml:trace contextRef="#ctx0" brushRef="#br0">1 0 17583,'0'0'5752</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9:49.819"/>
    </inkml:context>
    <inkml:brush xml:id="br0">
      <inkml:brushProperty name="width" value="0.05" units="cm"/>
      <inkml:brushProperty name="height" value="0.05" units="cm"/>
      <inkml:brushProperty name="color" value="#004F8B"/>
    </inkml:brush>
  </inkml:definitions>
  <inkml:trace contextRef="#ctx0" brushRef="#br0">0 1 8136,'0'0'19592,"11"3"-19306,94 22 906,-69-17-504,1-2 0,0-2 0,54 0 0,-57-5-395,-22 0-166,0 0 0,-1 1 0,22 3 0,-21-1-35,0-1 1,1 0-1,17-2 0,2 0-4429</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9:50.917"/>
    </inkml:context>
    <inkml:brush xml:id="br0">
      <inkml:brushProperty name="width" value="0.05" units="cm"/>
      <inkml:brushProperty name="height" value="0.05" units="cm"/>
      <inkml:brushProperty name="color" value="#004F8B"/>
    </inkml:brush>
  </inkml:definitions>
  <inkml:trace contextRef="#ctx0" brushRef="#br0">64 1 8336,'0'0'22559,"-8"10"-22135,-25 37 0,31-42-344,-1 0 0,1 0 0,0 0 0,0 0 0,0 0 0,1 0 0,0 1 0,0-1 0,0 0 0,1 7 0,-2 9 56,0-4-136,1 0 0,1 0 0,0 1 0,1-1 0,1 0 0,1 0 0,8 29 0,-10-42 0,1 0 0,-1 1 0,1-1 0,0 0 0,0 0 0,0 0 0,0 0 0,1 0 0,-1 0 0,1-1 0,0 1 0,0-1 0,0 0 0,1 0 0,-1 0 0,1 0 0,0-1 0,0 1 0,0-1 0,0 0 0,0 0 0,0-1 0,0 1 0,1-1 0,-1 0 0,1 0 0,6 1 0,-10-2 36,0 0 0,0 0 1,1 0-1,-1-1 0,0 1 0,0 0 1,1 0-1,-1-1 0,0 1 0,0 0 1,0-1-1,0 0 0,0 1 0,1-1 1,-1 1-1,0-1 0,0 0 0,-1 0 1,1 0-1,0 0 0,0 1 0,0-1 0,0 0 1,0-2-1,1 0-277,-1-1 0,0 1 1,0-1-1,0 0 0,0 0 0,0-4 0,1-5-2931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9:52.851"/>
    </inkml:context>
    <inkml:brush xml:id="br0">
      <inkml:brushProperty name="width" value="0.05" units="cm"/>
      <inkml:brushProperty name="height" value="0.05" units="cm"/>
      <inkml:brushProperty name="color" value="#004F8B"/>
    </inkml:brush>
  </inkml:definitions>
  <inkml:trace contextRef="#ctx0" brushRef="#br0">0 215 10248,'0'0'21220,"10"-1"-20768,89-4 387,-92 5-839,1 0 0,-1-1 0,0 0 0,0-1 0,0 1 0,0-1 0,0 0 0,-1-1 0,1 0 0,6-3 0,-10 4 0,0 0 0,0 0 0,0 0 0,0-1 0,0 1 0,-1-1 0,1 0 0,-1 0 0,1 1 0,-1-1 0,0-1 0,-1 1 0,1 0 0,0 0 0,-1-1 0,0 1 0,1-1 0,-1 1 0,-1-1 0,1 0 0,0-4 0,-1 0 0,1 0 0,-2 0 0,1 0 0,-1 0 0,0 0 0,-1 0 0,-3-11 0,4 17 0,0-1 0,0 1 0,-1-1 0,1 1 0,0 0 0,-1 0 0,0-1 0,1 1 0,-1 0 0,0 1 0,0-1 0,0 0 0,0 0 0,-1 1 0,1-1 0,0 1 0,-1 0 0,1 0 0,-1 0 0,1 0 0,-1 0 0,1 0 0,-1 1 0,0-1 0,-4 1 0,1-1 0,0 1 0,0 0 0,1 0 0,-1 0 0,0 1 0,0 0 0,0 0 0,1 1 0,-1-1 0,1 1 0,-1 1 0,1-1 0,0 1 0,0 0 0,0 0 0,0 0 0,0 1 0,1-1 0,-1 1 0,1 0 0,0 1 0,0-1 0,1 1 0,-1-1 0,-5 11 0,5-8 0,1-2 0,0 0 0,0 0 0,0 0 0,1 0 0,-1 0 0,1 1 0,0-1 0,1 1 0,0-1 0,-2 11 0,3 1 0,0-13 0,-1 1 0,1 0 0,1 0 0,-1 0 0,1 0 0,0 0 0,0-1 0,2 8 0,-1-6 0,0-1 0,1 1 0,0 0 0,0-1 0,0 0 0,1 1 0,6 7 0,6 7 0,-13-16 0,0 0 0,0 0 0,0-1 0,0 1 0,1-1 0,-1 1 0,1-1 0,0 0 0,0 0 0,0-1 0,0 1 0,1-1 0,8 3 0,71 23 0,38 9 0,-120-37 70,0 1 1,0-1-1,0 0 0,1 0 0,-1 0 1,0 0-1,0 0 0,0 0 0,0 0 1,0-1-1,1 1 0,-1-1 0,3-1 1,-3 1-306,-1 1 1,0-1 0,0 0 0,0 1 0,0-1-1,-1 0 1,1 0 0,0 0 0,0 0 0,0 0-1,-1 0 1,1 0 0,0 0 0,-1 0 0,1 0-1,-1 0 1,1 0 0,-1 0 0,0-1 0,1-1-1</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9:54.033"/>
    </inkml:context>
    <inkml:brush xml:id="br0">
      <inkml:brushProperty name="width" value="0.05" units="cm"/>
      <inkml:brushProperty name="height" value="0.05" units="cm"/>
      <inkml:brushProperty name="color" value="#004F8B"/>
    </inkml:brush>
  </inkml:definitions>
  <inkml:trace contextRef="#ctx0" brushRef="#br0">1 75 11656,'0'0'9338,"10"-4"-8942,32-12-5,-38 14-166,1 1 1,0 0 0,0 0-1,0 0 1,0 1-1,0-1 1,0 1 0,0 0-1,7 2 1,7-1 1002,2 1-419,-18-1-655,0-1 0,1 1 1,-1-1-1,1 0 0,-1 0 1,0 0-1,7-2 0,8-1 534,0 0 0,20 0 0,3-1-37,87-3 972,-30 2-750,150-22-633,-214 26-240,64 6 0,-5 1 0,-9-3 0,107 19 0,-35-2 0,-123-18 0,-26-3 0,0 1 0,0 0 0,0 0 0,0 1 0,1 0 0,-1 0 0,-1 1 0,1 0 0,0 0 0,0 1 0,6 3 0,-13-6 0,0 0 0,0 0 0,0 0 0,0 1 0,0-1 0,1 0 0,-1 0 0,0 0 0,0 1 0,0-1 0,0 0 0,0 0 0,0 1 0,0-1 0,0 0 0,0 0 0,0 0 0,0 1 0,0-1 0,0 0 0,0 0 0,0 1 0,0-1 0,0 0 0,0 0 0,-1 0 0,1 1 0,0-1 0,0 0 0,0 0 0,0 0 0,0 0 0,0 1 0,-1-1 0,1 0 0,0 0 0,0 0 0,0 0 0,0 0 0,-1 1 0,1-1 0,-8 6 0,7-6 0,-8 5-3935</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9:55.803"/>
    </inkml:context>
    <inkml:brush xml:id="br0">
      <inkml:brushProperty name="width" value="0.05" units="cm"/>
      <inkml:brushProperty name="height" value="0.05" units="cm"/>
      <inkml:brushProperty name="color" value="#004F8B"/>
    </inkml:brush>
  </inkml:definitions>
  <inkml:trace contextRef="#ctx0" brushRef="#br0">1 49 11152,'0'0'12919,"9"11"-12544,28 33-6,-33-38-251,-1-1-1,0 0 1,0 1 0,0-1-1,-1 1 1,0 0-1,0 0 1,-1 0 0,1 0-1,-1 0 1,-1 0-1,1 1 1,-1-1 0,0 0-1,-2 11 1,2-10 61,-1 0 1,1 1-1,1-1 0,-1 0 1,1 0-1,3 12 0,-1 11 1496,-3-30-1472,0 4 919,26-62-506,35-77 272,-58 129-848,3-3-16,1-1 0,0 1 0,0 0 0,1 0 0,0 0 0,0 1-1,1 1 1,0 0 0,1 0 0,20-11 0,-29 17-24,1 1 0,0-1 0,-1 1 0,1-1 0,0 1 0,0 0 0,-1-1 0,1 1 0,0 0 0,0 0 0,-1 0 0,1 1 0,0-1 0,0 0 0,-1 1 0,1-1 0,0 1 0,-1-1 0,1 1 0,0 0 0,-1 0 0,1 0 0,-1 0 0,1 0 0,-1 0 0,0 0 0,0 0 0,1 0 0,-1 1 0,0-1 0,2 3 0,1 2 0,0 0 0,0 0 0,0 0 0,-1 0 0,0 1 0,4 10 0,0 14 0,-1 0 0,-1 0 0,-2 0 0,0 50 0,-3-81 0,0 0 0,0 0 0,0 0 0,0-1 0,0 1 0,1 0 0,-1 0 0,0 0 0,0 0 0,0 0 0,0 0 0,0 0 0,0 0 0,0 0 0,1 0 0,-1 0 0,0 0 0,0 0 0,0 0 0,0 0 0,0 0 0,0 0 0,0 0 0,1 0 0,-1 0 0,0 0 0,0 1 0,0-1 0,0 0 0,0 0 0,0 0 0,0 0 0,0 0 0,0 0 0,1 0 0,-1 0 0,0 0 0,0 0 0,0 1 0,0-1 0,0 0 0,0 0 0,0 0 0,0 0 0,0 0 0,0 0 0,0 0 0,0 1 0,0-1 0,0 0 0,0 0 0,0 0 0,0 0 0,0 0 0,0 0 0,0 0 0,0 1 0,0-1 0,0 0 0,0 0 0,0 0 0,0 0 0,0 0 0,0 0 0,0 0 0,0 0 0,-1 1 0,1-1 0,5-7 0,-4 7 0,6-13 0,-1 0 0,0 0 0,9-28 0,-10 26 0,0 0 0,1 0 0,9-15 0,-6 15 0,-7 10 0,0 1 0,0-1 0,1 1 0,0 0 0,0 0 0,0 0 0,0 0 0,0 1 0,1-1 0,-1 1 0,1 0 0,0 0 0,0 0 0,5-2 0,-8 4 0,0 1 0,1 0 0,-1 0 0,0 0 0,0 0 0,0 0 0,0 0 0,0 0 0,1 0 0,-1 0 0,0 1 0,0-1 0,0 0 0,0 1 0,0-1 0,0 1 0,0-1 0,0 1 0,0-1 0,0 1 0,0 0 0,0 0 0,0-1 0,-1 1 0,1 0 0,0 0 0,0 0 0,-1 0 0,1 0 0,-1 0 0,1 0 0,0 1 0,2 5 0,0 0 0,0 1 0,2 11 0,-3-13 0,9 34 0,9 75 0,-16-86 0,2 23 0,-6-52 19,0 1 0,0-1 1,0 0-1,0 0 0,0 0 0,0 0 1,0 0-1,0 0 0,0 0 0,0 1 1,0-1-1,0 0 0,0 0 0,0 0 1,0 0-1,0 0 0,0 0 0,0 0 1,0 0-1,0 0 0,0 0 0,1 1 1,-1-1-1,0 0 0,0 0 0,0 0 1,0 0-1,0 0 0,0 0 0,0 0 0,0 0 1,1 0-1,-1 0 0,0 0 0,0 0 1,0 0-1,0 0 0,0 0 0,0 0 1,0 0-1,1 0 0,-1 0 0,0 0 1,0 0-1,0 0 0,0 0 0,0 0 1,0 0-1,0 0 0,1 0 0,2-2-2236</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9:57.118"/>
    </inkml:context>
    <inkml:brush xml:id="br0">
      <inkml:brushProperty name="width" value="0.05" units="cm"/>
      <inkml:brushProperty name="height" value="0.05" units="cm"/>
      <inkml:brushProperty name="color" value="#004F8B"/>
    </inkml:brush>
  </inkml:definitions>
  <inkml:trace contextRef="#ctx0" brushRef="#br0">134 0 16072,'0'0'8353,"-7"12"-7856,0-2-425,-15 20 1047,-18 38 1,25-32 134,-16 49 1,23-60-574,7-21-576,0 0 0,0 1 0,1-1 0,0 0 0,-1 0 0,2 1 0,-1-1 0,0 0 0,1 0 0,0 0 0,1 6 0,-1-8-51,-1 1 0,1-1-1,0 0 1,0 1 0,0-1 0,0 0 0,0 0-1,1 0 1,-1 0 0,1 0 0,-1 0 0,1 0-1,0 0 1,0-1 0,0 1 0,0 0 0,0-1-1,0 0 1,4 2 0,-5-3-54,1 0 0,0 0 0,-1 0 0,1 0 0,-1 0 0,1 0 0,0-1 0,-1 1 0,1 0 0,-1-1 0,1 0 0,-1 1 0,1-1 0,1-1 0,21-14 0,-23 16 0,18-15 0,-1-1 0,18-21 0,-13 14 0,-13 9 0,1-1 0,-11 15 0,1 0 0,-1 0 0,1 0 0,-1 0 0,1 0 0,-1 0 0,0 0 0,1 0 0,-1 0 0,1 1 0,-1-1 0,1 0 0,-1 0 0,1 0 0,-1 1 0,1-1 0,-1 0 0,0 0 0,1 1 0,-1-1 0,0 0 0,1 1 0,-1-1 0,0 0 0,1 1 0,-1-1 0,0 1 0,0-1 0,1 0 0,-1 1 0,0-1 0,0 1 0,0-1 0,0 1 0,1-1 0,-1 1 0,3 6 0,1-1 0,0 0 0,0-1 0,1 1 0,0-1 0,0 0 0,0 0 0,0 0 0,1-1 0,0 0 0,7 4 0,-10-6 0,1 0 0,-1 0 0,1 0 0,0 0 0,0-1 0,0 0 0,0 0 0,0 0 0,0 0 0,0-1 0,0 0 0,0 0 0,1 0 0,-1 0 0,0 0 0,0-1 0,0 0 0,0 0 0,0 0 0,6-2 0,2-4 0,1 0 0,-1-1 0,0 0 0,12-11 0,-19 14 0,1 0 0,-1-1 0,0 1 0,-1-1 0,1 0 0,-1-1 0,0 1 0,-1-1 0,5-12 0,-6 15 0,-2-1 0,1 1 0,0-1 0,-1 0 0,0 1 0,0-1 0,-1 0 0,1 1 0,-1-1 0,0 0 0,-2-7 0,-22-47 0,23 54 0,-19-28 0,19 32 0,1-1 0,0 1 0,0-1 0,-1 1 0,1-1 0,-1 1 0,0 0 0,1 0 0,-1 0 0,0 0 0,0 0 0,1 0 0,-1 0 0,0 0 0,-3 0 0,4 1 51,-6-1 657</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39:59.187"/>
    </inkml:context>
    <inkml:brush xml:id="br0">
      <inkml:brushProperty name="width" value="0.05" units="cm"/>
      <inkml:brushProperty name="height" value="0.05" units="cm"/>
      <inkml:brushProperty name="color" value="#004F8B"/>
    </inkml:brush>
  </inkml:definitions>
  <inkml:trace contextRef="#ctx0" brushRef="#br0">234 0 8640,'0'0'11430,"-7"13"-10909,6-12-517,-76 157 2128,51-94-836,-23 90-1,27-63 170,-20 182 0,36-200-755,3 0 0,3 0-1,19 137 1,-19-206-701,43 203 932,-37-185-838,2 1 0,0-1 0,2-1 0,0 0 1,1 0-1,28 36 0,-35-51-103,1 0 0,0-1 0,0 0 0,1 0 0,-1 0 0,1 0 0,0-1 0,0 0 0,1-1 0,7 4 0,-13-7 30,0 0 0,0 1 0,0-1 0,0 0 0,1-1 0,-1 1-1,0 0 1,0 0 0,0 0 0,0-1 0,0 1 0,0-1 0,1 1 0,-1-1 0,0 1 0,0-1 0,0 1 0,-1-1 0,1 0-1,0 0 1,0 1 0,0-1 0,0 0 0,-1 0 0,1 0 0,0 0 0,-1 0 0,1 0 0,-1 0 0,1 0 0,0-2 0,12-35-2950,-12 35 947</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00.228"/>
    </inkml:context>
    <inkml:brush xml:id="br0">
      <inkml:brushProperty name="width" value="0.05" units="cm"/>
      <inkml:brushProperty name="height" value="0.05" units="cm"/>
      <inkml:brushProperty name="color" value="#004F8B"/>
    </inkml:brush>
  </inkml:definitions>
  <inkml:trace contextRef="#ctx0" brushRef="#br0">1 0 8240,'0'0'15513,"4"14"-14952,0 0-397,0 1 63,0 0-1,-1 1 1,2 24 0,13 358 4572,-8-253-2224,-3-160-1704,-2 8-5612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00.995"/>
    </inkml:context>
    <inkml:brush xml:id="br0">
      <inkml:brushProperty name="width" value="0.05" units="cm"/>
      <inkml:brushProperty name="height" value="0.05" units="cm"/>
      <inkml:brushProperty name="color" value="#004F8B"/>
    </inkml:brush>
  </inkml:definitions>
  <inkml:trace contextRef="#ctx0" brushRef="#br0">1 23 10656,'0'0'18040,"11"-2"-17678,92-17 948,-90 18-1077,-1 0-1,1 2 1,0-1-1,-1 2 1,1 0-1,-1 0 1,1 1-1,21 8 1,-16-5 40,-15-5-265,4 1-4,-1 0-1,1 0 0,-1 1 1,10 5-1,-16-8 14,0 0 1,1 0-1,-1 0 1,0 0-1,0 0 1,0 0-1,0 0 0,0 0 1,0 0-1,0 0 1,0 0-1,0 0 1,0 0-1,1 0 0,-1 0 1,0 0-1,0 0 1,0 0-1,0 0 1,0 0-1,0 0 1,0 0-1,0 0 0,1 0 1,-1 0-1,0 0 1,0 0-1,0 0 1,0 0-1,0 0 0,0 0 1,0 0-1,0 0 1,0 0-1,0 0 1,0 0-1,1 0 0,-1 0 1,0 0-1,0-1 1,0 1-1,0 0 1,0 0-1,0 0 0,0 0 1,0 0-1,0 0 1,0 0-1,0 0 1,0 0-1,0 0 1,0-1-1,0 1 0,0 0 1,0 0-1,0 0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5:59:37.343"/>
    </inkml:context>
    <inkml:brush xml:id="br0">
      <inkml:brushProperty name="width" value="0.05" units="cm"/>
      <inkml:brushProperty name="height" value="0.05" units="cm"/>
    </inkml:brush>
  </inkml:definitions>
  <inkml:trace contextRef="#ctx0" brushRef="#br0">227 61 4312,'0'0'7422,"-8"11"-7268,-60 103 347,68-114-499,-4 10 108,-1 0 0,-1-1 1,0 0-1,0 0 0,-1 0 1,0-1-1,0 0 0,-14 12 1,20-20-93,-1 1 1,1 0-1,-1-1 1,1 0-1,-1 1 1,1-1-1,-1 0 1,1 0-1,-1 1 1,1-1-1,-1 0 1,1-1-1,-1 1 1,1 0-1,-1 0 1,1-1-1,-1 1 1,1-1-1,0 1 1,-1-1-1,1 1 1,-1-1-1,1 0 1,0 0-1,0 0 1,-1 0-1,1 0 1,0 0-1,0 0 1,0 0-1,0 0 1,0 0-1,-1-3 1,-2-1 47,0-1 1,0 0-1,0 0 1,1 0-1,0-1 1,-2-6-1,2 3-20,2 1 0,-1-1 1,1 1-1,0-1 0,1 1 0,0-1 0,1 1 0,0-1 0,0 1 0,1 0 0,0-1 0,1 1 0,0 0 1,1 0-1,-1 0 0,2 1 0,-1-1 0,1 1 0,0 0 0,8-8 0,-13 15-33,1 0-1,-1 0 0,1 1 1,-1-1-1,1 0 0,0 0 1,-1 0-1,1 0 0,0 1 1,0-1-1,0 0 1,-1 1-1,1-1 0,0 0 1,0 1-1,0-1 0,0 1 1,0 0-1,0-1 0,0 1 1,0 0-1,0-1 1,1 1-1,-1 0 0,0 0 1,0 0-1,0 0 0,0 0 1,0 0-1,0 0 1,0 1-1,0-1 0,0 0 1,0 1-1,0-1 0,1 1 1,2 2 22,-1-1 1,-1 1-1,1 0 1,0 0-1,-1 1 1,0-1-1,1 0 1,1 7 0,2 4 58,0 0 1,-2 1 0,0-1 0,0 1 0,-2 0 0,2 22-1,-3-10 52,-2 0 0,-6 45 0,-1 27 202,-2 39 134,1-31-103,5-70-83,-14 62 0,17-91-263,-8 41 1417,9-77-1652,3-21-331,0 31-2134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3:42.617"/>
    </inkml:context>
    <inkml:brush xml:id="br0">
      <inkml:brushProperty name="width" value="0.05" units="cm"/>
      <inkml:brushProperty name="height" value="0.05" units="cm"/>
      <inkml:brushProperty name="color" value="#004F8B"/>
    </inkml:brush>
  </inkml:definitions>
  <inkml:trace contextRef="#ctx0" brushRef="#br0">1 1 19295,'0'0'5202,"10"5"-5078,7 3-61,0-2 0,1 0 0,0 0 0,0-2 0,1 0 1,-1-1-1,24 0 0,169-6 827,31 2 517,-235 1-1294,0 2-1,0-1 0,0 1 1,0 0-1,0 0 1,0 1-1,12 7 1,6 4-2292,-18-10 936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02.950"/>
    </inkml:context>
    <inkml:brush xml:id="br0">
      <inkml:brushProperty name="width" value="0.05" units="cm"/>
      <inkml:brushProperty name="height" value="0.05" units="cm"/>
      <inkml:brushProperty name="color" value="#004F8B"/>
    </inkml:brush>
  </inkml:definitions>
  <inkml:trace contextRef="#ctx0" brushRef="#br0">180 143 9440,'0'0'13698,"-11"5"-13379,10-5-311,-17 7 312,1 2 0,0 0 0,-30 21 0,33-19 38,10-9-256,1 1 0,0-1 1,0 1-1,0-1 0,0 1 1,0 0-1,1 0 0,-1 0 1,1 1-1,-3 3 1,2 0 29,-1 1 1,2-1-1,-1 0 1,1 1 0,0-1-1,0 1 1,1 0-1,0-1 1,1 1 0,-1 0-1,1 0 1,1 0-1,0-1 1,2 10 0,-2-11-46,1 1 0,1-1-1,-1 0 1,1 1 0,1-1 0,-1-1 0,1 1 0,0 0 0,0-1 0,0 0 0,1 0 0,0 0-1,0 0 1,0-1 0,0 0 0,9 5 0,-10-6-34,1-1 0,0 1 0,0-1 0,1 0 0,-1 0 0,0 0 0,1-1 0,-1 1 0,1-2 0,-1 1 0,1 0 0,0-1 0,-1 0 0,1-1 0,-1 1 0,1-1 0,0 0 0,-1 0 0,0-1 0,1 1 0,-1-1 0,0-1 0,7-3 0,2-1 59,0-2 0,-1 1 0,-1-1 0,1-1 0,-1-1 0,-1 1 0,0-2 0,-1 1 0,0-2 0,-1 1 0,0-1 0,-1-1 0,0 1 0,-1-2 0,6-16 0,-12 15-112,0 21 0,-1 0 0,2 1 0,-1-1 0,0 0 0,1 0 0,0 0 0,0 0 0,1 0 0,-1-1 0,1 1 0,0-1 0,6 7 0,-1-2 0,0 0 0,0 0 0,1-1 0,18 13 0,-25-20 0,1 0 0,-1 0 0,1 0 0,-1 0 0,1-1 0,-1 1 0,1-1 0,0 1 0,-1-1 0,1 0 0,0 0 0,0 0 0,-1 0 0,1-1 0,0 1 0,-1-1 0,1 0 0,-1 1 0,4-3 0,-1 2 0,0-2 0,-1 1 0,1 0 0,0-1 0,-1 0 0,0 0 0,1-1 0,6-6 0,-3 0 0,1 0 0,-2 0 0,1 0 0,6-15 0,-11 18 0,-1 1 0,0 0 0,0-1 0,0 1 0,-1-1 0,0 1 0,0-1 0,-1 1 0,0-1 0,-1-9 0,-1-6 0,-2 1 0,0-1 0,-2 1 0,0 0 0,-1 0 0,-1 1 0,-15-26 0,12 33 0,11 13 0,0 0 0,-1 0 0,1 0 0,0 0 0,-1 0 0,1 0 0,0 0 0,-1 0 0,1 0 0,0 0 0,-1 0 0,1 0 0,-1 0 0,1 0 0,0 0 0,-1 0 0,1 0 0,0 0 0,-1 0 0,1 0 0,0 1 0,-1-1 0,1 0 0,0 0 0,-1 1 0,0 0 0,0 1 0,0 0 0,0-1 0,0 1 0,0-1 0,0 1 0,0 0 0,1 0 0,-1 0 0,1-1 0,-1 1 0,1 0 0,0 2 0,-2 13 292,2-1 0,2 28 0,5 0-5221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03.726"/>
    </inkml:context>
    <inkml:brush xml:id="br0">
      <inkml:brushProperty name="width" value="0.05" units="cm"/>
      <inkml:brushProperty name="height" value="0.05" units="cm"/>
      <inkml:brushProperty name="color" value="#004F8B"/>
    </inkml:brush>
  </inkml:definitions>
  <inkml:trace contextRef="#ctx0" brushRef="#br0">188 11 9848,'0'0'10963,"-9"-2"-10493,0-1-330,5 2-91,1 0 0,0 0-1,-1 0 1,1 1-1,-1-1 1,1 1 0,-1 0-1,1 0 1,-1 0 0,1 0-1,-1 1 1,1-1-1,-1 1 1,1 0 0,-6 2-1,-3 2 315,0 1-1,0 0 0,0 0 1,1 2-1,-14 10 0,23-16-276,0-1 0,0 1 0,0 0 0,0 0-1,1-1 1,-1 1 0,1 0 0,-1 1 0,1-1 0,0 0 0,0 0-1,0 0 1,0 1 0,0-1 0,0 0 0,1 1 0,-1-1 0,1 1-1,0-1 1,0 1 0,0-1 0,0 1 0,0-1 0,0 1 0,1-1-1,-1 1 1,1-1 0,-1 0 0,1 1 0,0-1 0,0 0 0,0 1-1,0-1 1,1 0 0,-1 0 0,4 4 0,0-1 95,0 1 1,1 0 0,0-1-1,0 0 1,0-1 0,0 1-1,1-1 1,0 0 0,0-1-1,0 0 1,0 0 0,0 0-1,11 2 1,9 0 649,0-1 0,38 2 0,-62-6-746,34-4 25,-7 0-132,-30 4 68,1 0 0,0 0 0,-1-1 0,1 1 1,-1 0-1,1 0 0,-1-1 0,1 1 0,-1-1 0,1 1 0,-1 0 0,1-1 0,-1 1 1,1-1-1,-1 1 0,0-1 0,1 0 0,-1 1 0,0-1 0,1 0 0,2-7-3206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04.595"/>
    </inkml:context>
    <inkml:brush xml:id="br0">
      <inkml:brushProperty name="width" value="0.05" units="cm"/>
      <inkml:brushProperty name="height" value="0.05" units="cm"/>
      <inkml:brushProperty name="color" value="#004F8B"/>
    </inkml:brush>
  </inkml:definitions>
  <inkml:trace contextRef="#ctx0" brushRef="#br0">24 1 10344,'0'0'16945,"10"10"-16531,25 36-14,-34-44-374,0 0 0,-1 0 0,1 0 0,0 0-1,-1 0 1,1 0 0,-1 0 0,0 0 0,0 1 0,0-1-1,0 0 1,0 0 0,0 0 0,0 0 0,-1 0 0,1 0-1,-1 1 1,1-1 0,-1 0 0,0 0 0,0-1 0,-1 3-1,-2 5 105,0 3 56,-1-1 0,0-1 1,-7 11-1,-8 16 556,4 0 438,16-36-1154,0 0-1,0-1 1,0 1 0,1 0 0,-1 0 0,0 0 0,0-1 0,1 1-1,-1 0 1,1-1 0,-1 1 0,0 0 0,1-1 0,0 1 0,-1 0-1,1-1 1,-1 1 0,1-1 0,-1 1 0,1-1 0,0 0 0,0 1-1,16 12 327,-8-9-315,0 0 0,0-1 0,1 0-1,-1 0 1,1-1 0,-1 0 0,17 0-1,5 3-11,-27-5 110,-1 0 0,1 0 0,-1 0 0,1 0 0,-1 0 0,5-1 0,18-2-5075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05.770"/>
    </inkml:context>
    <inkml:brush xml:id="br0">
      <inkml:brushProperty name="width" value="0.05" units="cm"/>
      <inkml:brushProperty name="height" value="0.05" units="cm"/>
      <inkml:brushProperty name="color" value="#004F8B"/>
    </inkml:brush>
  </inkml:definitions>
  <inkml:trace contextRef="#ctx0" brushRef="#br0">1 97 10152,'0'0'13537,"10"-5"-13000,5-3-229,-1 1 0,1 1 0,0 0 0,1 1 0,0 1 0,25-4 0,114-5 1907,116-6 204,-140 11-1625,-75 3-333,107 4 0,-136 2-444,31-2 0,-35 0-21,46 3 1,-59 1 3,-10-3 0,0 0 0,1 0 0,-1 1 0,1-1 0,-1 0 0,0 0 0,1 0 0,-1 0 0,1 0 0,-1 0 0,0 0 0,1 0 0,-1 0 0,1 0 0,-1 0 0,0 0 0,1 0 0,-1 0 0,1 0 0,-1 0 0,1 0 0,-1 0 0,0 0 0,1-1 0,-1 1 0,0 0 0,1-1 0,7 0 874</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07.076"/>
    </inkml:context>
    <inkml:brush xml:id="br0">
      <inkml:brushProperty name="width" value="0.05" units="cm"/>
      <inkml:brushProperty name="height" value="0.05" units="cm"/>
      <inkml:brushProperty name="color" value="#004F8B"/>
    </inkml:brush>
  </inkml:definitions>
  <inkml:trace contextRef="#ctx0" brushRef="#br0">31 82 10040,'0'0'13847,"-2"11"-13433,-22 81 766,23-86-1046,0 0 1,0 0-1,0-1 1,1 1-1,0 0 1,0 0-1,1 0 1,-1 0-1,1 0 1,0 0-1,1 0 1,0 0-1,0-1 1,5 11-1,-6-13-70,1 0 0,-1 0 0,1 0 0,0 0 0,0-1 0,0 1 0,1-1 0,-1 1 0,1-1 0,-1 0 0,1 1 0,0-1 0,0-1 0,-1 1 0,2 0 0,-1-1 0,0 0 0,0 1 0,0-1 0,1 0 0,-1-1 0,0 1 0,1-1 0,-1 1 0,1-1 0,5 0 0,-3-1 43,1-1 1,-1 1-1,1-1 0,-1 0 1,0 0-1,0-1 0,0 0 1,0 0-1,0 0 1,-1-1-1,1 0 0,-1 0 1,0 0-1,0-1 0,6-6 1,1-5 282,-1 1 1,0-2-1,16-34 1,-25 47-360,0 0 1,-1-1 0,1 1-1,-1 0 1,0-1 0,0 0-1,0-4 1,-1 15-32,1 0 0,-1-1 0,1 1 0,0-1 0,1 1 0,0-1 0,0 1 0,0-1 0,0 0 0,1 0 0,-1 0 0,1 0 0,5 5 0,-6-7 0,1 1 0,0-1 0,0 0 0,0 0 0,1-1 0,-1 1 0,1-1 0,-1 0 0,1 0 0,0 0 0,0 0 0,0 0 0,0-1 0,0 0 0,0 0 0,0 0 0,0 0 0,8 0 0,-6-2 0,1 1 0,-1-1 0,0-1 0,1 1 0,-1-1 0,0 0 0,0-1 0,-1 1 0,1-1 0,0 0 0,-1-1 0,0 1 0,1-1 0,-1 0 0,-1 0 0,1-1 0,-1 1 0,0-1 0,0 0 0,0 0 0,0-1 0,-1 1 0,0-1 0,3-8 0,-4 10 0,0 0 0,0-1 0,-1 1 0,0-1 0,0 0 0,0 1 0,0-1 0,-1 0 0,1 0 0,-1 1 0,-1-1 0,1 0 0,-1 0 0,1 1 0,-1-1 0,-1 0 0,1 1 0,-1-1 0,0 1 0,0 0 0,0-1 0,0 1 0,-1 0 0,1 0 0,-1 1 0,0-1 0,-1 0 0,1 1 0,0 0 0,-1 0 0,0 0 0,-8-5 0,9 6 0,-1-1 0,0 1 0,-1 0 0,1 1 0,0-1 0,0 1 0,-1-1 0,1 1 0,-1 0 0,1 1 0,-6-1 0,7 5 875</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08.009"/>
    </inkml:context>
    <inkml:brush xml:id="br0">
      <inkml:brushProperty name="width" value="0.05" units="cm"/>
      <inkml:brushProperty name="height" value="0.05" units="cm"/>
      <inkml:brushProperty name="color" value="#004F8B"/>
    </inkml:brush>
  </inkml:definitions>
  <inkml:trace contextRef="#ctx0" brushRef="#br0">0 43 10248,'0'0'14127,"10"-5"-13619,52-26 471,-58 30-771,0 0 0,0 0 0,0 0 0,0 0 0,0 0 0,1 1 0,-1 0 0,0 0 0,0 0 0,8 1 0,-10-1-152,-1 0-1,0 0 1,0 1-1,0-1 1,0 0-1,0 0 1,1 1-1,-1-1 1,0 0-1,0 1 1,0-1-1,0 1 1,0 0 0,0-1-1,0 1 1,0 0-1,-1-1 1,1 1-1,0 0 1,0 0-1,-1 0 1,1 0-1,0 0 1,-1 0-1,1 0 1,-1 0 0,1 0-1,-1 0 1,1 0-1,-1 0 1,0 0-1,0 1 1,1-1-1,-1 0 1,0 0-1,0 0 1,0 0-1,0 0 1,-1 1 0,1-1-1,0 0 1,0 0-1,-1 1 1,-5 14 199,0-1 0,-2 0 0,1-1 0,-2 1 1,0-2-1,0 1 0,-17 17 0,20-28-174,5-3-79,1 0 0,-1 0 0,1 0 1,-1 0-1,1 1 0,-1-1 0,1 0 0,-1 1 0,1-1 1,-1 0-1,1 1 0,-1-1 0,1 0 0,-1 1 0,1-1 0,-1 1 1,1-1-1,0 1 0,-1 0 0,1-1-2,0 0 0,0 1 0,0-1 0,0 0 0,1 0 0,-1 1 0,0-1 0,0 0 0,0 0 0,0 1 0,0-1 0,1 0 0,-1 0 0,0 0 0,0 1 0,0-1 0,1 0 0,-1 0 0,0 0 0,0 0 0,0 1 0,1-1 0,-1 0 0,0 0 0,0 0 0,1 0 0,-1 0 0,0 0 0,1 0 0,-1 0 0,0 0 0,0 0 0,1 0 0,-1 0 0,0 0 0,0 0 0,1 0 0,-1 0 0,0 0 0,1 0 0,-1 0 0,0 0 0,1-1 0,20 1 0,-16-1 0,27 0 0,-1-3 0,45-9 0,-62 10 0,4-2 859,-8 2-5693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09.550"/>
    </inkml:context>
    <inkml:brush xml:id="br0">
      <inkml:brushProperty name="width" value="0.05" units="cm"/>
      <inkml:brushProperty name="height" value="0.05" units="cm"/>
      <inkml:brushProperty name="color" value="#004F8B"/>
    </inkml:brush>
  </inkml:definitions>
  <inkml:trace contextRef="#ctx0" brushRef="#br0">0 1 9536,'0'0'12017,"2"13"-11512,8 41 14,-7-45-295,0 0 0,0 0 0,1-1 0,0 1 1,7 10-1,4 9 439,62 126 1507,7 18-508,-65-127-904,27 91-1,-25-47-50,-4 2 0,-3 0-1,2 165 1,-23-100-707,3-130 0,0-1 0,-2 1 0,-1-2 0,-10 27 0,-1-2 0,12-30 0,-2 0 0,1 0 0,-2-1 0,-1 0 0,-18 27 0,19-34 0,-77 91 0,62-72 0,19-23 0,0 0 0,-1 0 0,-8 7 0,-4 3 0,17-22 854</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11.469"/>
    </inkml:context>
    <inkml:brush xml:id="br0">
      <inkml:brushProperty name="width" value="0.05" units="cm"/>
      <inkml:brushProperty name="height" value="0.05" units="cm"/>
      <inkml:brushProperty name="color" value="#004F8B"/>
    </inkml:brush>
  </inkml:definitions>
  <inkml:trace contextRef="#ctx0" brushRef="#br0">56 0 8640,'0'0'16901,"1"14"-16376,1 23-9,-1 0 1,-5 45-1,-42 257 3344,43-322-3614,-3 52 792,6-61-1038,0-6 0,-1 0 0,1 0 0,0 1 0,0-1 0,1 0 0,-1 0 0,0 0 0,1 1 0,-1-1 0,1 0 0,-1 0 0,1 0 0,2 3 0,-2-4 0,0-1 0,1 1 0,0 0 0,-1 0 0,1-1 0,-1 1 0,1-1 0,0 0 0,-1 1 0,1-1 0,0 0 0,-1 0 0,1 0 0,0 0 0,2-1 0,35-4 0,-18 2 0,31-4 0,-28 3 0,1 1 0,-1 1 0,46 2 0,-61 3 0,-8-3 0,0 0 0,0 1 0,-1-1 0,1 0 0,0 0 0,0 1 0,0-1 0,0 0 0,-1 0 0,1 0 0,0 0 0,0 0 0,0 0 0,0 0 0,-1-1 0,1 1 0,0 0 0,0 0 0,0-1 0,0 1 0,5-2 987</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11.945"/>
    </inkml:context>
    <inkml:brush xml:id="br0">
      <inkml:brushProperty name="width" value="0.05" units="cm"/>
      <inkml:brushProperty name="height" value="0.05" units="cm"/>
      <inkml:brushProperty name="color" value="#004F8B"/>
    </inkml:brush>
  </inkml:definitions>
  <inkml:trace contextRef="#ctx0" brushRef="#br0">1 37 13360,'0'0'8009,"10"-3"-7371,22-6 425,2 1 0,54-6 0,-69 12-403,1 1 0,0 1 1,0 1-1,0 1 0,-1 1 0,29 7 1,-48-10-584,1 0 0,0 0 0,0 0 0,-1 0 0,1 1 0,0-1 1,-1 0-1,1 0 0,0 1 0,-1-1 0,1 0 0,0 1 0,-1-1 0,1 0 0,0 1 1,-1-1-1,1 1 0,-1-1 0,1 1 0,-1-1 0,1 1 0,-1-1 0,0 1 0,1 0 1,-1 0-1,0 0-33,0-1 1,-1 1 0,1 0 0,-1-1-1,1 1 1,-1-1 0,0 1 0,1-1-1,-1 1 1,1-1 0,-1 1 0,0-1-1,1 0 1,-1 1 0,0-1-1,0 0 1,1 0 0,-2 1 0,-40 7-20,23-8-4320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12.422"/>
    </inkml:context>
    <inkml:brush xml:id="br0">
      <inkml:brushProperty name="width" value="0.05" units="cm"/>
      <inkml:brushProperty name="height" value="0.05" units="cm"/>
      <inkml:brushProperty name="color" value="#004F8B"/>
    </inkml:brush>
  </inkml:definitions>
  <inkml:trace contextRef="#ctx0" brushRef="#br0">1 43 13672,'0'0'9937,"12"-7"-9209,39-20-23,-47 26-559,0-1 0,0 1 0,0 0 1,0 0-1,1 0 0,-1 1 0,0-1 0,0 1 1,1 0-1,-1 0 0,0 0 0,0 1 0,1 0 1,6 2-1,7 0 411,48 3 1927,69-2-1,-129-5-2312,-1 1 0,0-1 1,1 0-1,8-3 0,6-7-4990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4:01.677"/>
    </inkml:context>
    <inkml:brush xml:id="br0">
      <inkml:brushProperty name="width" value="0.05" units="cm"/>
      <inkml:brushProperty name="height" value="0.05" units="cm"/>
      <inkml:brushProperty name="color" value="#004F8B"/>
    </inkml:brush>
  </inkml:definitions>
  <inkml:trace contextRef="#ctx0" brushRef="#br0">275 559 11352,'0'0'9159,"-6"12"-8936,-18 42-4,18-43-110,0-1 1,-1-1-1,0 1 0,0-1 1,-1 0-1,0-1 1,0 0-1,-1 0 1,0-1-1,-20 12 0,20-12 40,7-6-124,0 0 0,0 1 0,0-1 0,0 0 0,0 0 0,-1 0 0,1-1 0,0 1 0,0 0 0,-1-1 1,1 1-1,0-1 0,-1 0 0,1 0 0,0 0 0,-1 0 0,1 0 0,0-1 0,-5 0 0,4 0 7,0-1-1,-1 1 1,1-1-1,0 0 1,0 0-1,0 0 1,0-1-1,1 1 1,-1-1-1,1 1 1,-5-6-1,2 0 21,-1 0 0,2-1 0,-1 0-1,1 0 1,0 0 0,1 0-1,0 0 1,-3-19 0,5 20-9,0-1 1,0 1-1,1 0 1,0 0-1,1-1 0,0 1 1,0 0-1,1 0 1,-1 0-1,2 0 1,-1 0-1,1 1 0,1-1 1,-1 1-1,6-8 1,-3 5 30,-1 2 0,1-1 1,1 1-1,0-1 0,0 2 0,10-9 1,-15 14-48,1 0-1,-1 1 1,1-1 0,0 1 0,0 0-1,0-1 1,-1 1 0,1 1 0,0-1-1,0 0 1,0 1 0,1-1 0,-1 1-1,0 0 1,0 0 0,0 0 0,0 1-1,0-1 1,0 1 0,0-1 0,0 1-1,0 0 1,0 0 0,-1 1 0,1-1-1,3 2 1,0 0 21,0 1-1,-1 0 1,1 0-1,-1 0 0,1 1 1,-1-1-1,-1 1 1,1 0-1,-1 1 0,0-1 1,0 1-1,0 0 1,-1 0-1,0 0 1,0 0-1,0 1 0,-1-1 1,0 1-1,-1-1 1,2 11-1,3 17 132,-2-1 0,-1 1 0,-2 0-1,-6 66 1,-2-47 115,-3 0-1,-22 73 1,11-55-33,6-18 143,-22 52-1,28-91-244,8-13-124,0 1-1,0-1 0,0 1 1,0-1-1,0 1 1,0 0-1,0-1 0,0 1 1,1 0-1,-1 0 1,1-1-1,-1 3 0,1-4-25,0 1-1,0-1 0,0 0 1,0 0-1,0 1 0,0-1 0,0 0 1,0 0-1,0 0 0,0 1 1,0-1-1,0 0 0,0 0 1,-1 0-1,1 1 0,0-1 0,0 0 1,0 0-1,0 0 0,0 0 1,0 1-1,-1-1 0,1 0 1,0 0-1,0 0 0,0 0 0,0 0 1,-1 0-1,1 1 0,0-1 1,0 0-1,0 0 0,-1 0 0,1 0 1,0 0-1,0 0 0,-1 0 1,1 0-1,0 0 0,0 0 1,0 0-1,-1 0 0,1 0 0,0 0 1,0 0-1,0 0 0,-1 0 1,1-1 5,-1 1 1,0 0-1,1 0 0,-1-1 1,1 1-1,-1 0 1,1-1-1,-1 1 1,1 0-1,0-1 0,-1 1 1,1-1-1,-1 1 1,1-1-1,0 1 1,-1-1-1,1 1 0,0-1 1,0 1-1,-1-2 1,0-5 20,0 0 0,0-1 0,1 1-1,0 0 1,0-1 0,0 1 0,3-11 0,13-52 159,-15 69-191,13-37 134,1 0 1,3 1 0,1 0-1,26-38 1,82-104 469,-48 70-353,-71 97-254,32-42 0,-36 49 0,1 0 0,-1 0 0,1 0 0,1 1 0,-1-1 0,12-6 0,-16 11 0,0 1 0,0-1 0,0 0 0,0 1 0,0 0 0,0-1 0,-1 1 0,1-1 0,0 1 0,0 0 0,-1 0 0,1-1 0,-1 1 0,1 0 0,0 0 0,-1 0 0,0 0 0,1-1 0,-1 1 0,1 0 0,-1 2 0,5 10 0,0 1 0,-2-1 0,0 1 0,0 0 0,-1 0 0,0 23 0,-8 89 0,5-106 0,-6 33 0,-24 89 0,3-21 0,6-33 0,97-314 0,25-17 0,-69 179 0,71-107 0,-99 165 0,1 1 0,0 0 0,1 0 0,4-5 0,-7 8 0,-1 1 0,0 0 0,0 0 0,0 0 0,1 0 0,-1 1 0,1-1 0,-1 0 0,0 0 0,1 1 0,-1-1 0,1 1 0,0-1 0,-1 1 0,1 0 0,-1-1 0,1 1 0,-1 0 0,1 0 0,0 0 0,2 1 0,-3 0 0,0 0 0,0-1 0,0 1 0,0 0 0,0 0 0,0 0 0,0 0 0,-1 1 0,1-1 0,0 0 0,-1 0 0,1 0 0,-1 0 0,1 1 0,-1 1 0,6 20 0,-6-16 0,0 1 0,0-1 0,0 1 0,-1-1 0,0 1 0,-1-1 0,-2 8 0,-3 19 0,4-16 0,-1 20 0,-3 1 0,-17 60 0,6-43 0,-11 62 0,20-23 0,8-80 0,0 1 0,0-1 0,3 21 0,-1-28 0,0-1 0,0 1 0,1-1 0,0 0 0,1 1 0,-1-1 0,1 0 0,8 12 0,-11-18 0,1 0 0,-1 0 0,1 0 0,-1 0 0,1 0 0,-1 0 0,1 0 0,0-1 0,-1 1 0,1 0 0,0 0 0,0 0 0,0-1 0,-1 1 0,1 0 0,0-1 0,0 1 0,0-1 0,0 1 0,0-1 0,0 0 0,0 1 0,0-1 0,0 0 0,1 0 0,-1 0 0,0 1 0,0-1 0,0 0 0,0-1 0,0 1 0,0 0 0,0 0 0,0 0 0,0-1 0,0 1 0,0 0 0,0-1 0,2 0 0,5-4 0,0-1 0,0 0 0,0-1 0,-1 0 0,0 0 0,-1 0 0,1-1 0,7-12 0,-3 6 0,85-129 0,-25 34 0,-49 74 0,-17 26 0,0 0 0,1 0 0,0 0 0,0 1 0,1 0 0,12-11 0,-17 18 0,0 0 0,0 0 0,0 0 0,1 0 0,-1 0 0,0 0 0,0 1 0,1 0 0,-1-1 0,0 1 0,1 0 0,-1 0 0,0 0 0,1 0 0,-1 0 0,0 1 0,1-1 0,-1 1 0,0 0 0,0-1 0,0 1 0,3 1 0,5 3 0,0 1 0,0-1 0,10 9 0,-15-11 0,82 60 0,-87-63 0,0 0 0,0 0 0,0 0 0,0 0 0,0 0 0,0 0 0,0 1 0,0-1 0,0 0 0,0 0 0,0 0 0,0 0 0,1 0 0,-1 0 0,0 0 0,0 0 0,0 0 0,0 1 0,0-1 0,0 0 0,1 0 0,-1 0 0,0 0 0,0 0 0,0 0 0,0 0 0,0 0 0,0 0 0,1 0 0,-1 0 0,0 0 0,0 0 0,0 0 0,0 0 0,0 0 0,1 0 0,-1 0 0,0 0 0,0 0 0,0-1 0,0 1 0,0 0 0,0 0 0,1 0 0,-1 0 0,0 0 0,0 0 0,0 0 0,0 0 0,0-1 0,-2-8 0,-8-10 0,7 15 0,0 1 0,-1-1 0,0 1 0,0 0 0,0 0 0,0 1 0,0-1 0,0 1 0,-1 0 0,1 0 0,-1 0 0,0 0 0,0 1 0,1 0 0,-1 0 0,0 0 0,0 1 0,0 0 0,0 0 0,0 0 0,0 0 0,0 1 0,0 0 0,0 0 0,-5 2 0,3 0 0,0 0 0,0 0 0,0 1 0,1 0 0,0 0 0,-1 0 0,2 1 0,-11 11 0,5-5 0,1 0 0,1 1 0,-14 22 0,18-21 0,0-1 0,0 1 0,1 0 0,1 0 0,0 0 0,1 0 0,1 0 0,0 1 0,0-1 0,1 1 0,1-1 0,1 1 0,0-1 0,0 0 0,1 0 0,7 19 0,-9-30 0,0 0 0,-1 0 0,1 0 0,0 0 0,0 0 0,1 0 0,-1 0 0,0 0 0,1-1 0,-1 1 0,1 0 0,-1-1 0,1 1 0,0-1 0,-1 0 0,1 0 0,0 1 0,3 0 0,-3-2 0,0 1 0,0-1 0,0 0 0,0 0 0,0 0 0,0 0 0,0 0 0,0 0 0,0-1 0,0 1 0,0-1 0,0 1 0,0-1 0,0 0 0,0 1 0,2-3 0,4-2 0,0-1 0,0 0 0,0-1 0,0 0 0,-1 0 0,8-11 0,-1-1 0,0 0 0,-2-2 0,0 1 0,-1-1 0,-1-1 0,-1 0 0,-1 0 0,9-41 0,-14 35 0,-3 26 0,1 1 0,-1 0 0,0-1 0,0 1 0,-1 0 0,1 0 0,0-1 0,0 1 0,0 0 0,-1 0 0,1 0 0,-1-1 0,1 1 0,-1 0 0,1 0 0,-1 0 0,0 0 0,-1-2 0,2 3 0,0 0 0,0 0 0,0 0 0,0 0 0,0 0 0,-1 0 0,1 0 0,0 0 0,0-1 0,0 1 0,0 0 0,0 0 0,-1 0 0,1 0 0,0 0 0,0 0 0,0 0 0,0 0 0,-1 0 0,1 0 0,0 0 0,0 0 0,0 0 0,0 0 0,-1 0 0,1 0 0,0 0 0,0 0 0,0 1 0,0-1 0,-1 0 0,1 0 0,0 0 0,0 0 0,0 0 0,0 0 0,0 0 0,0 0 0,-1 1 0,1-1 0,0 0 0,0 0 0,0 0 0,0 0 0,0 1 0,-2 10 0,4 10 0,0-10 0,1 0 0,0 0 0,1 0 0,0 0 0,0-1 0,1 0 0,0 0 0,1 0 0,0 0 0,1-1 0,0 0 0,0 0 0,1-1 0,0 0 0,1-1 0,0 1 0,0-2 0,0 1 0,1-1 0,10 5 0,-14-9 0,1-1 0,-1 1 0,0-1 0,1 0 0,-1-1 0,0 0 0,1 0 0,-1 0 0,1-1 0,-1 0 0,0 0 0,0 0 0,8-3 0,4-2 0,0-1 0,0-1 0,18-10 0,103-74 0,-62 37 0,-67 48 0,-2-1 0,1 0 0,-1 0 0,0-1 0,9-13 0,-6 8 0,-8 7 0,-8 5 0,-13 8 0,-15 13 0,-52 39 0,73-49 0,1 0 0,1 1 0,-1 0 0,2 1 0,-1 0 0,2 1 0,-15 23 0,21-30 0,0 1 0,0-1 0,0 1 0,1 0 0,0-1 0,0 1 0,1 0 0,-1 0 0,1 0 0,0-1 0,1 1 0,0 0 0,0 0 0,0 0 0,0-1 0,4 9 0,-3-8 0,0 0 0,1 0 0,0 0 0,1 0 0,-1-1 0,1 1 0,0-1 0,0 0 0,1 0 0,0 0 0,0-1 0,0 0 0,0 0 0,6 4 0,-8-7 0,-1 0 0,1 0 0,-1 0 0,1-1 0,0 1 0,-1-1 0,1 0 0,0 1 0,-1-1 0,1 0 0,0-1 0,-1 1 0,1 0 0,0-1 0,-1 1 0,1-1 0,-1 0 0,1 0 0,-1 0 0,1 0 0,-1-1 0,0 1 0,0 0 0,1-1 0,-1 0 0,0 0 0,2-2 0,6-6 0,1 0 0,-2-1 0,14-20 0,-21 29 0,9-15 0,-1-1 0,-1 1 0,0-2 0,-1 1 0,-1-1 0,-1 0 0,-1-1 0,0 1 0,2-24 0,-7 24 0,-2 17 0,-2 11 0,0 11 0,1 1 0,0 0 0,2 0 0,1 28 0,-1 9 0,-3 28 0,-12 137 0,11-185 0,-2 0 0,-1 0 0,-23 62 0,29-95 0,-1 1 0,0-1 0,0 0 0,0 0 0,-1 0 0,1 0 0,-1 0 0,0-1 0,-1 0 0,1 0 0,-1 0 0,1 0 0,-1-1 0,-7 4 0,8-5 0,0 0 0,0 0 0,0-1 0,0 0 0,0 1 0,0-2 0,0 1 0,0 0 0,0-1 0,-1 0 0,1 0 0,0 0 0,0 0 0,0-1 0,0 0 0,0 0 0,-1 0 0,1 0 0,1 0 0,-1-1 0,-4-2 0,3 2 0,0-1 0,0 0 0,0-1 0,0 1 0,1-1 0,-1 0 0,1 0 0,0 0 0,0-1 0,1 1 0,-1-1 0,1 0 0,0 0 0,0 0 0,1 0 0,0-1 0,-1 1 0,2-1 0,-1 1 0,1-1 0,0 0 0,0 0 0,0 1 0,1-1 0,0 0 0,0 0 0,1 0 0,-1 0 0,1 1 0,0-1 0,1 0 0,0 1 0,3-10 0,2 0 0,1-1 0,0 1 0,0 0 0,2 1 0,20-24 0,-6 12 0,49-40 0,-41 37 0,-3-1 0,43-54 0,-17 17 0,123-173 0,-149 197 0,-22 34 0,0 0 0,0 0 0,0 1 0,1 0 0,0 1 0,1 0 0,0 0 0,0 0 0,17-8 0,-23 14 0,-1 0 0,1 0 0,-1 0 0,1 0 0,-1 0 0,1 1 0,0-1 0,-1 1 0,1 0 0,0 0 0,-1 0 0,1 0 0,0 0 0,0 0 0,-1 1 0,1 0 0,-1-1 0,1 1 0,0 0 0,-1 0 0,1 0 0,-1 1 0,0-1 0,1 0 0,-1 1 0,0 0 0,0-1 0,0 1 0,0 0 0,0 0 0,-1 0 0,1 0 0,0 1 0,-1-1 0,2 3 0,0 2 0,0 0 0,0 0 0,-1 0 0,0 1 0,0-1 0,-1 1 0,0-1 0,0 1 0,-1-1 0,0 1 0,-1 8 0,0-3 0,0-1 0,-1 1 0,-1-1 0,0 0 0,0 1 0,-1-1 0,-1-1 0,0 1 0,-1-1 0,0 0 0,0 0 0,-13 14 0,12-13 0,-4 3 0,11-15 0,-1-1 0,1 0 0,0 1 0,0-1 0,0 0 0,0 1 0,0-1 0,0 0 0,0 0 0,0 1 0,0-1 0,0 0 0,0 0 0,0 1 0,0-1 0,0 0 0,1 1 0,-1-1 0,0 0 0,1 0 0,14-27 0,1 1 0,1 1 0,1 0 0,2 2 0,0 0 0,2 1 0,0 1 0,1 1 0,32-21 0,-52 40 0,-1 0 0,0 1 0,1 0 0,-1-1 0,1 1 0,-1 0 0,1 0 0,0 0 0,-1 1 0,1-1 0,0 1 0,5-1 0,-7 1 0,1 1 0,-1-1 0,1 0 0,-1 1 0,0-1 0,1 1 0,-1 0 0,1 0 0,-1-1 0,0 1 0,0 0 0,1 0 0,-1 0 0,0 0 0,0 0 0,0 1 0,0-1 0,0 0 0,0 0 0,-1 1 0,1-1 0,1 3 0,4 11 0,0 0 0,-1 1 0,0-1 0,2 18 0,9 30 0,-14-56 0,0-1 0,1 1 0,0-1 0,0 0 0,1 0 0,0 0 0,8 10 0,-9-13 0,-1-1 0,0 0 0,1 0 0,0 0 0,-1 0 0,1 0 0,0-1 0,0 1 0,0-1 0,0 0 0,0 0 0,1 0 0,-1 0 0,0 0 0,0-1 0,1 0 0,-1 1 0,6-1 0,0-1 0,0 0 0,-1 0 0,1 0 0,0-1 0,0 0 0,-1-1 0,1 0 0,-1-1 0,0 1 0,0-1 0,0-1 0,-1 0 0,1 0 0,-1 0 0,-1-1 0,1 0 0,-1 0 0,0-1 0,0 0 0,0 0 0,-1 0 0,0-1 0,-1 1 0,0-1 0,0 0 0,0-1 0,-1 1 0,-1-1 0,1 1 0,-1-1 0,1-13 0,-3 21 0,1-1 0,-1 0 0,0 0 0,0 0 0,0 0 0,0 0 0,0 1 0,0-1 0,0 0 0,-1 0 0,1 0 0,-1 0 0,1 1 0,-1-1 0,0 0 0,1 0 0,-1 1 0,0-1 0,0 1 0,0-1 0,0 1 0,-1-1 0,1 1 0,0 0 0,-1-1 0,1 1 0,-1 0 0,1 0 0,-1 0 0,0 0 0,1 0 0,-1 0 0,0 1 0,1-1 0,-1 1 0,-3-1 0,2 0 0,1 1 0,-1 0 0,0 0 0,1 1 0,-1-1 0,0 1 0,1-1 0,-1 1 0,0 0 0,1 0 0,0 0 0,-1 0 0,1 0 0,-1 0 0,1 1 0,0-1 0,0 1 0,0 0 0,0 0 0,0 0 0,0 0 0,1 0 0,-1 0 0,0 0 0,-1 4 0,1-2 0,0 1 0,1 0 0,-1 0 0,1 1 0,0-1 0,0 0 0,1 0 0,-1 0 0,1 1 0,1-1 0,-1 0 0,1 0 0,0 0 0,0 1 0,0-1 0,0 0 0,1 0 0,0 0 0,0-1 0,1 1 0,-1 0 0,6 7 0,-1-3 0,-1 0 0,1-1 0,0 0 0,1 0 0,0 0 0,0-1 0,1 0 0,0-1 0,0 0 0,10 5 0,-13-8 0,1-1 0,-1 0 0,1-1 0,0 1 0,-1-1 0,1 0 0,0-1 0,0 0 0,0 0 0,10-2 0,-4 0 0,1 0 0,-1-1 0,0-1 0,17-7 0,-15 4 0,0 0 0,0-2 0,0 0 0,-1 0 0,0-2 0,-1 1 0,22-24 0,-20 16 0,-1 0 0,0-1 0,-1 0 0,-1-1 0,9-23 0,5-21 0,-4-1 0,28-129 0,-35 128 0,43-268 0,-57 329 0,-1 1 0,1-1 0,-1 1 0,0-1 0,-1 0 0,0-5 0,1 10 0,0 0 0,0 0 0,0 0 0,0 0 0,0-1 0,0 1 0,0 0 0,0 0 0,-1 0 0,1 0 0,0 0 0,0 0 0,0 0 0,0 0 0,0-1 0,0 1 0,0 0 0,0 0 0,0 0 0,0 0 0,-1 0 0,1 0 0,0 0 0,0 0 0,0 0 0,0 0 0,0 0 0,0 0 0,0 0 0,-1 0 0,1 0 0,0 0 0,0 0 0,0 0 0,0 0 0,0 0 0,0 0 0,-1 0 0,1 0 0,0 0 0,0 0 0,0 0 0,0 0 0,0 0 0,0 0 0,-1 0 0,1 0 0,0 0 0,0 0 0,0 0 0,0 0 0,0 0 0,0 1 0,0-1 0,0 0 0,0 0 0,0 0 0,-1 0 0,1 0 0,0 0 0,0 1 0,-10 20 0,-10 45 0,-25 134 0,10 75 0,29-158 0,3-38 0,2-63 0,0 0 0,2-1 0,3 26 0,-3-34 0,1 1 0,0 0 0,1-1 0,-1 1 0,1-1 0,1 0 0,-1 0 0,9 12 0,-11-18 0,0 0 0,1 0 0,-1 0 0,0-1 0,0 1 0,0 0 0,1 0 0,-1-1 0,1 1 0,-1-1 0,0 1 0,1-1 0,-1 0 0,1 1 0,-1-1 0,1 0 0,-1 0 0,1 0 0,-1 0 0,1 0 0,-1 0 0,0-1 0,1 1 0,-1 0 0,3-2 0,35-14 0,-37 16 0,13-9 0,0 1 0,0-2 0,-1 0 0,0 0 0,-1-2 0,23-24 0,-26 24 0,-11 18 0,-7 18 0,8-18 0,0 0 0,0-1 0,0 1 0,1-1 0,0 1 0,0-1 0,0 1 0,1-1 0,0 1 0,0-1 0,0 0 0,1 0 0,-1 0 0,1 0 0,1-1 0,-1 1 0,0-1 0,1 1 0,0-1 0,0 0 0,0-1 0,1 1 0,-1-1 0,1 0 0,9 5 0,-10-6 0,0 0 0,-1 0 0,1 0 0,0-1 0,0 0 0,0 0 0,0 0 0,0 0 0,0 0 0,1-1 0,-1 0 0,0 0 0,0 0 0,0 0 0,0-1 0,0 1 0,1-1 0,-1 0 0,0 0 0,0-1 0,-1 1 0,1-1 0,0 0 0,0 0 0,-1 0 0,1 0 0,-1-1 0,0 0 0,0 1 0,0-1 0,0 0 0,0-1 0,-1 1 0,5-6 0,-5 4 0,0 1 0,1-1 0,-2 1 0,1-1 0,0 0 0,-1 1 0,0-1 0,0 0 0,0 0 0,-1 0 0,0 0 0,0 0 0,0 0 0,0 0 0,-1 0 0,0 0 0,0 0 0,0 0 0,-1 1 0,1-1 0,-1 0 0,0 1 0,-1-1 0,1 1 0,-1 0 0,0 0 0,0 0 0,0 0 0,0 0 0,-1 1 0,0 0 0,1-1 0,-1 1 0,0 0 0,-1 1 0,1-1 0,0 1 0,-1 0 0,0 0 0,1 0 0,-10-2 0,-19-6 0,26 7 0,-1 0 0,1 1 0,0 0 0,0 1 0,-1-1 0,-8 1 0,4-2 0,8 1 0,11 4 0,11 1 0,0-1 0,1 0 0,-1-2 0,22-1 0,77-11 0,-65 5 0,-35 6 0,-1-1 0,1-1 0,-1-1 0,0 0 0,-1-1 0,20-8 0,13-1 0,-47 14 34,-1 0 0,0-1 0,1 1 0,-1 0 0,1 0 0,-1 0-1,0 0 1,1-1 0,-1 1 0,0 0 0,1 0 0,-1 0 0,1 0 0,-1 0 0,1 0 0,-1 0 0,0 0 0,1 0-1,-1 0 1,1 0 0,-1 0 0,0 0 0,1 1 0,-1-1 0,0 0 0,1 0 0,-1 0 0,1 1 0,-6 8-4953</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12.995"/>
    </inkml:context>
    <inkml:brush xml:id="br0">
      <inkml:brushProperty name="width" value="0.05" units="cm"/>
      <inkml:brushProperty name="height" value="0.05" units="cm"/>
      <inkml:brushProperty name="color" value="#004F8B"/>
    </inkml:brush>
  </inkml:definitions>
  <inkml:trace contextRef="#ctx0" brushRef="#br0">41 0 14872,'0'0'12538,"6"14"-11724,-2-4-621,0-4-70,-1 1 0,-1-1-1,1 1 1,-1 0-1,0 0 1,0 0 0,-1 0-1,0 0 1,-1 1-1,1-1 1,-2 8-1,0 17 537,0-19-343,1-1 0,-1 1 0,-1 0 0,0 0 0,-1-1 0,-5 16 0,6-25-316,1 0 0,-1 0 0,0 0 0,0 0 0,0 0 0,-4 4 0,6-7 0,-1 1 0,1-1 0,-1 1 0,0-1 0,1 1 0,-1-1 0,1 0 0,-1 1 0,0-1 0,0 0 0,1 0 0,-1 1 0,0-1 0,1 0 0,-1 0 0,0 0 0,0 0 0,1 0 0,-1 0 0,0 0 0,0 0 0,1 0 0,-1 0 0,0 0 0,0-1 0,1 1 0,-1 0 0,0 0 0,0-1 0,1 1 0,-1 0 0,1-1 0,-1 1 0,0-1 0,1 1 0,-2-2 0,-7-8-3941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15.818"/>
    </inkml:context>
    <inkml:brush xml:id="br0">
      <inkml:brushProperty name="width" value="0.05" units="cm"/>
      <inkml:brushProperty name="height" value="0.05" units="cm"/>
      <inkml:brushProperty name="color" value="#004F8B"/>
    </inkml:brush>
  </inkml:definitions>
  <inkml:trace contextRef="#ctx0" brushRef="#br0">0 208 9536,'0'0'13349,"6"-12"-12897,0 0-338,3-8 313,1-1 1,23-33 0,-26 46-108,0 1-1,0 0 1,0 0-1,1 1 1,0 0 0,0 0-1,0 1 1,1 0 0,-1 0-1,18-5 1,-25 9-257,1 1 1,-1-1 0,0 1-1,0 0 1,0 0-1,0-1 1,1 1 0,-1 0-1,0 0 1,0 0-1,1 0 1,-1 0 0,0 1-1,0-1 1,0 0-1,1 0 1,-1 1 0,0-1-1,0 1 1,0-1 0,0 1-1,0 0 1,0-1-1,0 1 1,0 0 0,0 0-1,0-1 1,0 1-1,0 0 1,-1 0 0,1 0-1,0 0 1,0 2-1,3 2 10,0 0-1,-1 0 1,0 0 0,0 1-1,0-1 1,-1 1-1,1 0 1,-1 0-1,-1 0 1,1 0-1,-1 0 1,1 8-1,-1 12 524,-2 44 0,0-27-384,0 3-212,0-25 0,1 0 0,0 0 0,2 0 0,0 0 0,2 0 0,6 25 0,-6-37 0,-1 1 0,1-1 0,1 0 0,0-1 0,0 1 0,1-1 0,0 0 0,9 10 0,-12-16 0,-1-1 0,1 1 0,0 0 0,-1-1 0,1 0 0,0 0 0,0 0 0,0 0 0,0 0 0,0 0 0,0-1 0,0 1 0,0-1 0,0 0 0,0 0 0,3-1 0,7 0 0,-1 0 0,19-5 0,-27 4 0,0 1 0,0-1 0,-1 0 0,0 0 0,1 0 0,-1-1 0,0 1 0,0-1 0,0 1 0,0-1 0,0 0 0,-1 0 0,1-1 0,1-3 0,4-5 0,-1-1 0,8-19 0,-3 0 0,-3-1 0,0-1 0,-2 1 0,-2-1 0,2-47 0,5-30 0,-11 103 0,1 0 0,-1 0 0,2 0 0,-1 1 0,1-1 0,4-8 0,-5 13 0,-1 1 0,1-1 0,0 0 0,0 0 0,1 1 0,-1-1 0,0 1 0,1 0 0,-1 0 0,1 0 0,0 0 0,0 0 0,0 1 0,0-1 0,0 1 0,5-2 0,-2 1 0,1 1 0,-1 0 0,0 1 0,0 0 0,1 0 0,-1 0 0,0 1 0,0-1 0,12 4 0,3 3 0,30 13 0,-16-6 0,-22-7 0,-11-6 0,-1 0 0,0 0 0,1-1 0,-1 1 0,1 0 0,-1-1 0,1 1 0,-1-1 0,1 1 0,0-1 0,-1 0 0,1 0 0,-1 0 0,1 0 0,0 0 0,-1 0 0,1 0 0,-1 0 0,3-1 0,5-2-3935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19.022"/>
    </inkml:context>
    <inkml:brush xml:id="br0">
      <inkml:brushProperty name="width" value="0.05" units="cm"/>
      <inkml:brushProperty name="height" value="0.05" units="cm"/>
      <inkml:brushProperty name="color" value="#004F8B"/>
    </inkml:brush>
  </inkml:definitions>
  <inkml:trace contextRef="#ctx0" brushRef="#br0">89 171 8432,'0'0'10393,"-9"3"-9821,-29 6-7,37-9-437,-1 0 1,1 1-1,0-1 0,0 1 0,0-1 1,0 0-1,0 1 0,0 0 0,0-1 1,0 1-1,0 0 0,0-1 0,0 1 1,1 0-1,-1 0 0,0 0 0,0-1 1,1 1-1,-1 0 0,1 0 0,-1 0 1,1 0-1,-1 0 0,1 1 1,-1-1-1,1 0 0,0 0 0,0 0 1,-1 0-1,1 0 0,0 0 0,0 1 1,0-1-1,0 0 0,1 0 0,-1 0 1,0 0-1,0 0 0,1 0 0,-1 1 1,1-1-1,-1 0 0,1 0 0,-1 0 1,1 0-1,-1 0 0,1 0 0,0-1 1,0 1-1,1 1 0,1 0 4,1-1 0,-1 0 0,1 0 0,-1 0 0,1 0 0,0 0 0,-1-1 0,1 0 0,0 0 0,-1 0 0,1 0 0,4-1 0,2-1 189,-1 0 0,0-1 0,14-6 0,-21 8-266,0 0 0,0 0 0,-1 0-1,1 0 1,-1 0 0,1 0 0,-1 0 0,1-1-1,-1 1 1,0 0 0,0-1 0,1 1 0,-1-1-1,0 0 1,0 1 0,-1-1 0,1 0 0,1-3-1,-1 1 28,0 0-1,-1 0 0,1 0 0,-1 0 0,0-1 0,0 1 0,0 0 0,-2-5 0,0-1 46,0 0-1,-1 0 1,0 0-1,-1 1 0,0-1 1,-7-10-1,7 14-86,0 0 0,0 1 0,-1-1 0,1 1 0,-1 0 0,-1 0 0,1 1 0,-1 0 0,1 0 0,-1 0 0,0 0 0,-1 1 0,1 0 0,-9-3 0,14 6-40,0 0 0,0 0 0,-1 0 0,1 1 0,0-1 0,0 0 0,0 0 0,0 1 0,0-1 0,0 0 0,0 1 0,-1-1 0,1 1 0,0 0 0,1-1 0,-1 1 0,0 0 0,0 0 0,0-1 0,0 1 0,1 0 0,-1 0 0,0 0 0,0 0 0,1 0 0,-1 0 0,1 0 0,-1 0 0,1 0 0,0 0 0,-1 0 0,1 2 0,-3 6 0,1 0 0,1 1 0,-2 9 0,2-7 0,-1 3 0,1 0 0,1 0 0,1 0 0,0 0 0,0 0 0,2 0 0,-1 0 0,2-1 0,0 1 0,1-1 0,1 0 0,8 16 0,-12-25 0,0-1 0,1 0 0,-1 0 0,1 0 0,0 0 0,0-1 0,0 1 0,0-1 0,1 1 0,0-1 0,-1 0 0,1 0 0,0-1 0,1 1 0,-1-1 0,0 0 0,1 0 0,-1-1 0,1 1 0,-1-1 0,1 0 0,5 1 0,9-2 0,-1-1 0,1-1 0,-1 0 0,0-1 0,0-1 0,0-1 0,23-9 0,-35 12 0,19-7 0,-1-1 0,0-1 0,-1-1 0,0-1 0,30-24 0,-32 18-3965</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21.385"/>
    </inkml:context>
    <inkml:brush xml:id="br0">
      <inkml:brushProperty name="width" value="0.05" units="cm"/>
      <inkml:brushProperty name="height" value="0.05" units="cm"/>
      <inkml:brushProperty name="color" value="#004F8B"/>
    </inkml:brush>
  </inkml:definitions>
  <inkml:trace contextRef="#ctx0" brushRef="#br0">0 168 9536,'0'0'2426,"4"-13"-1644,28-110 3027,-31 116-2848,-1 6-799,0 0 1,0 0-1,0 0 1,0-1-1,0 1 0,0 0 1,0 0-1,1 0 0,-1 0 1,0 0-1,1 0 1,-1-1-1,1 1 0,-1 0 1,1 0-1,0 0 1,-1 1-1,3-6 3480,-3 10-2346,-1 9-738,1 0-1,1 0 0,0-1 0,1 1 1,0 0-1,1-1 0,1 1 1,8 21-1,-11-33-523,0 1 0,0 0 0,0-1 0,1 1 1,-1-1-1,0 0 0,1 1 0,-1-1 0,1 0 0,-1 0 0,1 0 0,-1 0 0,1 0 1,0 0-1,-1 0 0,1-1 0,0 1 0,0 0 0,0-1 0,-1 0 0,1 1 0,0-1 0,0 0 1,0 0-1,0 0 0,0 0 0,0 0 0,-1-1 0,1 1 0,0 0 0,0-1 0,0 0 1,0 1-1,-1-1 0,1 0 0,0 0 0,2-2 0,2 0 73,0-1 0,-1 0 1,1 0-1,-1-1 0,0 1 0,0-1 0,-1 0 1,1-1-1,4-7 0,16-43-107,-19 43 0,-6 13 0,0 0 0,0 0 0,0 0 0,0 0 0,0 0 0,0 0 0,0 0 0,0 0 0,0 0 0,0 0 0,0 0 0,0 0 0,0 0 0,0 0 0,0 0 0,0 0 0,0 0 0,0 0 0,0 0 0,0 0 0,0 0 0,0 0 0,0 0 0,0 0 0,1 0 0,-1 0 0,0 0 0,0 0 0,0 0 0,0 0 0,0 0 0,0 0 0,0 0 0,0 0 0,0 0 0,0 0 0,0 0 0,0 0 0,0 0 0,0 0 0,0 0 0,0 0 0,0 0 0,0 0 0,0 0 0,1 0 0,-1 0 0,0 0 0,0 0 0,0 0 0,1 10 0,-1 14 0,-11 116 0,-16 127 0,21-229 0,-2-1 0,-2 1 0,-1-2 0,-31 68 0,41-102 0,0 1 0,0-1 0,-1 1 0,1-1 0,-1 1 0,0-1 0,0 0 0,0 0 0,0 0 0,-3 2 0,5-4 0,0 0 0,-1 1 0,1-1 0,-1 0 0,1 0 0,0 0 0,-1 0 0,1 0 0,-1 0 0,1 0 0,-1 0 0,1 0 0,0 0 0,-1 0 0,1 0 0,-1 0 0,1 0 0,-1 0 0,1 0 0,0 0 0,-1 0 0,1-1 0,-1 1 0,1 0 0,-1 0 0,0-2 0,0 1 0,0 0 0,0 0 0,0 0 0,0 0 0,0-1 0,1 1 0,-1 0 0,0-1 0,1 1 0,-1-3 0,-2-5 0,1 0 0,1 0 0,-1-1 0,1 1 0,1-1 0,0 1 0,0-1 0,1 1 0,0 0 0,1-1 0,0 1 0,1 0 0,-1 0 0,2 0 0,7-17 0,-2 10 0,0-1 0,2 1 0,-1 1 0,2 0 0,0 0 0,27-24 0,-31 32 0,-1 1 0,1 1 0,0-1 0,1 1 0,-1 1 0,1 0 0,14-6 0,-18 9 0,-1 0 0,0 0 0,1 0 0,-1 0 0,1 1 0,-1 0 0,1 0 0,-1 0 0,1 0 0,-1 1 0,1 0 0,-1-1 0,0 2 0,1-1 0,-1 0 0,0 1 0,0 0 0,4 2 0,4 4 792,2 1-1527,-6-4-3257</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23.402"/>
    </inkml:context>
    <inkml:brush xml:id="br0">
      <inkml:brushProperty name="width" value="0.05" units="cm"/>
      <inkml:brushProperty name="height" value="0.05" units="cm"/>
      <inkml:brushProperty name="color" value="#004F8B"/>
    </inkml:brush>
  </inkml:definitions>
  <inkml:trace contextRef="#ctx0" brushRef="#br0">0 60 9440,'0'0'23138,"11"-10"-22974,-2 2-151,-6 4-13,0 1 1,0-1-1,1 1 0,-1 0 0,1 0 0,0 0 1,0 1-1,0-1 0,0 1 0,0 0 1,1 0-1,-1 0 0,0 1 0,1-1 0,0 1 1,-1 0-1,10 0 0,59 1 0,0 4 0,109 19 0,-137-15 0,-21-1 0,-24-7 0,0 0 0,0 0 0,0 0 0,0 0 0,0 1 0,0-1 0,0 0 0,0 0 0,0 0 0,0 0 0,0 0 0,0 1 0,0-1 0,0 0 0,0 0 0,0 0 0,0 0 0,0 0 0,0 1 0,0-1 0,0 0 0,0 0 0,0 0 0,0 0 0,0 0 0,1 1 0,-1-1 0,0 0 0,0 0 0,0 0 0,0 0 0,0 0 0,0 0 0,0 0 0,0 0 0,1 0 0,-1 1 0,0-1 0,0 0 0,0 0 0,0 0 0,0 0 0,1 0 0,-1 0 0,0 0 0,0 0 0,0 0 0,0 0 0,0 0 0,1 0 0,-1 0 0,0 0 0,0 0 0,0 0 0,0 0 0,0 0 0,1 0 0,-1 0 0,0 0 0,0-1 0,0 1 0,0 0 0,0 0 0,1 0 0,-9 11 855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24.070"/>
    </inkml:context>
    <inkml:brush xml:id="br0">
      <inkml:brushProperty name="width" value="0.05" units="cm"/>
      <inkml:brushProperty name="height" value="0.05" units="cm"/>
      <inkml:brushProperty name="color" value="#004F8B"/>
    </inkml:brush>
  </inkml:definitions>
  <inkml:trace contextRef="#ctx0" brushRef="#br0">1 95 13168,'0'0'12633,"10"-2"-12044,33-5 627,64-4 1,-79 11-828,0 0 494,0 0-1,46-8 1,-74 8-882,130-21 897,-122 20-898,0 0 0,0-1 0,0 0 0,0-1 0,0 1 0,-1-2 0,0 1 0,9-6 0,4 3 904,-2 1-1947,-8-2-2754</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55.961"/>
    </inkml:context>
    <inkml:brush xml:id="br0">
      <inkml:brushProperty name="width" value="0.05" units="cm"/>
      <inkml:brushProperty name="height" value="0.05" units="cm"/>
      <inkml:brushProperty name="color" value="#004F8B"/>
    </inkml:brush>
  </inkml:definitions>
  <inkml:trace contextRef="#ctx0" brushRef="#br0">0 0 12056,'0'0'9361,"9"15"-8723,1 0-446,-5-9-102,-1 1 0,1 0 0,-1 1 1,-1-1-1,1 1 0,-1 0 0,0 0 0,-1 0 0,0 0 0,0 0 0,0 9 1,4 112 2547,-7-109-2979,0 0 0,-1 0 0,-1 0 0,-7 23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02.051"/>
    </inkml:context>
    <inkml:brush xml:id="br0">
      <inkml:brushProperty name="width" value="0.05" units="cm"/>
      <inkml:brushProperty name="height" value="0.05" units="cm"/>
      <inkml:brushProperty name="color" value="#004F8B"/>
    </inkml:brush>
  </inkml:definitions>
  <inkml:trace contextRef="#ctx0" brushRef="#br0">0 41 8936,'0'0'10271,"12"-3"-9979,103-22 747,-105 23-841,0-1 0,0 2 1,0-1-1,0 1 0,0 1 0,0 0 1,1 0-1,11 3 0,-16-2-82,1-1 1,-1 0-1,0 0 0,1 0 0,-1-1 1,8-1-1,21-2 675,-31 4-610,1 0 244,-11 7-228,-4 1-94,-5 3-3205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31.784"/>
    </inkml:context>
    <inkml:brush xml:id="br0">
      <inkml:brushProperty name="width" value="0.05" units="cm"/>
      <inkml:brushProperty name="height" value="0.05" units="cm"/>
      <inkml:brushProperty name="color" value="#004F8B"/>
    </inkml:brush>
  </inkml:definitions>
  <inkml:trace contextRef="#ctx0" brushRef="#br0">0 1 8936,'0'0'21690,"10"2"-21513,24 8 210,67 9-1,-60-15 206,42 10-1,-50-3-591,-32-11 64,1 1 876</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32.877"/>
    </inkml:context>
    <inkml:brush xml:id="br0">
      <inkml:brushProperty name="width" value="0.05" units="cm"/>
      <inkml:brushProperty name="height" value="0.05" units="cm"/>
      <inkml:brushProperty name="color" value="#004F8B"/>
    </inkml:brush>
  </inkml:definitions>
  <inkml:trace contextRef="#ctx0" brushRef="#br0">0 235 10752,'0'0'12839,"12"0"-12353,-6 0-425,9 0 288,0-1 0,0-1-1,0 0 1,21-5 0,-26 3 38,1 1-1,-1-2 1,0 1 0,0-1-1,0-1 1,15-11 0,-22 14-306,0 1 1,0-1-1,-1 0 1,1 0-1,-1 0 1,0 0-1,0 0 1,0-1-1,0 1 1,0-1-1,-1 1 1,1-1-1,-1 0 1,0 1-1,0-1 1,-1 0-1,1 0 1,-1 0-1,0 0 0,0 1 1,0-1-1,0 0 1,-1-4-1,0 4-2,1-1 0,-1 1-1,0 0 1,0-1 0,0 1-1,0 0 1,-1 0 0,1 0-1,-1 0 1,0 0 0,-1 0-1,1 0 1,-1 1 0,1-1-1,-1 1 1,0 0 0,0 0-1,-5-4 1,6 6-57,0-1 0,0 1-1,0-1 1,0 1 0,0 0 0,0 0 0,-1 0 0,1 0-1,0 0 1,-1 0 0,1 1 0,-1-1 0,1 1-1,-1 0 1,1-1 0,-1 1 0,1 0 0,-1 1 0,1-1-1,-1 0 1,1 1 0,-1-1 0,1 1 0,-1 0-1,1 0 1,0 0 0,0 0 0,-1 0 0,1 1 0,0-1-1,0 0 1,-2 3 0,-4 3-22,1 0 0,0 0 0,1 0 0,0 1 0,-7 10 0,10-13 0,1 0 0,-1 0 0,1 1 0,0-1 0,1 1 0,-1-1 0,1 1 0,0-1 0,0 1 0,1 8 0,-1-3 0,2 1 0,-1-1 0,1 0 0,1 0 0,0 0 0,1 0 0,5 16 0,-1-9 0,-2-5 0,0 1 0,12 19 0,-15-30 0,1 1 0,-1-1 0,0 0 0,1 0 0,0 0 0,0 0 0,0-1 0,0 1 0,0-1 0,0 0 0,1 1 0,-1-2 0,1 1 0,4 1 0,-1 0 0,0-1 0,1 0 0,-1-1 0,1 1 0,0-2 0,0 1 0,-1-1 0,1 0 0,0-1 0,14-2 0,1-2 0,37-13 0,4-2 0,-50 16-3935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4:02.167"/>
    </inkml:context>
    <inkml:brush xml:id="br0">
      <inkml:brushProperty name="width" value="0.05" units="cm"/>
      <inkml:brushProperty name="height" value="0.05" units="cm"/>
      <inkml:brushProperty name="color" value="#004F8B"/>
    </inkml:brush>
  </inkml:definitions>
  <inkml:trace contextRef="#ctx0" brushRef="#br0">0 1 25623,'0'0'6548,"19"4"-6304,-13-3-230,40 9-21,79 5 0,63-14-268,47 3 47,-199-1 221,0 1 0,1 2 0,-2 2 1,47 15-1,-69-19-102,3 1 51,-8 1-3934</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36.145"/>
    </inkml:context>
    <inkml:brush xml:id="br0">
      <inkml:brushProperty name="width" value="0.05" units="cm"/>
      <inkml:brushProperty name="height" value="0.05" units="cm"/>
      <inkml:brushProperty name="color" value="#004F8B"/>
    </inkml:brush>
  </inkml:definitions>
  <inkml:trace contextRef="#ctx0" brushRef="#br0">1 104 9848,'0'0'15566,"11"-1"-15261,35-3 387,49-11-1,44-3-73,-37 7-195,153-11 472,-57 6-269,-68 2-184,-93 12-163,41 1 0,-36 2-10,-33-2-146,0 1-1,0 0 1,0 1 0,1 0 0,-1 1 0,14 3-1,-7 0 107,-9-3-81,-1 0-1,1 0 1,0 1-1,8 5 1,-8-5 736</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39.304"/>
    </inkml:context>
    <inkml:brush xml:id="br0">
      <inkml:brushProperty name="width" value="0.05" units="cm"/>
      <inkml:brushProperty name="height" value="0.05" units="cm"/>
      <inkml:brushProperty name="color" value="#004F8B"/>
    </inkml:brush>
  </inkml:definitions>
  <inkml:trace contextRef="#ctx0" brushRef="#br0">97 108 11952,'0'0'12297,"-11"3"-11744,-30 11-5,39-13-476,0 0 0,0 1 0,0-1 1,0 1-1,0 0 0,0-1 0,0 1 0,0 0 1,1 0-1,-1 0 0,1 0 0,0 0 0,-1 1 0,1-1 1,0 0-1,-1 5 0,-1 1 222,0 0-38,0 1-1,1-1 0,0 1 1,1 0-1,0-1 1,1 1-1,-1 0 1,2 0-1,-1 0 0,1-1 1,0 1-1,1 0 1,3 9-1,-4-16-222,-1 0 0,1-1 0,0 1-1,0-1 1,0 0 0,0 1 0,0-1 0,0 0 0,0 1-1,0-1 1,0 0 0,0 0 0,1 0 0,-1 0 0,0 0 0,1 0-1,-1-1 1,1 1 0,-1 0 0,1-1 0,-1 1 0,1-1-1,0 1 1,-1-1 0,1 0 0,0 0 0,-1 0 0,1 0-1,0 0 1,-1 0 0,1 0 0,0 0 0,-1-1 0,1 1-1,-1 0 1,1-1 0,2-1 0,5-1 144,-1-1 1,1 0-1,-1-1 0,0 1 1,10-10-1,-3 1-177,-2 0 0,1-1 0,-2 0 0,0-1 0,-1 0 0,17-31 0,-19 30 0,-9 16 0,0 0 0,0 1 0,0-1 0,0 0 0,0 0 0,0 1 0,0-1 0,0 0 0,0 1 0,1-1 0,-1 0 0,0 0 0,0 1 0,0-1 0,0 0 0,1 0 0,-1 1 0,0-1 0,0 0 0,1 0 0,-1 0 0,0 1 0,0-1 0,1 0 0,-1 0 0,0 0 0,1 0 0,6 7 0,-6-4 0,0 1 0,0 0 0,1 1 0,-1-1 0,1 0 0,0 0 0,0 0 0,1 0 0,-1-1 0,1 1 0,0-1 0,0 1 0,0-1 0,0 0 0,0 0 0,1 0 0,0-1 0,-1 1 0,6 2 0,-1-1 0,1-1 0,-1 1 0,0-2 0,1 1 0,0-1 0,13 2 0,-18-4 0,0 0 0,-1 0 0,1 0 0,0 0 0,0 0 0,0-1 0,-1 0 0,1 0 0,0 0 0,-1 0 0,1 0 0,-1-1 0,1 1 0,-1-1 0,0 0 0,1 0 0,-1-1 0,4-2 0,2-5 0,0 1 0,-1-1 0,0 0 0,0-1 0,11-21 0,-17 28 0,0 0 0,0-1 0,0 1 0,-1-1 0,0 1 0,0-1 0,-1 0 0,1 1 0,-1-1 0,0 0 0,0 1 0,0-1 0,-1 0 0,0 1 0,1-1 0,-2 1 0,1-1 0,0 1 0,-4-7 0,3 7 66,0 1 0,0-1 0,0 1 0,-1 0 0,1 0 0,-1 0 0,0 0 1,0 1-1,0-1 0,0 1 0,0 0 0,0-1 0,-1 1 0,-6-3 0,8 5-208,0-1 1,0 1-1,0 0 1,0 0-1,0-1 1,0 1-1,0 0 0,0 1 1,1-1-1,-1 0 1,0 0-1,0 1 1,0-1-1,0 1 0,0 0 1,1-1-1,-1 1 1,0 0-1,0 0 1,1 0-1,-1 0 0,1 1 1,-1-1-1,1 0 1,-1 1-1,1-1 1,0 1-1,0-1 1,0 1-1,0-1 0,0 1 1,0 0-1,0 0 1,0 2-1</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43.425"/>
    </inkml:context>
    <inkml:brush xml:id="br0">
      <inkml:brushProperty name="width" value="0.05" units="cm"/>
      <inkml:brushProperty name="height" value="0.05" units="cm"/>
      <inkml:brushProperty name="color" value="#004F8B"/>
    </inkml:brush>
  </inkml:definitions>
  <inkml:trace contextRef="#ctx0" brushRef="#br0">106 141 8536,'0'0'17125,"-11"7"-16683,-35 23-3,42-27-311,1 1 0,-1-1-1,0 1 1,1 1 0,0-1 0,0 0 0,0 1 0,1-1 0,-1 1 0,1 0-1,0 0 1,1 0 0,-1 0 0,-1 9 0,2-9 28,-1 3 115,1 0 1,0 1-1,0-1 0,1 0 0,0 0 0,0 1 0,3 13 0,-3-20-198,1 1 0,-1 0 0,1-1 0,0 1 0,0-1 0,0 1 1,0-1-1,0 1 0,0-1 0,1 1 0,-1-1 0,1 0 0,-1 0 0,1 0 1,0 0-1,0 0 0,0 0 0,0-1 0,0 1 0,1-1 0,-1 1 0,0-1 1,1 0-1,-1 0 0,1 0 0,4 1 0,-4-1-73,0-1 0,0 0 0,0 0 0,0 0 0,0-1 0,-1 1 0,1-1 0,0 1 0,0-1 0,0 0 0,-1 0 0,1 0 0,0-1 0,-1 1 0,1-1 0,-1 1 0,1-1 0,-1 0 0,0 0 0,0 0 0,0 0 0,4-4 0,2-5 0,-1-1 0,0 1 0,9-21 0,-9 19 0,-4 8 0,-1-1 0,1 0 0,-1 0 0,0-1 0,0 1 0,-1 0 0,0-1 0,0 1 0,0-9 0,-1 15 0,0 0 0,0 0 0,0 1 0,1-1 0,-1 0 0,0 0 0,0 0 0,0 0 0,0 0 0,0 0 0,0 0 0,1 0 0,-1 0 0,0 0 0,0 0 0,0 0 0,0 0 0,1 1 0,-1-1 0,0 0 0,0 0 0,0 0 0,0-1 0,0 1 0,1 0 0,-1 0 0,0 0 0,0 0 0,0 0 0,0 0 0,0 0 0,1 0 0,-1 0 0,0 0 0,0 0 0,0 0 0,0 0 0,0-1 0,0 1 0,1 0 0,-1 0 0,0 0 0,0 0 0,0 0 0,0 0 0,0-1 0,0 1 0,0 0 0,0 0 0,0 0 0,0 0 0,0 0 0,0-1 0,0 1 0,0 0 0,0 0 0,0 0 0,0 0 0,0 0 0,0-1 0,0 1 0,0 0 0,0 0 0,0 0 0,0-1 0,1 6 0,1 0 0,-1 0 0,1 0 0,0-1 0,0 1 0,0-1 0,1 0 0,-1 1 0,1-1 0,0 0 0,1-1 0,-1 1 0,5 4 0,3 4 0,-4-5 0,0 0 0,0-1 0,1 0 0,0 0 0,0 0 0,0-1 0,1 0 0,-1-1 0,1 0 0,0 0 0,1-1 0,-1 0 0,0 0 0,18 1 0,-22-4 0,0 0 0,0 0 0,-1 0 0,1-1 0,0 0 0,-1 0 0,1 0 0,0-1 0,-1 1 0,0-1 0,1 0 0,-1 0 0,0-1 0,7-4 0,-4 2 0,-1 0 0,1-1 0,-1 0 0,-1 0 0,1 0 0,-1-1 0,8-11 0,-8 10 0,-1 0 0,0 0 0,0-1 0,-1 1 0,0-1 0,-1 0 0,0 0 0,0 1 0,-1-1 0,0-1 0,0 1 0,-1 0 0,-1 0 0,1 0 0,-1 0 0,-1 0 0,0 0 0,0 0 0,-1 1 0,0-1 0,0 1 0,-5-9 0,4 11 0,0 0 0,0 0 0,-1 1 0,1-1 0,-1 1 0,-11-9 0,10 9 0,2 2 0,-12-9 0,16 11 0,-1 1 0,1 0 0,0 0 0,-1-1 0,1 1 0,0 0 0,-1 0 0,1 0 0,-1-1 0,1 1 0,0 0 0,-1 0 0,1 0 0,-1 0 0,1 0 0,-1 0 0,1 0 0,0 0 0,-1 0 0,1 0 0,-1 0 0,1 0 0,-1 1 0,1-1 0,0 0 0,-1 0 0,1 0 0,-1 0 0,1 1 0,0-1 0,-1 0 0,1 0 0,0 1 0,-1-1 0,1 1 0,6 25 0,-2-7-3997</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44.186"/>
    </inkml:context>
    <inkml:brush xml:id="br0">
      <inkml:brushProperty name="width" value="0.05" units="cm"/>
      <inkml:brushProperty name="height" value="0.05" units="cm"/>
      <inkml:brushProperty name="color" value="#004F8B"/>
    </inkml:brush>
  </inkml:definitions>
  <inkml:trace contextRef="#ctx0" brushRef="#br0">98 0 10752,'0'0'17094,"-10"4"-16628,-35 14-27,42-17-334,1 1 0,-1-1-1,0 1 1,1 0 0,-1-1-1,1 1 1,0 0 0,0 1-1,0-1 1,0 0 0,0 1 0,0-1-1,0 1 1,1 0 0,-2 3-1,-1 1 310,3-5-373,1 0 0,-1-1 0,1 1 0,0-1-1,0 1 1,0-1 0,-1 1 0,2 0-1,-1-1 1,0 1 0,0-1 0,0 1 0,1 0-1,-1-1 1,1 1 0,-1-1 0,1 0-1,0 1 1,0-1 0,-1 1 0,1-1 0,0 0-1,0 1 1,0-1 0,2 1 0,0 2 81,0-1 1,0 1 0,1-1-1,0 0 1,-1 0-1,8 4 1,-6-5-123,1 0 0,-1-1 0,1 1 0,-1-1 0,1-1 0,-1 1 0,1-1 0,10-1 0,-1 0 0,0-1 0,16-4 0,-26 4 190,22-5 261,-15 0-5056</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45.392"/>
    </inkml:context>
    <inkml:brush xml:id="br0">
      <inkml:brushProperty name="width" value="0.05" units="cm"/>
      <inkml:brushProperty name="height" value="0.05" units="cm"/>
      <inkml:brushProperty name="color" value="#004F8B"/>
    </inkml:brush>
  </inkml:definitions>
  <inkml:trace contextRef="#ctx0" brushRef="#br0">1 128 17223,'0'0'13216,"14"-3"-12856,84-25 163,65-15 377,-117 35-812,34-6 136,153-7 1,-182 20-225,50-6 0,-98 6 0,-1 0 0,0 1 0,1 0 0,-1-1 0,1 1 0,-1 0 0,1 0 0,-1 0 0,1 1 0,-1-1 0,1 1 0,-1-1 0,0 1 0,1 0 0,-1 0 0,0 0 0,0 0 0,1 0 0,-1 0 0,0 1 0,0-1 0,0 1 0,0-1 0,-1 1 0,1 0 0,2 2 0,-1 7 740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46.582"/>
    </inkml:context>
    <inkml:brush xml:id="br0">
      <inkml:brushProperty name="width" value="0.05" units="cm"/>
      <inkml:brushProperty name="height" value="0.05" units="cm"/>
      <inkml:brushProperty name="color" value="#004F8B"/>
    </inkml:brush>
  </inkml:definitions>
  <inkml:trace contextRef="#ctx0" brushRef="#br0">69 186 9240,'0'0'14683,"-10"10"-14056,-29 32-12,37-40-529,1-1 1,0 1 0,0-1-1,0 1 1,-1 0 0,2-1-1,-1 1 1,0 0 0,0 0 0,0 0-1,1-1 1,-1 1 0,1 0-1,0 0 1,-1 0 0,1 0 0,0 4-1,-1 6 633,0-11-642,1 0 0,-1 0 0,1 0 0,-1 0 0,1 0 0,0 0 0,-1 0 0,1 0 0,0 0 0,0 0-1,0 0 1,0 0 0,0 0 0,0 0 0,0 0 0,0 0 0,0 0 0,1 0 0,-1 0 0,0 0 0,1 0-1,-1 0 1,0 0 0,1 0 0,-1 0 0,1 0 0,0 0 0,-1 0 0,1-1 0,0 1 0,-1 0 0,1 0-1,0-1 1,0 1 0,0-1 0,0 1 0,0 0 0,-1-1 0,1 0 0,0 1 0,0-1 0,0 1 0,0-1-1,0 0 1,0 0 0,1 0 0,0 0 0,2 1 43,0-1-1,0 0 0,0 0 1,1-1-1,-1 1 1,0-1-1,0 0 1,0 0-1,-1 0 1,1 0-1,5-3 1,5-7-89,0 0 0,0-1-1,-1 0 1,0-2 0,20-26 0,-17 20-27,-4 7-4,-9 10 0,0 0 0,0 0 0,-1 0 0,1 0 0,-1 0 0,0-1 0,0 1 0,0-1 0,0 1 0,1-6 0,-2 9 0,-1-1 0,0 1 0,0 0 0,0 0 0,0-1 0,0 1 0,0 0 0,0 0 0,0 0 0,1-1 0,-1 1 0,0 0 0,0 0 0,0-1 0,1 1 0,-1 0 0,0 0 0,0 0 0,0 0 0,1 0 0,-1-1 0,0 1 0,0 0 0,1 0 0,-1 0 0,0 0 0,0 0 0,1 0 0,-1 0 0,0 0 0,0 0 0,1 0 0,-1 0 0,0 0 0,1 0 0,-1 0 0,0 0 0,0 0 0,1 0 0,-1 0 0,0 0 0,0 1 0,1-1 0,-1 0 0,0 0 0,0 0 0,0 0 0,1 0 0,-1 1 0,0-1 0,0 0 0,0 0 0,0 0 0,1 1 0,-1-1 0,0 0 0,0 0 0,0 1 0,0-1 0,0 0 0,1 1 0,6 8 0,2 3 0,-1 0 0,2 0 0,0-1 0,0-1 0,1 0 0,0 0 0,1-1 0,16 10 0,-24-17 0,0 1 0,1-1 0,-1 0 0,0 0 0,1 0 0,0-1 0,-1 1 0,1-1 0,0 0 0,0-1 0,-1 1 0,1-1 0,0 0 0,0 0 0,0-1 0,0 1 0,0-1 0,-1 0 0,1 0 0,0-1 0,-1 1 0,1-1 0,-1 0 0,0 0 0,1-1 0,-1 1 0,0-1 0,7-6 0,-7 4 0,1 0 0,-1-1 0,0 1 0,-1-1 0,0 0 0,1 0 0,-2-1 0,1 1 0,-1 0 0,0-1 0,0 0 0,-1 1 0,0-1 0,1-9 0,-2 8 0,1 0 0,-1 0 0,-1 0 0,1 0 0,-1 0 0,-1 0 0,1 0 0,-2 1 0,1-1 0,-1 1 0,0-1 0,-4-7 0,-12-9 0,18 23 0,0 0 0,0 1 0,0-1 0,0 0 0,0 0 0,0 1 0,0-1 0,0 1 0,0-1 0,0 1 0,0-1 0,-1 1 0,1 0 0,0 0 0,0-1 0,0 1 0,-1 0 0,1 0 0,0 0 0,0 0 0,0 0 0,-2 1 0,-12 2 850,7-6-5635</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47.784"/>
    </inkml:context>
    <inkml:brush xml:id="br0">
      <inkml:brushProperty name="width" value="0.05" units="cm"/>
      <inkml:brushProperty name="height" value="0.05" units="cm"/>
      <inkml:brushProperty name="color" value="#004F8B"/>
    </inkml:brush>
  </inkml:definitions>
  <inkml:trace contextRef="#ctx0" brushRef="#br0">109 0 11152,'0'0'9242,"-6"14"-8787,-1 2-312,-3 7 113,1 0-1,-7 26 1,-2 26 652,3 0 0,-9 142 0,21-117 71,17 173 1,2-158-217,5-2-1,5 0 1,45 120-1,-57-199-445,1 0-1,2-1 0,1-1 0,2-1 0,1 0 1,25 28-1,-26-34-130,-15-17-119,1 0-1,-1-1 1,1 0 0,1 0-1,0 0 1,-1-1 0,2 0-1,-1 0 1,1-1 0,0 0 0,0-1-1,10 5 1,-15-9-67,-1 0 0,1-1 0,0 1 0,-1-1 0,0 1 0,1-1 0,-1 0 0,1 0 0,-1 0 0,0-1 0,0 1 0,1 0 0,1-3 0,0 1 0,10-7 167,0 0 0,-1-2 0,0 1-1,-1-2 1,12-14 0,43-61-4391,-64 83 3428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48.591"/>
    </inkml:context>
    <inkml:brush xml:id="br0">
      <inkml:brushProperty name="width" value="0.05" units="cm"/>
      <inkml:brushProperty name="height" value="0.05" units="cm"/>
      <inkml:brushProperty name="color" value="#004F8B"/>
    </inkml:brush>
  </inkml:definitions>
  <inkml:trace contextRef="#ctx0" brushRef="#br0">29 0 10848,'0'0'8565,"5"12"-7988,17 40 212,38 62 1,23 50 326,-52-85-614,-3 1 0,-3 1 1,-4 2-1,-4 0 0,-3 0 1,-5 2-1,-1 159 0,-14-181-158,-3 0 1,-3-1-1,-3 0 0,-22 59 0,20-75 40,-2 0-1,-29 52 0,-57 79 1381,77-132-1110,21-33-376,0-1-1,-15 17 0,2-11-4435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51.422"/>
    </inkml:context>
    <inkml:brush xml:id="br0">
      <inkml:brushProperty name="width" value="0.05" units="cm"/>
      <inkml:brushProperty name="height" value="0.05" units="cm"/>
      <inkml:brushProperty name="color" value="#004F8B"/>
    </inkml:brush>
  </inkml:definitions>
  <inkml:trace contextRef="#ctx0" brushRef="#br0">136 0 9848,'0'0'11539,"-7"14"-11021,-7 18-288,-8 15 912,-26 83-1,34-74-581,3 0-1,3 1 1,-3 80 0,10-31 510,21 176 0,-13-238-588,2 0 0,1-1 0,3 0 0,1-1 0,2 0 0,37 67 0,-34-72-183,-7-15-155,19 29 1,-29-49-145,0 0 0,-1 0 0,1 0 0,0 0 0,0-1 0,0 1 0,0-1 0,0 1 0,0-1 0,0 0 0,1 0 0,-1 0 0,0 0 0,3 1 0,-3-2 0,-1 0 0,0 0 0,1 0 0,-1 0 0,1 0 0,-1 0 0,0 0 0,1-1 0,-1 1 0,0 0 0,0-1 0,1 1 0,-1-1 0,0 1 0,0-1 0,0 0 0,1 1 0,-1-1 0,0 0 0,0 0 0,0 0 0,0 0 0,0 0 0,-1 0 0,1 0 0,0 0 0,0 0 0,-1 0 0,2-3 0,19-45 857,-12 22-5683</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52.278"/>
    </inkml:context>
    <inkml:brush xml:id="br0">
      <inkml:brushProperty name="width" value="0.05" units="cm"/>
      <inkml:brushProperty name="height" value="0.05" units="cm"/>
      <inkml:brushProperty name="color" value="#004F8B"/>
    </inkml:brush>
  </inkml:definitions>
  <inkml:trace contextRef="#ctx0" brushRef="#br0">1 0 9944,'0'0'13905,"2"11"-13336,7 37 523,-3 0 0,1 61 0,-3 120 2365,-3-198-3053,0-25-304,-1 0 1,1 0-1,-1 1 0,-1-1 1,1 0-1,-1 0 0,0 0 1,0 0-1,-1 0 0,0 0 1,-3 7-1,5-12 14,-5 8 482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4:05.991"/>
    </inkml:context>
    <inkml:brush xml:id="br0">
      <inkml:brushProperty name="width" value="0.05" units="cm"/>
      <inkml:brushProperty name="height" value="0.05" units="cm"/>
      <inkml:brushProperty name="color" value="#004F8B"/>
    </inkml:brush>
  </inkml:definitions>
  <inkml:trace contextRef="#ctx0" brushRef="#br0">1 609 18575,'0'0'2059,"10"-10"-1668,76-75 847,-74 74-965,5-5 179,-1 0 0,-1-1 0,0-1 0,-2 0-1,20-33 1,42-90 1660,-63 121-1654,23-30-1,-3 6 343,-19 25-560,-6 11-16,-1 0 0,-1-1-1,0 0 1,0 0 0,-1 0 0,4-11-1,-1-1 1629,8 38-1825,-7-3-27,0 0 0,-1 1 0,0 0 0,6 24 0,14 66 0,-25-95 0,3 16 0,-1 1 0,2 46 0,-6-61 0,0 0 0,-1 0 0,-1 0 0,1 0 0,-2 0 0,0 0 0,0-1 0,-8 17 0,10-25 0,-1 0 0,1 0 0,-1-1 0,0 1 0,1 0 0,-1-1 0,-1 0 0,1 1 0,0-1 0,0 0 0,-1 0 0,1 0 0,-1 0 0,0-1 0,0 1 0,1-1 0,-1 1 0,-5 0 0,4-1 0,0-1 0,-1 1 0,1-1 0,-1 0 0,1 0 0,-1-1 0,1 1 0,0-1 0,-1 0 0,1-1 0,0 1 0,-8-4 0,-11-5 0,0 0 0,0-2 0,1 0 0,1-2 0,-22-16 0,26 17 0,14 12 0,1 0 0,-1-1 0,1 1 0,0-1 0,0 0 0,0 1 0,0-1 0,0 0 0,-3-4 0,5 6 0,0-1 0,0 1 0,0 0 0,0 0 0,0 0 0,0-1 0,0 1 0,0 0 0,0 0 0,0 0 0,-1 0 0,1-1 0,0 1 0,0 0 0,0 0 0,0 0 0,0 0 0,-1 0 0,1 0 0,0-1 0,0 1 0,0 0 0,0 0 0,-1 0 0,1 0 0,0 0 0,0 0 0,0 0 0,-1 0 0,1 0 0,0 0 0,0 0 0,0 0 0,-1 0 0,1 0 0,0 0 0,0 0 0,0 0 0,0 0 0,-1 0 0,1 0 0,0 1 0,0-1 0,-1 0 0,1 1 0,0-1 0,0 0 0,0 1 0,0-1 0,0 0 0,0 1 0,0-1 0,0 1 0,0-1 0,0 0 0,0 1 0,0-1 0,0 1 0,0-1 0,0 0 0,1 1 0,-1-1 0,0 0 0,0 1 0,0-1 0,0 0 0,1 1 0,-1-1 0,6 8 0,0-1 0,0-1 0,0 1 0,1-1 0,0 0 0,0-1 0,1 0 0,-1 0 0,1 0 0,10 3 0,8 4 0,1-3 0,27 8 0,-38-13 0,0-1 0,0-1 0,0 0 0,0-1 0,0-1 0,0 0 0,0-1 0,0-1 0,0 0 0,0-1 0,31-11 0,-25 5 0,1-1 0,-2 0 0,1-2 0,-1-1 0,-1 0 0,0-2 0,22-21 0,-25 21 0,-7 6 0,0 0 0,0-1 0,-1 1 0,-1-2 0,13-18 0,-15 20 0,12-22 0,-17 30 0,0-1 0,0 0 0,-1 1 0,1-1 0,0 0 0,-1 0 0,0 1 0,1-1 0,-1 0 0,0 0 0,0 0 0,0 0 0,0-3 0,0 5 0,0 0 0,-1 0 0,1 0 0,0 0 0,-1 0 0,1 0 0,0 0 0,-1-1 0,1 1 0,0 0 0,0 0 0,-1 0 0,1 0 0,0 0 0,-1 1 0,1-1 0,0 0 0,-1 0 0,1 0 0,0 0 0,-1 0 0,1 0 0,0 0 0,0 1 0,-1-1 0,1 0 0,0 0 0,0 0 0,-1 1 0,1-1 0,0 0 0,0 0 0,0 1 0,-1-1 0,1 0 0,0 1 0,-14 12 0,12-11 0,-2 4 0,-1-1 0,1 1 0,1 0 0,-1 0 0,1 0 0,0 0 0,1 0 0,-1 1 0,1-1 0,1 1 0,-1 0 0,1 0 0,0-1 0,1 1 0,-1 0 0,1 0 0,2 13 0,-1-14 0,0 0 0,0 0 0,0 0 0,0-1 0,1 1 0,0 0 0,0-1 0,1 1 0,-1-1 0,1 0 0,0 0 0,1 0 0,-1 0 0,1-1 0,0 1 0,0-1 0,1 0 0,-1 0 0,1 0 0,0-1 0,5 3 0,-6-4 0,0 0 0,0 0 0,0-1 0,0 0 0,0 0 0,0 0 0,1 0 0,-1-1 0,6 1 0,-8-1 0,1-1 0,0 1 0,-1-1 0,1 0 0,0 0 0,-1 0 0,1 0 0,-1 0 0,0 0 0,1 0 0,-1-1 0,0 0 0,0 1 0,0-1 0,0 0 0,3-3 0,-3 2 0,1 0 0,-1-1 0,0 1 0,0-1 0,0 1 0,-1-1 0,1 0 0,-1 0 0,0 0 0,0 1 0,0-1 0,0 0 0,-1-1 0,0 1 0,0 0 0,0 0 0,0 0 0,0 0 0,-1 0 0,0 0 0,0 0 0,0 0 0,0 1 0,-3-6 0,0 0 0,0 0 0,-1 0 0,0 0 0,-1 0 0,0 1 0,0 0 0,-1 0 0,-13-11 0,13 13 0,-1 1 0,1 0 0,-1 1 0,-1-1 0,1 2 0,0-1 0,-1 1 0,0 1 0,-14-3 0,16 3 0,10 1 0,9-1 0,-2 1 0,103-26 0,-38 5 0,98-16 0,-169 37 0,4 0 0,0-1 0,0 2 0,1-1 0,16 2 0,-23-1 0,0 0 0,0 1 0,0-1 0,0 1 0,-1-1 0,1 1 0,0 0 0,0 0 0,0 0 0,-1 0 0,1 0 0,0 0 0,-1 0 0,1 1 0,-1-1 0,1 1 0,-1-1 0,0 1 0,0-1 0,1 1 0,-1 0 0,0-1 0,-1 1 0,1 0 0,0 0 0,0 3 0,1 2 0,-1-1 0,-1 1 0,1 0 0,-1 0 0,0 0 0,-1-1 0,0 1 0,0 0 0,0 0 0,-5 11 0,-3 9 0,-17 32 0,17-41 0,0-3 0,8-13 0,-1 0 0,1 0 0,-1 0 0,1 0 0,0 0 0,0 0 0,0 1 0,0-1 0,1 0 0,-2 4 0,3-6 0,-1 0 0,0 0 0,0 0 0,1 0 0,-1 1 0,0-1 0,1 0 0,-1 0 0,0 0 0,1 0 0,-1 0 0,0 0 0,0 0 0,1 0 0,-1 0 0,0 0 0,1-1 0,-1 1 0,0 0 0,1 0 0,-1 0 0,0 0 0,0 0 0,1 0 0,-1-1 0,0 1 0,0 0 0,1 0 0,-1 0 0,0-1 0,0 1 0,1 0 0,-1 0 0,0-1 0,13-9 0,26-27 0,-2 2 0,76-57 0,-89 73 0,-20 15 0,0 1 0,1-1 0,-1 1 0,1 0 0,0 0 0,0 0 0,0 1 0,8-4 0,-12 6 0,0 1 0,0-1 0,0 0 0,-1 0 0,1 0 0,0 0 0,0 1 0,0-1 0,0 0 0,-1 1 0,1-1 0,0 1 0,0-1 0,-1 1 0,1-1 0,0 1 0,-1-1 0,1 1 0,-1 0 0,1-1 0,-1 1 0,1 0 0,-1 0 0,1-1 0,-1 1 0,0 0 0,1 0 0,-1 0 0,1 1 0,7 25 0,-3 0 0,11 34 0,-13-51 0,0-1 0,1 0 0,1 0 0,-1 0 0,1 0 0,1-1 0,6 8 0,-10-15 0,-1 0 0,1 1 0,-1-1 0,1 0 0,0 0 0,-1-1 0,1 1 0,0 0 0,0-1 0,-1 1 0,1-1 0,0 1 0,0-1 0,0 0 0,0 0 0,0 0 0,0 0 0,0 0 0,0 0 0,-1 0 0,1-1 0,0 1 0,0-1 0,0 1 0,0-1 0,-1 0 0,3-1 0,8-3 0,-1-1 0,20-13 0,-26 15 0,11-7 0,-2-1 0,1 0 0,-2-1 0,0-1 0,0 0 0,15-24 0,14-18 0,-43 61 0,-1 0 0,1 0 0,0 0 0,1 1 0,-1-1 0,1 0 0,0 0 0,0 0 0,2 8 0,-2-3 0,2 1 0,0 0 0,0-1 0,5 15 0,-6-22 0,0 0 0,1-1 0,-1 1 0,1-1 0,-1 1 0,1-1 0,0 0 0,0 0 0,0 0 0,0 0 0,0 0 0,1 0 0,-1 0 0,0-1 0,1 1 0,5 2 0,-4-3 0,0 0 0,0 0 0,1 0 0,-1-1 0,0 1 0,1-1 0,-1 0 0,0 0 0,1-1 0,5 0 0,8-4 0,-1 0 0,1-2 0,-1 1 0,21-13 0,-26 13 0,42-23 0,50-37 0,-28 17 0,-67 44 0,-2 0 0,1 0 0,0 1 0,15-6 0,-26 13 0,0 0 0,-1 1 0,1-1 0,0 1 0,1-1 0,-1 1 0,-1 4 0,-10 11 0,-43 41 0,56-57 0,-1-1 0,0 0 0,1 1 0,0-1 0,0 1 0,-1-1 0,1 1 0,1-1 0,-1 1 0,0 0 0,1 0 0,-1-1 0,1 1 0,0 0 0,0 0 0,0-1 0,0 1 0,1 0 0,-1 0 0,2 5 0,0-5 0,-1 1 0,1-1 0,0 0 0,0 1 0,0-1 0,0 0 0,1 0 0,-1 0 0,1-1 0,-1 1 0,1 0 0,0-1 0,0 0 0,6 3 0,15 10 0,-16-10 0,0 0 0,0 0 0,1-1 0,-1 0 0,1 0 0,0-1 0,0 0 0,0 0 0,0-1 0,17 2 0,-3-7 978,-4 1-5891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52.975"/>
    </inkml:context>
    <inkml:brush xml:id="br0">
      <inkml:brushProperty name="width" value="0.05" units="cm"/>
      <inkml:brushProperty name="height" value="0.05" units="cm"/>
      <inkml:brushProperty name="color" value="#004F8B"/>
    </inkml:brush>
  </inkml:definitions>
  <inkml:trace contextRef="#ctx0" brushRef="#br0">0 45 11952,'0'0'14907,"13"-7"-14444,44-21-2,-49 26-327,-1 0 0,1 0 0,0 0 0,0 1 0,-1 1 0,1-1 0,0 1 0,0 1-1,0-1 1,-1 1 0,12 3 0,2-1 212,19 0 256,10 1 456,-43-3-911,-1 1 465,0-2-4081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0:54.245"/>
    </inkml:context>
    <inkml:brush xml:id="br0">
      <inkml:brushProperty name="width" value="0.05" units="cm"/>
      <inkml:brushProperty name="height" value="0.05" units="cm"/>
      <inkml:brushProperty name="color" value="#004F8B"/>
    </inkml:brush>
  </inkml:definitions>
  <inkml:trace contextRef="#ctx0" brushRef="#br0">149 64 9536,'0'0'13534,"-9"5"-12942,-4 0-373,7-3-85,0 1 1,1-1 0,-1 1-1,1 0 1,0 1 0,-6 4-1,4-2 312,1 1-1,-1 0 0,2 0 1,-7 9-1,4-5 151,2-1-214,1 0 1,1 0 0,-1 0-1,1 1 1,1 0 0,-3 17-1,4-15-77,0 1-1,2 0 0,-1 0 1,2-1-1,0 1 0,1 0 1,4 21-1,-5-34-304,-1 0 0,1 1 0,-1-1 0,1 0 0,0 0 0,-1 1 0,1-1 0,0 0 0,0 0 0,-1 0 0,1 0 0,0 0 0,0 0 0,0-1 0,1 1 0,-1 0 0,0 0 0,0-1 0,0 1 0,0 0 0,1-1 0,-1 0 0,0 1 0,1-1 0,-1 0 0,0 1 0,1-1 0,-1 0 0,0 0 0,1 0 0,-1 0 0,0 0 0,1-1 0,-1 1 0,0 0 0,1 0 0,-1-1 0,2 0 0,1 0 0,1-1 0,0 1 0,0-1 0,0 0 0,-1-1 0,0 1 0,1-1 0,-1 0 0,5-4 0,4-7 0,-1 0 0,-1-1 0,11-18 0,-22 33 0,0 0 0,0 0 0,0 0 0,0-1 0,0 1 0,0 0 0,0 0 0,0 0 0,0-1 0,0 1 0,0 0 0,0 0 0,0 0 0,0 0 0,0-1 0,1 1 0,-1 0 0,0 0 0,0 0 0,0 0 0,0-1 0,0 1 0,1 0 0,-1 0 0,0 0 0,0 0 0,0 0 0,0 0 0,1 0 0,-1 0 0,0 0 0,0 0 0,0 0 0,1 0 0,-1 0 0,0-1 0,0 1 0,0 0 0,1 1 0,-1-1 0,0 0 0,0 0 0,0 0 0,1 0 0,-1 0 0,0 0 0,0 0 0,0 0 0,0 0 0,1 0 0,-1 0 0,0 0 0,0 1 0,0-1 0,0 0 0,0 0 0,1 0 0,3 12 0,-3-8 0,9 11 0,0 0 0,1 0 0,18 16 0,-25-27 0,-1-1 0,1 1 0,0-1 0,0-1 0,1 1 0,-1 0 0,0-1 0,1 0 0,0 0 0,-1 0 0,1-1 0,0 1 0,0-1 0,0-1 0,0 1 0,0 0 0,9-1 0,-11-1 0,0 0 0,0 0 0,0-1 0,0 1 0,0 0 0,-1-1 0,1 0 0,0 1 0,-1-1 0,0 0 0,1-1 0,-1 1 0,3-4 0,27-36 0,-25 31 0,-1 0 0,1-1 0,-2 0 0,0 0 0,0 0 0,-1 0 0,-1-1 0,0 0 0,-1 0 0,0 0 0,-1 0 0,0 0 0,-1 0 0,0 0 0,-2 0 0,-3-22 0,3 30 0,1 1 0,-1 0 0,1-1 0,-2 1 0,1 0 0,0 0 0,-1 0 0,1 0 0,-1 1 0,0-1 0,-1 1 0,1-1 0,-5-2 0,-2-1 0,-1 0 0,1 1 0,-18-7 0,24 12 0,-17-12 850,12 4-5635</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04.927"/>
    </inkml:context>
    <inkml:brush xml:id="br0">
      <inkml:brushProperty name="width" value="0.05" units="cm"/>
      <inkml:brushProperty name="height" value="0.05" units="cm"/>
      <inkml:brushProperty name="color" value="#004F8B"/>
    </inkml:brush>
  </inkml:definitions>
  <inkml:trace contextRef="#ctx0" brushRef="#br0">163 0 9040,'0'0'10489,"-1"11"-10101,-4 32-8,4-41-325,1-1 1,0 0-1,-1 0 1,1 1 0,-1-1-1,0 0 1,1 0-1,-1 0 1,0 1-1,1-1 1,-1 0-1,0 0 1,0 0 0,0 0-1,0-1 1,0 1-1,0 0 1,0 0-1,-1-1 1,1 1 0,0 0-1,0-1 1,-2 1-1,-3 2 209,-5 6 359,0 1-1,1 0 1,-15 20 0,-14 14 379,36-41-886,-1 0 0,2 0-1,-1 1 1,0-1 0,1 1-1,-1 0 1,1 0 0,0 0-1,1 0 1,-1 0 0,1 0 0,-1 0-1,1 1 1,0 4 0,1-8-57,0 1 1,0-1 0,0 1 0,0-1 0,0 1 0,0-1-1,0 1 1,1-1 0,-1 0 0,1 1 0,-1-1 0,1 1 0,0-1-1,-1 0 1,1 1 0,0-1 0,2 2 0,-2-2-6,1 1 1,0-1-1,-1 0 1,1 0-1,0 0 1,0 0 0,0-1-1,0 1 1,0 0-1,0-1 1,0 1-1,0-1 1,0 0-1,0 1 1,0-1 0,3-1-1,99 1 923,-95-1-895,0 0-1,0 0 0,0-1 0,0 0 0,-1-1 0,1 0 0,0-1 1,-1 1-1,0-2 0,10-6 0,-1 2-22,-15 8-80,1-1-1,0 0 0,-1 0 1,1 0-1,-1 0 0,0-1 1,1 1-1,1-3 0,2-5-4084</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05.772"/>
    </inkml:context>
    <inkml:brush xml:id="br0">
      <inkml:brushProperty name="width" value="0.05" units="cm"/>
      <inkml:brushProperty name="height" value="0.05" units="cm"/>
      <inkml:brushProperty name="color" value="#004F8B"/>
    </inkml:brush>
  </inkml:definitions>
  <inkml:trace contextRef="#ctx0" brushRef="#br0">1 53 11256,'0'0'10913,"12"-8"-10387,40-21-28,-46 26-389,-1 1 0,0 0 0,1 1 0,-1 0 0,1-1 0,0 2 0,-1-1 0,10 1 0,6-2 278,-18 2-275,0-1 0,0 1 0,0 0 0,0 0 0,0 0 0,0 0 0,0 0 0,0 1 0,0-1 0,0 1 0,0 0 0,0 0 0,0 0 0,4 3 0,-6-3-63,1 0 1,-1 0 0,0 0 0,0 1 0,0-1-1,0 0 1,0 1 0,0-1 0,0 1 0,-1-1 0,1 1-1,0-1 1,-1 1 0,1 0 0,-1-1 0,0 1 0,1-1-1,-1 1 1,0 0 0,0-1 0,0 1 0,0 0 0,-1-1-1,1 1 1,0 0 0,-1 1 0,-3 12 248,0-1 0,-1 0 0,0 0 0,-1-1 0,-9 15 0,15-27-246,-1 0 1,1 0 0,-1 0 0,1 0-1,0 0 1,-1 0 0,1 0 0,0 0-1,-1 0 1,1 0 0,0 1-1,0-1 1,0 0 0,0 0 0,0 0-1,1 0 1,-1 0 0,0 1 0,0-1-1,1 0 1,0 1 0,0 0 12,0 0 0,1 0 1,-1 0-1,1 0 0,-1-1 1,1 1-1,0-1 0,0 1 1,0-1-1,2 2 0,7 3 159,1-1 0,-1 0 0,17 4 0,-16-5 32,13 7-76,-16-5-3823</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06.934"/>
    </inkml:context>
    <inkml:brush xml:id="br0">
      <inkml:brushProperty name="width" value="0.05" units="cm"/>
      <inkml:brushProperty name="height" value="0.05" units="cm"/>
      <inkml:brushProperty name="color" value="#004F8B"/>
    </inkml:brush>
  </inkml:definitions>
  <inkml:trace contextRef="#ctx0" brushRef="#br0">1 141 10152,'0'0'11882,"13"-2"-11497,231-39 1422,-58 20-923,-32 5-180,-151 15-688,297-42 1531,-262 38-1198,-29 5-47,0-1-1,0-1 1,0 1-1,16-6 1,-12 10 856,-11-2-1453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08.092"/>
    </inkml:context>
    <inkml:brush xml:id="br0">
      <inkml:brushProperty name="width" value="0.05" units="cm"/>
      <inkml:brushProperty name="height" value="0.05" units="cm"/>
      <inkml:brushProperty name="color" value="#004F8B"/>
    </inkml:brush>
  </inkml:definitions>
  <inkml:trace contextRef="#ctx0" brushRef="#br0">62 56 10248,'0'0'12801,"-3"11"-12319,-24 91 908,25-93-1194,-23 85 1259,24-86-1308,-1 0 0,1 1 0,1-1 0,0 0 0,0 0 0,0 1 0,1-1 0,1 0 0,2 11 0,-3-17-93,-1 0-1,1 0 1,0 0 0,-1-1 0,1 1 0,0 0-1,0-1 1,1 1 0,-1 0 0,0-1-1,0 1 1,1-1 0,-1 0 0,1 1 0,-1-1-1,1 0 1,0 0 0,-1 0 0,1 0 0,0 0-1,3 0 1,-3 0 6,1-1 0,0 0 0,0 0 0,0 0 1,0 0-1,0 0 0,0-1 0,0 1 0,0-1 0,0 0 0,0 0 0,5-2 0,1-2 42,1 0-1,-1-1 0,1-1 0,-2 1 1,1-1-1,12-14 0,-6 4 21,0 1 80,26-23-1,-25 20 57,-10 10 16,-5 8-263,-1 1-1,0-1 1,1 1-1,-1-1 0,1 1 1,-1 0-1,1-1 1,-1 1-1,1 0 1,-1-1-1,1 1 0,-1 0 1,1 0-1,-1 0 1,1-1-1,-1 1 1,1 0-1,0 0 0,-1 0 1,1 0-1,-1 0 1,1 0-1,-1 0 0,1 0 1,0 0-1,-1 0 1,1 0-1,-1 1 1,1-1-1,0 0 0,20 12 442,-1 0-240,-11-8-212,-1-1 0,0 1 0,0-1 0,0 0 0,0-1 0,1 0 0,-1-1 0,1 1 0,0-2 0,-1 1 0,18-2 0,-21 1 0,1-1 0,-1 0 0,1 0 0,0 0 0,-1-1 0,0 0 0,1 0 0,-1 0 0,0 0 0,0-1 0,0 0 0,0 0 0,-1 0 0,1-1 0,-1 0 0,0 0 0,0 0 0,0 0 0,0 0 0,-1-1 0,0 0 0,5-9 0,-4 6 0,0 0 0,-1 0 0,0 0 0,0-1 0,-1 1 0,0-1 0,-1 1 0,0-1 0,0-14 0,-1 19 0,0 0 0,0 0 0,-1 0 0,0-1 0,1 1 0,-1 0 0,-1 0 0,1 0 0,-1 0 0,1 0 0,-1 1 0,0-1 0,-1 0 0,1 1 0,-1 0 0,1-1 0,-1 1 0,0 0 0,0 0 0,0 1 0,-7-6 0,-31-9 0,31 15 1007,10 2-1098,0 0-1,0 0 1,-1 1-917,1-1 917,0 0-1,0 1 1,0-1-1,0 0 0,0 0 1,0 0-1,0 0 1,0 0-1,0 1 1,0-1-1,0 0 0,0 0 1,0 0-1,0 0 1,0 0-1,0 0 1,0 1-1,0-1 0,0 0 1,0 0-1,0 0 1,0 0-1,0 0 1,1 0-1,0 1-915,-1-1 915,0 0 0,0 0 1,0 0-1,1 1 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08.870"/>
    </inkml:context>
    <inkml:brush xml:id="br0">
      <inkml:brushProperty name="width" value="0.05" units="cm"/>
      <inkml:brushProperty name="height" value="0.05" units="cm"/>
      <inkml:brushProperty name="color" value="#004F8B"/>
    </inkml:brush>
  </inkml:definitions>
  <inkml:trace contextRef="#ctx0" brushRef="#br0">1 42 11552,'0'0'12657,"10"-7"-12145,34-22-12,-42 28-410,0 0 1,0 1 0,1-1 0,-1 0 0,0 1 0,1-1 0,-1 1 0,0 0 0,1 0 0,-1-1 0,0 2 0,1-1 0,-1 0-1,0 0 1,1 1 0,-1-1 0,0 1 0,0 0 0,1 0 0,-1 0 0,0 0 0,0 0 0,0 0 0,0 1 0,2 1-1,-3-2-37,0 1 0,0-1 0,-1 1-1,1-1 1,0 1 0,-1-1-1,0 1 1,1 0 0,-1-1-1,0 1 1,1-1 0,-1 1-1,0 0 1,0-1 0,-1 1-1,1 0 1,0-1 0,-1 3-1,-9 33 431,9-35-424,-3 12 132,-1-1-1,-1 1 1,0-1-1,-1-1 1,0 1-1,-1-1 1,-1 0-1,-11 12 1,10-18 253,9-6-405,1 1 0,-1-1 1,0 0-1,1 0 0,-1 1 0,0-1 0,1 0 1,-1 1-1,1-1 0,-1 1 0,0-1 0,1 0 1,-1 1-1,1-1 0,0 1 0,-1 0 0,1-1 1,-1 1-1,1-1 0,0 1 0,-1 0 0,4 0 29,-1-1 0,1 0 0,0 0 0,0-1 0,-1 1-1,1 0 1,0-1 0,4-1 0,8-3-68,0 1 0,0 0 0,0 1 0,0 1 0,26 0 0,-10-3 869,-14-4-5759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10.380"/>
    </inkml:context>
    <inkml:brush xml:id="br0">
      <inkml:brushProperty name="width" value="0.05" units="cm"/>
      <inkml:brushProperty name="height" value="0.05" units="cm"/>
      <inkml:brushProperty name="color" value="#004F8B"/>
    </inkml:brush>
  </inkml:definitions>
  <inkml:trace contextRef="#ctx0" brushRef="#br0">1 0 9144,'0'0'12335,"4"10"-11816,10 14-101,0-1-1,1 0 1,1-1-1,1-1 1,28 27-1,-14-19 116,-2 2 0,-1 1 0,-1 1 0,-2 2 0,-1 0 0,-2 1 0,22 51 0,-28-48-166,-3 1-1,10 45 1,-5-18-7,18 77 857,26 235-1,-57-323-1203,-3 0-1,-2 0 0,-3 0 1,-2 0-1,-3 0 0,-2-1 1,-27 85-1,14-76-12,-36 71 0,7-19 0,14-39 0,-1 5 0,39-82 0,0 0 0,0 1 0,0-1 0,0 0 0,0 0 0,0 1 0,0-1 0,-1 0 0,1 1 0,0-1 0,0 0 0,0 0 0,0 1 0,0-1 0,-1 0 0,1 0 0,0 0 0,0 1 0,-1-1 0,1 0 0,0 0 0,0 0 0,-1 1 0,1-1 0,0 0 0,0 0 0,-1 0 0,1 0 0,0 0 0,0 0 0,-1 0 0,-5-7 0,-1-20 0,1-7-3935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11.761"/>
    </inkml:context>
    <inkml:brush xml:id="br0">
      <inkml:brushProperty name="width" value="0.05" units="cm"/>
      <inkml:brushProperty name="height" value="0.05" units="cm"/>
      <inkml:brushProperty name="color" value="#004F8B"/>
    </inkml:brush>
  </inkml:definitions>
  <inkml:trace contextRef="#ctx0" brushRef="#br0">1 8 9040,'0'0'19712,"12"-1"-19273,-6 0-374,10-2 177,0 2 0,0 0 0,0 0 0,18 3 0,5 3 331,1-2 0,-1-2 1,53-4-1,-75 0-573,-15 2 0,1 0 0,0 1 0,-1-1 0,1 1 0,-1 0 0,1 0 0,0 0 0,-1 0 0,1 0 0,0 1 0,-1-1 0,4 2 0,-6-2 0,1 0 0,-1 0 0,1 0 0,-1 0 0,0 1 0,1-1 0,-1 0 0,1 0 0,-1 0 0,1 0 0,-1 0 0,0 0 0,1 0 0,-1 0 0,1 0 0,-1 0 0,0 0 0,1-1 0,-1 1 0,1 0 0,-1 0 0,1-1 0,8-1 0,-26 21 0,9-8 0,-12 4 866,6-8-5740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12.296"/>
    </inkml:context>
    <inkml:brush xml:id="br0">
      <inkml:brushProperty name="width" value="0.05" units="cm"/>
      <inkml:brushProperty name="height" value="0.05" units="cm"/>
      <inkml:brushProperty name="color" value="#004F8B"/>
    </inkml:brush>
  </inkml:definitions>
  <inkml:trace contextRef="#ctx0" brushRef="#br0">1 13 12552,'0'0'7769,"10"-2"-7024,31-8 11,-40 10-702,1 0-1,-1 0 1,0 0 0,0 0 0,1 0-1,-1 0 1,0 0 0,0 1 0,0-1-1,0 0 1,1 1 0,-1-1 0,0 1-1,0-1 1,0 1 0,0 0 0,0-1-1,0 1 1,0 0 0,0 0 0,0-1-1,-1 1 1,1 0 0,0 0 0,0 0-1,-1 0 1,1 0 0,-1 0 0,1 1-1,-1-1 1,1 0 0,-1 0 0,0 0-1,1 0 1,-1 1 0,0-1 0,0 2-1,1 1 133,7 31 1241,-1 1 1,2 72-1,-6-71-273,-1-20-304,-1-14-691,-1-1 0,1 1 0,-1-1 0,0 1 0,0-1 0,0 1 0,0 0 0,0-1 1,-1 1-1,0 3 0,-8 58 514,8-56-4729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4:06.203"/>
    </inkml:context>
    <inkml:brush xml:id="br0">
      <inkml:brushProperty name="width" value="0.05" units="cm"/>
      <inkml:brushProperty name="height" value="0.05" units="cm"/>
      <inkml:brushProperty name="color" value="#004F8B"/>
    </inkml:brush>
  </inkml:definitions>
  <inkml:trace contextRef="#ctx0" brushRef="#br0">1 0 25623,'0'0'7136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13.697"/>
    </inkml:context>
    <inkml:brush xml:id="br0">
      <inkml:brushProperty name="width" value="0.05" units="cm"/>
      <inkml:brushProperty name="height" value="0.05" units="cm"/>
      <inkml:brushProperty name="color" value="#004F8B"/>
    </inkml:brush>
  </inkml:definitions>
  <inkml:trace contextRef="#ctx0" brushRef="#br0">1 0 9440,'0'0'13841,"1"11"-13268,10 196 1706,-8 36-166,-14 24 2332,12-252-4360,-2-2-102,1-12 17,0-1 0,0 0 0,-1 1 0,1-1 0,0 1 0,0-1 0,0 0 0,0 1 0,0-1 0,0 1 0,0-1 0,0 1 0,0-1 0,0 0 0,0 1 0,0-1 0,0 1 0,0-1 0,1 1 0,-1-1 0,0 0 0,0 1 0,0-1 0,1 0 0,-1 1 0,0-1 0,0 0 0,1 1 0,-1-1 0,0 0 0,1 1 0,16 2 0,28-10 0,-38 5 0,29-8 0,-30 7 0,1 1 0,-1 0 0,1 1 0,-1-1 0,1 1 0,0 0 0,0 1 0,-1 0 0,10 0 0,10 3 0,-19-3 0,-1 1 0,1-1 0,0 1 0,6 3 0,-42-21 859,4 4-5693</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14.204"/>
    </inkml:context>
    <inkml:brush xml:id="br0">
      <inkml:brushProperty name="width" value="0.05" units="cm"/>
      <inkml:brushProperty name="height" value="0.05" units="cm"/>
      <inkml:brushProperty name="color" value="#004F8B"/>
    </inkml:brush>
  </inkml:definitions>
  <inkml:trace contextRef="#ctx0" brushRef="#br0">0 54 17287,'0'0'6227,"13"-4"-5515,-4 0-561,15-5 509,-1 0-1,30-5 0,-7 8 1377,52 1 0,-89 4-1736,69 1 1732,-52 0-2032,-24-2 1017</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14.727"/>
    </inkml:context>
    <inkml:brush xml:id="br0">
      <inkml:brushProperty name="width" value="0.05" units="cm"/>
      <inkml:brushProperty name="height" value="0.05" units="cm"/>
      <inkml:brushProperty name="color" value="#004F8B"/>
    </inkml:brush>
  </inkml:definitions>
  <inkml:trace contextRef="#ctx0" brushRef="#br0">0 72 12456,'0'0'8741,"13"-10"-8001,44-29 26,-53 36-656,1 1-1,-1 0 0,1 0 0,-1 1 1,1-1-1,0 1 0,0 0 0,0 0 1,0 1-1,0 0 0,7 0 1,5-1 262,0 0 82,23-3 1923,0 2 0,62 5 0,-97-2-2205,-3-1-116,0 1 0,0-1 0,1 0 0,-1 0 0,0 0 0,0 0-1,1 0 1,-1-1 0,0 1 0,4-2 0,-5 2-35,-1 0 1,0 0-1,0 0 1,0 0-1,0 0 0,1 0 1,-1 0-1,0 0 0,0 0 1,0 0-1,0 0 1,1 0-1,-1 0 0,0 0 1,0 0-1,0 0 0,0 0 1,1 0-1,-1 0 1,0 0-1,0 0 0,0 0 1,0 0-1,1 0 0,-1 1 1,0-1-1,0 0 1,0 0-1,0 0 0,0 0 1,0 0-1,0 0 0,1 1 1,-1-1-1,0 0 1,0 0-1,0 0 0,0 0 1,0 1-1,0-1 1,0 0-1,0 0 0,0 0 1,0 0-1,0 1 0,0 4-2802</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15.269"/>
    </inkml:context>
    <inkml:brush xml:id="br0">
      <inkml:brushProperty name="width" value="0.05" units="cm"/>
      <inkml:brushProperty name="height" value="0.05" units="cm"/>
      <inkml:brushProperty name="color" value="#004F8B"/>
    </inkml:brush>
  </inkml:definitions>
  <inkml:trace contextRef="#ctx0" brushRef="#br0">34 1 14776,'0'0'10361,"2"14"-9619,2 23-4,-2 1 1,-3 45-1,-1-53-188,1-11 136,0-1 0,-1 0 0,-1 0-1,-1 0 1,-10 31 0,14-49-649,0 1 0,0-1 0,-1 0 0,1 1 0,0-1-1,0 0 1,0 1 0,-1-1 0,1 0 0,0 0 0,0 1 0,-1-1 0,1 0 0,0 0 0,-1 0 0,1 1 0,0-1 0,0 0-1,-1 0 1,1 0 0,0 0 0,-1 0 0,1 0 0,-1 1 0,1-1 0,-1 0 0,-4-1-3105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29.586"/>
    </inkml:context>
    <inkml:brush xml:id="br0">
      <inkml:brushProperty name="width" value="0.05" units="cm"/>
      <inkml:brushProperty name="height" value="0.05" units="cm"/>
      <inkml:brushProperty name="color" value="#004F8B"/>
    </inkml:brush>
  </inkml:definitions>
  <inkml:trace contextRef="#ctx0" brushRef="#br0">61 141 8640,'0'0'11694,"-10"1"-11251,-1 2-285,-28 1 1006,39-28 1599,2 18-2548,0 1-1,0-1 1,0 1 0,1 0-1,0 0 1,0 0 0,0 0-1,1 0 1,-1 1 0,1 0-1,0 0 1,1 0-1,-1 0 1,0 0 0,1 1-1,0 0 1,9-5 0,10-5 654,9-2 743,-23 12-1385,-1 0-1,0 1 1,19-1-1,-25 2-188,0 1 0,0 0 0,0 1 0,0-1 0,0 1 0,0-1 0,0 1 0,0 0 0,0 0 0,0 0 0,0 0 0,0 1 0,0-1 0,-1 1 0,1 0 0,3 2 0,17 19-38,34 27 0,-17-13 0,-31-29 0,0 1 0,0-1 0,0-1 0,15 10 0,-20-15 0,1 0 0,-1 0 0,1-1 0,-1 1 0,1-1 0,0 0 0,-1 0 0,1-1 0,0 1 0,0-1 0,0 0 0,-1 0 0,1-1 0,0 1 0,5-2 0,2-3 0,0 0 0,0 0 0,0-1 0,-1 0 0,0-1 0,0 0 0,-1-1 0,14-13 0,19-13 0,-38 30 0,-1 1 0,0-1 0,0 0 0,0 0 0,0 0 0,4-7 0,-4 5 0,6-2 0,-10 8 0,1-1 0,0 1 0,0-1 0,0 1 0,-1-1 0,1 0 0,0 1 0,-1-1 0,1 0 0,0 1 0,-1-1 0,1 0 0,-1 0 0,1 1 0,0-3 0,-1 3 40,0-1 1,1 0-1,-1 0 0,0 0 0,1 0 1,-1 1-1,1-1 0,0 0 1,-1 0-1,1 1 0,-1-1 1,1 1-1,0-1 0,0 0 0,-1 1 1,1-1-1,0 1 0,0 0 1,0-1-1,0 1 0,-1 0 0,1-1 1,2 1-1,13-1-2825,-11 1 668</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30.740"/>
    </inkml:context>
    <inkml:brush xml:id="br0">
      <inkml:brushProperty name="width" value="0.05" units="cm"/>
      <inkml:brushProperty name="height" value="0.05" units="cm"/>
      <inkml:brushProperty name="color" value="#004F8B"/>
    </inkml:brush>
  </inkml:definitions>
  <inkml:trace contextRef="#ctx0" brushRef="#br0">1 147 9944,'0'0'18904,"6"-10"-18385,-6 10-512,7-11 279,0 1-1,0 0 1,1 0-1,0 1 1,15-14-1,-14 16-146,0 0 1,1 0-1,0 1 0,0 0 1,0 1-1,1 0 0,0 0 1,0 1-1,0 1 0,0 0 1,17-3-1,-25 6-139,0 0 0,0 0 0,-1 1 0,1-1 0,0 1 0,0-1 0,-1 1 0,1 0 0,-1 0 0,1 0 0,-1 0 0,1 0 0,-1 1 0,1-1 0,3 4 0,2 2 0,0 1 0,12 15 0,-14-16 0,-1 0 0,1-1 0,0 0 0,12 9 0,-11-11 0,1 0 0,0 0 0,0-1 0,0 0 0,0-1 0,0 0 0,1 0 0,-1-1 0,0 0 0,1 0 0,-1-1 0,1 0 0,14-2 0,8-3 0,0-2 0,42-13 0,-38 9 0,56-24 0,-15 5 0,-67 25 850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41.295"/>
    </inkml:context>
    <inkml:brush xml:id="br0">
      <inkml:brushProperty name="width" value="0.05" units="cm"/>
      <inkml:brushProperty name="height" value="0.05" units="cm"/>
      <inkml:brushProperty name="color" value="#004F8B"/>
    </inkml:brush>
  </inkml:definitions>
  <inkml:trace contextRef="#ctx0" brushRef="#br0">0 1 9144,'0'0'22944,"13"4"-22634,36 10-190,0-3 1,74 6-1,35 0-120,-146-14 0,-11-3 0,-1 0 0,1 1 0,-1-1 0,1 0 0,0 0 0,-1 1 0,1-1 0,0 0 0,-1 0 0,1 0 0,0 0 0,-1 0 0,1 0 0,0 0 0,-1 0 0,1 0 0,0 0 0,-1-1 0,1 1 0,-1 0 0,1 0 0,0-1 0,-1 1 0,1 0 0,0-1 0,14 4 0,10-13 836,-10 5-5625</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42.155"/>
    </inkml:context>
    <inkml:brush xml:id="br0">
      <inkml:brushProperty name="width" value="0.05" units="cm"/>
      <inkml:brushProperty name="height" value="0.05" units="cm"/>
      <inkml:brushProperty name="color" value="#004F8B"/>
    </inkml:brush>
  </inkml:definitions>
  <inkml:trace contextRef="#ctx0" brushRef="#br0">149 20 11048,'0'0'16818,"-10"-4"-16356,-32-12 4,40 16-395,0 0 1,0 0-1,0 0 1,0 0-1,1 1 1,-1-1-1,0 0 1,0 1-1,0-1 1,0 1-1,1-1 1,-1 1-1,0 0 1,1 0-1,-1 0 1,0 0-1,1 0 1,-1 0 0,1 1-1,0-1 1,-1 0-1,1 1 1,0-1-1,0 1 1,-2 2-1,2-3-10,-24 44 1341,14-23-830,8-15-567,0 2 0,1-1 0,0 0 1,0 0-1,1 1 0,0-1 0,0 1 0,1 0 0,0-1 0,0 1 0,1-1 0,1 1 0,1 7 0,-1-13-5,0 0 0,0 0 0,0 0 0,0-1 0,0 1 0,1-1 0,-1 1 0,1-1 0,0 0 0,-1 0 0,1 0 0,0-1 0,0 1 0,0-1 0,1 0 0,-1 1 0,0-1 0,0 0 0,1-1 0,5 1 0,-1 1 0,-1-1 0,0-1 0,1 1 0,-1-1 0,0-1 0,1 1 0,-1-1 0,12-4 0,-15 4 112,0-1 1,0 1-1,0-1 0,0 0 1,0-1-1,-1 1 0,1-1 1,5-4-1,-8 5-428,1 0 0,-1 0 0,1 1 0,-1-1 0,0 0 0,0-1 0,0 1 1,0 0-1,0 0 0,0 0 0,-1 0 0,1-1 0,-1 1 0,1 0 0,-1-5 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42.394"/>
    </inkml:context>
    <inkml:brush xml:id="br0">
      <inkml:brushProperty name="width" value="0.05" units="cm"/>
      <inkml:brushProperty name="height" value="0.05" units="cm"/>
      <inkml:brushProperty name="color" value="#004F8B"/>
    </inkml:brush>
  </inkml:definitions>
  <inkml:trace contextRef="#ctx0" brushRef="#br0">0 1 17287,'0'0'4352,"61"28"-4488,-37-8 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43.234"/>
    </inkml:context>
    <inkml:brush xml:id="br0">
      <inkml:brushProperty name="width" value="0.05" units="cm"/>
      <inkml:brushProperty name="height" value="0.05" units="cm"/>
      <inkml:brushProperty name="color" value="#004F8B"/>
    </inkml:brush>
  </inkml:definitions>
  <inkml:trace contextRef="#ctx0" brushRef="#br0">1 106 10752,'0'0'10611,"11"5"-9991,35 14-12,-38-17-356,-1 0 1,1 0-1,0-1 0,0 0 0,1 0 0,-1-1 1,0 0-1,0-1 0,0 0 0,0 0 0,0-1 0,0 0 1,0 0-1,8-4 0,-9 4 167,-4 1-306,0 0 1,0-1-1,0 1 1,0-1-1,0 0 1,0 0-1,0 0 1,-1 0-1,1 0 1,-1-1-1,0 1 1,0-1-1,0 0 1,0 1-1,3-7 1,-3 7-42,-1-1-1,0 1 1,0-1-1,0 1 1,-1-1 0,1 0-1,-1 1 1,1-1 0,-1 0-1,0 1 1,0-1 0,0 0-1,0 1 1,0-1 0,-1 0-1,1 1 1,-1-1 0,0 1-1,0-1 1,-2-4 0,2 5-13,-1 0 1,1 0 0,-1 1 0,0-1-1,1 0 1,-1 1 0,0-1 0,0 1-1,0 0 1,0 0 0,0-1 0,0 1-1,-1 1 1,1-1 0,0 0 0,0 0-1,-1 1 1,1 0 0,0-1 0,-1 1-1,-4 0 1,4 0 4,-1 0 0,1 0 0,-1 1-1,1-1 1,-1 1 0,1 0 0,-1 0 0,1 0 0,0 1-1,-1-1 1,1 1 0,0 0 0,0-1 0,-3 4 0,-10 9 53,12-12-103,1 0 0,0 0 0,0 1 1,0-1-1,1 1 0,-1 0 0,1-1 1,-1 2-1,1-1 0,0 0 0,0 0 1,0 1-1,0-1 0,1 0 0,0 1 1,-1 0-1,0 5 0,-4 18-14,5-23 0,0-1 0,-1 1 0,1-1 0,1 1 0,-1 0 0,1-1 0,-1 1 0,1 0 0,0-1 0,0 1 0,0 0 0,1-1 0,0 1 0,-1 0 0,1-1 0,3 6 0,4 5 0,-5-9 0,0 0 0,0-1 0,1 1 0,-1-1 0,1 0 0,0 1 0,0-2 0,8 7 0,6 3 0,-14-9 0,1-1 0,0 1 0,1-1 0,-1 0 0,0 0 0,8 2 0,32 18 0,-21-10 0,2 3 528,-21-13-484,0 1-1,0-1 0,0 0 1,9 3-1,-11-6-318,-1 1-1,0-1 1,0 1 0,0-1 0,1 0-1,-1 0 1,0 0 0,0 0 0,1 0-1,-1-1 1,0 1 0,0-1 0,0 1-1,0-1 1,0 0 0,3-1-1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4:09.697"/>
    </inkml:context>
    <inkml:brush xml:id="br0">
      <inkml:brushProperty name="width" value="0.05" units="cm"/>
      <inkml:brushProperty name="height" value="0.05" units="cm"/>
      <inkml:brushProperty name="color" value="#004F8B"/>
    </inkml:brush>
  </inkml:definitions>
  <inkml:trace contextRef="#ctx0" brushRef="#br0">216 244 18295,'0'0'4819,"-11"4"-4652,-7 3 12,0 1-1,1 0 1,0 1 0,-28 20 0,35-21 11,1 0-1,0 0 1,0 1-1,1 0 1,0 0-1,0 1 1,-6 12-1,12-17-108,-1 0 1,1 0-1,1-1 0,-1 1 0,1 0 0,0 0 0,0 0 0,0 1 0,1-1 1,-1 0-1,1 0 0,1 0 0,-1 0 0,1 0 0,0 1 0,0-1 0,0 0 1,1 0-1,4 9 0,-5-10-26,2 1 0,-1-1 0,0 0 0,1 0 0,0 0-1,0 0 1,0-1 0,0 1 0,0-1 0,1 1 0,0-1 0,-1 0 0,1-1 0,0 1 0,1-1 0,-1 1 0,0-1 0,8 2 0,-6-3-5,-1 0 0,1 0 0,0-1 1,0 0-1,0 0 0,0 0 0,0-1 1,0 1-1,0-2 0,0 1 0,0 0 0,0-1 1,-1 0-1,10-5 0,-2 0 32,0-1 0,0 0 0,-1-1-1,0 0 1,0-1 0,14-16 0,-5 2 197,-2 0 0,19-31-1,-30 44-105,-7 10-104,1-1-1,-1 1 1,0-1-1,0 0 1,1 0-1,-1 1 1,-1-1-1,1 0 1,0 0-1,0 0 0,-1 0 1,1 0-1,-1 0 1,1-2-1,-1 3 127,12 30 604,-7-18-793,1 1 0,0-1 0,1 0 0,0-1 0,1 1 0,0-1 0,14 13 0,-16-17-6,0-1 0,0 0 0,0 0-1,1-1 1,0 0 0,0 0 0,0 0-1,0-1 1,1 0 0,0 0 0,-1-1-1,17 3 1,-19-5 0,1 0 0,-1-1 0,1 1 0,-1-1 0,1 0 0,-1 0 0,0-1 0,1 0 0,-1 0 0,0 0 0,0 0 0,0-1 0,-1 0 0,1 0 0,7-6 0,-6 3 0,0 1 0,0-1 0,-1 0 0,1 0 0,-1-1 0,-1 1 0,0-1 0,1 0 0,5-15 0,-7 14 0,-1 0 0,0 0 0,0-1 0,0 1 0,-1 0 0,0-1 0,-1 1 0,0 0 0,0-1 0,-1 1 0,0 0 0,0-1 0,-1 1 0,0 0 0,-1 0 0,0 0 0,0 0 0,0 1 0,-1-1 0,0 1 0,-10-12 0,2 5 0,-12-13 0,25 27 0,-1-1 0,0 1 0,0-1 0,0 1 0,1-1 0,-1 1 0,0-1 0,0 1 0,1-1 0,-1 1 0,0-1 0,1 1 0,-1-1 0,1 1 0,-1 0 0,1-1 0,-1 1 0,0 0 0,1-1 0,-1 1 0,1 0 0,-1 0 0,1 0 0,0-1 0,-1 1 0,1 0 0,-1 0 0,2 0 0,17-6 0,35-5 0,1 2 0,77-1 0,-48 4 0,-71 5 0,1 0 0,0 1 0,0 0 0,0 1 0,0 1 0,0 0 0,0 1 0,-1 1 0,1 0 0,13 6 0,2 4 0,-1 0 0,35 26 0,-58-37 0,-4-3 0,0 0 0,0 1 0,0-1 0,0 1 0,-1-1 0,1 1 0,0-1 0,0 1 0,0 0 0,-1-1 0,1 1 0,0 0 0,-1-1 0,1 1 0,-1 0 0,1 0 0,0 1 0,-25-11 0,7 0 0,0 0 0,-1 2 0,0 0 0,-1 1 0,-19-3 0,33 8 0,0 0 0,-1 0 0,1 1 0,-1 0 0,1 0 0,-1 1 0,1-1 0,-1 1 0,1 0 0,0 1 0,0-1 0,-1 1 0,1 0 0,0 1 0,0-1 0,1 1 0,-1 0 0,1 0 0,-1 0 0,1 1 0,0-1 0,-6 8 0,5-5 0,1 1 0,0-1 0,0 1 0,0 0 0,1 0 0,0 0 0,1 0 0,0 0 0,0 1 0,0-1 0,1 1 0,0 0 0,0-1 0,1 1 0,0 0 0,0-1 0,1 1 0,0-1 0,1 1 0,-1-1 0,1 1 0,1-1 0,-1 0 0,1 0 0,1 0 0,-1 0 0,1 0 0,0-1 0,1 0 0,-1 1 0,1-2 0,1 1 0,7 6 0,-12-10 0,1-1 0,0 0 0,0 1 0,0-1 0,0 0 0,0 0 0,0 0 0,0 0 0,1-1 0,-1 1 0,0 0 0,0-1 0,1 0 0,-1 1 0,0-1 0,1 0 0,-1 0 0,0 0 0,0-1 0,5 0 0,-3 0 0,-1-1 0,1 0 0,0 0 0,-1 0 0,0 0 0,1 0 0,-1-1 0,0 1 0,0-1 0,-1 0 0,4-4 0,3-5 0,-1 0 0,0-1 0,-1 1 0,0-2 0,7-20 0,-6 12 0,-3 12 0,-2 1 0,1-1 0,-1 0 0,0-1 0,-1 1 0,0 0 0,0-12 0,-6 7 0,4 15 0,0 0 0,-1 0 0,1 0 0,0 0 0,0 0 0,0 0 0,0 0 0,-1 0 0,1 0 0,0 0 0,0 0 0,0 0 0,0 0 0,-1 0 0,1 0 0,0 0 0,0 0 0,0 0 0,0 0 0,-1 0 0,1 0 0,0 0 0,0 0 0,0 0 0,0 1 0,-1-1 0,1 0 0,0 0 0,0 0 0,0 0 0,0 0 0,0 0 0,0 1 0,0-1 0,-1 0 0,1 0 0,0 0 0,0 0 0,0 1 0,0-1 0,-10 26 0,10-17 0,0 0 0,0 0 0,1 0 0,0 0 0,0 0 0,1 0 0,0 0 0,0-1 0,1 1 0,1-1 0,-1 1 0,1-1 0,1 0 0,-1-1 0,1 1 0,1-1 0,-1 0 0,1 0 0,9 7 0,-12-12 0,-1 0 0,0-1 0,0 1 0,1-1 0,-1 0 0,1 0 0,0 0 0,-1 0 0,1 0 0,0 0 0,-1-1 0,1 1 0,0-1 0,0 0 0,-1 0 0,1 0 0,3 0 0,-1-1 0,-1-1 0,1 1 0,-1 0 0,1-1 0,-1 0 0,1 0 0,-1 0 0,0-1 0,5-3 0,2-3 0,0-1 0,-1 0 0,0-1 0,-1 0 0,13-19 0,-7 6 0,-2-1 0,0 0 0,-2-1 0,-1 0 0,9-37 0,-16 53 0,5-11 0,-3 23 0,4 11 0,62 146 0,-52-114 0,-18-42 0,1 0 0,-1 1 0,1 0 0,0-1 0,0 1 0,0-1 0,0 0 0,3 4 0,-4-7 0,0 1 0,0 0 0,0-1 0,0 1 0,0-1 0,0 1 0,0-1 0,0 0 0,0 1 0,0-1 0,0 0 0,0 0 0,0 1 0,0-1 0,1 0 0,-1 0 0,0 0 0,0-1 0,0 1 0,0 0 0,0 0 0,0 0 0,0-1 0,0 1 0,0-1 0,0 1 0,0-1 0,0 1 0,0-1 0,1 0 0,2-2 0,1-1 0,-1 1 0,0-1 0,-1 1 0,1-1 0,-1 0 0,0-1 0,0 1 0,4-6 0,21-49 0,-21 44 0,21-57 0,-19 46 0,1 0 0,20-34 0,-30 59 0,1 0 0,-1 0 0,1 0 0,-1 0 0,1 0 0,-1 0 0,1 0 0,-1 1 0,1-1 0,0 0 0,0 0 0,-1 1 0,1-1 0,0 0 0,0 1 0,0-1 0,0 1 0,0-1 0,0 1 0,0 0 0,0-1 0,0 1 0,0 0 0,0-1 0,0 1 0,0 0 0,0 0 0,1 0 0,1 1 0,-1 0 0,1 1 0,-1-1 0,0 0 0,1 1 0,-1 0 0,0-1 0,4 5 0,0 0 0,35 32 0,-27-24 0,1 1 0,0-2 0,1 0 0,1-1 0,0-1 0,32 16 0,-44-25 0,0 0 0,0-1 0,0 0 0,0 0 0,0-1 0,0 1 0,0-1 0,1 0 0,-1-1 0,0 1 0,0-1 0,0 0 0,0 0 0,0 0 0,0-1 0,-1 0 0,1 0 0,0 0 0,-1 0 0,9-7 0,-6 4 0,0-1 0,0-1 0,0 1 0,-1-1 0,0 0 0,0 0 0,0-1 0,-1 0 0,0 0 0,5-13 0,5-23 0,-14 41 0,0 0 0,-1 0 0,0 0 0,0 0 0,1 0 0,-2 0 0,1 0 0,0 0 0,-1 0 0,1 0 0,-1 0 0,0 0 0,-1-4 0,1 7 0,1-1 0,0 0 0,-1 1 0,1-1 0,0 1 0,-1-1 0,1 1 0,-1-1 0,1 1 0,-1-1 0,1 1 0,-1-1 0,1 1 0,-1-1 0,1 1 0,-1 0 0,0-1 0,1 1 0,-1 0 0,1 0 0,-1 0 0,0-1 0,1 1 0,-1 0 0,0 0 0,1 0 0,-2 0 0,0 0 0,0 1 0,0-1 0,1 1 0,-1-1 0,0 1 0,1 0 0,-1 0 0,1 0 0,-1 0 0,-1 2 0,-3 1 0,1 1 0,-1 1 0,1-1 0,-4 7 0,3-3 0,1 0 0,0 0 0,0 0 0,1 1 0,0-1 0,1 1 0,0 0 0,0 1 0,1-1 0,1 0 0,-1 1 0,2-1 0,-1 0 0,2 1 0,-1-1 0,1 1 0,1-1 0,0 0 0,0 1 0,1-1 0,1 0 0,-1-1 0,2 1 0,-1-1 0,10 14 0,-11-17 0,0-1 0,0 0 0,1-1 0,0 1 0,0-1 0,0 1 0,1-1 0,-1 0 0,11 6 0,-12-8 0,0-1 0,1 0 0,-1 1 0,0-1 0,0 0 0,1-1 0,-1 1 0,1-1 0,-1 1 0,1-1 0,-1 0 0,0 0 0,1-1 0,-1 1 0,1-1 0,-1 0 0,0 0 0,7-2 0,-3-1 0,1 1 0,-1-2 0,1 1 0,-1-1 0,-1 0 0,1 0 0,-1-1 0,6-6 0,44-58 0,-33 40 0,14-28 0,-27 40 0,23-29 0,-28 41 0,2 0 0,-3 20 0,-3 13 0,-1-1 0,-1 1 0,-5 35 0,0-11 0,5-42 0,-7 58 0,6-61 0,1 0 0,-1-1 0,0 1 0,0-1 0,0 1 0,-1-1 0,0 0 0,0 0 0,-4 5 0,6-9 0,1 0 0,-1 0 0,0 0 0,0 0 0,0 0 0,0 0 0,0-1 0,0 1 0,0 0 0,0-1 0,0 1 0,0-1 0,0 1 0,0-1 0,0 0 0,0 1 0,-1-1 0,1 0 0,0 0 0,0 0 0,0 0 0,-3 0 0,2 0 0,0-1 0,0 0 0,0 0 0,0 1 0,1-1 0,-1 0 0,0-1 0,0 1 0,1 0 0,-1 0 0,0-1 0,-1-1 0,-3-4 0,1 0 0,-1-1 0,1 1 0,-6-15 0,2 9 0,8 11 0,-1 1 0,1-1 0,0 0 0,0 0 0,0 1 0,0-1 0,0 0 0,1 0 0,-1 0 0,1 0 0,-1 0 0,1 0 0,-1-3 0,2 5 0,-1 0 0,0-1 0,0 1 0,0 0 0,1 0 0,-1-1 0,0 1 0,0 0 0,1 0 0,-1-1 0,0 1 0,1 0 0,-1 0 0,0 0 0,1 0 0,-1 0 0,0-1 0,1 1 0,-1 0 0,0 0 0,1 0 0,-1 0 0,1 0 0,-1 0 0,0 0 0,1 0 0,-1 0 0,0 0 0,1 0 0,-1 0 0,0 1 0,1-1 0,-1 0 0,0 0 0,1 0 0,-1 0 0,0 1 0,1-1 0,-1 0 0,1 1 0,19 8 0,-18-8 0,37 16 0,1-1 0,1-2 0,0-1 0,48 6 0,-57-16 850,-12-5-5635</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44.141"/>
    </inkml:context>
    <inkml:brush xml:id="br0">
      <inkml:brushProperty name="width" value="0.05" units="cm"/>
      <inkml:brushProperty name="height" value="0.05" units="cm"/>
      <inkml:brushProperty name="color" value="#004F8B"/>
    </inkml:brush>
  </inkml:definitions>
  <inkml:trace contextRef="#ctx0" brushRef="#br0">1 208 10544,'0'0'7606,"13"-4"-7226,12-4-88,0 2 1,0 1-1,1 1 0,33-2 0,58 1 1497,150-26 0,-214 23-1391,113-10 663,34-6 78,-17 2-196,-89 12-206,123-29 0,-198 35-575,0 1-1,0 1 0,23 0 1,23-3 519,-63 5-606,0 0 0,1-1 1,-1 1-1,0 0 0,1 0 0,-1 0 0,0 0 0,1 1 0,-1-1 0,0 0 1,0 1-1,1 0 0,1 0 0,0-1 263,6 0 591,-10 1-914,0-1 0,0 0 0,0 1 1,0-1-1,0 0 0,0 1 0,0-1 0,0 1 0,0-1 0,0 0 0,0 1 0,0-1 1,0 0-1,0 1 0,0-1 0,0 0 0,0 1 0,0-1 0,-1 0 0,1 1 0,0-1 1,0 0-1,0 1 0,-1-1 0,1 0 0,0 1 0,0-1 0,-1 0 0,1 0 0,0 1 1,0-1-1,-1 0 0,1 0 0,-1 1 0,-12 12-265,-1-1 1,0 0-1,-1-1 0,-22 13 0,21-13-3190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45.380"/>
    </inkml:context>
    <inkml:brush xml:id="br0">
      <inkml:brushProperty name="width" value="0.05" units="cm"/>
      <inkml:brushProperty name="height" value="0.05" units="cm"/>
      <inkml:brushProperty name="color" value="#004F8B"/>
    </inkml:brush>
  </inkml:definitions>
  <inkml:trace contextRef="#ctx0" brushRef="#br0">1 0 11256,'0'0'8114,"10"13"-7395,-1-4-558,-3-2-52,0-1-1,-1 1 0,0 0 1,0 0-1,0 1 0,-1 0 1,0 0-1,-1 0 0,1 0 1,3 15-1,-7-23-100,8 39 1453,6 52 1,-13-58 1020,-1-33-2430,0 0 0,0 1 0,0-1 0,0 0 0,0 0 0,1 1 0,-1-1 0,0 0 1,0 1-1,0-1 0,0 0 0,0 0 0,0 0 0,0 1 0,1-1 0,-1 0 0,0 0 0,0 1 0,0-1 0,1 0 0,-1 0 0,0 0 0,0 0 0,0 1 0,1-1 0,-1 0 0,0 0 0,0 0 0,1 0 0,-1 0 0,0 0 0,0 0 0,1 0 0,-1 0 0,0 0 1,1 0-1,-1 0 0,0 0 0,0 0 0,1 0 0,-1 0 0,0 0 0,0 0 0,1 0 0,-1 0 0,0 0 0,0 0 0,1 0 0,-1-1 0,0 1 0,0 0 0,1 0 0,-1 0 0,0 0 0,0-1 0,0 1 0,1 0 0,-1 0 0,0 0 0,0-1 0,0 1 1,0 0-1,0 0 0,0-1 0,1 1 0,-1 0 0,0-1 0,18-39 722,1 1 1,50-73 0,-65 107-770,1-1 1,1 1-1,-1 0 1,1 0-1,0 1 1,0 0-1,0 0 1,8-3-1,21-15-13,-34 20 8,0 1 0,0 0 0,0 1 0,0-1 0,1 0 0,-1 0 0,0 0 0,0 1 0,1-1 0,-1 1 0,1-1 0,-1 1 0,1-1 0,-1 1 0,1 0 0,-1 0 0,1 0 0,-1 0 0,1 0 0,-1 0 0,1 0 0,-1 0 0,0 0 0,1 1 0,-1-1 0,1 1 0,-1-1 0,1 1 0,-1 0 0,0-1 0,0 1 0,1 0 0,-1 0 0,0 0 0,0 0 0,0 0 0,0 0 0,0 0 0,0 0 0,0 0 0,0 1 0,0-1 0,-1 0 0,1 1 0,0 1 0,4 6 0,-2 0 0,0 0 0,0 0 0,0 0 0,1 15 0,-2-14 0,-1-4 0,0 1 0,0-1 0,-1 1 0,1-1 0,-1 1 0,-1-1 0,-1 10 0,2-16 0,0 0 0,0 1 0,0-1 0,0 1 0,0-1 0,0 0 0,0 1 0,0-1 0,0 1 0,0-1 0,0 0 0,0 1 0,0-1 0,1 1 0,-1-1 0,0 0 0,0 1 0,0-1 0,0 0 0,1 1 0,-1-1 0,0 0 0,0 0 0,1 1 0,-1-1 0,0 0 0,1 1 0,-1-1 0,0 0 0,1 0 0,-1 0 0,0 0 0,1 1 0,-1-1 0,0 0 0,1 0 0,-1 0 0,1 0 0,-1 0 0,0 0 0,1 0 0,-1 0 0,1 0 0,-1 0 0,0 0 0,1 0 0,-1 0 0,1 0 0,-1 0 0,0 0 0,1-1 0,-1 1 0,0 0 0,1 0 0,-1 0 0,0-1 0,1 1 0,-1 0 0,0 0 0,0-1 0,1 1 0,13-14 0,0 0 0,11-16 0,-15 18 0,-1 0 0,2 1 0,-1 1 0,24-18 0,-17 15 0,-14 10 0,1 0 0,0 0 0,0 1 0,0-1 0,0 1 0,7-3 0,-9 5 0,0-1 0,0 1 0,0 0 0,0 0 0,0 0 0,0 0 0,-1 0 0,1 0 0,0 1 0,0-1 0,0 0 0,0 1 0,0 0 0,-1-1 0,1 1 0,0 0 0,-1 0 0,1 0 0,0 0 0,-1 0 0,2 2 0,5 4 0,-1 1 0,0 0 0,-1 0 0,1 0 0,-2 1 0,1 0 0,-1 0 0,-1 1 0,6 14 0,9 17 0,-13-28 0,-1 0 0,-1 0 0,-1 0 0,4 16 0,-6-24 0,-1-1 0,1 0 0,0 0 0,-1 1 0,0-1 0,0 0 0,-1 9 0,-4-15 850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46.413"/>
    </inkml:context>
    <inkml:brush xml:id="br0">
      <inkml:brushProperty name="width" value="0.05" units="cm"/>
      <inkml:brushProperty name="height" value="0.05" units="cm"/>
      <inkml:brushProperty name="color" value="#004F8B"/>
    </inkml:brush>
  </inkml:definitions>
  <inkml:trace contextRef="#ctx0" brushRef="#br0">88 12 13264,'0'0'17288,"-8"11"-16592,-4 2-462,4-4 21,0 1-1,0 0 0,0 1 0,-10 21 1,14-22-255,1 0 0,0 1 1,0-1-1,1 1 1,1 0-1,0 0 0,0 0 1,1-1-1,1 1 0,-1 0 1,2 0-1,-1-1 1,7 19-1,-7-26 0,0-1 0,0 1 0,0-1 0,0 0 0,1 1 0,-1-1 0,1 0 0,0 0 0,-1 0 0,1 0 0,0 0 0,0-1 0,0 1 0,0-1 0,1 1 0,-1-1 0,0 0 0,1 1 0,-1-1 0,5 1 0,-3-1 0,-1 0 0,1 0 0,-1-1 0,0 1 0,1-1 0,-1 0 0,1 0 0,-1 0 0,1-1 0,-1 1 0,1-1 0,-1 0 0,1 0 0,-1 0 0,5-2 0,3-5 0,-1 0 0,1 0 0,-1-2 0,-1 1 0,1-1 0,-2 0 0,10-14 0,-14 19 0,-1 0 0,0-1 0,0 1 0,0 0 0,3-9 0,-5 17 0,0 1 0,0-1 0,0 1 0,0-1 0,1 1 0,0-1 0,0 0 0,0 1 0,0-1 0,0 0 0,5 4 0,-1 0 0,1 0 0,-1-1 0,1 0 0,9 6 0,-15-11 0,1-1 0,-1 1 0,1 0 0,-1 0 0,1-1 0,0 1 0,-1-1 0,1 1 0,0-1 0,0 0 0,-1 1 0,1-1 0,0 0 0,0 0 0,-1-1 0,1 1 0,0 0 0,0 0 0,-1-1 0,1 1 0,2-2 0,-1 1 0,0-1 0,0 0 0,0 0 0,0-1 0,0 1 0,0 0 0,0-1 0,-1 0 0,4-5 0,0 0 0,-1 0 0,0 0 0,-1 0 0,0-1 0,0 0 0,-1 0 0,2-10 0,-3 10 0,0 0 0,-1-1 0,0 0 0,-1 1 0,0-1 0,-1 0 0,0 1 0,0-1 0,-4-10 0,5 17 0,-2 0 0,1 0 0,0 0 0,-1 0 0,1 0 0,-1 0 0,0 0 0,0 0 0,0 1 0,0-1 0,0 1 0,-1 0 0,1-1 0,-1 1 0,0 0 0,1 0 0,-1 1 0,0-1 0,0 1 0,0-1 0,0 1 0,0 0 0,-1 0 0,1 0 0,0 1 0,0-1 0,-1 1 0,1-1 0,-6 2 0,3-1 170,-1 0 0,0 1 0,0 1 0,-10 2 0,-8 5-4955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50.620"/>
    </inkml:context>
    <inkml:brush xml:id="br0">
      <inkml:brushProperty name="width" value="0.05" units="cm"/>
      <inkml:brushProperty name="height" value="0.05" units="cm"/>
      <inkml:brushProperty name="color" value="#004F8B"/>
    </inkml:brush>
  </inkml:definitions>
  <inkml:trace contextRef="#ctx0" brushRef="#br0">220 8 8744,'0'0'14718,"-10"-1"-14267,-32-5 1,37 6-295,1 0 1,-1 0-1,0 1 1,0 0 0,0 0-1,1 1 1,-1-1-1,1 1 1,-1 0 0,1 0-1,-1 0 1,1 1 0,0 0-1,0-1 1,0 1-1,1 1 1,-1-1 0,-5 8-1,8-10-122,-8 8 251,1 1 0,0 1 0,0-1 0,1 2 0,0-1 0,1 1 0,-7 18 0,11-24-132,-1 0-1,1 0 0,1 0 1,-1 1-1,1-1 0,0 0 0,1 1 1,-1-1-1,1 1 0,1-1 1,-1 1-1,1-1 0,0 1 1,0-1-1,1 0 0,0 0 0,3 7 1,-4-10-147,1-1 1,-1 1 0,1-1-1,0 0 1,-1 1 0,1-1 0,0 0-1,1 0 1,-1 0 0,0 0-1,1 0 1,-1-1 0,1 1-1,-1-1 1,1 1 0,-1-1 0,1 0-1,4 1 1,-3-2 0,0 1 0,1-1 1,-1 0-1,1 0 0,-1 0 0,0 0 0,1-1 1,-1 0-1,0 0 0,1 0 0,4-2 0,2-2 1,0-1 0,0 0 1,-1 0-1,0-1 0,0 0 0,0 0 0,16-18 0,-12 11-9,14-18 0,-25 34 0,1 0 0,-1 1 0,0-1 0,0 1 0,0 0 0,3 3 0,1 2 0,0 0 0,0-1 0,1 1 0,0-2 0,0 1 0,1-1 0,0 0 0,0-1 0,0 0 0,1-1 0,-1 0 0,1 0 0,0-1 0,0 0 0,17 2 0,-19-4 0,-1-1 0,1 0 0,-1 0 0,1 0 0,-1-1 0,1 0 0,-1-1 0,0 0 0,1 0 0,-1 0 0,0-1 0,0 0 0,-1 0 0,1-1 0,-1 0 0,1 0 0,-1-1 0,0 1 0,-1-1 0,1-1 0,-1 1 0,0-1 0,-1 0 0,7-10 0,-7 9 0,0 0 0,-1 0 0,0-1 0,0 1 0,-1-1 0,0 1 0,-1-1 0,1 0 0,-1 0 0,-1 0 0,0 0 0,0 0 0,0 0 0,-1 0 0,0 1 0,-1-1 0,0 0 0,-5-13 0,7 19 0,-1 1 0,0-1 0,-1 1 0,1-1 0,0 1 0,0 0 0,0-1 0,-1 1 0,1 0 0,-1 0 0,1 0 0,-1 0 0,1 0 0,-1 0 0,0 1 0,1-1 0,-1 1 0,-2-2 0,-33-2 0,40 4 856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51.401"/>
    </inkml:context>
    <inkml:brush xml:id="br0">
      <inkml:brushProperty name="width" value="0.05" units="cm"/>
      <inkml:brushProperty name="height" value="0.05" units="cm"/>
      <inkml:brushProperty name="color" value="#004F8B"/>
    </inkml:brush>
  </inkml:definitions>
  <inkml:trace contextRef="#ctx0" brushRef="#br0">0 9 10544,'0'0'17794,"10"-2"-17300,31-4-20,-41 6-446,1 0 1,0 0 0,-1-1-1,1 1 1,-1 0 0,1 1-1,0-1 1,-1 0 0,1 0-1,-1 0 1,1 0 0,-1 0-1,1 0 1,0 1 0,-1-1-1,1 0 1,-1 1 0,1-1-1,-1 0 1,1 1 0,-1-1-1,1 0 1,-1 1 0,0-1-1,1 1 1,-1-1 0,0 1-1,1-1 1,-1 1 0,0-1-1,1 1 1,-1-1 0,0 1-1,0-1 1,0 1 0,0 0-1,0-1 1,1 1 0,-1-1-1,0 1 1,0 0 0,-1 0-1,-3 22 744,4-21-646,-2 7 40,-1 0-1,1-1 0,-2 1 1,1 0-1,-1-1 0,0 0 1,-6 8-1,9-15-165,0 1 0,1-1 0,-1 0 0,1 1 0,-1-1 0,1 1 0,-1-1 0,1 0 0,0 1 0,0-1 0,0 1 0,0-1 0,0 1 0,0-1 0,0 1 0,0-1 0,1 1 0,-1-1 0,1 0 0,-1 1 0,1-1 0,-1 1 0,1-1 0,0 0 0,-1 0 0,1 1 0,0-1 0,0 0 0,0 0 0,0 0 0,0 0 0,0 0 0,1 0 0,-1 0 0,2 0 0,5 5 0,0 0 0,0-1 0,17 8 0,4 2 0,-19-9 0,0-1 0,0-1 0,17 7 0,-8-2 984,-19-9-1143,1 1 0,-1-1 1,1 1-1,-1-1 0,0 1 1,1-1-1,-1 1 0,0-1 1,1 1-1,-1-1 0,0 1 1,1-1-1,-1 1 1,0-1-1,0 1 0,0 0 1,0-1-1,0 1 0,1-1 1,-1 1-1,0 0 0,0-1 1,-1 1-1,1-1 0,0 1 1,0 0-1,0-1 0,0 1 1,0-1-1,-1 2 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52.381"/>
    </inkml:context>
    <inkml:brush xml:id="br0">
      <inkml:brushProperty name="width" value="0.05" units="cm"/>
      <inkml:brushProperty name="height" value="0.05" units="cm"/>
      <inkml:brushProperty name="color" value="#004F8B"/>
    </inkml:brush>
  </inkml:definitions>
  <inkml:trace contextRef="#ctx0" brushRef="#br0">1 25 11256,'0'0'11473,"9"3"-10945,-5-1-469,5 1 89,-1 0-1,1-1 1,0 0-1,0 0 1,0-1-1,17 1 1,139-14 1593,-12 0-736,11 3-59,71-2 469,-131 16-715,-69-1-203,0-3 1,-1-1-1,42-5 1,-63 3-266,-11 1-205,1 0 0,-1 1 0,1-1 1,-1 1-1,1-1 0,-1 1 0,1 0 1,-1 0-1,1 0 0,-1 1 0,1-1 1,-1 0-1,4 2 0,7-2-27,-14 3 0,-4-1 871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53.560"/>
    </inkml:context>
    <inkml:brush xml:id="br0">
      <inkml:brushProperty name="width" value="0.05" units="cm"/>
      <inkml:brushProperty name="height" value="0.05" units="cm"/>
      <inkml:brushProperty name="color" value="#004F8B"/>
    </inkml:brush>
  </inkml:definitions>
  <inkml:trace contextRef="#ctx0" brushRef="#br0">94 70 10152,'0'0'13171,"-11"9"-12543,-34 30-2,41-35-508,1 0 0,-1 0 0,1 0 0,0 0 0,0 0 0,0 1 0,1 0 0,0-1 0,-1 1 0,2 0 0,-1 0 1,1 0-1,-1 0 0,1 0 0,0 6 0,1-1 206,0 0 0,1 0 0,0 0 1,1-1-1,0 1 0,4 9 0,-5-16-231,0-1-1,0 1 1,0-1 0,0 0-1,1 0 1,-1 0 0,1 0-1,0 0 1,0 0 0,-1 0-1,1 0 1,0-1 0,0 1-1,1-1 1,-1 1 0,0-1-1,0 0 1,1 0 0,-1 0-1,1 0 1,-1 0 0,3 0-1,6 1 234,-1 0 0,1-1 0,-1 0 0,12-1 0,-14 0-308,0 0-1,1-1 1,-1 0 0,0-1-1,0 0 1,0 0-1,0-1 1,0 0-1,0 0 1,0 0 0,-1-1-1,13-10 1,-7 4-13,-1 0 1,-1-2 0,0 1 0,0-1-1,15-25 1,17-24-6,-41 62 0,0 1 0,0 0 0,0 0 0,0 0 0,-1 0 0,1 0 0,-1 0 0,0 1 0,1-1 0,0 4 0,14 19 0,-9-18 0,0-1 0,1 1 0,0-1 0,0-1 0,14 8 0,-17-11 0,0 1 0,0-1 0,0 0 0,0 0 0,1 0 0,-1-1 0,1 0 0,-1 0 0,1 0 0,0-1 0,6 0 0,-9-1 0,0 0 0,0 0 0,0 0 0,-1 0 0,1 0 0,0-1 0,-1 0 0,1 1 0,1-3 0,16-8 0,-16 10 0,0 0 0,-1-1 0,1 1 0,0 0 0,-1-1 0,0 0 0,0 0 0,1 0 0,-2 0 0,1 0 0,0-1 0,-1 1 0,1-1 0,-1 0 0,0 0 0,-1 0 0,1 0 0,-1 0 0,1 0 0,-1 0 0,0 0 0,-1-1 0,1 1 0,-1-9 0,1 7 0,-1-1 0,-1 1 0,1-1 0,-1 1 0,0-1 0,-1 1 0,0 0 0,0-1 0,0 1 0,0 0 0,-1 1 0,0-1 0,-1 0 0,1 1 0,-1-1 0,-4-4 0,7 9 0,0 0 0,0 0 0,0 0 0,-1 0 0,1 1 0,0-1 0,0 0 0,0 0 0,0 1 0,-1-1 0,1 1 0,0-1 0,-1 1 0,1 0 0,-3-1 0,0 0 0,8 3-3935</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54.259"/>
    </inkml:context>
    <inkml:brush xml:id="br0">
      <inkml:brushProperty name="width" value="0.05" units="cm"/>
      <inkml:brushProperty name="height" value="0.05" units="cm"/>
      <inkml:brushProperty name="color" value="#004F8B"/>
    </inkml:brush>
  </inkml:definitions>
  <inkml:trace contextRef="#ctx0" brushRef="#br0">153 1 12864,'0'0'10745,"-12"0"-10152,-37 2 14,45-1-496,1-1 0,0 1 0,0-1 0,-1 1 0,1 0 1,0 0-1,0 0 0,0 1 0,0-1 0,0 1 1,0 0-1,1 0 0,-1 0 0,1 0 0,-1 0 0,1 0 1,0 1-1,-3 3 0,-10 9 690,13-13-690,0 0-1,0 0 1,0 1 0,1-1 0,-1 1-1,1-1 1,-1 1 0,1 0 0,0 0 0,0-1-1,0 1 1,1 0 0,-1 0 0,1 0-1,-1 0 1,1 0 0,0 0 0,0 0 0,0 0-1,1 0 1,-1 0 0,1 0 0,1 4-1,-1-3 30,0 0 0,0 0 0,0 0 0,1-1 0,0 1 0,0 0 0,0-1 0,0 1 0,0-1 0,1 1-1,-1-1 1,1 0 0,0 0 0,0-1 0,0 1 0,7 4 0,-1-3-140,0 0 0,1 0 0,0-1 0,0 0 0,0-1 0,0 0 0,0-1 0,1 0 0,-1 0 0,0-1 0,1-1 0,-1 0 0,0 0 0,0-1 0,1 0 0,10-4 0,-19 5 57,0 0 0,0 0 1,0 0-1,0 0 0,0 0 0,-1 0 0,1-1 0,0 1 0,-1-1 1,1 1-1,-1-1 0,1 0 0,-1 1 0,0-1 0,0 0 1,1-2-1,9-19-2706,-8 16 390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54.961"/>
    </inkml:context>
    <inkml:brush xml:id="br0">
      <inkml:brushProperty name="width" value="0.05" units="cm"/>
      <inkml:brushProperty name="height" value="0.05" units="cm"/>
      <inkml:brushProperty name="color" value="#004F8B"/>
    </inkml:brush>
  </inkml:definitions>
  <inkml:trace contextRef="#ctx0" brushRef="#br0">1 82 11352,'0'0'8423,"8"-10"-7837,25-33-26,-31 42-490,-1-1 0,1 0 0,0 1 0,-1-1 0,1 1 0,0 0 0,0-1 1,0 1-1,0 0 0,0 0 0,0 0 0,4 0 0,8-5 688,-14 5-716,1 1 0,-1-1 1,1 1-1,-1-1 0,1 1 0,-1 0 0,1-1 1,0 1-1,-1 0 0,1-1 0,0 1 0,-1 0 1,1 0-1,0 0 0,-1 0 0,1 0 0,0 0 1,-1 0-1,1 0 0,0 0 0,-1 0 0,1 0 1,0 0-1,-1 0 0,1 0 0,0 1 0,-1-1 1,1 0-1,0 0 0,-1 1 0,1-1 1,0 2 21,0-1 0,0 0 0,0 0 0,-1 1 0,1-1 0,-1 1 0,1-1 0,-1 0 0,1 1 1,-1-1-1,0 1 0,0-1 0,1 3 0,-1 5 192,0-1 0,-1 1 0,-2 17 0,0-16-61,0 1 0,-1-1 0,0 0 0,0 0 0,-1 0 0,0-1 0,-9 12 0,-4 16 1495,18-36-1661,0-1-1,0 0 1,-1 0-1,1 1 0,0-1 1,0 0-1,0 0 0,0 0 1,0 1-1,0-1 0,0 0 1,0 0-1,0 1 0,0-1 1,0 0-1,0 0 0,0 1 1,0-1-1,1 0 1,-1 0-1,0 0 0,0 1 1,0-1-1,0 0 0,0 0 1,0 0-1,0 1 0,1-1 1,-1 0-1,0 0 0,0 0 1,0 0-1,1 1 1,-1-1-1,0 0 0,0 0 1,0 0-1,1 0 0,-1 0 1,0 0-1,0 0 0,0 0 1,1 0-1,-1 0 0,0 0 1,0 0-1,1 0 0,-1 0 1,0 0-1,1 0 0,16 2 1010,-14-1-928,29 1 241,0-2 0,35-3 0,-52 1-351,1 1 0,-1 1 0,1 0 0,16 3 0,-28-3 115,-1 0 0,0 0 0,0 0 0,0-1 0,1 1 0,5-2 0,7-3-3712,-14 4 1958</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56.257"/>
    </inkml:context>
    <inkml:brush xml:id="br0">
      <inkml:brushProperty name="width" value="0.05" units="cm"/>
      <inkml:brushProperty name="height" value="0.05" units="cm"/>
      <inkml:brushProperty name="color" value="#004F8B"/>
    </inkml:brush>
  </inkml:definitions>
  <inkml:trace contextRef="#ctx0" brushRef="#br0">44 0 10544,'0'0'8513,"3"16"-7821,-1-6-558,16 98 1085,-15-67-413,-1 1 0,-4 45 0,-15 83 1727,9-96-1244,-11 21 1558,8-44-512,9-42-2218,2-5-102,-1-1 0,0 1 0,0 0-1,0-1 1,0 1 0,-1 0-1,-1 3 1,2-5-15,1-1 0,-1 1 0,1-1 0,0 1 0,-1-1 0,1 1 0,0-1 0,0 1 0,0-1 0,0 1 0,1-1 0,-1 3 0,1 2 0,16 0 0,-11-4 0,0-1 0,0 0 0,1 0 0,-1-1 0,0 0 0,0 0 0,1 0 0,7-2 0,55-14 0,-34 8 0,77-16 0,-109 24 0,-1-1 0,1 1 0,0 0 0,-1 1 0,1-1 0,0 0 0,0 1 0,-1 0 0,1-1 0,-1 1 0,6 2 0,2 2 0,-9-5 0,-1 0 0,1 0 0,-1-1 0,0 1 0,0 0 0,0 0 0,1 0 0,-1 0 0,0 0 0,0 0 0,0 0 0,1 0 0,-1 0 0,0 0 0,0 0 0,0 0 0,1 0 0,-1 0 0,0 0 0,0 0 0,0 0 0,1 0 0,-1 0 0,0 0 0,0 0 0,0 0 0,1 1 0,-1-1 0,0 0 0,0 0 0,0 0 0,0 0 0,1 0 0,-1 0 0,0 1 0,0-1 0,0 0 0,0 0 0,0 0 0,0 1 0,0-1 0,1 0 0,-1 0 0,0 0 0,0 0 0,0 1 0,0-1 0,0 0 0,0 0 0,0 1 0,0-1 0,0 0 0,0 0 0,0 0 0,0 1 0,0-1 0,0 0 0,0 0 0,0 0 0,-1 1 0,-4-1 933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4:11.188"/>
    </inkml:context>
    <inkml:brush xml:id="br0">
      <inkml:brushProperty name="width" value="0.05" units="cm"/>
      <inkml:brushProperty name="height" value="0.05" units="cm"/>
      <inkml:brushProperty name="color" value="#004F8B"/>
    </inkml:brush>
  </inkml:definitions>
  <inkml:trace contextRef="#ctx0" brushRef="#br0">517 25 19511,'0'0'2680,"-10"-5"-2413,4 1-204,3 2-42,0 0 0,0 0 0,0 1 0,0-1 1,0 1-1,0 0 0,0 0 0,0 0 0,0 0 0,-1 0 0,1 1 0,0-1 0,0 1 0,-1 0 0,1 0 0,0 0 0,-1 1 0,1-1 0,0 1 1,0 0-1,-4 1 0,-4 4 68,-1 0 1,1 1-1,1 1 1,0 0 0,0 0-1,0 1 1,-15 18-1,-52 82 423,50-68-338,-3 3 2,3 1-1,2 0 1,2 2-1,-22 63 1,27-56-17,3 1 1,2 1 0,2 0-1,3 0 1,-1 68 0,9-92-55,1 0 1,2 0 0,1 0 0,1 0-1,2-1 1,2 0 0,0 0 0,2-1-1,1 0 1,28 47 0,-7-29 258,1-1 1,79 79-1,-71-81-28,43 43 1009,-85-87-1306,1 0-1,0 0 0,0 0 0,0 0 1,0 0-1,1 0 0,-1 0 0,0 0 1,0-1-1,0 1 0,1 0 0,-1-1 1,0 1-1,1-1 0,-1 0 0,0 1 1,1-1-1,-1 0 0,1 0 0,-1 0 1,0 0-1,1 0 0,-1 0 0,1 0 1,-1-1-1,0 1 0,1 0 0,-1-1 1,0 1-1,1-1 0,-1 1 0,0-1 1,0 0-1,1 1 0,-1-1 0,0 0 1,0 0-1,2-2 0,2-2-542,1-1 0,-1 0 0,0-1 0,8-12 0,-10 15-1016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56.713"/>
    </inkml:context>
    <inkml:brush xml:id="br0">
      <inkml:brushProperty name="width" value="0.05" units="cm"/>
      <inkml:brushProperty name="height" value="0.05" units="cm"/>
      <inkml:brushProperty name="color" value="#004F8B"/>
    </inkml:brush>
  </inkml:definitions>
  <inkml:trace contextRef="#ctx0" brushRef="#br0">1 30 13464,'0'0'8050,"10"-1"-7346,276-27 4821,-267 27-4161,31 4-1,-29-2-3081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57.205"/>
    </inkml:context>
    <inkml:brush xml:id="br0">
      <inkml:brushProperty name="width" value="0.05" units="cm"/>
      <inkml:brushProperty name="height" value="0.05" units="cm"/>
      <inkml:brushProperty name="color" value="#004F8B"/>
    </inkml:brush>
  </inkml:definitions>
  <inkml:trace contextRef="#ctx0" brushRef="#br0">0 1 15680,'0'0'8043,"10"0"-7103,236 6 3569,-224-4-3505,0 0-1,29 8 0,-13-3-426,-25-6-577,-12-1 0,1 0 0,0 0 0,-1 0 0,1 1 0,-1-1 0,1 0 0,0 1 0,-1-1 0,1 1 0,-1-1 0,3 2 0,-2 6 985,-2-1-3374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57.651"/>
    </inkml:context>
    <inkml:brush xml:id="br0">
      <inkml:brushProperty name="width" value="0.05" units="cm"/>
      <inkml:brushProperty name="height" value="0.05" units="cm"/>
      <inkml:brushProperty name="color" value="#004F8B"/>
    </inkml:brush>
  </inkml:definitions>
  <inkml:trace contextRef="#ctx0" brushRef="#br0">51 0 16384,'0'0'8119,"-2"12"-7008,-30 154 3471,28-117-3431,3-30-680,-1-1-1,-5 24 1,4-34 514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2:03.046"/>
    </inkml:context>
    <inkml:brush xml:id="br0">
      <inkml:brushProperty name="width" value="0.05" units="cm"/>
      <inkml:brushProperty name="height" value="0.05" units="cm"/>
      <inkml:brushProperty name="color" value="#004F8B"/>
    </inkml:brush>
  </inkml:definitions>
  <inkml:trace contextRef="#ctx0" brushRef="#br0">47 224 11760,'0'0'15663,"12"7"-15236,42 18-19,-50-24-341,-1 0 0,1 0 0,0 0 0,0 0 0,0 0 0,0-1 0,8 0 0,3 1 219,-9 0-143,0-1 0,0 0 0,0 0 0,0 0 0,0-1 1,0 1-1,-1-1 0,1-1 0,8-2 0,0-2 341,0 0 0,16-11 0,-14 7-152,-14 9-322,-1 0 1,1 0-1,0 0 0,-1-1 1,1 1-1,-1-1 0,1 1 1,-1-1-1,0 1 1,0-1-1,0 0 0,0 0 1,0 0-1,0 1 0,0-1 1,1-4-1,-2 1 9,1 1-1,0-1 1,-1 1-1,0-1 1,0 1-1,0-1 1,-2-6-1,0 0 5,-1 1 1,0-1-1,-1 1 0,0 0 1,-9-17-1,9 22-23,0 0 0,-1 0 0,1 0 0,-1 0 0,0 1 0,0 0 0,0 0 0,-1 0 0,0 1 0,1 0 0,-1 0 0,0 0 0,-1 1 0,1-1 0,0 2 0,-1-1 0,1 1 0,-1 0 0,1 0 0,-1 1 0,0-1 0,1 2 0,-1-1 0,-12 3 0,11 0 0,1 0 0,0 0 0,0 1 0,0 0 0,0 1 0,0 0 0,-7 7 0,-2 3 0,-20 24 0,32-32 0,0 0 0,0 1 0,1 0 0,0-1 0,0 1 0,1 0 0,0 1 0,1-1 0,0 0 0,0 0 0,0 1 0,1-1 0,1 9 0,2-6 0,1 0 0,0 0 0,0 0 0,1 0 0,0-1 0,1 1 0,0-1 0,1-1 0,0 1 0,8 8 0,-10-12 0,-1-1 0,1 0 0,-1 0 0,2 0 0,-1-1 0,0 0 0,1 0 0,0 0 0,0-1 0,0 1 0,0-1 0,0-1 0,1 1 0,-1-1 0,1 0 0,9 1 0,0-1 0,1-1 0,0-1 0,-1-1 0,1 0 0,-1-1 0,26-6 0,3-4 0,46-19 0,-63 19-3935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2:04.647"/>
    </inkml:context>
    <inkml:brush xml:id="br0">
      <inkml:brushProperty name="width" value="0.05" units="cm"/>
      <inkml:brushProperty name="height" value="0.05" units="cm"/>
      <inkml:brushProperty name="color" value="#004F8B"/>
    </inkml:brush>
  </inkml:definitions>
  <inkml:trace contextRef="#ctx0" brushRef="#br0">218 82 10152,'0'0'11793,"-12"4"-11299,2-1-371,-12 3 479,0 1 0,-33 16-1,7 17 1135,44-37-1605,1-1 1,0 1-1,0 0 0,1 0 1,-1 0-1,1 0 0,-1 0 0,1 0 1,0 1-1,0 0 0,0-1 1,1 1-1,-3 7 0,1 0 168,0 0 0,0 0 0,-1 19-1,4-26-179,1 0 0,-1 1 0,1-1 0,-1 0 0,1 0 0,0 0 0,1 0 0,-1 0-1,1 0 1,0-1 0,0 1 0,0 0 0,0-1 0,1 1 0,3 3 0,-3-3 13,0-1 0,1 1 1,0-1-1,0 1 0,0-1 1,0 0-1,0 0 0,0-1 1,1 0-1,0 1 0,-1-1 1,7 1-1,-3-2-132,-1 0 0,1 0 0,0-1 0,0 0 0,-1 0 0,1-1 0,0 0 0,0-1 0,-1 0 0,1 0 0,-1 0 0,0-1 0,0 0 0,0 0 0,0-1 0,0 0 0,0 0 0,11-10 0,-6 3 0,0 0 0,-1-1 0,0 0 0,-1-1 0,0 0 0,-1 0 0,0-1 0,7-16 0,-14 26 0,12-23 0,-9 19 0,-2 13 0,-2 8 0,1 0 0,0-1 0,1 1 0,1-1 0,8 22 0,-10-31 0,-1-1 0,0 1 0,1-1 0,0 1 0,-1-1 0,1 1 0,0-1 0,0 0 0,0 0 0,0 0 0,1 0 0,-1 0 0,0-1 0,1 1 0,0-1 0,3 2 0,-1-1 0,0-1 0,-1 1 0,1-1 0,0-1 0,0 1 0,0-1 0,0 1 0,0-2 0,6 0 0,-3 1 0,-1-2 0,0 1 0,0-1 0,0 0 0,0-1 0,0 1 0,-1-1 0,1-1 0,-1 1 0,0-1 0,0 0 0,0-1 0,8-6 0,-6 2 0,-1-1 0,1 1 0,-2-1 0,1 0 0,-1-1 0,-1 0 0,0 0 0,4-11 0,-8 16 0,1 1 0,-1-1 0,0 1 0,-1-1 0,0 0 0,1 1 0,-2-1 0,1 0 0,-1 1 0,1-1 0,-2 1 0,1-1 0,-1 1 0,1 0 0,-1-1 0,-1 1 0,1 0 0,-1 0 0,-4-6 0,-1-1 0,6 9 0,1 0 0,-1 1 0,0-1 0,1 0 0,-1 1 0,0 0 0,-1-1 0,1 1 0,0 0 0,-1 0 0,1 0 0,-1 0 0,1 0 0,-1 1 0,0-1 0,0 1 0,0 0 0,0 0 0,0 0 0,0 0 0,-6 0 0,6 0 0,-1 1 0,1-1 0,0 1 0,-1 0 0,1 0 0,0 1 0,-1-1 0,1 1 0,-4 1 0,5-1 0,1-1 0,0 1 0,0 0 0,0 0 0,1 0 0,-1 0 0,0 0 0,0 0 0,0 0 0,1 0 0,-1 0 0,1 0 0,-1 1 0,1-1 0,-1 0 0,1 0 0,-1 1 0,1-1 0,0 0 0,0 0 0,0 1 0,0-1 0,0 0 0,0 1 0,0-1 0,0 0 0,1 3 0,0-1-45,0-1-1,0 1 1,0 0-1,0-1 1,0 1-1,1-1 1,-1 1-1,1-1 1,0 0 0,-1 1-1,4 2 1,0-1-3463</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2:05.145"/>
    </inkml:context>
    <inkml:brush xml:id="br0">
      <inkml:brushProperty name="width" value="0.05" units="cm"/>
      <inkml:brushProperty name="height" value="0.05" units="cm"/>
      <inkml:brushProperty name="color" value="#004F8B"/>
    </inkml:brush>
  </inkml:definitions>
  <inkml:trace contextRef="#ctx0" brushRef="#br0">143 0 12552,'0'0'9441,"-12"2"-8776,-36 5-18,44-6-507,0 1 0,0-1 0,0 1 1,0 0-1,1 0 0,-1 1 0,1-1 1,-1 1-1,1 0 0,0-1 0,0 2 1,0-1-1,0 0 0,-4 7 0,0-1 203,5-6-236,0-1 1,0 1-1,0-1 0,1 1 0,-1 0 1,1 0-1,-1 0 0,1 0 0,0 0 0,0 0 1,0 0-1,1 0 0,-1 0 0,1 0 1,0 0-1,-1 0 0,2 1 0,-1-1 0,0 0 1,0 0-1,2 4 0,0-3 29,-1 0-1,1 0 1,1 0 0,-1 0-1,1 0 1,-1 0-1,1-1 1,0 1 0,0-1-1,1 0 1,-1 0 0,1 0-1,-1 0 1,7 3-1,-2-1-21,0 0 0,1-1-1,0 0 1,-1-1 0,1 0-1,1 0 1,-1-1 0,0 0 0,1 0-1,-1-1 1,1 0 0,-1-1-1,1 0 1,-1-1 0,1 0-1,-1 0 1,0-1 0,1 0-1,-1-1 1,0 0 0,0 0-1,10-6 1,10-5 557,9-4-1116,-18 6-3792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2:06.444"/>
    </inkml:context>
    <inkml:brush xml:id="br0">
      <inkml:brushProperty name="width" value="0.05" units="cm"/>
      <inkml:brushProperty name="height" value="0.05" units="cm"/>
      <inkml:brushProperty name="color" value="#004F8B"/>
    </inkml:brush>
  </inkml:definitions>
  <inkml:trace contextRef="#ctx0" brushRef="#br0">0 40 12056,'0'0'16136,"12"2"-15681,33 6-30,-42-7-318,0-1 0,1 1 0,-1-1-1,0 0 1,0 0 0,0 0-1,0 0 1,0-1 0,1 0-1,2 0 1,11-2 383,14 1 345,-24 1-603,1 0 0,0 1 0,-1 0 0,14 2 0,-9-1-225,0 0 0,-1-1 0,1-1 0,21-2 0,-18 1-9,-1 0-1,27 2 1,71 3 2,161-14 0,-162 3 0,249 3 0,-354 5 0,77 3 0,83 15 0,-127-14 0,-1-1 0,1-2 0,52-5 0,-60 2 0,-29 2 66,0 0 0,0 0 0,0-1 0,0 1 0,0 0 1,1-1-1,-1 0 0,0 1 0,0-1 0,0 0 0,0 0 0,-1 0 0,1 0 0,2-2 0,-3 2-281,0 0-1,-1 0 1,1 0-1,0 0 1,-1 0-1,1 0 1,-1 0-1,1-1 1,-1 1-1,0 0 1,1 0-1,-1 0 1,0-1-1,0 1 1,0 0-1,0 0 1,0 0-1,0-1 1,0 1-1,0 0 1,-1 0-1,0-3 1</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2:10.624"/>
    </inkml:context>
    <inkml:brush xml:id="br0">
      <inkml:brushProperty name="width" value="0.05" units="cm"/>
      <inkml:brushProperty name="height" value="0.05" units="cm"/>
      <inkml:brushProperty name="color" value="#004F8B"/>
    </inkml:brush>
  </inkml:definitions>
  <inkml:trace contextRef="#ctx0" brushRef="#br0">99 83 11048,'0'0'19066,"-8"12"-18509,5-8-519,-12 16 259,1 1 0,0 1 1,-12 28-1,22-42-211,1 0 0,0 1 0,1-1 0,0 1 0,0-1 0,0 15 0,2-19-70,0 0 1,0 0-1,0 0 0,1 0 0,0 0 0,-1 0 0,2 0 1,-1-1-1,0 1 0,1 0 0,-1-1 0,1 1 0,0-1 1,1 0-1,4 6 0,-5-7-16,0 0 0,1 0 0,0-1 0,-1 1 0,1-1 0,0 0 0,0 0 0,0 0 0,0 0 0,0 0 0,0 0 0,0-1 0,0 0 0,0 0 0,0 1 0,0-2 0,0 1 0,0 0 0,0-1 0,0 1 0,0-1 0,0 0 0,5-2 0,6-2 0,-1 0 0,-1-1 0,23-13 0,-19 6 0,1 0 0,-2-2 0,0 1 0,0-2 0,-2 0 0,17-26 0,-16 25 0,-14 16 0,0 1 0,0-1 0,1 1 0,-1-1 0,0 1 0,1-1 0,-1 1 0,0-1 0,1 1 0,-1-1 0,1 1 0,-1-1 0,1 1 0,-1 0 0,1-1 0,-1 1 0,1 0 0,-1 0 0,1-1 0,-1 1 0,1 0 0,0 0 0,6 15 0,-5-9 0,2 8 0,0 0 0,2-1 0,0 0 0,0 0 0,16 23 0,-19-33 0,1 0 0,-1 0 0,1 0 0,0-1 0,-1 1 0,1-1 0,0 0 0,0 0 0,1 0 0,-1-1 0,8 3 0,-3-2 0,0 0 0,0-1 0,0 0 0,17 0 0,-20-2 0,0 0 0,0 0 0,0 0 0,0-1 0,0 0 0,-1 0 0,1 0 0,-1-1 0,1 0 0,-1 0 0,0 0 0,0 0 0,0-1 0,-1 0 0,1 0 0,-1-1 0,0 1 0,0-1 0,-1 0 0,1 0 0,-1 0 0,4-9 0,-2 4 0,-1 0 0,0 0 0,0-1 0,-1 0 0,-1 0 0,0 0 0,0 0 0,-1 0 0,-1 0 0,0 0 0,-1-15 0,0 17 0,-1-1 0,0 1 0,0 0 0,-6-16 0,7 22 0,-1 0 0,1 1 0,0-1 0,-1 1 0,0-1 0,1 1 0,-1 0 0,0 0 0,0 0 0,0 0 0,-1 0 0,1 0 0,0 0 0,-1 1 0,1-1 0,-1 1 0,1 0 0,-1 0 0,0 0 0,-5-2 0,5 3 0,-1 0 0,1 0 0,-1 0 0,1 0 0,-1 1 0,-5 1 0,8-2 0,0 0 0,0 0 0,0 0 0,0 1 0,0-1 0,0 0 0,0 0 0,0 1 0,0-1 0,1 1 0,-1-1 0,0 1 0,0-1 0,0 1 0,0 0 0,1-1 0,-1 1 0,0 0 0,1 0 0,-1 0 0,0-1 0,0 3 0,12-4 1002,-2-1-3141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2:11.381"/>
    </inkml:context>
    <inkml:brush xml:id="br0">
      <inkml:brushProperty name="width" value="0.05" units="cm"/>
      <inkml:brushProperty name="height" value="0.05" units="cm"/>
      <inkml:brushProperty name="color" value="#004F8B"/>
    </inkml:brush>
  </inkml:definitions>
  <inkml:trace contextRef="#ctx0" brushRef="#br0">1 116 11856,'0'0'10691,"9"-12"-9900,-2 4-633,0-2 150,0 1 1,1-1 0,0 2-1,1-1 1,0 1 0,0 0-1,1 1 1,14-8 0,12 5 1377,-34 9-1508,1 1 0,-1-1 0,0 1 1,0 0-1,0 0 0,0 0 0,1 0 0,-1 1 0,0-1 1,0 0-1,0 1 0,0 0 0,0-1 0,4 3 0,-6-3-120,1 1-1,-1 0 0,1 0 0,-1-1 0,1 1 1,-1 0-1,0 0 0,1 0 0,-1 0 0,0 0 1,0-1-1,1 1 0,-1 0 0,0 0 0,0 0 0,0 0 1,0 0-1,0 0 0,-1 1 0,-3 22 548,1-13-344,1 0-252,0-1 1,-1 0 0,-1 0 0,0 0 0,0 0-1,-1-1 1,0 0 0,-1 0 0,0 0-1,0 0 1,-10 9 0,-8 19-10,24-37 0,-1 1 0,1-1 0,0 0 0,0 0 0,0 0 0,0 0 0,0 1 0,0-1 0,0 0 0,-1 0 0,1 0 0,0 1 0,0-1 0,0 0 0,0 0 0,0 0 0,0 1 0,0-1 0,0 0 0,0 0 0,0 0 0,0 1 0,0-1 0,0 0 0,0 0 0,0 0 0,0 1 0,0-1 0,1 0 0,-1 0 0,0 0 0,0 0 0,0 1 0,0-1 0,0 0 0,0 0 0,0 0 0,1 0 0,-1 1 0,11 5 0,12 1 0,5-3 425,28 1 0,0-4-5210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2:14.986"/>
    </inkml:context>
    <inkml:brush xml:id="br0">
      <inkml:brushProperty name="width" value="0.05" units="cm"/>
      <inkml:brushProperty name="height" value="0.05" units="cm"/>
      <inkml:brushProperty name="color" value="#004F8B"/>
    </inkml:brush>
  </inkml:definitions>
  <inkml:trace contextRef="#ctx0" brushRef="#br0">216 12 9848,'0'0'17046,"-11"3"-16827,3-1-196,-1 0 54,0 0 1,0 1-1,1 0 0,-1 0 1,1 0-1,0 1 1,0 1-1,0-1 0,0 1 1,-10 10-1,7-3 82,1 1-1,0 0 0,1 0 1,0 1-1,1 1 1,-6 16-1,9-21 4,1 1-1,1-1 1,0 1 0,0 0 0,1 1 0,1-1-1,-1 0 1,2 0 0,1 20 0,-1-25-61,2 0 0,-1 0 0,0 0 0,1-1 0,0 1 1,1 0-1,-1-1 0,1 0 0,0 1 0,6 6 0,-7-9-58,0-1-1,0 1 1,1-1-1,-1 0 0,1 0 1,-1 0-1,1 0 1,0 0-1,0-1 0,0 1 1,0-1-1,0 0 0,0 0 1,1 0-1,-1 0 1,0 0-1,0-1 0,1 0 1,-1 1-1,0-1 1,4-1-1,3 1-42,-1-1 0,1 0 0,0-1 0,-1 0 0,0 0 0,1-1 0,-1-1 0,0 1 0,-1-2 0,1 1 0,-1-1 0,1 0 0,6-7 0,9-9 0,0-2 0,-2-1 0,-1-1 0,32-50 0,-48 68 0,-5 7 0,1-1 0,0 0 0,0 0 0,0 0 0,-1 0 0,1 0 0,-1 0 0,1 0 0,-1 0 0,1 0 0,-1 0 0,1 0 0,-1 0 0,0 0 0,0-1 0,1 1 0,-1 0 0,0 0 0,0 0 0,0 0 0,0-1 0,0 1 0,-1-2 0,-2 7 0,1 9 0,1 13 0,2-21 0,-1-1 0,1 0 0,0 1 0,1-1 0,-1 0 0,1 0 0,0 0 0,-1 0 0,2 0 0,-1 0 0,0-1 0,1 1 0,0-1 0,0 0 0,0 0 0,0 0 0,0 0 0,1 0 0,-1 0 0,1-1 0,0 0 0,-1 0 0,1 0 0,0 0 0,0 0 0,1-1 0,3 1 0,0 0 0,0-1 0,0 0 0,0 0 0,-1-1 0,1 0 0,0 0 0,0-1 0,0 0 0,0 0 0,-1-1 0,1 0 0,-1-1 0,1 1 0,8-6 0,-6 4 0,-1-2 0,0 1 0,0-1 0,-1-1 0,1 0 0,-2 0 0,1 0 0,-1-1 0,0 0 0,6-10 0,-11 15 0,0-1 0,-1 0 0,0 0 0,1 0 0,-2 0 0,1 0 0,0-1 0,-1 1 0,0 0 0,0 0 0,0 0 0,0-1 0,-1 1 0,-1-7 0,-1 0 0,0 0 0,-1 0 0,-9-19 0,10 25 0,0 1 0,0 0 0,-1 0 0,0 0 0,0 1 0,0-1 0,0 1 0,0 0 0,0 0 0,-1 0 0,0 1 0,1 0 0,-1-1 0,0 2 0,0-1 0,0 1 0,0-1 0,-1 1 0,1 1 0,0-1 0,0 1 0,-1 0 0,1 0 0,0 0 0,-1 1 0,1 0 0,-10 3 0,14-4 57,0 1 0,-1-1 0,1 1 0,0 0 0,0 0-1,0-1 1,0 1 0,0 0 0,0 0 0,1 0 0,-1 0 0,0 0 0,0 0 0,-1 3 0,0 9-4863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4:12.874"/>
    </inkml:context>
    <inkml:brush xml:id="br0">
      <inkml:brushProperty name="width" value="0.05" units="cm"/>
      <inkml:brushProperty name="height" value="0.05" units="cm"/>
      <inkml:brushProperty name="color" value="#004F8B"/>
    </inkml:brush>
  </inkml:definitions>
  <inkml:trace contextRef="#ctx0" brushRef="#br0">25 536 18895,'0'0'4647,"-5"-14"-4599,2 5-36,0 1 1,0 0 0,0-1 0,1 1 1,0 0-1,1-1 0,-1 0 0,2 1 1,-1-1-1,2-13 0,3-2 102,1 1 0,1 0 0,1 0 0,1 1 0,1 0 0,1 0-1,1 1 1,0 0 0,2 1 0,0 1 0,2 0 0,0 0 0,1 2 0,24-22 0,-37 37-101,2-3 99,0 0 0,1 1-1,0 0 1,8-5 0,-13 8-98,-1 1-1,1-1 1,0 1 0,0 0 0,-1-1-1,1 1 1,0 0 0,0-1 0,0 1-1,-1 0 1,1 0 0,0 0 0,0 0-1,0 0 1,0 0 0,0 0-1,-1 0 1,1 0 0,0 0 0,0 0-1,0 1 1,-1-1 0,1 0 0,0 1-1,0-1 1,0 0 0,-1 1 0,1-1-1,0 1 1,-1-1 0,1 1-1,0 0 1,-1-1 0,1 1 0,-1-1-1,1 1 1,-1 0 0,1 0 0,-1-1-1,0 1 1,1 0 0,-1 0-1,0-1 1,1 1 0,-1 0 0,0 0-1,0 1 1,2 9 63,0 0 0,-1 0 0,-1 0-1,1 0 1,-3 18 0,-13 57 211,5-35-97,4-21 141,-12 36 1,14-50-129,4-16-190,1 0 0,-1-1 0,0 1 0,0 0 0,0 0 0,0 0 0,0 0 0,0 0 0,0 0 0,1 0 0,-1 0 0,0 0 0,0 0 0,0 0 0,0 0 0,0 0 0,1 0 0,-1 0 0,0 0 0,0 0 0,0 0 0,0 0 0,0 0 0,0 0 0,1 0 0,-1 0 0,0 0 0,0 0 0,0 1 0,0-1 0,0 0 0,0 0 0,0 0 0,1 0 0,-1 0 0,0 0 0,0 0 0,0 0 0,0 0 0,0 1 0,0-1 0,0 0 0,0 0 0,30-42 317,29-57-1,27-37 42,-75 121-284,0 1-1,2 0 1,-1 1-1,2 0 1,0 2-1,26-19 1,-38 28-53,0 1 1,0 0-1,1-1 1,-1 1-1,0 0 0,0 0 1,1 0-1,-1 0 1,0 1-1,4-1 0,-5 1-25,-1 0-1,0 0 0,1 0 0,-1 0 1,0 0-1,1 1 0,-1-1 0,0 0 1,1 0-1,-1 0 0,0 1 0,0-1 0,1 0 1,-1 0-1,0 1 0,0-1 0,1 0 1,-1 1-1,0-1 0,0 0 0,0 1 1,0-1-1,1 0 0,-1 1 0,2 18 130,-2 15-3,-1 9 89,7 51 0,-5-83-177,1 1-1,0 0 1,1-1-1,0 0 0,1 0 1,1 0-1,-1 0 1,2 0-1,8 12 0,-11-18-47,0-1-1,0 0 0,1 0 1,-1-1-1,1 1 0,0-1 1,0 1-1,0-1 0,1-1 1,-1 1-1,1-1 0,-1 1 1,1-1-1,0 0 0,0-1 1,0 1-1,0-1 1,0 0-1,0 0 0,0-1 1,1 0-1,-1 0 0,0 0 1,0 0-1,0-1 0,0 0 1,0 0-1,1 0 0,-2 0 1,11-5-1,-6 0 0,1 0 0,-1 0 0,1-1 0,-2 0 0,1-1 0,-1 0 0,0 0 0,-1-1 0,0 0 0,0 0 0,-1-1 0,8-16 0,-11 18 0,1-1 0,-1 0 0,0 0 0,-1 0 0,0-1 0,0 1 0,-1 0 0,0-1 0,-1 1 0,0-1 0,-1 1 0,0-1 0,0 1 0,-1 0 0,-4-14 0,6 21 0,0 1 0,-1-1 0,1 1 0,-1 0 0,1-1 0,-1 1 0,1-1 0,-1 1 0,0 0 0,1 0 0,-1-1 0,0 1 0,0 0 0,0 0 0,0 0 0,0 0 0,-1 0 0,1 0 0,0 0 0,0 0 0,0 1 0,-1-1 0,1 0 0,-1 1 0,1-1 0,0 1 0,-1-1 0,1 1 0,-1 0 0,1 0 0,-1 0 0,1 0 0,-1 0 0,1 0 0,-1 0 0,1 0 0,-1 0 0,1 1 0,-2-1 0,-1 2 0,0 0 0,0 0 0,0 0 0,0 1 0,1-1 0,-1 1 0,1 0 0,0 0 0,0 0 0,0 0 0,-5 8 0,3-3 0,0 2 0,0-1 0,1 0 0,1 1 0,-1 0 0,1 0 0,1 0 0,0 0 0,1 0 0,0 1 0,0-1 0,1 1 0,0-1 0,1 0 0,0 1 0,4 16 0,-2-17 0,0 0 0,0 0 0,1 0 0,0 0 0,0 0 0,1-1 0,1 0 0,-1 0 0,1 0 0,1-1 0,0 0 0,0 0 0,1-1 0,-1 0 0,2 0 0,10 6 0,-16-11 0,1 0 0,0-1 0,0 1 0,-1-1 0,1 0 0,0-1 0,0 1 0,0-1 0,0 1 0,0-1 0,0-1 0,0 1 0,0 0 0,0-1 0,0 0 0,0 0 0,0 0 0,0 0 0,0-1 0,-1 1 0,1-1 0,0 0 0,-1 0 0,5-4 0,8-5 0,-1-2 0,0 0 0,20-22 0,-32 32 0,29-32 0,57-55 0,-77 80 0,0 0 0,1 1 0,0 0 0,0 1 0,1 1 0,15-6 0,-28 12 0,0 1 0,1-1 0,-1 1 0,0-1 0,0 1 0,1 0 0,-1-1 0,0 1 0,1 0 0,-1 0 0,0 0 0,1 0 0,-1 0 0,0 0 0,0 1 0,1-1 0,-1 0 0,0 1 0,0-1 0,1 1 0,-1-1 0,0 1 0,0-1 0,0 1 0,0 0 0,0 0 0,0-1 0,0 1 0,0 0 0,0 0 0,0 0 0,1 2 0,1 3 0,0-1 0,-1 1 0,0 0 0,0 0 0,2 10 0,-1-5 0,1 7 0,1 0 0,0-1 0,2 1 0,0-1 0,15 26 0,-17-35 0,0 0 0,1-1 0,0 1 0,1-1 0,-1 0 0,9 6 0,-11-10 0,0-1 0,1 1 0,-1-1 0,0 0 0,1 0 0,0 0 0,-1 0 0,1-1 0,0 0 0,0 0 0,0 0 0,0-1 0,6 0 0,-10 0 0,1-1 0,-1 1 0,1-1 0,-1 0 0,1 0 0,-1 0 0,0 0 0,0 0 0,1 0 0,-1 0 0,0-1 0,0 1 0,0 0 0,0 0 0,0-1 0,-1 1 0,1-1 0,0 1 0,0-3 0,7-8 0,3-6 850,-6 9-5635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2:15.743"/>
    </inkml:context>
    <inkml:brush xml:id="br0">
      <inkml:brushProperty name="width" value="0.05" units="cm"/>
      <inkml:brushProperty name="height" value="0.05" units="cm"/>
      <inkml:brushProperty name="color" value="#004F8B"/>
    </inkml:brush>
  </inkml:definitions>
  <inkml:trace contextRef="#ctx0" brushRef="#br0">0 33 10544,'0'0'11027,"11"-6"-10399,36-14-10,-43 18-500,0 1 0,0 0 0,0 0 1,0 0-1,0 1 0,0 0 1,0-1-1,1 1 0,-1 1 1,0-1-1,0 1 0,0-1 0,0 1 1,0 0-1,0 1 0,0-1 1,0 1-1,6 3 0,-8-4-57,1 1 0,-1-1 0,0 1 1,0-1-1,0 1 0,0 0 0,-1 0 0,1 0 0,0 0 0,-1 0 0,1 0 0,-1 0 1,0 1-1,0-1 0,0 0 0,0 1 0,0-1 0,0 1 0,-1-1 0,1 1 0,-1-1 1,1 1-1,-1 0 0,0-1 0,0 1 0,-1-1 0,0 5 0,-3 5 129,0 0-1,-1 0 1,-1 0-1,0-1 1,-8 12-1,-10 19 366,14-23-225,6-12 109,0 0 1,1 0-1,0 1 0,-4 12 1,7-18-407,0-1 1,0 0 0,0 1 0,0-1-1,0 1 1,0-1 0,1 0 0,-1 1-1,0-1 1,1 0 0,-1 1 0,1-1-1,-1 0 1,1 0 0,0 0 0,0 1-1,-1-1 1,1 0 0,0 0 0,0 0-1,0 0 1,0 0 0,0-1-1,0 1 1,1 0 0,-1 0 0,0-1-1,3 2 1,3 2 161,1-1-1,0 0 1,12 2 0,-17-4-187,111 29-8,-88-25 785,0 1-1492,-10 4-3346</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2:16.697"/>
    </inkml:context>
    <inkml:brush xml:id="br0">
      <inkml:brushProperty name="width" value="0.05" units="cm"/>
      <inkml:brushProperty name="height" value="0.05" units="cm"/>
      <inkml:brushProperty name="color" value="#004F8B"/>
    </inkml:brush>
  </inkml:definitions>
  <inkml:trace contextRef="#ctx0" brushRef="#br0">1 51 10448,'0'0'15097,"11"2"-14547,-2 0-493,15 3 626,0-2-1,31 1 1,161-17 1298,-70 2-1146,16-6 70,-7 1-142,-99 12-695,53-2-44,-92 7-29,1-1 1,0 2 0,33 8 0,-45-9 231,10 3 451,-16-4-806,0 0 1,1-1 0,-1 1-1,0 0 1,1 0 0,-1 0-1,0 0 1,1 0-1,-1 0 1,0-1 0,1 1-1,-1 0 1,0 0-1,0 0 1,1-1 0,-1 1-1,0 0 1,0 0-1,1-1 1,-1 1 0,0 0-1,0 0 1,0-1 0,0 1-1,1 0 1,-1-1-1,0 1 1,0 0 0,0-1-1,0 1 1,0 0-1,0-1 1,0 1 0,0 0-1,0-1 1,0 1 0,0-1-1</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2:19.095"/>
    </inkml:context>
    <inkml:brush xml:id="br0">
      <inkml:brushProperty name="width" value="0.05" units="cm"/>
      <inkml:brushProperty name="height" value="0.05" units="cm"/>
      <inkml:brushProperty name="color" value="#004F8B"/>
    </inkml:brush>
  </inkml:definitions>
  <inkml:trace contextRef="#ctx0" brushRef="#br0">305 210 10344,'0'0'10231,"-11"-4"-9863,-38-12 3,46 15-293,0 1 0,-1-1-1,1 1 1,-1 0 0,1 0 0,-1 0-1,1 0 1,-1 0 0,-4 2 0,-7 0 324,10-2-268,1 0 1,-1 1-1,1 0 1,0 0-1,-1 0 0,1 0 1,0 1-1,0-1 1,0 1-1,0 0 0,-5 4 1,-3 2 239,1 1 0,-12 12 0,8-7 2,8-6-203,-1 0 0,1 1 0,1-1 0,0 1 0,0 1 0,1-1 0,0 1 0,1 0 0,0 0 0,0 0 0,1 1 1,0-1-1,1 1 0,0-1 0,0 17 0,2-20-57,0-1 0,1 1 0,-1 0 0,1-1 0,1 1 0,-1 0 0,1-1 0,0 0 0,0 1 0,1-1 0,5 9 0,-5-11-20,0 0 0,0 1 0,1-2 0,0 1 0,0 0 1,0-1-1,0 1 0,0-1 0,1-1 0,-1 1 0,1 0 1,0-1-1,0 0 0,0 0 0,0 0 0,5 0 0,-1 0-53,-1-1 0,1-1 0,-1 0 0,1 0 0,-1 0 0,1-1 0,-1 0 0,1-1 0,-1 0-1,0 0 1,0-1 0,0 0 0,0 0 0,0-1 0,-1 0 0,1 0 0,9-9 0,2-2 74,0 0 0,-1-1 0,-1-1 1,29-38-1,-36 41-117,0 1 0,-2-2 0,1 1 0,-2-1 0,0-1 0,6-18 0,-11 17 0,-2 16 0,0 1 0,0-1 0,0 1 0,0-1 0,0 1 0,0 0 0,0-1 0,0 1 0,0-1 0,0 1 0,0-1 0,0 1 0,0 0 0,-1-1 0,1 1 0,0-1 0,0 1 0,0 0 0,-1-1 0,1 1 0,0 0 0,-1-1 0,1 1 0,0 0 0,-1-1 0,1 1 0,0 0 0,-1 0 0,1 0 0,0-1 0,-1 1 0,1 0 0,-1 0 0,1 0 0,-1 0 0,7 29 0,-5-24 0,0 0 0,1-1 0,0 1 0,0 0 0,0-1 0,0 1 0,1-1 0,0 0 0,0 0 0,0 0 0,0 0 0,1-1 0,0 1 0,-1-1 0,1 0 0,8 5 0,-8-6 0,-1 0 0,0-1 0,1 1 0,-1-1 0,1 0 0,0 0 0,-1 0 0,1-1 0,0 1 0,0-1 0,-1 0 0,1 0 0,0 0 0,0 0 0,-1-1 0,1 1 0,0-1 0,0 0 0,-1 0 0,1-1 0,-1 1 0,1-1 0,4-2 0,3-4 0,-1 0 0,1 0 0,-2-1 0,1-1 0,-1 1 0,-1-2 0,0 1 0,0-1 0,-1 0 0,0 0 0,-1-1 0,0 0 0,-1 0 0,-1-1 0,0 0 0,0 1 0,-1-1 0,-1 0 0,0 0 0,-1-1 0,0 1 0,-1 0 0,-1 0 0,0-1 0,-1 1 0,-5-21 0,6 32 0,1 0 0,-1 1 0,0-1 0,0 0 0,-1 0 0,1 0 0,0 1 0,-1-1 0,1 0 0,0 1 0,-1 0 0,0-1 0,1 1 0,-1 0 0,0 0 0,0 0 0,0 0 0,0 0 0,0 0 0,0 0 0,0 1 0,0-1 0,0 1 0,0-1 0,0 1 0,0 0 0,0 0 0,-1 0 0,1 0 0,0 0 0,0 1 0,0-1 0,0 0 0,0 1 0,0 0 0,0-1 0,0 1 0,0 0 0,0 0 0,0 0 0,0 0 0,1 1 0,-1-1 0,0 0 0,1 1 0,-1-1 0,1 1 0,0 0 0,-1-1 0,1 1 0,0 0 0,0 0 0,0 0 0,0 0 0,0 0 0,0 2 0,-2 25 976,2-11-3715,2-14 538</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2:19.805"/>
    </inkml:context>
    <inkml:brush xml:id="br0">
      <inkml:brushProperty name="width" value="0.05" units="cm"/>
      <inkml:brushProperty name="height" value="0.05" units="cm"/>
      <inkml:brushProperty name="color" value="#004F8B"/>
    </inkml:brush>
  </inkml:definitions>
  <inkml:trace contextRef="#ctx0" brushRef="#br0">224 1 12760,'0'0'10153,"-13"0"-9679,-41 1-11,46 0-296,1 0 1,0 1-1,-1 0 0,1 0 1,0 0-1,0 1 1,0 0-1,1 0 0,-1 1 1,1 0-1,0 0 0,0 1 1,-7 6-1,8-7 29,-1 2 197,0-1 1,1 1 0,0 0 0,0 1 0,1-1 0,-1 1 0,2 0 0,-7 13 0,10-18-326,0-1 0,-1 1-1,1 0 1,0-1 0,0 1 0,0 0 0,0-1 0,1 1 0,-1 0 0,0-1 0,1 1 0,-1-1-1,1 1 1,-1 0 0,1-1 0,0 1 0,0-1 0,-1 0 0,1 1 0,0-1 0,0 0-1,2 2 1,0 0 47,-1-1 0,1 1 0,-1-1 0,1 0 0,0 0 0,0 0-1,0 0 1,0-1 0,0 1 0,4 1 0,90 17-115,-88-19 0,0 0 0,0 0 0,0-1 0,0 0 0,0-1 0,0 0 0,0 0 0,15-5 0,-12 3 0,0 0 0,1 2 0,14-2 0,0-2 0,-9 0 0,-10 1 855</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2:20.598"/>
    </inkml:context>
    <inkml:brush xml:id="br0">
      <inkml:brushProperty name="width" value="0.05" units="cm"/>
      <inkml:brushProperty name="height" value="0.05" units="cm"/>
      <inkml:brushProperty name="color" value="#004F8B"/>
    </inkml:brush>
  </inkml:definitions>
  <inkml:trace contextRef="#ctx0" brushRef="#br0">0 77 11256,'0'0'9718,"9"-10"-9075,29-32 14,-36 40-545,-1 0 0,1 0 0,0 0 0,0 0 0,0 0 0,0 1 0,1-1 0,-1 1 0,0-1 0,1 1 0,-1 0 0,1 0 0,-1 0 0,1 0 0,-1 1 0,1-1 0,0 1 0,-1-1 0,1 1 0,0 0 0,0 0 0,-1 0 0,1 1 0,0-1 0,-1 1 0,1-1 0,0 1 0,-1 0 0,5 2 0,-6-3 3,0 1 1,0 0-1,0 0 1,0 0-1,0 0 0,0 0 1,-1 0-1,1 0 1,0 0-1,-1 1 0,1-1 1,-1 0-1,1 0 1,-1 1-1,1-1 0,-1 0 1,0 1-1,1-1 1,-1 0-1,0 1 1,0 1-1,-3 31 932,3-31-907,-3 7 214,1 0-1,-1 0 0,-1 0 0,0-1 1,-8 15-1,-2 7 839,14-31-1189,-1 1-1,1 0 1,0 0 0,0 0-1,0 0 1,0-1-1,0 1 1,0 0-1,0 0 1,0 0-1,1 0 1,-1-1 0,0 1-1,0 0 1,1 0-1,-1 0 1,0-1-1,1 1 1,-1 0-1,1 0 1,-1-1-1,1 1 1,-1 0 0,1-1-1,0 1 1,-1-1-1,1 1 1,0-1-1,-1 1 1,1-1-1,0 1 1,0-1 0,-1 0-1,1 1 1,0-1-1,0 0 1,0 0-1,0 1 1,38 8-15,-36-9 11,18 4 1,32 0 0,-34-6 0,-16 2 0,0-1 0,0 1 0,1 0 0,-1 0 0,0 0 0,0 0 0,5 1 0,-8-1 39,1 0 0,0 0 0,0 1 0,-1-1 0,1-1 0,0 1 0,0 0 0,-1 0 0,1 0 0,0 0 0,0 0 0,-1-1 0,1 1 0,0 0 0,-1-1 0,1 1 0,0 0 0,-1-1 0,1 1 0,0-1 0,0 0 0,5-8-4870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3:17.890"/>
    </inkml:context>
    <inkml:brush xml:id="br0">
      <inkml:brushProperty name="width" value="0.05" units="cm"/>
      <inkml:brushProperty name="height" value="0.05" units="cm"/>
      <inkml:brushProperty name="color" value="#AB008B"/>
    </inkml:brush>
  </inkml:definitions>
  <inkml:trace contextRef="#ctx0" brushRef="#br0">199 101 8336,'0'0'17726,"-10"2"-17275,5-1-416,-4 1 149,-1-1 0,1 2-1,1-1 1,-1 1 0,0 1 0,1-1-1,-1 1 1,-7 6 0,-6 6 561,17-14-596,1 1 0,0-1 0,0 1 0,0 0 1,1 0-1,-1 1 0,1-1 0,-1 1 0,1 0 0,0 0 1,1 0-1,-1 0 0,1 0 0,-4 9 0,0 7 49,3-13-83,0 0 0,1 0-1,0 0 1,1 0 0,-1 1 0,2-1-1,-1 0 1,1 1 0,0-1-1,0 0 1,2 11 0,-1-15-115,1 1 0,-1 0 0,1 0 0,-1-1 0,1 1 0,0-1 0,0 1 0,1-1 0,-1 0 0,1 0 0,0 0 0,-1 0 0,1-1 0,1 1 0,-1-1 0,0 1 0,5 1 0,3 2 0,0-1 0,0 0 0,0-1 0,19 5 0,-26-8 0,0 0 0,0-1 0,0 0 0,0 1 0,-1-1 0,1-1 0,0 1 0,0 0 0,0-1 0,-1 0 0,1 0 0,0 0 0,-1 0 0,1-1 0,-1 0 0,1 1 0,4-5 0,3-2 0,0 0 0,-1-2 0,15-15 0,-1 0 0,-21 23 0,-1-1 0,0 1 0,1-1 0,-1 1 0,0-1 0,0 0 0,0 1 0,-1-1 0,1 0 0,-1 0 0,1-1 0,-1 1 0,0 0 0,0 0 0,-1-1 0,1 1 0,-1 0 0,1-1 0,-1 1 0,0 0 0,0-1 0,-1 1 0,1 0 0,-1-1 0,-1-4 0,2 8 0,0 1 0,0-1 0,0 0 0,0 0 0,0 1 0,0-1 0,0 0 0,-1 0 0,1 0 0,0 1 0,0-1 0,0 0 0,0 0 0,0 0 0,-1 0 0,1 1 0,0-1 0,0 0 0,0 0 0,-1 0 0,1 0 0,0 0 0,0 0 0,0 0 0,-1 1 0,1-1 0,0 0 0,0 0 0,0 0 0,-1 0 0,1 0 0,0 0 0,0 0 0,-1 0 0,1 0 0,0 0 0,0 0 0,-1 0 0,1 0 0,0-1 0,0 1 0,0 0 0,-1 0 0,1 0 0,0 0 0,0 0 0,0 0 0,-1 0 0,1-1 0,0 1 0,0 0 0,0 0 0,0 0 0,-1-1 0,1 1 0,0 0 0,0 0 0,0 0 0,0-1 0,0 1 0,0 0 0,0 0 0,0 0 0,0-1 0,0 1 0,0 0 0,0 0 0,0-1 0,-8 21 0,9-10 0,0 0 0,1 0 0,0-1 0,1 1 0,0-1 0,0 1 0,1-1 0,0 0 0,0 0 0,1-1 0,1 1 0,-1-1 0,1 0 0,0-1 0,1 0 0,0 1 0,9 5 0,-12-10 0,0-1 0,0 0 0,0 0 0,0 0 0,0 0 0,1-1 0,-1 0 0,1 0 0,-1 0 0,9 1 0,46-2 0,-49 0 0,1-1 0,-1 0 0,1 0 0,-1-1 0,0-1 0,14-5 0,-18 5 0,0 0 0,0 0 0,0-1 0,0 0 0,0 0 0,-1-1 0,0 1 0,0-1 0,0 0 0,6-9 0,-5 6 0,0-1 0,0 0 0,-1-1 0,-1 1 0,1-1 0,-1 0 0,-1 0 0,4-18 0,-5 11 0,0 0 0,-1-1 0,-1 1 0,-3-28 0,0 18 0,-2-1 0,-14-47 0,18 73 0,0 0 0,0 0 0,0 0 0,0 0 0,0 1 0,0-1 0,0 0 0,-1 1 0,-1-2 0,-2-3 0,5 6 0,0 0 0,0 0 0,0 0 0,0 0 0,0 1 0,0-1 0,0 0 0,0 0 0,0 0 0,0 0 0,0 0 0,-1 0 0,1 0 0,0 1 0,0-1 0,0 0 0,0 0 0,0 0 0,0 0 0,0 0 0,0 0 0,-1 0 0,1 0 0,0 0 0,0 0 0,0 1 0,0-1 0,0 0 0,0 0 0,-1 0 0,1 0 0,0 0 0,0 0 0,0 0 0,0 0 0,0 0 0,-1 0 0,1 0 0,0 0 0,0 0 0,0 0 0,0 0 0,0-1 0,0 1 0,-1 0 0,1 0 0,0 0 0,28 20 972,-7-6-5879</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3:19.067"/>
    </inkml:context>
    <inkml:brush xml:id="br0">
      <inkml:brushProperty name="width" value="0.05" units="cm"/>
      <inkml:brushProperty name="height" value="0.05" units="cm"/>
      <inkml:brushProperty name="color" value="#AB008B"/>
    </inkml:brush>
  </inkml:definitions>
  <inkml:trace contextRef="#ctx0" brushRef="#br0">206 0 9440,'0'0'15825,"-10"3"-15359,-4-1-297,7 0-22,0-1 1,0 1 0,0 0-1,-10 5 1,16-7-78,0 0 0,0 0 0,0 1 0,0-1 0,-1 0 0,1 0 1,0 0-1,0 0 0,0 0 0,0-1 0,-1 1 0,1 0 0,0 0 0,0-1 0,-1 0 1,1 1 7,0-1 0,0 1 0,-1 0 1,1-1-1,0 1 0,0 0 1,0 0-1,-1 0 0,1 0 1,0 0-1,0 0 0,-2 1 1,-9-2 737,11 1-790,1-1 1,0 1 0,-1 0 0,1 0-1,-1 0 1,1 0 0,0 0 0,-1 0-1,1 0 1,-1 0 0,1 0 0,-1 0-1,1 0 1,-1 0 0,1 0 0,0 0 0,-1 0-1,1 0 1,-1 0 0,1 1 0,0-1-1,-1 0 1,1 0 0,-1 0 0,1 1-1,0-1 1,-1 0 0,1 0 0,0 1-1,0-1 1,-1 0 0,1 1 0,0-1 0,0 1-1,-1-1 1,1 0 0,0 1 0,0-1-1,0 0 1,0 1 0,-1-1 0,1 1-1,-1 1 77,0-1 0,-1 1 0,1-1 0,0 1 0,-1-1 0,1 0 0,-1 0-1,0 1 1,1-1 0,-3 1 0,-14 11 501,8-2-485,7-8-107,1 0 0,-1 0 1,1-1-1,-1 2 0,1-1 1,0 0-1,1 0 0,-1 1 1,0-1-1,1 1 0,0-1 1,-1 5-1,1-3-12,1 0 0,-1-1 0,1 1 0,0 0 0,1 0 0,-1 0 0,1 0 0,0 0 0,0-1 0,1 1 0,0 0 0,-1-1 0,1 1 0,1-1 0,-1 0 0,1 0 0,-1 0 0,1 0 0,0 0 0,1 0 0,-1-1 0,1 0 0,-1 1 0,1-1 0,0-1 0,0 1 0,8 3 0,-6-2 0,9 5 0,0-1 0,0 0 0,1-1 0,0 0 0,1-2 0,21 6 0,-31-11 106,-1 0 1,1-1-1,0 1 1,-1-1-1,1-1 1,-1 1-1,7-3 1,18-9-4903</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3:20.537"/>
    </inkml:context>
    <inkml:brush xml:id="br0">
      <inkml:brushProperty name="width" value="0.05" units="cm"/>
      <inkml:brushProperty name="height" value="0.05" units="cm"/>
      <inkml:brushProperty name="color" value="#AB008B"/>
    </inkml:brush>
  </inkml:definitions>
  <inkml:trace contextRef="#ctx0" brushRef="#br0">0 1 9240,'0'0'17490,"10"0"-16958,33 2-32,-40-1-405,0-1 0,0 1 1,0-1-1,-1 1 0,1 0 0,0 0 1,0 0-1,0 1 0,2 1 0,11 4 443,-3-4-185,-1 1 0,0 1 0,0 0 0,16 9-1,-15-7 14,0-1 0,21 7-1,19 11 248,-47-21-601,13 8-5,-1 0 0,20 16 0,10 2-7,-44-27 0,-1 0 0,0-1 0,1 1 0,0-1 0,-1 0 0,1 0 0,-1 0 0,1-1 0,7 1 0,-11-1 0,1 0 0,0 0 0,0 1 0,-1-1 0,1 0 0,0 0 0,-1 1 0,1-1 0,0 0 0,-1 1 0,1-1 0,-1 1 0,1-1 0,-1 1 0,1-1 0,-1 1 0,1-1 0,-1 1 0,1-1 0,-1 1 0,1 0 0,-1 1 0,-35-1 0,33-1 0,0 1 0,1-1 0,-1 1 0,1-1 0,-1 1 0,0 0 0,1 0 0,0 0 0,-1 0 0,1 0 0,0 0 0,-3 3 0,-14 9 0,-145 51 0,43-1 0,117-62 0,0 1 0,0 0 0,1-1 0,-1 1 0,1 0 0,-1 1 0,1-1 0,0 0 0,0 1 0,0-1 0,0 1 0,0 0 0,0-1 0,1 1 0,-1 0 0,1 0 0,-2 6 0,4-4 882</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3:22.016"/>
    </inkml:context>
    <inkml:brush xml:id="br0">
      <inkml:brushProperty name="width" value="0.05" units="cm"/>
      <inkml:brushProperty name="height" value="0.05" units="cm"/>
      <inkml:brushProperty name="color" value="#AB008B"/>
    </inkml:brush>
  </inkml:definitions>
  <inkml:trace contextRef="#ctx0" brushRef="#br0">1 1 9040,'0'0'16638,"10"9"-16347,31 31-6,-10-9 1677,-15-27-1346,-4-1-422,76 25 256,-1 1-254,53 15 50,-130-39-215,0 0 0,15 12 0,16 8 53,-34-22-67,-1 1 1,0 0-1,0 0 0,-1 0 1,1 1-1,-1 0 0,0 0 1,0 0-1,-1 0 0,6 9 1,-10-13 0,1 0-1,-1 0 1,0 1 0,1-1 0,-1 0-1,0 1 1,0-1 0,1 0 0,-1 1-1,0-1 1,-1 1 0,1-1 0,0 0-1,0 1 1,0-1 0,-1 0 0,1 1 0,-1-1-1,1 0 1,-1 0 0,0 1 0,1-1-1,-1 0 1,0 0 0,0 0 0,0 0-1,1 0 1,-1 0 0,0 0 0,-1 0-1,1 0 1,0-1 0,0 1 0,0 0 0,0-1-1,-3 2 1,-17 6 19,0 2 1,0 0-1,1 1 0,0 2 0,1 0 1,-29 25-1,8-7 6,-47 40 86,72-59-96,-5 5-407,20-17 366,0 0 0,0 0 0,0-1 0,0 1-1,1 0 1,-1 0 0,0 0 0,0 0-1,0 0 1,0 0 0,0 0 0,0 0 0,0 0-1,0 0 1,0 0 0,0 0 0,0 0 0,0 0-1,0 0 1,0 0 0,0 0 0,0 0 0,1 1-1,-1-1 1,0 0 0,0 0 0,0 0 0,0 0-1,0 0 1,0 0 0,0 0 0,0 0 0,0 0-1,0 0 1,0 0 0,0 0 0,0 0-1,0 0 1,0 0 0,0 0 0,16-8-403,5-4-3688</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3:23.249"/>
    </inkml:context>
    <inkml:brush xml:id="br0">
      <inkml:brushProperty name="width" value="0.05" units="cm"/>
      <inkml:brushProperty name="height" value="0.05" units="cm"/>
      <inkml:brushProperty name="color" value="#AB008B"/>
    </inkml:brush>
  </inkml:definitions>
  <inkml:trace contextRef="#ctx0" brushRef="#br0">105 142 10848,'0'0'12191,"-5"12"-11695,1-1-361,-3 5 208,0 0-1,-1-1 1,-17 27 0,19-33-59,0 0 1,1 1-1,0 0 1,0 0-1,1 1 1,1-1-1,-1 1 1,2 0-1,-2 13 0,2-9 82,1 1 0,0-1 0,1 0-1,1 0 1,0 0 0,5 19 0,-6-33-323,0 1-1,1-1 1,-1 0 0,0 0 0,1 0 0,-1 0 0,1 0 0,-1 0 0,1 0-1,0 0 1,-1 0 0,1-1 0,0 1 0,0 0 0,0 0 0,-1 0-1,1-1 1,0 1 0,0 0 0,0-1 0,0 1 0,0-1 0,2 1-1,-1 0 14,1-1-1,-1 0 0,1 1 0,-1-1 0,1 0 1,0 0-1,-1-1 0,1 1 0,4-2 0,4-1 61,-1 0-1,0-1 1,17-9-1,-16 5-83,0 0-1,0-1 1,-1 0-1,-1 0 1,1-1 0,-2 0-1,10-14 1,7-7-14,-14 17-18,-1-1 0,14-26 0,-9 14 0,-5 14 0,-10 13 0,0 0 0,1 0 0,-1 0 0,0 0 0,0 0 0,0-1 0,0 1 0,0 0 0,1 0 0,-1 0 0,0 0 0,0 0 0,0 0 0,0 0 0,1 0 0,-1 0 0,0 0 0,0 0 0,0 0 0,0 0 0,1 0 0,-1 0 0,0 0 0,0 0 0,0 0 0,0 0 0,1 0 0,-1 0 0,0 0 0,0 0 0,0 0 0,0 0 0,0 0 0,1 1 0,-1-1 0,0 0 0,0 0 0,0 0 0,0 0 0,0 0 0,0 0 0,1 1 0,-1-1 0,0 0 0,0 0 0,0 0 0,0 0 0,0 1 0,0-1 0,0 0 0,0 0 0,2 8 0,0-1 0,-1 1 0,0 0 0,0 11 0,0-11 0,-1 0 0,1-1 0,0 1 0,4 11 0,-2-9 0,1 0 0,0 0 0,1 0 0,0-1 0,1 0 0,0 0 0,0 0 0,1-1 0,0 0 0,0 0 0,17 12 0,-21-17 0,1-1 0,0 0 0,0 0 0,0 0 0,0-1 0,0 0 0,0 1 0,1-1 0,-1-1 0,0 1 0,0-1 0,1 1 0,-1-1 0,0 0 0,1-1 0,-1 1 0,0-1 0,1 0 0,-1 0 0,0 0 0,0-1 0,0 1 0,0-1 0,0 0 0,0 0 0,-1 0 0,1-1 0,0 1 0,-1-1 0,0 0 0,5-5 0,1-6 0,-1 1 0,0-1 0,0-1 0,-2 0 0,0 0 0,0 0 0,-2-1 0,0 1 0,0-1 0,-2 0 0,2-29 0,-4 34 0,0 0 0,-1 0 0,0 0 0,-1 0 0,0 1 0,0-1 0,-1 0 0,-1 1 0,0 0 0,0 0 0,-1 0 0,0 1 0,-1-1 0,0 1 0,0 0 0,-1 1 0,0-1 0,-11-8 0,7 9 120,0 1 0,0 0 1,-1 0-1,-21-7 0,-4-3-4656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4:13.271"/>
    </inkml:context>
    <inkml:brush xml:id="br0">
      <inkml:brushProperty name="width" value="0.05" units="cm"/>
      <inkml:brushProperty name="height" value="0.05" units="cm"/>
      <inkml:brushProperty name="color" value="#004F8B"/>
    </inkml:brush>
  </inkml:definitions>
  <inkml:trace contextRef="#ctx0" brushRef="#br0">526 0 22815,'0'0'4896,"-11"10"-4600,-161 164-96,81-80-173,-108 128 98,150-168 180,49-54-302,0 0 0,0 0-1,0 0 1,0 0-1,0 0 1,0 0 0,0 1-1,0-1 1,0 0-1,0 0 1,0 0 0,0 0-1,0 0 1,0 0 0,0 0-1,0 0 1,0 1-1,0-1 1,0 0 0,0 0-1,0 0 1,0 0-1,0 0 1,0 0 0,0 0-1,0 0 1,0 0-1,0 0 1,0 0 0,-1 1-1,1-1 1,0 0-1,0 0 1,0 0 0,0 0-1,0 0 1,0 0-1,0 0 1,0 0 0,0 0-1,0 0 1,-1 0-1,1 0 1,0 0 0,0 0-1,0 0 1,0 0-1,0 0 1,0 0 0,0 0-1,0 0 1,-1 0-1,1 0 1,0 0 0,0 0-1,0 0 1,0 0-1,0 0 1,0 0 0,0-1-1,0 1 1,0 0-1,0 0 1,0 0 0,-1 0-1,1 0 1,0 0-1,0 0 1,0 0 0,6-10 69,160-164-797,-135 142-2167</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3:24.711"/>
    </inkml:context>
    <inkml:brush xml:id="br0">
      <inkml:brushProperty name="width" value="0.05" units="cm"/>
      <inkml:brushProperty name="height" value="0.05" units="cm"/>
      <inkml:brushProperty name="color" value="#AB008B"/>
    </inkml:brush>
  </inkml:definitions>
  <inkml:trace contextRef="#ctx0" brushRef="#br0">43 0 8640,'0'0'22208,"-2"12"-21872,-8 43 12,-16 98 846,24-140-1168,1-10-25,0 0 1,1 0 0,-1 1 0,1-1 0,0 0 0,0 0 0,1 5 0,-1-7-3,1 0 1,-1 0 0,1-1 0,-1 1 0,0 0-1,1-1 1,0 1 0,-1-1 0,1 1-1,-1 0 1,1-1 0,0 1 0,-1-1 0,1 0-1,0 1 1,-1-1 0,1 1 0,0-1 0,0 0-1,-1 0 1,1 1 0,0-1 0,0 0-1,0 0 1,0 0 0,-1 0 0,1 0 0,0 0-1,0 0 1,0 0 0,-1 0 0,1-1-1,0 1 1,1-1 0,92-20 0,-93 21 0,0 0 0,0 0 0,0 1 0,1-1 0,-1 0 0,0 0 0,0 1 0,0-1 0,0 0 0,1 1 0,-1 0 0,0-1 0,0 1 0,0-1 0,0 1 0,0 0 0,0 0 0,-1 0 0,1-1 0,0 1 0,0 0 0,0 0 0,-1 0 0,1 0 0,-1 0 0,1 1 0,-1-1 0,1 2 0,10 37 0,-11-40 0,6 41 0,-2-1 0,-1 1 0,-3 0 0,-1 0 0,-11 68 0,4-30 0,7-58 0,-1 0 0,-1-1 0,-1 1 0,0-1 0,-2 0 0,-8 22 0,6-21 751,3-9-930,4-24-4364</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3:26.014"/>
    </inkml:context>
    <inkml:brush xml:id="br0">
      <inkml:brushProperty name="width" value="0.05" units="cm"/>
      <inkml:brushProperty name="height" value="0.05" units="cm"/>
      <inkml:brushProperty name="color" value="#AB008B"/>
    </inkml:brush>
  </inkml:definitions>
  <inkml:trace contextRef="#ctx0" brushRef="#br0">135 62 8840,'0'0'14870,"-2"13"-14405,0 1-264,-1-1-1,-1 1 1,0-1 0,0 0-1,-1 0 1,-9 16-1,-64 87 2883,66-98-1604,5-8-10,14-22-665,90-162-459,-85 153-345,-1-1 0,1 1 0,1 0 0,16-19 0,-28 38 0,0 1 0,0 0 0,0 0 0,0 0 0,0 0 0,0-1 0,0 2 0,1-1 0,-1 0 0,0 0 0,1 0 0,-1 0 0,1 1 0,-1-1 0,1 1 0,2-1 0,-2 1 0,-1 0 0,1 1 0,-1-1 0,1 1 0,-1 0 0,1 0 0,-1-1 0,1 1 0,-1 0 0,1 0 0,-1 0 0,0 0 0,0 0 0,1 1 0,-1-1 0,1 2 0,6 7 0,-1-1 0,11 21 0,-11-19 0,0 1 0,14 16 0,12 19 0,-12-15 0,-20-31 0,-1 0 0,0-1 0,1 1 0,-1-1 0,0 1 0,1-1 0,-1 1 0,0 0 0,0-1 0,0 1 0,1 0 0,-1-1 0,0 1 0,0 0 0,0-1 0,0 1 0,0 0 0,0-1 0,0 1 0,-1 0 0,1-1 0,0 1 0,0-1 0,0 1 0,-1 0 0,1-1 0,0 1 0,-1-1 0,1 1 0,0 0 0,-1-1 0,1 1 0,-1-1 0,1 0 0,-1 1 0,1-1 0,-1 1 0,1-1 0,-1 0 0,0 1 0,1-1 0,-1 0 0,0 1 0,-31 10 0,28-10 0,-32 9 0,-1-3 0,-1-1 0,1-2 0,-44 0 0,56-2 0,24-2 0,1 0 0,-1 0 0,0 0 0,0 0 0,0 0 0,0 0 0,1 0 0,-1 1 0,0-1 0,0 0 0,1 1 0,-1-1 0,0 0 0,0 1 0,1-1 0,-1 1 0,0-1 0,1 1 0,-1-1 0,1 1 0,-1 0 0,1-1 0,-1 1 0,1 0 0,-1 0 0,4 1 0,-1-1 0,1 1 0,0-1 0,0 0 0,0 0 0,0 0 0,0-1 0,0 1 0,6 0 0,-9-1 0,17 1-3935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3:45.083"/>
    </inkml:context>
    <inkml:brush xml:id="br0">
      <inkml:brushProperty name="width" value="0.05" units="cm"/>
      <inkml:brushProperty name="height" value="0.05" units="cm"/>
      <inkml:brushProperty name="color" value="#004F8B"/>
    </inkml:brush>
  </inkml:definitions>
  <inkml:trace contextRef="#ctx0" brushRef="#br0">182 218 7736,'0'0'7477,"-12"-1"-7136,11 0-327,-22 0 472,1 0-1,-43 4 1,58-2-120,0-1 1,0 0-1,-1 0 1,1-1-1,0 0 1,-8-1 2159,16-4 164,-1 6-2670,0 0 0,0-1 1,0 1-1,0 0 1,1-1-1,-1 1 1,0 0-1,0-1 0,0 1 1,0 0-1,1 0 1,-1-1-1,0 1 0,0 0 1,0-1-1,1 1 1,-1 0-1,0 0 1,1 0-1,-1-1 0,0 1 1,0 0-1,1 0 1,-1 0-1,0 0 1,1-1-1,-1 1 0,0 0 1,1 0-1,-1 0 1,0 0-1,1 0 0,0 0 1,17-7 963,-14 5-723,1 0-1,-1 1 1,0-1-1,1 1 1,-1 0-1,1 0 0,7 0 1,20-2 794,-25 2-859,-1 1 0,1-1 0,-1 1 0,1 0 0,12 2-1,-9-1 68,0 0 0,0-1-1,-1 0 1,16-1-1,25 0 361,28 3-427,113-10-1,-126 1-195,-32 3 0,1 2 0,58 2 0,-8 2 0,-59-2 0,1 0 0,24 5 0,-34-3 0,0-1 0,0-1 0,21-2 0,7 0 0,-18 5 0,-22-2 0,1-1 0,0 1 0,0-1 0,10 0 0,-12-1 0,-1 1 0,0-1 0,1 1 0,-1 0 0,0 0 0,1 0 0,-1 0 0,0 0 0,0 0 0,1 0 0,-1 1 0,0-1 0,3 2 0,-5-2 0,0 0 0,1 0 0,-1 0 0,0 0 0,1 0 0,-1 0 0,1 0 0,-1 0 0,0 0 0,1-1 0,-1 1 0,0 0 0,1 0 0,-1 0 0,0 0 0,1-1 0,-1 1 0,0 0 0,1 0 0,-1-1 0,0 1 0,0 0 0,1 0 0,-1-1 0,0 1 0,0 0 0,0-1 0,1 1 0,-1 0 0,0-1 0,0 1 0,0 0 0,0-1 0,0 1 0,0-1 0,0 1 0,0 0 0,0-1 0,0 1 0,0 0 0,0-1 0,0 1 0,0-1 0,0 1 0,0 0 0,0-1 0,0 1 0,-1 0 0,1-1 0,0 1 0,0 0 0,-1-1 0,-12-9 0,-1 1 0,0 0 0,0 2 0,-1-1 0,0 2 0,-32-10 0,34 11 0,0 0 0,1 0 0,-22-14 0,19 10 0,8 6 0,0 0 0,0 0 0,0 1 0,-8-2 0,9 3 0,0-1 0,0 0 0,0 0 0,0 0 0,0-1 0,1 0 0,-7-4 0,9 5 0,0 1 0,0-1 0,0 1 0,-1 0 0,1 0 0,-6-2 0,-2 0 0,19 4 0,0 0 0,0 0 0,0-1 0,12-1 0,39 1 0,-38 4 0,0 0 0,0 2 0,24 10 0,-24-11 0,-18-4 0,0 0 0,0-1 0,0 1 0,0 0 0,0 1 0,0-1 0,0 0 0,0 1 0,0 0 0,4 3 0,-6-4 0,-1 0 0,1 0 0,0 0 0,-1 1 0,1-1 0,-1 0 0,1 0 0,-1 1 0,1-1 0,-1 0 0,0 0 0,0 1 0,1-1 0,-1 0 0,0 1 0,0-1 0,0 1 0,-1-1 0,1 0 0,0 0 0,0 1 0,-1-1 0,1 0 0,-1 1 0,1-1 0,-1 0 0,0 0 0,-1 2 0,-3 5 0,0 0 0,-1 0 0,-6 7 0,3-5 0,4-4 0,-1 0 0,-1-1 0,1 0 0,-1 0 0,0 0 0,-13 6 0,-20 15 0,-3 13 0,35-34 0,8-4 0,-1-1 0,1 0 0,-1 0 0,0 1 0,1-1 0,-1 0 0,1 1 0,-1-1 0,1 0 0,-1 1 0,1-1 0,-1 1 0,1-1 0,0 1 0,-1-1 0,1 1 0,0-1 0,-1 1 0,1-1 0,0 1 0,0 0 0,-1-1 0,1 1 0,0-1 0,0 1 0,0 1 0,-3 6 0,2 4 0,-5 18 0,9-101 0,-1 46 0,-3-47 0,-5-15 0,3 83 0,2 7 0,9 38 735,-5-22-5405</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3:49.146"/>
    </inkml:context>
    <inkml:brush xml:id="br0">
      <inkml:brushProperty name="width" value="0.05" units="cm"/>
      <inkml:brushProperty name="height" value="0.05" units="cm"/>
      <inkml:brushProperty name="color" value="#004F8B"/>
    </inkml:brush>
  </inkml:definitions>
  <inkml:trace contextRef="#ctx0" brushRef="#br0">210 85 9040,'0'0'8981,"-10"-5"-8553,-27-14 10,27 14 2,3 0 963,7 5-1383,0-1-1,0 1 1,0 0 0,0 0-1,0 0 1,0 0 0,0-1-1,0 1 1,0 0 0,0 0-1,-1 0 1,1 0 0,0-1 0,0 1-1,0 0 1,0 0 0,0 0-1,-1 0 1,1 0 0,0 0-1,0-1 1,0 1 0,0 0-1,-1 0 1,1 0 0,0 0-1,0 0 1,0 0 0,-1 0-1,1 0 1,0 0 0,0 0-1,0 0 1,-1 0 0,1 0-1,0 0 1,0 0 0,0 0-1,-1 0 1,1 0 0,0 0-1,0 0 1,0 0 0,0 1-1,-1-1 1,1 0 0,0 0-1,0 0 1,0 0 0,0 0-1,-1 0 1,1 1 0,0-1-1,0 0 1,0 0 0,0 0-1,0 0 1,0 1 0,0-1-1,-1 0 1,1 0 4,0 1-1,0-1 1,0 0 0,0 0-1,0 0 1,0 0-1,0 1 1,0-1 0,-1 0-1,1 0 1,0 0 0,0 0-1,0 0 1,0 1-1,0-1 1,-1 0 0,1 0-1,0 0 1,0 0 0,0 0-1,-1 0 1,1 0-1,0 0 1,0 0 0,0 0-1,0 0 1,-1 0 0,1 0-1,0 0 1,0 0-1,0 0 1,-1 0 0,1 0-1,0 0 1,0 0 0,0 0-1,-1 0 1,1 0-1,0 0 1,0 0 0,0 0-1,-1-1 1,1 1 0,0 0 0,0 0 1,0 0-1,-1 0 0,1 0 0,0 0 1,0 0-1,-1-1 0,1 1 0,0 0 0,0 0 1,0 0-1,-1 0 0,1 0 0,0 0 1,0 0-1,0 0 0,-1 0 0,1 0 0,0 0 1,0 0-1,-1 1 0,1-1 0,0 0 1,0 0-1,0 0 0,-1 0 0,1 0 0,0 0 1,0 0-1,0 1 0,0-1 0,-1 0 1,1 0-1,0 0 0,0 0 0,0 1 0,0-1 1,0 0-1,0 0 0,-1 1 0,-21 18 1128,19-16-1023,-1 0-1,1 0 1,-1 0 0,1 0-1,0 0 1,0 0 0,-4 7 0,5-5-52,-6 7 113,2 0 0,0 0 0,0 1 0,1-1 1,1 1-1,0 1 0,-2 14 0,-5 35 473,7-47-406,1 0-1,1 0 1,1 0 0,0 0-1,2 24 1,0-30-81,1 0 0,0 0-1,0 0 1,1 0 0,0-1 0,1 1 0,6 11 0,-6-16-70,-1 0 0,1 1-1,0-1 1,0-1 0,1 1 0,-1-1 0,1 1-1,0-1 1,0-1 0,1 1 0,-1-1 0,11 5-1,-5-3-98,1 0-1,0-1 0,0 0 1,0-1-1,13 2 1,-17-4-8,0-1 0,0 0 0,0 0 0,0-1 0,0 0 1,0-1-1,0 0 0,15-5 0,-1-1 1,0-1 0,-1-1 0,0-1 0,-1-1 0,0-1 0,-1-1 0,0 0 0,18-19 0,-30 25 0,-1 0 0,0-1 0,0 1 0,-1-1 0,0 0 0,-1-1 0,0 1 0,0-1 0,-1 0 0,0 0 0,1-12 0,-1 1 0,0 0 0,-2-1 0,-1 1 0,-3-27 0,3 40 0,-1 0 0,-1 0 0,0 0 0,0 0 0,0 0 0,-1 0 0,-7-14 0,3 11 0,0 1 0,-1-1 0,0 2 0,-13-13 0,14 16 0,0 0 0,-1 1 0,1 0 0,-1 1 0,0-1 0,0 1 0,0 1 0,0 0 0,-1 0 0,1 0 0,-1 1 0,0 1 0,0-1 0,0 1 0,0 1 0,0 0 0,0 0 0,0 0 0,0 1 0,1 1 0,-1 0 0,0 0 0,-11 4 0,-13 9 0,11-4 0,0-1 0,-1-1 0,-48 11 0,81-26 652</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3:51.099"/>
    </inkml:context>
    <inkml:brush xml:id="br0">
      <inkml:brushProperty name="width" value="0.05" units="cm"/>
      <inkml:brushProperty name="height" value="0.05" units="cm"/>
      <inkml:brushProperty name="color" value="#004F8B"/>
    </inkml:brush>
  </inkml:definitions>
  <inkml:trace contextRef="#ctx0" brushRef="#br0">183 656 9144,'0'0'6313,"-3"-9"-5988,-11-31-3,13 39-265,1 0 1,-1 0 0,0-1 0,1 1 0,-1 0 0,0 0 0,0 0 0,0 0 0,0 0 0,0 0 0,0 0 0,0 0 0,0 1 0,0-1 0,0 0 0,-1 0 0,1 1 0,0-1 0,0 1 0,-1-1 0,1 1 0,0 0 0,-1 0 0,1-1 0,0 1 0,-1 0 0,-2 0 0,-3 0 293,1-1-201,0 1 0,0 1 0,0-1 1,-1 1-1,1 0 0,0 1 0,0 0 0,1 0 0,-1 0 0,0 0 0,1 1 0,-1 0 0,1 0 1,0 0-1,0 1 0,0 0 0,0 0 0,-6 7 0,10-10-100,0 1 1,-1-1-1,1 1 1,0-1-1,0 1 0,0-1 1,1 1-1,-1 0 0,0 0 1,1-1-1,-1 1 0,1 0 1,-1 0-1,1 0 1,0-1-1,0 1 0,0 0 1,0 0-1,0 0 0,0 0 1,1 0-1,-1-1 1,1 1-1,-1 0 0,1 0 1,-1-1-1,1 1 0,0 0 1,0-1-1,0 1 0,0-1 1,0 1-1,0-1 1,0 1-1,1-1 0,2 2 1,-1 0 19,0-1 0,0 1 0,0-1 1,1 0-1,-1 0 0,1-1 0,-1 1 0,1-1 1,0 0-1,0 0 0,-1 0 0,1 0 0,0 0 1,0-1-1,0 0 0,6 0 0,-5-1-7,-1 0 0,1 0 0,0 0 0,-1-1 0,1 0 0,-1 0 0,0 0 0,0 0 0,0-1 0,0 1 0,0-1 0,0 0 0,0-1 0,-1 1-1,0 0 1,0-1 0,0 0 0,5-7 0,-1-1 188,-2 0 0,1 0 0,-1 0 0,-1-1 0,5-22 0,-9 34-197,0-1 0,0 1 0,0-1 1,0 1-1,0-1 0,0 1 1,0-1-1,-1 1 0,1-1 0,0 1 1,-1 0-1,0-3 0,-1 4 563,4 13-244,0-4-305,1 0-1,0 0 1,1 0-1,0-1 0,0 1 1,1-1-1,9 12 1,-11-16-34,1 0 0,-1 0 0,1 0 1,0-1-1,0 1 0,0-1 0,1 0 0,-1 0 1,1-1-1,-1 1 0,1-1 0,0 0 0,0 0 1,0-1-1,6 2 0,-7-3-1,1 0-1,-1 0 1,1 0 0,-1-1-1,0 0 1,1 0 0,-1 0-1,0 0 1,0-1 0,1 0-1,-1 1 1,0-2-1,-1 1 1,1 0 0,0-1-1,5-4 1,4-5 74,0 0 0,18-23 0,-23 25-64,-1-1 0,-1 1 0,1-1 0,-2 0 1,0 0-1,8-24 0,12-77 238,-14 57-157,-4 25-7,-1 0 0,-2 0 0,-1-1 0,-1 1 0,-2-1 0,0 1 0,-3-1 0,-9-50 0,11 78-85,-3-8 364,0 27-217,0 4-172,-4 20 1,2-1-1,1 1 1,2 0-1,4 57 1,-1-92-8,3 37 0,2 0 0,2 1 0,21 70 0,-26-106 0,1 3 0,0-1 0,1 0 0,-1 0 0,2 0 0,-1 0 0,2 0 0,-1-1 0,8 10 0,-11-17 0,1 1 0,-1 0 0,0-1 0,0 1 0,1-1 0,-1 0 0,1 0 0,-1 0 0,1 0 0,-1 0 0,1 0 0,0-1 0,0 1 0,-1-1 0,6 0 0,-3 0 0,0 0 0,0-1 0,0 1 0,0-1 0,0-1 0,-1 1 0,10-4 0,-6 1 143,0 0 0,-1-1 0,0 0 0,0 0 0,7-7 0,9-13-5142</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3:51.464"/>
    </inkml:context>
    <inkml:brush xml:id="br0">
      <inkml:brushProperty name="width" value="0.05" units="cm"/>
      <inkml:brushProperty name="height" value="0.05" units="cm"/>
      <inkml:brushProperty name="color" value="#004F8B"/>
    </inkml:brush>
  </inkml:definitions>
  <inkml:trace contextRef="#ctx0" brushRef="#br0">0 129 14672,'0'0'1689,"12"-7"-1088,14-7-64,-1 2 1,2 0-1,-1 2 0,30-7 1,-53 17-490,64-17 1116,-1 4 1,116-9-1,-120 20-550,28-1 702,-32 8-4177</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3:53.633"/>
    </inkml:context>
    <inkml:brush xml:id="br0">
      <inkml:brushProperty name="width" value="0.05" units="cm"/>
      <inkml:brushProperty name="height" value="0.05" units="cm"/>
      <inkml:brushProperty name="color" value="#004F8B"/>
    </inkml:brush>
  </inkml:definitions>
  <inkml:trace contextRef="#ctx0" brushRef="#br0">1 858 12760,'0'0'6127,"13"-7"-5440,-6 3-597,11-5 171,0-2 0,-1 0-1,26-22 1,23-21 497,-34 28-403,0 0 1,-2-2 0,37-44-1,16-53 454,-27 39-242,-41 63-301,-1 0-1,0-1 1,-2 0-1,-1-1 0,-1 0 1,-1-1-1,-2 0 1,0 0-1,-2-1 1,0 0-1,0-32 0,-5 58-178,0-1 0,1 1-1,-1 0 1,0-1-1,-1 1 1,1-1-1,0 1 1,0 0 0,0-1-1,-1 1 1,1 0-1,-1-1 1,1 1-1,-1 0 1,0 0 0,1-1-1,-1 1 1,0 0-1,0 0 1,-1-2-1,1 3-49,0 0 0,0-1 0,0 1 0,0 0-1,0 0 1,0 0 0,0 0 0,0 0-1,0 0 1,0 0 0,0 0 0,0 0-1,0 0 1,0 1 0,1-1 0,-1 0-1,0 1 1,0-1 0,0 1 0,0-1 0,0 1-1,0 0 1,-5 3 20,0 0 0,1 1 0,-1 0 0,1 0 0,1 1 0,-8 8 0,-1 7 30,1 0 0,1 1-1,1 0 1,0 1 0,2 0 0,1 1 0,0 0-1,2 0 1,1 0 0,1 0 0,1 1 0,1-1-1,1 1 1,1 0 0,1-1 0,1 1 0,2-1-1,0 0 1,2-1 0,10 27 0,-14-42-66,1 0 0,1 1 1,-1-1-1,1-1 0,1 1 1,-1-1-1,1 0 0,1 0 0,-1-1 1,1 0-1,10 7 0,-12-10-13,0 0 0,-1 0 1,2-1-1,-1 0 0,0 0 0,0 0 0,1 0 0,-1-1 0,1 0 0,-1 0 0,1-1 0,-1 0 0,1 0 0,0 0 1,-1 0-1,1-1 0,-1 0 0,1 0 0,-1-1 0,6-1 0,7-5-8,0 0 0,-1-1 0,1 0 0,-2-2 0,0 0 0,0-1 0,21-20 0,-34 29 0,0-1 0,0-1 0,0 1 0,-1 0 0,1-1 0,-1 1 0,0-1 0,0 0 0,-1 1 0,2-9 0,9-21 0,-12 33 0,1 0 0,-1 0 0,0 0 0,1 0 0,-1 0 0,0 0 0,0 0 0,1 0 0,-1 0 0,0 0 0,0 0 0,0 0 0,0 0 0,0 0 0,-1-1 0,1 2 0,0 0 0,0-1 0,-1 1 0,1-1 0,0 1 0,0 0 0,-1-1 0,1 1 0,0 0 0,0 0 0,-1-1 0,1 1 0,0 0 0,-1 0 0,1-1 0,0 1 0,-1 0 0,1 0 0,-1 0 0,1 0 0,0-1 0,-1 1 0,1 0 0,-1 0 0,-1 0 0,1 0 0,-1 0 0,1 1 0,0-1 0,-1 0 0,1 0 0,0 1 0,-1-1 0,1 1 0,0 0 0,-1-1 0,1 1 0,0 0 0,0-1 0,0 1 0,0 0 0,0 0 0,0 0 0,-2 2 0,1 0 0,-7 8 0,1 0 0,0 1 0,-8 16 0,14-23 0,1-1 0,-1 1 0,1-1 0,-1 1 0,1 0 0,0 0 0,1-1 0,0 1 0,-1 0 0,1 0 0,1 0 0,-1 0 0,3 8 0,-1-4 0,1-1 0,0 0 0,0 0 0,1 0 0,7 11 0,-10-16 0,1 0 0,1 0 0,-1 0 0,0 0 0,1-1 0,0 1 0,-1-1 0,1 1 0,0-1 0,0 0 0,0 0 0,1-1 0,-1 1 0,0 0 0,6 0 0,-8-1 0,1-1 0,-1 0 0,1 0 0,0 0 0,-1 0 0,1-1 0,-1 1 0,1 0 0,-1-1 0,1 1 0,-1-1 0,1 1 0,-1-1 0,1 0 0,-1 1 0,0-1 0,1 0 0,-1 0 0,0 0 0,0 0 0,0 0 0,1-1 0,-1 1 0,0 0 0,-1 0 0,1-1 0,1-1 0,1-1 0,-1-1 0,0 1 0,0-1 0,0 0 0,-1 1 0,1-1 0,0-8 0,-1 4 0,-1 0 0,0-1 0,-1 1 0,0 0 0,0 0 0,-1-1 0,0 1 0,-1 0 0,0 1 0,0-1 0,-1 0 0,0 1 0,0 0 0,-11-15 0,11 19 0,-1 0 0,1 0 0,-1 1 0,0-1 0,-5-2 0,0 0 0,2 3 0,7 7 0,2-3 0,0 0 0,0 1 0,-1-1 0,1 0 0,0 0 0,0 1 0,0-1 0,0 0 0,1 0 0,-1 0 0,1 1 0,7 1 0,-1 0 0,0 0 0,1-1 0,0 0 0,0-1 0,-1 0 0,1 0 0,17-1 0,-5 1 0,9-2 0,1 0 0,-1-2 0,0-2 0,42-11 0,-66 15 0,6-3 0,7-1 0,-18 6 0,-1-1 0,1 0 0,0 0 0,-1 1 0,1-1 0,-1 0 0,1 1 0,0-1 0,-1 0 0,1 1 0,-1-1 0,1 1 0,-1-1 0,1 1 0,-1-1 0,0 1 0,1-1 0,-1 1 0,0 0 0,1-1 0,-1 1 0,0 0 0,0-1 0,1 1 0,-1 0 0,0-1 0,0 2 0,2 6 0,-1 1 0,0-1 0,-1 1 0,0-1 0,-2 12 0,2-12 0,-1 0 0,1 0 0,0-1 0,0 1 0,1 0 0,0-1 0,1 1 0,2 9 0,-3-15 0,-1 0 0,1 0 0,0-1 0,-1 1 0,1 0 0,0-1 0,0 1 0,0 0 0,0-1 0,1 1 0,-1-1 0,0 0 0,1 1 0,-1-1 0,1 0 0,1 2 0,-1-3 0,-1 0 0,0 0 0,1 0 0,-1 0 0,0 0 0,1 0 0,-1 0 0,0-1 0,1 1 0,-1 0 0,0-1 0,1 1 0,-1-1 0,0 1 0,0-1 0,0 0 0,1 0 0,-1 1 0,0-1 0,0 0 0,0 0 0,0 0 0,0 0 0,1-2 0,96-109 0,-70 85 0,-28 27 0,0 0 0,1-1 0,-1 1 0,0 0 0,1 0 0,-1-1 0,1 1 0,-1 0 0,1 0 0,-1-1 0,1 1 0,-1 0 0,1 0 0,-1 0 0,1 0 0,-1 0 0,1 0 0,-1 0 0,1 0 0,-1 0 0,1 0 0,-1 0 0,1 0 0,-1 0 0,1 0 0,-1 0 0,1 1 0,-1-1 0,1 0 0,-1 0 0,0 1 0,1-1 0,-1 0 0,1 1 0,-1-1 0,0 0 0,1 1 0,-1-1 0,1 1 0,12 18 0,-11-16 0,15 27 0,-12-19 0,1 0 0,0-1 0,1 0 0,0 0 0,1-1 0,14 15 0,-21-23 0,0 0 0,0 0 0,1 0 0,-1-1 0,0 1 0,0 0 0,1 0 0,-1-1 0,1 1 0,-1-1 0,0 1 0,1-1 0,-1 0 0,1 0 0,-1 1 0,1-1 0,-1 0 0,1 0 0,-1 0 0,1-1 0,-1 1 0,3-1 0,-2 0 0,0 0 0,0 0 0,0 0 0,-1-1 0,1 1 0,0 0 0,-1-1 0,1 0 0,-1 1 0,1-1 0,-1 0 0,0 0 0,2-3 0,3-7 0,-1-1 0,0 1 0,5-28 0,-7 30 0,2-10 0,-2 15 0,-1-1 0,-1 0 0,1 0 0,-1 0 0,0 0 0,0 0 0,0 0 0,-1-1 0,0 1 0,-1 0 0,1 0 0,-1 0 0,-2-9 0,-5-17 0,8 32 0,1 0 0,-1-1 0,1 1 0,0 0 0,-1-1 0,1 1 0,-1 0 0,1 0 0,0 0 0,-1-1 0,1 1 0,0 0 0,-1 0 0,1 0 0,0 0 0,-1 0 0,1 0 0,0 0 0,1 1 0,8 1 0,1 0 0,0 0 0,-1 1 0,11 5 0,-11-4 0,0-1 0,0 1 0,1-2 0,-1 0 0,15 2 0,82 1 0,-93-7 0,-13 2 0,0-1 0,0 1 0,0 0 0,0 0 0,0 0 0,0-1 0,1 1 0,-1 0 0,0 0 0,0 1 0,0-1 0,0 0 0,0 0 0,0 0 0,0 1 0,1 0 0,6-2 850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3:54.721"/>
    </inkml:context>
    <inkml:brush xml:id="br0">
      <inkml:brushProperty name="width" value="0.05" units="cm"/>
      <inkml:brushProperty name="height" value="0.05" units="cm"/>
      <inkml:brushProperty name="color" value="#004F8B"/>
    </inkml:brush>
  </inkml:definitions>
  <inkml:trace contextRef="#ctx0" brushRef="#br0">131 82 9144,'0'0'15415,"-11"5"-14661,1-1-539,5-3-120,0 0-1,1 1 1,-1 0-1,1 0 1,0 0-1,-1 1 1,1 0-1,0-1 1,0 1-1,1 1 1,-1-1-1,1 0 1,-6 8-1,2 2 566,0-1 0,1 1 0,1 1 0,0-1 0,1 1 0,0 0 0,-2 23 0,5-34-643,1-1 0,-1 1 0,1 0 0,0-1 0,0 1 0,0 0 0,0-1 0,1 1 0,-1 0 0,1-1 0,-1 1 0,1-1 0,0 1 0,0-1 0,0 1-1,1-1 1,-1 0 0,0 0 0,1 1 0,-1-1 0,1 0 0,0 0 0,0-1 0,0 1 0,0 0 0,0 0 0,0-1 0,0 0 0,4 2 0,-1-1-8,1 0-1,-1-1 1,1 0-1,-1 0 1,1-1-1,0 1 1,-1-1-1,1 0 1,-1-1-1,1 0 1,0 0-1,-1 0 1,6-2-1,5-3-8,-1 0 0,0-1 0,-1-1 0,0 0 0,0-1 0,-1-1 0,21-19 0,-9 9 0,-23 18 0,1 0 0,-1 1 0,0-1 0,1 1 0,-1-1 0,0 1 0,1 0 0,3-2 0,-5 3 0,-1 0 0,1 0 0,0 0 0,0 0 0,-1 0 0,1 1 0,0-1 0,-1 0 0,1 0 0,0 0 0,-1 1 0,1-1 0,0 0 0,-1 0 0,1 1 0,0-1 0,-1 1 0,1-1 0,-1 1 0,1-1 0,-1 1 0,1-1 0,-1 1 0,1-1 0,-1 1 0,0-1 0,1 1 0,-1 0 0,0-1 0,1 2 0,2 4 0,-1-1 0,2 0 0,-1 1 0,1-1 0,-1-1 0,1 1 0,0 0 0,1-1 0,-1 0 0,1 0 0,9 5 0,-10-6 0,1-1 0,-1-1 0,1 1 0,0 0 0,-1-1 0,1 0 0,0 0 0,0-1 0,0 1 0,0-1 0,0 0 0,0-1 0,-1 1 0,10-3 0,-7 2 0,-1 0 0,1-1 0,-1 0 0,0-1 0,0 0 0,0 0 0,0 0 0,0 0 0,-1-1 0,1 0 0,-1 0 0,5-6 0,-4 4 0,-1-1 0,0 0 0,0 0 0,-1 0 0,0-1 0,0 1 0,-1-1 0,0 0 0,3-11 0,-4 11 0,-1 1 0,0-1 0,0 0 0,0 0 0,-1 0 0,0 0 0,0 1 0,-1-1 0,0 0 0,-1 0 0,1 0 0,-6-11 0,6 15 0,-1 1 0,1-1 0,-1 1 0,0 0 0,0-1 0,-1 1 0,1 0 0,-1 0 0,0 1 0,1-1 0,-1 0 0,0 1 0,-1 0 0,1-1 0,0 1 0,-1 1 0,1-1 0,-1 0 0,1 1 0,-1 0 0,0 0 0,0 0 0,0 0 0,1 1 0,-1-1 0,0 1 0,-7 0 0,6 1 65,0 0 1,0 0-1,0 1 1,0-1-1,0 1 1,0 0-1,1 1 1,-1-1-1,1 1 1,0 0-1,0 0 1,0 0-1,0 0 0,-6 8 1,-3 3-1519,0 1 0,-11 19 0,23-32 895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2:22.195"/>
    </inkml:context>
    <inkml:brush xml:id="br0">
      <inkml:brushProperty name="width" value="0.05" units="cm"/>
      <inkml:brushProperty name="height" value="0.05" units="cm"/>
      <inkml:brushProperty name="color" value="#004F8B"/>
    </inkml:brush>
  </inkml:definitions>
  <inkml:trace contextRef="#ctx0" brushRef="#br0">98 0 9944,'0'0'15054,"5"13"-14442,-1-2-488,0 0 0,-1 0 0,0 0 0,-1 0 1,0 1-1,-1-1 0,0 1 0,-1-1 0,-1 12 0,-52 232 2726,16-96 63,34-146-2884,-1-1 0,0 0 0,0 0 0,-8 12 0,8-8-29,4-16 0,0 1 0,0-1 0,0 0 0,0 1 0,0-1 0,0 0 0,1 1 0,-1-1 0,0 0 0,0 1 0,1-1 0,-1 0 0,0 1 0,0-1 0,1 0 0,-1 1 0,0-1 0,1 0 0,-1 0 0,0 0 0,1 1 0,-1-1 0,0 0 0,1 0 0,-1 0 0,1 0 0,-1 0 0,0 0 0,1 1 0,-1-1 0,1 0 0,-1 0 0,0 0 0,1 0 0,-1-1 0,1 1 0,46 0 0,82 2 0,-96 2 0,-15-5 0,-17 1 0,1-1 0,-1 1 0,0 0 0,1-1 0,-1 1 0,0 0 0,1 0 0,-1 0 0,0 0 0,1 1 0,-1-1 0,0 0 0,0 0 0,3 2 0,-4-2 15,0 0-1,0 0 1,0 0-1,0 0 1,1 0-1,-1 0 1,0 0-1,0 1 1,0-1-1,0 0 1,0 0-1,1 0 1,-1 0-1,0 0 1,0 0-1,0 0 1,0 0-1,1 0 1,-1 0-1,0 0 1,0 0-1,0 0 1,0 0-1,1 0 1,-1 0-1,0 0 1,0 0-1,0 0 1,0 0-1,1 0 1,-1 0-1,0-1 1,0 1-1,0 0 1,0 0-1,0 0 1,0 0-1,1 0 1,-1 0-1,0 0 1,0-1-1,0 1 1,0 0-1,0 0 1,0 0 0,0 0-1,0 0 1,0-1-1,0 1 1,1 0-1,-1 0 1,0 0-1,0 0 1,0-1-1,0 1 1,0 0-1,0 0 1,0 0-1,0 0 1,0-1-1,0 1 1,-1 0-1,1 0 1,-2-12-1854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2:22.620"/>
    </inkml:context>
    <inkml:brush xml:id="br0">
      <inkml:brushProperty name="width" value="0.05" units="cm"/>
      <inkml:brushProperty name="height" value="0.05" units="cm"/>
      <inkml:brushProperty name="color" value="#004F8B"/>
    </inkml:brush>
  </inkml:definitions>
  <inkml:trace contextRef="#ctx0" brushRef="#br0">1 37 13864,'0'0'8489,"10"-2"-7684,-3 1-655,4-2 138,0 1 1,1 1-1,-1 0 0,22 1 1,11 2 1073,0-2 0,56-8-1,-35 2 443,-37 0 316,-27 5-2094,-1 1-1,0 0 1,0 0-1,0 0 1,0 0-1,0-1 1,1 1-1,-1 0 1,0 0 0,0 0-1,0-1 1,0 1-1,0 0 1,0 0-1,0-1 1,0 1-1,0 0 1,0 0-1,0-1 1,0 1 0,0 0-1,0 0 1,0 0-1,0-1 1,0 1-1,0 0 1,0 0-1,0-1 1,0 1 0,0 0-1,0 0 1,0 0-1,0-1 1,0 1-1,-1 0 1,1 0-1,0 0 1,0-1-1,0 1 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4:14.026"/>
    </inkml:context>
    <inkml:brush xml:id="br0">
      <inkml:brushProperty name="width" value="0.05" units="cm"/>
      <inkml:brushProperty name="height" value="0.05" units="cm"/>
      <inkml:brushProperty name="color" value="#004F8B"/>
    </inkml:brush>
  </inkml:definitions>
  <inkml:trace contextRef="#ctx0" brushRef="#br0">0 822 18191,'0'0'5216,"16"-9"-5113,-13 7-98,17-10 45,-1 0-1,0-2 0,-1 0 0,26-27 0,10-25 319,-3-3 0,65-115 0,-81 127-159,-26 40-144,71-124 391,-70 121-321,-1-1 0,-1 0 0,-1-1 1,-1 0-1,4-23 0,-10 43-118,0 1 0,1 0 0,-1 0 0,0 0 0,0 0 0,0-1 0,0 1 0,0 0 0,0 0 0,0 0 0,0-1 1,0 1-1,-1 0 0,1 0 0,0 0 0,-1 0 0,1 0 0,-1 0 0,1 0 0,-1 0 0,0 0 0,1 0 0,-1 0 0,0 0 0,0 0 0,0 0 0,-1-1 0,0 2-1,1 0 0,-1 0 0,1 0 0,-1 0 0,1 0-1,0 0 1,-1 0 0,1 0 0,-1 1 0,1-1 0,-1 0-1,1 1 1,0 0 0,-1-1 0,1 1 0,0 0 0,0-1-1,0 1 1,-1 0 0,1 0 0,0 0 0,0 0 0,0 0-1,-1 2 1,-9 9 54,0 1 0,0 0 0,1 0 0,1 1 0,0 1 0,1 0 0,-9 23 0,8-12 19,1 0 1,1 0-1,2 0 0,-3 28 1,3-12 70,2 1 1,1-1 0,6 55-1,0-53 47,3-1-1,1 1 1,2-2-1,25 67 0,-27-89-94,-7-14-47,1 0 0,0 0 0,1 0 0,0 0-1,0-1 1,0 1 0,0-1 0,1 0 0,7 8-1,-11-13-52,1 1 0,0-1-1,-1 1 1,1-1 0,0 0 0,-1 0-1,1 0 1,0 1 0,0-1-1,-1 0 1,1 0 0,0 0-1,0 0 1,-1 0 0,1 0 0,0 0-1,-1 0 1,1 0 0,0-1-1,0 1 1,-1 0 0,1 0-1,0-1 1,-1 1 0,1 0-1,0-1 1,-1 1 0,1 0 0,-1-1-1,1 1 1,-1-1 0,1 1-1,-1-1 1,1 0 0,-1 1-1,1-1 1,0-1 0,17-27 47,-16 25-61,18-47-478,-15 33-3094</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2:22.989"/>
    </inkml:context>
    <inkml:brush xml:id="br0">
      <inkml:brushProperty name="width" value="0.05" units="cm"/>
      <inkml:brushProperty name="height" value="0.05" units="cm"/>
      <inkml:brushProperty name="color" value="#004F8B"/>
    </inkml:brush>
  </inkml:definitions>
  <inkml:trace contextRef="#ctx0" brushRef="#br0">0 3 16280,'0'0'4841,"13"0"-3877,21 1-386,89-1 1685,-54-4 431,73 6 1,-138-2-2559,-1 1 0,1-1 0,-1 1 0,1 0 0,-1 0 0,0 0 0,1 0 0,-1 1 0,0-1 0,0 1 0,0 0 0,0 0 0,0 0 0,3 4 0,17 22-4753</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2:23.315"/>
    </inkml:context>
    <inkml:brush xml:id="br0">
      <inkml:brushProperty name="width" value="0.05" units="cm"/>
      <inkml:brushProperty name="height" value="0.05" units="cm"/>
      <inkml:brushProperty name="color" value="#004F8B"/>
    </inkml:brush>
  </inkml:definitions>
  <inkml:trace contextRef="#ctx0" brushRef="#br0">1 0 18191,'0'0'4264,"5"10"-3030,7 12-68,-2 1 0,0-1 1,9 38-1,-16-48-616,-2 0 1,0 0 0,0 0-1,-1 0 1,0 0 0,-1 0-1,-3 15 1,4-27-550,-4 11 844,-3-12-5648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4:06.909"/>
    </inkml:context>
    <inkml:brush xml:id="br0">
      <inkml:brushProperty name="width" value="0.05" units="cm"/>
      <inkml:brushProperty name="height" value="0.05" units="cm"/>
      <inkml:brushProperty name="color" value="#004F8B"/>
    </inkml:brush>
  </inkml:definitions>
  <inkml:trace contextRef="#ctx0" brushRef="#br0">1 23 11048,'0'0'15314,"13"3"-14973,-8-2-304,15 2 116,0 0 0,1-1-1,28-2 1,114 0 812,-76 1-577,-64-1-285,29 1 201,-1-3 0,60-9 0,4-9 1041,-113 19-1274,12-1 876,-14 2-936,0 0 1,0 0-1,0 0 1,1 0-1,-1 0 0,0 0 1,0 0-1,0 0 1,0 0-1,0 0 1,1 0-1,-1 0 1,0 0-1,0 0 1,0 0-1,0 0 1,1 0-1,-1 0 1,0 0-1,0 0 1,0 0-1,0 0 1,1 0-1,-1 0 1,0 0-1,0 0 1,0 1-1,0-1 1,0 0-1,0 0 1,1 0-1,-1 0 0,0 0 1,0 0-1,0 1 1,0-1-1,0 0 1,0 0-1,0 0 1,0 0-1,0 1 1,0-1-1,0 0 1,0 0-1,0 0 1,0 0-1,0 1 1,0-1-1,0 0 1,0 0-1,0 0 1,0 0-1,0 1 1,0-1-1,0 0 1,0 0-1,0 0 1,0 1-1,-1-1 776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4:17.534"/>
    </inkml:context>
    <inkml:brush xml:id="br0">
      <inkml:brushProperty name="width" value="0.05" units="cm"/>
      <inkml:brushProperty name="height" value="0.05" units="cm"/>
      <inkml:brushProperty name="color" value="#004F8B"/>
    </inkml:brush>
  </inkml:definitions>
  <inkml:trace contextRef="#ctx0" brushRef="#br0">25 80 9744,'0'0'6934,"-3"-10"-6342,1-3-388,1 7-91,0 1 0,0 0 0,0-1 0,-1 1 0,0 0 0,-3-7 0,1 5 498,1 2 701,4 16-651,1-3-539,0-1 1,0 0 0,1 0-1,5 11 1,5 11 94,-8-7-3,0-1-1,-2 1 0,1 27 1,-1-23-10,-1 21 793,-4-37 157,-1-32-560,2 7-433,1 1 0,1-1 0,0 0 0,0 1 0,2-1 0,0 1 0,1 0 0,8-23 0,-11 35-137,0-1-1,0 1 0,1-1 0,-1 1 1,1 0-1,-1-1 0,1 1 1,0 0-1,0 0 0,0 0 1,0 0-1,0 1 0,0-1 1,0 1-1,1-1 0,-1 1 1,0 0-1,1-1 0,0 1 1,-1 1-1,1-1 0,-1 0 1,1 1-1,0-1 0,0 1 1,-1 0-1,7 0 0,-3 0 9,-1 1-1,1 0 0,0 0 0,0 1 1,0 0-1,0 0 0,-1 0 0,1 1 0,-1-1 1,0 1-1,10 8 0,-11-7-6,0 0 1,-1 1-1,1 0 0,-1 0 1,0 0-1,0 0 0,-1 1 1,0-1-1,0 1 0,0 0 0,0-1 1,-1 1-1,0 0 0,0 7 1,7 22 289,-4-21-227,0-4 420,5-25-160,-7 11-352,18-31 363,46-60 0,-65 93-324,1-1 0,0 1-1,0 0 1,0 0-1,0 0 1,0 0-1,0 1 1,0-1-1,1 1 1,-1-1 0,1 1-1,-1 0 1,1 0-1,-1 0 1,1 0-1,0 0 1,-1 1 0,1-1-1,0 1 1,5-1-1,-5 2-11,0-1 0,1 1-1,-1 0 1,0-1 0,1 2 0,-1-1-1,0 0 1,0 1 0,0-1-1,0 1 1,0 0 0,0 0 0,0 0-1,-1 0 1,1 1 0,2 2-1,3 2 14,-1 1 0,0 0-1,0 0 1,-1 0 0,0 1 0,-1 0-1,0 0 1,0 1 0,-1-1-1,0 1 1,-1 0 0,4 15-1,-5-11 6,2-1 0,-1 1 0,2-1-1,11 25 1,5-5-4163</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4:22.106"/>
    </inkml:context>
    <inkml:brush xml:id="br0">
      <inkml:brushProperty name="width" value="0.05" units="cm"/>
      <inkml:brushProperty name="height" value="0.05" units="cm"/>
      <inkml:brushProperty name="color" value="#004F8B"/>
    </inkml:brush>
  </inkml:definitions>
  <inkml:trace contextRef="#ctx0" brushRef="#br0">0 32 9344,'0'0'9170,"2"14"-8995,36 236 1322,-37-178 783,6-105-2068,1 0 1,1 1-1,2-1 0,1 2 1,2 0-1,24-41 1,-36 68-180,1 0 0,0 0 1,0 0-1,0 0 1,0 0-1,1 0 0,0 1 1,0 0-1,0 0 1,0 0-1,0 0 0,1 1 1,-1-1-1,1 1 1,-1 0-1,6-1 0,-7 2-11,0 1-1,0 0 0,0 0 0,0 0 1,0 0-1,0 0 0,0 0 0,0 1 1,0-1-1,0 1 0,-1 0 0,1 0 1,0 0-1,0 0 0,-1 1 0,1-1 1,-1 1-1,1-1 0,-1 1 0,0 0 1,1 0-1,-1 0 0,0 0 0,0 1 1,-1-1-1,1 0 0,0 1 0,1 4 1,3 3 18,-1 1 0,-1 0 0,0 1 0,0-1 0,-1 1 0,-1-1 0,0 1 0,0 0 0,-1 0 0,-1 19 0,-2-18 30,1-5 162,4-20-16,3-9-125,1-1-1,1 1 1,0 0-1,2 1 1,0 0-1,1 0 1,2 1-1,26-32 1,-34 45-80,-4 4 16,0 0 1,1 0-1,0 0 0,-1 0 1,1 1-1,0-1 0,0 1 1,3-3-1,-4 4-20,0 0 0,0 0-1,-1-1 1,1 1 0,0 0-1,0 0 1,0 1 0,0-1-1,0 0 1,-1 0 0,1 0-1,0 0 1,0 1 0,0-1-1,0 0 1,-1 1 0,1-1-1,0 1 1,0-1 0,-1 1-1,1-1 1,0 1 0,-1-1-1,1 1 1,-1 0 0,1-1-1,-1 1 1,1 0-1,0 0 1,4 6 0,0 1 0,-1-1 0,0 1 0,0 0 0,0 0 0,4 15 0,-2-1-3,4 30 0,2 50 3,3 17-7,-14-117 30,-1 0-1,0 0 1,1 0 0,-1 0-1,1 0 1,0 0 0,0 0-1,-1-1 1,3 4-1,-2-5-149,-1 1 0,1-1 0,-1 0 0,1 1-1,-1-1 1,1 0 0,-1 1 0,1-1 0,-1 0 0,1 0-1,-1 0 1,1 0 0,-1 0 0,1 1 0,-1-1 0,1 0-1,-1 0 1,1 0 0,0-1 0,-1 1 0,1 0 0,-1 0-1,1 0 1,-1 0 0,1 0 0,-1-1 0,1 1-1,-1 0 1,1 0 0,0-1 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4:58.350"/>
    </inkml:context>
    <inkml:brush xml:id="br0">
      <inkml:brushProperty name="width" value="0.05" units="cm"/>
      <inkml:brushProperty name="height" value="0.05" units="cm"/>
      <inkml:brushProperty name="color" value="#004F8B"/>
    </inkml:brush>
  </inkml:definitions>
  <inkml:trace contextRef="#ctx0" brushRef="#br0">17 157 9144,'0'0'16823,"12"4"-16471,17 6 385,55 12-1,-62-20-226,-1 0 0,1-1 0,0-2 0,0 0 0,0-1 0,36-9 0,-45 9-341,-9 2-74,0-1 0,-1 1 0,1-1 0,-1 0 0,1 0 0,-1-1 0,5-1 0,-7 2-82,0 0 1,0 1 0,-1-1 0,1 0-1,0 0 1,-1 1 0,1-1 0,-1 0 0,1 0-1,-1 0 1,1 0 0,-1 0 0,0 0-1,1 0 1,-1 0 0,0 0 0,0 0 0,0 0-1,0 0 1,0 0 0,0 0 0,0 0-1,0 0 1,0 0 0,0 1 0,-1-1 0,1 0-1,0 0 1,-1 0 0,1 0 0,0 0-1,-1 0 1,0-1 0,-3-6-14,0 0 0,0 1 0,0-1 0,-1 1 0,-1 0 0,1 0 0,-1 1 0,0 0 0,-11-10 0,2 6 0,0 0 0,0 1 0,-28-12 0,11 14 0,15 4 0,10 4 0,0 0 0,1 0 0,-1 0 0,1 1 0,-1 0 0,1 0 0,0 1 0,0-1 0,-6 5 0,3-1 0,1 0 0,-1 1 0,2 0 0,-1 0 0,1 0 0,-8 11 0,9-9 0,0 0 0,1 0 0,-5 14 0,-5 6 0,13-25 0,1 0 0,0 0 0,0 0 0,0 0 0,0 0 0,0 0 0,1 0 0,0 1 0,0-1 0,0 0 0,0 0 0,0 0 0,1 0 0,0 0 0,0 1 0,0-1 0,1 0 0,2 5 0,-2-3 0,1 0 0,0 0 0,1 0 0,0-1 0,0 1 0,0-1 0,0 0 0,1 0 0,0 0 0,9 7 0,-6-8 0,0-1 0,0 0 0,0 0 0,0-1 0,1 0 0,-1 0 0,1-1 0,12 1 0,7 1 0,41 13 0,-48-11 0,1 0 0,37 4 0,-54-9 140,1 1 0,-1 0-1,1 0 1,-1 1 0,0 0 0,7 2-1,14 9-2515,-16-8-161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3:56.691"/>
    </inkml:context>
    <inkml:brush xml:id="br0">
      <inkml:brushProperty name="width" value="0.05" units="cm"/>
      <inkml:brushProperty name="height" value="0.05" units="cm"/>
      <inkml:brushProperty name="color" value="#004F8B"/>
    </inkml:brush>
  </inkml:definitions>
  <inkml:trace contextRef="#ctx0" brushRef="#br0">1 89 11656,'0'0'14109,"1"-9"-13657,5-31-6,-6 39-387,0 1 0,0-1 0,0 0 0,0 0 0,0 0 0,1 0 0,-1 1 0,0-1 0,1 0 0,-1 0 0,0 0 0,1 1 0,-1-1 0,1 0 0,-1 1 0,1-1 0,0 0 0,-1 1 0,1-1 0,0 1 0,-1-1 0,1 1 0,0-1 0,0 1 0,-1-1 0,1 1 0,0 0 0,0 0 0,0-1 0,-1 1 0,1 0 0,0 0 0,0 0 0,1 0 0,9-4 1820,-10 3-1812,0 1 0,0 0 0,0 0 0,0-1 0,0 1 0,0 0 0,0 0 0,0 0 1,0 0-1,1 0 0,-1 0 0,0 0 0,0 1 0,0-1 0,0 0 0,1 1 0,15 1 188,93 0 142,-74 0-217,53-2 0,94-11-180,-135 6 954,-18 1-1649,4 2-3553</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3:57.211"/>
    </inkml:context>
    <inkml:brush xml:id="br0">
      <inkml:brushProperty name="width" value="0.05" units="cm"/>
      <inkml:brushProperty name="height" value="0.05" units="cm"/>
      <inkml:brushProperty name="color" value="#004F8B"/>
    </inkml:brush>
  </inkml:definitions>
  <inkml:trace contextRef="#ctx0" brushRef="#br0">1 123 12456,'0'0'7801,"11"-2"-7176,-9 2-605,64-12 1417,99-4 1,-137 16-1068,-1 0 0,1-2 0,0-1 1,-1-2-1,0 0 0,43-15 1,21-18-5,-59 19-3704</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4:10.839"/>
    </inkml:context>
    <inkml:brush xml:id="br0">
      <inkml:brushProperty name="width" value="0.05" units="cm"/>
      <inkml:brushProperty name="height" value="0.05" units="cm"/>
      <inkml:brushProperty name="color" value="#004F8B"/>
    </inkml:brush>
  </inkml:definitions>
  <inkml:trace contextRef="#ctx0" brushRef="#br0">177 133 8840,'0'0'12146,"-11"-2"-11605,-34-3-1,40 6-393,1 0-1,0 1 1,0-1-1,1 1 1,-1-1-1,0 1 0,0 0 1,1 1-1,-1-1 1,1 0-1,0 1 1,0 0-1,0 0 1,0 0-1,-5 7 0,3-4 91,-1 1-46,0 1 0,1 0 0,-1 0 0,2 1-1,-1-1 1,1 1 0,1 0 0,0 0 0,0 0 0,0 1-1,1-1 1,1 1 0,0-1 0,0 1 0,1 16-1,0-22-118,1 1 0,0-1 0,-1 0-1,1 0 1,1 0 0,-1 0-1,1 1 1,0-2 0,0 1-1,0 0 1,0 0 0,0-1-1,1 1 1,0-1 0,0 0 0,0 0-1,0 0 1,0 0 0,6 4-1,-3-3 19,0 0-1,1 0 1,-1-1-1,1 0 1,-1 0-1,1-1 1,0 0 0,0 0-1,0 0 1,14 1-1,-14-3-42,0 1 1,0-1-1,0-1 1,0 1-1,0-1 0,0 0 1,-1-1-1,1 0 1,0 0-1,-1 0 0,1-1 1,-1 0-1,0 0 0,0-1 1,0 1-1,0-1 1,-1-1-1,0 1 0,1-1 1,-2 0-1,1 0 1,0 0-1,3-7 0,7-8 51,-3 5 8,-1-1 1,0 0-1,12-25 0,-22 38-47,0 0 0,1-1-1,-1 1 1,0 0 0,-1-1 0,1 1 0,-1-1-1,1 1 1,-1-8 0,1 7 104,-1 1-7,-1 7-83,1-2-73,0-1 0,0 1 0,1 0 0,-1 0 0,1 0 0,-1 0 0,1-1 0,0 1 0,-1 0 0,1-1 0,2 4 0,2 5 0,-2-4 0,-1 1 0,1-1 0,0 0 0,0 0 0,1 0 0,-1-1 0,1 1 0,1-1 0,-1 0 0,1 0 0,0-1 0,0 1 0,10 6 0,-11-9 0,0 0 0,1 0 0,-1 0 0,1 0 0,-1-1 0,1 0 0,0 0 0,-1 0 0,1 0 0,0-1 0,0 0 0,0 0 0,-1 0 0,1-1 0,0 1 0,0-1 0,-1-1 0,1 1 0,-1 0 0,5-3 0,-2 1 0,0-1 0,0 0 0,0-1 0,-1 1 0,0-1 0,0 0 0,0-1 0,-1 0 0,1 0 0,-1 0 0,-1 0 0,1-1 0,-1 1 0,0-1 0,-1 0 0,0-1 0,0 1 0,3-12 0,-3 8 0,-1 1 0,0-1 0,0 0 0,-1 0 0,0 0 0,-1 0 0,-1 0 0,1 0 0,-2 0 0,0 0 0,0 0 0,-7-18 0,7 24 0,-1 1 0,1-1 0,-1 1 0,-1-1 0,1 1 0,-1 0 0,1 0 0,-8-5 0,10 8 0,-1-1 0,1 1 0,-1 0 0,1 0 0,-1 0 0,1 0 0,-1 0 0,0 0 0,0 0 0,0 0 0,1 1 0,-1-1 0,0 1 0,0-1 0,0 1 0,0 0 0,0 0 0,0 0 0,0 0 0,0 0 0,0 0 0,0 0 0,0 1 0,1-1 0,-4 1 0,5 0 42,-1 0 1,1 0-1,-1 0 0,1 0 1,-1 0-1,1 0 0,0 0 0,0 0 1,0 0-1,-1 1 0,1-1 1,0 0-1,0 0 0,0 0 1,1 0-1,-1 0 0,0 0 0,0 0 1,1 0-1,-1 0 0,0 0 1,1 0-1,0 1 0,9 22-5118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4:11.681"/>
    </inkml:context>
    <inkml:brush xml:id="br0">
      <inkml:brushProperty name="width" value="0.05" units="cm"/>
      <inkml:brushProperty name="height" value="0.05" units="cm"/>
      <inkml:brushProperty name="color" value="#004F8B"/>
    </inkml:brush>
  </inkml:definitions>
  <inkml:trace contextRef="#ctx0" brushRef="#br0">181 4 7936,'0'0'10607,"-12"-2"-10095,2 1-367,-1 1 0,1-1 0,-1 2 0,-17 2 0,23-2-15,-1 0 0,1 1 1,-1-1-1,1 1 0,-1 1 1,1-1-1,0 1 0,0 0 1,1 0-1,-1 0 1,0 1-1,1-1 0,-4 6 1,5-7 63,0 1 1,1 0 0,0 0 0,0 0-1,0 0 1,0 0 0,0 0-1,0 1 1,1-1 0,0 0 0,-2 6-1,3-8-138,0 1 0,0-1 0,1 1 0,-1-1 0,0 1 0,0-1 0,1 0 0,-1 1 0,1-1 1,0 0-1,-1 1 0,1-1 0,0 0 0,-1 0 0,1 1 0,0-1 0,0 0 0,0 0 0,0 0 0,0 0 0,1 0 0,-1 0 0,0-1 0,0 1 0,1 0 0,-1 0 0,0-1 0,1 1 0,-1-1 0,0 1 0,2-1 0,6 3 97,1 0 0,-1-1-1,1 0 1,-1-1 0,1 0 0,-1 0 0,1-1 0,0 0 0,-1-1-1,18-3 1,5-4 219,56-21 0,-70 23-245,4-3-96,-1 0 0,-1-1 0,21-14 0,-8-1-3588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5:59:38.746"/>
    </inkml:context>
    <inkml:brush xml:id="br0">
      <inkml:brushProperty name="width" value="0.05" units="cm"/>
      <inkml:brushProperty name="height" value="0.05" units="cm"/>
    </inkml:brush>
  </inkml:definitions>
  <inkml:trace contextRef="#ctx0" brushRef="#br0">1 560 8336,'0'0'4913,"10"-4"-4752,68-28 519,-70 31-517,2-4 214,14-4 359,-21 7-677,-1-1-1,0 1 1,0 0-1,1 0 1,0 0-1,-1 1 1,1-1 0,0 0-1,0 1 1,4-2-1,-5 2-10,1 0 1,-1 0-1,1 0 0,-1-1 0,0 1 1,0-1-1,0 0 0,0 0 1,0 1-1,0-1 0,3-4 0,7-5 44,-4 4-47,-1 0 0,1 0 0,-1-1 0,-1 0 0,1 0 0,7-14 0,-1 0 54,15-37 0,-14 19-51,-3 1 1,-1-2-1,9-70 0,-13 70 11,-6 7 0,-4 37-51,-2 5-2,-3 12 0,1 1 0,0 0 0,-8 43 0,-4 70 33,13-78-30,-45 251 430,48-255 112,1 61 0,3-85 156,0-27-512,-4 29 845,-11 7-871,14-23-32,1-11-3222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4:14.282"/>
    </inkml:context>
    <inkml:brush xml:id="br0">
      <inkml:brushProperty name="width" value="0.05" units="cm"/>
      <inkml:brushProperty name="height" value="0.05" units="cm"/>
      <inkml:brushProperty name="color" value="#004F8B"/>
    </inkml:brush>
  </inkml:definitions>
  <inkml:trace contextRef="#ctx0" brushRef="#br0">1 83 19703,'0'0'4568,"100"7"-3760,-27-18-360,8 3 8,-1 2-168,-1-4 0,-13-2-72,-5 0 0,-7 0-40,-12 2 8,-5 8-48,-11-4 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4:28.132"/>
    </inkml:context>
    <inkml:brush xml:id="br0">
      <inkml:brushProperty name="width" value="0.05" units="cm"/>
      <inkml:brushProperty name="height" value="0.05" units="cm"/>
      <inkml:brushProperty name="color" value="#004F8B"/>
    </inkml:brush>
  </inkml:definitions>
  <inkml:trace contextRef="#ctx0" brushRef="#br0">1 0 9040,'0'0'8975,"7"11"-8383,5 6-283,-1 0-1,-1 1 0,-1 0 0,14 36 1,-15-20 104,-5-19-100,1-1 0,1 1 0,11 25 0,-6-8 562,-9-28-633,-1 0-1,2 0 1,-1 0-1,0 0 0,1 0 1,2 6-1,-3-10-209,-1 0 0,0-1-1,0 1 1,0 0 0,0 0-1,0 0 1,0 0 0,0 0 0,0 0-1,0-1 1,0 1 0,0 0-1,1 0 1,-1 0 0,0 0-1,0 0 1,0 0 0,0 0 0,0 0-1,0 0 1,1 0 0,-1-1-1,0 1 1,0 0 0,0 0-1,0 0 1,0 0 0,1 0 0,-1 0-1,0 0 1,0 0 0,0 0-1,0 0 1,0 0 0,1 0-1,-1 0 1,0 0 0,0 1 0,0-1-1,0 0 1,0 0 0,1 0-1,-1 0 1,0 0 0,0 0-1,0 0 1,0 0 0,0 0 0,0 0-1,0 1 1,0-1 0,1 0-1,-1 0 1,0 0 0,0 0-1,0 0 1,0 1 0,0-22 317,0 8-146,1-2-98,1 0 1,0 1 0,2-1-1,-1 1 1,2 0 0,0 0-1,1 0 1,0 1-1,1 0 1,0 0 0,1 0-1,1 1 1,10-11-1,-14 18-44,-2 1-6,1 0-1,0 0 1,0 1 0,0-1 0,9-4-1,-12 8-39,0-1 0,0 1 0,0-1-1,0 1 1,0 0 0,0-1 0,0 1-1,0 0 1,0 0 0,1 0 0,-1 0-1,0 0 1,0 0 0,0 0 0,0 0-1,0 1 1,0-1 0,1 0 0,-1 1-1,0-1 1,0 0 0,0 1 0,0 0-1,0-1 1,0 1 0,-1-1 0,1 1-1,0 0 1,0 0 0,0 0 0,0-1-1,-1 1 1,1 0 0,0 2 0,4 4 33,-2-1 1,1 1-1,-1 1 1,0-1-1,0 0 1,-1 1-1,0-1 0,1 11 1,4 66 246,-4-24 90,-3-48-86,0-9 199,3-10-142,-1 2-327,10-23 185,8-19 194,34-59 1,-54 105-405,1-1 0,-1 1 0,1 0 0,0 0-1,0 0 1,0 0 0,-1 0 0,1 0 0,0 0 0,0 0 0,0 0 0,0 1-1,1-1 1,-1 0 0,0 1 0,0-1 0,0 0 0,1 1 0,-1 0 0,2-1 0,-1 1 0,-1 0 0,0 0 0,0 1 1,1-1-1,-1 0 0,0 1 1,0-1-1,0 1 0,0-1 1,0 1-1,0 0 0,0-1 0,0 1 1,0 0-1,0 0 0,0 0 1,0 0-1,0 1 0,6 6 18,-2 1-1,1 1 1,-1-1-1,4 13 1,-4-11-17,3 7-5,8 35 0,1 2 0,-17-55 33,0 1 1,1 0-1,-1-1 0,0 1 1,1-1-1,-1 1 0,1-1 1,-1 1-1,1-1 0,-1 1 1,1-1-1,0 1 0,-1-1 1,1 0-1,0 1 0,-1-1 0,1 0 1,0 1-1,-1-1 0,1 0 1,0 0-1,-1 0 0,1 0 1,0 0-1,0 0 0,-1 0 1,1 0-1,0 0 0,1 0 1,18-5-4407</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4:29.350"/>
    </inkml:context>
    <inkml:brush xml:id="br0">
      <inkml:brushProperty name="width" value="0.05" units="cm"/>
      <inkml:brushProperty name="height" value="0.05" units="cm"/>
      <inkml:brushProperty name="color" value="#004F8B"/>
    </inkml:brush>
  </inkml:definitions>
  <inkml:trace contextRef="#ctx0" brushRef="#br0">1 35 9240,'0'0'14451,"11"-5"-14040,12-2-86,0 1 0,0 0-1,0 2 1,35-2 0,-7 7 503,90 14-1,-99-8-442,1-3-1,-1-1 1,53-3-1,20-16 1129,-102 16-1186,-2 0-568,-5-2-3235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4:37.882"/>
    </inkml:context>
    <inkml:brush xml:id="br0">
      <inkml:brushProperty name="width" value="0.05" units="cm"/>
      <inkml:brushProperty name="height" value="0.05" units="cm"/>
      <inkml:brushProperty name="color" value="#004F8B"/>
    </inkml:brush>
  </inkml:definitions>
  <inkml:trace contextRef="#ctx0" brushRef="#br0">1 1 9744,'0'0'14527,"11"8"-14064,33 30-4,-41-36-413,-1 0 1,0 0 0,0 1 0,0 0-1,0-1 1,0 1 0,0 0-1,-1 0 1,0 0 0,1 0 0,-1 0-1,0 0 1,0 0 0,-1 0 0,1 5-1,2 5 111,5 29 699,4 68 0,3 18 766,-8-85-513,-3 1 1,-2 56-1,-2-99-1109,0 0 0,0 0 0,0-1 0,0 1 0,0 0 0,0 0 0,0 0 0,0-1 0,0 1 0,0 0 0,1 0 0,-1 0 0,0-1 0,0 1 0,1 0 0,-1-1 0,1 1 0,-1 0 0,1-1 0,-1 1 0,1 0 0,0 0 0,20 2 0,-9-3 0,21-1 0,45-6 0,-47 4 0,-9 5 0,-20-1 0,0-1 0,1 1 0,-1-1 0,0 0 0,1 0 0,-1 0 0,0 0 0,1 0 0,2-1 0,7 1 0,3 2 0,-14-1 36,-1-1 0,0 0 0,1 0 0,-1 1-1,0-1 1,1 1 0,-1-1 0,0 0 0,0 1 0,1-1 0,-1 0 0,0 1 0,0-1-1,0 1 1,0-1 0,1 1 0,-1-1 0,0 1 0,0-1 0,0 1 0,0-1 0,0 0-1,0 1 1,0-1 0,0 1 0,-1 0 0,1 8-3045</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4:38.373"/>
    </inkml:context>
    <inkml:brush xml:id="br0">
      <inkml:brushProperty name="width" value="0.05" units="cm"/>
      <inkml:brushProperty name="height" value="0.05" units="cm"/>
      <inkml:brushProperty name="color" value="#004F8B"/>
    </inkml:brush>
  </inkml:definitions>
  <inkml:trace contextRef="#ctx0" brushRef="#br0">1 38 14272,'0'0'6667,"15"0"-6223,-4 0-344,7 1 77,-1-2-1,0 0 1,0-1 0,22-5 0,119-20 3209,-134 29-2600,-22-1-667,0-1 0,0 1 0,0-1-1,0 0 1,0 0 0,0 1 0,0-1-1,0-1 1,0 1 0,1 0 0,1-1-1,5 4 1039,-4-1-1564</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4:38.836"/>
    </inkml:context>
    <inkml:brush xml:id="br0">
      <inkml:brushProperty name="width" value="0.05" units="cm"/>
      <inkml:brushProperty name="height" value="0.05" units="cm"/>
      <inkml:brushProperty name="color" value="#004F8B"/>
    </inkml:brush>
  </inkml:definitions>
  <inkml:trace contextRef="#ctx0" brushRef="#br0">1 18 14168,'0'0'4257,"13"0"-3713,92-6 646,-83 4-860,115-7 2232,-124 10-1925,-1 0-1,1 0 0,-1 2 1,0-1-1,0 2 0,0 0 0,16 7 1,-24-8-697,0 1 1,0-1-1,0 1 1,-1 0-1,1 0 0,-1 1 1,0-1-1,0 0 1,2 6-1,-2-4-2209</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4:39.646"/>
    </inkml:context>
    <inkml:brush xml:id="br0">
      <inkml:brushProperty name="width" value="0.05" units="cm"/>
      <inkml:brushProperty name="height" value="0.05" units="cm"/>
      <inkml:brushProperty name="color" value="#004F8B"/>
    </inkml:brush>
  </inkml:definitions>
  <inkml:trace contextRef="#ctx0" brushRef="#br0">1 1 10656,'0'0'18750,"5"10"-18488,-1-3-205,-1-2-25,-1-1-1,1 1 1,-1 0 0,0 0-1,0 0 1,-1-1 0,0 2-1,0-1 1,0 0 0,0 0-1,-1 0 1,0 0 0,0 6-1,0 2 193,0 0 0,3 23 0,0 9 1423,2-40-1311</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5:04.842"/>
    </inkml:context>
    <inkml:brush xml:id="br0">
      <inkml:brushProperty name="width" value="0.05" units="cm"/>
      <inkml:brushProperty name="height" value="0.05" units="cm"/>
      <inkml:brushProperty name="color" value="#004F8B"/>
    </inkml:brush>
  </inkml:definitions>
  <inkml:trace contextRef="#ctx0" brushRef="#br0">0 0 10752,'0'0'12390,"12"5"-12115,-2-2-303,7 4 250,0-1 0,1-1 0,0 0 1,0-1-1,26 2 0,124-10 817,-81 8-501,-75-2-434,4-2 38,-15 0-131,0-1 1,1 1-1,-1 0 1,0 0-1,0 0 1,1 0-1,-1 0 1,0 0 0,0 0-1,0 0 1,1 1-1,1 0 1,-3-1-1,1 0 0,0 1 0,-1-1 1,1 0-1,0 0 0,0 0 0,-1 0 1,1 0-1,0 0 0,0 0 0,-1 0 0,1 0 1,0 0-1,-1 0 0,1 0 0,0 0 1,0-1-1,-1 1 0,2-1 0,9-1 187,-11 2-202,0 0 0,0 0 0,0 0 1,1 0-1,-1 0 0,0 0 0,0 0 1,0 0-1,0 0 0,1 0 1,-1 0-1,0 0 0,0 0 0,0 0 1,0 0-1,0 0 0,1 0 0,-1 0 1,0 1-1,0-1 0,0 0 0,0 0 1,0 0-1,0 0 0,0 0 1,1 0-1,-1 1 0,0-1 0,0 0 1,0 0-1,0 0 0,0 0 0,0 0 1,0 1-1,0-1 0,0 0 0,0 0 1,0 0-1,0 0 0,0 1 0,0-1 1,0 0-1,0 0 0,0 0 1,0 0-1,0 0 0,0 1 0,0-1 1,0 0-1,0 0 0,0 0 0,0 0 1,-1 0-1,1 1 0,0-1 0,0 0 1,0 0-1,0 0 0,0 0 1,-8 11-578,3-6-2765</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5:05.443"/>
    </inkml:context>
    <inkml:brush xml:id="br0">
      <inkml:brushProperty name="width" value="0.05" units="cm"/>
      <inkml:brushProperty name="height" value="0.05" units="cm"/>
      <inkml:brushProperty name="color" value="#004F8B"/>
    </inkml:brush>
  </inkml:definitions>
  <inkml:trace contextRef="#ctx0" brushRef="#br0">0 37 11760,'0'0'6265,"11"2"-5665,-1 0-418,-3 0-33,0-1 0,0 0 0,0 0 0,0 0 0,0-1 0,0 0 0,-1-1 0,1 0 0,7-1 0,1-1 378,-1 2-1,20-1 1,16-2 293,23-10 248,-55 9-824,1 1 0,-1 0 0,1 2 0,-1 0 0,1 1 0,32 3 0,-9 0 200,-11-1-798,-8 4-2688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5:22.923"/>
    </inkml:context>
    <inkml:brush xml:id="br0">
      <inkml:brushProperty name="width" value="0.05" units="cm"/>
      <inkml:brushProperty name="height" value="0.05" units="cm"/>
      <inkml:brushProperty name="color" value="#004F8B"/>
    </inkml:brush>
  </inkml:definitions>
  <inkml:trace contextRef="#ctx0" brushRef="#br0">0 85 9040,'0'0'11774,"6"11"-11341,-2-5-357,1 3 32,0 0 1,0 0-1,-1 1 1,-1-1-1,1 1 1,3 19-1,-2 24 1013,0 92-1,-5-120-564,6 43 1743,-5-75-2199,1 0 0,0 0-1,0 0 1,1 1 0,-1-1 0,7-8 0,0-5 1,6-18 42,-1-2-1,7-40 1,-9 33 100,19-50-1,-28 89-199,0 0 1,1 1-1,0-1 0,0 1 0,0 0 1,1 0-1,0 1 0,9-10 0,-5 6 35,-7 8-59,-1 0 0,0 1 0,1-1 0,-1 1 0,1 0 0,-1-1 0,1 1 0,3-2 0,-4 3-11,0 0 0,0-1 1,0 1-1,0 0 0,-1 0 0,1 0 1,0 0-1,0 1 0,0-1 1,0 0-1,0 0 0,0 0 1,0 1-1,-1-1 0,1 0 0,0 1 1,0-1-1,0 1 0,-1-1 1,1 1-1,0-1 0,-1 1 1,1-1-1,0 1 0,0 1 0,4 4 33,0 0 0,0 1-1,-1-1 1,0 1 0,-1 0-1,1 0 1,-1 0 0,-1 0 0,4 12-1,11 72 370,-16-80-333,8 54 401,-6-48 46,20-89 51,-8 43-441,0 1 0,2 1 0,32-40 0,-46 64-133,0-1-1,0 1 1,0 0-1,0 0 1,0 0-1,1 0 1,0 0-1,-1 1 1,1 0-1,0 0 1,0 0-1,0 0 1,1 0-1,5-1 1,-9 4-1,0-1 0,0 1 0,0 0 0,0-1 0,-1 1 0,1 0 0,0 0 0,0 0 0,-1-1 0,1 1 0,-1 0 0,1 0 0,-1 0 0,1 0 0,-1 0 0,1 2 0,9 24 0,-7-20 0,4 18 0,-1 0 0,-1 1 0,-1-1 0,1 42 0,-3-32 0,-3-6 0,0-23 0,1 0 0,0-1 0,0 1 0,0 0 0,1-1 0,1 9 0,-2-57 819,0 17-5649</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5:25.305"/>
    </inkml:context>
    <inkml:brush xml:id="br0">
      <inkml:brushProperty name="width" value="0.05" units="cm"/>
      <inkml:brushProperty name="height" value="0.05" units="cm"/>
      <inkml:brushProperty name="color" value="#004F8B"/>
    </inkml:brush>
  </inkml:definitions>
  <inkml:trace contextRef="#ctx0" brushRef="#br0">1 163 9040,'0'0'9273,"12"2"-8845,20 2 115,1-2 1,55-2-1,-74-1-393,5 0 168,0 0 0,-1-2 1,1 0-1,-1-1 0,0 0 0,25-11 1,-41 14-289,0 0 0,-1 1 0,1-1 0,-1 0 0,0 1 0,1-1 0,-1 0 1,0 0-1,1 0 0,-1 0 0,0-1 0,0 1 0,0 0 0,0 0 0,0-1 1,0 1-1,0-1 0,-1 1 0,1 0 0,0-1 0,-1 0 0,1 1 0,-1-1 1,0 1-1,1-1 0,-1 1 0,0-1 0,0 0 0,0 1 0,0-1 0,0 0 1,-1 1-1,1-1 0,0 1 0,-1-1 0,1 1 0,-1-1 0,1 1 0,-1-1 1,0 1-1,0-1 0,0 1 0,0 0 0,0-1 0,0 1 0,-1-2 0,-4-4 55,-1 0 0,0 1 0,0 0 0,0 0 0,0 0 0,-17-9 0,17 12-1,-1-1 0,1 1-1,-1 1 1,0-1-1,0 1 1,0 1 0,0-1-1,0 1 1,0 1 0,0 0-1,0 0 1,0 0-1,-1 1 1,1 0 0,0 1-1,0 0 1,1 0 0,-1 0-1,0 1 1,1 1 0,-12 6-1,16-8-46,1 0 0,0 0 0,-1 1 0,1-1 0,0 0 0,1 1 0,-1 0 0,0 0 0,1-1 0,-1 1 1,1 0-1,0 0 0,0 0 0,0 0 0,1 0 0,-1 1 0,0 5 0,0 1 60,1 0 0,0 0 0,1 0 0,3 14 0,-3-15-21,1 1 0,1-1 0,-1-1 0,1 1 0,1 0 0,0-1 0,0 0 0,1 0 0,7 10 0,-9-14-30,1 0 0,-1-1 0,1 1 0,0-1 0,0 0 0,0 0 0,1 0-1,-1 0 1,1-1 0,0 0 0,-1 0 0,1 0 0,0 0 0,0-1 0,0 0-1,0 0 1,1 0 0,5-1 0,6 0 70,1 0-1,0-2 1,-1 0-1,1-1 1,19-6-1,-3-1-2358,47-22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4:18.627"/>
    </inkml:context>
    <inkml:brush xml:id="br0">
      <inkml:brushProperty name="width" value="0.05" units="cm"/>
      <inkml:brushProperty name="height" value="0.05" units="cm"/>
      <inkml:brushProperty name="color" value="#004F8B"/>
    </inkml:brush>
  </inkml:definitions>
  <inkml:trace contextRef="#ctx0" brushRef="#br0">1 1412 12256,'0'0'9033,"10"-5"-8561,6-3-329,11-5 348,0-1 0,31-22 0,-38 19-175,-1 0 1,-1-1 0,27-34 0,37-66 559,-3 3 66,-60 91-709,-7 9 4,0-1 0,19-33 0,-20 29 187,1 1 0,1 0 0,22-24 0,-34 42-374,0 0 1,0 1 0,0-1-1,1 0 1,-1 0 0,0 1-1,0-1 1,1 1 0,-1-1-1,0 1 1,1 0-1,-1-1 1,0 1 0,1 0-1,-1 0 1,1 0 0,-1 0-1,1 0 1,-1 0 0,0 1-1,3 0 1,0 0 24,0 0 0,0 0 0,0 1 0,0-1 0,0 1 1,4 2-1,0 2-8,-1 1 1,1-1-1,-1 1 1,-1 0-1,1 1 1,-1 0-1,-1 0 1,1 0-1,-1 1 0,-1-1 1,1 1-1,-2 0 1,1 1-1,-1-1 1,3 17-1,-1 0 121,-1 1-1,-2 0 1,0 1-1,-4 40 1,1-52-188,-1 1 0,-1-1 0,0 0 0,-8 20 0,10-30 0,-1-1 0,-1 1 0,1-1 0,-1 0 0,0 1 0,0-1 0,0-1 0,-1 1 0,0 0 0,0-1 0,0 0 0,0 0 0,-1 0 0,1 0 0,-7 3 0,8-6 0,0 0 0,0 0 0,0 0 0,0-1 0,-1 1 0,1-1 0,0 0 0,0 0 0,0 0 0,0 0 0,0-1 0,-1 1 0,1-1 0,0 0 0,0 0 0,0 0 0,0 0 0,-5-3 0,-4-3 0,-1-1 0,-18-14 0,30 21 0,-6-5 0,-11-7 0,0-1 0,2 0 0,-26-29 0,38 36 0,0 0 0,0 0 0,1-1 0,0 1 0,0-1 0,-3-16 0,6 24 0,0 0 0,1-1 0,-1 1 0,1 0 0,-1-1 0,0 1 0,1 0 0,-1 0 0,1 0 0,-1-1 0,0 1 0,1 0 0,-1 0 0,1 0 0,-1 0 0,1 0 0,-1 0 0,0 0 0,1 0 0,-1 0 0,1 0 0,-1 0 0,1 0 0,-1 0 0,1 0 0,-1 1 0,1-1 0,16 3 0,5 7 0,0 0 0,21 15 0,-22-13 0,0 0 0,30 11 0,-24-13 0,0-2 0,55 9 0,-68-15 0,0-1 0,1-1 0,-1 0 0,0-1 0,0 0 0,0-1 0,25-7 0,-21 3 0,0 0 0,-1-2 0,0 0 0,0-1 0,-1 0 0,0-1 0,-1-1 0,0-1 0,-1 0 0,14-15 0,-20 19 0,-1 0 0,-1-1 0,1 0 0,-1 0 0,-1 0 0,0-1 0,0 0 0,-1 0 0,0 0 0,-1-1 0,0 1 0,0-1 0,-1 0 0,-1 0 0,0 1 0,0-1 0,-1 0 0,-2-18 0,2 26 0,-1 0 0,1 1 0,-1-1 0,0 0 0,1 0 0,-1 1 0,0-1 0,-1 1 0,1-1 0,0 1 0,-1-1 0,1 1 0,-1 0 0,0 0 0,0 0 0,0 0 0,0 0 0,0 0 0,0 0 0,-1 1 0,1-1 0,0 1 0,-1-1 0,1 1 0,-1 0 0,0 0 0,1 0 0,-1 0 0,0 1 0,0-1 0,1 1 0,-7 0 0,3 0 0,1 0 0,-1 1 0,0-1 0,0 2 0,0-1 0,1 1 0,-1-1 0,0 2 0,1-1 0,0 0 0,-1 1 0,1 0 0,0 0 0,-8 8 0,5-3 0,1 0 0,-1 1 0,2 0 0,-1 0 0,1 0 0,1 1 0,0 0 0,0 0 0,1 0 0,0 1 0,1 0 0,-2 10 0,2-8 0,1 0 0,1-1 0,0 1 0,1 0 0,0 0 0,1 0 0,0 0 0,1-1 0,1 1 0,4 15 0,-4-22 0,0 1 0,0-1 0,1 0 0,0 0 0,0 0 0,0 0 0,1-1 0,0 1 0,0-1 0,0 0 0,1-1 0,-1 1 0,1-1 0,0 0 0,11 4 0,-7-3 0,0-1 0,0 0 0,1 0 0,-1-1 0,1-1 0,0 0 0,-1 0 0,1-1 0,19-1 0,-11-2 0,1-1 0,-1 0 0,0-2 0,0 0 0,0-1 0,0-1 0,-1-1 0,0-1 0,26-17 0,10-11 0,76-68 0,-101 80 0,84-67 0,-109 88 0,0 0 0,1 0 0,-1 0 0,1 0 0,0 1 0,0 0 0,0 0 0,0 0 0,1 1 0,-1 0 0,1 0 0,-1 0 0,7-1 0,-9 3 0,16-1 0,-19 1 0,0 0 0,0 0 0,-1 0 0,1 0 0,0 0 0,0 0 0,0 1 0,-1-1 0,1 0 0,0 0 0,0 0 0,0 0 0,0 0 0,0 1 0,-1-1 0,1 0 0,0 0 0,0 0 0,0 1 0,0-1 0,0 0 0,0 0 0,0 0 0,0 1 0,0-1 0,0 0 0,0 0 0,0 0 0,0 1 0,0-1 0,0 0 0,0 0 0,0 0 0,0 1 0,0-1 0,0 0 0,0 0 0,0 0 0,0 1 0,0-1 0,0 0 0,0 0 0,0 0 0,1 1 0,-1-1 0,0 0 0,0 0 0,0 0 0,0 0 0,1 1 0,-1-1 0,0 0 0,0 0 0,0 0 0,0 0 0,1 0 0,-1 0 0,0 0 0,0 0 0,0 0 0,1 0 0,-1 0 0,0 0 0,0 1 0,1-1 0,-1-1 0,0 1 0,1 0 0,-7 4 0,-1 0 0,1 0 0,-1-1 0,1 0 0,-1 0 0,0-1 0,0 0 0,0 0 0,-14 1 0,2 1 0,-3 1 0,-3 1 0,-28 10 0,46-14 0,1 1 0,-1 0 0,1 0 0,0 1 0,-1 0 0,2 0 0,-1 0 0,-9 10 0,13-12 0,0 1 0,0-1 0,1 1 0,0-1 0,-1 1 0,1 0 0,0-1 0,0 1 0,1 0 0,-1 0 0,0 0 0,1 0 0,0 0 0,0 0 0,0 0 0,0 0 0,0-1 0,0 1 0,1 0 0,0 0 0,-1 0 0,1 0 0,0 0 0,0-1 0,1 1 0,-1 0 0,3 3 0,2 4 0,1 1 0,0-2 0,0 1 0,1-1 0,11 10 0,-13-13 0,0-1 0,0 0 0,0 0 0,1 0 0,0-1 0,0 0 0,0 0 0,0-1 0,1 0 0,-1 0 0,1-1 0,0 0 0,0 0 0,0-1 0,0 0 0,0 0 0,0-1 0,0 0 0,0 0 0,0-1 0,0 0 0,0-1 0,14-4 0,-5 0 0,0-1 0,-1 0 0,0-1 0,0-1 0,0-1 0,-1 0 0,24-22 0,-9 3 0,0-1 0,30-42 0,-23 26 0,-2-1 0,55-103 0,-42 44 0,-4-3 0,43-164 0,-44 92 0,-37 147 0,-6 32 0,0 0 0,0 0 0,0 0 0,0 0 0,-1 0 0,1 0 0,0 0 0,-1 0 0,0 0 0,1 0 0,-1 0 0,0 0 0,-2-3 0,3 4 0,-1 1 0,1-1 0,-1 1 0,1-1 0,-1 1 0,1 0 0,-1-1 0,1 1 0,-1 0 0,1 0 0,-1-1 0,1 1 0,-1 0 0,1 0 0,-1 0 0,0 0 0,1-1 0,-1 1 0,1 0 0,-1 0 0,0 0 0,1 0 0,-1 1 0,1-1 0,-1 0 0,0 0 0,-18 11 0,-11 20 0,15-9 0,0 1 0,2 1 0,1 0 0,1 0 0,1 1 0,-13 51 0,-21 164 0,41-217 0,-3 46 0,2 1 0,8 81 0,-3-127 0,1 1 0,1-1 0,2 0 0,0-1 0,1 1 0,18 40 0,-24-62 0,1 0 0,0 0 0,0 0 0,0 0 0,0 0 0,1 0 0,-1 0 0,0 0 0,1-1 0,-1 1 0,1-1 0,0 1 0,-1-1 0,1 1 0,0-1 0,0 0 0,0 0 0,0 0 0,0 0 0,0 0 0,0 0 0,0-1 0,0 1 0,1-1 0,-1 0 0,0 1 0,0-1 0,0 0 0,1 0 0,-1 0 0,0-1 0,0 1 0,0 0 0,1-1 0,-1 0 0,0 1 0,0-1 0,0 0 0,0 0 0,3-2 0,7-5 0,0 0 0,0-1 0,-1-1 0,0 1 0,9-13 0,-8 10 0,31-35 0,59-83 0,-84 105 0,-20 34 0,-1-1 0,2 0 0,-1 1 0,1-1 0,0 15 0,-1-2 0,0 1 0,-1 3 0,0 34 0,3-53 0,1 0 0,-1 1 0,1-1 0,0 1 0,1-1 0,-1 0 0,1 0 0,0 0 0,1 0 0,5 9 0,-6-12 0,0-1 0,0 0 0,1 1 0,-1-1 0,1 0 0,-1 0 0,1 0 0,0-1 0,0 1 0,0-1 0,0 1 0,0-1 0,0 0 0,0 0 0,0 0 0,1-1 0,-1 1 0,0-1 0,0 0 0,1 0 0,-1 0 0,0 0 0,1 0 0,-1-1 0,0 1 0,6-3 0,6-1 0,-1-1 0,1 0 0,-1-1 0,18-10 0,4-5 0,0-2 0,52-41 0,0-1 0,-93 70 0,0-1 0,0 1 0,1 0 0,0 1 0,-1-1 0,2 1 0,-1 0 0,1 0 0,-1 0 0,2 0 0,-1 1 0,1-1 0,0 1 0,0 0 0,1-1 0,0 1 0,0 0 0,0 12 0,2-15 0,0 0 0,0 0 0,1-1 0,-1 1 0,1 0 0,0 0 0,0-1 0,0 1 0,0-1 0,0 0 0,1 0 0,0 0 0,-1 0 0,1 0 0,0 0 0,1-1 0,-1 0 0,0 1 0,1-1 0,6 3 0,-6-4 0,-1 1 0,0-1 0,0 0 0,1 0 0,-1 0 0,0-1 0,1 1 0,-1-1 0,1 0 0,-1 0 0,0 0 0,1 0 0,-1-1 0,1 1 0,-1-1 0,0 0 0,1 0 0,-1 0 0,0 0 0,0-1 0,0 1 0,0-1 0,0 0 0,4-3 0,-3 1 0,-1 0 0,0 0 0,0 0 0,0 0 0,-1 0 0,1-1 0,-1 1 0,0-1 0,0 1 0,-1-1 0,1 0 0,-1 0 0,0 0 0,-1 0 0,1 0 0,-1 0 0,0-6 0,0 3 0,-1 1 0,1-1 0,-2 0 0,1 1 0,-1-1 0,0 1 0,-1 0 0,1 0 0,-2-1 0,-6-10 0,4 9 0,-1 2 0,0-1 0,0 1 0,-1 0 0,-9-7 0,12 11 0,-4-3 0,9 6 0,0 0 0,0-1 0,0 1 0,0-1 0,0 1 0,1 0 0,-1-1 0,0 1 0,0 0 0,0-1 0,0 1 0,1 0 0,-1 0 0,0-1 0,0 1 0,1 0 0,-1 0 0,0-1 0,0 1 0,1 0 0,-1 0 0,0-1 0,1 1 0,-1 0 0,0 0 0,1 0 0,-1 0 0,0 0 0,1 0 0,-1 0 0,1 0 0,-1-1 0,0 1 0,1 1 0,27-12 0,1 2 0,0 1 0,48-6 0,-73 13 0,0 0 0,0 1 0,1 0 0,-1 0 0,0 0 0,1 1 0,-1-1 0,0 1 0,0 0 0,1 0 0,-1 1 0,0-1 0,0 1 0,0 0 0,-1 0 0,1 0 0,0 0 0,-1 1 0,0 0 0,1-1 0,-1 1 0,0 1 0,0-1 0,-1 0 0,1 1 0,-1-1 0,1 1 0,-1 0 0,0-1 0,-1 1 0,1 0 0,-1 0 0,1 1 0,-1-1 0,0 0 0,-1 0 0,1 1 0,-1-1 0,0 5 0,-6 100 0,6-109 0,0 1 0,0-1 0,0 0 0,0 0 0,0 0 0,0 1 0,0-1 0,0 0 0,1 0 0,-1 1 0,0-1 0,0 0 0,0 0 0,0 0 0,0 1 0,0-1 0,0 0 0,0 0 0,0 0 0,1 0 0,-1 1 0,0-1 0,0 0 0,0 0 0,0 0 0,1 0 0,-1 0 0,0 1 0,0-1 0,0 0 0,1 0 0,-1 0 0,0 0 0,0 0 0,0 0 0,1 0 0,-1 0 0,0 0 0,0 0 0,1 0 0,-1 0 0,13-4 0,12-13 0,-25 17 0,53-39 0,1 2 0,61-30 0,-113 65 0,0 1 0,1 0 0,-1 0 0,1 0 0,-1 0 0,1 0 0,0 0 0,-1 1 0,5-1 0,-6 1 0,0 0 0,0 1 0,0-1 0,0 1 0,0-1 0,0 1 0,-1-1 0,1 1 0,0 0 0,0-1 0,-1 1 0,1 0 0,0-1 0,-1 1 0,1 0 0,-1 0 0,1 0 0,-1 0 0,0 0 0,1-1 0,-1 1 0,0 0 0,1 0 0,-1 0 0,0 0 0,0 0 0,0 2 0,9 65 0,-8-54 0,0 0 0,1-1 0,1 1 0,0 0 0,1-1 0,0 1 0,12 24 0,-13-34 0,0 1 0,0-1 0,1 0 0,0-1 0,0 1 0,0 0 0,0-1 0,0 0 0,1 0 0,0 0 0,-1-1 0,1 0 0,0 0 0,0 0 0,0 0 0,0-1 0,1 1 0,-1-1 0,8 0 0,3 0 0,1 0 0,-1-2 0,1 1 0,31-7 0,-44 6 49,0 0 0,-1 0 1,0 0-1,1 0 0,-1 0 0,1-1 0,-1 1 0,0-1 1,0 0-1,0 0 0,0 0 0,0-1 0,-1 1 1,1-1-1,-1 1 0,1-1 0,-1 0 0,0 0 0,3-4 1,-3 1-497,0 1-1,0 0 1,0-1 0,-1 1 0,0-1 0,0 1 0,0-1 0,-1 0 0,1 1 0,-2-12-1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5:25.902"/>
    </inkml:context>
    <inkml:brush xml:id="br0">
      <inkml:brushProperty name="width" value="0.05" units="cm"/>
      <inkml:brushProperty name="height" value="0.05" units="cm"/>
      <inkml:brushProperty name="color" value="#004F8B"/>
    </inkml:brush>
  </inkml:definitions>
  <inkml:trace contextRef="#ctx0" brushRef="#br0">0 1 10544,'0'0'6039,"3"16"-5612,6 51 172,-1 83 1,-6-59 33,-3 71 828,0-144-1217,0-11-85,0 1 1,0-1-1,1 1 1,0 0 0,1-1-1,0 1 1,0 0 0,3 10-1,-4-17-139,0-1-1,1 0 1,-1 1 0,0-1-1,0 0 1,0 1-1,0-1 1,1 0-1,-1 0 1,0 1-1,0-1 1,1 0 0,-1 0-1,0 1 1,0-1-1,1 0 1,-1 0-1,0 0 1,1 1 0,-1-1-1,0 0 1,1 0-1,-1 0 1,0 0-1,1 0 1,-1 0-1,0 0 1,1 0 0,-1 0-1,0 0 1,1 0-1,-1 0 1,0 0-1,1 0 1,-1 0-1,0 0 1,1 0 0,-1 0-1,0 0 1,1-1-1,-1 1 1,1 0-1,8-9-2039</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5:26.544"/>
    </inkml:context>
    <inkml:brush xml:id="br0">
      <inkml:brushProperty name="width" value="0.05" units="cm"/>
      <inkml:brushProperty name="height" value="0.05" units="cm"/>
      <inkml:brushProperty name="color" value="#004F8B"/>
    </inkml:brush>
  </inkml:definitions>
  <inkml:trace contextRef="#ctx0" brushRef="#br0">0 1 10848,'0'0'5094,"7"12"-4430,5 16-315,-1 0 0,-1 1 0,-1 0 0,8 51 0,-11-1 852,-3 0-1,-11 129 1,0-94 1309,14-127-2119,-1-8-3520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5:27.809"/>
    </inkml:context>
    <inkml:brush xml:id="br0">
      <inkml:brushProperty name="width" value="0.05" units="cm"/>
      <inkml:brushProperty name="height" value="0.05" units="cm"/>
      <inkml:brushProperty name="color" value="#004F8B"/>
    </inkml:brush>
  </inkml:definitions>
  <inkml:trace contextRef="#ctx0" brushRef="#br0">60 102 11760,'0'0'6729,"0"17"-6237,-14 307 1916,12-301-1888,1 0 0,1 0 0,5 33 0,-6-50-27,1 2 447,0-8-930,0 0-1,0 0 1,0 0-1,0 0 1,0 0 0,0 0-1,0 0 1,1 0-1,-1 0 1,0 1 0,0-1-1,0 0 1,0 0-1,0 0 1,0 0-1,0 0 1,0 0 0,0 0-1,0 0 1,0 0-1,1 0 1,-1 0 0,0 0-1,0 0 1,0 0-1,0 0 1,0 0-1,0 0 1,0 0 0,0 0-1,1 0 1,-1 0-1,0 0 1,0 0 0,0 0-1,0 0 1,0 0-1,0 0 1,0 0-1,0 0 1,0 0 0,0 0-1,1 0 1,-1 0-1,0 0 1,0-1 0,0 1-1,0 0 1,0 0-1,0 0 1,0 0-1,0 0 1,0 0 0,0 0-1,0 0 1,0 0-1,0 0 1,0-1 0,0 1-1,0 0 1,0 0-1,0 0 1,3-22 598,-3 11-495,12-149 645,-5 53-355,-4 49-212,-5 5-36,1 39-72,1 0 1,0-1 0,3-16-1,-2 22 2,0 1 0,1-1 0,1 1-1,-1-1 1,1 1 0,5-8-1,-7 14-64,0 0 0,0 0-1,1 0 1,-1 0-1,0 1 1,1-1-1,0 0 1,-1 1 0,1-1-1,0 1 1,0 0-1,0 0 1,0-1-1,0 1 1,0 1-1,0-1 1,0 0 0,0 0-1,0 1 1,1-1-1,-1 1 1,0 0-1,0-1 1,1 1 0,-1 0-1,0 1 1,0-1-1,1 0 1,2 1-1,0 1 7,0 0-1,0 0 0,0 0 1,0 1-1,0 0 0,0 0 1,-1 0-1,1 0 0,-1 1 1,7 6-1,-3 0 28,1-1-1,-2 1 1,13 19 0,-17-23-28,0 0 1,0 1 0,0-1-1,-1 1 1,0 0-1,0 0 1,-1 0 0,0 0-1,0 0 1,0 0 0,-1 0-1,0 0 1,-1 0-1,0 0 1,0 0 0,0 0-1,-1 0 1,-4 12 0,-1-3 86,-1 0 1,0-1-1,-1 0 1,-1-1-1,0 0 1,-19 20-1,28-33-86,-1 1 0,1-1-1,0 0 1,0 0 0,0 1-1,0-1 1,0 1 0,0-1-1,0 1 1,0-1 0,1 1-1,-1-1 1,1 1-1,-1 0 1,1-1 0,-1 1-1,1 0 1,0 0 0,0-1-1,0 1 1,0 0 0,0 0-1,0-1 1,1 1 0,-1 0-1,0-1 1,1 1 0,1 3-1,1-1 89,1 1 0,-1-1 0,1 0 0,0 0 0,0 0 0,0-1 0,7 5 0,4 3-23,-6-4-91,0 1 0,-1 0 0,0 1 0,8 10 0,-14-16 0,1 0 0,-1 0 0,-1 0 0,1 0 0,0 1 0,-1-1 0,0 0 0,1 1 0,-1-1 0,-1 1 0,1-1 0,0 1 0,-1 0 0,0-1 0,0 1 0,0-1 0,-1 8 0,0-8 0,-1-1 0,1 1 0,0 0 0,-1-1 0,0 1 0,0-1 0,0 1 0,0-1 0,0 0 0,0 1 0,-5 2 0,-29 19 0,31-21 0,-1-1 0,1 1 0,0-1 0,-1-1 0,0 1 0,1-1 0,-1 0 0,0 0 0,0 0 0,0-1 0,1 0 0,-1 0 0,-10-2 0,-3-2 0,0-1 0,-32-12 0,19 5 0,16 10 867,15 2-1147,1 0 1,-1 0-1,1 1 1,-1-1-1,1 0 1,-1 1 0,1-1-1,-1 1 1,1-1-1,-1 0 1,1 1-1,-1-1 1,1 1 0,0-1-1,-1 1 1,1 0-1,0-1 1,-1 2-1</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5:33.194"/>
    </inkml:context>
    <inkml:brush xml:id="br0">
      <inkml:brushProperty name="width" value="0.05" units="cm"/>
      <inkml:brushProperty name="height" value="0.05" units="cm"/>
      <inkml:brushProperty name="color" value="#004F8B"/>
    </inkml:brush>
  </inkml:definitions>
  <inkml:trace contextRef="#ctx0" brushRef="#br0">0 15 8640,'0'0'7320,"10"6"-6996,32 21-15,-40-26-275,1 1-1,-1-1 1,1 0 0,-1 0 0,1-1 0,-1 1-1,1 0 1,-1-1 0,1 0 0,-1 0 0,1 1-1,0-1 1,4-1 0,6 0 99,22 3 154,0-1-3,-1 0 0,40-6 0,524-46 1715,-572 49-1812,0 1 1,0 1 0,0 1-1,0 2 1,-1 0-1,37 10 1,-45-4 399</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5:34.241"/>
    </inkml:context>
    <inkml:brush xml:id="br0">
      <inkml:brushProperty name="width" value="0.05" units="cm"/>
      <inkml:brushProperty name="height" value="0.05" units="cm"/>
      <inkml:brushProperty name="color" value="#004F8B"/>
    </inkml:brush>
  </inkml:definitions>
  <inkml:trace contextRef="#ctx0" brushRef="#br0">0 32 11952,'0'0'6129,"3"13"-5745,15 97 729,-13-74-494,-1-15 472,-1 1 1,0 22-1,9-60-355,-3-4-604,44-92 395,-45 98-447,0 1-1,1 0 1,1 1 0,0 0-1,1 1 1,12-11-1,-21 20-41,1 0 0,-1 0 0,1 0 0,-1 0 1,1 1-1,0-1 0,-1 1 0,1 0 0,0 0 0,0 0 0,0 0 0,0 0 0,0 1 0,5-1 0,-6 1-10,0 1 1,0-1-1,0 0 0,0 1 0,0 0 0,0-1 1,-1 1-1,1 0 0,0 0 0,0 0 0,-1 0 1,1 0-1,0 0 0,-1 1 0,0-1 0,1 0 1,-1 1-1,0-1 0,1 1 0,-1 0 1,0-1-1,0 1 0,1 2 0,6 15 325,0-1-1,-1 2 1,7 30 0,-14-49-337,0-1-1,0 1 1,0-1 0,1 0 0,-1 1 0,0-1-1,0 0 1,1 0 0,-1 1 0,0-1 0,0 0-1,1 1 1,-1-1 0,0 0 0,1 0 0,-1 0-1,0 1 1,1-1 0,-1 0 0,0 0 0,1 0-1,-1 0 1,1 0 0,-1 0 0,0 0 0,1 0-1,-1 0 1,1 0 0,-1 0 0,0 0 0,1 0-1,-1 0 1,1 0 0,-1 0 0,0 0 0,1 0-1,-1 0 1,0-1 0,1 1 0,-1 0 0,0 0-1,1 0 1,-1-1 0,0 1 0,1 0 0,-1 0-1,0-1 1,0 1 0,1-1 0,20-17 131,-19 16-95,42-45 204,-28 30-117,-1 0 0,27-21 0,-40 37-114,0 0 0,0 0-1,0-1 1,0 1 0,0 1-1,0-1 1,0 0 0,1 0-1,-1 1 1,0-1-1,0 1 1,1 0 0,-1 0-1,0 0 1,1 0 0,-1 0-1,0 0 1,0 0 0,1 1-1,-1-1 1,0 1 0,0 0-1,1 0 1,-1 0-1,0 0 1,0 0 0,0 0-1,0 0 1,0 1 0,-1-1-1,1 1 1,0-1 0,-1 1-1,3 2 1,1 2 46,0 0 1,-1 0 0,1 0-1,-1 0 1,0 1 0,-1 0-1,0 0 1,0 0-1,2 8 1,-3-6 79,-1-1 1,0 1-1,-1-1 0,0 1 1,-1 11-1,-1 2-4406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1:59.185"/>
    </inkml:context>
    <inkml:brush xml:id="br0">
      <inkml:brushProperty name="width" value="0.05" units="cm"/>
      <inkml:brushProperty name="height" value="0.05" units="cm"/>
      <inkml:brushProperty name="color" value="#004F8B"/>
    </inkml:brush>
  </inkml:definitions>
  <inkml:trace contextRef="#ctx0" brushRef="#br0">0 252 10544,'0'0'8769,"9"-10"-8375,37-41 452,-24 27 3123,-12 12-3493,1 2 0,0-1 0,13-9 0,1 2 198,66-42 1145,-81 54-1575,0 1 0,1 0 0,-1 1 0,1 0 0,0 0 0,1 1 0,13-1 0,-22 4-201,1 0 0,0 0 0,-1 1 0,1-1-1,0 1 1,-1 0 0,1 0 0,-1 0 0,0 1 0,1-1 0,-1 1 0,0 0-1,0 0 1,0 0 0,0 0 0,0 0 0,0 1 0,-1-1 0,1 1 0,-1 0 0,0 0-1,1 0 1,-1 0 0,3 6 0,1 3 93,-1 0 0,1 0 0,-2 0 0,0 0 0,5 22 0,-9-30-136,1-1 0,-1 1 0,1-1 0,0 1 0,0-1 0,1 0 0,-1 0 0,1 0 0,0 1 0,-1-1 0,1-1 0,3 4 0,-4-5 0,1 1 0,0-1 0,0 0 0,0 0 0,0 0 0,0-1 0,0 1 0,0 0 0,0-1 0,0 1 0,0-1 0,0 0 0,0 1 0,0-1 0,0 0 0,0 0 0,0 0 0,0-1 0,1 1 0,-1-1 0,2 0 0,5-1 0,0 0 0,0 0 0,0-1 0,-1-1 0,0 1 0,1-1 0,-1-1 0,0 1 0,-1-1 0,1-1 0,-1 0 0,13-12 0,22-26 436,-24 28-4807</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2:00.058"/>
    </inkml:context>
    <inkml:brush xml:id="br0">
      <inkml:brushProperty name="width" value="0.05" units="cm"/>
      <inkml:brushProperty name="height" value="0.05" units="cm"/>
      <inkml:brushProperty name="color" value="#004F8B"/>
    </inkml:brush>
  </inkml:definitions>
  <inkml:trace contextRef="#ctx0" brushRef="#br0">1 158 9648,'0'0'14001,"3"-12"-13361,-1 5-526,-2 3-50,1 0 0,0-1-1,0 1 1,1 0 0,-1 0 0,1 0 0,0 0 0,0 0 0,0 1 0,0-1-1,1 1 1,0-1 0,0 1 0,0 0 0,0 0 0,0 0 0,6-4 0,19-9 762,30-14 0,-48 25-506,0 2-1,0-1 1,0 1 0,0 1 0,1 0 0,-1 0 0,15 1 0,-22 1-223,-1 0-1,1 1 0,0 0 0,-1-1 0,1 1 0,-1 0 0,1 0 0,-1 1 0,1-1 0,-1 0 0,0 1 0,1 0 0,-1-1 0,0 1 1,0 0-1,1 2 0,29 39 1265,-28-37-1361,0 1 0,0-1 0,1 0 0,-1 0 0,10 8 0,-12-12 0,1 0 0,0 0 0,0 0 0,-1-1 0,1 1 0,0-1 0,1 1 0,-1-1 0,0 0 0,0-1 0,1 1 0,-1 0 0,6-1 0,2 1 77,-1-1 1,1-1-1,-1 0 0,0 0 0,1-1 1,-1-1-1,0 1 0,0-2 1,0 1-1,16-10 0,-14 7-1034,0-2 0,-1 0 0,0 0-1,10-10 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9:06.207"/>
    </inkml:context>
    <inkml:brush xml:id="br0">
      <inkml:brushProperty name="width" value="0.05" units="cm"/>
      <inkml:brushProperty name="height" value="0.05" units="cm"/>
      <inkml:brushProperty name="color" value="#004F8B"/>
    </inkml:brush>
  </inkml:definitions>
  <inkml:trace contextRef="#ctx0" brushRef="#br0">0 26 6928,'0'0'12350,"11"-3"-12269,-6 2-73,10-2 66,0 0 0,-1 1 0,29 0 0,5 6 90,-27-1-77,0-1 0,38-3-1,51-5 589,-81 3-434,30-6 222,-55 8-413,1 1-1,-1-1 1,1 1-1,-1 0 1,1 1-1,0-1 1,-1 1-1,6 1 1,16 1 279,-16 0-134,-10-3-263,0 0 0,0 0 0,1 1 0,-1-1 0,0 0 0,0 0 0,1 0 0,-1 0 0,0 0 0,0 0 0,1 0 0,-1 0 1,0 0-1,0 0 0,1 0 0,-1 0 0,0 0 0,1 0 0,-1 0 0,0 0 0,0 0 0,1 0 0,-1 0 0,0 0 0,0 0 0,1-1 0,-1 1 0,0 0 0,0 0 0,0 0 0,1 0 1,-1-1-1,0 1 0,0 0 0,0 0 0,1 0 0,-1-1 0,0 1 0,0 0 0,0 0 0,0-1 0,0 1 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9:13.266"/>
    </inkml:context>
    <inkml:brush xml:id="br0">
      <inkml:brushProperty name="width" value="0.05" units="cm"/>
      <inkml:brushProperty name="height" value="0.05" units="cm"/>
      <inkml:brushProperty name="color" value="#004F8B"/>
    </inkml:brush>
  </inkml:definitions>
  <inkml:trace contextRef="#ctx0" brushRef="#br0">82 0 8536,'0'0'6848,"-10"5"-6780,-28 16 17,37-21-72,0 1 0,-1 0 0,1-1 1,0 1-1,0 0 0,0 0 0,0-1 0,0 1 1,0 0-1,0 0 0,0 0 0,0 0 0,1 0 0,-1 1 1,0-1-1,0 1 0,1-1 2,0-1 1,0 0-1,0 0 0,0 0 0,-1 1 1,1-1-1,0 0 0,0 0 1,0 1-1,0-1 0,0 0 0,-1 0 1,1 0-1,0 0 0,0 1 0,0-1 1,0 0-1,-1 0 0,1 0 1,0 0-1,0 0 0,-1 0 0,1 0 1,0 0-1,0 1 0,-1-1 0,1 0 1,0 0-1,0 0 0,0 0 1,-1 0-1,1 0 0,0 0 0,0 0 1,-1 0-1,1-1 0,-1 1 132,-4 3 812,5-3-930,0 0-1,-1 1 1,1-1 0,0 0 0,0 0-1,-1 0 1,1 0 0,0 0 0,0 1 0,0-1-1,-1 0 1,1 0 0,0 1 0,0-1-1,0 0 1,0 0 0,0 0 0,0 1 0,-1-1-1,1 0 1,0 0 0,0 1 0,0-1-1,0 0 1,0 1 0,0-1 0,0 0 0,0 0-1,0 1 1,1 1 2323,5 3-2053,-6-4-287,1-1 1,-1 1-1,1-1 0,-1 1 0,1-1 1,0 1-1,-1-1 0,1 1 0,0-1 1,0 1-1,-1-1 0,1 0 0,0 1 1,0-1-1,1 1 0,2-1 38,0 0 0,0 0 0,0 1 0,0-1 0,-1 1 0,1 0 0,0 0 0,0 1 0,3 1 0,-4-2-32,1 0 0,-1 0-1,0-1 1,1 1 0,-1-1 0,1 0-1,3 0 1,16 2 92,-13 1-17,0-1 1,1 0-1,-1-1 0,18 0 1,-26-1-82,1 0 0,-1 1 0,1-1 1,-1 1-1,0 0 0,0 0 1,1 0-1,-1 0 0,3 2 0,-3-2 6,0 0 0,1 0 0,-1 0-1,0 0 1,0 0 0,1 0-1,-1-1 1,0 1 0,5 0 0,17 6 101,-23-6-110,0 0-1,1-1 0,-1 1 0,1 0 0,-1-1 1,1 1-1,-1-1 0,1 1 0,-1-1 1,1 0-1,-1 1 0,1-1 0,0 0 0,-1 0 1,1 0-1,-1-1 0,1 1 0,0 0 1,-1 0-1,1-1 0,-1 1 0,1-1 1,-1 0-1,2 0 0,6-6-2873</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5:14.836"/>
    </inkml:context>
    <inkml:brush xml:id="br0">
      <inkml:brushProperty name="width" value="0.05" units="cm"/>
      <inkml:brushProperty name="height" value="0.05" units="cm"/>
      <inkml:brushProperty name="color" value="#004F8B"/>
    </inkml:brush>
  </inkml:definitions>
  <inkml:trace contextRef="#ctx0" brushRef="#br0">36 105 8536,'0'0'4710,"-2"-10"-4179,1-3-362,0 7-27,0-1 0,0 1 0,0-1 1,-4-9-1,5 5 785,0 10-880,0 1-1,1-1 0,-1 1 1,0-1-1,0 0 0,0 1 1,0-1-1,0 0 0,0 1 1,0-1-1,0 0 1,0 1-1,0-1 0,0 1 1,0-1-1,0 0 0,-1 1 1,1-1-1,0 0 0,0 1 1,-1-1-1,1 1 0,0-1 1,-1 1-1,1-1 0,-1 1 1,1-1-1,-1 1 0,1-1 1,-1 1-1,0-1 0,1 1 12,0 0 0,1 0-1,-1 0 1,0 0-1,0-1 1,0 1 0,1 0-1,-1 0 1,0 0-1,0 0 1,0 0 0,1 0-1,-1-1 1,0 1-1,0 0 1,0 0 0,0 0-1,0 0 1,0-1-1,1 1 1,-1 0 0,0 0-1,0 0 1,0-1-1,0 1 1,0 0 0,0 0-1,0 0 1,0-1-1,0 1 1,0 0 0,0 0-1,0-1 1,0 1-1,0 0 1,0 0 0,0 0-1,-1-3 2036,0 8-731,-5 3-503,-1 52-174,0 108 1,20 15 171,-2-53 252,-8-77-86,3-39 210,-4-5-903,-11-7-4286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4:19.530"/>
    </inkml:context>
    <inkml:brush xml:id="br0">
      <inkml:brushProperty name="width" value="0.05" units="cm"/>
      <inkml:brushProperty name="height" value="0.05" units="cm"/>
      <inkml:brushProperty name="color" value="#004F8B"/>
    </inkml:brush>
  </inkml:definitions>
  <inkml:trace contextRef="#ctx0" brushRef="#br0">57 98 25623,'0'0'5665,"-9"-1"-5595,-29-5 26,29 5 9,13-4 175,3 0-177,4-2 44,1-2 0,-1 0 0,-1 0 0,13-14-1,-14 15-80,-8 7-65,0 1 0,0 0 0,-1-1-1,1 1 1,0-1 0,-1 0 0,1 1 0,0-1 0,-1 0 0,1 1 0,-1-1 0,1 0 0,-1 1 0,1-1-1,-1 0 1,1 0 0,-1 0 0,1-1 0,-2 4-1,1 1 0,-1-1 0,1 0 0,-1 0 0,0 1 0,0-1 0,0 0 0,0 0 0,0 0 0,-1 0 0,-1 2 0,1-1 0,0 0 0,0 0 0,0 0 0,1 0 0,-1 0 0,1 0 0,0 0 0,0 0 0,0 1 0,0-1 0,0 0 0,0 5 0,2-8 22,-1 0 1,0 1-1,0-1 0,0 0 1,0 0-1,0 0 1,0 1-1,0-1 0,0 0 1,0 0-1,0 0 0,1 1 1,-1-1-1,0 0 0,0 0 1,0 0-1,0 0 1,1 0-1,-1 1 0,0-1 1,0 0-1,0 0 0,0 0 1,1 0-1,-1 0 1,0 0-1,0 0 0,0 0 1,1 0-1,-1 0 0,0 0 1,0 0-1,1 0 0,-1 0 1,0 0-1,0 0 1,1 0-1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5:16.292"/>
    </inkml:context>
    <inkml:brush xml:id="br0">
      <inkml:brushProperty name="width" value="0.05" units="cm"/>
      <inkml:brushProperty name="height" value="0.05" units="cm"/>
      <inkml:brushProperty name="color" value="#004F8B"/>
    </inkml:brush>
  </inkml:definitions>
  <inkml:trace contextRef="#ctx0" brushRef="#br0">0 158 8840,'0'0'9015,"11"-4"-8597,4-1-170,0 1 0,0 1 1,0 0-1,17-1 0,-16 3 194,0-1-1,-1 0 1,24-7-1,-32 7-231,-1 0-1,1-1 1,-1 1-1,0-1 1,0 0-1,0-1 1,0 0-1,-1 1 1,1-2-1,8-8 1,-13 12-171,-1 1 1,1-1 0,-1 0 0,1 0-1,0 0 1,-1 0 0,0 0 0,1 1-1,-1-1 1,0 0 0,1 0 0,-1 0 0,0 0-1,0 0 1,0 0 0,0 0 0,0 0-1,0 0 1,0 0 0,0 0 0,0 0-1,0 0 1,-1 0 0,1-1 0,-2-1 9,1 1 1,0 0 0,0 0 0,-1 0-1,1 0 1,-1 1 0,0-1 0,0 0-1,-3-2 1,-2-1 24,0 1 0,0 0 0,0 0 0,-1 1 0,-9-3 1,11 4-37,-1 1 0,0 1 1,0-1-1,0 1 0,0 0 1,0 0-1,0 1 1,0 0-1,0 1 0,0-1 1,1 1-1,-1 0 0,-7 4 1,12-5-20,0 0 1,1 1-1,-1-1 1,1 0-1,0 1 0,-1-1 1,1 1-1,0-1 1,0 1-1,0 0 1,0-1-1,0 1 0,0 0 1,-1 3-1,1-1 21,-1-1-1,1 1 0,0 0 1,1-1-1,-1 1 0,0 6 1,2-3 37,0-1 1,0 0 0,1 0 0,0 0 0,0 0 0,1 0 0,-1 0 0,1-1 0,0 1 0,8 9 0,-5-7 83,1 0-1,0-1 1,0 0 0,1 0 0,16 11 0,41 28 1024,-56-41-1023,0-1-1,1 1 1,0-2-1,-1 1 1,1-2-1,1 1 1,-1-1-1,19 1 1,-10-1-443,13-1-234,-12-7-4093</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5:19.784"/>
    </inkml:context>
    <inkml:brush xml:id="br0">
      <inkml:brushProperty name="width" value="0.05" units="cm"/>
      <inkml:brushProperty name="height" value="0.05" units="cm"/>
      <inkml:brushProperty name="color" value="#004F8B"/>
    </inkml:brush>
  </inkml:definitions>
  <inkml:trace contextRef="#ctx0" brushRef="#br0">0 36 9536,'0'0'11965,"11"-7"-11563,32-18-14,-42 24-356,0 1 0,-1 0 0,1-1 1,0 1-1,0 0 0,-1 0 0,1-1 0,0 1 0,-1 0 0,1 0 0,0 0 0,0 0 0,-1 0 0,1 0 0,0 0 0,0 0 0,0 0 0,-1 0 0,1 0 0,0 1 0,-1-1 0,1 0 0,0 0 0,0 1 1,-1-1-1,1 1 0,-1-1 0,1 0 0,0 1 0,-1-1 0,1 1 0,-1 0 0,1-1 0,-1 1 0,1-1 0,-1 1 0,1 0 0,-1-1 0,0 1 0,1 0 0,-1-1 0,0 1 0,0 0 0,0 0 0,1-1 1,-1 1-1,0 0 0,0 1 0,2 2 137,3 8-17,-1 0-1,0 0 0,-1 1 1,0-1-1,1 20 1,5 16 155,-1-16-103,-3-15-50,-1 1 1,-1-1-1,2 29 1,8 109 830,-2-25 75,-16-44 381,3-84-1458,-2-6 133,-3-6-3174</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5:20.970"/>
    </inkml:context>
    <inkml:brush xml:id="br0">
      <inkml:brushProperty name="width" value="0.05" units="cm"/>
      <inkml:brushProperty name="height" value="0.05" units="cm"/>
      <inkml:brushProperty name="color" value="#004F8B"/>
    </inkml:brush>
  </inkml:definitions>
  <inkml:trace contextRef="#ctx0" brushRef="#br0">0 74 8936,'0'0'7426,"10"-3"-7094,2 0-218,33-13 445,-40 15-373,1 0-1,-1-1 0,1 2 0,-1-1 0,1 0 0,8 2 0,24-4 785,-18 0-641,-1 1 1,2 1-1,-1 0 1,39 6 0,3-1 15,38-7 299,128-19-1,-145 11-142,1 3 0,144 6-1,-178 6-228,10 2 252,107-4 0,-70-4 136,-69 2-3494,-28 0 2558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9:21.642"/>
    </inkml:context>
    <inkml:brush xml:id="br0">
      <inkml:brushProperty name="width" value="0.05" units="cm"/>
      <inkml:brushProperty name="height" value="0.05" units="cm"/>
      <inkml:brushProperty name="color" value="#004F8B"/>
    </inkml:brush>
  </inkml:definitions>
  <inkml:trace contextRef="#ctx0" brushRef="#br0">32 1 8536,'0'0'10911,"3"10"-10608,-1-3-233,-2-5-52,0 1 0,0-1 0,1 0 0,-1 0 0,1 0 0,0 0 0,-1 0 0,1 0 0,0 0 0,0 0 0,0 0 0,0-1 0,0 1 0,1 0 0,-1 0 0,1-1 0,-1 1 0,1-1 1,-1 1-1,1-1 0,0 0 0,0 0 0,-1 0 0,1 0 0,0 0 0,0 0 0,0 0 0,0-1 0,3 1 0,16 2 216,-4-2 132,0 1 0,0 0-1,0 2 1,27 8-1,-42-11-301,1 0 0,0-1 1,-1 1-1,1-1 0,0 0 0,0 0 0,4 0 0,-4 0 3,-1 0 1,1 0-1,-1 0 0,1 0 0,-1 0 1,1 1-1,-1-1 0,1 1 0,2 1 1,18-4 600,-17 1-267,-18 2-296,-44 7-69,27-3-25,-29 1 0,57-6-12,-15 1 6,1-1-1,-28-4 1,40 4-9,-1 0 0,1-1 0,0 0 1,-1 0-1,1 0 0,0 0 1,0 0-1,0-1 0,0 1 0,0-1 1,0 0-1,0 0 0,0 0 1,1 0-1,-1-1 0,1 1 0,0-1 1,0 1-1,-3-5 0,4 5-98,0 0 1,1-1-1,0 1 0,-1 0 0,1 0 1,0 0-1,0-1 0,0 1 0,1 0 1,-1 0-1,1 0 0,-1-1 0,1 1 1,-1 0-1,1 0 0,2-3 0,-2 2-1408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5:41.634"/>
    </inkml:context>
    <inkml:brush xml:id="br0">
      <inkml:brushProperty name="width" value="0.05" units="cm"/>
      <inkml:brushProperty name="height" value="0.05" units="cm"/>
      <inkml:brushProperty name="color" value="#004F8B"/>
    </inkml:brush>
  </inkml:definitions>
  <inkml:trace contextRef="#ctx0" brushRef="#br0">132 65 16072,'0'0'5569,"8"12"-4817,1 3-539,-1 0 0,0 0 1,-1 1-1,0 0 0,6 25 1,5 53 1496,9 180 1,-19-206-850,-4-32 3320,-4-168-3558,0 123-623,-4-59 0,-18-103 0,15 137 0,1 0 0,-2-51 0,8 80 0,1 1 0,-1-1 0,1 1 0,-1-1 0,1 1 0,1-1 0,-1 1 0,0 0 0,1-1 0,0 1 0,0 0 0,1 0 0,-1 0 0,6-6 0,-3 5 0,0 0 0,0 0 0,1 1 0,-1 0 0,1 0 0,0 1 0,0 0 0,0 0 0,8-3 0,2 1 0,0 1 0,1 0 0,-1 1 0,1 1 0,0 0 0,0 1 0,22 2 0,-20 1 0,34 7 0,-46-7 0,0 0 0,-1 0 0,1 0 0,-1 1 0,1 0 0,-1 0 0,0 0 0,8 6 0,-13-7 0,0-1 0,1 1 0,-1-1 0,0 1 0,0-1 0,0 1 0,0-1 0,0 1 0,0 0 0,0 0 0,-1-1 0,1 1 0,0 0 0,-1 0 0,0 0 0,1 0 0,-1 0 0,0 0 0,0 0 0,0 0 0,0 0 0,-1-1 0,1 1 0,0 0 0,-1 0 0,1 0 0,-1 0 0,0 0 0,0-1 0,0 1 0,0 0 0,0-1 0,-1 3 0,-5 5 0,0 0 0,0 0 0,-1-1 0,-11 10 0,17-15 0,-35 28 0,-1-1 0,-1-2 0,-1-2 0,-1-1 0,-65 28 0,93-48 0,13-5 0,0 0 0,0 0 0,0 0 0,0 0 0,0 0 0,0 0 0,0 0 0,1 0 0,-1 0 0,0 0 0,0 0 0,0 1 0,0-1 0,0 0 0,0 0 0,0 0 0,0 0 0,0 0 0,0 0 0,0 0 0,0 0 0,1 1 0,-1-1 0,0 0 0,0 0 0,0 0 0,0 0 0,0 0 0,0 0 0,0 0 0,0 1 0,0-1 0,0 0 0,0 0 0,0 0 0,0 0 0,0 0 0,0 0 0,0 0 0,-1 1 0,1-1 0,0 0 0,0 0 0,0 0 0,0 0 0,0 0 0,0 0 0,0 0 0,0 0 0,0 1 0,0-1 0,0 0 0,-1 0 0,1 0 0,0 0 0,0 0 0,0 0 0,0 0 0,0 0 0,13 4 0,-12-3 0,121 28 0,76 22 0,-153-38 0,-2 3 0,59 30 0,-101-46 0,0 0 0,-1 0 0,1 0 0,0 1 0,-1-1 0,1 0 0,-1 1 0,1-1 0,0 0 0,-1 1 0,1-1 0,-1 1 0,1-1 0,-1 1 0,1-1 0,-1 1 0,1-1 0,-1 1 0,0 0 0,1-1 0,-1 1 0,0 0 0,1-1 0,-1 1 0,0 0 0,0-1 0,0 1 0,0 0 0,0-1 0,1 1 0,-1 0 0,0-1 0,-1 1 0,1 0 0,0 0 0,0-1 0,0 1 0,0 0 0,0-1 0,-1 1 0,1 0 0,0-1 0,-1 1 0,1-1 0,0 1 0,-1 0 0,0 0 0,-2 2 0,-1 1 0,0-1 0,0 0 0,0 0 0,-8 4 0,-17 9 0,0-2 0,-1-2 0,-1-1 0,0-1 0,0-1 0,-1-2 0,-51 5 0,24-7 0,0-3 0,-1-2 0,-79-12 0,64-3 850,35 4-5635</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5:36.236"/>
    </inkml:context>
    <inkml:brush xml:id="br0">
      <inkml:brushProperty name="width" value="0.05" units="cm"/>
      <inkml:brushProperty name="height" value="0.05" units="cm"/>
      <inkml:brushProperty name="color" value="#004F8B"/>
    </inkml:brush>
  </inkml:definitions>
  <inkml:trace contextRef="#ctx0" brushRef="#br0">1 0 8840,'0'0'13061,"12"3"-12611,32 7 394,88 7 0,-68-15-168,-31-2-174,0 1-1,1 2 1,-1 1 0,52 14-1,-84-18-411,1 0 1,-1 1-1,0-1 0,0 0 0,0 1 0,0-1 0,1 0 1,-1 1-1,0 0 0,0-1 0,0 1 0,0-1 1,0 1-1,0 0 0,-1 0 0,1 0 0,0-1 0,0 1 1,1 2-1,-7 7-356,-4-1-3049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5:36.599"/>
    </inkml:context>
    <inkml:brush xml:id="br0">
      <inkml:brushProperty name="width" value="0.05" units="cm"/>
      <inkml:brushProperty name="height" value="0.05" units="cm"/>
      <inkml:brushProperty name="color" value="#004F8B"/>
    </inkml:brush>
  </inkml:definitions>
  <inkml:trace contextRef="#ctx0" brushRef="#br0">1 113 14168,'0'0'2721,"12"-4"-1856,346-82 4568,-332 80-5021,27 1 455,-43 5-492,0-1 1,-1 0 0,1 0 0,16-5 0,-23 3-456</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5:40.542"/>
    </inkml:context>
    <inkml:brush xml:id="br0">
      <inkml:brushProperty name="width" value="0.05" units="cm"/>
      <inkml:brushProperty name="height" value="0.05" units="cm"/>
      <inkml:brushProperty name="color" value="#004F8B"/>
    </inkml:brush>
  </inkml:definitions>
  <inkml:trace contextRef="#ctx0" brushRef="#br0">0 65 14568,'0'0'5097,"14"-2"-3964,273-35 3294,-127 25-2380,-2 1 624,-127 9-1639,-18 2-4575</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5:38.152"/>
    </inkml:context>
    <inkml:brush xml:id="br0">
      <inkml:brushProperty name="width" value="0.05" units="cm"/>
      <inkml:brushProperty name="height" value="0.05" units="cm"/>
      <inkml:brushProperty name="color" value="#004F8B"/>
    </inkml:brush>
  </inkml:definitions>
  <inkml:trace contextRef="#ctx0" brushRef="#br0">0 1 8840,'0'0'13959,"3"11"-13380,10 69 1148,6 112-1,-14-121-451,-4 50 2353,-1-66-2603,0-54-1025,0-1 0,0 1 0,0 0 0,0 0 0,0-1 0,1 1 0,-1 0 0,0 0 0,1-1 0,-1 1 0,1 0 0,-1-1 0,1 1 0,-1 0 0,1-1 0,-1 1 0,1-1 0,-1 1 0,1-1 0,0 1 0,-1-1 0,1 0 0,0 1 0,0-1 0,-1 0 0,1 1 0,0-1 0,0 0 0,-1 0 0,1 0 0,0 1 0,0-1 0,-1 0 0,1 0 0,0 0 0,0 0 0,1-1 0,0 1 0,22 2 0,0-2 0,0 0 0,35-6 0,-49 5 0,5-2 0,0 1 0,1 1 0,0 1 0,15 0 0,2-1 0,-37 1 0,0 1 0,0 0 0,0 0 0,0 1 0,0-1 0,0 1 0,0 0 0,-4 2 0,-14 7 0,-30 7 871,23-9-5775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5:39.325"/>
    </inkml:context>
    <inkml:brush xml:id="br0">
      <inkml:brushProperty name="width" value="0.05" units="cm"/>
      <inkml:brushProperty name="height" value="0.05" units="cm"/>
      <inkml:brushProperty name="color" value="#004F8B"/>
    </inkml:brush>
  </inkml:definitions>
  <inkml:trace contextRef="#ctx0" brushRef="#br0">1 1 8936,'0'0'9463,"15"1"-8772,268 6 2929,-66-9 533,-216 2-4121,-1-1-1,0 1 0,1 0 0,-1 0 1,1 0-1,-1 0 0,0 0 1,1 0-1,-1 0 0,1 0 1,-1 0-1,0 0 0,1 0 1,-1 0-1,0 1 0,1-1 1,-1 0-1,1 0 0,-1 0 1,0 0-1,1 1 0,-1-1 1,0 0-1,0 0 0,1 1 1,-1-1-1,0 0 0,1 0 1,-1 1-1,0-1 0,0 0 1,0 1-1,1-1 0,-1 0 1,0 1-1,0-1 0,0 1 1,-1 6-3423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4:20.106"/>
    </inkml:context>
    <inkml:brush xml:id="br0">
      <inkml:brushProperty name="width" value="0.05" units="cm"/>
      <inkml:brushProperty name="height" value="0.05" units="cm"/>
      <inkml:brushProperty name="color" value="#004F8B"/>
    </inkml:brush>
  </inkml:definitions>
  <inkml:trace contextRef="#ctx0" brushRef="#br0">1 97 18791,'0'0'4643,"13"-4"-4500,37-11 173,81-12 0,-97 23-188,328-35 1292,-247 32-669,136 9-1,-111 17-13,-54-6-4359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5:39.975"/>
    </inkml:context>
    <inkml:brush xml:id="br0">
      <inkml:brushProperty name="width" value="0.05" units="cm"/>
      <inkml:brushProperty name="height" value="0.05" units="cm"/>
      <inkml:brushProperty name="color" value="#004F8B"/>
    </inkml:brush>
  </inkml:definitions>
  <inkml:trace contextRef="#ctx0" brushRef="#br0">0 1 14464,'0'0'9426,"7"13"-8426,0 0-729,-2-5-87,0 0 1,-1 1-1,-1-1 1,1 1 0,-1 0-1,-1 0 1,1 0-1,0 16 1,6 25 1218,-6-37-168,0 0 0,1 24 0,-6-32-503,1 1-756,6-5-3900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9:38.133"/>
    </inkml:context>
    <inkml:brush xml:id="br0">
      <inkml:brushProperty name="width" value="0.05" units="cm"/>
      <inkml:brushProperty name="height" value="0.05" units="cm"/>
      <inkml:brushProperty name="color" value="#004F8B"/>
    </inkml:brush>
  </inkml:definitions>
  <inkml:trace contextRef="#ctx0" brushRef="#br0">0 1 8032,'0'0'16247,"10"9"-16109,33 29-5,-42-37-121,1 1 1,0-1-1,0 1 0,0-1 0,0 0 1,0 0-1,0 0 0,0 0 1,0 0-1,1-1 0,-1 1 1,0-1-1,0 1 0,1-1 0,-1 0 1,0 0-1,4 0 0,5 1 42,10 1 22,1-1 0,26-1 1,-28 0-47,0 0 0,0 1 0,20 3 0,11 12 145,-51-16-177,0 0 1,1 0-1,-1 0 1,0 0-1,1 0 1,-1 1-1,0-1 1,1 0 0,-1 0-1,0 0 1,1 0-1,-1 0 1,0 0-1,1-1 1,-1 1 0,1 0-1,-1 0 1,0 0-1,1 0 1,-1 0-1,0 0 1,0-1-1,1 1 1,-1 0 0,0 0-1,1 0 1,-1-1-1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9:40.239"/>
    </inkml:context>
    <inkml:brush xml:id="br0">
      <inkml:brushProperty name="width" value="0.05" units="cm"/>
      <inkml:brushProperty name="height" value="0.05" units="cm"/>
      <inkml:brushProperty name="color" value="#004F8B"/>
    </inkml:brush>
  </inkml:definitions>
  <inkml:trace contextRef="#ctx0" brushRef="#br0">0 74 6824,'0'0'14679,"12"-2"-14456,99-18 657,-103 20-752,0 0 0,1 0-1,-1 1 1,0 0 0,14 4 0,-13-2 29,2-1 0,-1 0 0,12 0 0,0-1 283,0 1 1,33 7 0,-22-3 277,-27-2-232,-11-8-94,1 2-343,0 0-1,0 0 1,0 1-1,0-1 1,-1 1-1,1 0 1,0 0-1,-1 0 1,1 1-1,-1 0 1,-4 0-1,-8-2 36,-51-4 202,36 5 7,-50-11-1,69 11-184,12 1-89,-1 0 0,1 0 0,0 0 0,-1 0 0,1 0 0,0 0 0,-1-1 0,1 1 0,0 0 0,0-1 1,-1 1-1,1-1 0,0 1 0,-2-2 0,3 1-17,1 0 1,-1 0 0,1 0-1,0 0 1,-1 0-1,1 1 1,0-1 0,0 0-1,0 0 1,0 1-1,0-1 1,0 1-1,0-1 1,0 1 0,0-1-1,1 0 1,1 0-1,38-20-109,-20 11-2845,-19 10 2416</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49:54.243"/>
    </inkml:context>
    <inkml:brush xml:id="br0">
      <inkml:brushProperty name="width" value="0.05" units="cm"/>
      <inkml:brushProperty name="height" value="0.05" units="cm"/>
      <inkml:brushProperty name="color" value="#004F8B"/>
    </inkml:brush>
  </inkml:definitions>
  <inkml:trace contextRef="#ctx0" brushRef="#br0">187 1 8640,'0'0'12751,"-10"4"-12607,3-2-118,-1 1 64,-1 0 0,1 1-1,0-1 1,1 1 0,-1 1 0,1-1-1,0 2 1,-11 8 0,-9 7 328,24-19-356,0 0 0,-1 0-1,1 0 1,0 1 0,0-1-1,0 1 1,1 0 0,-1 0 0,1 0-1,-4 6 1,1-2 39,2 0 0,-1 0 1,1 1-1,0 0 0,1 0 0,0 0 1,0 0-1,0 0 0,1 0 0,1 0 1,-1 0-1,1 1 0,1-1 0,1 12 1,-2-16-41,1-1 1,0 1-1,-1-1 0,1 0 1,0 1-1,1-1 1,-1 0-1,0 0 1,1 0-1,0 0 1,0 0-1,0 0 1,0 0-1,0-1 1,1 1-1,-1-1 0,1 1 1,-1-1-1,7 4 1,-2-3 38,-3 0-30,0-1 0,0-1 0,-1 1 0,1 0 0,0-1 0,1 0 0,-1 0 0,0 0 0,0-1 0,0 1 0,5-1 0,-5-1-17,1 1 0,-1-2 1,0 1-1,1 0 0,-1-1 0,0 0 1,0 0-1,0 0 0,0-1 0,-1 1 1,1-1-1,-1 0 0,1 0 0,-1 0 1,0 0-1,0-1 0,4-6 0,-4 5 6,0-1-1,0 0 0,0-1 0,-1 1 0,0 0 0,0-1 0,-1 1 1,1-8-1,5-14 165,-6 22-151,1 0 0,-1-1 0,0 1 0,0 0 0,-1-1 0,0 1 0,0 0 0,0-1 0,-1 1 0,0 0 0,-3-11 0,2 11 52,0 0 0,0 1 0,-1-1 1,0 0-1,-5-7 0,7 11-103,-1 0 0,1 1 0,-1-1 0,1 1 1,-1-1-1,0 1 0,1 0 0,-1 0 0,0 0 0,0 0 1,0 0-1,0 0 0,0 0 0,0 1 0,0-1 1,0 1-1,0-1 0,0 1 0,0 0 0,-3 0 0,-6 0 63,3 0 57,0 0 0,0 0 0,-14 3 0,9-1 476,14-3-1416,6 1-2519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7:49.079"/>
    </inkml:context>
    <inkml:brush xml:id="br0">
      <inkml:brushProperty name="width" value="0.05" units="cm"/>
      <inkml:brushProperty name="height" value="0.05" units="cm"/>
      <inkml:brushProperty name="color" value="#AB008B"/>
    </inkml:brush>
  </inkml:definitions>
  <inkml:trace contextRef="#ctx0" brushRef="#br0">41 489 6016,'0'0'17474,"-2"9"-17273,-1 10-26,-1 0 0,-7 21-1,6-25 43,0 0 0,-4 31 0,8-40-143,1 0 1,-1 0-1,1 0 0,0 0 1,1 0-1,-1 0 1,1 0-1,1 0 1,-1 0-1,5 10 1,-4-10-7,1-1 1,0 0 0,0-1 0,0 1-1,6 5 1,-8-9-54,0 0 1,0 0-1,0 0 0,0 0 1,0 0-1,0-1 0,0 1 0,0 0 1,1-1-1,-1 1 0,0-1 1,0 1-1,1-1 0,-1 1 1,0-1-1,1 0 0,-1 0 0,0 0 1,1 0-1,-1 0 0,0 0 1,1 0-1,-1 0 0,0-1 0,1 1 1,-1 0-1,0-1 0,3 0 1,29-12 214,-25 10-179,0 0 0,1 0 0,8-6 0,-9 4-2,-1-1 0,1 0 0,-1-1 0,-1 0 0,1 0 0,-1 0 0,-1-1 0,10-16 0,21-25 237,-31 41-207,0 0 0,0 0 0,-1-1 0,1 1 0,3-16 0,-7 23-28,2-9 61,-1 9-70,-1 7 36,-13 35 189,7-29-245,3-8-16,0-1 0,1 1 0,-1-1 0,1 1 0,0 0 0,0-1 0,0 1 0,1 0 0,-1 0 1,1 0-1,0 0 0,0-1 0,0 1 0,2 7 0,5 16 37,-7-23-29,1 0-1,0 0 0,0 0 0,0 0 1,0 0-1,1 0 0,0-1 1,-1 1-1,1 0 0,0-1 1,1 1-1,-1-1 0,1 0 0,5 6 1,-5-7 3,0 0-1,0 0 1,0-1 0,0 1 0,0-1 0,1 1-1,-1-1 1,0 0 0,1 0 0,-1-1-1,1 1 1,-1-1 0,1 1 0,-1-1 0,1 0-1,-1 0 1,4-1 0,-1 0 4,-1 0 0,0 0 1,0-1-1,0 1 0,0-1 1,0 0-1,0-1 0,-1 1 0,1-1 1,-1 0-1,5-3 0,-4 0 1,0 0 0,-1-1 0,1 1-1,-1-1 1,-1 0 0,1 0 0,-1 0 0,2-8-1,2-2 24,39-99 253,-34 66-180,-10 37-12,1 0 0,9-24 0,-11 35-88,0-1 0,0 1 0,0-1 0,-1 0 0,1 1 0,-1-1 0,0 0 0,1-2 0,-1 5-13,1 0-1,-1 0 1,1-1-1,0 1 0,-1 0 1,1 0-1,-1 0 1,1 0-1,0 1 0,-1-1 1,1 0-1,-1 0 0,1 0 1,0 0-1,-1 1 1,1-1-1,-1 0 0,1 1 1,-1-1-1,1 0 1,-1 1-1,1-1 0,-1 0 1,1 1-1,-1-1 1,0 1-1,1-1 0,-1 1 1,0-1-1,1 1 1,-1-1-1,0 1 0,0-1 1,1 1-1,-1 0 1,0-1-1,0 1 0,0-1 1,0 1-1,0 0 0,1 2-1,35 77 104,-25-42-14,-2-1-1,5 41 1,-14-73-76,0 0 0,0 0-1,0 0 1,0 0-1,-2 8 1,1-11-2,1 0 1,-1 0-1,1 0 0,-1 0 1,0 0-1,0 0 0,0 0 1,0 0-1,0 0 1,0 0-1,0 0 0,-1-1 1,-2 4-1,3-5-4,0 1 1,0-1-1,0 0 0,0 0 1,1 1-1,-1-1 0,0 0 1,0 0-1,0 0 1,0 0-1,0 0 0,0 0 1,0 0-1,0 0 0,0-1 1,0 1-1,0 0 0,1-1 1,-1 1-1,0 0 0,0-1 1,0 1-1,0-1 0,1 1 1,-1-1-1,0 0 1,1 1-1,-1-1 0,0 0 1,0 0-1,-25-32 223,9 12-144,16 20-74,0 0-1,0-1 1,0 1-1,0 0 1,0-1 0,0 1-1,0-1 1,0 0-1,1 1 1,-1-1-1,1 1 1,-1-1 0,1 0-1,0 0 1,-1-2-1,-3-13 81,4 17-81,2 1-44,0 0 25,1 0 0,-1 0 0,0 1-1,0-1 1,0 1 0,0-1 0,0 1 0,0 0 0,2 4 0,16 11-5,-10-11 3,0-1-1,1 0 0,0-1 0,0-1 0,0 1 0,0-1 1,1-1-1,-1 0 0,1-1 0,-1 0 0,1-1 1,0 0-1,-1-1 0,1-1 0,-1 1 0,1-2 1,-1 1-1,22-9 0,-26 7 16,0 2 1,0-1 0,0 0 0,-1-1 0,1 0-1,-1 1 1,0-2 0,-1 1 0,11-10-1,7-7 53,-20 19-52,0 0-1,0-1 0,0 1 0,-1-1 1,1 1-1,-1-1 0,1 0 1,-1 0-1,0 0 0,0-1 0,2-3 1,-1-4-10,0 1 0,0-1 0,-1 0 0,-1 0 1,1 0-1,-2 0 0,0-16 0,0 25 0,0 1 0,-1-9 0,1 10 0,0-1 0,0 1 0,0 0 0,0 0 0,-1 0 0,1 0 0,0 0 0,0 0 0,0 0 0,0 0 0,0 0 0,0 0 0,0 0 0,-1-1 0,1 1 0,0 0 0,0 0 0,0 0 0,0 0 0,0 0 0,-1 0 0,1 0 0,0 0 0,0 0 0,0 0 0,0 0 0,0 0 0,0 0 0,-1 0 0,1 0 0,0 1 0,0-1 0,0 0 0,0 0 0,0 0 0,0 0 0,-1 0 0,1 0 0,0 0 0,0 0 0,0 0 0,0 0 0,0 1 0,0-1 0,0 0 0,0 0 0,0 0 0,0 0 0,0 0 0,-1 0 0,1 0 0,0 1 0,0-1 0,-3 4 0,0 0 0,0 1 0,0-1 0,0 1 0,0-1 0,1 1 0,0 0 0,0 0 0,-2 10 0,-7 51 0,9-52 0,2-9 0,0 1 0,0 0 0,0 0 0,1-1 0,0 1 0,0 0 0,1-1 0,0 1 0,0-1 0,0 0 0,0 1 0,1-1 0,0 0 0,0-1 0,4 7 0,1-2 0,-6-5 0,1 0 0,0-1 0,0 1 0,0-1 0,5 5 0,-6-7 0,-1-1 0,1 1 0,-1 0 0,1 0 0,-1-1 0,1 1 0,0-1 0,-1 1 0,1-1 0,0 0 0,0 0 0,-1 0 0,1 0 0,0 0 0,-1 0 0,1 0 0,0 0 0,2-1 0,-1-1 0,-1 1 0,0-1 0,1 1 0,-1-1 0,0 0 0,0 0 0,0 0 0,-1 0 0,1 0 0,0 0 0,-1 0 0,1-1 0,0-2 0,9-10 0,-4 7 0,-1 1 0,0-1 0,0-1 0,-1 1 0,0-1 0,0 1 0,-1-1 0,4-13 0,-6 10 0,2-4 0,-1 10 0,-2 5 0,4 9 0,-3-2 0,0 0 0,-1 1 0,1-1 0,-1 0 0,0 0 0,-1 10 0,3 15 0,-2-23-442,1 1 1,0-1-1,0 0 0,1 1 1,0-1-1,0-1 1,1 1-1,-1 0 0,2-1 1,-1 0-1,1 0 0,7 7 1,-12-13 395,1 0 1,0 0 0,0-1-1,0 1 1,0-1 0,0 1-1,0 0 1,0-1 0,0 0-1,0 1 1,0-1 0,0 1-1,0-1 1,0 0 0,1 0-1,-1 0 1,0 0 0,0 0-1,0 0 1,0 0 0,3 0-1,-2-1 16,1 0 0,0 0 0,-1 0 0,1-1 0,-1 1 0,1 0-1,-1-1 1,4-3 0,0 0 39,-1 0-1,1 0 0,-2-1 0,1 1 1,0-1-1,3-7 0,0-3-4,-2 7 12,-1-1-1,0 0 1,-1 0 0,0 0 0,3-13 0,-7 18-3,1-1 0,1 1 1,-1 0-1,1 0 0,0 0 0,0 0 1,0 0-1,1 0 0,-1 0 0,1 1 1,0 0-1,1-1 0,-1 1 0,1 0 1,8-6-1,-8 8-12,1 1 1,0 0-1,0 1 1,0-1-1,0 1 1,0 0-1,0 0 0,0 0 1,0 1-1,0 0 1,8 2-1,30 11-29,-17-6-19,41 19 0,-66-27 46,-1 1 1,1-1 0,-1 0-1,1 1 1,-1-1 0,1 0-1,-1 1 1,1-1 0,0 0-1,-1 0 1,1 0-1,-1 1 1,1-1 0,0 0-1,-1 0 1,1 0 0,0 0-1,-1 0 1,1 0 0,-1 0-1,1 0 1,0-1 0,-1 1-1,1 0 1,-1 0 0,1 0-1,0-1 1,-1 1 0,1 0-1,-1-1 1,1 1 0,-1 0-1,1-1 1,-1 1 0,1-1-1,-1 1 1,1-1 0,-1 1-1,0-1 1,1 1 0,-1-1-1,0 1 1,0-1 0,1 1-1,-1-1 1,0 0 0,0 1-1,0-1 1,0 0 0,1 1-1,-1-1 1,0 1 0,0-1-1,0 0 1,-1 0 0,1 0 2,0-1 0,0 1 0,0-1 0,0 1 0,-1 0 0,1-1 0,-1 1 0,1 0 0,-1 0 0,1-1 0,-1 1 0,0 0 0,0 0 0,1 0 0,-1 0 0,0 0 0,0 0 0,0 0 0,0 0 0,0 0 0,-1 0 0,1 0 0,0 1 0,0-1 0,-1 0 0,1 1 0,-2-1 0,-2 0 9,0 0 0,0 1 0,1-1 0,-1 1 0,0 0 0,0 1 0,1-1 0,-1 1 0,0 0 0,1 0 0,-1 1 0,1-1 0,-1 1 0,1 0-1,0 0 1,-1 0 0,-4 5 0,4-4-9,0 1 0,0 1 1,1-1-1,-1 1 0,1 0 0,0 0 0,0 0 0,1 0 0,0 1 0,0 0 0,0-1 0,-3 10 0,3-5-18,-1 1 1,2-1-1,0 1 1,-2 15-1,4-24 14,0 0 1,0 0-1,-1 0 1,2 0-1,-1 0 0,0 0 1,0 1-1,1-1 0,-1 0 1,1 0-1,-1 0 0,1 0 1,0 0-1,0 0 1,0 0-1,0-1 0,0 1 1,1 0-1,-1 0 0,0-1 1,1 1-1,-1-1 1,1 1-1,0-1 0,-1 0 1,1 0-1,0 0 0,0 0 1,3 2-1,-3-3 6,-1 0 0,1 0 0,0 0 0,-1 0 0,1 0-1,-1 0 1,1 0 0,0 0 0,-1-1 0,1 1 0,-1-1 0,1 1 0,-1-1 0,1 0-1,-1 1 1,2-2 0,20-16 48,-14 8-20,2-1 2,-1-1-1,9-12 0,-17 20-2,1 0 0,-1 0-1,0 0 1,0 0 0,0 0 0,-1-1 0,0 1 0,0 0 0,0-1-1,0 1 1,0-8 0,0 7-3,0 6 5,4 8 22,-1-1-60,0-4 3,0-1 1,0 1 0,0 0-1,-1 0 1,0 0-1,4 5 1,11 15-4,-16-22 5,0 0 0,0-1 0,1 1 0,-1 0 0,0-1 0,1 1 0,-1-1 0,1 0 0,-1 0 0,1 0 0,-1 0 0,1 0 0,0-1 0,0 1 0,-1-1 0,1 0 0,5 0 0,-3 0 0,0-1 0,0 0 0,0 0 0,-1 0 0,1-1 0,0 0 0,-1 0 0,1 0 0,5-4 0,-1 0 0,1-1 0,-2 0 0,1 0 0,-1-1 0,0 0 0,-1-1 0,0 1 0,8-13 0,-3-2 15,0 0 1,-2-1-1,0 0 0,-2-1 1,7-33-1,-6 9 36,5-90 0,-14 107-4,-1 1 1,-1 0 0,-13-62-1,14 90-43,1 1-2,0 0-1,-1 0 1,0 0-1,1 0 1,-1 0 0,0 0-1,0 0 1,0 1-1,0-1 1,0 0-1,0 0 1,0 1-1,-1-1 1,1 1-1,0-1 1,-1 1 0,-2-2-1,3 2-1,0 1 0,1 0 0,-1 0 0,0-1-1,0 1 1,1 0 0,-1 0 0,0 0 0,0 0 0,1 0-1,-1 0 1,0 0 0,0 0 0,1 1 0,-1-1 0,0 0-1,1 0 1,-1 0 0,0 1 0,1-1 0,-1 0 0,0 1-1,1-1 1,-1 1 0,0-1 0,1 1 0,-1-1 0,1 1-1,-1-1 1,1 1 0,-1 1 0,-14 19-40,6-4 22,0 0 0,2 1 0,0-1 0,1 1 0,1 1 0,1-1 0,0 1 0,1-1 0,1 1 0,1 0 0,1 0 0,1 0 0,0 0 0,1 0 0,1-1 0,7 25 1,6 25-38,-13-50 32,1 0 1,1 0-1,13 31 0,-5-21 4,-2-3-27,26 40 1,-33-58 48,0-1 0,1 0 1,0 0-1,0 0 0,7 6 1,-10-10-3,1-1 0,-1 1 0,1-1 0,-1 0 0,1 1 0,0-1 0,-1 0 0,1-1 0,0 1 0,0 0 0,0-1 0,0 0 0,0 1 0,0-1 0,-1 0 0,1-1 0,4 1 0,20-6 636,-13-3-4735</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7:50.833"/>
    </inkml:context>
    <inkml:brush xml:id="br0">
      <inkml:brushProperty name="width" value="0.05" units="cm"/>
      <inkml:brushProperty name="height" value="0.05" units="cm"/>
      <inkml:brushProperty name="color" value="#AB008B"/>
    </inkml:brush>
  </inkml:definitions>
  <inkml:trace contextRef="#ctx0" brushRef="#br0">101 0 5016,'0'0'15559,"-3"10"-15385,-5 22 64,-7 45 0,-9 44 259,-3 22 42,11-60-55,11-67-321,2-4 749,3-12-897,1 0 1,-1 1 0,1-1-1,-1 0 1,1 0-1,-1 0 1,1 0 0,-1 1-1,1-1 1,-1 0-1,1 0 1,-1 0 0,0 0-1,1 0 1,-1 0-1,1 0 1,-1 0 0,1 0-1,-1-1 1,1 1-1,-1 0 1,1 0 0,-1 0-1,1 0 1,-1-1-1,1 1 1,-1-1 0,49-15 200,0 3 0,81-13 1,-121 25-198,11-2 52,33 0 0,-47 3-56,-1 1 0,0-1-1,0 1 1,0 0 0,0 0-1,0 0 1,0 1 0,0 0-1,-1 0 1,1 0 0,8 5-1,-6 4 76,-7-11-87,0 0-1,0 1 1,0-1-1,0 1 1,1-1 0,-1 1-1,0-1 1,0 0 0,0 1-1,1-1 1,-1 0 0,0 1-1,1-1 1,-1 0 0,0 1-1,1-1 1,-1 0 0,0 0-1,1 1 1,-1-1 0,0 0-1,1 0 1,-1 0 0,1 1-1,0-1 1,-3 0-93</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7:51.531"/>
    </inkml:context>
    <inkml:brush xml:id="br0">
      <inkml:brushProperty name="width" value="0.05" units="cm"/>
      <inkml:brushProperty name="height" value="0.05" units="cm"/>
      <inkml:brushProperty name="color" value="#AB008B"/>
    </inkml:brush>
  </inkml:definitions>
  <inkml:trace contextRef="#ctx0" brushRef="#br0">0 28 7328,'0'0'12342,"11"1"-12014,2 0-239,5 2 172,1-2 0,-1 0-1,24-2 1,-1-3 311,-15 1-133,1 0-1,28-9 1,-42 11-259,-12 1-160,0 0 0,0 0 0,-1 0 0,1-1 0,0 1 0,0 0 0,0 0 0,0 0 0,0-1 0,0 1 0,0 0 0,0-1 0,-1 1 0,1-1 0,0 1 0,0-1 0,0 0 0,0 0 0,-1 1-16,0 0 0,0-1 0,0 1 0,0 0 0,1 0 0,-1 0 0,0 0 0,0 0 0,0-1 0,0 1 0,0 0 0,0 0 0,0 0 0,0 0 1,0 0-1,0 0 0,1 0 0,-1 0 0,0-1 0,0 1 0,0 0 0,0 0 0,0 0 0,1 0 0,-1 0 0,0 0 0,0 0 0,0 0 0,0 0 0,0 0 0,1 0 0,-1 0 0,0 0 0,0 0 0,0 0 0,0 0 0,0 0 0,1 0 0,-1 0 0,0 0 0,0 0 1,0 0-1,0 0 0,0 0 0,0 0 0,1 1 0,-1-1 0,0 0 0,0 0 0,0 0 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7:52.280"/>
    </inkml:context>
    <inkml:brush xml:id="br0">
      <inkml:brushProperty name="width" value="0.05" units="cm"/>
      <inkml:brushProperty name="height" value="0.05" units="cm"/>
      <inkml:brushProperty name="color" value="#AB008B"/>
    </inkml:brush>
  </inkml:definitions>
  <inkml:trace contextRef="#ctx0" brushRef="#br0">0 99 7232,'0'0'5610,"13"-7"-5122,99-53 903,-100 55-1020,1 0 1,-1 0 0,1 1-1,1 1 1,15-2 0,-9 1 62,-3 6 60,-16-1-443,1-1-1,-1 0 1,0 1-1,1-1 1,-1 0-1,0 0 1,1 0-1,-1 0 1,1 0-1,-1 0 1,0 0-1,3 0 0,19 7 612,-17-4-3129</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7:52.736"/>
    </inkml:context>
    <inkml:brush xml:id="br0">
      <inkml:brushProperty name="width" value="0.05" units="cm"/>
      <inkml:brushProperty name="height" value="0.05" units="cm"/>
      <inkml:brushProperty name="color" value="#AB008B"/>
    </inkml:brush>
  </inkml:definitions>
  <inkml:trace contextRef="#ctx0" brushRef="#br0">0 17 7232,'0'0'6169,"12"-3"-5673,35-9-23,-43 12-298,1-1 1,-1 1-1,0 0 0,1 0 0,-1 0 0,0 1 0,1-1 0,-1 1 1,0 0-1,0 0 0,0 1 0,5 1 0,14 4 492,0-2-192,-3-1-145,1 0 0,0-1 0,-1-1 0,37-2 0,-30-2 62,0 1-1,52 5 0,-29 4-2993</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7:53.442"/>
    </inkml:context>
    <inkml:brush xml:id="br0">
      <inkml:brushProperty name="width" value="0.05" units="cm"/>
      <inkml:brushProperty name="height" value="0.05" units="cm"/>
      <inkml:brushProperty name="color" value="#AB008B"/>
    </inkml:brush>
  </inkml:definitions>
  <inkml:trace contextRef="#ctx0" brushRef="#br0">1 0 7736,'0'0'5817,"12"11"-5298,1 0-373,5 4 136,-1 0 0,26 31 0,87 122 2127,-106-126-1720,-21-35-536,0-1 1,0 1-1,1-1 1,0 0-1,0 0 1,0-1-1,1 1 1,9 8-1,-14-14-151,1 0 0,0 1 0,-1-1 0,1 0 0,0 0 0,0 0 0,-1 1 0,1-1 0,0 0 0,0 0 0,-1 0 0,1 0-1,0 0 1,0 0 0,-1 0 0,1-1 0,0 1 0,0 0 0,-1 0 0,1 0 0,0-1 0,-1 1 0,1 0 0,0-1 0,-1 1 0,1-1-1,1 0 1,4-5-2632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4:21.488"/>
    </inkml:context>
    <inkml:brush xml:id="br0">
      <inkml:brushProperty name="width" value="0.05" units="cm"/>
      <inkml:brushProperty name="height" value="0.05" units="cm"/>
      <inkml:brushProperty name="color" value="#004F8B"/>
    </inkml:brush>
  </inkml:definitions>
  <inkml:trace contextRef="#ctx0" brushRef="#br0">1 0 14672,'0'0'13656,"13"2"-13442,11 1-60,29 9 1,-42-9-86,0 0-1,0 1 1,0 1-1,-1 0 1,1 0 0,11 9-1,-1 3 65,-1 1-1,-1 0 1,0 2-1,-2 0 1,0 2-1,-1-1 1,-2 2-1,0 0 1,12 27-1,3 18 316,-3 2 0,19 75 0,-24-55-68,12 123-1,-29-179-379,-3 0 0,0 0 0,-2 0 0,-2 0 0,-1 0 0,-2 0 0,-1-1 0,-1 0 0,-2 0 0,-20 44 0,7-33 0,-59 82 0,26-42 0,51-77 0,1 0 0,-1 0 0,-1-1 0,1 0 0,-13 11 0,27-48 945,-5 11-4251</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7:53.804"/>
    </inkml:context>
    <inkml:brush xml:id="br0">
      <inkml:brushProperty name="width" value="0.05" units="cm"/>
      <inkml:brushProperty name="height" value="0.05" units="cm"/>
      <inkml:brushProperty name="color" value="#AB008B"/>
    </inkml:brush>
  </inkml:definitions>
  <inkml:trace contextRef="#ctx0" brushRef="#br0">356 0 10040,'0'0'1654,"-12"9"-1403,-197 175 1901,193-167-1876,3-3 359,0-1 0,-1 0 0,0 0 0,-1-2 0,-27 18 0,34-26 998,19-8-3994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7:55.148"/>
    </inkml:context>
    <inkml:brush xml:id="br0">
      <inkml:brushProperty name="width" value="0.05" units="cm"/>
      <inkml:brushProperty name="height" value="0.05" units="cm"/>
      <inkml:brushProperty name="color" value="#AB008B"/>
    </inkml:brush>
  </inkml:definitions>
  <inkml:trace contextRef="#ctx0" brushRef="#br0">34 151 7432,'0'0'4017,"4"11"-3522,25 94 1641,25 165 1,-51-215 48,-5-46-1254,-2-16-379,-7-20-150,10 23-372,-14-43 364,-12-79 0,15 65-137,9 42-185,1 0 0,1 0 1,1 0-1,1 0 0,1 0 0,3-20 0,-2 30-20,-1 1-1,1-1 1,0 1 0,1-1-1,5-8 1,7-19 149,-14 32-177,0 0 1,0 0-1,0 0 1,1 0-1,-1 1 1,1-1-1,0 1 1,0-1-1,0 1 1,0 0-1,0 0 1,1 1-1,3-3 1,4-1 93,-1 0 0,1 1 0,20-6 0,-29 10-99,1 1 1,0 0 0,0-1 0,0 1 0,0 1 0,0-1-1,0 0 1,0 1 0,0-1 0,0 1 0,0 0 0,0 0-1,0 0 1,-1 0 0,1 1 0,0-1 0,-1 1 0,1-1-1,3 5 1,0-2 24,0 1 0,-1 0 1,0 1-1,0-1 0,0 1 0,7 13 0,-9-13-13,0 1 0,-1-1-1,1 1 1,-2 0 0,1 0 0,-1 0-1,0 0 1,0 0 0,-1 0 0,0 0 0,0 0-1,-1 0 1,0 0 0,0 0 0,-1 0 0,0 0-1,0 0 1,0-1 0,-6 11 0,0 0 59,-2 0 0,0-1 0,-1 0-1,0-1 1,-1 0 0,-16 15 0,24-27-13,-7 9 157,10-12-230,1 0 1,0 1 0,0-1 0,0 0 0,0 0 0,-1 0-1,1 0 1,0 1 0,0-1 0,0 0 0,0 0-1,0 1 1,0-1 0,0 0 0,0 0 0,0 1 0,0-1-1,0 0 1,0 0 0,0 0 0,0 1 0,0-1 0,0 0-1,0 0 1,0 1 0,0-1 0,0 0 0,0 0 0,0 1-1,0-1 1,0 0 0,1 0 0,-1 0 0,0 1 0,0-1-1,0 0 1,0 0 0,0 0 0,1 0 0,-1 1-1,0-1 1,0 0 0,0 0 0,1 0 0,-1 0 0,0 0-1,0 0 1,1 0 0,-1 1 0,0-1 0,1 0 0,4 5 95,3 1-43,26 0 22,34 8 24,-61-12-97,-1 1 1,1 0 0,-1 0 0,1 0-1,-1 0 1,-1 1 0,1 0 0,6 6 0,-9-7-9,1 0 1,-1 0 0,0 1-1,0-1 1,0 1 0,0 0 0,0 0-1,2 6 1,-4-8-2,-1 0 1,1-1-1,-1 1 1,0 0-1,0 0 1,0 0-1,0-1 1,0 1-1,0 0 1,0 0-1,0 0 1,-1-1-1,1 1 1,-1 0-1,0-1 0,1 1 1,-1 0-1,0-1 1,0 1-1,0-1 1,0 1-1,0-1 1,0 1-1,0-1 1,-2 1-1,-3 4 11,0-1 1,0 0-1,0 0 0,-1 0 0,0-1 1,1 0-1,-9 2 0,-55 21 97,40-17-54,12-5-14,0 0 0,-1-1 1,0 0-1,0-2 1,0 0-1,0-1 1,0-1-1,0-1 1,-29-5-1,47 6-50,0 0 0,0-1 0,0 1 0,0 0 0,0-1 0,0 1 0,0 0 0,0-1 0,0 1 0,0-1 0,0 0 0,0 1 0,0-1 0,0 0 0,0 0 23,1 1 0,0-1 0,0 1-1,-1 0 1,1-1 0,0 1 0,0-1 0,0 1 0,0 0 0,0-1 0,0 1 0,0-1 0,0 1 0,0-1-1,0 1 1,0 0 0,0-1 0,0 1 0,0-1 0,0 1 0,0-1 0,1 1 0,-1-1 0,2-2-292,-1 1 1,1-1 0,0 0 0,1 1-1,-1 0 1,4-4 0,-1 2-1637</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7:55.817"/>
    </inkml:context>
    <inkml:brush xml:id="br0">
      <inkml:brushProperty name="width" value="0.05" units="cm"/>
      <inkml:brushProperty name="height" value="0.05" units="cm"/>
      <inkml:brushProperty name="color" value="#AB008B"/>
    </inkml:brush>
  </inkml:definitions>
  <inkml:trace contextRef="#ctx0" brushRef="#br0">106 1 6928,'0'0'772,"-10"3"-3403,-32 10 2875,40-12-117,-1 0 1,0 0-1,0-1 0,0 1 0,0-1 0,1 0 1,-6 0-1,8 0-63,0 0 1,-1 0-1,1 0 1,-1 0-1,1 0 1,0 0-1,-1 0 0,1 0 1,-1 0-1,1 0 1,0 0-1,-1 0 1,1 0-1,-1 0 1,1 1-1,0-1 1,-1 0-1,1 0 0,0 0 1,-1 1-1,1-1 1,0 0-1,0 0 1,-1 1-1,1-1 1,0 0-1,-1 1 1,1-1-1,0 0 1,0 1-1,0-1 0,0 1 1,-1-1-1,1 0 1,0 1-1,0 0 1,-6 7 759,5-8-733,1 1 0,-1-1 0,1 1 0,-1-1 0,1 1-1,-1-1 1,1 1 0,-1 0 0,1-1 0,0 1 0,-1 0-1,1-1 1,0 1 0,0 0 0,-1 0 0,1-1 0,0 1-1,0 1 1,-1 7 1276,0-8-1324,1-1 0,0 0 0,0 1 0,0-1 0,0 1-1,0-1 1,0 0 0,0 1 0,0-1 0,0 1 0,0-1 0,0 1-1,0-1 1,0 0 0,1 1 0,-1-1 0,0 0 0,0 1 0,0-1 0,0 1-1,1-1 1,-1 0 0,0 1 0,0-1 0,1 0 0,-1 0 0,0 1-1,1-1 1,-1 0 0,0 0 0,1 1 0,-1-1 0,0 0 0,1 0-1,-1 0 1,1 1 0,-1-1 0,1 0 0,10 8 916,-8-6-817,-1 0 1,1 0-1,-1 0 0,1-1 1,-1 1-1,1-1 0,0 0 1,0 0-1,5 2 0,15 1 318,1-1 0,0-1-1,0 0 1,1-2-1,-1-1 1,0-1-1,0-1 1,29-8-1,-45 10-325,1-1-1,-1 1 0,1 0 0,0 1 0,-1 0 1,1 1-1,0 0 0,-1 0 0,1 0 0,-1 1 1,0 1-1,1 0 0,10 4 0,-9-2-1007,-1 0 0,17 13 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7:59.618"/>
    </inkml:context>
    <inkml:brush xml:id="br0">
      <inkml:brushProperty name="width" value="0.05" units="cm"/>
      <inkml:brushProperty name="height" value="0.05" units="cm"/>
      <inkml:brushProperty name="color" value="#AB008B"/>
    </inkml:brush>
  </inkml:definitions>
  <inkml:trace contextRef="#ctx0" brushRef="#br0">274 554 4512,'0'0'7558,"-8"-10"-7158,-23-32 26,27 37-252,1 1 1,-1-1 0,0 1 0,0 0 0,-1 0-1,1 1 1,-1-1 0,0 1 0,0 0 0,0 0 0,0 1-1,0-1 1,-1 1 0,1 0 0,-1 1 0,0-1-1,-9 0 1,12 2-58,-1 0 0,1 0-1,0 1 1,-1 0 0,1-1 0,0 1-1,0 0 1,0 1 0,0-1-1,0 1 1,0-1 0,-6 5 0,2 0 146,-1 1 1,-12 14 0,3-2 50,13-14-227,0 0 1,0 1 0,0-1-1,1 1 1,0 0 0,0 1-1,0-1 1,1 0-1,0 1 1,0-1 0,1 1-1,-2 11 1,2-13-34,1 0 0,0 1 0,-1-1 0,2 0 0,-1 1 0,1-1 0,-1 0 0,2 0 0,-1 0 0,0 1 0,1-1 0,0 0 0,0-1 0,1 1 0,-1 0 0,6 6 0,-6-9-32,0 0-1,0 0 1,1 0-1,-1-1 1,1 1 0,-1-1-1,1 0 1,0 1 0,0-1-1,-1 0 1,1 0-1,0-1 1,0 1 0,0-1-1,0 1 1,0-1-1,0 0 1,0 0 0,0-1-1,0 1 1,0 0-1,0-1 1,0 0 0,-1 1-1,1-1 1,0-1-1,0 1 1,-1 0 0,1-1-1,0 1 1,-1-1-1,0 0 1,4-3 0,14-15 69,-2-2 0,-1 0 1,0-2-1,-2 1 1,0-2-1,-2 0 1,-1-1-1,14-40 0,-22 46-52,0 0 0,-2 0-1,0 0 1,-1 0-1,-2-23 1,-16-98 205,11 115-132,-1 0-1,0 1 0,-21-43 1,26 62-39,-1-3 71,2 9-143,1 0 1,0 0 0,0 0 0,-1 0 0,1 0-1,0 0 1,0 0 0,-1 0 0,1 0 0,0 0-1,-1 0 1,1 0 0,0 0 0,0 0 0,-1 0-1,1 0 1,0 1 0,0-1 0,0 0 0,-1 0-1,1 0 1,0 0 0,0 1 0,0-1 0,-1 0-1,1 0 1,0 0 0,0 1 0,0-1 0,0 0-1,0 0 1,-1 1 0,1-1 0,0 0 0,0 0-1,0 1 1,0-1 0,-12 23-8,1 0 1,2 0-1,0 0 1,1 2-1,-8 45 1,8-36 1,4-14 4,1 0 0,1-1 0,1 1 0,0 0 0,2 0 0,3 26 1,1-18 58,1 1 1,1-1 0,18 46 0,-20-64-18,0-1 1,1 0 0,-1 0 0,2 0 0,-1-1 0,1 0-1,1 0 1,15 13 0,-18-17-27,-3-2-2,0 0-1,0 0 1,1-1 0,-1 1 0,1-1 0,0 1-1,-1-1 1,1 0 0,0 0 0,-1 0 0,1-1-1,0 1 1,0-1 0,0 1 0,5-1-1,-3 0 19,0-1 0,0 0 0,0 0 0,0 0 0,1 0-1,-2-1 1,1 0 0,7-3 0,-5 1 13,0 0 0,0 0 0,0-1-1,-1 0 1,0 0 0,0-1 0,0 0 0,0 0 0,-1 0 0,0 0-1,4-9 1,-5 8 10,0 0 1,-1-1-1,0 0 0,0 0 0,-1 0 0,0 0 0,0 0 0,-1 0 0,0-1 1,0 1-1,-1 0 0,0-1 0,-1 1 0,0 0 0,0-1 0,-3-9 1,-2-12 338,6 30-372,20 0-23,-3-1-17,0 1 0,0 1 0,0 0 0,0 2 0,16 3 0,-29-4 14,1-1 1,-1 1-1,0 0 0,0 0 0,0 0 0,0 0 0,0 1 0,-1-1 0,1 1 1,-1 0-1,1 0 0,-1 1 0,0-1 0,0 1 0,-1-1 0,1 1 0,-1 0 0,0 0 1,0 0-1,0 0 0,0 0 0,-1 1 0,2 8 0,19 127 4,-21-134 1,0-4 0,-1 0 0,0 0 1,1 0-1,-1 0 1,1 0-1,0 0 0,-1 0 1,1 0-1,0 0 0,0 0 1,0 0-1,1 0 1,-1-1-1,0 1 0,1-1 1,2 3-1,17-10 55,-15 4-46,-1 0 0,1-1-1,-1 0 1,1 0 0,-1 0 0,0-1-1,0 0 1,-1 0 0,1 0 0,7-10 0,4-5 65,17-30 0,-21 31-42,3-16 130,-15 33-153,1 25 13,3-12-11,0 1 0,1-1 0,0 0 0,1-1 0,1 1 0,13 18-1,-17-26-10,-3-3-1,1 0 0,0 0 1,0 1-1,0-1 0,0 0 1,0 0-1,0 0 0,0 0 0,1-1 1,-1 1-1,0 0 0,0 0 1,1-1-1,-1 1 0,0-1 0,1 1 1,-1-1-1,1 0 0,-1 1 1,3-1-1,-1 0 1,-1 0 0,1-1 1,0 1-1,0-1 0,0 1 0,-1-1 1,1 0-1,0 0 0,-1 0 1,3-2-1,4-2 4,0-1-1,-1 0 1,0 0 0,-1-1-1,8-8 1,-3 2 11,-1-1 0,0 0 0,-1 0 0,-1-1-1,0-1 1,-1 0 0,-1 0 0,0 0 0,-1-1 0,-1 0 0,-1 0 0,0 0 0,-1-1 0,-1 0 0,0-26 0,-2 41-14,2-56 169,-9-84-1,7 117-85,0 24-71,0 0-1,1 0 0,-1 0 1,0 0-1,0 0 0,-1 0 0,1-1 1,0 1-1,-1 0 0,1 0 0,-1 0 1,1 0-1,-1 0 0,0 1 1,-1-3-1,1 0 107,-1 11-55,-6 23-57,1 0 0,2 0 0,1 1 0,0 39 0,-5 44-44,-31 153-11,37-241 45,1 40 0,2-47 0,0 0 1,-1 0 0,-8 37 0,-3 4 18,12-60-14,0 0-1,-1 0 0,1 0 0,0 1 0,0-1 0,0 0 0,0 0 0,0 0 0,0 1 0,0-1 1,0 0-1,0 0 0,0 0 0,0 1 0,0-1 0,0 0 0,0 0 0,0 0 0,0 1 0,0-1 0,0 0 1,0 0-1,0 0 0,1 1 0,-1-1 0,0 0 0,0 0 0,0 0 0,0 0 0,0 1 0,0-1 1,1 0-1,-1 0 0,0 0 0,0 0 0,0 0 0,0 0 0,1 0 0,-1 1 0,0-1 0,0 0 0,0 0 1,1 0-1,-1 0 0,0 0 0,0 0 0,0 0 0,1 0 0,-1 0 0,0 0 0,0 0 0,0 0 1,1 0-1,-1 0 0,18-7 44,18-16-13,13-17 32,85-90-1,-103 98-45,-2 0 28,-1-1-1,-2-2 0,33-58 1,51-124 198,-102 198-209,-1-1 0,0-1 0,-2 1 0,0-1 0,-2 0 0,0 0 0,0-27 0,-9 10 116,6 38-152,-1 0 1,1 0 0,0 0-1,0 0 1,0 0 0,0-1-1,0 1 1,0 0 0,0 0-1,-1 0 1,1 0 0,0 0-1,0 0 1,0 0 0,0 0-1,0 0 1,-1 0 0,1 0-1,0 0 1,0 0 0,0 0-1,0 0 1,0 0 0,-1 0-1,1 0 1,0 0 0,0 0-1,0 0 1,0 0 0,0 0-1,-1 0 1,1 0-1,0 0 1,0 0 0,0 1-1,0-1 1,0 0 0,0 0-1,0 0 1,-1 0 0,1 0-1,0 0 1,0 0 0,0 0-1,0 1 1,0-1 0,0 0-1,0 0 1,0 0 0,0 0-1,0 1 1,-7 5 5,-23 31 3,15-10-24,1 0-1,2 1 1,1 1-1,-15 55 1,15-43 4,8-29 6,1 1 0,0 0 0,1 0 0,0 0 0,2 19 0,-1 12 2,-1-35-5,1 0 0,-1 0 0,2 0 1,-1 0-1,1 0 0,1 0 0,0 0 0,0 0 1,1-1-1,0 1 0,0-1 0,9 16 0,-5-10 1,-5-10 4,0 1 1,1-1-1,-1 1 1,1-1-1,0 0 0,0 0 1,0 0-1,0 0 0,1-1 1,-1 1-1,1-1 1,0 0-1,0 0 0,1 0 1,4 2-1,-7-4 4,1 0 6,0 1-1,0-1 1,0 0 0,0 0 0,0 0 0,0-1-1,1 1 1,-1-1 0,0 0 0,0 0 0,0 0-1,1 0 1,-1 0 0,5-2 0,24-5-15,-28 7-56,1-1 1,0 0-1,-1 0 1,1 0 0,-1-1-1,1 1 1,-1-1 0,0 0-1,0 0 1,0-1 0,0 1-1,0-1 1,0 0-1,6-6 1,3-10-924,-10 13-2292</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7:59.943"/>
    </inkml:context>
    <inkml:brush xml:id="br0">
      <inkml:brushProperty name="width" value="0.05" units="cm"/>
      <inkml:brushProperty name="height" value="0.05" units="cm"/>
      <inkml:brushProperty name="color" value="#AB008B"/>
    </inkml:brush>
  </inkml:definitions>
  <inkml:trace contextRef="#ctx0" brushRef="#br0">1 2 12552,'0'0'1896,"10"1"-1542,139 8 589,101-20 1369,-219 14-1645,-30-3-612,1 0 0,0 0 0,-1 0 0,1 1 0,-1-1 0,1 1 0,-1-1 0,0 1 0,1-1 1,-1 1-1,1 0 0,-1 0 0,0 0 0,0 0 0,3 2 0,-5 1-168</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8:00.193"/>
    </inkml:context>
    <inkml:brush xml:id="br0">
      <inkml:brushProperty name="width" value="0.05" units="cm"/>
      <inkml:brushProperty name="height" value="0.05" units="cm"/>
      <inkml:brushProperty name="color" value="#AB008B"/>
    </inkml:brush>
  </inkml:definitions>
  <inkml:trace contextRef="#ctx0" brushRef="#br0">1 39 12160,'0'0'1856,"70"-26"-1816,-27 14-8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8:05.204"/>
    </inkml:context>
    <inkml:brush xml:id="br0">
      <inkml:brushProperty name="width" value="0.05" units="cm"/>
      <inkml:brushProperty name="height" value="0.05" units="cm"/>
      <inkml:brushProperty name="color" value="#AB008B"/>
    </inkml:brush>
  </inkml:definitions>
  <inkml:trace contextRef="#ctx0" brushRef="#br0">7 1010 5016,'0'0'12047,"-2"9"-11785,1-2-208,0-4-33,0 0 0,1 0 0,-1 0 0,1 1 1,0-1-1,0 5 0,0-7-9,1 1-1,-1-1 0,0 0 0,1 0 1,-1 0-1,1 0 0,-1 0 1,1 0-1,-1 0 0,1 0 1,0 0-1,0 0 0,-1 0 1,1 0-1,0 0 0,0 0 1,0 0-1,0-1 0,0 1 1,0 0-1,0-1 0,0 1 0,0-1 1,3 1-1,30 9 198,1-3 1,0 0-1,0-3 0,55 1 1,15 2 167,259 6 889,-308-14-1103,230 9 719,-248-6-730,159-11 640,-152 6-604,77-17 231,-3 0 4,-74 15-230,0-2-1,0-2 0,72-24 1,19-2 182,-18 7 2,-63 10-126,-1-3 0,-1-2 1,73-43-1,-43 24 5,-54 29-160,-1-1 0,30-22 0,28-24 216,-68 47-133,0-1-1,25-24 1,-23 20-57,-14 14-91,-1 0 1,0-1 0,0 1 0,4-8 0,2-5 56,-1-1 0,-1-1 0,-1 0 0,0 0 0,-2 0 0,9-41 0,6-19 145,9-10 5,-24 66-197,-5 20-27,-1-1-1,1 0 1,0 0 0,1 0 0,-1 1 0,0-1 0,5-5 0,-5 6-10,0 0 0,1 0 0,-1-1 1,0 1-1,0 0 0,-1 0 0,2-6 0,4-17 12,-3 6-16,-3 21 21,0-3 25,0 0 0,0 7-28,-15 11-117,10-3 91,-1 1 0,1-1 1,-2-1-1,0 1 0,-1-1 0,-9 12 0,7-12-14,0 1 0,-8 16-1,13-20 29,0-1-1,-1 1 1,0-1 0,0 0 0,-1-1-1,0 0 1,0 0 0,-11 8-1,-5 3 15,19-14-15,0 0 1,0 0-1,0-1 1,-1 0 0,0 0-1,1 0 1,-1-1-1,-8 4 1,-22 8 43,30-11-42,1 0 0,-1-1 0,0 0 0,0 0 1,-1 0-1,1-1 0,0 0 0,-8 1 0,9-2-7,1-2 0,3 2 0,0 0 1,-1 0-1,1 0 1,0 0-1,-1 0 0,1-1 1,0 1-1,0 0 0,-1 0 1,1 0-1,0-1 0,0 1 1,-1 0-1,1-1 0,0 1 1,0 0-1,-1 0 1,1-1-1,0 1 0,0 0 1,0-1-1,0 1 0,0 0 1,0-1-1,0 1 0,-1 0 1,1-1-1,0 1 0,0 0 1,0-1-1,0 1 0,0-1 1,1 1-1,-1 0 1,0-1-1,0 1 0,0 0 1,0-1-1,0 1 0,0 0 1,0-1-1,1 1 0,-1 0 1,0 0-1,1-1 0,9-10 15,-4 7-21,1 1 0,-1 0 1,1 0-1,0 1 0,0 0 1,0 0-1,15-2 0,88-15-20,-86 14 38,-14 2 12,0 0 0,0-1 0,13-6 0,25-9 117,-43 16-112,1 0 0,-1 1 0,0-1 0,-1-1 0,1 1 0,0-1 0,-1 0 0,0 0 0,0 0 0,0-1 0,5-8 0,20-19 110,-18 22-89,-1 0 0,0-1 0,-1 0 0,-1 0 0,0-1 1,0 0-1,-1-1 0,0 1 0,6-20 0,0 13 31,-5 10-63,-37 72 82,-13 13-34,-8 15 70,43-77-102,-1 1-1,-13 16 0,-7 13 13,22-30-46,5-13 1,1 1-1,0-1 1,-1 0 0,1 1 0,-1-1-1,0 0 1,1 0 0,-1 1 0,0-1-1,0 0 1,0 0 0,0 0-1,0 0 1,0 0 0,-1 1 0,1-1 8,1-1-1,-1 1 1,1 0 0,0 0 0,-1 0 0,1-1-1,0 1 1,0 0 0,0 0 0,-1 0 0,1 0-1,0 0 1,0 0 0,0-1 0,0 1 0,1 0-1,-1 0 1,0 0 0,0 0 0,0 0 0,1 0-1,-1-1 1,0 1 0,1 1 0,12-14 15,-9 9-22,-1 0-1,1 0 1,-1-1 0,0 0 0,0 1 0,0-1-1,-1 0 1,1 0 0,-1-1 0,3-5 0,1-8 12,-2-1 1,1 1-1,-2 0 1,-1-1-1,1-28 1,-11-96 79,0 67-22,10 63-62,-2 12-8,0 0-1,1 1 0,-1-1 0,0 0 0,0 1 0,0-1 0,0 0 0,0 0 0,0 0 0,0 1 0,0-1 0,0 0 0,0 0 0,0 1 0,0-1 1,0 0-1,-1 0 0,1 0 0,-3-9 0,-8 95-74,8-38 49,2 0 1,3 0-1,1 1 1,14 65-1,-14-98 17,1 0 0,0 0-1,1 0 1,1-1 0,0 1-1,1-1 1,1-1 0,0 0-1,18 23 1,-15-16-1,-11-18 7,1 0 1,0-1-1,-1 1 0,1 0 1,0 0-1,0-1 1,0 1-1,0-1 1,1 1-1,-1-1 1,0 1-1,1-1 1,1 2-1,11 3 37,-14-6-33,0 0-1,0-1 0,0 1 0,1 0 1,-1 0-1,0 0 0,0 0 0,0 0 0,0 0 1,0 0-1,1 0 0,-1 0 0,0 0 0,0 0 1,0-1-1,0 1 0,0 0 0,0 0 1,1 0-1,-1 0 0,0 0 0,0-1 0,0 1 1,0 0-1,0 0 0,0 0 0,0 0 0,0-1 1,0 1-1,0 0 0,0 0 0,0 0 1,0 0-1,0-1 0,0 1 0,0 0 0,0 0 1,0 0-1,0 0 0,0-1 0,-12-27 231,2 3-118,-41-190 11,46 191-131,0 0-1,2 0 1,-1-38-1,-1-2 20,5 58 0,0-1-1,0 1 0,1 0 0,1-9 0,1-12 16,1 8-5,-5 83-186,-2 0 0,-21 116-1,20-158 123,4-18 35,0 0-1,-1 0 1,0-1 0,0 1-1,0 0 1,-3 6 0,4-9 4,-1 0 1,0 0 0,0 0 0,0 0 0,0 0 0,0 0-1,0 0 1,0 0 0,0-1 0,0 1 0,0 0 0,0-1 0,0 1-1,-1-1 1,1 1 0,0-1 0,-1 0 0,1 1 0,0-1 0,0 0-1,-1 0 1,1 0 0,-3 0 0,-104-10 3,107 10 83,2 1-84,-1 0 0,0 0-1,0 0 1,0 0-1,1 0 1,-1 0 0,0 0-1,1 0 1,-1 0-1,1 0 1,-1-1 0,1 1-1,0 0 1,-1 0-1,1 0 1,0-1 0,-1 1-1,1 0 1,0-1-1,0 1 1,0-1 0,0 1-1,-1-1 1,1 1-1,0-1 1,0 1 0,0-1-1,0 0 1,2 1-1,38 4-35,-21-4 12,48 7 208,-30-5-4396</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793"/>
    </inkml:context>
    <inkml:brush xml:id="br0">
      <inkml:brushProperty name="width" value="0.05" units="cm"/>
      <inkml:brushProperty name="height" value="0.05" units="cm"/>
      <inkml:brushProperty name="color" value="#004F8B"/>
    </inkml:brush>
  </inkml:definitions>
  <inkml:trace contextRef="#ctx0" brushRef="#br0">459 0 10248,'0'0'6833,"-4"10"-6585,-16 45 216,17-50-231,1 0 1,-1 1-1,0-1 0,0 0 1,-1 0-1,1-1 1,-1 1-1,-8 7 0,-15 19 1424,26-30-1578,0 0 0,0 0 0,0 0 0,0-1 0,0 1-1,-1 0 1,1 0 0,0-1 0,-1 1 0,1 0 0,0-1 0,-1 0 0,1 1 0,-1-1 0,1 0 0,-1 0 0,-1 1-1,-35-1 738,0 1-195,18 3-338,0 2 1,1 0-1,0 2 0,-22 10 0,34-13-198,0 0-1,0 1 1,0-1-1,-9 10 1,-12 11 228,22-21-237,0 0 1,1 1-1,0-1 0,0 1 1,1 0-1,0 1 0,0-1 1,0 1-1,1 0 0,-5 13 1,0 3 213,2 1 0,-4 23 1,9-43-239,1-1 0,0 0 0,1 0 0,-1 0 0,0 0 0,1 1 0,0-1 0,0 0 0,0 0 0,0 0 0,0 0 0,3 3 0,-1 0 37,0 0-1,1-1 1,0 1 0,8 7 0,-6-7-30,0-1 1,0 0-1,1 0 0,0-1 1,0 0-1,0 0 0,0 0 1,13 3-1,6 0 118,33 6 0,-26-7 17,30 1 123,-20-4-82,-15-1 114,28-1-1,-31-1 5,-19-5-73</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794"/>
    </inkml:context>
    <inkml:brush xml:id="br0">
      <inkml:brushProperty name="width" value="0.05" units="cm"/>
      <inkml:brushProperty name="height" value="0.05" units="cm"/>
      <inkml:brushProperty name="color" value="#004F8B"/>
    </inkml:brush>
  </inkml:definitions>
  <inkml:trace contextRef="#ctx0" brushRef="#br0">0 40 11048,'0'0'12195,"11"-6"-11869,35-19-4,-43 24-263,1-1 0,0 1 0,0 0 0,0 0 0,-1 0 0,1 0 0,0 1 0,0 0 0,0 0 1,0 0-1,0 0 0,0 0 0,0 1 0,5 1 0,20 1 263,-6-4 20,1 1-1,-1 1 0,28 5 1,9-2 362,-43-3-192,-1 0 0,32 6-1,-42-7-309,0 0-1,0 1 0,0-2 1,0 1-1,0-1 0,0 0 1,0 0-1,-1-1 0,11-3 1,7 0-209,-14 4-4086</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795"/>
    </inkml:context>
    <inkml:brush xml:id="br0">
      <inkml:brushProperty name="width" value="0.05" units="cm"/>
      <inkml:brushProperty name="height" value="0.05" units="cm"/>
      <inkml:brushProperty name="color" value="#004F8B"/>
    </inkml:brush>
  </inkml:definitions>
  <inkml:trace contextRef="#ctx0" brushRef="#br0">114 1 11448,'0'0'8729,"-10"6"-8179,3-1-435,-2 0 152,1 0 1,0 1-1,0 0 0,0 0 1,1 1-1,0 0 0,-11 14 1,11-11 316,5-7-348,0 1 0,0-1-1,0 1 1,0 0-1,0 0 1,1 0-1,-2 5 1,3-8-175,0 1 1,0 0-1,0-1 0,0 1 0,0-1 1,1 1-1,-1-1 0,0 1 0,1-1 1,0 1-1,-1-1 0,1 1 1,0-1-1,-1 1 0,1-1 0,0 0 1,0 1-1,0-1 0,0 0 0,1 0 1,-1 0-1,0 0 0,2 1 1,4 3 77,0 0 0,1 0 0,-1-1 0,1 0 0,0 0 0,0-1 0,1 0 0,-1-1 0,0 0 0,10 1 0,-12-2-73,1 0 0,-1 0-1,0-1 1,1 0 0,-1-1 0,0 1-1,1-1 1,-1 0 0,0-1 0,0 0-1,0 0 1,0 0 0,0-1 0,8-4-1,-6 2 64,0 0 0,0 0 0,-1-1 0,0 0 0,0 0 0,0-1 0,-1 0 0,0 0 0,5-9 0,-10 14-97,0 0 0,0 1 0,-1-1 1,1 0-1,0 0 0,-1 0 0,0 0 1,0 0-1,1 0 0,-1 0 0,0 0 0,-1 0 1,1 0-1,0 0 0,0 0 0,-1 1 1,1-1-1,-1 0 0,0 0 0,0 0 0,1 0 1,-1 1-1,0-1 0,0 0 0,-1 1 1,1-1-1,0 1 0,0-1 0,-1 1 0,1 0 1,-1 0-1,1-1 0,-4 0 0,2-1 35,-1 1 0,0 0 0,1 0 0,-1 0 0,0 0 0,0 0 0,0 1 0,-1 0 0,1 0 0,0 0 0,0 0 0,-1 1 0,-7 0 0,4 1-67,-10 1 0,0 1 0,-35 10 0,50-11 821,-2 1-1582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4:47.428"/>
    </inkml:context>
    <inkml:brush xml:id="br0">
      <inkml:brushProperty name="width" value="0.05" units="cm"/>
      <inkml:brushProperty name="height" value="0.05" units="cm"/>
      <inkml:brushProperty name="color" value="#004F8B"/>
    </inkml:brush>
  </inkml:definitions>
  <inkml:trace contextRef="#ctx0" brushRef="#br0">220 1 7832,'0'0'14394,"-4"10"-14054,-16 33 345,-42 64 1,43-77-377,1 1 1,1 1-1,2 1 1,1 0-1,2 1 1,-12 55 0,19-65-161,1 1 1,1 1 0,1-1-1,2 0 1,0 1 0,2-1-1,0 0 1,2 0-1,1 0 1,9 27 0,2-14 209,1-1 0,2-1 0,1 0 0,38 48 0,-25-37 764,32 64 0,-64-109-1059,0-1-1,0 1 1,-1 0-1,1 0 1,-1 0-1,0 0 1,1 0-1,-1 0 1,0 0 0,0 2-1,0-1 25,13-56 93,9-18 701,-7 35-5848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798"/>
    </inkml:context>
    <inkml:brush xml:id="br0">
      <inkml:brushProperty name="width" value="0.05" units="cm"/>
      <inkml:brushProperty name="height" value="0.05" units="cm"/>
      <inkml:brushProperty name="color" value="#004F8B"/>
    </inkml:brush>
  </inkml:definitions>
  <inkml:trace contextRef="#ctx0" brushRef="#br0">306 0 9536,'0'0'12070,"-11"9"-11662,-8 6-107,1 2-1,0 0 1,1 1-1,-24 32 1,16-12 124,2 0 1,2 1-1,1 2 1,2 0-1,2 0 1,-20 86-1,27-79-144,2 1-1,3-1 1,2 2-1,1-1 0,10 74 1,-5-81-74,-3-30-114,-1 0 0,2 0 0,0 0 0,0 0-1,1 0 1,6 16 0,-1-10 151,1 0 0,1 0 1,0-1-1,1 0 0,1 0 0,19 19 0,-30-35-184,1 1 0,-1-1 0,1 0 0,0 1 0,0-1 0,-1 0 0,1 0-1,0 0 1,0 0 0,0-1 0,0 1 0,0 0 0,0-1 0,0 0 0,1 1-1,-1-1 1,0 0 0,0 0 0,0 0 0,0 0 0,0-1 0,0 1 0,1 0-1,-1-1 1,0 0 0,2 0 0,22-14-468,-5-3-3654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799"/>
    </inkml:context>
    <inkml:brush xml:id="br0">
      <inkml:brushProperty name="width" value="0.05" units="cm"/>
      <inkml:brushProperty name="height" value="0.05" units="cm"/>
      <inkml:brushProperty name="color" value="#004F8B"/>
    </inkml:brush>
  </inkml:definitions>
  <inkml:trace contextRef="#ctx0" brushRef="#br0">75 39 9144,'0'0'13799,"-10"6"-13465,6-3-293,-1-1 4,1 0 0,0 1 0,1-1-1,-1 1 1,0 0 0,1 0 0,-1 0 0,1 0 0,0 1 0,0-1 0,1 1 0,-1 0 0,1 0 0,-1 0 0,1 0 0,0 0 0,1 0 0,-1 1 0,-1 6 0,3 0 73,-1 0 1,2 0 0,-1 0-1,1 1 1,1-1-1,0 0 1,1 0 0,5 14-1,-5-17 13,0 1-1,1-1 1,0 1-1,1-1 1,0-1-1,0 1 0,0-1 1,1 1-1,0-2 1,12 11-1,-16-15-77,0-1 0,1 0 0,-1 1 0,1-1 0,-1 0-1,1 0 1,0-1 0,-1 1 0,1 0 0,0-1 0,-1 0 0,1 0 0,0 0-1,0 0 1,-1 0 0,1 0 0,0 0 0,-1-1 0,1 0 0,0 1 0,-1-1 0,1 0-1,-1 0 1,1-1 0,-1 1 0,1 0 0,-1-1 0,3-2 0,1 0 58,1-2 1,-1 1 0,0-1-1,0 0 1,0 0 0,-1-1-1,8-12 1,-8 11 116,-1-1 0,0 0 1,0 0-1,-1 0 0,0 0 1,0 0-1,-1-1 0,1-15 0,-3 29-10,0-2-198,0 0 0,0 0-1,0 0 1,0 0 0,0 0-1,1 0 1,-1 0-1,0 0 1,1-1 0,0 1-1,-1 0 1,1 0-1,0 0 1,0-1 0,0 1-1,0 0 1,0-1-1,3 3 1,2 3-25,-5-5 4,0 0 0,1 0-1,0-1 1,-1 1 0,1 0-1,0-1 1,0 0-1,0 1 1,0-1 0,0 0-1,0 0 1,0 0-1,3 1 1,10 3-3,-11-4 8,-1 1 0,1-1 0,-1 0 0,1 0 0,0 0 0,0 0 0,0-1 0,-1 1 0,1-1-1,0 0 1,0-1 0,0 1 0,0 0 0,0-1 0,-1 0 0,1 0 0,4-2 0,3-2 54,0-1 1,0-1-1,-1 1 1,0-2 0,0 1-1,0-2 1,14-15-1,-21 21-41,0 0 0,-1-1 0,1 1 0,-1 0 0,0-1 0,0 0 0,0 1 0,0-1 0,-1 0-1,1 0 1,-1 0 0,0 0 0,0 0 0,0 0 0,-1 0 0,0-1 0,1 1 0,-1 0 0,-1 0 0,1 0 0,-1-1-1,0 1 1,1 0 0,-2 0 0,1 0 0,-3-6 0,-2-1-17,-12-23 0,17 32 0,0 1 0,0 0 0,0-1 0,0 1 0,0 0 0,0 0 0,0 0 0,0 0 0,0 0 0,0 0 0,-1 0 0,1 0 0,0 0 0,-1 1 0,1-1 0,-1 1 0,1-1 0,-1 1 0,-1-1 0,3 1 18,-1 0-1,1 0 1,-1 0-1,0 0 1,1 0-1,-1 1 1,1-1-1,-1 0 1,1 0-1,-1 0 1,1 1-1,0-1 1,-1 0-1,1 1 1,-1-1-1,1 0 1,-1 1-1,1-1 1,0 1-1,-1-1 1,1 1 0,0-1-1,0 0 1,-1 1-1,1-1 1,0 1-1,0-1 1,0 1-1,-1-1 1,1 1-1,0 0 1,0-1-1,0 1 1,0-1-1,0 1 1,0-1-1,0 1 1,0-1-1,0 2 1,0-2-127,0 0 1,0 1-1,0-1 0,0 0 1,0 1-1,0-1 0,0 1 1,0-1-1,1 0 0,-1 1 1,0-1-1,0 0 0,0 1 1,0-1-1,0 0 0,1 1 1,-1-1-1,0 0 0,0 1 1,0-1-1,1 0 1,-1 0-1,0 1 0,1-1 1,-1 0-1,0 0 0,0 1 1,1-1-1,-1 0 0,0 0 1,1 0-1,-1 0 0,1 0 1,-1 1-1,0-1 0,1 0 1,-1 0-1,0 0 0,1 0 1,-1 0-1,0 0 0,1 0 1,-1 0-1,1 0 0,-1 0 1,0-1-1,1 1 0,-1 0 1,1 0-1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00"/>
    </inkml:context>
    <inkml:brush xml:id="br0">
      <inkml:brushProperty name="width" value="0.05" units="cm"/>
      <inkml:brushProperty name="height" value="0.05" units="cm"/>
      <inkml:brushProperty name="color" value="#004F8B"/>
    </inkml:brush>
  </inkml:definitions>
  <inkml:trace contextRef="#ctx0" brushRef="#br0">1 32 11152,'0'0'11929,"10"-5"-11621,34-14-10,-41 17-228,0 1 0,0 0 0,0 0 0,1 0 0,-1 1 0,0-1-1,1 1 1,-1-1 0,0 1 0,1 0 0,-1 0 0,0 1 0,1-1 0,-1 1-1,0-1 1,0 1 0,1 0 0,-1 0 0,0 1 0,0-1 0,5 4 0,-7-4-24,0 1 1,0-1 0,0 0-1,-1 1 1,1-1 0,0 1 0,-1-1-1,1 1 1,-1-1 0,1 1 0,-1-1-1,0 1 1,0-1 0,0 1-1,0 0 1,0-1 0,0 1 0,-1 2-1,-6 31 315,7-33-345,-2 4 56,-1 1 1,0-1-1,0 0 1,0 0-1,-1 0 1,-7 9-1,6-9 35,1 0 0,0 0 0,0 1 0,1 0 0,-6 13 0,8-20-79,1 1 1,-1 0 0,1 0-1,0 0 1,-1-1 0,1 1-1,0 0 1,0 0-1,-1 0 1,1 0 0,0 0-1,0 0 1,0 0 0,0 0-1,0 0 1,0 0-1,0-1 1,0 1 0,1 0-1,-1 0 1,0 0 0,1 0-1,-1 0 1,0 0-1,1-1 1,-1 1 0,1 0-1,-1 0 1,1-1-1,-1 1 1,1 0 0,0-1-1,-1 1 1,1 0 0,0-1-1,0 1 1,-1-1-1,1 1 1,0-1 0,0 1-1,0-1 1,0 0 0,0 0-1,-1 1 1,1-1-1,1 0 1,17 6 186,1-2 0,-1 0 0,1-1 0,0-1 0,-1-1 0,29-1 1,-32 0-67,-2 0-416,-9 1-3526</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01"/>
    </inkml:context>
    <inkml:brush xml:id="br0">
      <inkml:brushProperty name="width" value="0.05" units="cm"/>
      <inkml:brushProperty name="height" value="0.05" units="cm"/>
      <inkml:brushProperty name="color" value="#004F8B"/>
    </inkml:brush>
  </inkml:definitions>
  <inkml:trace contextRef="#ctx0" brushRef="#br0">0 38 9744,'0'0'15341,"13"-2"-14953,98-17 788,-69 13-542,-20 2-106,0 0 1,0 2-1,0 1 1,43 3 0,-60 1-348,-5-3-173,0 0 0,0 0 0,0 0 1,0 0-1,0 0 0,1 1 0,-1-1 1,0 0-1,0 0 0,0 0 1,0 0-1,0 0 0,0 0 0,1 0 1,-1 0-1,0 0 0,0 1 0,0-1 1,0 0-1,0 0 0,1 0 0,-1 0 1,0 0-1,0 0 0,0 0 1,0 0-1,1 0 0,-1 0 0,0 0 1,0 0-1,0 0 0,0 0 0,0 0 1,1 0-1,-1-1 0,0 1 1,0 0-1,0 0 0,0 0 0,0 0 1,0 0-1,1 0 0,-1 0 0,0 0 1,0 0-1,0-1 0,0 1 0,0 0 1,0 0-1,0 0 0,0 0 1,1 0-1,-1-1 0,0 1 0,0 0 1,0 0-1,0 0 0,0 0 0,0 0 1,0-1-1,0 1 0,0 0 1,0 0-1,0 0 0,0-1 300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02"/>
    </inkml:context>
    <inkml:brush xml:id="br0">
      <inkml:brushProperty name="width" value="0.05" units="cm"/>
      <inkml:brushProperty name="height" value="0.05" units="cm"/>
      <inkml:brushProperty name="color" value="#004F8B"/>
    </inkml:brush>
  </inkml:definitions>
  <inkml:trace contextRef="#ctx0" brushRef="#br0">235 64 11256,'0'0'11382,"-10"-10"-10795,-32-30-3,40 39-493,1-1 0,-1 1 0,0 0 0,0-1 0,0 1 0,0 0 1,0 0-1,0 1 0,0-1 0,0 0 0,0 1 0,0-1 0,0 1 1,0-1-1,0 1 0,0 0 0,-1 0 0,1 0 0,0 0 0,0 1 1,0-1-1,-4 1 0,0 2 215,0-1-1,0 1 1,1 0 0,-1 0 0,-7 6 0,0 0 84,9-7-276,0 1-1,0 0 1,0 0 0,0 0 0,0 0 0,1 1-1,0-1 1,0 1 0,0 0 0,-3 5 0,1-1 93,1 1 1,1 0-1,-1 0 1,-1 12-1,-1-3 149,4-14-272,1 0 1,-1-1-1,1 1 0,0 1 1,0-1-1,1 0 0,-1 0 0,1 8 1,1 1 28,1-1 0,0 0 1,1 1-1,0-1 0,9 21 0,-10-29-87,0-1 0,0 1 0,0 0 0,1-1 0,-1 1 0,1-1 0,0 0 0,0 0 0,0 0 0,1 0 0,-1 0 0,1-1 0,-1 1 0,1-1 0,0 0 0,0 0 0,0-1 0,0 1 0,0-1 0,7 1 0,13 4-26,-13-4 0,-1 1 0,1-1 0,-1-1 0,1 0 0,0 0 0,0-1 0,-1-1 0,12-1 0,14-3 0,-32 5 0,0 0 0,1 0 0,-1-1 0,0 1 0,0-1 0,1 0 0,-1-1 0,0 1 0,0-1 0,0 0 0,0 0 0,0 0 0,4-3 0,2-2 896,-1 1-1902</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03"/>
    </inkml:context>
    <inkml:brush xml:id="br0">
      <inkml:brushProperty name="width" value="0.05" units="cm"/>
      <inkml:brushProperty name="height" value="0.05" units="cm"/>
      <inkml:brushProperty name="color" value="#004F8B"/>
    </inkml:brush>
  </inkml:definitions>
  <inkml:trace contextRef="#ctx0" brushRef="#br0">0 108 11952,'0'0'8147,"5"-11"-7599,-2 7-474,1-7 196,1 1-1,1 0 1,0 0 0,0 1-1,1 0 1,13-15 0,-18 23-203,-1 0 1,1 0 0,-1 0 0,1 0 0,-1 1-1,1-1 1,-1 0 0,1 1 0,0-1 0,-1 1-1,1 0 1,0-1 0,-1 1 0,1 0 0,0 0-1,-1 0 1,1 0 0,0 0 0,0 0 0,-1 1-1,1-1 1,0 1 0,-1-1 0,1 1 0,-1-1-1,1 1 1,0 0 0,-1 0 0,0 0-1,1 0 1,-1 0 0,1 0 0,-1 0 0,0 0-1,0 1 1,0-1 0,0 0 0,0 1 0,0-1-1,0 1 1,0-1 0,-1 1 0,1-1 0,0 1-1,0 1 1,0 6 65,0 0 0,0-1 0,-1 1-1,0 0 1,-1-1 0,0 1 0,0-1 0,-1 1-1,0-1 1,0 1 0,-1-1 0,0 0 0,-1 0-1,-7 14 1,6-11 266,1 1-1,0-1 1,-4 21 0,8-31-366,1 0 1,-1-1 0,0 1-1,0-1 1,0 1-1,1-1 1,-1 1 0,0-1-1,1 1 1,-1-1-1,0 0 1,1 1 0,-1-1-1,0 1 1,1-1-1,-1 0 1,1 1 0,-1-1-1,1 0 1,-1 1-1,1-1 1,-1 0 0,1 0-1,-1 0 1,1 1-1,0-1 1,-1 0 0,1 0-1,-1 0 1,1 0 0,-1 0-1,2 0 1,20 2 314,31-3 234,37 0 460,-83 2-969,0-1-1,0 1 1,0 0 0,0 1-1,7 2 1,2 7-4165</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04"/>
    </inkml:context>
    <inkml:brush xml:id="br0">
      <inkml:brushProperty name="width" value="0.05" units="cm"/>
      <inkml:brushProperty name="height" value="0.05" units="cm"/>
      <inkml:brushProperty name="color" value="#004F8B"/>
    </inkml:brush>
  </inkml:definitions>
  <inkml:trace contextRef="#ctx0" brushRef="#br0">14 0 11952,'0'0'8065,"0"11"-7508,-1 117 703,3 179 1212,3-239-1785,1 22 510,-7-65-775,1-17-202,-1 1 1,1 0-1,1 0 0,-1-1 1,5 17-1,-5-23-110,0 0 1,0 0-1,0 1 0,0-1 1,0 0-1,0 0 1,-1 0-1,1 0 0,-1 0 1,1 0-1,-1 0 1,0 0-1,-1 3 0,-4 17 1026,-4 19 483,9-35-1501,-2-9 58,-1-14 55,5-9-231,1 0 0,1 0 0,1 0 0,12-40 0,-12 50 0,0 0 0,2 1 0,-1 0 0,2 0 0,0 0 0,0 1 0,2 0 0,0 1 0,0 0 0,1 0 0,1 1 0,0 0 0,23-19 0,-33 30 0,1 0 0,-1 0 0,1 0 0,-1 0 0,1 0 0,-1 0 0,1 1 0,0-1 0,-1 0 0,1 1 0,0 0 0,0-1 0,-1 1 0,1 0 0,0 0 0,0 0 0,-1 0 0,1 0 0,0 0 0,0 0 0,-1 1 0,1-1 0,0 1 0,0-1 0,-1 1 0,1 0 0,-1 0 0,1-1 0,-1 1 0,1 0 0,-1 0 0,1 1 0,-1-1 0,0 0 0,0 0 0,1 1 0,-1-1 0,0 1 0,0-1 0,0 1 0,0 1 0,3 4 0,0 0 0,0 0 0,-1 1 0,0 0 0,0-1 0,-1 1 0,2 13 0,-3-15 0,-1-1 0,1 1 0,-1 0 0,0-1 0,-1 1 0,1-1 0,-1 1 0,0-1 0,-1 0 0,1 1 0,-1-1 0,-3 7 0,3-9 0,-1 1 0,1-1 0,0 0 0,-1 0 0,0 0 0,1 0 0,-1-1 0,-1 1 0,1-1 0,0 1 0,0-1 0,-1 0 0,1-1 0,-1 1 0,0 0 0,1-1 0,-1 0 0,-5 1 0,7-2 0,-8 3 0,0-1 0,0-1 0,-1 0 0,-10 0 0,21-1 0,0 1 0,0-1 0,0 1 0,0-1 0,0 1 0,0-1 0,0 0 0,0 1 0,0-1 0,0 1 0,0-1 0,0 1 0,0-1 0,1 0 0,-1 1 0,0-1 0,0 0 0,0 1 0,1-1 0,-1 1 0,0-1 0,0 0 0,1 1 0,-1-1 0,0 0 0,1 0 0,-1 1 0,0-1 0,1 0 0,-1 0 0,0 0 0,1 1 0,-1-1 0,1 0 0,82 59 0,-61-44 0,-1 0 0,-1 2 0,32 33 0,-51-43 0,-1-7 0,0 0 0,0 0 0,0 0 0,-1 0 0,1 0 0,0 0 0,0 0 0,0 0 0,0 1 0,-1-1 0,1 0 0,0 0 0,0 0 0,0 0 0,0 0 0,-1-1 0,1 1 0,0 0 0,0 0 0,0 0 0,0 0 0,-1 0 0,1 0 0,0 0 0,0 0 0,0 0 0,0 0 0,0 0 0,0 0 0,-1-1 0,1 1 0,0 0 0,0 0 0,0 0 0,0 0 0,0 0 0,0-1 0,0 1 0,0 0 0,-1 0 0,1 0 0,0 0 0,0-1 0,0 1 0,0 0 0,0 0 0,0 0 0,0 0 0,0-1 0,0 1 0,0 0 0,0 0 0,0 0 0,1-1 0,-8-15-3935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05"/>
    </inkml:context>
    <inkml:brush xml:id="br0">
      <inkml:brushProperty name="width" value="0.05" units="cm"/>
      <inkml:brushProperty name="height" value="0.05" units="cm"/>
      <inkml:brushProperty name="color" value="#004F8B"/>
    </inkml:brush>
  </inkml:definitions>
  <inkml:trace contextRef="#ctx0" brushRef="#br0">1 14 10952,'0'0'11675,"11"-2"-11199,36-8-10,-43 9-380,0 1 1,0 0 0,0 0 0,0 0-1,0 0 1,0 1 0,0 0 0,0 0-1,0 0 1,0 0 0,6 3 0,1 1 149,-6-3-131,0 0 0,-1 0 0,1 1 0,-1 0 1,0 0-1,0 0 0,0 0 0,0 1 0,0-1 0,-1 1 0,0 0 1,0 0-1,0 0 0,0 1 0,0-1 0,-1 1 0,0-1 0,0 1 1,0 0-1,-1 0 0,1 0 0,-1 0 0,0 0 0,-1 0 0,1 0 1,-1 0-1,0 0 0,0 1 0,-1-1 0,1 0 0,-1 0 0,0 0 1,-1 0-1,1 0 0,-1 0 0,0-1 0,0 1 0,-1-1 0,1 1 0,-1-1 1,-6 7-1,8-10-72,0 0 1,1 0 0,-1 0-1,0 0 1,0 0 0,0 0-1,1 0 1,-1 0 0,1 1-1,-1-1 1,1 0 0,-1 0-1,1 0 1,-1 1 0,1-1-1,0 0 1,0 1 0,0-1-1,0 0 1,0 0 0,0 1-1,0-1 1,0 0 0,0 1-1,1-1 1,-1 0 0,0 0-1,1 1 1,-1-1 0,1 0-1,0 0 1,-1 0 0,1 0-1,1 2 1,2 0 219,1 1 1,-1-1 0,1 0-1,0 0 1,0 0 0,9 3-1,15 9 291,-4 7 313,-16-3-5683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06"/>
    </inkml:context>
    <inkml:brush xml:id="br0">
      <inkml:brushProperty name="width" value="0.05" units="cm"/>
      <inkml:brushProperty name="height" value="0.05" units="cm"/>
      <inkml:brushProperty name="color" value="#004F8B"/>
    </inkml:brush>
  </inkml:definitions>
  <inkml:trace contextRef="#ctx0" brushRef="#br0">0 14 10752,'0'0'12247,"12"-3"-11785,38-8-10,-46 11-391,0 0 0,1 1 0,-1-1 0,0 1 0,0 0 0,1 0 0,-1 0 0,0 0 0,0 1 0,0 0 0,0 0 0,0 0 0,-1 0 0,1 0 0,-1 1 0,1 0 0,3 4 0,4 1 126,10 10 112,-1 0 0,0 1 0,-2 0 1,32 45-1,-21-21 243,38 77 0,-50-83-328,-1 0 1,-2 1 0,-2 1-1,10 48 1,-17-56-121,-1 1 1,-2-1-1,0 0 0,-3 1 0,0-1 1,-7 32-1,-70 243 592,58-239-496,2-17 116,-2 0-1,-36 64 1,3-6 484,16-38-401,22-45-251,-11 28 0,25-50-138,-16 35 0,16-35 0,-1 0 0,0-1 0,1 1 0,-1 0 0,0-1 0,0 0 0,0 1 0,0-1 0,-1 0 0,-3 3 0,6-5 0,0 0 0,0 0 0,-1 0 0,1 0 0,0 0 0,0 0 0,0 0 0,0 0 0,-1 0 0,1 1 0,0-1 0,0 0 0,0-1 0,0 1 0,-1 0 0,1 0 0,0 0 0,0 0 0,0 0 0,0 0 0,-1 0 0,1 0 0,0 0 0,0 0 0,0 0 0,0 0 0,0 0 0,-1-1 0,1 1 0,0 0 0,0 0 0,0 0 0,0 0 0,0 0 0,0 0 0,0-1 0,-1 1 0,1 0 0,0 0 0,0 0 0,0 0 0,0-1 0,0 1 0,0 0 0,0 0 0,0 0 0,0 0 0,0-1 0,0 1 0,0 0 0,0 0 0,0 0 0,0-1 0,0 1 0,0 0 0,0 0 0,0 0 0,1 0 0,-1 0 0,0-1 0,0 1 0,0 0 0,0 0 0,0 0 0,0 0 0,0 0 0,1-1 0,-1 1 0,0 0 0,0-1 0,8-41 435,-5 29-4858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07"/>
    </inkml:context>
    <inkml:brush xml:id="br0">
      <inkml:brushProperty name="width" value="0.05" units="cm"/>
      <inkml:brushProperty name="height" value="0.05" units="cm"/>
      <inkml:brushProperty name="color" value="#004F8B"/>
    </inkml:brush>
  </inkml:definitions>
  <inkml:trace contextRef="#ctx0" brushRef="#br0">1 1 8840,'0'0'18643,"2"9"-18391,2 24 17,-2 0-1,-2 53 1,0 30 344,5 95 573,-4-116-296,-2-77-579,1-16-241,0 0 0,-1 0 0,1 0 0,0 0 1,0 0-1,0 0 0,1-1 0,-1 1 0,0 0 0,1 0 1,0 0-1,-1 0 0,2 3 0,-1-4-60,-1 0 0,0 0 1,0 0-1,0 0 0,0 0 0,0 0 0,0 1 0,0-1 1,0 0-1,0 0 0,0 0 0,0 0 0,-1 2 1,-1 14 58,2-16-68,0-1 0,0 1 0,0-1-1,0 1 1,0-1 0,0 1 0,1-1 0,-1 1-1,0-1 1,0 1 0,1-1 0,-1 0-1,0 1 1,1-1 0,-1 1 0,0-1 0,1 0-1,-1 1 1,1-1 0,-1 0 0,1 1 0,-1-1-1,0 0 1,1 0 0,-1 0 0,1 1 0,-1-1-1,1 0 1,0 0 0,3 0-1,0 1 0,0-1 0,0 0 0,0 0 0,0-1 0,4 0 0,20-1 0,135 6 0,-56-4 0,-99-1 0,-3 1 0,0-1 0,-1 1 0,1 0 0,0 0 0,-1 0 0,1 1 0,-1-1 0,1 1 0,0 0 0,6 3 0,-7-5 0,-4 1 0,0 0 0,1 0 0,-1 0 0,0 0 0,0 0 0,0-1 0,0 1 0,0 0 0,0 0 0,0 0 0,0 0 0,0 0 0,0 0 0,0 0 0,0 0 0,0 0 0,0 0 0,0 0 0,1 0 0,-1 0 0,0 0 0,0 0 0,0 0 0,0 0 0,0 0 0,0 0 0,0 0 0,0 0 0,0 0 0,0 0 0,1 0 0,-1 0 0,0 0 0,0 0 0,0 0 0,0 0 0,0 0 0,0 0 0,0 0 0,0 0 0,0 0 0,0 0 0,0 0 0,0 0 0,0 0 0,0 1 0,1-1 0,-1 0 0,0 0 0,0 0 0,0 0 0,0 0 0,0 0 0,0 0 0,0 0 0,0 0 0,0 0 0,0 0 0,0 0 0,0 1 0,0-1 0,0 0 0,0 0 0,0 0 0,0 0 0,0 0 0,0 0 0,0 0 0,0 0 0,0 2 871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4:49.754"/>
    </inkml:context>
    <inkml:brush xml:id="br0">
      <inkml:brushProperty name="width" value="0.05" units="cm"/>
      <inkml:brushProperty name="height" value="0.05" units="cm"/>
      <inkml:brushProperty name="color" value="#004F8B"/>
    </inkml:brush>
  </inkml:definitions>
  <inkml:trace contextRef="#ctx0" brushRef="#br0">0 1018 10656,'0'0'7762,"7"-14"-7262,27-49 7,127-270 2331,-133 264-2321,18-53 432,-41 104-610,0-1 0,-1 0 0,-1 0 0,0-34 1,-6 54 248,-6 9-374,-7 13-87,2 4-39,1 0-1,2 1 1,-10 38 0,-17 91 98,34-137-164,-25 138 130,25-129-94,2 0 0,1 0 0,4 42-1,-3-65-29,1 0-1,0 0 0,0 1 0,1-1 0,4 9 0,-6-14-19,0 0-1,1 0 1,-1 0-1,1 0 1,-1 0-1,1 0 1,0 0-1,-1 0 1,1-1-1,0 1 1,0 0-1,0 0 1,-1-1-1,1 1 1,0 0-1,0-1 1,0 1-1,0-1 1,0 1-1,0-1 1,0 0-1,0 1 1,0-1-1,1 0 1,-1 0-1,0 0 1,0 1-1,0-1 1,0-1-1,0 1 1,0 0-1,0 0 1,0 0-1,1 0 1,-1-1-1,0 1 1,2-1-1,7-5 28,0 1 0,0-1 0,-1-1 0,1 0-1,-1 0 1,-1-1 0,0 0 0,0 0-1,10-14 1,6-11 77,24-45-1,-7-1 113,46-125 0,-28 58 55,-37 88-118,-3 0 0,-3-1 0,17-111 0,-32 117 64,-3 50-134,-2 7-42,-3 6-21,-15 29-43,2 2 0,2 0 1,2 1-1,1 1 0,2 0 0,3 1 0,-10 74 0,-39 278 239,52-361-63,-2-1 0,-16 43 0,19-57 280,5-18 43,5-13-276,15-42 29,33-88 129,-40 115-281,0 0-1,2 1 0,20-28 0,-14 33-64,-20 20-20,0 0 0,1 0 0,-1-1 0,0 1 0,1 0 0,-1 0 0,1-1 0,-1 1 0,0 0 0,1 0 0,-1 0 0,1 0 0,-1 0 0,0-1-1,1 1 1,-1 0 0,1 0 0,-1 0 0,1 0 0,-1 0 0,0 0 0,1 1 0,-1-1 0,1 0 0,-1 0 0,0 0 0,1 0 0,-1 0 0,1 1 0,-1-1 0,0 0 0,1 0 0,-1 0 0,0 1 0,1-1 0,-1 0 0,0 1 0,1-1 0,-1 0 0,0 1 0,0-1 0,0 0 0,1 1 0,-1-1 0,0 1 0,0-1 0,0 0 0,0 1 0,1-1 0,-1 1 0,0-1 0,0 0 0,0 1 0,0-1 0,0 1 0,0-1 0,0 1 0,0-1 0,-1 0 0,1 1 0,0 137 0,-2-62 0,2-58 0,0-6 0,-1 0 0,1-1 0,1 1 0,0 0 0,1-1 0,0 1 0,1 0 0,0-1 0,7 15 0,-10-25 0,1 0 0,0 0 0,0 0 0,-1 0 0,1 0 0,0 0 0,0 0 0,0-1 0,0 1 0,0 0 0,0-1 0,0 1 0,0-1 0,1 1 0,-1-1 0,0 0 0,0 1 0,0-1 0,0 0 0,1 0 0,-1 0 0,0 0 0,0 0 0,0 0 0,1 0 0,-1 0 0,0-1 0,0 1 0,0 0 0,0-1 0,1 1 0,-1 0 0,0-1 0,0 0 0,0 1 0,1-2 0,7-3 0,-1 0 0,-1 0 0,11-9 0,-16 12 0,13-11 0,-1-1 0,0 0 0,-1-1 0,-1-1 0,0 0 0,-2 0 0,0-1 0,11-24 0,-19 36 0,0 1 0,0-1 0,0 1 0,1 0 0,-1 0 0,1 0 0,1 0 0,3-4 0,-7 8 0,0 0 0,0 0 0,0 0 0,0 0 0,1 0 0,-1 0 0,0 0 0,0 0 0,0 0 0,0 0 0,0 0 0,0 0 0,1 0 0,-1 0 0,0 0 0,0 0 0,0 0 0,0 0 0,0 0 0,0 1 0,1-1 0,-1 0 0,0 0 0,0 0 0,0 0 0,0 0 0,0 0 0,0 0 0,0 1 0,0-1 0,0 0 0,0 0 0,0 0 0,0 0 0,0 0 0,0 1 0,0-1 0,0 0 0,0 0 0,0 0 0,0 0 0,0 0 0,0 0 0,0 1 0,0-1 0,0 0 0,0 0 0,0 0 0,0 0 0,0 0 0,0 1 0,0-1 0,0 0 0,0 0 0,-1 0 0,0 13 0,0-9 0,-1 14 0,1 0 0,1 0 0,1 1 0,0-1 0,1 0 0,1 0 0,1 0 0,10 29 0,-14-44 0,1-1 0,1 1 0,-1-1 0,0 1 0,1-1 0,-1 0 0,1 1 0,0-1 0,-1 0 0,1 0 0,0 0 0,0-1 0,4 3 0,-5-3 0,1-1 0,-1 1 0,1-1 0,-1 0 0,1 1 0,-1-1 0,1 0 0,0 0 0,-1 0 0,1-1 0,-1 1 0,1 0 0,-1 0 0,1-1 0,-1 1 0,1-1 0,-1 1 0,1-1 0,-1 0 0,1 0 0,-1 0 0,0 1 0,3-3 0,5-4 0,-1-1 0,0 1 0,0-1 0,0 0 0,-1-1 0,8-12 0,33-62 0,-21 34 0,12-22 0,12-21 0,-50 90 0,0 1 0,0 0 0,0 0 0,0-1 0,0 1 0,0 0 0,0 0 0,0 0 0,0 0 0,0 0 0,1 0 0,0 0 0,-1 1 0,-1-1 0,1 1 0,-1 0 0,0 0 0,1 0 0,-1 0 0,1 0 0,-1 0 0,0 0 0,1 0 0,-1 0 0,1 1 0,-1-1 0,0 0 0,1 0 0,-1 0 0,1 0 0,-1 0 0,0 1 0,1-1 0,-1 0 0,0 0 0,1 1 0,-1-1 0,0 0 0,0 0 0,1 1 0,-1 0 0,2 2 0,0 1 0,0 0 0,0 0 0,-1 0 0,0 0 0,0 0 0,1 5 0,4 17 0,-1 1 0,-1 1 0,-1-1 0,-2 0 0,-1 1 0,-1-1 0,-1 1 0,-10 46 0,12-73 0,0 0 0,0-1 0,0 1 0,-1 0 0,1 0 0,0-1 0,0 1 0,0 0 0,-1-1 0,1 1 0,0 0 0,-1-1 0,1 1 0,-1 0 0,1-1 0,-1 1 0,1-1 0,-1 1 0,1-1 0,-1 1 0,1-1 0,-1 1 0,1-1 0,-1 0 0,0 1 0,1-1 0,-1 0 0,0 1 0,0-1 0,1 0 0,-1 0 0,0 0 0,1 0 0,-1 1 0,0-1 0,0 0 0,1 0 0,-1-1 0,0 1 0,0 0 0,1 0 0,-1 0 0,0 0 0,0-1 0,1 1 0,-1 0 0,0-1 0,1 1 0,-1 0 0,1-1 0,-1 1 0,0-1 0,1 1 0,-1-1 0,1 1 0,-1-2 0,-7-5 0,1 0 0,0 0 0,-9-13 0,7 8 0,-8-12 0,14 19 0,0 1 0,0-1 0,0 1 0,0 0 0,-1 0 0,0 0 0,-7-5 0,10 7 0,8 4 0,12 4 0,29 23 0,-2 1 0,79 67 0,-108-87 991,-17-9-1162,1-1 0,-1 0 0,1 0 1,-1 1-1,1-1 0,-1 0 0,1 0 0,-1 0 0,1 0 0,-1 0 1,1 1-1,-1-1 0,1 0 0,-1 0 0,1 0 0,-1 0 0,1-1 1,-1 1-1,1 0 0,-1 0 0,1 0 0,-1 0 0,1 0 0,-1-1 1,1 1-1,-1 0 0,1 0 0,0-1 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08"/>
    </inkml:context>
    <inkml:brush xml:id="br0">
      <inkml:brushProperty name="width" value="0.05" units="cm"/>
      <inkml:brushProperty name="height" value="0.05" units="cm"/>
      <inkml:brushProperty name="color" value="#004F8B"/>
    </inkml:brush>
  </inkml:definitions>
  <inkml:trace contextRef="#ctx0" brushRef="#br0">56 123 11048,'0'0'9473,"-4"-9"-9113,0-5-233,3 9-36,-1-1 0,0 1 0,0-1 0,0 1 0,-5-8 0,-5 1 1805,11 11-1777,0 0-1,-1 0 1,1 0 0,0 0-1,0-1 1,0 1 0,0 0-1,0 0 1,0-1 0,0 1-1,0-1 1,0 1 0,1-1-1,-1 1 1,1-1 0,-1-2-1,-2-2 1499,2 3-703,10 0 24,2 0-748,-1 0 0,0 1 0,1 1 0,-1 0 0,1 0 0,16 2 0,66 10 1763,-36-2-1413,-19-4-540,-31-1 0,-7-4 0,1 0 0,-1 0 0,0 0 0,0 0 0,0 1 0,0-1 0,0 0 0,0 0 0,0 0 0,0 0 0,1 0 0,-1 0 0,0 0 0,0 1 0,0-1 0,0 0 0,0 0 0,1 0 0,-1 0 0,0 0 0,0 0 0,0 0 0,0 0 0,0 0 0,1 0 0,-1 0 0,0 0 0,0 0 0,0 0 0,0 0 0,1 0 0,-1 0 0,0 0 0,0 0 0,0 0 0,0 0 0,0 0 0,1 0 0,-1 0 0,0-1 0,0 1 0,0 0 0,0 0 0,0 0 0,1 0 0,-1 0 0,0 0 0,0 0 0,0-1 0,0 1 0,0 0 0,0 0 0,0 0 0,0 0 0,0 0 0,0-1 0,0 1 0,0 0 0,1 0 0,-1-1 7,0 1 0,0 0 1,0 0-1,0 0 0,0 0 0,0 0 1,0 0-1,0-1 0,0 1 0,0 0 1,0 0-1,0 0 0,0 0 0,1 0 1,-1 0-1,0-1 0,0 1 0,0 0 1,0 0-1,0 0 0,0 0 0,0 0 1,1 0-1,-1 0 0,0 0 0,0 0 1,0 0-1,0 0 0,0 0 0,1 0 1,-1 0-1,0 0 0,0 0 0,0 0 0,0 0 1,1 0-1,-1 0 0,0 0 0,0 0 1,0 0-1,1 0 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09"/>
    </inkml:context>
    <inkml:brush xml:id="br0">
      <inkml:brushProperty name="width" value="0.05" units="cm"/>
      <inkml:brushProperty name="height" value="0.05" units="cm"/>
      <inkml:brushProperty name="color" value="#004F8B"/>
    </inkml:brush>
  </inkml:definitions>
  <inkml:trace contextRef="#ctx0" brushRef="#br0">0 36 10040,'0'0'13414,"12"-2"-12851,167-14 1606,-139 14-1757,162 2 2190,-175 2-2212,-16-1-185,0 0 1,-1-1 0,1 0 0,0-1 0,13-2-1,53-12 1714,-75 14-1933,1 1-1,-1 0 1,1 0-1,-1 1 1,1-1-1,-1 1 1,1-1-1,-1 1 1,1 0 0,-1 0-1,5 2 1,3 3-4321</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10"/>
    </inkml:context>
    <inkml:brush xml:id="br0">
      <inkml:brushProperty name="width" value="0.05" units="cm"/>
      <inkml:brushProperty name="height" value="0.05" units="cm"/>
      <inkml:brushProperty name="color" value="#004F8B"/>
    </inkml:brush>
  </inkml:definitions>
  <inkml:trace contextRef="#ctx0" brushRef="#br0">1 1 11352,'0'0'11777,"4"13"-11172,2 2-427,-3-8-82,0 1 1,0-1-1,-1 1 0,0 0 1,0 0-1,-1 0 0,0 0 1,-1 1-1,0 9 0,2 75 1639,-1-79-1328,-1 5 114,0-8 271,1 0 1,4 22-1,-6-24 586,0-8-445,1-7-576,4-31-1,0-4-4623</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11"/>
    </inkml:context>
    <inkml:brush xml:id="br0">
      <inkml:brushProperty name="width" value="0.05" units="cm"/>
      <inkml:brushProperty name="height" value="0.05" units="cm"/>
      <inkml:brushProperty name="color" value="#004F8B"/>
    </inkml:brush>
  </inkml:definitions>
  <inkml:trace contextRef="#ctx0" brushRef="#br0">1 81 9848,'0'0'14471,"11"-5"-14079,12-7-200,36-17 800,-46 23-587,1 1 0,0 1 0,1 0-1,19-2 1,113-3 1303,-26 15-296,-112-6-1114,0 1-1,-1 1 1,1 0-1,14 4 1,-22-6-288,-1 1-1,1-1 1,-1 0 0,0 0-1,1 0 1,-1 0-1,1 0 1,-1 0 0,1 0-1,-1 1 1,0-1 0,1 0-1,-1 0 1,0 1-1,1-1 1,-1 0 0,0 0-1,1 1 1,-1-1 0,0 0-1,0 1 1,1-1-1,-1 1 1,0-1 0,0 0-1,1 1 1,-1 0 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12"/>
    </inkml:context>
    <inkml:brush xml:id="br0">
      <inkml:brushProperty name="width" value="0.05" units="cm"/>
      <inkml:brushProperty name="height" value="0.05" units="cm"/>
      <inkml:brushProperty name="color" value="#004F8B"/>
    </inkml:brush>
  </inkml:definitions>
  <inkml:trace contextRef="#ctx0" brushRef="#br0">1 37 12760,'0'0'7526,"10"-4"-7107,-3 2-380,11-5 294,1 1 1,0 1-1,0 1 0,1 0 0,20 0 0,-30 4-181,24 0 559,43 5 1,44 3 1297,-80-11-986,-32 1-752,0 1 0,0 1 0,0-1 1,13 2-1,-17 0-3732</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13"/>
    </inkml:context>
    <inkml:brush xml:id="br0">
      <inkml:brushProperty name="width" value="0.05" units="cm"/>
      <inkml:brushProperty name="height" value="0.05" units="cm"/>
      <inkml:brushProperty name="color" value="#004F8B"/>
    </inkml:brush>
  </inkml:definitions>
  <inkml:trace contextRef="#ctx0" brushRef="#br0">0 0 9144,'0'0'17725,"10"4"-17353,4 1-153,0 0 1,1-1-1,-1-1 1,1 0 0,0-1-1,26 0 1,97-7 1498,-9 0 474,-120 8-2126,1-1-61,-9-5 872</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14"/>
    </inkml:context>
    <inkml:brush xml:id="br0">
      <inkml:brushProperty name="width" value="0.05" units="cm"/>
      <inkml:brushProperty name="height" value="0.05" units="cm"/>
      <inkml:brushProperty name="color" value="#004F8B"/>
    </inkml:brush>
  </inkml:definitions>
  <inkml:trace contextRef="#ctx0" brushRef="#br0">91 1 9144,'0'0'18874,"-11"7"-18554,-32 26 4,39-30-249,1 0 0,0 0 0,0 0 1,1 0-1,-1 1 0,1-1 0,-1 1 0,1 0 0,0-1 1,1 1-1,-1 0 0,1 0 0,-1 1 0,1-1 0,1 0 1,-1 0-1,0 0 0,1 1 0,0-1 0,0 0 1,0 0-1,1 1 0,-1-1 0,1 0 0,0 0 0,2 7 1,2 0 141,-1 1 0,2-1 1,-1 0-1,2 0 1,-1 0-1,1-1 1,10 11-1,-11-15-196,0-1-1,0 0 1,1 0-1,0 0 1,-1-1-1,2 0 1,-1-1-1,0 1 1,1-1-1,-1-1 1,1 1-1,0-1 1,0-1-1,0 0 1,14 1-1,-20-2 26,-1 0 0,1 0 1,0 0-1,0 0 0,-1 0 0,1 0 0,0-1 0,-1 1 1,1-1-1,0 1 0,-1-1 0,1 0 0,-1 0 1,1 0-1,-1 0 0,1 0 0,-1 0 0,2-1 1,-2 1-377,0-1 1,-1 1 0,1 0-1,0 0 1,-1 0-1,1-1 1,-1 1 0,1 0-1,-1-1 1,0 1 0,0 0-1,1-1 1,-1 1 0,0-2-1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15"/>
    </inkml:context>
    <inkml:brush xml:id="br0">
      <inkml:brushProperty name="width" value="0.05" units="cm"/>
      <inkml:brushProperty name="height" value="0.05" units="cm"/>
      <inkml:brushProperty name="color" value="#004F8B"/>
    </inkml:brush>
  </inkml:definitions>
  <inkml:trace contextRef="#ctx0" brushRef="#br0">1 53 17079,'0'0'5344,"60"-53"-5280,-44 60-192,2 3 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16"/>
    </inkml:context>
    <inkml:brush xml:id="br0">
      <inkml:brushProperty name="width" value="0.05" units="cm"/>
      <inkml:brushProperty name="height" value="0.05" units="cm"/>
      <inkml:brushProperty name="color" value="#004F8B"/>
    </inkml:brush>
  </inkml:definitions>
  <inkml:trace contextRef="#ctx0" brushRef="#br0">124 69 10152,'0'0'12702,"-10"5"-12250,0 1-328,4-4-52,1 1 1,-1 0-1,1 1 1,0-1 0,0 1-1,0 0 1,1 0-1,-1 1 1,-6 8-1,4-3 117,2-1-1,-1 1 1,1-1 0,1 1-1,0 1 1,0-1 0,1 1-1,0-1 1,1 1-1,1 0 1,-1 0 0,1 0-1,1 0 1,1 11 0,-1-20-140,0 0 1,0 0 0,0 0 0,0 0 0,1 0 0,-1-1 0,1 1 0,-1 0 0,1 0 0,0 0 0,-1 0 0,1-1 0,0 1-1,0 0 1,0-1 0,1 1 0,-1-1 0,0 1 0,1-1 0,-1 0 0,2 2 0,-1-2-1,1 0-1,-1-1 1,0 1 0,0 0 0,0-1 0,0 0-1,1 1 1,-1-1 0,0 0 0,0 0 0,1 0-1,-1-1 1,0 1 0,0 0 0,4-2-1,3-1 65,1-1 0,-1 0 0,1 0 0,-1-1 0,-1 0 0,15-11 0,33-36 400,-27 23-224,-16 13-32,-3 5 303,-10 11-548,1 0 1,-1 0 0,1 1 0,-1-1 0,1 0 0,-1 0 0,1 1 0,-1-1 0,1 0 0,-1 0 0,0 1 0,1-1 0,-1 1 0,0-1 0,1 0 0,-1 1 0,0-1 0,1 1 0,-1-1 0,0 1 0,0-1 0,1 1 0,-1-1 0,0 1 0,0-1-1,0 1 1,0-1 0,0 2 0,6 11 27,0 0 0,1-1 0,1 1 0,0-1 0,0-1 0,1 0 0,1 0 0,0-1 0,0 0-1,1 0 1,0-2 0,1 1 0,12 6 0,-20-13-31,-1 0 0,1 0 0,0-1 1,0 1-1,0-1 0,0 0 0,0 0 0,0-1 0,0 1 0,0-1 0,0 0 1,0 0-1,1 0 0,-1-1 0,0 1 0,0-1 0,0 0 0,0 0 0,0-1 1,0 1-1,-1-1 0,1 1 0,0-1 0,-1-1 0,1 1 0,-1 0 0,0-1 1,1 0-1,-1 1 0,-1-1 0,4-4 0,0-1 10,0 1-1,-1 0 1,0-1-1,0 0 1,-1 0-1,0-1 1,-1 1 0,1-1-1,-2 1 1,1-1-1,-1 0 1,0 0-1,0-10 1,-2 9-19,0 0 0,-1 0 0,0 0 0,-1 1 0,0-1 0,0 0 0,-1 1 0,0-1 0,0 1 0,-1 0 0,-1 0 0,0 1 0,0-1 0,0 1 0,-1 0 0,0 0 0,-1 1 0,0 0 0,-13-11 0,17 16 0,0 0 0,0 0 0,-1 0 0,1 1 0,0-1 0,-1 1 0,1 0 0,-1 0 0,0 0 0,1 1 0,-1-1 0,0 1 0,1 0 0,-1 0 0,0 0 0,1 1 0,-1-1 0,0 1 0,1 0 0,-1 0 0,1 0 0,-1 0 0,-5 4 0,3-2 0,0 1 0,1 0 0,-1 1 0,1-1 0,0 1 0,0 0 0,1 0 0,-1 0 0,1 1 0,0-1 0,-5 12 0,-4 11-4009</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17"/>
    </inkml:context>
    <inkml:brush xml:id="br0">
      <inkml:brushProperty name="width" value="0.05" units="cm"/>
      <inkml:brushProperty name="height" value="0.05" units="cm"/>
      <inkml:brushProperty name="color" value="#004F8B"/>
    </inkml:brush>
  </inkml:definitions>
  <inkml:trace contextRef="#ctx0" brushRef="#br0">1 84 10248,'0'0'12194,"1"11"-11702,15 178 2093,-15-152-1730,-1-30-623,0 0 1,0 0 0,1 0-1,-1 0 1,4 12 0,-6-4 1825,0-8 23,10-17-1719,-1-3-321,0 0 1,-1-1-1,-1 0 1,0-1-1,4-20 0,12-34 87,-10 42-99,4-8 13,9-38-1,-21 68-41,-1 1 0,1-1 0,0 0 0,0 1 0,0-1 0,1 1 0,-1 0 0,1 0 0,0 0 0,0 1 0,1-1 0,-1 1 0,8-4 0,9-9 0,-20 16 0,1-1 0,-1 1 0,0 0 0,0 0 0,0-1 0,0 1 0,0 0 0,1 0 0,-1 0 0,0 0 0,0 0 0,0 1 0,0-1 0,0 0 0,1 0 0,-1 1 0,0-1 0,0 1 0,0-1 0,0 1 0,0-1 0,0 1 0,1 1 0,23 18 0,-13-8 0,-8-8 0,-1-1 0,1 1 0,-1 0 0,0 1 0,0-1 0,3 6 0,5 13 0,-2-7 0,-2 0 0,0 0 0,-1 1 0,0 0 0,3 20 0,8 56 0,-16-69 0,-1-18 0,0 0 0,1-1 0,0 1 0,-1 0 0,3 6 0,3 15 0,-6-13 0,-1-5 0,3-14 0,1-2-4037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4:49.965"/>
    </inkml:context>
    <inkml:brush xml:id="br0">
      <inkml:brushProperty name="width" value="0.05" units="cm"/>
      <inkml:brushProperty name="height" value="0.05" units="cm"/>
      <inkml:brushProperty name="color" value="#004F8B"/>
    </inkml:brush>
  </inkml:definitions>
  <inkml:trace contextRef="#ctx0" brushRef="#br0">0 13 18087,'0'0'3456,"57"-12"-3560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18"/>
    </inkml:context>
    <inkml:brush xml:id="br0">
      <inkml:brushProperty name="width" value="0.05" units="cm"/>
      <inkml:brushProperty name="height" value="0.05" units="cm"/>
      <inkml:brushProperty name="color" value="#004F8B"/>
    </inkml:brush>
  </inkml:definitions>
  <inkml:trace contextRef="#ctx0" brushRef="#br0">86 0 11656,'0'0'9767,"-11"10"-9276,-36 28-19,45-37-381,0 1 0,0-1 1,0 1-1,0 0 0,0 0 0,1-1 1,-1 1-1,1 0 0,-1 0 0,1 0 1,-1 1-1,1-1 0,0 0 0,0 0 0,0 1 1,1-1-1,-1 1 0,0-1 0,1 0 1,0 1-1,-1-1 0,1 1 0,0-1 1,0 1-1,1-1 0,-1 1 0,0-1 0,2 5 1,-1-1 277,-1-4-295,1-1 1,-1 1 0,1 0 0,-1-1 0,1 1 0,0 0 0,0-1 0,-1 1 0,1-1 0,0 0 0,0 1 0,0-1 0,1 0-1,-1 1 1,0-1 0,0 0 0,1 0 0,-1 0 0,3 2 0,0-2 17,-1 0 1,0 1-1,0-1 1,1-1-1,-1 1 0,1 0 1,-1-1-1,0 0 0,7 0 1,-5 0-4,0 0 0,0-1 0,1 0 1,-1 0-1,0 0 0,0 0 0,0-1 0,0 0 0,0 0 0,-1 0 1,1-1-1,-1 0 0,6-3 0,-10 5-77,26-29 691,-25 29-668,1-1 1,-1 0-1,0 0 1,0 0-1,-1 1 1,1-1-1,0 0 1,-1 0-1,1 0 1,-1 0-1,1 0 1,-1 0-1,0 0 0,0 0 1,0 0-1,0 0 1,-1-3-1,0 1 71,-1 0-1,1 1 1,-1-1-1,0 0 1,-1 1-1,1-1 1,0 1-1,-5-5 1,5 6-67,-1 0 1,1 1 0,-1-1 0,1 0-1,-1 1 1,0-1 0,0 1 0,1 0-1,-1 0 1,0 0 0,0 1 0,0-1-1,0 1 1,0-1 0,0 1 0,0 0-1,0 0 1,-1 0 0,1 1 0,0-1-1,0 1 1,0-1 0,0 1 0,1 0-1,-4 2 1,4-3-53,0 1-1,0 0 1,0 0-1,0 0 1,0 0-1,0 0 1,0 0 0,0 0-1,0 1 1,1-1-1,-1 1 1,1-1-1,-1 1 1,1 0 0,0-1-1,-2 4 1,-1 12-4986</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19"/>
    </inkml:context>
    <inkml:brush xml:id="br0">
      <inkml:brushProperty name="width" value="0.05" units="cm"/>
      <inkml:brushProperty name="height" value="0.05" units="cm"/>
      <inkml:brushProperty name="color" value="#004F8B"/>
    </inkml:brush>
  </inkml:definitions>
  <inkml:trace contextRef="#ctx0" brushRef="#br0">85 168 9144,'0'0'18519,"11"6"-18144,36 18-6,-43-23-283,0 0 0,-1 0 0,1 0 0,0 0 0,0 0 0,0-1 0,0 0 0,-1 0 0,1 0 0,7-1 1,-8 0 31,0 1 1,0 0 0,0 0-1,0 0 1,0 0 0,0 0-1,0 1 1,4 0 0,-5 0-47,0 0 1,-1-1 0,1 1-1,0-1 1,-1 0 0,1 1-1,0-1 1,0 0-1,-1 0 1,1 0 0,0 0-1,-1-1 1,1 1-1,0 0 1,-1-1 0,4 0-1,-4 1-54,-1-1-1,1 1 1,-1 0-1,0 0 1,1 0-1,-1 0 1,1 0-1,-1 0 0,0 0 1,1 0-1,-1 1 1,1-1-1,-1 0 1,0 0-1,1 0 1,-1 0-1,1 0 1,-1 1-1,0-1 0,1 0 1,-1 0-1,0 1 1,1-1-1,-1 0 1,0 0-1,0 1 1,1-1-1,-1 1 1,1 0 4,-1-1 0,1 1 0,-1 0 0,1-1 0,0 1 0,0-1 0,-1 1 0,1-1 0,0 1 0,0-1 1,-1 0-1,1 1 0,0-1 0,0 0 0,0 0 0,-1 1 0,1-1 0,0 0 0,0 0 0,0 0 0,0 0 1,0 0-1,0 0 0,-1 0 0,1-1 0,2 1 0,-3 0-22,1-1 0,0 1 0,0 0 0,0 0 0,0-1 0,-1 1 0,1 0 0,0-1 0,0 1 0,-1-1 0,1 1 0,0-1 0,-1 0 0,1 1 0,0-1 0,-1 0 0,1 1 0,-1-1 0,1 0 0,-1 1 0,0-1 0,1 0 0,-1 0 0,0 0 0,1 1 0,-1-1 0,0 0 0,0 0 0,0 0 0,0 0 0,0 0 0,0 1 0,0-1 0,0 0 0,0 0 0,0 0 0,-1-1 0,1 1 0,-1-25 0,-1 1 0,-1 0 0,-9-36 0,11 57 0,-1 2 0,1-1 0,0 0 0,-1 0 0,0 0 0,1 1 0,-1-1 0,0 1 0,-1-1 0,1 1 0,0 0 0,-1 0 0,1 0 0,-1 0 0,1 0 0,-1 0 0,0 1 0,0-1 0,0 1 0,0 0 0,0 0 0,0 0 0,0 0 0,0 1 0,0-1 0,-1 1 0,1 0 0,0 0 0,0 0 0,0 0 0,-4 1 0,-30 6 0,33-7 0,0 1 0,0-1 0,0 1 0,0 0 0,0 0 0,0 0 0,0 0 0,1 1 0,-1-1 0,0 1 0,1 0 0,-1 0 0,1 1 0,-5 3 0,-45 40 0,50-43 0,0 1 0,0-1 0,0 1 0,0 0 0,1 0 0,-1 0 0,1 0 0,-3 7 0,-5 9 0,8-14 0,-1 0 0,1 0 0,0 0 0,1 0 0,0 1 0,0-1 0,0 0 0,0 13 0,7 1 0,-5-18 0,0 1 0,0-1 0,0 1 0,0 0 0,-1 0 0,1-1 0,-1 5 0,1 0 0,0 0 0,0 0 0,0-1 0,1 1 0,0 0 0,0-1 0,0 0 0,1 1 0,5 7 0,11 28 0,-15-30 0,-4-8 0,1 0 0,0-1 0,0 1 0,1-1 0,-1 0 0,1 1 0,-1-1 0,1 0 0,0 0 0,0 0 0,1 0 0,-1 0 0,0-1 0,1 1 0,0-1 0,0 1 0,5 3 0,54 36 0,-56-38 0,-1-1 0,1-1 0,0 1 0,0-1 0,1 0 0,-1 0 0,0-1 0,1 0 0,-1 0 0,1-1 0,-1 1 0,10-2 0,1 3 0,-15-2 0,0 1 0,0-1 0,0 0 0,0 0 0,1 0 0,-1 0 0,0 0 0,4-1 0,6 0 0,-12 1-6,0 0 0,0 0 1,0 0-1,0 0 0,0 0 0,0 0 0,0 0 1,0 0-1,0-1 0,0 1 0,0 0 0,0 0 0,1 0 1,-1 0-1,0 0 0,0 0 0,0 0 0,0-1 1,0 1-1,0 0 0,0 0 0,0 0 0,0 0 1,0 0-1,0 0 0,-1 0 0,1-1 0,0 1 1,0 0-1,0 0 0,0 0 0,0 0 0,0 0 0,0 0 1,0 0-1,0 0 0,0 0 0,0-1 0,0 1 1,0 0-1,0 0 0,-1 0 0,1 0 0,0 0 1,0 0-1,0 0 0,0 0 0,0 0 0,0 0 0,-1 0 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20"/>
    </inkml:context>
    <inkml:brush xml:id="br0">
      <inkml:brushProperty name="width" value="0.05" units="cm"/>
      <inkml:brushProperty name="height" value="0.05" units="cm"/>
      <inkml:brushProperty name="color" value="#004F8B"/>
    </inkml:brush>
  </inkml:definitions>
  <inkml:trace contextRef="#ctx0" brushRef="#br0">275 0 10248,'0'0'10401,"-8"13"-9859,-62 112 1025,24-22 39,5 2 0,-35 138 0,67-210-1322,3-10 1,0-1 1,1 1-1,2 0 0,0 0 0,1 1 0,2 23 0,22 136 1734,-17-159-1881,2 0 0,1-1-1,0 1 1,2-2 0,13 25-1,-4-9-79,-11-21-58,1 0 0,1-1 0,0-1 0,1 0 0,20 22 0,-14-27 868,-1 0-1800,-7 1-2940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21"/>
    </inkml:context>
    <inkml:brush xml:id="br0">
      <inkml:brushProperty name="width" value="0.05" units="cm"/>
      <inkml:brushProperty name="height" value="0.05" units="cm"/>
      <inkml:brushProperty name="color" value="#004F8B"/>
    </inkml:brush>
  </inkml:definitions>
  <inkml:trace contextRef="#ctx0" brushRef="#br0">1 186 9744,'0'0'12181,"12"-8"-11793,-1 1-291,4-4 162,2 1 0,-1 1 0,33-13 0,-30 13 132,10-4 266,-28 12-596,0 1 1,0-1 0,1 1-1,-1 0 1,0 0 0,0-1-1,0 1 1,0 0 0,0 0-1,1 0 1,-1 0 0,0 0-1,0 0 1,0 1 0,0-1-1,0 0 1,1 1 0,-1-1 0,1 1-1,0 1 7,-1-1-1,1 1 1,-1-1-1,0 1 1,0-1-1,0 1 0,0 0 1,0 0-1,0 0 1,0 0-1,-1-1 1,1 1-1,-1 0 1,1 0-1,-1 0 1,0 0-1,0 0 1,0 3-1,-4 40 462,2-31-395,-10 58 388,7-48-250,1 1 0,-1 37 0,5-56-188,0 0 0,0-1 1,0 1-1,1-1 0,0 1 1,0-1-1,1 1 0,-1-1 1,1 1-1,0-1 0,1 0 1,-1 0-1,1 0 0,0 0 1,0-1-1,1 1 0,-1-1 1,1 0-1,0 0 0,0 0 0,0 0 1,1-1-1,0 0 0,-1 0 1,1 0-1,0 0 0,0-1 1,6 2-1,-7-3-56,0 1-1,1-2 1,-1 1-1,0-1 1,1 1 0,-1-1-1,1 0 1,-1-1 0,0 1-1,1-1 1,-1 0-1,0 0 1,0 0 0,0-1-1,0 1 1,0-1-1,0 0 1,0 0 0,0-1-1,0 1 1,5-6-1,8-6 137,0-2-1,-2 0 1,16-19-1,-15 16-120,-9 10-43,0 1 0,0-2 0,-1 1 0,0-1 0,-1 0 0,0 0 0,0-1 0,4-16 0,39-156 0,-46 178 0,0 1 0,0 1 0,0-1 0,0 0 0,0 0 0,1 1 0,-1-1 0,1 1 0,0 0 0,0 0 0,5-3 0,7-10 0,-11 12 0,-1 1 0,1 0 0,1 0 0,-1 0 0,0 0 0,1 0 0,-1 1 0,1 0 0,0 0 0,0 0 0,0 1 0,0 0 0,0-1 0,0 2 0,10-2 0,-7 2 0,0 0 0,0 1 0,0-1 0,0 1 0,0 1 0,0 0 0,0 0 0,-1 0 0,12 6 0,-9 0 850,-6 2-5635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22"/>
    </inkml:context>
    <inkml:brush xml:id="br0">
      <inkml:brushProperty name="width" value="0.05" units="cm"/>
      <inkml:brushProperty name="height" value="0.05" units="cm"/>
      <inkml:brushProperty name="color" value="#004F8B"/>
    </inkml:brush>
  </inkml:definitions>
  <inkml:trace contextRef="#ctx0" brushRef="#br0">133 1 10040,'0'0'15943,"-11"10"-15443,-70 63 923,77-68-1240,-1 0 0,2 0 0,-1 0 0,0 1 0,1-1 0,0 1 0,1 0-1,-1 0 1,1 0 0,0 0 0,1 0 0,-1 1 0,1-1 0,0 0 0,1 1 0,-1-1 0,2 9 0,0-11-141,0 1-1,1-1 1,-1 1 0,1-1 0,0 0-1,0 0 1,1 0 0,-1 0-1,1 0 1,0-1 0,0 1 0,0-1-1,0 0 1,1 0 0,-1 0-1,1 0 1,0 0 0,0-1 0,0 0-1,5 3 1,-3-2 11,0-1-1,1 1 1,-1-1-1,1 0 1,-1 0 0,1-1-1,0 0 1,0 0 0,0-1-1,-1 0 1,1 0-1,13-2 1,-1-1 375,9-3-41,-27 5-605,0 0 1,0 1 0,0-1 0,0 0-1,0 1 1,0-1 0,0 0 0,0 0-1,0 0 1,-1 0 0,1 0-1,0 0 1,-1 0 0,1 0 0,-1 0-1,1 0 1,-1 0 0,1 0 0,-1 0-1,0-1 1,1-1 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23"/>
    </inkml:context>
    <inkml:brush xml:id="br0">
      <inkml:brushProperty name="width" value="0.05" units="cm"/>
      <inkml:brushProperty name="height" value="0.05" units="cm"/>
      <inkml:brushProperty name="color" value="#004F8B"/>
    </inkml:brush>
  </inkml:definitions>
  <inkml:trace contextRef="#ctx0" brushRef="#br0">80 1 10248,'0'0'10817,"-12"2"-10232,-35 7 15,46-9-496,0 0 1,-1 0-1,1 0 1,0 1-1,0-1 1,-1 1-1,1-1 0,0 1 1,0-1-1,-1 1 1,1 0-1,0 0 0,0-1 1,0 1-1,-1 1 1,2-1-44,0-1 1,-1 1 0,1-1 0,0 0 0,0 1 0,0-1-1,0 0 1,0 1 0,0-1 0,0 1 0,0-1-1,0 0 1,0 1 0,0-1 0,0 0 0,0 1-1,1-1 1,-1 1 0,0-1 0,0 0 0,0 1-1,0-1 1,1 0 0,-1 1 0,0-1 0,0 0-1,1 0 1,-1 1 0,0-1 0,1 1 0,0 0 84,0-1 1,1 1-1,-1 0 1,0 0 0,1 0-1,-1-1 1,0 1-1,1-1 1,-1 1 0,0-1-1,1 1 1,-1-1-1,1 0 1,-1 0 0,1 0-1,-1 0 1,1 0-1,-1 0 1,3 0-1,-2-1 89,0 0-1,0 0 1,0-1-1,0 1 1,0 0-1,0-1 1,0 1-1,2-4 1,-3 4-160,-1 0 0,1 0 0,-1 1 1,0-1-1,1 0 0,-1 0 0,0 0 0,0 0 1,0 1-1,1-1 0,-1 0 0,0 0 0,0 0 1,0 0-1,-1 0 0,1 0 0,0 1 1,0-1-1,0 0 0,0 0 0,-1 0 0,1 0 1,-1 1-1,0-2 0,0 4 607,0 0-710,7-1-4649</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24"/>
    </inkml:context>
    <inkml:brush xml:id="br0">
      <inkml:brushProperty name="width" value="0.05" units="cm"/>
      <inkml:brushProperty name="height" value="0.05" units="cm"/>
      <inkml:brushProperty name="color" value="#004F8B"/>
    </inkml:brush>
  </inkml:definitions>
  <inkml:trace contextRef="#ctx0" brushRef="#br0">1 37 10544,'0'0'10674,"10"-5"-10181,32-17 3,-31 16-159,-1 2 1201,0 6-547,-7-2-860,-1 0-1,0 0 1,1 0 0,-1 0 0,0 0 0,1 1 0,-1-1 0,0 1 0,1-1 0,-1 1 0,0 0 0,0 0 0,0 0 0,1 0 0,-1 0 0,0 1 0,0-1 0,-1 1 0,1-1 0,0 1 0,0-1 0,-1 1 0,1 0-1,-1 0 1,0 0 0,1 0 0,-1 0 0,0 0 0,0 0 0,0 1 0,1 3 0,4 17 460,-2-8-23,0-1 1,1 0-1,1 0 0,13 24 0,5 0-494,25 34-84,-47-70 56,0 1 0,0-1 0,0 0 0,1 0 0,-1 0 0,0-1 0,1 1 0,-1-1 0,1 1 0,0-1 0,-1 0 0,1 0 0,0 0 0,0 0 0,0 0 0,0-1 0,-1 1-1,7-1 1,-5 0-748,0 0 0,1 0-1,-1-1 1,1 0-1,-1 0 1,7-2-1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25"/>
    </inkml:context>
    <inkml:brush xml:id="br0">
      <inkml:brushProperty name="width" value="0.05" units="cm"/>
      <inkml:brushProperty name="height" value="0.05" units="cm"/>
      <inkml:brushProperty name="color" value="#004F8B"/>
    </inkml:brush>
  </inkml:definitions>
  <inkml:trace contextRef="#ctx0" brushRef="#br0">496 0 13360,'0'0'4286,"-14"11"-3659,12-9-593,-104 85 1020,53-42-419,-52 52 754,-22 26 1441,121-118-2578,1 0 0,-1-1-1,0 1 1,0-1 0,-8 4-1,12-8-394,0 1 0,0 0 1,1 0-1,-1-1 0,0 1 0,0-1 0,0 1 0,0-1 0,0 0 0,0 0 0,0 0 0,0 0 0,0 0 0,0 0 0,0-1 0,0 1 0,0-1 0,0 1 0,0-1 1,1 0-1,-5-1 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26"/>
    </inkml:context>
    <inkml:brush xml:id="br0">
      <inkml:brushProperty name="width" value="0.05" units="cm"/>
      <inkml:brushProperty name="height" value="0.05" units="cm"/>
      <inkml:brushProperty name="color" value="#004F8B"/>
    </inkml:brush>
  </inkml:definitions>
  <inkml:trace contextRef="#ctx0" brushRef="#br0">0 1 8936,'0'0'19590,"10"9"-19252,-1 1-236,-5-6-63,-1 0 0,1-1 0,-1 1 0,1-1 0,0 0 0,0 0 0,1 0-1,-1 0 1,1-1 0,-1 1 0,1-1 0,0-1 0,0 1 0,10 1 0,23 3 291,1-2 0,0-2 0,0-1 0,0-3 0,-1 0 0,1-3 0,44-11 0,40-5 239,-108 19-134,13-1-424,-12-4-4444</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27"/>
    </inkml:context>
    <inkml:brush xml:id="br0">
      <inkml:brushProperty name="width" value="0.05" units="cm"/>
      <inkml:brushProperty name="height" value="0.05" units="cm"/>
      <inkml:brushProperty name="color" value="#004F8B"/>
    </inkml:brush>
  </inkml:definitions>
  <inkml:trace contextRef="#ctx0" brushRef="#br0">1 112 9240,'0'0'17359,"3"-10"-16967,13-32-3,-15 40-331,0 1-1,0-1 0,0 0 0,1 0 1,-1 1-1,0-1 0,1 1 0,-1-1 1,1 1-1,-1 0 0,1-1 0,0 1 0,-1 0 1,1 0-1,0 0 0,0 0 0,0 1 1,0-1-1,0 0 0,0 1 0,0-1 0,0 1 1,0 0-1,0 0 0,0-1 0,0 1 1,0 1-1,0-1 0,0 0 0,3 1 0,-3 0 29,1-1 0,-1 1 0,0 0 0,1 0 0,-1 0 0,0 0 0,0 0-1,0 1 1,0-1 0,0 1 0,0-1 0,0 1 0,0 0 0,-1 0 0,1 0 0,-1 0-1,1 0 1,-1 0 0,0 0 0,0 0 0,0 0 0,1 3 0,1 8 88,0-1 0,-1 1 1,-1 0-1,0-1 0,0 1 0,-2 16 1,-3-8-117,0 0 1,-2 0-1,0 0 0,-1-1 1,-2 0-1,-18 34 1,26-51-59,-5 11 0,1 0 0,-6 24 0,7-24 0,4-12 0,0 0 0,-1 0 0,1-1 0,0 1 0,0 0 0,0 0 0,1 0 0,-1 0 0,0 0 0,1 0 0,-1-1 0,1 1 0,0 0 0,-1 0 0,1-1 0,0 1 0,0 0 0,0-1 0,0 1 0,0-1 0,1 1 0,-1-1 0,0 0 0,1 1 0,-1-1 0,1 0 0,-1 0 0,1 0 0,0 0 0,-1 0 0,1 0 0,0-1 0,2 1 0,6 4 0,1-2 0,0 0 0,22 4 0,-12-4 0,1-1 0,0-1 0,0-1 0,39-5 0,-36 3 0,-19 2 0,1-1 0,-1 0 0,0 1 0,8-4 0,-12 3 0,1 0 0,-1 0 0,0 0 0,0 0 0,0-1 0,0 1 0,0-1 0,0 1 0,0-1 0,-1 0 0,1 1 0,0-1 0,-1 0 0,2-4 0,3-3 0,0-1 0,-1 0 0,-1 0 0,0-1 0,0 1 0,-1-1 0,0 0 0,-1 0 0,0 0 0,-1 0 0,0 0 0,-1 0 0,-2-20 0,-2-2 0,-2 1 0,-19-57 0,3 13 0,22 75 0,0-1 0,-1 0 0,1 1 0,0-1 0,0 1 0,0-1 0,0 1 0,0-1 0,0 0 0,1 1 0,-1-1 0,1 1 0,-1-1 0,1 1 0,-1-1 0,1 1 0,0-1 0,-1 1 0,3-2 0,-1 0 0,0 1 0,1 0 0,-1-1 0,1 1 0,0 0 0,-1 0 0,1 1 0,6-4 0,2 1 0,1 0 0,-1 1 0,1 0 0,16-2 0,1 3 0,51 2 0,-31 1 0,-48-2 19,-1 1 0,1 0 0,-1 0 0,0 0 0,1 0 0,-1 0-1,1 0 1,-1 0 0,1 0 0,-1 1 0,0-1 0,1 0 0,-1 0 0,1 0 0,-1 0 0,0 0 0,1 1 0,-1-1-1,0 0 1,1 0 0,-1 1 0,0-1 0,1 0 0,-1 0 0,0 1 0,1-1 0,-1 0 0,0 1 0,0-1 0,0 1-1,1-1 1,-1 0 0,0 1 0,0-1 0,0 1 0,0-1 0,0 0 0,0 1 0,0-1 0,1 1 0,-1-1 0,0 0-1,-1 1 1,1-1 0,0 1 0,0-1 0,0 1 0,0-1 0,0 0 0,0 1 0,-1 0 0,-11 18-4938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4:50.220"/>
    </inkml:context>
    <inkml:brush xml:id="br0">
      <inkml:brushProperty name="width" value="0.05" units="cm"/>
      <inkml:brushProperty name="height" value="0.05" units="cm"/>
      <inkml:brushProperty name="color" value="#004F8B"/>
    </inkml:brush>
  </inkml:definitions>
  <inkml:trace contextRef="#ctx0" brushRef="#br0">0 230 14872,'0'0'1599,"79"-14"-847,0-4 0,23-7-64,11-3-8,8 4-96,-6 2 0,-4 4-144,-2-4 8,-12 3-192,-7 1 8,-15 8-240,-11-2 16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28"/>
    </inkml:context>
    <inkml:brush xml:id="br0">
      <inkml:brushProperty name="width" value="0.05" units="cm"/>
      <inkml:brushProperty name="height" value="0.05" units="cm"/>
      <inkml:brushProperty name="color" value="#004F8B"/>
    </inkml:brush>
  </inkml:definitions>
  <inkml:trace contextRef="#ctx0" brushRef="#br0">85 76 9344,'0'0'13078,"2"10"-12514,8 31 8,-10-40-521,1 0 0,-1 0 0,1 0 0,-1 0 0,1 0-1,-1 0 1,1 0 0,0 0 0,0 0 0,-1 0 0,1-1 0,0 1 0,0 0 0,0 0 0,0-1 0,0 1 0,0 0-1,0-1 1,0 1 0,0-1 0,0 0 0,0 1 0,0-1 0,0 0 0,0 0 0,0 1 0,0-1 0,0 0 0,1 0-1,-1 0 1,1-1 0,2 1 136,0-1 1,0 0-1,0 0 0,0 0 0,6-3 0,-9 3-114,1 1 49,0-1 0,0 0 0,0 0-1,0 0 1,0 0 0,-1-1 0,1 1 0,0 0-1,-1-1 1,1 1 0,-1-1 0,1 0 0,-1 1-1,0-1 1,0 0 0,0 0 0,0 0 0,0 0-1,0 0 1,0 0 0,-1 0 0,1 0 0,-1 0-1,1 0 1,-1 0 0,0 0 0,0 0 0,0-1-1,0 1 1,-1-4 0,0 0 59,-1 1 0,1 0 0,-1-1 0,0 1 0,-1 0 1,1 0-1,-1 0 0,0 1 0,0-1 0,-6-7 0,7 11-158,1-1-1,-1 1 1,0-1-1,1 1 1,-1 0 0,0 0-1,0 0 1,0 0-1,0 0 1,0 0-1,0 0 1,0 0 0,0 1-1,0-1 1,0 1-1,-4-1 1,0 2 9,1-1 0,0 0 0,0 1 0,0 0 0,0 0 0,-7 3 0,7-1-32,0-1 0,-1 1 0,1 0 0,1 1 0,-1-1 0,0 1 0,1 0 0,0 0 0,0 1 0,0-1 0,0 1 0,1 0 0,-1 0 0,1 0 0,1 0 0,-1 1 0,1-1 0,-4 12 0,6-14 0,0-1 0,0 1 0,0-1 0,0 1 0,0-1 0,0 1 0,1-1 0,-1 1 0,1-1 0,0 1 0,0-1 0,0 0 0,0 1 0,0-1 0,0 0 0,1 0 0,-1 0 0,3 3 0,3 3 0,0-1 0,0 0 0,10 7 0,-10-9 0,73 64 0,-70-64 0,-1 1 0,0-1 0,1-1 0,0 1 0,0-2 0,0 1 0,1-2 0,-1 1 0,1-1 0,0-1 0,13 1 0,-16-3 61,0 0-1,1 0 1,-1 0 0,0-1 0,0 0-1,0-1 1,0 1 0,0-2-1,0 1 1,-1-1 0,0 0-1,0-1 1,13-10 0,-11 7-859,-1 1 1,0-1 0,-1-1-1,0 1 1,9-16-1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29"/>
    </inkml:context>
    <inkml:brush xml:id="br0">
      <inkml:brushProperty name="width" value="0.05" units="cm"/>
      <inkml:brushProperty name="height" value="0.05" units="cm"/>
      <inkml:brushProperty name="color" value="#004F8B"/>
    </inkml:brush>
  </inkml:definitions>
  <inkml:trace contextRef="#ctx0" brushRef="#br0">0 58 12664,'0'0'8835,"11"-9"-8228,36-26-8,-45 33-479,0 0 1,0 1-1,1-1 1,-1 1 0,1 0-1,-1 0 1,1 0-1,0 0 1,4-1 0,-6 2-55,0 0 1,0 0 0,0 0 0,0 0 0,1 0 0,-1 1-1,0-1 1,0 0 0,0 0 0,0 1 0,0-1 0,0 1 0,0-1-1,0 1 1,0-1 0,0 1 0,1 0 0,0 2 120,1 1-1,-1-1 1,1 0 0,-1 1 0,0 0 0,0-1 0,0 1-1,-1 0 1,2 5 0,-1-3-26,2 8 313,0 1 0,3 25 0,-5-25-54,1 1 0,0-1 1,7 16-1,4 3 417,2-1 1,26 40 0,-30-59 177,-12-14-1160,1 1 0,-1-1 0,0 0 0,1 0 0,-1 1 0,1-1 0,-1 0 0,0 0 0,1 0 0,-1 0 0,1 0 0,-1 1 0,0-1 0,1 0 0,-1 0 0,1 0 0,-1 0 0,0 0-1,1 0 1,-1 0 0,1-1 0,-1 1 0,1 0 0,-1 0 0,0 0 0,1 0 0,-1 0 0,0-1 0,1 1 0,-1 0 0,1 0 0,-1-1 0,0 1 0,1-1 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30"/>
    </inkml:context>
    <inkml:brush xml:id="br0">
      <inkml:brushProperty name="width" value="0.05" units="cm"/>
      <inkml:brushProperty name="height" value="0.05" units="cm"/>
      <inkml:brushProperty name="color" value="#004F8B"/>
    </inkml:brush>
  </inkml:definitions>
  <inkml:trace contextRef="#ctx0" brushRef="#br0">322 1 14464,'0'0'4199,"-11"10"-3495,-22 21-260,-13 9 719,-40 48 1,40-34-130,-41 53 2383,78-90-2396,5-8-3885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09:29.831"/>
    </inkml:context>
    <inkml:brush xml:id="br0">
      <inkml:brushProperty name="width" value="0.05" units="cm"/>
      <inkml:brushProperty name="height" value="0.05" units="cm"/>
      <inkml:brushProperty name="color" value="#004F8B"/>
    </inkml:brush>
  </inkml:definitions>
  <inkml:trace contextRef="#ctx0" brushRef="#br0">0 1 10448,'0'0'16682,"13"8"-16084,1 0-422,9 6 360,37 29 0,53 56 1791,-92-78-1969,-2 0-1,0 1 0,19 31 0,-9-8-351,-2 0-1,-2 2 0,-2 1 1,30 94-1,-37-82-5,-3 2 0,-3-1 0,-3 2 0,-2-1 0,-3 0 0,-3 1 0,-2-1 0,-3 1 0,-3-1 0,-27 99 0,23-121 0,0-1 0,-3-1 0,-22 40 0,28-60 0,-2 0 0,0-1 0,-1 0 0,0-1 0,-2 0 0,0-1 0,-30 23 0,35-31 123,-38 27 699,44-32-1310,0 1 0,0-1 0,0 0 0,-1-1 0,1 1 0,0-1 0,-1 1 0,1-1 0,-7 0 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0:18.311"/>
    </inkml:context>
    <inkml:brush xml:id="br0">
      <inkml:brushProperty name="width" value="0.05" units="cm"/>
      <inkml:brushProperty name="height" value="0.05" units="cm"/>
      <inkml:brushProperty name="color" value="#AB008B"/>
    </inkml:brush>
  </inkml:definitions>
  <inkml:trace contextRef="#ctx0" brushRef="#br0">1 1 3616,'0'0'6869,"10"3"-6640,44 13 233,-50-15-320,0 1 0,-1 0 0,1 0 0,-1 1 0,1-1 0,-1 1 1,0 0-1,3 3 0,-3-3 23,0 1 1,1-1-1,-1-1 1,1 1-1,-1 0 0,1-1 1,6 3-1,-2-1 22,0 0 0,0 1-1,-1-1 1,1 2 0,-1-1-1,0 1 1,0 0 0,9 11-1,8 8 134,-17-20-207,1 1-1,0-1 1,0 0-1,15 6 1,16 11 208,1 5 43,-1 2-1,47 45 1,-37-27-134,-21-21-91,0 2 0,26 35-1,-17-19-34,1-2-1,66 57 1,-37-37 5,-30-27-65,51 53 38,40 46 101,-39-42 24,-57-59-123,-11-12-16,26 35 0,2 12-15,133 172 130,-111-157-169,-23-25 28,91 86 0,-103-108-15,-24-23-4,26 21 0,-26-24 6,-1 0 0,20 24 0,-22-23 0,0-1 0,1 0 0,0-1 0,13 11 0,-5-9-5,-4-2-5,0 0 1,0 1-1,-1 1 1,0 0 0,17 19-1,-25-24-13,2 0 0,-1-1 0,1 0 0,0 0 0,0 0 0,9 3 0,8 7-64,-18-11 72,0 0 0,0-1-1,1 0 1,-1 0 0,0 0-1,1-1 1,0 0 0,0 0-1,-1-1 1,1 1 0,9-1 430,-21-21-212,-7-23-38,-8-50 0,-3-12 45,12 36-94,6 52 93,6 16-85,3 12-111,21 53-12,-2-11-16,-1 7 152,56 106 0,-71-146-99,-6-18-56,-1 0 0,1 1 0,0-1 0,0 0 0,0 1 0,0-1 0,0 0 0,0 0 0,0 0 0,1 0 0,-1 0 0,4 3 0,-4-1 53,-2-6-15,-21-31 174,13 22-180,0 0 0,-1 1 0,0 1 0,-1-1 0,0 1 0,0 1 0,-1 0 1,0 1-1,-1 0 0,1 1 0,-1 0 0,0 1 0,-1 1 0,-19-5 0,16 6 41,0 1 0,-1 1 0,-17 0 0,28 3-46,0-1-1,0 1 1,0 1 0,0-1-1,0 1 1,-11 6-1,12-6-26,0 2-19,1-1 0,0 1 0,0 0 0,0 1 0,-5 7 0,10-13 9,0 1 1,0-1 0,0 1-1,1-1 1,-1 1 0,0-1-1,0 0 1,1 1 0,-1-1-1,0 1 1,1-1 0,-1 0-1,1 1 1,-1-1 0,0 1 0,1-1-1,-1 0 1,1 0 0,-1 1-1,1-1 1,-1 0 0,1 0-1,-1 0 1,1 1 0,-1-1-1,1 0 1,-1 0 0,1 0-1,-1 0 1,1 0 0,0 0-1,24 5 8,-23-5-7,65 19 60,-54-15-34,-1 0 0,1 0 1,0-1-1,0-1 0,1 0 0,-1-1 0,20 0 1,-30-1-44,-1-1 1,0 0 0,1 1 0,-1-1-1,0 0 1,0 0 0,0 0-1,1 0 1,-1-1 0,0 1 0,-1 0-1,1-1 1,3-3 0,20-26-431,-7 6-3110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0:20.238"/>
    </inkml:context>
    <inkml:brush xml:id="br0">
      <inkml:brushProperty name="width" value="0.05" units="cm"/>
      <inkml:brushProperty name="height" value="0.05" units="cm"/>
      <inkml:brushProperty name="color" value="#AB008B"/>
    </inkml:brush>
  </inkml:definitions>
  <inkml:trace contextRef="#ctx0" brushRef="#br0">79 135 5416,'0'0'9518,"-4"10"-9194,-1 5-242,-37 125 1755,34-104-1476,2-12-62,1 1 0,-2 24 1,6-43-209,1 0 0,0 0 0,0-1 1,0 1-1,1 0 0,0 0 1,0 0-1,1-1 0,-1 1 1,1-1-1,0 1 0,1-1 1,5 10-1,-6-12-49,0 0-1,0 0 1,1-1-1,-1 1 1,1-1-1,-1 0 1,1 1-1,0-1 1,0 0-1,0-1 1,0 1-1,0 0 1,0-1-1,1 0 1,-1 1-1,0-2 1,1 1-1,-1 0 1,1-1-1,-1 1 1,1-1-1,-1 0 1,1 0-1,-1 0 1,1-1-1,3 0 1,2-1 5,0-1 1,-1-1-1,1 1 1,-1-1-1,0 0 1,0-1-1,-1 0 1,1-1-1,7-6 1,-4 1-10,0 1 0,-1-2 0,-1 1 0,0-2 0,0 1 0,-1-1-1,7-16 1,-5 8 18,-2 0 0,0 0 0,-1 0 0,4-28 0,-9 32-9,0 0 0,-2 0 1,0 1-1,0-1 1,-2 0-1,0 0 1,-1 1-1,-9-29 0,10 40-18,-1-1-1,1 1 0,-1 0 1,0 1-1,0-1 0,-1 0 0,1 1 1,-1 0-1,0 0 0,0 0 1,0 0-1,-1 1 0,-8-6 1,9 7 8,0-1 0,-1 1 0,0 0 0,1 0 0,-1 0 0,0 0 1,0 1-1,0 0 0,0 0 0,0 0 0,0 1 0,0-1 1,0 1-1,0 1 0,-6 0 0,1 1-164,-18 3 503,19 1-3614</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0:22.611"/>
    </inkml:context>
    <inkml:brush xml:id="br0">
      <inkml:brushProperty name="width" value="0.05" units="cm"/>
      <inkml:brushProperty name="height" value="0.05" units="cm"/>
      <inkml:brushProperty name="color" value="#AB008B"/>
    </inkml:brush>
  </inkml:definitions>
  <inkml:trace contextRef="#ctx0" brushRef="#br0">202 410 5824,'0'0'6240,"-12"8"-5895,-93 60 1092,99-64-1314,-4 1 250,0 1-1,1 1 1,-16 13 0,23-17-286,-1-1-1,1 1 1,0 0 0,0 0-1,0 0 1,0 0-1,1 0 1,-1 0 0,1 0-1,0 0 1,-1 1 0,2-1-1,-1 1 1,0-1 0,1 1-1,-1 5 1,1-7-33,0 0 1,0 0 0,0 0-1,0 0 1,1 0 0,-1 0-1,0 0 1,1 0 0,-1 0-1,1 0 1,0 0 0,0-1-1,0 1 1,0 0-1,0 0 1,1 1 0,0-2-21,-1 0 1,1 0 0,-1 0-1,1 0 1,0 0 0,0-1 0,-1 1-1,1 0 1,0-1 0,0 0-1,0 1 1,0-1 0,0 0-1,0 0 1,0 0 0,-1 0-1,4-1 1,0 1 1,0 0 0,0 0 0,1-1-1,-1 1 1,-1-1 0,1-1 0,0 1 0,0-1-1,0 0 1,-1 0 0,1 0 0,-1 0 0,1-1-1,-1 0 1,0 0 0,0 0 0,0 0 0,-1-1-1,1 1 1,5-8 0,3-7 40,27-41 218,-36 54-260,-1-1-1,1 0 1,-1 1-1,0-1 1,0 0-1,-1 0 1,0 0-1,0-1 1,0-5-1,-1 11-23,0 0 0,0 0 0,0 0 0,0 0-1,0 1 1,0-1 0,0 0 0,0 0-1,0 0 1,0 0 0,-1 1 0,1-1 0,0 0-1,0 0 1,-1 1 0,1-1 0,-1 0-1,1 1 1,-1-1 0,1 0 0,-1 1 0,0-2-1,0 2 0,1 0 1,-1 1-1,1-1 0,-1 0 0,1 0 0,-1 0 0,1 0 0,-1 1 0,1-1 0,-1 0 0,1 1 0,-1-1 0,1 0 0,-1 1 1,1-1-1,0 0 0,-1 1 0,1-1 0,-1 1 0,1-1 0,0 1 0,0-1 0,-1 1 0,1-1 0,0 1 0,0-1 0,0 1 1,-1-1-1,1 2 0,-16 28 218,13-26-196,1 0 0,0 0 0,-1 0 0,1 0 0,1 1 0,-1-1 0,1 1 0,-1-1-1,1 1 1,1 0 0,-1 8 0,0-7 23,1 0 0,0-1 0,1 1-1,-1 0 1,1 0 0,0-1-1,1 1 1,-1 0 0,1-1 0,0 0-1,1 1 1,-1-1 0,1 0-1,0 0 1,0 0 0,8 8 0,-8-11-29,-1 0 0,1 1 0,1-1 0,-1 0 0,0-1 0,0 1 0,1 0 0,-1-1 0,1 0 0,-1 0 0,1 0 0,0 0 0,-1-1 0,1 1 0,0-1 0,0 0 0,-1 0 0,1 0 0,0 0 0,-1-1 0,1 0 0,0 0 0,-1 0 0,1 0 0,-1 0 0,1-1 0,4-2 0,3-2 14,-1 0 1,1 0 0,-2-1-1,1-1 1,-1 0 0,0 0-1,12-14 1,-11 10-12,36-46 147,-41 50-138,0 1 1,-1-1-1,0 0 0,0 0 0,-1 0 1,3-9-1,-3 2 15,-3 14-28,0 0 0,1-1 0,-1 1 0,0-1 0,0 1 0,1-1 1,-1 1-1,1 0 0,0-1 0,-1 1 0,1 0 0,0 0 0,0-1 0,-1 1 0,1 0 0,0 0 0,0 0 0,0 0 0,0 0 0,1 0 0,-1 0 0,2-1 0,0 0-18,0-1 0,0 1-1,0-1 1,0 0-1,0-1 1,-1 1 0,1 0-1,-1-1 1,0 1-1,0-1 1,0 0 0,0 1-1,1-8 1,4-9 4,-1 0 1,0 0-1,-2 0 1,-1-1-1,0 1 1,-1-1-1,-2 0 1,0 0-1,-1 0 1,-1 1-1,-1-1 1,0 1-1,-10-29 1,13 48-9,-1 0 0,1 0 0,0 0 0,-1 0 0,1 0 1,0 0-1,-1 0 0,1 0 0,-1 0 0,1 0 0,-1 1 0,0-1 1,1 0-1,-1 0 0,0 1 0,0-1 0,1 0 0,-1 1 0,-1-1 1,1 1-1,1 0 0,-1 0 0,1 0 1,-1 0-1,1 1 0,-1-1 0,1 0 0,-1 0 1,1 1-1,-1-1 0,1 0 0,0 1 1,-1-1-1,1 1 0,-1-1 0,1 0 0,0 1 1,0-1-1,-1 1 0,1-1 0,0 1 1,0-1-1,-1 1 0,1 0 0,-11 41 85,-3 150 246,13-167-266,1 1 0,1-1 1,1 0-1,1 0 0,7 26 0,-9-47-58,0 0-1,0-1 1,0 1 0,1 0 0,0-1-1,0 0 1,0 1 0,0-1 0,0 0-1,0 0 1,1 0 0,0 0-1,-1-1 1,1 1 0,0-1 0,0 0-1,1 1 1,-1-2 0,0 1 0,1 0-1,-1 0 1,1-1 0,0 0 0,-1 0-1,1 0 1,4 1 0,4-2-29,-1 1 1,0-1-1,0-1 1,0 0-1,0-1 1,0 0-1,19-6 1,-23 7-251,-1 0 0,0 0 0,1 1 0,11 0-1,-5 0-3446</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0:22.973"/>
    </inkml:context>
    <inkml:brush xml:id="br0">
      <inkml:brushProperty name="width" value="0.05" units="cm"/>
      <inkml:brushProperty name="height" value="0.05" units="cm"/>
      <inkml:brushProperty name="color" value="#AB008B"/>
    </inkml:brush>
  </inkml:definitions>
  <inkml:trace contextRef="#ctx0" brushRef="#br0">1 142 16256,'0'0'0,"86"-48"-568,-41 30 496,-3-3 0,-12 3 48,-6 0 8,1 10-120,3-2 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0:26.017"/>
    </inkml:context>
    <inkml:brush xml:id="br0">
      <inkml:brushProperty name="width" value="0.05" units="cm"/>
      <inkml:brushProperty name="height" value="0.05" units="cm"/>
      <inkml:brushProperty name="color" value="#AB008B"/>
    </inkml:brush>
  </inkml:definitions>
  <inkml:trace contextRef="#ctx0" brushRef="#br0">1 1062 7632,'0'0'3082,"13"-9"-2696,-2 1-300,3-1 35,-1 0 0,0-1 1,0 0-1,19-23 0,-11 10 125,97-116 1060,-94 106-956,-1-1 0,28-56 0,88-233 1462,-120 269-1223,-3 0-1,17-95 0,-32 143-484,0 0-1,-1-1 0,0 1 0,0 0 0,0-1 0,-1 1 0,0 0 0,0 0 0,-3-8 0,4 14-84,0-1 1,0 1-1,-1 0 1,1-1-1,0 1 0,0 0 1,-1 0-1,1-1 0,0 1 1,-1 0-1,1 0 0,0-1 1,0 1-1,-1 0 1,1 0-1,-1 0 0,1 0 1,0-1-1,-1 1 0,1 0 1,0 0-1,-1 0 0,1 0 1,-1 0-1,1 0 1,0 0-1,-1 0 0,1 0 1,-1 0-1,1 0 0,0 1 1,-1-1-1,1 0 0,0 0 1,-1 0-1,1 0 1,0 0-1,-1 1 0,1-1 1,0 0-1,-1 1 0,-12 10 301,-7 19-90,2 1-1,0 1 0,2 0 1,2 1-1,-12 39 0,10-19-16,3 0-1,2 1 0,2 0 0,3 0 0,0 72 1,7-92-42,2-1 1,1 1 0,13 55-1,7-15 261,-20-68-381,0-1 0,0 1 0,0-1 0,1 0 0,0 0 0,0-1 0,0 1-1,8 4 1,5 5 21,-16-12-59,0 0 0,0 0 0,1-1 1,-1 1-1,1-1 0,-1 0 1,1 0-1,-1 0 0,1 0 1,0 0-1,0 0 0,-1-1 0,1 1 1,3-1-1,2 0 38,0-1-1,0 1 0,12-4 1,19-1 58,-34 5-91,0-1 0,0 0 0,1 0 1,-1 0-1,0-1 0,0 0 0,0 0 0,0 0 0,5-3 0,39-28 92,-31 17-46,-1 0 0,0-1 0,-1-1 0,-1 0 0,23-38 0,-35 51-50,-1 0-1,0 0 1,1-1 0,-2 1-1,2-6 1,-2 7-1,0-1 1,1 1-1,-1 0 1,1 0 0,-1 0-1,1 0 1,1 0-1,-1 1 1,5-6-1,-7 8 1,1 1-7,-1-1-1,1 1 0,-1-1 0,1 1 1,-1-1-1,0 1 0,1-1 0,-1 1 1,0-1-1,1 0 0,-1 1 0,0-1 1,1 1-1,-1-1 0,0 0 1,0 1-1,0-1 0,0 0 0,0 1 1,0-1-1,0-1 0,0 2-10,-3 24 86,0-17-74,0 1 0,1-1 0,0 0 0,1 1 0,-1-1 0,2 1 0,-1 0 0,1-1 0,0 1 0,0-1 0,1 1 0,0 0 0,4 13 0,-4-17-4,1 0 0,0 0 0,-1 1 0,1-1 0,0-1 0,1 1 1,-1 0-1,1-1 0,0 1 0,0-1 0,0 0 0,0 0 0,0 0 0,1 0 0,-1 0 0,1-1 0,0 0 1,0 1-1,0-2 0,0 1 0,0 0 0,0-1 0,1 0 0,7 2 0,-9-3 3,0 1 0,0-1 0,0 1 0,0-1 0,-1 0 0,1-1 0,0 1 0,0 0-1,0-1 1,0 1 0,0-1 0,0 0 0,0 0 0,-1 0 0,1-1 0,0 1 0,-1 0 0,1-1 0,-1 0 0,0 0 0,1 1-1,-1-2 1,0 1 0,0 0 0,0 0 0,0 0 0,-1-1 0,1 1 0,-1-1 0,1 0 0,-1 1 0,0-1 0,0 0 0,0 0-1,0 0 1,-1 1 0,1-7 0,1-1 19,-2 1 0,1-1 0,-1 1 0,-1-1 0,0 1 0,0-1 0,-1 1-1,0-1 1,0 1 0,-7-15 0,7 22-15,1 0 0,-1 0-1,0 0 1,0 0 0,0 0-1,-1 1 1,1-1 0,0 1 0,-1-1-1,1 1 1,-1 0 0,1 0-1,-1 0 1,1 0 0,-1 0 0,0 1-1,1-1 1,-5 1 0,-1-2 23,6 1-33,0 1 1,1 0 0,-1 0 0,0 0 0,1 0 0,-1 1 0,0-1 0,0 0 0,1 1 0,-1-1 0,1 1 0,-1 0 0,0-1 0,1 1 0,-1 0 0,1 0 0,-1 0 0,1 0 0,0 0 0,0 0 0,-1 1 0,1-1 0,0 0 0,0 1 0,0-1 0,0 0 0,0 1 0,0-1 0,1 1 0,-1 0 0,1-1 0,-1 1-1,1 0 1,-1-1 0,1 1 0,0 0 0,0-1 0,0 1 0,0 0 0,0 0 0,0-1 0,0 1 0,1 2 0,-1-3 0,1 1-1,0-1 1,-1 0-1,1 0 1,0 0-1,0 0 1,-1 0-1,1 0 1,0 0-1,0-1 1,0 1-1,0 0 0,0 0 1,0-1-1,0 1 1,1 0-1,1 0 1,26 10 41,-21-8-34,-2-2 0,0 1 0,-1-1 0,1 0 0,0 0 0,0 0 1,0-1-1,-1 0 0,1 0 0,0-1 0,0 1 0,0-1 0,0-1 0,7-1 1,6-4 24,0-1-1,26-15 1,-17 8-5,41-25 382,-69 40-395,1 0-1,0-1 0,0 1 1,-1-1-1,1 1 0,0 0 1,0 0-1,0-1 0,0 1 1,-1 0-1,1 0 0,0 0 1,0 0-1,0 0 0,0 0 1,0 0-1,-1 0 1,1 0-1,0 1 0,0-1 1,0 0-1,0 0 0,-1 1 1,1-1-1,0 1 0,0-1 1,-1 1-1,1-1 0,0 1 1,-1-1-1,1 1 1,0-1-1,-1 1 0,1 0 1,-1-1-1,1 1 0,-1 0 1,1 0-1,-1-1 0,0 1 1,1 0-1,-1 0 0,0 1 1,3 5 72,0 1-1,-1 0 1,2 15 0,-1-8 93,0 2-50,-1-10-60,-1 0 0,1 0 0,0 0 1,0 0-1,1-1 0,6 12 0,-8-17-65,-1-1-1,1 1 1,-1-1-1,1 0 1,0 0-1,-1 1 1,1-1-1,0 0 1,0 0-1,-1 0 1,1 1-1,0-1 1,0 0-1,-1 0 1,1 0-1,0 0 1,-1 0-1,1-1 1,0 1 0,0 0-1,-1 0 1,1 0-1,0-1 1,-1 1-1,1 0 1,0-1-1,-1 1 1,1 0-1,0-1 1,0 0-1,19-14 32,-12 7-29,-1-1 0,1 0 0,-1-1 0,7-13 0,-9 13-3,1 1 0,0 0 0,1 0 1,0 1-1,8-9 0,-10 13-3,-4 3 2,-1 0 0,1 0 0,0 0 0,0 1 0,0-1 0,0 0 0,0 0 0,1 1 0,-1-1 0,0 0 0,0 1 0,0-1 0,1 1 0,1-1 0,-2 2 1,0 0 0,0 0 0,0-1 0,0 1 0,0 0 0,0 1 0,0-1 0,0 0 0,0 0 0,0 0 0,-1 0 0,1 1 0,0-1 0,0 2 0,10 20 116,15 24 74,-25-45-184,1 1 0,0-1-1,0 0 1,0 0-1,0 0 1,0 0-1,0 0 1,0-1 0,1 1-1,-1-1 1,1 1-1,-1-1 1,1 0 0,-1 0-1,5 1 1,-5-2-5,0 0 0,0 0-1,0 0 1,0 0 0,0 0 0,1 0 0,-1-1 0,0 1 0,0-1 0,0 0 0,0 0-1,0 1 1,-1-1 0,1 0 0,0-1 0,2-1 0,0 1 5,-1-1-1,0 0 1,0 0 0,0 0-1,0 0 1,5-8-1,-1-2-16,1 0-1,-2-1 1,0 0-1,0-1 1,-1 1 0,5-30-1,-8 31 3,-2 7 15,1 0 0,0 0 0,0 0 0,1 0 0,0 0 0,0 0 0,0 0 0,6-9 0,-8 14-11,1 1 1,-1 0-1,1 0 0,-1 0 1,0-1-1,1 1 1,-1 0-1,1 0 1,-1 0-1,1 0 1,-1 0-1,1 0 0,-1 0 1,1 0-1,-1 0 1,1 0-1,-1 1 1,1-1-1,-1 0 1,1 0-1,-1 0 0,1 0 1,-1 1-1,0-1 1,1 0-1,0 1 1,15 9-14,-12-7 0,162 84 211,-161-85-186,-1 1 1,1-1 0,0 0 0,0-1-1,0 1 1,6 0 0,-9-2-24,-1 0-1,0 0 1,0 0 0,1 0 0,-1 0 0,0 0-1,0 0 1,1 0 0,-1-1 0,0 1 0,0-1-1,0 1 1,1-1 0,-1 1 0,0-1 0,0 0-1,0 1 1,0-1 0,0 0 0,0 0 0,0 0-1,-1 1 1,1-1 0,0 0 0,0 0 0,-1-1-1,1 1 1,0 0 0,-1 0 0,1 0 0,-1-2-1,8-18-258,-5 12 63,0 1 0,0-1-1,1 1 1,0 0 0,0 0-1,10-12 1,1 1-3879</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0:27.077"/>
    </inkml:context>
    <inkml:brush xml:id="br0">
      <inkml:brushProperty name="width" value="0.05" units="cm"/>
      <inkml:brushProperty name="height" value="0.05" units="cm"/>
      <inkml:brushProperty name="color" value="#AB008B"/>
    </inkml:brush>
  </inkml:definitions>
  <inkml:trace contextRef="#ctx0" brushRef="#br0">38 75 9072,'0'0'2954,"10"-2"-2522,2-1-267,-7 2-50,0-1 0,0 1 0,0 0 0,0 0 0,0 1 0,7-1 0,-8 0 1226,2 1 127,-8 12-530,-6 6-133,-1 0-1,-13 19 0,-1 3 99,16-28-681,0 0-1,1 0 0,1 1 1,0-1-1,1 1 0,0 0 1,1 1-1,0-1 0,1 1 1,0 21-1,2-29-90,0 1 1,1 0-1,0 0 0,0-1 1,4 13-1,-4-17-81,0 0 1,0 0-1,-1 0 0,1 0 0,1 0 0,-1 0 0,0 0 0,0-1 0,1 1 1,-1 0-1,1-1 0,-1 1 0,1-1 0,0 1 0,0-1 0,-1 0 0,1 0 1,0 0-1,0 0 0,0 0 0,0 0 0,3 1 0,-2-2-6,-1 0 0,0 0 1,1-1-1,-1 1 0,0 0 0,1-1 0,-1 1 0,0-1 0,1 0 0,-1 0 0,0 0 0,0 0 1,0 0-1,0-1 0,0 1 0,2-2 0,31-28 379,-32 28-366,56-66 672,-36 39-324,-22 29-379,0 1 0,-1-1 0,1 0 0,0 0 0,0 0 0,0 0 0,0 1 0,0-1 0,-1 0 0,1 1 0,0-1 0,1 1 0,1-1 0,-3 1-13,1 0 0,-1 0-1,0 0 1,1 0 0,-1 0-1,1 0 1,-1 0 0,1 0 0,-1 0-1,1 0 1,-1 0 0,0 1-1,1-1 1,-1 0 0,1 0 0,-1 1-1,0-1 1,1 0 0,-1 0-1,0 1 1,1-1 0,-1 0-1,0 1 1,1 0 0,1 3 58,0 0 0,0 1 0,-1-1 0,1 1 0,0 7 0,4 6 4,0-2-15,0 0 0,2-1 0,0 0 1,0 0-1,2-1 0,14 18 0,-20-28-38,0 0 1,0 0-1,1 0 0,-1-1 0,1 0 0,0 0 0,-1 0 0,1 0 0,1-1 0,5 3 0,-7-4 2,0 0-1,0-1 0,0 1 1,0-1-1,0 0 0,0 0 0,1 0 1,-1 0-1,0-1 0,0 0 1,0 0-1,0 0 0,0 0 1,0 0-1,5-3 0,2-2 39,-1-1 0,0 0 0,0 0-1,0-1 1,-1 0 0,0 0 0,-1-1 0,0 0 0,0-1-1,-1 0 1,0 0 0,-1-1 0,0 1 0,-1-2-1,0 1 1,0 0 0,-1-1 0,4-22 0,-8 27 3,0 1 0,-1-1 0,1 1 1,-1 0-1,-1-1 0,1 1 0,-1 0 0,0 0 0,-5-9 1,-5-19-265,11 25 117,-1 0-1,1 0 0,1-1 1,0 1-1,0 0 1,0 0-1,1 0 1,4-15-1,2-1-2179,14-35 0,-19 57 1729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4:54.663"/>
    </inkml:context>
    <inkml:brush xml:id="br0">
      <inkml:brushProperty name="width" value="0.05" units="cm"/>
      <inkml:brushProperty name="height" value="0.05" units="cm"/>
      <inkml:brushProperty name="color" value="#004F8B"/>
    </inkml:brush>
  </inkml:definitions>
  <inkml:trace contextRef="#ctx0" brushRef="#br0">0 1106 9848,'0'0'10898,"11"-7"-10362,4-2-345,-7 4-71,0 0 0,0-1 0,0 0 0,0 0 0,-1-1 0,7-8 0,43-53 1329,-3-2 0,76-134 1,-128 201-1370,0-2 90,0 1-1,1-1 1,0 1 0,0 0-1,0 0 1,1 0 0,-1 0-1,1 0 1,0 1 0,6-5-1,-7 7-5,6-2 623,-1 15-345,1 16-247,0 0 0,-3 0 0,0 1 0,-1 0 0,-2 0 0,-1 0-1,-2 1 1,0-1 0,-2 0 0,-2 0 0,0 0 0,-2 0-1,-18 53 1,22-75-188,-1-1-1,0 1 1,0-1-1,-1 0 0,-4 6 1,8-11-8,-1 0 1,0 0 0,1 0 0,-1 0 0,0 0-1,0 0 1,0 0 0,0-1 0,0 1 0,1 0 0,-2-1-1,1 1 1,0 0 0,0-1 0,0 1 0,0-1-1,0 0 1,0 1 0,0-1 0,0 0 0,-1 0-1,1 0 1,0 0 0,0 0 0,0 0 0,-1 0-1,1 0 1,0 0 0,0 0 0,0-1 0,0 1-1,-1 0 1,1-1 0,0 1 0,0-1 0,0 0-1,0 1 1,-1-2 0,-18-15 0,1-1 0,0-1 0,-18-24 0,-5-5 0,14 13 0,50 50 0,-8-1 0,0-1 0,1 0 0,0-1 0,1-1 0,0-1 0,1 0 0,0-1 0,1-1 0,0 0 0,0-1 0,0-2 0,32 7 0,-34-9 0,1-1 0,-1-1 0,1 0 0,-1-1 0,1-1 0,-1-1 0,1 0 0,-1-1 0,0-1 0,0-1 0,0 0 0,-1-1 0,1 0 0,-1-1 0,16-11 0,-8 3 0,30-25 0,-45 33 0,-1-1 0,1 0 0,-1 0 0,-1 0 0,0-1 0,9-17 0,-9 15 0,-4 8 0,0 0 0,0-1 0,0 1 0,0 0 0,-1-1 0,1 1 0,-1-1 0,0 1 0,0-1 0,-1 1 0,1-1 0,-1 0 0,0 1 0,0-1 0,0 0 0,-1-5 0,0 8 0,0 0 0,0 0 0,0 0 0,0 0 0,-1 0 0,1 0 0,0 0 0,-1 1 0,1-1 0,0 0 0,-1 1 0,1-1 0,-1 1 0,1 0 0,-3-1 0,-25-3 0,17 5 0,1 0 0,-1 1 0,1 0 0,0 0 0,0 1 0,0 1 0,0 0 0,0 1 0,1 0 0,0 0 0,0 1 0,0 0 0,-13 12 0,20-15 0,0 0 0,1 0 0,-1 0 0,1 0 0,0 0 0,0 1 0,0-1 0,0 1 0,1 0 0,0-1 0,-1 1 0,1 0 0,1 0 0,-1 0 0,0 0 0,1 0 0,0 0 0,0 0 0,0 0 0,0-1 0,1 1 0,0 0 0,0 0 0,0 0 0,0 0 0,0-1 0,1 1 0,2 5 0,0-2 0,-1-1 0,1 0 0,0 0 0,0-1 0,0 1 0,1-1 0,0 0 0,0 0 0,0 0 0,1-1 0,0 0 0,-1 0 0,2 0 0,-1-1 0,8 4 0,-6-5 0,0 0 0,1 0 0,-1 0 0,0-1 0,1-1 0,-1 1 0,0-1 0,1-1 0,-1 0 0,1 0 0,-1 0 0,0-1 0,0 0 0,14-6 0,2-4 0,0 0 0,-2-2 0,29-21 0,25-15 0,-66 44 0,78-40 0,-75 40 0,0 1 0,1 1 0,-1 0 0,29-4 0,-16 5 0,-10 0 0,0 1 0,1 1 0,-1 1 0,1 0 0,18 3 0,-14 1 0,31 0 0,-79 1 0,0 1 0,-46 16 0,-49 26 0,119-46 0,-1-1 0,1 1 0,0 0 0,0 0 0,0 0 0,0 0 0,0 0 0,0 1 0,0-1 0,1 1 0,0 0 0,-1 0 0,1 0 0,-3 5 0,4-6 0,1 0 0,-1 0 0,1 0 0,-1 1 0,1-1 0,0 0 0,0 0 0,-1 0 0,2 0 0,-1 0 0,0 0 0,0 0 0,1 0 0,-1 0 0,1 0 0,0 0 0,-1 0 0,1 0 0,0 0 0,0 0 0,0 0 0,0-1 0,1 1 0,-1 0 0,0-1 0,3 3 0,1 0 0,1 1 0,-1-1 0,1-1 0,0 1 0,0-1 0,0 0 0,0 0 0,1 0 0,11 2 0,2 0 0,0-1 0,21 2 0,-12-5 0,-1-1 0,1-1 0,0-1 0,-1-2 0,0 0 0,0-2 0,0-1 0,0-2 0,-1 0 0,-1-2 0,0-1 0,0-1 0,-1-1 0,-1-1 0,0-2 0,-1 0 0,-1-1 0,-1-1 0,34-40 0,-19 14 0,-3-2 0,49-89 0,33-114 0,-94 190 0,-2-2 0,-3 0 0,13-103 0,-28 158 0,-1-1 0,1 0 0,-2 1 0,1-1 0,-1 0 0,0 1 0,-2-11 0,3 18 0,-1 0 0,1 0 0,0 0 0,0-1 0,0 1 0,0 0 0,-1 0 0,1 0 0,0 0 0,0 0 0,0 0 0,-1 0 0,1 0 0,0-1 0,0 1 0,-1 0 0,1 0 0,0 0 0,0 0 0,0 0 0,-1 0 0,1 0 0,0 0 0,0 0 0,-1 0 0,1 1 0,0-1 0,0 0 0,0 0 0,-1 0 0,1 0 0,0 0 0,0 0 0,0 0 0,-1 0 0,1 1 0,0-1 0,0 0 0,0 0 0,0 0 0,-1 0 0,1 1 0,0-1 0,0 0 0,0 0 0,0 1 0,-10 8 0,-13 23 0,1 0 0,2 1 0,1 2 0,1 0 0,-18 53 0,18-35 0,3 1 0,-14 91 0,9 45 0,18-153 0,2-12 0,1 0 0,1 0 0,1 0 0,7 25 0,-8-44 0,-2-3 0,1 0 0,-1 0 0,1 0 0,0 0 0,0 0 0,1 0 0,-1 0 0,0 0 0,1-1 0,0 1 0,0 0 0,0-1 0,0 1 0,0-1 0,0 0 0,0 0 0,1 0 0,-1 0 0,5 2 0,-3-2 0,1 0 0,0-1 0,0 1 0,0-1 0,0 0 0,0-1 0,0 1 0,0-1 0,0 0 0,0 0 0,7-2 0,-6 2 0,0-1 0,-1-1 0,1 1 0,-1-1 0,1 0 0,-1 0 0,0 0 0,0-1 0,0 0 0,0 0 0,0 0 0,0 0 0,-1-1 0,0 0 0,0 0 0,0 0 0,0 0 0,0-1 0,-1 0 0,0 1 0,0-1 0,4-10 0,3-4 0,-1-1 0,-1 0 0,0-1 0,6-30 0,-9 29 0,-5 53 0,-1-10 0,1 1 0,4 29 0,-3-46 0,0 1 0,0 0 0,1 0 0,0-1 0,0 1 0,0-1 0,1 1 0,-1-1 0,1 0 0,1 0 0,-1 0 0,1-1 0,6 8 0,-7-10 0,0 0 0,0 0 0,0 0 0,1 0 0,-1 0 0,1-1 0,-1 1 0,1-1 0,0 0 0,-1 0 0,1-1 0,0 1 0,0-1 0,-1 1 0,1-1 0,0 0 0,0-1 0,0 1 0,-1-1 0,1 0 0,0 1 0,4-3 0,9-3 0,0-1 0,-1-1 0,22-13 0,-24 13 0,29-17 0,49-37 0,-77 53 0,-12 9 0,-1-1 0,0 0 0,0-1 0,0 1 0,0 0 0,0 0 0,0-1 0,0 0 0,0 1 0,0-1 0,2-3 0,-24 21 0,16-11 0,1-1 0,0 0 0,0 1 0,1 0 0,-1 0 0,1 0 0,0 0 0,0 0 0,1 0 0,-1 0 0,1 1 0,0-1 0,0 10 0,1-11 0,0 0 0,0 0 0,1 0 0,-1 0 0,1 0 0,0 0 0,0 0 0,0 0 0,1 0 0,-1 0 0,1 0 0,0-1 0,0 1 0,0-1 0,0 0 0,1 1 0,-1-1 0,1 0 0,4 3 0,-5-4 0,0-1 0,0 1 0,1-1 0,-1 1 0,1-1 0,-1 0 0,1 0 0,-1 0 0,1-1 0,-1 1 0,1 0 0,0-1 0,-1 0 0,1 0 0,0 1 0,-1-2 0,1 1 0,0 0 0,2-1 0,-1 0 0,0 0 0,0-1 0,0 1 0,0-1 0,-1 0 0,1 0 0,-1-1 0,1 1 0,-1 0 0,0-1 0,5-6 0,-5 7 0,0-1 0,-1 0 0,0 0 0,1 0 0,-1 0 0,0 0 0,-1 0 0,1 0 0,0-1 0,-1 1 0,0-1 0,0 1 0,0-1 0,0 0 0,-1 1 0,1-1 0,-1 0 0,0 1 0,0-1 0,0 0 0,-1 0 0,1 1 0,-1-1 0,0 1 0,0-1 0,0 0 0,-1 1 0,-2-7 0,-21-18 0,24 26 0,-1 1 0,1-1 0,-1 0 0,0 1 0,0-1 0,0 1 0,0 0 0,0 0 0,0 0 0,0 0 0,0 0 0,-5-1 0,7 1 0,0 1 0,0 0 0,0 0 0,0 0 0,1 0 0,-1 0 0,0 0 0,0 0 0,0-1 0,0 1 0,0 0 0,0 0 0,0 0 0,0 0 0,0 0 0,0-1 0,0 1 0,0 0 0,0 0 0,0 0 0,0 0 0,0 0 0,0 0 0,-1-1 0,1 1 0,0 0 0,0 0 0,0 0 0,0 0 0,0 0 0,0 0 0,0 0 0,0-1 0,0 1 0,0 0 0,-1 0 0,1 0 0,0 0 0,0 0 0,0 0 0,0 0 0,0 0 0,0 0 0,0 0 0,-1 0 0,1 0 0,0 0 0,0 0 0,0 0 0,0 0 0,0 0 0,-1 0 0,1 0 0,0 0 0,0 0 0,0 0 0,0 0 0,0 0 0,0 0 0,-1 0 0,1 0 0,0 0 0,0 0 0,0 0 0,0 0 0,0 0 0,10-5 0,13-1 0,0 1 0,0 2 0,0 0 0,1 2 0,36 1 0,-48 1 0,-1 1 0,-1 0 0,1 0 0,0 1 0,-1 1 0,1 0 0,-1 0 0,0 1 0,9 6 0,-15-8 0,-1-1 0,0 1 0,-1 0 0,1 1 0,0-1 0,-1 0 0,0 1 0,0-1 0,0 1 0,0 0 0,0 0 0,1 6 0,0 3 0,-1 0 0,2 22 0,-2-15 0,-2-18 0,0 0 0,0 0 0,1 0 0,-1 0 0,1 0 0,-1 0 0,1 0 0,2 4 0,-3-6 0,0 0 0,1 1 0,-1-1 0,1 0 0,-1 1 0,0-1 0,1 0 0,-1 0 0,1 1 0,-1-1 0,1 0 0,-1 0 0,1 0 0,-1 0 0,1 1 0,-1-1 0,1 0 0,-1 0 0,1 0 0,-1 0 0,1 0 0,-1 0 0,1 0 0,-1-1 0,1 1 0,-1 0 0,1 0 0,-1 0 0,1 0 0,-1-1 0,1 1 0,-1 0 0,0 0 0,1-1 0,-1 1 0,1 0 0,-1-1 0,0 1 0,1-1 0,79-72 0,-19 21 0,11-9 0,-71 60 0,-1 1 0,0-1 0,1 1 0,-1 0 0,1-1 0,-1 1 0,0-1 0,1 1 0,-1 0 0,1 0 0,-1-1 0,1 1 0,-1 0 0,1 0 0,-1-1 0,1 1 0,-1 0 0,1 0 0,0 0 0,-1 0 0,1 0 0,-1 0 0,1 0 0,-1 0 0,1 0 0,-1 0 0,1 0 0,-1 0 0,1 1 0,0-1 0,-1 0 0,1 0 0,-1 0 0,1 1 0,-1-1 0,0 0 0,1 1 0,-1-1 0,1 0 0,-1 1 0,0-1 0,1 0 0,-1 1 0,1-1 0,-1 1 0,0-1 0,0 1 0,1-1 0,-1 1 0,0-1 0,0 1 0,0-1 0,0 1 0,1-1 0,-1 1 0,0 0 0,1 6 0,-1-1 0,1 1 0,-1-1 0,-1 7 0,1-1 0,0-2 0,1 0 0,0 0 0,1 0 0,0-1 0,0 1 0,1-1 0,0 1 0,7 13 0,-7-18 0,0-1 0,0 1 0,1-1 0,-1 0 0,1 0 0,0 0 0,0 0 0,0-1 0,1 1 0,-1-1 0,1 0 0,0-1 0,0 1 0,-1-1 0,2 0 0,9 3 0,0-2 0,0 1 0,1-2 0,0 0 0,29-1 0,-36-2 0,0 1 0,-1-1 0,1-1 0,-1 1 0,1-2 0,-1 1 0,0-1 0,0 0 0,0-1 0,11-6 0,-16 7 77,1 0 1,-1 1-1,0-1 0,0-1 0,-1 1 1,1 0-1,-1 0 0,1-1 0,-1 0 1,2-4-1,-3 5-675,0 0 0,1 0 0,-2-1 0,1 1 0,0 0 0,-1 0 0,1-5-1</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0:41.141"/>
    </inkml:context>
    <inkml:brush xml:id="br0">
      <inkml:brushProperty name="width" value="0.05" units="cm"/>
      <inkml:brushProperty name="height" value="0.05" units="cm"/>
      <inkml:brushProperty name="color" value="#AB008B"/>
    </inkml:brush>
  </inkml:definitions>
  <inkml:trace contextRef="#ctx0" brushRef="#br0">539 1 4312,'0'0'9329,"-16"6"-9114,7-3-176,-97 43 354,-187 86 1008,195-83-235,82-40-416,15-8-738,1-1 0,0 0 0,0 1 0,0-1 0,0 0 0,0 1 0,0-1 0,0 0 0,0 1 0,0-1 0,1 0 0,-1 1 0,0-1 0,0 0 1,0 0-1,0 1 0,0-1 0,0 0 0,1 1 0,-1-1 0,0 0 0,0 0 0,0 1 0,1-1 0,-1 0 0,0 0 0,0 0 0,1 1 0,-1-1 0,0 0 0,0 0 1,1 0-1,-1 0 0,0 0 0,1 0 0,-1 1 0,0-1 0,1 0 0,-1 0 0,0 0 0,1 0 0,-1 0 0,0 0 0,1 0 0,-1 0 0,44 16 215,43 25-1,7 2 33,-74-35-196,-14-4-24,1-1 0,-1 0 1,1-1-1,0 1 0,0-1 0,0-1 0,0 1 0,0-1 1,0-1-1,1 1 0,-1-1 0,11-2 0,38-4-62,-34 4-2750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0:42.213"/>
    </inkml:context>
    <inkml:brush xml:id="br0">
      <inkml:brushProperty name="width" value="0.05" units="cm"/>
      <inkml:brushProperty name="height" value="0.05" units="cm"/>
      <inkml:brushProperty name="color" value="#AB008B"/>
    </inkml:brush>
  </inkml:definitions>
  <inkml:trace contextRef="#ctx0" brushRef="#br0">369 54 5224,'0'0'3049,"10"-4"-2680,31-12 15,-40 16-348,25-12 1942,-16 0-831,-7 8-1013,6-1 1111,-7 6-205,-8 3-648,-191 118 1131,121-78-1101,32-19 234,-51 38-1,93-61-600,0-1 0,0 1-1,0 0 1,-1-1 0,1 0 0,-1 1 0,1-1-1,-1 0 1,1 0 0,-1 0 0,-5 0-1,7-1 16,0 1-1,0-1 0,0 0 0,0 0 0,-1 1 0,1-1 0,0 1 0,0-1 0,0 1 0,0 0 0,0-1 1,0 1-1,0 0 0,0 0 0,0 0 0,-1 1 0,38 5 356,-6 2-357,-1 2 0,48 24 0,-13-5 88,-42-19-67,-19-8-70,0-1 0,0-1 0,1 1 0,-1 0 0,1-1 0,-1 1 0,1-1 0,0 0 0,-1-1 0,8 2 0,21 5-342,-24-5-2144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0:43.536"/>
    </inkml:context>
    <inkml:brush xml:id="br0">
      <inkml:brushProperty name="width" value="0.05" units="cm"/>
      <inkml:brushProperty name="height" value="0.05" units="cm"/>
      <inkml:brushProperty name="color" value="#AB008B"/>
    </inkml:brush>
  </inkml:definitions>
  <inkml:trace contextRef="#ctx0" brushRef="#br0">182 107 6520,'0'0'9189,"-10"4"-8794,-32 14-10,37-15-282,0 0-1,0 1 1,1-1 0,-1 1 0,1 0 0,0 0 0,0 1-1,0-1 1,1 1 0,-1 0 0,-2 5 0,-1 1 81,-3 5 71,1-1-1,0 1 0,1 1 0,1-1 1,1 2-1,-8 29 0,12-37-144,0 1 1,1-1-1,0 1 0,0-1 0,1 1 1,0 0-1,1 0 0,1-1 1,-1 1-1,2-1 0,-1 0 0,8 18 1,-9-25-89,1-1 1,-1 1-1,0-1 1,1 1 0,-1-1-1,1 0 1,0 0-1,-1 0 1,1 0 0,0 0-1,0 0 1,1-1-1,-1 1 1,0-1 0,0 1-1,1-1 1,-1 0-1,4 1 1,-2-1-2,-1 0 0,1-1 0,0 0 0,-1 0 0,1 0 0,0 0 0,-1 0 0,1-1 0,0 1 0,-1-1 0,1 0 0,3-2 0,6-2 24,-1-1 1,1-1 0,-1 0-1,0-1 1,20-18 0,-2-1 98,48-54 0,-65 67-58,-10 12-35,0-1 1,-1 0-1,1 0 1,-1 0-1,0 0 1,3-4-1,-3 7 105,2 4-72,-3-2-82,4 14-14,0 0 0,2 0 0,0 0 0,14 22 0,-18-34 9,-1 0 1,1-1-1,0 0 1,0 1-1,0-1 1,1 0-1,-1 0 1,1-1-1,-1 1 1,1-1-1,0 0 1,0 0-1,0 0 1,0 0-1,0-1 1,0 1-1,1-1 1,-1 0-1,0-1 1,1 1-1,-1-1 1,1 1-1,6-2 1,0 0 14,1 0 1,-1-1 0,0 0-1,0-1 1,0 0-1,0-1 1,0 0 0,-1 0-1,0-1 1,0-1-1,0 0 1,0 0 0,-1-1-1,16-16 1,-6 6 28,-2-2-1,0 0 1,-1-1 0,19-30 0,-29 40-21,-1 0 1,0-1-1,0 0 1,-1 0-1,-1 0 0,0-1 1,0 1-1,-1-1 1,-1 1-1,0-1 1,-1-21-1,0 31-18,0-9 28,-1-1 0,-1 0 1,0 1-1,-5-21 0,6 30-22,0 0-1,0-1 0,0 1 1,0 0-1,-1 0 0,1 0 1,0 0-1,-1 0 0,1 0 1,-1 0-1,0 0 0,0 1 0,0-1 1,0 1-1,0-1 0,0 1 1,0 0-1,0 0 0,0 0 1,-1 0-1,1 0 0,0 0 1,-1 1-1,1-1 0,-1 1 1,1-1-1,-1 1 0,-2 0 1,4 0-12,0 0 0,0 0 0,0 1 0,0-1 0,0 0 0,0 0 0,0 1 0,1-1 0,-1 0 0,0 1 0,0-1 1,0 1-1,0-1 0,1 1 0,-1 0 0,0-1 0,0 1 0,1 0 0,-1 0 0,0-1 0,1 1 0,-1 0 0,1 0 0,-1 0 0,1 0 1,0-1-1,-1 1 0,1 0 0,0 0 0,-1 1 0,-2 29-2959,3-30 2352</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0:44.297"/>
    </inkml:context>
    <inkml:brush xml:id="br0">
      <inkml:brushProperty name="width" value="0.05" units="cm"/>
      <inkml:brushProperty name="height" value="0.05" units="cm"/>
      <inkml:brushProperty name="color" value="#AB008B"/>
    </inkml:brush>
  </inkml:definitions>
  <inkml:trace contextRef="#ctx0" brushRef="#br0">215 1 7632,'0'0'8258,"-12"0"-7923,-2 0-140,1 1 0,-1 0 0,-26 6 0,34-5-84,1-1 0,-1 1 0,0 1-1,0-1 1,1 1 0,0 0 0,-1 0 0,1 0 0,0 1 0,1 0 0,-1 0 0,1 0 0,-8 10 0,6-6 61,1 1-1,0-1 0,0 1 1,1 0-1,1 1 1,-1-1-1,1 1 0,-2 13 1,5-20-140,-1-1 0,1 1 0,-1 0 1,1 0-1,0 0 0,1 0 0,-1 0 0,0 0 1,1 0-1,-1 0 0,1 0 0,0-1 0,0 1 1,0 0-1,0 0 0,1-1 0,-1 1 0,1-1 0,0 1 1,-1-1-1,1 0 0,0 0 0,0 0 0,1 0 1,-1 0-1,0 0 0,1 0 0,-1-1 0,1 1 1,-1-1-1,1 0 0,0 1 0,3 0 0,4 0 18,0 0-1,0-1 0,0 0 1,0 0-1,0-1 0,0 0 1,-1-1-1,1 0 0,16-5 1,91-29 221,-88 25-232,99-41 91,-85 29-2904</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0:53.394"/>
    </inkml:context>
    <inkml:brush xml:id="br0">
      <inkml:brushProperty name="width" value="0.05" units="cm"/>
      <inkml:brushProperty name="height" value="0.05" units="cm"/>
      <inkml:brushProperty name="color" value="#004F8B"/>
    </inkml:brush>
  </inkml:definitions>
  <inkml:trace contextRef="#ctx0" brushRef="#br0">1 0 7832,'0'0'9725,"10"8"-9499,32 21-8,-15-13 196,-7-2 145,26 26 261,-41-37-764,-1 0 1,1 0-1,-1-1 0,1 1 1,0-1-1,0 0 0,0 0 1,0-1-1,10 3 0,52 4 278,-51-7-238,28 3 138,138 11 880,-115-6-692,-47-6-225,40 3 0,-46-3-125,-13-3-68,0 0-1,0 1 1,0-1 0,0 0 0,0 0-1,0 1 1,0-1 0,0 0 0,0 0-1,0 0 1,0 0 0,0 0 0,0-1-1,0 1 1,-1 0 0,1 0-1,0 0 1,2-2 0,2 2 73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0:53.966"/>
    </inkml:context>
    <inkml:brush xml:id="br0">
      <inkml:brushProperty name="width" value="0.05" units="cm"/>
      <inkml:brushProperty name="height" value="0.05" units="cm"/>
      <inkml:brushProperty name="color" value="#004F8B"/>
    </inkml:brush>
  </inkml:definitions>
  <inkml:trace contextRef="#ctx0" brushRef="#br0">0 28 7736,'0'0'7673,"12"0"-7241,99-15 844,-94 14-1021,-1 0 0,1 2 0,-1 0 0,0 1 0,24 5 0,17 2 307,-13-2-132,-35-5-328,0 0 1,0-1-1,0 0 0,1 0 1,-1-1-1,1 0 0,-1-1 0,0 0 1,11-2-1,-16 1-136,-1 0-1,1-1 1,-1 1-1,1-1 1,-1 1-1,0-1 1,0 0-1,0 0 1,0-1 0,2-3-1,0 2-1859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0:55.716"/>
    </inkml:context>
    <inkml:brush xml:id="br0">
      <inkml:brushProperty name="width" value="0.05" units="cm"/>
      <inkml:brushProperty name="height" value="0.05" units="cm"/>
      <inkml:brushProperty name="color" value="#004F8B"/>
    </inkml:brush>
  </inkml:definitions>
  <inkml:trace contextRef="#ctx0" brushRef="#br0">1 55 7024,'0'0'13210,"10"-1"-13027,173-22 1007,-148 19-983,6-1 218,42-10 1,-76 13-367,-1 1 0,1-1 0,0 2 1,0-1-1,-1 1 0,1 0 0,0 0 1,12 3-1,1 9 262,0 1-536,-6-9-3154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0:56.362"/>
    </inkml:context>
    <inkml:brush xml:id="br0">
      <inkml:brushProperty name="width" value="0.05" units="cm"/>
      <inkml:brushProperty name="height" value="0.05" units="cm"/>
      <inkml:brushProperty name="color" value="#004F8B"/>
    </inkml:brush>
  </inkml:definitions>
  <inkml:trace contextRef="#ctx0" brushRef="#br0">123 0 6424,'0'0'11263,"-7"11"-10836,-18 28 191,3 1 1,-19 43-1,34-65-323,3-7-27,0-1-1,0 0 1,-4 21 0,8-27-191,0 0 0,-1-1 0,1 1 0,1 0 0,-1 0 0,1-1 0,-1 1 0,1 0 0,0-1 0,0 1 0,0 0 0,1-1 0,0 0 0,-1 1 0,4 3 0,-3-3-48,0-1 1,0 0-1,1 1 0,0-1 0,-1 0 0,1 0 0,0-1 1,0 1-1,1-1 0,-1 1 0,0-1 0,1 0 0,-1 0 1,1-1-1,0 1 0,0-1 0,0 1 0,-1-1 0,1-1 1,0 1-1,0 0 0,0-1 0,1 0 0,-1 0 0,0 0 1,0 0-1,0-1 0,0 0 0,0 0 0,0 0 0,-1 0 0,1 0 1,0-1-1,0 0 0,-1 1 0,1-1 0,-1-1 0,5-3 1,5-3-495,-9 5-2337</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0:56.682"/>
    </inkml:context>
    <inkml:brush xml:id="br0">
      <inkml:brushProperty name="width" value="0.05" units="cm"/>
      <inkml:brushProperty name="height" value="0.05" units="cm"/>
      <inkml:brushProperty name="color" value="#004F8B"/>
    </inkml:brush>
  </inkml:definitions>
  <inkml:trace contextRef="#ctx0" brushRef="#br0">0 8 12256,'0'0'3952,"69"-8"-4016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0:57.900"/>
    </inkml:context>
    <inkml:brush xml:id="br0">
      <inkml:brushProperty name="width" value="0.05" units="cm"/>
      <inkml:brushProperty name="height" value="0.05" units="cm"/>
      <inkml:brushProperty name="color" value="#004F8B"/>
    </inkml:brush>
  </inkml:definitions>
  <inkml:trace contextRef="#ctx0" brushRef="#br0">119 78 6728,'0'0'10271,"-9"15"-9848,-11 17-35,1 1 0,-14 38 0,24-49-73,2-4 162,0 1 0,-4 20 0,10-34-380,0-1 1,0 1-1,1 0 1,-1 0-1,1 0 0,0 0 1,1 0-1,-1 0 0,1-1 1,0 1-1,0 0 1,1 0-1,2 6 0,-2-8-67,0 0-1,0-1 0,0 1 1,0 0-1,0-1 1,1 1-1,-1-1 0,1 0 1,0 0-1,0 0 0,0 0 1,0-1-1,0 1 0,0-1 1,0 1-1,0-1 1,1 0-1,-1 0 0,0-1 1,1 1-1,-1-1 0,1 0 1,-1 0-1,0 0 0,1 0 1,-1 0-1,1-1 1,-1 1-1,0-1 0,1 0 1,-1 0-1,0 0 0,0-1 1,0 1-1,1-1 1,-2 0-1,1 0 0,0 0 1,4-4-1,4-5 20,-1 0 1,0 0-1,-1-1 1,0-1-1,10-18 0,27-71 138,-34 71-115,-12 30-65,1 1 1,-1-1 0,0 1 0,0-1 0,0 0-1,0 1 1,1-1 0,-1 1 0,0-1 0,1 1-1,-1-1 1,0 1 0,1-1 0,-1 1 0,1-1-1,-1 1 1,0-1 0,1 1 0,-1 0 0,1-1 0,-1 1-1,1 0 1,0 0 0,-1-1 0,1 1 0,-1 0-1,2 0 1,-2 0-1,1 0-1,0 1 0,-1-1 1,1 1-1,0-1 0,-1 1 1,1 0-1,-1-1 0,1 1 1,-1 0-1,1-1 0,-1 1 1,0 0-1,1-1 1,-1 1-1,0 0 0,1 1 1,11 47 77,-10-41-60,0 4 5,1 0 1,1-1-1,5 13 1,-7-19-16,1-1 1,0 1-1,0-1 1,0 0-1,0 0 1,1 0-1,-1 0 1,1 0-1,6 4 1,-6-5-1,0 0 0,-1 0 1,1-1-1,0 0 0,1 1 1,-1-2-1,0 1 0,0 0 0,1-1 1,-1 0-1,1 0 0,-1 0 1,1 0-1,0-1 0,-1 0 1,1 0-1,-1 0 0,1 0 1,0-1-1,-1 0 0,1 0 1,5-2-1,-4 1-2,1 0 1,-1 0-1,1-1 0,-1 0 1,0 0-1,0 0 0,-1-1 1,1 0-1,-1 0 0,0-1 1,0 1-1,0-1 0,0 0 1,-1 0-1,6-9 0,1-6 41,0 0 0,-2 0 0,10-29-1,3-4 108,-20 47-117,1 0 0,-1 0-1,0 0 1,-1 1 0,1-2 0,-1 1 0,-1 0 0,1 0 0,-1 0-1,0 0 1,0 0 0,-1-1 0,1 1 0,-2 0 0,1 0 0,0 0-1,-1 0 1,0 0 0,-1 1 0,-5-11 0,-1 10 134,1 0-4137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5:59:46.928"/>
    </inkml:context>
    <inkml:brush xml:id="br0">
      <inkml:brushProperty name="width" value="0.05" units="cm"/>
      <inkml:brushProperty name="height" value="0.05" units="cm"/>
    </inkml:brush>
  </inkml:definitions>
  <inkml:trace contextRef="#ctx0" brushRef="#br0">166 543 5824,'0'0'6849,"-8"10"-6641,-26 31-23,32-40-166,1 1-1,0 0 0,0 0 0,0-1 1,0 1-1,0 0 0,0 0 1,0 0-1,1 0 0,-1 0 1,1 0-1,-1 0 0,1 0 0,0 0 1,0 1-1,0-1 0,0 0 1,1 3-1,-1 9 102,-1-8-53,1 1-1,-1-1 0,1 0 0,1 1 1,-1-1-1,1 1 0,0-1 1,0 0-1,1 0 0,0 1 0,0-1 1,1-1-1,-1 1 0,1 0 1,0 0-1,1-1 0,6 8 1,-9-12-50,0 0 1,0-1-1,0 1 1,0-1 0,0 1-1,0-1 1,0 1 0,1-1-1,-1 0 1,0 1-1,0-1 1,0 0 0,1 0-1,-1 0 1,0 0 0,0 0-1,0 0 1,0-1-1,1 1 1,-1 0 0,0-1-1,0 1 1,0 0 0,0-1-1,0 1 1,0-1-1,2-1 1,1 0 39,0 0-1,-1 0 1,1-1-1,-1 1 1,0-1-1,5-5 1,15-25 282,9-12 173,-29 42-417,0-1 1,0 1 0,-1-1 0,1 0 0,-1 0 0,0 0 0,0 0 0,0 0 0,-1-1 0,0 1 0,1 0 0,-1-1 0,0-6 0,-1 10-10,-10 32 264,-8 17-233,2 1 0,-10 59 0,13-52-24,-26 71 1,15-64-33,-36 89 143,52-135-145,0-1-1,-20 28 1,28-43-54,0-1 0,-1 1 0,1-1-1,0 1 1,-1-1 0,1 1 0,-1 0 0,1-1-1,-1 0 1,1 1 0,-1-1 0,1 1 0,-1-1-1,1 1 1,-1-1 0,1 0 0,-1 0 0,0 1-1,1-1 1,-1 0 0,0 0 0,1 0 0,-1 1-1,0-1 1,1 0 0,-1 0 0,0 0 0,1 0-1,-1 0 1,0 0 0,1-1 0,-1 1 0,0 0 0,1 0-1,-1 0 1,1-1 0,-1 1 0,0 0 0,1 0-1,-1-1 1,1 1 0,-1-1 0,1 1 0,-1-1-1,1 1 1,-1 0 0,1-1 0,-1 0 0,1 1-1,0-1 1,-1 1 0,0-2 0,0-1 17,-1 0 0,1 0 1,-1 0-1,1 0 0,0 0 0,0 0 1,0-1-1,1 1 0,-1-5 0,1-9 37,1 1 0,0-1 0,2 1 0,0-1-1,0 1 1,2 0 0,0 0 0,1 1 0,13-26-1,-12 32-48,0 0-1,0 1 1,1 0-1,0 0 1,1 1-1,-1 0 0,2 1 1,15-9-1,21-17 24,-43 30-28,109-92 82,21-17-55,-56 50 24,24-31 8,-70 62-50,12-14 24,-41 42-33,-1 0 0,1 0 0,0 0 0,0 0 0,0 0 1,0 1-1,0-1 0,0 0 0,0 1 0,0 0 0,1 0 1,-1 0-1,1 0 0,-1 0 0,1 0 0,-1 0 0,1 1 0,-1-1 1,1 1-1,-1 0 0,1 0 0,0 0 0,4 0 0,1 3 4,0-1-1,-1 1 0,1 0 0,-1 0 0,0 1 1,8 5-1,-1-1-37,10 3 13,-17-8 98,-24-7 28,7 1-96,-1 2 1,1-1 0,-1 1-1,1 1 1,-1 0 0,1 0-1,-1 1 1,1 1 0,0 0-1,-1 0 1,1 1 0,0 0-1,0 0 1,1 1 0,-1 1-1,1 0 1,-13 8 0,8-2-22,11-9 5,0 0 1,-1 0-1,1 1 1,0-1-1,1 1 1,-1 0-1,0 0 1,1 0-1,-1 0 1,1 0 0,0 0-1,0 1 1,1-1-1,-1 1 1,1-1-1,-1 1 1,0 5-1,1-5 0,1 0-1,-1 0 1,1 0-1,0 0 0,0 0 1,0 0-1,1 0 1,-1 0-1,1 0 0,0 0 1,0 0-1,1 0 1,-1-1-1,1 1 0,-1 0 1,1-1-1,1 1 0,-1-1 1,0 0-1,6 6 1,-7-8 5,1-1 1,-1 1 0,1 0 0,0-1-1,-1 1 1,1-1 0,0 0 0,-1 1-1,1-1 1,0 0 0,0 0-1,-1 0 1,1 0 0,0 0 0,0-1-1,-1 1 1,1 0 0,0-1 0,2-1-1,32-13 84,-29 10-64,0 0 1,0-1-1,0 1 0,-1-1 1,0 0-1,0-1 0,-1 0 1,0 1-1,0-2 0,0 1 1,5-13-1,1-3 34,-2 0 1,11-43-1,-10 29 11,-3-1-1,6-73 1,-12 88-40,-1 0 0,-1 1 0,-1-1 0,-2 1 1,0-1-1,-9-29 0,12 51-28,1 0-1,0 0 1,0 0-1,0 1 1,-1-1-1,1 0 1,-1 0-1,1 0 1,0 0-1,-1 0 1,0 1-1,1-1 1,-1 0-1,1 0 1,-1 1-1,0-1 1,1 0 0,-1 1-1,-1-2 1,1 3-3,1-1 1,0 0-1,-1 0 1,1 0-1,-1 1 1,1-1-1,-1 0 1,1 1-1,0-1 1,-1 0-1,1 1 1,-1-1-1,1 0 1,0 1-1,0-1 1,-1 1-1,1-1 1,0 1-1,0-1 1,-1 0-1,1 1 1,0-1-1,0 1 1,0 0-1,-9 38-100,6-13 42,2 0-1,0 1 0,2-1 0,1 0 0,7 35 1,2-9-61,29 83 1,-37-126 104,1 0 0,0-1-1,0 1 1,1-1 0,0 0 0,1 0 0,0 0 0,12 12-1,-16-19 23,0 0-1,0 1 0,0-1 0,1 0 1,-1-1-1,0 1 0,1 0 0,-1 0 1,0-1-1,1 0 0,-1 1 0,1-1 1,-1 0-1,1 0 0,-1 0 0,0-1 1,1 1-1,-1 0 0,1-1 0,-1 0 1,0 0-1,1 1 0,-1-1 0,0 0 1,0-1-1,0 1 0,3-2 1,1-1 17,1 0 1,-1-1 0,0 0 0,0 0 0,-1 0 0,1-1 0,5-8 0,-6 7 7,0-1 1,0 1-1,-1-1 1,0 1-1,0-1 1,-1 0-1,0-1 1,-1 1-1,1 0 1,-2-1-1,1 0 1,-1 1-1,0-1 1,-1-9-1,0 17-36,8-5-44,-2 6 45,0 0 0,-1 1 0,1-1 0,0 1 0,-1 0 0,1 1 0,0-1 0,-1 1 0,0 0 0,1 1 0,-1-1 0,0 1 0,0 0 0,-1 0 0,1 1 0,0-1 0,-1 1 0,0 0 0,0 0 0,0 0 0,-1 1 0,1 0 0,2 5 0,33 46-49,-37-53 52,0 0 0,0 0 0,1 0 0,-1 0 0,1 0 0,0-1 0,0 1 0,0-1 0,0 0 0,0 1 0,0-2 0,1 1 0,-1 0 0,1-1 0,-1 1 1,1-1-1,0 0 0,-1 0 0,1 0 0,0-1 0,0 0 0,-1 1 0,1-1 0,0 0 0,0-1 0,0 1 0,-1-1 0,1 0 0,4-1 0,10-4 59,-1-1 0,0-1 0,-1 0 0,29-20 0,-7 5 133,-23 12-110,-6 6-10,-13 21-76,1-7-24,0 1 1,1 0-1,0 0 0,0 0 1,0 20-1,3-27 29,0 0 0,0 0-1,1 0 1,-1 0 0,0 0-1,1-1 1,0 1 0,0 0 0,0-1-1,0 1 1,0-1 0,0 0-1,1 1 1,-1-1 0,1 0-1,3 2 1,-4-3 10,0 0 0,0 1 0,-1-1 0,1 0 0,0 0 0,0 0 0,0-1 0,0 1 0,0 0 0,0-1 0,0 1 0,1-1 0,-1 0 0,0 0-1,0 0 1,0 0 0,0 0 0,0 0 0,0 0 0,1-1 0,-1 1 0,0-1 0,0 0 0,0 1 0,2-2 0,-3 0 6,0 1 0,0-1 0,0 1-1,0-1 1,0 1 0,-1-1 0,1 0 0,0 1 0,-1-1 0,1 0-1,-1 0 1,0 1 0,0-1 0,0 0 0,0 0 0,0 1 0,0-1 0,0 0-1,0 0 1,-1 0 0,0-2 0,0-2 11,-1-1 0,1 1 0,-2 0 0,-3-9 0,0 5-10,0 2 0,0-1 0,-1 1-1,-1 0 1,1 0 0,-1 0-1,0 1 1,-1 1 0,-10-7 0,19 13-21,-1-1 1,0 1 0,0 0-1,0-1 1,0 1 0,0 0-1,0 0 1,0 0 0,1 0-1,-1 0 1,0 0-1,0 0 1,0 0 0,0 0-1,0 0 1,0 0 0,0 0-1,0 1 1,1-1 0,-2 1-1,1-1 1,1 0 0,-1 0 0,1 0 0,0 1 0,-1-1-1,1 0 1,-1 0 0,1 0 0,0 0 0,-1 1-1,1-1 1,0 0 0,-1 1 0,1-1 0,0 0 0,0 0-1,-1 1 1,1-1 0,0 0 0,0 1 0,-1-1 0,1 1-1,0-1 1,0 0 0,0 1 0,0-1 0,-1 0 0,1 1-1,0-1 1,0 1 0,0-1 0,0 1 0,0-1 0,0 0-1,0 1 1,1 0 4,0 0-1,0-1 1,0 0-1,0 1 1,0-1-1,0 1 1,0-1-1,0 0 1,0 0-1,0 1 1,0-1-1,0 0 1,0 0-1,0 0 1,0 0-1,0 0 0,0 0 1,0 0-1,1-1 1,25-5-23,-22 5 16,39-7-10,-30 6 5,-1-1 1,1 1-1,-1-2 1,0 0-1,26-12 1,-23 8 18,30-11 1,-13 6 1,-30 13-9,0-1 0,0 0 1,0 1-1,0-1 0,0 1 0,0 0 1,0 0-1,0 0 0,0 0 1,0 1-1,0-1 0,0 1 1,0 0-1,0 0 0,0 0 1,0 0-1,0 0 0,0 1 1,-1-1-1,1 1 0,-1-1 0,1 1 1,-1 0-1,0 0 0,1 1 1,1 1-1,2 3 1,0 1 0,0-1-1,0 1 1,-1 0 0,0 0 0,-1 0 0,5 12-1,-8-15 11,0-1-1,0 1 0,-1 0 1,0 0-1,0-1 0,0 11 0,-1 0 12,1-15-10,13-12 156,89-64 94,-101 75-258,1 0-1,-1 0 1,1 0-1,-1 0 1,1 0-1,0 1 1,-1-1-1,1 0 1,0 1-1,-1-1 1,1 1-1,0 0 1,0 0-1,-1-1 1,1 1-1,0 0 1,0 1-1,0-1 1,-1 0-1,1 0 1,0 1-1,0-1 1,-1 1-1,1-1 1,2 2-1,-3-1 2,1 1 0,-1-1-1,0 0 1,1 1 0,-1-1 0,0 1-1,0 0 1,0-1 0,0 1 0,0 0-1,0 0 1,-1-1 0,1 1 0,-1 0-1,1 0 1,-1 0 0,0 0 0,1 0-1,-1 0 1,0 0 0,0 0 0,-1 4-1,-5 28-8,0 13 64,6-47-59,0 0 0,0 0 0,1 1 0,-1-1 0,0 0 0,0 0 0,0 0 0,0 0-1,0 0 1,0 1 0,1-1 0,-1 0 0,0 0 0,0 0 0,0 0 0,0 0 0,1 0 0,-1 0 0,0 1 0,0-1-1,0 0 1,0 0 0,1 0 0,-1 0 0,0 0 0,0 0 0,0 0 0,1 0 0,-1 0 0,0 0 0,0 0-1,0 0 1,1 0 0,-1 0 0,0 0 0,0 0 0,0-1 0,0 1 0,1 0 0,-1 0 0,0 0 0,0 0 0,0 0-1,0 0 1,1 0 0,-1-1 0,0 1 0,0 0 0,0 0 0,0 0 0,11-8 27,56-76 161,14 3 57,-80 80-244,0 0 1,0 0-1,0 0 1,0 0-1,0 0 1,1 0-1,-1 1 1,0-1-1,0 0 1,1 1 0,-1-1-1,0 1 1,1-1-1,-1 1 1,0 0-1,1 0 1,-1-1-1,1 1 1,-1 0-1,1 0 1,-1 0 0,0 1-1,1-1 1,-1 0-1,1 0 1,-1 1-1,0-1 1,1 1-1,-1-1 1,0 1-1,0 0 1,1-1-1,-1 1 1,0 0 0,0 0-1,0 0 1,0 0-1,0 0 1,0 0-1,0 0 1,0 0-1,0 2 1,6 6-17,-2 1 0,1 0 0,-1 0 0,5 16 0,-1-4-13,-7-17 25,1 1 0,0-1 0,0 0 0,1 0 0,6 8 0,-8-12 3,-1 0 0,1 1 0,-1-1 0,1 0 0,-1-1-1,1 1 1,-1 0 0,1 0 0,0-1 0,0 1 0,-1-1 0,1 1 0,0-1 0,0 0 0,-1 0 0,1 1-1,0-1 1,0-1 0,0 1 0,-1 0 0,1 0 0,3-1 0,16-6 36,0-1 1,0-1-1,-1-1 0,0-1 1,22-14-1,13-8 7,-53 31-44,0 1 0,1 0 0,0 0 0,-1 0 0,1 0 1,-1 0-1,1 0 0,0 1 0,0-1 0,0 1 0,-1 0 0,1 0 0,0 0 0,0 0 0,0 0 0,5 2 1,-1 0-1,0 1-1,-1 1 1,1-1 0,0 1 0,5 5 0,-11-8 0,2 0 3,0 2 13,1-1 1,0 1 0,0-1 0,0 0 0,8 3 0,-14-7-8,1 0 0,-1 0 0,1 0 0,0 0 0,0 0-1,0 0 1,0 0 0,-1-4 0,-5-9 30,7 14-37,-1-1 0,0 1 1,0 0-1,0-1 0,0 1 1,0 0-1,-1 0 0,1-1 0,0 1 1,-1 0-1,1 0 0,0 0 0,-1 1 1,1-1-1,-1 0 0,0 0 0,1 1 1,-1-1-1,0 1 0,1-1 0,-1 1 1,0 0-1,1 0 0,-1 0 1,0 0-1,1 0 0,-1 0 0,0 0 1,0 1-1,1-1 0,-3 1 0,2 0-1,-1 1 0,0-1-1,0 1 1,1 0-1,-1-1 1,1 1 0,0 0-1,0 1 1,-1-1-1,1 0 1,0 1 0,1-1-1,-1 1 1,0 0-1,1-1 1,-2 5 0,0-1-3,0 0 1,1 0-1,-1 1 1,1-1-1,0 1 1,1-1 0,0 1-1,0 0 1,0 0-1,1-1 1,0 1 0,0 0-1,1 0 1,2 9-1,-2-10-8,1-1 0,0 1 0,0 0 0,5 8-1,-6-11 8,0-1 0,1 0-1,-1 0 1,0 0 0,1 0-1,0-1 1,-1 1-1,1 0 1,0-1 0,0 1-1,0-1 1,0 1 0,0-1-1,3 1 1,-2-2 7,0 0 0,0-1-1,0 0 1,0 1 0,0-1 0,0 0 0,0-1 0,0 1-1,0 0 1,0-1 0,0 0 0,-1 1 0,1-1-1,4-5 1,-2 1 1,-1 0-1,1-1 0,-1 1 1,0-1-1,-1 0 0,1-1 1,-1 1-1,1-9 0,2 1 1,-5 13 0,6-12 84,-4 14-53,1 7-32,-1 0-13,0-1 1,0 0-1,1 0 1,0 0 0,0 0-1,1-1 1,4 5 0,40 35-44,-43-39 51,1-1-6,-1 0 1,0 0 0,1-1 0,0 0-1,0-1 1,0 1 0,0-1-1,1-1 1,-1 1 0,1-1 0,0 0-1,0-1 1,-1 0 0,1 0 0,0-1-1,0 0 1,0-1 0,0 1-1,0-1 1,15-4 0,-2-2 28,-1 0 0,1-2 1,-1 0-1,-1-1 0,0-1 0,24-18 1,-35 24-5,-1 0 1,0-1 0,0 1-1,-1-1 1,0-1 0,0 1-1,0-1 1,-1 0 0,0 0-1,5-9 1,-11 12-4,-6 7-4,-6 7-2,-1 4-2,4-6-10,1 1 1,0 1-1,0 0 1,-13 20 0,21-28-1,0 0-1,-1 1 1,1-1 0,0 1 0,0-1 0,1 0 0,-1 1-1,0-1 1,1 1 0,0 0 0,-1-1 0,1 1 0,0-1 0,0 1-1,1 0 1,-1-1 0,0 1 0,1-1 0,0 1 0,-1-1-1,1 1 1,0-1 0,0 1 0,1-1 0,-1 0 0,0 0 0,1 0-1,-1 0 1,1 0 0,3 4 0,-2-4 1,-1 1 1,1-1-1,0 0 0,0 1 0,0-1 1,0 0-1,0-1 0,1 1 1,-1 0-1,1-1 0,-1 0 1,1 0-1,5 1 0,-6-2 6,0 0 0,-1 0 0,1 0-1,-1 0 1,1-1 0,-1 1 0,1-1 0,0 0-1,-1 0 1,0 0 0,1 0 0,-1 0 0,0 0-1,1-1 1,-1 1 0,0-1 0,0 1 0,0-1-1,0 0 1,2-3 0,1-2 19,0 1 0,0 0 0,-1-1 0,0 0 0,0 0 0,-1 0 0,0 0 0,0-1 0,-1 1 0,0-1 1,0 0-1,-1 0 0,0 1 0,0-1 0,-1 0 0,-1-11 0,1 18-18,0 0 0,0 1 0,0-1 0,0 0-1,0 0 1,0 0 0,0 1 0,0-1 0,-1 0 0,1 0 0,0 1 0,-1-1 0,1 0 0,0 1 0,-1-1 0,1 0-1,-1 1 1,1-1 0,-2 0 0,2 1-2,0 0-1,-1 0 1,1 0-1,-1 0 1,1 0-1,-1 0 1,1 0-1,0 0 1,-1 0-1,1 0 1,0 0-1,-1 1 1,1-1-1,-1 0 0,1 0 1,0 0-1,-1 1 1,1-1-1,0 0 1,-1 1-1,1-1 1,0 0-1,0 0 1,-1 1-1,1 0 1,-3 2-3,1 1 0,-1 0 0,1 0 0,0 0 0,-2 6 0,-2 16-15,1-1 1,1 1-1,1 0 0,1 38 1,0-8-23,-3 30 13,-13 141-48,17-222 72,0 1 0,0 0 0,0-1 0,-1 0 0,0 1 0,0-1 0,0 0 0,-1 0 0,-6 10 0,7-13 0,1 0 1,-1 0 0,0 0 0,-1-1 0,1 1 0,0 0-1,0-1 1,-1 1 0,1-1 0,-1 0 0,1 0 0,-1 0 0,0 0-1,1 0 1,-1-1 0,0 1 0,0-1 0,1 0 0,-1 0-1,0 0 1,0 0 0,-4-1 0,-2 0 21,-1 0-1,0-1 1,0 0 0,1-1-1,-1 0 1,1-1-1,0 0 1,0 0 0,0-1-1,0 0 1,1-1 0,0 1-1,0-2 1,1 1 0,-1-1-1,-6-9 1,13 15-18,1-1-1,-1 1 1,1 0-1,0 0 1,-1 0 0,1 0-1,0-1 1,0 1-1,0 0 1,0 0 0,0-1-1,0 1 1,1 0 0,-1 0-1,0 0 1,0-1-1,1 1 1,-1 0 0,1 0-1,-1 0 1,1 0 0,0 0-1,-1 0 1,1 0-1,0 0 1,0 0 0,-1 0-1,1 0 1,0 0 0,0 1-1,0-1 1,2-1-1,36-24 21,-5 8-19,-1-2 0,0-2 0,-2-1 0,0-1 0,38-40 0,61-86 69,-122 138-51,0 0 0,8-18 0,15-21 50,-10 18-39,-14 21-23,0 0-1,16-19 0,-21 29-12,0-1 0,0 1-1,1 0 1,-1 0 0,1 0-1,-1 0 1,1 1 0,-1-1 0,1 1-1,0-1 1,0 1 0,0 0 0,0 0-1,0 0 1,0 1 0,0-1-1,5 0 1,-7 2-2,1-1 1,-1 1-1,1-1 0,-1 1 0,1 0 1,-1-1-1,1 1 0,-1 0 0,0 0 1,1 0-1,-1 0 0,0 0 1,0 0-1,0 1 0,0-1 0,0 0 1,0 1-1,0-1 0,0 0 0,0 1 1,-1-1-1,1 1 0,0 2 0,2 2-8,-1 1-1,0 0 1,0-1 0,0 9-1,-3 39-38,-1-19 30,2-35 21,0 0 0,0 0 0,0 0 0,0 0 0,0 0 1,0 0-1,0 0 0,0 1 0,0-1 0,0 0 0,0 0 0,0 0 0,0 0 0,0 0 0,0 0 0,0 0 0,0 0 0,0 0 0,0 0 0,0 0 0,0 1 0,1-1 0,-1 0 0,0 0 0,0 0 1,0 0-1,0 0 0,0 0 0,0 0 0,0 0 0,0 0 0,0 0 0,0 0 0,0 0 0,1 0 0,-1 0 0,0 0 0,0 0 0,0 0 0,0 0 0,0 0 0,0 0 0,0 0 0,0 0 1,0 0-1,1 0 0,-1 0 0,0 0 0,0 0 0,0 0 0,0 0 0,0 0 0,0 0 0,0 0 0,0 0 0,0 0 0,0 0 0,0 0 0,0 0 0,1-1 0,-1 1 0,0 0 0,0 0 0,8-8 9,9-12 18,-16 19-23,10-14 57,16-29 0,-21 32-21,1 1 0,0 0 0,0 0 0,1 1-1,16-17 1,-23 26-35,0 0 1,1 0-1,-1 0 0,0 0 0,0 1 0,1-1 0,-1 0 0,0 0 1,1 1-1,-1-1 0,0 1 0,1-1 0,-1 1 0,1 0 0,-1-1 1,1 1-1,1 0 0,-2 0-4,1 1 1,-1-1-1,0 0 0,0 1 1,0-1-1,0 1 0,0-1 1,0 1-1,0 0 0,0-1 1,0 1-1,0 0 0,0 0 1,-1 0-1,1-1 0,0 1 1,1 2-1,2 4-9,-1 1 0,1-1 0,-1 1 1,-1 0-1,3 10 0,2 4-8,-3-12 6,0 0 1,1-1-1,1 1 1,0-1-1,0 0 1,12 13-1,-15-19 11,1 0 0,-1 0 1,0 0-1,1-1 0,0 1 0,0-1 0,0 0 0,0 0 0,0 0 0,0-1 0,0 1 0,0-1 1,1 0-1,-1 0 0,1-1 0,-1 1 0,0-1 0,9 0 0,0-2 11,0 0 1,0 0-1,0-2 0,0 1 0,-1-1 1,0-1-1,1-1 0,-2 1 0,1-2 1,-1 0-1,0 0 0,0-1 0,-1 0 1,0-1-1,13-14 0,-19 17 7,0 0-1,0-1 0,-1 0 1,1 0-1,-2 0 1,5-13-1,-6 17-9,0 0 0,-1-1 0,1 1 0,-1 0 0,1 0 0,-1 0 1,0 0-1,0-1 0,-1 1 0,1 0 0,-1 0 0,1 0 0,-1 0 0,0 0 0,0 0 0,0 0 0,-1 0 0,-2-5 1,3 7-8,0 1 0,0-1 1,0 0-1,0 1 0,0-1 1,0 1-1,0 0 0,0-1 1,0 1-1,0 0 0,0-1 1,0 1-1,0 0 0,0 0 1,0 0-1,-1 0 0,1 0 1,0 0-1,0 1 0,0-1 1,0 0-1,0 0 0,-2 2 1,-22 10 9,21-8-12,0-1 1,0 2-1,1-1 1,-1 0-1,1 1 1,0-1 0,0 1-1,1 0 1,-1 0-1,1 0 1,0 0-1,0 0 1,1 1 0,0-1-1,0 1 1,0-1-1,0 1 1,1-1-1,0 1 1,0-1 0,1 1-1,-1-1 1,1 1-1,0-1 1,1 0-1,2 8 1,-2-8-1,0 0 0,0 0 0,1-1 1,-1 1-1,1-1 0,0 0 0,1 1 0,-1-1 0,1-1 1,-1 1-1,1-1 0,0 1 0,0-1 0,1 0 0,-1 0 0,1-1 1,-1 0-1,1 1 0,0-1 0,0-1 0,0 1 0,0-1 1,0 0-1,0 0 0,0 0 0,1-1 0,-1 0 0,8 0 1,-2-2 8,1 0 1,-1 0 0,1-1 0,-1 0 0,0-1-1,-1 0 1,1-1 0,-1 0 0,13-8 0,-8 3 14,-1-1 0,-1 0 0,0-1 1,0-1-1,17-22 0,-13 12 9,-1-2 0,-1 1 0,-1-2 0,-2 0-1,0 0 1,-2-1 0,9-37 0,5-61 62,-10 47-29,-14 77-64,11-76 79,-10 69-70,-1 0 0,0 0 0,0 1 0,-1-1 0,0 0 0,-1 0 0,-3-13 0,5 21-11,-1 0-1,1-1 1,0 1-1,0-1 1,0 1-1,0-1 1,-1 1 0,1 0-1,0-1 1,0 1-1,-1-1 1,1 1-1,0 0 1,-1-1-1,1 1 1,0 0 0,-1 0-1,1-1 1,0 1-1,-1 0 1,1 0-1,-1-1 1,1 1-1,0 0 1,-1 0 0,1 0-1,-1 0 1,1 0-1,-1 0 1,0 0-1,-12 7-20,-10 21-14,22-26 33,-7 9-16,1 2-1,1-1 0,0 1 1,1 0-1,1 0 0,0 0 1,0 1-1,-1 14 1,-7 116-89,10-98 89,-1-8-8,2 0 0,2 0-1,2 0 1,1 0 0,1-1-1,12 39 1,-13-67 22,0-1-1,0 1 0,0-1 1,1-1-1,0 1 1,1-1-1,0 1 0,10 9 1,-14-16 8,0 0 0,0 0 1,0-1-1,0 1 0,1 0 1,-1-1-1,0 1 0,0-1 1,1 0-1,-1 1 0,0-1 1,1 0-1,-1-1 0,0 1 1,0 0-1,1-1 0,-1 1 0,0-1 1,0 0-1,0 1 0,1-1 1,1-2-1,3 0 12,1-1-1,-1 0 1,0-1 0,11-8-1,-10 6 7,0-1 0,0-1-1,-1 1 1,-1-1 0,1 0-1,8-18 1,23-63 143,-32 72-116,-1 10-29,-1-2 11,-12 92-88,8-69 37,0 0 0,4 19-1,-3-28 25,-1 0-1,2 0 1,-1 0-1,0 0 1,1 0-1,0-1 1,0 1-1,0 0 1,0-1-1,0 1 1,5 4-1,-6-7 0,0-1 0,1 1 0,-1-1 0,0 1-1,0-1 1,1 1 0,-1-1 0,0 0 0,0 1-1,1-1 1,-1 0 0,0 0 0,1 0-1,-1 0 1,0 0 0,0-1 0,1 1 0,-1 0-1,2-1 1,26-8 24,-26 8-24,71-25 37,-46 17-13,0 0 1,0-3-1,42-22 0,-63 29-25,-3 2 6,-6 7 7,-33 31 71,30-31-83,0 0-1,0 1 0,0-1 1,0 1-1,1 0 0,0 1 0,0-1 1,0 0-1,1 1 0,0 0 1,-5 12-1,8-16-4,0 0 0,0-1 0,0 1-1,1 0 1,-1 0 0,1 0 0,-1 0 0,1 0 0,0 0 0,-1-1 0,1 1 0,0 0 0,0-1 0,0 1 0,0 0 0,1-1-1,-1 1 1,0-1 0,1 0 0,1 2 0,34 24 51,-34-25-40,1 0-1,0-1 1,0 1-1,0-1 1,0 0-1,0 0 1,1 0-1,-1-1 1,0 1-1,0-1 1,1 0-1,-1 0 1,6-1-1,2-2 10,1 0-1,-1 0 1,13-6-1,-18 5-76,0 0-916,-2 3-3256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4:54.980"/>
    </inkml:context>
    <inkml:brush xml:id="br0">
      <inkml:brushProperty name="width" value="0.05" units="cm"/>
      <inkml:brushProperty name="height" value="0.05" units="cm"/>
      <inkml:brushProperty name="color" value="#004F8B"/>
    </inkml:brush>
  </inkml:definitions>
  <inkml:trace contextRef="#ctx0" brushRef="#br0">1 77 17183,'0'0'5472,"38"-66"-5024,-32 56-184,0 10 0,-2 0 32,-8 0-328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0:59.507"/>
    </inkml:context>
    <inkml:brush xml:id="br0">
      <inkml:brushProperty name="width" value="0.05" units="cm"/>
      <inkml:brushProperty name="height" value="0.05" units="cm"/>
      <inkml:brushProperty name="color" value="#004F8B"/>
    </inkml:brush>
  </inkml:definitions>
  <inkml:trace contextRef="#ctx0" brushRef="#br0">1 140 7832,'0'0'7088,"2"12"-6646,12 230 2571,-8-122 66,-6-119-3007,0-1 0,0 1 0,0-1 0,1 0-1,-1 1 1,0-1 0,1 1 0,-1-1 0,0 0 0,0 1 0,1-1 0,-1 0-1,1 1 1,-1-1 0,0 0 0,1 0 0,-1 1 0,1-1 0,-1 0 0,1 0 0,-1 0-1,0 0 1,1 0 0,-1 1 0,1-1 0,-1 0 0,1 0 0,-1 0 0,1 0-1,-1 0 1,1 0 0,-1-1 0,1 1 0,0 0 0,0-1-67,1-1 1,-1 1-1,0-1 1,1 1-1,-1-1 0,0 1 1,0-1-1,0 0 1,0 0-1,0 0 0,-1 1 1,1-1-1,-1 0 1,1 0-1,-1 0 0,1 0 1,-1-4-1,3-7 10,20-80 75,17-56 57,-34 135-90,0 0 0,1 1 0,1-1 0,0 1 0,12-15-1,-4 6 62,-10 15-77,-1 0 0,1 0 0,1 1 0,-1 0 0,1 0 0,15-9 0,49-23 270,-52 28-222,-15 9-64,-1-1 0,1 0 1,-1 1-1,1 0 1,0 0-1,0 0 0,-1 0 1,1 1-1,0-1 1,0 1-1,0 0 0,6 1 1,-8 0-11,1-1 1,-1 1-1,1 0 0,-1 0 1,0 0-1,1 0 1,-1 0-1,0 1 1,0-1-1,0 1 0,0-1 1,0 1-1,0 0 1,0 0-1,0 0 1,-1 0-1,1 0 0,-1 0 1,2 4-1,5 10 44,-1 0 0,0 1 0,-2 0 0,6 25 0,7 73 161,1 2 64,-13-85-158,-2-12-9,0-1 0,8 20 0,-11-35-55,0-2-51,-1-1-1,0 1 1,1 0-1,-1-1 1,1 1-1,0-1 1,0 1-1,-1-1 1,1 1-1,0-1 1,2 3-1,-2-4-7</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1:00.192"/>
    </inkml:context>
    <inkml:brush xml:id="br0">
      <inkml:brushProperty name="width" value="0.05" units="cm"/>
      <inkml:brushProperty name="height" value="0.05" units="cm"/>
      <inkml:brushProperty name="color" value="#004F8B"/>
    </inkml:brush>
  </inkml:definitions>
  <inkml:trace contextRef="#ctx0" brushRef="#br0">1 35 8240,'0'0'6586,"0"11"-5988,0 84 1076,0-88-1480,0 0 1,1 0-1,0 1 1,0-1-1,1 0 0,0 0 1,0 0-1,5 10 0,-6-15-131,0 0 0,0 0 0,0 0 0,0 0 0,1 0 0,-1-1 0,1 1 0,-1 0 0,1-1 0,0 1 0,0-1 0,-1 0 0,1 1 0,0-1 0,0 0 0,0 0 0,0 0 0,1 0 0,-1-1-1,0 1 1,0-1 0,0 1 0,1-1 0,-1 0 0,0 1 0,0-1 0,1-1 0,-1 1 0,0 0 0,0 0 0,4-2 0,0 0 33,1 0 1,-1-1-1,0 0 1,1 0-1,-2-1 1,1 1-1,0-1 1,-1-1-1,1 1 0,-1-1 1,8-10-1,0-1 119,-2 0 0,19-33-1,-25 39-69,1-1-1,6-22 1,-11 30-102,0-1 0,0 1 0,-1 0 0,1-1 0,-1 1 0,0-1 1,1 1-1,-2-1 0,1 1 0,0 0 0,-1-1 0,1 1 0,-1-1 0,-2-4 0,2 8-12,-1 0-1,1 0 0,0 1 1,-1-1-1,1 0 0,-1 0 1,1 1-1,0-1 0,-1 0 1,1 1-1,0 0 0,0-1 0,-1 1 1,1 0-1,0-1 0,0 1 1,-2 2-1,-7 2 98,5-2-108,0 0 1,-1 0-1,1 0 1,1 1 0,-1-1-1,0 1 1,1 1-1,0-1 1,0 0 0,0 1-1,1 0 1,-4 5-1,-3 4-162,4-11-234</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1:01.519"/>
    </inkml:context>
    <inkml:brush xml:id="br0">
      <inkml:brushProperty name="width" value="0.05" units="cm"/>
      <inkml:brushProperty name="height" value="0.05" units="cm"/>
      <inkml:brushProperty name="color" value="#004F8B"/>
    </inkml:brush>
  </inkml:definitions>
  <inkml:trace contextRef="#ctx0" brushRef="#br0">1 161 7432,'0'0'10697,"12"9"-10219,39 29 4,-44-33-318,-1-1 0,0 0 0,1 0 0,0 0 0,0-1 0,0 0 0,0-1 0,1 1 0,-1-1 0,1-1 0,0 1 0,-1-1 0,1-1 0,0 0 0,-1 0 0,1 0 0,0-1 0,-1 0 0,1 0 0,0-1 0,-1 0 0,0 0 1,1-1-1,-1 0 0,0 0 0,0-1 0,-1 0 0,1 0 0,-1 0 0,0-1 0,0 0 0,0 0 0,7-10 0,-11 12-112,1 0 1,-1 0 0,0 0-1,-1 0 1,1 0-1,0-1 1,-1 1-1,0-1 1,0 1 0,0-1-1,0 1 1,0-6-1,0 1 59,-2 0 0,1 0 0,-1 0 0,-3-13 1,3 17-75,0 0 1,-1 0 0,1 0 0,-1 0-1,1 0 1,-1 0 0,-1 0 0,1 1 0,0-1-1,-1 1 1,0-1 0,1 1 0,-1 0 0,-1 0-1,1 0 1,0 1 0,-1-1 0,1 1-1,-1 0 1,-5-3 0,4 4-10,0-1-1,0 0 1,0 1-1,0 0 1,0 0-1,0 1 1,0-1-1,-1 1 1,1 1-1,0-1 1,0 0-1,-1 1 1,1 0-1,0 1 1,0-1-1,-7 4 1,5-2 2,0 1 0,0 0 0,0 0 0,1 1-1,0 0 1,0 0 0,0 1 0,1-1 0,-1 1 0,1 0 0,1 1 0,-1-1 0,1 1 0,0 0 0,1 0 0,0 0 0,0 1 0,-3 12 0,2-4 27,0 0 0,1 0 0,2 1 0,-1-1 1,2 1-1,0-1 0,5 32 0,-4-39-30,1-1 0,0 0 0,0 0 0,1 0 0,0 0 0,1-1 0,0 1 0,0-1-1,0 0 1,1 0 0,0 0 0,0-1 0,1 1 0,0-1 0,10 8 0,-4-6 23,1 1 0,0-2 0,0 0 1,1 0-1,-1-1 0,2-1 0,24 6 0,-23-7 28,0-1-1,0 0 0,32 1 0,-41-4-48,1-1 0,0 0-1,-1 0 1,1 0 0,-1-1 0,0 0 0,1-1-1,-1 1 1,0-1 0,12-8 0,-5 4-132,8-5-55,-14 2-3992</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1:02.720"/>
    </inkml:context>
    <inkml:brush xml:id="br0">
      <inkml:brushProperty name="width" value="0.05" units="cm"/>
      <inkml:brushProperty name="height" value="0.05" units="cm"/>
      <inkml:brushProperty name="color" value="#004F8B"/>
    </inkml:brush>
  </inkml:definitions>
  <inkml:trace contextRef="#ctx0" brushRef="#br0">182 65 5016,'0'0'9326,"1"-10"-8947,0-32 6,-1 41-350,0 1-1,0-1 1,0 0 0,0 1-1,-1-1 1,1 1 0,0-1-1,0 1 1,-1-1 0,1 1-1,0-1 1,-1 1 0,1-1-1,-1 1 1,1-1 0,-1 1-1,1-1 1,-1 1-1,1 0 1,-1-1 0,1 1-1,-1 0 1,1 0 0,-1-1-1,1 1 1,-1 0 0,0 0-1,1 0 1,-1 0 0,0 0-1,1 0 1,-1 0-1,1 0 1,-1 0 0,0 0-1,1 0 1,-1 0 0,0 0-1,-22 5 918,23-5-948,-10 4 316,0 0 1,0 1 0,0 0 0,0 1-1,1 0 1,-1 1 0,2 0-1,-10 8 1,14-11-225,-1 1 0,1-1-1,0 1 1,1 0 0,-1 0 0,1 0 0,0 1 0,0-1 0,0 1 0,1 0-1,0 0 1,0 0 0,0 0 0,1 0 0,0 0 0,0 6 0,1-8-42,1 0 0,-1 0 1,1 0-1,1 0 0,-1-1 1,0 1-1,1 0 0,0-1 1,-1 1-1,1-1 0,1 0 1,-1 0-1,0 0 0,5 4 0,-5-5-24,0 1 0,0-1-1,0 0 1,0 0-1,1 0 1,-1-1 0,1 1-1,0-1 1,-1 1 0,1-1-1,0 0 1,0 0-1,0 0 1,-1 0 0,1-1-1,0 1 1,0-1-1,6 1 1,1-3 14,-1 0 1,0 0-1,1-1 1,-1 0-1,0 0 0,0-1 1,-1 0-1,1-1 1,-1 0-1,0 0 0,10-9 1,-13 9-19,1 0 1,-1-1-1,0 1 1,-1-1-1,1 0 1,-1 0 0,0-1-1,-1 1 1,0-1-1,0 0 1,0 0-1,-1 0 1,1 0-1,-2-1 1,2-8-1,-3 13-8,1 1 0,-1-1 0,0 1 0,0-1 0,0 0 0,0 1 0,0-1 0,-1 1 0,1-1 0,-1 1 0,0-1 0,1 1 0,-1-1 0,0 1 0,-1 0 0,1-1 0,0 1 0,-1 0 0,1 0 0,-1 0 0,-3-4 0,2 4 6,0 1 1,0-1-1,0 1 1,0-1-1,0 1 1,-1 0-1,1 0 1,0 1-1,-1-1 1,1 1-1,0-1 1,-1 1-1,1 0 1,0 0-1,-1 0 1,-4 2-1,-4 1-33,1 0-1,0 0 1,0 1-1,0 1 0,0 0 1,1 1-1,0 0 1,0 0-1,1 1 1,-1 0-1,-10 11 1,12-7-512,7-5-2982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1:38.285"/>
    </inkml:context>
    <inkml:brush xml:id="br0">
      <inkml:brushProperty name="width" value="0.05" units="cm"/>
      <inkml:brushProperty name="height" value="0.05" units="cm"/>
      <inkml:brushProperty name="color" value="#004F8B"/>
    </inkml:brush>
  </inkml:definitions>
  <inkml:trace contextRef="#ctx0" brushRef="#br0">102 91 8640,'0'0'9786,"6"-10"-9509,1-2-179,-5 7-32,1 0 0,0 0 0,1 0 0,-1 0 0,1 0 0,6-5 0,-10 9-37,0 1-1,1 0 0,-1-1 0,0 1 1,0-1-1,0 1 0,1 0 1,-1-1-1,0 1 0,0-1 0,0 1 1,0-1-1,0 1 0,0-1 0,0 1 1,0-1-1,0 1 0,0 0 0,0-1 1,0 1-1,0-1 0,0 1 1,0-1-1,-1 0 0,1 1-12,0 0 0,0 0 0,0 0 0,0 0 0,-1-1 0,1 1 0,0 0 0,0 0 0,0 0 0,0-1 0,0 1 0,0 0 0,0 0 0,0 0 0,0 0 0,0-1 0,0 1 0,0 0 0,0 0 0,0 0 0,0-1 0,0 1 0,0 0 0,0 0 0,0 0 0,0 0 0,0-1 0,0 1 0,1 0 0,-1 0 0,0 0 0,0 0 0,0-1 0,0 1 0,0 0 0,0 0 0,1 0 0,-1 0 0,0 0 0,0 0 0,0 0 0,0-1 0,1 1 0,-1 0 0,0 0 0,0 0 0,0 0 0,0 0 0,1 0 0,-1 0 0,0 0 0,0 0 0,0 0 0,1 0 0,-1 0 0,0 0 0,0 0 0,1 0 789,-1 0-736,0 0 0,1-1 0,-1 1 0,0 0 0,0-1 0,0 1 0,0 0 0,0-1 0,0 1 0,0 0 0,0-1 0,0 1 0,0 0-1,0 0 1,-1-1 0,1 1 0,0 0 0,0-1 0,0 1 0,0 0 0,0 0 0,-1-1 0,1 1 0,0 0 0,0-1 0,0 1 0,-1 0 0,1 0 0,0 0 0,0-1-1,-1 1 1,1 0 0,0 0 0,0 0 0,-1 0 0,1 0 0,0-1 0,-1 1 0,1 0 0,0 0 0,-1 0 0,1 0 0,0 0 0,0 0 0,-1 0 0,1 0-1,0 0 1,-1 0 0,1 0 0,0 0 0,-1 0 0,1 1 0,0-1 0,-1 0 0,1 0 0,0 0 0,0 0 0,-1 0 0,1 1 0,0-1 0,0 0 0,-1 0 0,1 0-1,0 1 1,0-1 0,0 0 0,-1 0 0,1 1 0,0-1 0,-23 24-261,17-17 642,-11 9-124,2 1 0,0 1 0,-21 32 0,34-46-278,0 0 1,1 1-1,-1-1 0,1 1 1,-2 7-1,-6 22 275,8-32-302,0 1 0,0 0 0,1 0 0,-1 0 0,1 0 0,-1 0 0,1 0 0,0 0 0,0-1 0,1 1 0,-1 0-1,1 0 1,-1 0 0,1 0 0,0 0 0,2 3 0,3 26 153,-5-30-154,-1 0 1,1-1-1,0 1 1,0 0-1,0-1 1,0 1 0,0-1-1,0 1 1,0-1-1,0 1 1,1-1-1,-1 0 1,0 0-1,1 0 1,-1 0-1,1 0 1,-1 0 0,1 0-1,0 0 1,-1 0-1,4 0 1,-1 1 21,2 0 0,-1 0 1,0 0-1,0-1 0,1 0 0,6 1 1,4-2 24,-9 1 38,0-1-1,0 0 1,13-2 0,-19 1-81,1 1 0,-1 0 0,1-1 0,-1 1 0,1-1 0,-1 0 0,0 1 0,1-1 0,-1 0 0,0 0 0,1 0 0,-1 0 0,0 0 0,0 0 0,0 0 0,0 0 0,0 0 0,0-1 0,0 1 0,0 0 0,-1-1 0,2-1 0,0-3 22,0 0-1,-1-1 1,1 1-1,-1 0 1,0-9-1,-1-5-4581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1:38.286"/>
    </inkml:context>
    <inkml:brush xml:id="br0">
      <inkml:brushProperty name="width" value="0.05" units="cm"/>
      <inkml:brushProperty name="height" value="0.05" units="cm"/>
      <inkml:brushProperty name="color" value="#004F8B"/>
    </inkml:brush>
  </inkml:definitions>
  <inkml:trace contextRef="#ctx0" brushRef="#br0">0 81 11048,'0'0'18898,"4"-11"-18773,13-33-1,-13 18-1466</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1:38.288"/>
    </inkml:context>
    <inkml:brush xml:id="br0">
      <inkml:brushProperty name="width" value="0.05" units="cm"/>
      <inkml:brushProperty name="height" value="0.05" units="cm"/>
      <inkml:brushProperty name="color" value="#004F8B"/>
    </inkml:brush>
  </inkml:definitions>
  <inkml:trace contextRef="#ctx0" brushRef="#br0">5 111 8336,'0'0'15887,"11"1"-15679,1 0-168,14 1 444,44 8 0,12-1 1198,-79-8-1593,1-1 1,-1-1 0,0 1 0,1 0 0,-1-1 0,0 0 0,0 0 0,1 0-1,-1 0 1,0 0 0,0 0 0,0-1 0,0 0 0,0 1 0,0-1 0,-1 0 0,1-1-1,-1 1 1,1 0 0,-1-1 0,0 1 0,0-1 0,3-5 0,-4 5-36,-1 1 1,0-1-1,0 0 1,0 1-1,-1-1 1,1 1-1,0-1 1,-1 1-1,0-1 1,1 1-1,-1 0 0,0-1 1,-1 1-1,1 0 1,-2-4-1,0 2-3,1 0-1,-1 0 1,0 0 0,0 0-1,-1 0 1,1 1-1,-5-4 1,4 5-26,0-1 0,0 1 0,0 0-1,0 1 1,0-1 0,-1 1 0,1 0 0,0 0 0,-1 0 0,1 0 0,-1 1 0,1 0 0,-1 0 0,0 0 0,1 0 0,-1 1-1,1 0 1,0 0 0,-9 3 0,0 1 0,0 1 0,0 0 0,1 2 0,0-1 0,-13 11 0,21-14-37,0-1 0,0 1 0,0 0 0,0 0 0,1 0 0,-1 0 0,1 1 0,0-1 0,1 1 0,-1 0 0,1 0 0,-3 9 0,2-1-19,0-1-1,1 0 0,1 1 0,0 22 0,1-33 42,1-1-1,-1 1 1,1-1 0,-1 1-1,1-1 1,0 1 0,0-1-1,-1 0 1,1 1 0,0-1-1,0 0 1,0 1 0,1-1-1,-1 0 1,0 0 0,0 0-1,1 0 1,2 1 0,-2 0 13,1 0 0,0 0 1,0-1-1,0 1 0,1-1 1,-1 0-1,0 0 0,6 1 0,113 4 681,-41 0 7,-67-6-689,-8 1-19,-1-1 0,1 0 0,0 0 0,0 0 0,0-1 0,-1 0 0,1 0 0,0 0 0,-1-1 0,1 0 0,-1 0 0,0 0 0,8-5 0,-8 0-147</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1:38.289"/>
    </inkml:context>
    <inkml:brush xml:id="br0">
      <inkml:brushProperty name="width" value="0.05" units="cm"/>
      <inkml:brushProperty name="height" value="0.05" units="cm"/>
      <inkml:brushProperty name="color" value="#004F8B"/>
    </inkml:brush>
  </inkml:definitions>
  <inkml:trace contextRef="#ctx0" brushRef="#br0">0 29 8840,'0'0'11443,"10"-4"-11127,-1 0-207,-1 0 47,0 1 0,0 0 0,0 0 0,0 1 0,1 0 1,11-1-1,26 7 1562,-34-3-1352,0 0 0,1 1-1,-1 0 1,20 8 0,-21-6-153,1-1 0,0 0 0,1-1 0,20 2 0,-4-3 201,34 6 0,-40-3-106,0-2 1,38 0-1,-27-4-30,-1-3-1,44-10 1,-63 13-142,0 0-1,18 0 1,-9 0-2,269-3 650,-181 6-484,-51 1-153,27 0 89,-29 1-31,-28 0-102,75 3 590,-105-6-693,0 0-1,0 0 0,0 0 0,0 0 1,0 0-1,0 0 0,1 0 0,-1 0 1,0 0-1,0 0 0,0 0 0,0 0 1,0 0-1,0 0 0,0 0 1,0 0-1,0 0 0,0 0 0,0 0 1,1 0-1,-1 0 0,0 0 0,0 0 1,0 0-1,0 0 0,0-1 0,0 1 1,0 0-1,0 0 0,0 0 0,0 0 1,0 0-1,0 0 0,0 0 1,0 0-1,0 0 0,0 0 0,0 0 1,0 0-1,0-1 0,0 1 0,0 0 1,0 0-1,0 0 0,0 0 0,0 0 1,0 0-1,0 0 0,0 0 0,0 0 1,0 0-1,0 0 0,0-1 0,0 1 1,0 0-1,0 0 0,0 0 1,0 0-1,0 0 0,0 0 0,0 0 1,0 0-1,0 0 0,0 0 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1:38.292"/>
    </inkml:context>
    <inkml:brush xml:id="br0">
      <inkml:brushProperty name="width" value="0.05" units="cm"/>
      <inkml:brushProperty name="height" value="0.05" units="cm"/>
      <inkml:brushProperty name="color" value="#004F8B"/>
    </inkml:brush>
  </inkml:definitions>
  <inkml:trace contextRef="#ctx0" brushRef="#br0">1 682 8336,'0'0'13122,"3"-11"-12786,43-156 1581,21-35-11,-51 142-1383,-12 43-276,0 0 0,9-21 1,-8 26-43,0-1 1,-1 0-1,0 0 0,-1 0 0,-1-1 1,1-14-1,3-15 608,-6 43-719,7-19 470,-7 19-556,0 0 0,1 0 0,-1-1 1,0 1-1,0 0 0,0 0 0,1 0 0,-1 0 1,0 0-1,0 0 0,1-1 0,-1 1 0,0 0 1,0 0-1,1 0 0,-1 0 0,0 0 0,0 0 1,1 0-1,-1 0 0,0 0 0,0 0 0,1 0 1,-1 0-1,0 0 0,0 1 0,1-1 0,-1 0 1,0 0-1,0 0 0,0 0 0,1 0 1,-1 0-1,0 1 0,13 8 157,10 17-45,-22-24-114,13 17 83,0 2-1,19 39 0,-21-37-50,21 46 178,-33-68-202,0 0 0,1 0 0,-1 0 0,0 0 0,1 0-1,-1 0 1,1 0 0,-1 0 0,1 0 0,0 0 0,-1-1 0,1 1 0,0 0 0,0 0 0,-1-1-1,1 1 1,0-1 0,0 1 0,0-1 0,0 1 0,0-1 0,0 1 0,0-1 0,0 0 0,0 1-1,0-1 1,0 0 0,0 0 0,0 0 0,0 0 0,0 0 0,0 0 0,0 0 0,0 0-1,0 0 1,0 0 0,0-1 0,0 1 0,0 0 0,0-1 0,0 1 0,0-1 0,-1 1 0,1-1-1,0 1 1,0-1 0,0 0 0,-1 1 0,1-1 0,0 0 0,0 0 0,-1 0 0,1 1 0,-1-1-1,1 0 1,-1 0 0,1 0 0,-1-1 0,8-17 212,-2 0 0,7-29 0,-5 12 20,-5 30-231,-1 0 1,1 0-1,0 0 0,1 0 1,-1 0-1,6-5 1,4-9 4,14-2-20,-27 21 0,1 1 0,-1-1 0,1 1 0,-1-1 0,1 1 0,-1-1 0,1 1 0,-1 0 0,1-1 0,-1 1 0,1 0 0,-1-1 0,1 1 0,0 0 0,-1 0 0,1-1 0,0 1 0,-1 0 0,1 0 0,0 0 0,-1 0 0,1 0 0,0 0 0,-1 0 0,1 0 0,0 0 0,-1 0 0,1 0 0,0 1 0,-1-1 0,1 0 0,0 0 0,-1 1 0,1-1 0,-1 0 0,1 1 0,-1-1 0,1 1 0,-1-1 0,1 0 0,-1 1 0,1-1 0,-1 1 0,1 0 0,-1-1 0,0 1 0,1-1 0,-1 1 0,0-1 0,1 2 0,7 18 0,-1 0 0,-1 1 0,0-1 0,-2 1 0,2 25 0,5 19 0,39 128 0,-28-100 0,-15-14 0,-1-51 0,17-66 876,-6 8-5809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1:38.293"/>
    </inkml:context>
    <inkml:brush xml:id="br0">
      <inkml:brushProperty name="width" value="0.05" units="cm"/>
      <inkml:brushProperty name="height" value="0.05" units="cm"/>
      <inkml:brushProperty name="color" value="#004F8B"/>
    </inkml:brush>
  </inkml:definitions>
  <inkml:trace contextRef="#ctx0" brushRef="#br0">164 37 10544,'0'0'9969,"-12"3"-9604,-39 14-2,46-14-258,1-1 0,-1 1 1,0 0-1,1 0 0,-1 1 1,1-1-1,0 1 0,0 0 1,1 0-1,-1 0 0,1 1 1,0-1-1,0 1 0,0 0 1,1 0-1,0 0 0,0 0 0,-2 8 1,-7 12 503,7-14-359,0 0 0,0 1 0,2-1 0,-1 1 0,2 0 0,0 0 0,0 0 0,1 0 0,0 0 0,1 0 0,2 12 0,-2-20-159,9 37 708,-10-40-737,1 1 0,0 0 0,-1 0 0,1-1 0,0 1 1,0 0-1,0-1 0,0 1 0,0-1 0,0 1 0,1-1 1,-1 1-1,0-1 0,1 0 0,-1 0 0,1 0 0,-1 0 1,4 2-1,-2-3-17,0-1-1,0 1 1,0-1 0,-1 1 0,1-1-1,0 0 1,0 0 0,0 0 0,0 0 0,-1-1-1,1 1 1,-1-1 0,1 1 0,-1-1-1,1 0 1,2-3 0,-4 4-25,16-14 237,-1-1-1,-1 0 1,0-1 0,-1-1-1,20-33 1,-4 7 1199,-30 44-1455,1 0 0,-1 0 0,0 0 0,0 0 0,0 0 0,0-1 0,0 1 0,0 0 0,1 0 0,-1 0 0,0 0 0,0 0 0,0 0 1,0 0-1,1-1 0,-1 1 0,0 0 0,0 0 0,0 0 0,1 0 0,-1 0 0,0 0 0,0 0 0,0 0 0,0 0 0,1 0 0,-1 0 0,0 0 0,0 0 0,0 0 0,1 0 0,-1 0 0,0 0 0,0 1 0,0-1 0,0 0 0,1 0 0,-1 0 0,0 0 0,0 0 1,0 0-1,0 0 0,1 1 0,-1-1 0,0 0 0,0 0 0,0 0 0,0 0 0,0 1 0,0-1 0,0 0 0,0 0 0,0 0 0,1 0 0,-1 1 0,7 14 4,-4-9-8,4 6 3,0 0 0,1-1 0,1 0 0,0-1 0,15 15 0,-21-23 0,1 1 0,-1 0 0,1-1 0,0 1 0,0-1 0,0 0 0,0-1 0,0 1 0,0-1 0,1 0 0,-1 0 0,1 0 0,-1 0 0,1-1 0,-1 0 0,1 0 0,-1 0 0,0 0 0,1-1 0,6-1 0,-6 0 0,0 0 0,-1 0 0,1-1 0,0 1 0,-1-1 0,0 0 0,0-1 0,0 1 0,0-1 0,0 1 0,-1-1 0,0 0 0,1-1 0,-1 1 0,-1 0 0,1-1 0,-1 0 0,0 1 0,3-10 0,1-4 0,0 0 0,-2-1 0,0 0 0,1-20 0,-4 23 0,0-1 0,-4-23 0,1-12 0,7 56-1043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4:55.313"/>
    </inkml:context>
    <inkml:brush xml:id="br0">
      <inkml:brushProperty name="width" value="0.05" units="cm"/>
      <inkml:brushProperty name="height" value="0.05" units="cm"/>
      <inkml:brushProperty name="color" value="#004F8B"/>
    </inkml:brush>
  </inkml:definitions>
  <inkml:trace contextRef="#ctx0" brushRef="#br0">0 129 14168,'0'0'3217,"19"-3"-2597,272-29 822,52-5 49,82-7 1022,-351 38-1731,44-1-2197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1:38.294"/>
    </inkml:context>
    <inkml:brush xml:id="br0">
      <inkml:brushProperty name="width" value="0.05" units="cm"/>
      <inkml:brushProperty name="height" value="0.05" units="cm"/>
      <inkml:brushProperty name="color" value="#004F8B"/>
    </inkml:brush>
  </inkml:definitions>
  <inkml:trace contextRef="#ctx0" brushRef="#br0">320 1 9440,'0'0'11306,"-12"12"-10907,4-3-323,-11 11 179,1 0 0,1 2 0,-15 24 0,-78 163 1855,94-171-1782,1 1 1,2 0-1,-13 71 1,11-13 391,-3 108 0,17-150-322,2 0-1,3 0 1,16 81-1,-15-114-204,2-1-1,0 0 1,2-1-1,0 1 1,21 32-1,71 85 1357,-82-116-1209,1-1 0,0-1 0,26 19 0,-45-38-301,1 0-1,-1 0 1,0 0 0,1 0-1,-1 0 1,0 0 0,1-1-1,-1 1 1,1-1 0,-1 1 0,1-1-1,0 1 1,-1-1 0,1 0-1,-1 0 1,1 0 0,0 0-1,-1 0 1,1 0 0,-1 0-1,3-1 1,-2 1-408,-1-1 1,1 0-1,-1 0 1,0 1-1,1-1 1,-1 0-1,0 0 1,0 0-1,0 0 1,0-1-1,0 1 1,2-3-1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1:38.294"/>
    </inkml:context>
    <inkml:brush xml:id="br0">
      <inkml:brushProperty name="width" value="0.05" units="cm"/>
      <inkml:brushProperty name="height" value="0.05" units="cm"/>
      <inkml:brushProperty name="color" value="#004F8B"/>
    </inkml:brush>
  </inkml:definitions>
  <inkml:trace contextRef="#ctx0" brushRef="#br0">9 0 8840,'0'0'18270,"-2"14"-18068,-1 8-57,1 0-1,1 0 0,2 31 1,26 247 1868,-29-165 843,-1-133-2737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1:38.295"/>
    </inkml:context>
    <inkml:brush xml:id="br0">
      <inkml:brushProperty name="width" value="0.05" units="cm"/>
      <inkml:brushProperty name="height" value="0.05" units="cm"/>
      <inkml:brushProperty name="color" value="#004F8B"/>
    </inkml:brush>
  </inkml:definitions>
  <inkml:trace contextRef="#ctx0" brushRef="#br0">1 53 9744,'0'0'22215,"12"-8"-22036,42-23 6,-47 28-157,0 1 0,0 0-1,0 0 1,0 0 0,0 1 0,1 1-1,-1-1 1,0 1 0,0 0 0,1 0-1,-1 1 1,12 3 0,23 0 47,-30-3-75,1 0 0,-1 1 0,0 1 0,14 3 0,26 6 0,-41-9 0,-10-3 0,0 1 0,-1-1 0,1 0 0,0 1 0,-1-1 0,1 0 0,0 0 0,0 0 0,-1 0 0,1 0 0,0 0 0,0 0 0,-1 0 0,1 0 0,0 0 0,0 0 0,-1 0 0,1 0 0,0-1 0,-1 1 0,1 0 0,0 0 0,0-1 0,0 0 0,9-1 983,0 1-3369,-6 1-163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1:38.296"/>
    </inkml:context>
    <inkml:brush xml:id="br0">
      <inkml:brushProperty name="width" value="0.05" units="cm"/>
      <inkml:brushProperty name="height" value="0.05" units="cm"/>
      <inkml:brushProperty name="color" value="#004F8B"/>
    </inkml:brush>
  </inkml:definitions>
  <inkml:trace contextRef="#ctx0" brushRef="#br0">0 612 14816,'0'0'8630,"10"-3"-8462,190-50 1083,-194 51-1199,-1 1 0,0 0 0,-1-1 0,1 0 1,0 0-1,0-1 0,-1 1 0,1-1 0,-1 0 1,0 0-1,0-1 0,0 1 0,-1-1 0,1 0 1,-1 0-1,1 0 0,-1 0 0,-1 0 1,1-1-1,-1 0 0,1 1 0,-1-1 0,-1 0 1,1 0-1,-1 0 0,0 0 0,0 0 0,0 0 1,-1-1-1,1 1 0,-2-9 0,1 3 101,-1 0 0,-1 0-1,0 0 1,0 0 0,-7-16-1,7 22-104,0 0 0,-1-1 0,0 2 0,0-1 0,0 0 0,-1 1-1,1-1 1,-1 1 0,0 0 0,-1 0 0,1 1 0,-8-6 0,-4-1 120,1 0 0,0-2 0,1 1 1,1-2-1,-18-20 0,29 31-142,1 0-1,0 0 1,0 0-1,0 0 1,1 0 0,-1 0-1,0-1 1,1 1-1,-1 0 1,1 0 0,0-1-1,0 1 1,0 0-1,0-1 1,0 1 0,1 0-1,-1-1 1,1 1-1,-1 0 1,1 0 0,0 0-1,0 0 1,0-1-1,0 1 1,1-2 0,3-4 17,0 0 0,0 1 0,0-1 0,13-12 0,-8 11-12,0 1-1,0 0 0,0 1 1,1 0-1,0 1 0,1 0 1,-1 0-1,1 2 0,0-1 0,0 1 1,25-4-1,-23 6-5,1 1-1,-1 0 1,1 0-1,-1 1 1,0 1-1,1 1 1,-1 0-1,0 1 1,0 0-1,19 8 1,-27-10-25,-1 1 0,0 0 0,0 1 1,0-1-1,0 1 0,0 0 0,-1 0 0,1 0 1,-1 0-1,0 1 0,0 0 0,0 0 0,0 0 1,-1 0-1,0 1 0,1 0 0,-2-1 1,5 9-1,-5-5 10,0 1 1,0-1 0,-1 0 0,0 0-1,-1 0 1,0 1 0,0-1-1,-1 0 1,0 1 0,-3 14 0,-4 4 68,-21 48 1,16-43-64,10-25 9,-1-1 0,1 0 0,-9 11 0,8-12-2,0 0 1,1 0-1,0 1 0,0-1 0,-3 8 0,0 1 54,1-1-3,5-12-71,0 0 0,1-1 1,-1 1-1,1 0 0,-1-1 1,1 1-1,0 0 0,-1-1 1,1 1-1,0-1 1,-1 1-1,1-1 0,0 1 1,-1-1-1,1 1 0,0-1 1,0 0-1,0 1 0,-1-1 1,3 0-1,6 3 76,1 0-1,0-2 1,0 1-1,1-1 1,15 0-1,-16-2 18,0 2-1,-1-1 1,1 1-1,0 1 1,0 0 0,13 5-1,50 28 169,-64-34 517,-4-1-3620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1:38.296"/>
    </inkml:context>
    <inkml:brush xml:id="br0">
      <inkml:brushProperty name="width" value="0.05" units="cm"/>
      <inkml:brushProperty name="height" value="0.05" units="cm"/>
      <inkml:brushProperty name="color" value="#004F8B"/>
    </inkml:brush>
  </inkml:definitions>
  <inkml:trace contextRef="#ctx0" brushRef="#br0">257 37 9040,'0'0'9238,"-12"-6"-8838,-37-16-9,44 20-279,0 0 1,0 1 0,0 0-1,0 0 1,-1 0 0,1 0-1,0 1 1,-1 0 0,1 0-1,-1 1 1,1-1 0,0 1-1,0 0 1,-1 1 0,-7 2-1,1 0 242,4-2-47,1 1 1,1 0 0,-1 1 0,0 0 0,1 0-1,-1 0 1,1 1 0,1 0 0,-1 0-1,1 0 1,-10 13 0,14-16-230,0 0 0,0 1 0,0-1 0,0 1 0,1-1 0,-1 1-1,1-1 1,-1 1 0,1-1 0,0 1 0,0 0 0,0-1 0,1 5 0,7 32 476,-7-36-483,0 0 0,0 1 0,1-1 0,-1 0 0,1 0 0,-1-1 0,1 1 0,0 0 0,0-1 0,1 1 0,-1-1 0,0 1-1,1-1 1,-1 0 0,1 0 0,0 0 0,0 0 0,0-1 0,5 3 0,4 0 100,0-1 0,0 0 0,1 0 1,11 0-1,-23-3-169,18 2 400,31-2-1,-19-1 107,-30 1-503,0 0 0,0 0 0,0-1 0,1 1-1,-1 0 1,-1-1 0,1 1 0,0-1 0,0 1 0,0-1 0,0 1 0,0-1-1,0 1 1,0-1 0,-1 0 0,1 0 0,0 1 0,-1-1 0,1 0 0,0 0-1,0-1 1,8-19-3474,-8 20 2497</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1:38.297"/>
    </inkml:context>
    <inkml:brush xml:id="br0">
      <inkml:brushProperty name="width" value="0.05" units="cm"/>
      <inkml:brushProperty name="height" value="0.05" units="cm"/>
      <inkml:brushProperty name="color" value="#004F8B"/>
    </inkml:brush>
  </inkml:definitions>
  <inkml:trace contextRef="#ctx0" brushRef="#br0">0 75 10248,'0'0'13073,"7"-11"-12788,22-33-5,-28 42-245,1 1 0,-1-1 0,1 1-1,-1-1 1,1 1 0,-1 0 0,1 0 0,0-1 0,-1 1 0,1 0 0,0 0-1,0 1 1,0-1 0,0 0 0,0 1 0,0-1 0,0 1 0,0 0 0,0-1 0,0 1-1,0 0 1,0 0 0,0 0 0,0 1 0,3 0 0,6-1 451,-10 0-458,-1 0 0,1 0-1,-1 0 1,0 1-1,1-1 1,-1 0 0,1 0-1,-1 0 1,0 0 0,1 1-1,-1-1 1,1 0 0,-1 0-1,0 1 1,1-1 0,-1 0-1,0 0 1,0 1 0,1-1-1,-1 0 1,0 1 0,0-1-1,1 1 1,-1-1-1,0 0 1,0 1 0,0-1-1,0 1 1,0-1 0,1 1-1,0 19 423,-9 18-46,5-29-301,0 0 0,-1 0 0,-1-1-1,1 0 1,-1 0 0,-1 0 0,1 0 0,-1-1 0,-1 0 0,-10 10 0,17-17-96,-1 0 0,1 0 0,0 0 0,0 1 0,0-1 0,0 0 1,-1 0-1,1 0 0,0 1 0,0-1 0,0 0 0,0 0 0,0 1 0,0-1 1,-1 0-1,1 0 0,0 1 0,0-1 0,0 0 0,0 0 0,0 1 0,0-1 0,0 0 1,0 0-1,0 1 0,0-1 0,0 0 0,0 0 0,0 1 0,1-1 0,-1 0 0,0 0 1,0 0-1,0 1 0,0-1 0,0 0 0,0 0 0,1 1 0,11 8 151,15 4 69,3-4 189,0 0 0,49 6-1,-73-14-310,0-1 0,0 0 0,1 0 0,-1-1 0,0 0-1,0 0 1,1 0 0,9-4 0,-10 4-725</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1:38.298"/>
    </inkml:context>
    <inkml:brush xml:id="br0">
      <inkml:brushProperty name="width" value="0.05" units="cm"/>
      <inkml:brushProperty name="height" value="0.05" units="cm"/>
      <inkml:brushProperty name="color" value="#004F8B"/>
    </inkml:brush>
  </inkml:definitions>
  <inkml:trace contextRef="#ctx0" brushRef="#br0">0 77 9040,'0'0'13501,"11"-2"-13172,215-17 1080,-41 6-465,-91 4-401,120-18 969,-202 24-1358,0 2 1,1-1-1,-1 2 1,1 0-1,-1 0 0,1 1 1,-1 1-1,1 0 1,-1 0-1,17 7 0,-12-4 138,0-1 0,0 0-1,0-1 1,1-1-1,23 0 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1:38.299"/>
    </inkml:context>
    <inkml:brush xml:id="br0">
      <inkml:brushProperty name="width" value="0.05" units="cm"/>
      <inkml:brushProperty name="height" value="0.05" units="cm"/>
      <inkml:brushProperty name="color" value="#004F8B"/>
    </inkml:brush>
  </inkml:definitions>
  <inkml:trace contextRef="#ctx0" brushRef="#br0">163 114 9344,'0'0'12682,"-10"0"-12342,-35 1-33,41-1-224,0 1 1,0-1-1,0 1 1,0 0-1,1 1 1,-1-1-1,0 0 1,1 1-1,-1 0 1,1 0-1,0 0 1,0 0-1,0 1 1,0-1-1,0 1 1,0 0-1,0 0 1,-4 6-1,2-1 93,1 0 0,0 1 0,0-1 0,0 1 0,-3 15 0,4-13 42,0 0-1,1 0 1,1 0-1,0 0 1,1 0-1,0 11 0,0-17-136,1 0-1,0 0 0,0 0 0,0 0 0,0 0 1,1 0-1,0-1 0,0 1 0,0-1 0,0 1 1,1-1-1,0 0 0,0 0 0,0 0 0,6 6 0,-6-8-39,-1 0 0,1 0 0,0-1 0,0 1 0,0-1-1,0 0 1,0 0 0,0 0 0,0 0 0,0 0-1,0-1 1,1 1 0,-1-1 0,0 0 0,0 0-1,0 0 1,1 0 0,-1-1 0,0 1 0,0-1 0,0 0-1,0 0 1,0 0 0,0 0 0,0-1 0,0 1-1,0-1 1,0 0 0,-1 1 0,1-1 0,-1-1-1,1 1 1,-1 0 0,0 0 0,4-6 0,54-97 1923,-59 105-1953,-1-1 0,0 1 0,0 0-1,0-1 1,0 1 0,1-1 0,-1 1 0,0-1 0,0 1 0,1 0 0,-1-1 0,0 1 0,0 0 0,1-1 0,-1 1 0,0 0 0,1-1 0,-1 1-1,1 0 1,-1 0 0,1-1 0,-1 1 0,0 0 0,1 0 0,-1 0 0,1 0 0,-1-1 0,1 1 0,-1 0 0,1 0 0,-1 0 0,1 0 0,-1 0-1,1 0 1,-1 0 0,0 1 0,1-1 0,-1 0 0,1 0 0,0 0 0,13 19 578,-4-3-421,29 21-168,-27-26 0,-10-10 0,0 1 0,1-1 0,-1 1 0,0-1 0,1 0 0,-1 0 0,0 0 0,1 0 0,0-1 0,-1 1 0,1 0 0,-1-1 0,1 0 0,0 0 0,-1 0 0,4 0 0,-1-1 0,0 1 0,0-1 0,0 0 0,0-1 0,0 1 0,0-1 0,6-3 0,-4 1 0,-1-1 0,1 1 0,-1-1 0,0 0 0,0-1 0,-1 0 0,0 0 0,0 0 0,0 0 0,-1-1 0,1 1 0,3-12 0,-2 5 0,0 0 0,-2-1 0,0 0 0,0 0 0,-2 0 0,2-16 0,-3 20 0,0 4 0,0-1 0,-1 1 0,0 0 0,0-1 0,-1 1 0,-1-10 0,-21-60 0,23 76 0,0 0 0,0-1 0,0 1 0,0 0 0,-1-1 0,1 1 0,0 0 0,0 0 0,0 0 0,-1-1 0,1 1 0,0 0 0,-1 0 0,1 0 0,0 0 0,0-1 0,-1 1 0,1 0 0,0 0 0,-1 0 0,1 0 0,0 0 0,-1 0 0,1 0 0,0 0 0,-1 0 0,1 0 0,0 0 0,-1 0 0,1 0 0,0 0 0,-1 0 0,1 0 0,0 0 0,0 1 0,-1-1 0,1 0 0,0 0 0,-1 0 0,1 0 0,0 1 0,0-1 0,-1 0 0,1 0 0,0 0 0,0 1 0,0-1 0,-1 0 0,1 1 0,0-1 0,0 0 0,0 0 0,0 1 0,0-1 0,0 0 0,-1 1 0,1-1 0,0 0 0,0 1 0,0-1 0,0 0 0,0 1 0,0-1 0,0 0 0,0 1 0,0-1 0,1 0 0,-1 1 0,3 34 803,1-18-5838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1:38.300"/>
    </inkml:context>
    <inkml:brush xml:id="br0">
      <inkml:brushProperty name="width" value="0.05" units="cm"/>
      <inkml:brushProperty name="height" value="0.05" units="cm"/>
      <inkml:brushProperty name="color" value="#004F8B"/>
    </inkml:brush>
  </inkml:definitions>
  <inkml:trace contextRef="#ctx0" brushRef="#br0">19 1 8936,'0'0'18922,"10"0"-18740,31 1 1,-41-1-170,1 0-1,0 0 1,-1 0-1,1 0 1,-1 0-1,1 0 0,0 0 1,-1 1-1,1-1 1,-1 0-1,1 0 1,-1 1-1,1-1 1,-1 0-1,1 1 1,-1-1-1,1 0 1,-1 1-1,1-1 1,-1 1-1,0-1 1,1 1-1,-1-1 1,0 1-1,1-1 1,-1 1-1,0-1 0,0 1 1,1-1-1,-1 1 1,0 0-1,0-1 1,0 1-1,0-1 1,0 1-1,0-1 1,0 2-1,-6 20 314,5-18-230,-1 1 20,0 1-1,0-1 1,0 0 0,0 0-1,-1 0 1,0 0-1,0 0 1,-1-1 0,1 0-1,-1 1 1,0-1-1,0 0 1,0-1 0,-1 1-1,1-1 1,-9 5-1,12-7-101,0-1 0,1 0 1,-1 0-1,0 0 0,1 1 0,-1-1 0,1 0 0,-1 1 0,0-1 0,1 1 0,-1-1 0,1 0 0,-1 1 0,1-1 0,-1 1 0,1-1 0,0 1 0,-1 0 0,1-1 0,0 1 0,-1 0 0,11 4 557,26-7 224,99-26-795,-113 27-203,-17 2-3655</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1:38.301"/>
    </inkml:context>
    <inkml:brush xml:id="br0">
      <inkml:brushProperty name="width" value="0.05" units="cm"/>
      <inkml:brushProperty name="height" value="0.05" units="cm"/>
      <inkml:brushProperty name="color" value="#004F8B"/>
    </inkml:brush>
  </inkml:definitions>
  <inkml:trace contextRef="#ctx0" brushRef="#br0">1 0 10248,'0'0'12606,"0"11"-12287,-1 34-11,2-42-258,-1 1 0,1-1 1,0 0-1,0 0 1,0 0-1,0 0 1,1 0-1,-1-1 0,1 1 1,0 0-1,0-1 1,0 1-1,3 2 0,5 8 201,13 28 399,-1 0 1,-3 2 0,17 51-1,-25-62-238,-2 2 1,9 59-1,-2 70 631,-12-114-842,-1 221 1334,-5-139-615,-2-40-659,-4 0 1,-22 105-1,-13-35-261,26-103 0,15-43 0,2-14 0,0 1 0,0-1 0,0 0 0,0 1 0,0-1 0,0 0 0,0 0 0,-1 1 0,1-1 0,-1 0 0,1 0 0,-1 0 0,1 1 0,-2 0 0,2-2 0,0 0 0,0 0 0,0 0 0,0 0 0,0 0 0,0-1 0,0 1 0,0 0 0,0 0 0,0 0 0,0 0 0,0 0 0,0 0 0,0 0 0,0 0 0,0 0 0,0 0 0,0 0 0,0-1 0,0 1 0,0 0 0,0 0 0,0 0 0,0 0 0,0 0 0,0 0 0,0 0 0,0 0 0,-1 0 0,1 0 0,0 0 0,0 0 0,0 0 0,0 0 0,0 0 0,0 0 0,0 0 0,0 0 0,0 0 0,0 0 0,0 0 0,-1 0 0,1 0 0,0 0 0,0 0 0,0 0 0,0 0 0,0 0 0,0 0 0,0 0 0,0 0 0,0 0 0,0 0 0,0 0 0,0 0 0,-1 0 0,1 0 0,0 0 0,0 0 0,0 0 0,0 1 0,0-1 0,0 0 0,2-13 0,7-18 0,2-2 676,4-10-1142,-8 22-3708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4:55.939"/>
    </inkml:context>
    <inkml:brush xml:id="br0">
      <inkml:brushProperty name="width" value="0.05" units="cm"/>
      <inkml:brushProperty name="height" value="0.05" units="cm"/>
      <inkml:brushProperty name="color" value="#004F8B"/>
    </inkml:brush>
  </inkml:definitions>
  <inkml:trace contextRef="#ctx0" brushRef="#br0">1 1 13264,'0'0'8394,"15"18"-7846,-6-6-455,29 34 375,33 54-1,-35-40 250,-2 1 0,36 92 0,-53-106-178,-2 0 0,-2 1 0,-2 1-1,5 59 1,-13-70 59,-1 0 1,-2 0-1,-8 65 0,5-82-354,-1-1 0,-1 0 0,-1 0 0,-1 0 0,0-1 0,-2 0 0,0 0 0,-16 22 0,-68 87 164,32-44-1299,22-29-2491</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1:38.302"/>
    </inkml:context>
    <inkml:brush xml:id="br0">
      <inkml:brushProperty name="width" value="0.05" units="cm"/>
      <inkml:brushProperty name="height" value="0.05" units="cm"/>
      <inkml:brushProperty name="color" value="#004F8B"/>
    </inkml:brush>
  </inkml:definitions>
  <inkml:trace contextRef="#ctx0" brushRef="#br0">1 1 8744,'0'0'18366,"10"0"-18033,15 1-197,9-1 651,0 2 0,0 1 0,38 8 0,-63-10-385,-8-1-362,-1 0-1,1 0 1,-1 0-1,1 0 1,-1 0-1,1-1 1,-1 1-1,1 0 1,-1 0-1,1 1 1,-1-1-1,1 0 1,-1 0-1,1 0 1,-1 0-1,0 0 1,1 0-1,-1 1 1,1-1-1,-1 0 1,1 0-1,-1 1 0,0-1 1,1 0-1,-1 1 1,0-1-1,1 0 1,-1 1-1,0-1 1,1 0-1,-1 1 1,0-1-1,0 1 1,1-1-1,-1 1 1,0-1-1,0 1 1,0-1-1,0 0 1,1 2-1,1 0 58</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1:38.303"/>
    </inkml:context>
    <inkml:brush xml:id="br0">
      <inkml:brushProperty name="width" value="0.05" units="cm"/>
      <inkml:brushProperty name="height" value="0.05" units="cm"/>
      <inkml:brushProperty name="color" value="#004F8B"/>
    </inkml:brush>
  </inkml:definitions>
  <inkml:trace contextRef="#ctx0" brushRef="#br0">0 1 12664,'0'0'6390,"5"13"-5833,1 10-255,0 0 0,-1 0 0,-2 1 0,0-1 0,-1 30 0,-8 258 5146,2-281-3967,-1-23-4456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1:38.304"/>
    </inkml:context>
    <inkml:brush xml:id="br0">
      <inkml:brushProperty name="width" value="0.05" units="cm"/>
      <inkml:brushProperty name="height" value="0.05" units="cm"/>
      <inkml:brushProperty name="color" value="#004F8B"/>
    </inkml:brush>
  </inkml:definitions>
  <inkml:trace contextRef="#ctx0" brushRef="#br0">37 128 7528,'0'0'4582,"6"-10"-4290,17-28 15,3 4 1112,-5 4 342,-21 29-1601,0 0 1,1 0 0,-1 0-1,0 1 1,1-1 0,-1 0-1,0 0 1,1 1-1,-1-1 1,1 0 0,0 1-1,-1-1 1,1 1-1,-1-1 1,1 1 0,0-1-1,0 1 1,-1-1 0,1 1-1,0-1 1,0 1-1,-1 0 1,1 0 0,0-1-1,4 1 3506,-9 7-2679,-17 87 784,9-34-1268,-20 106 861,-6 23 408,35-177-1647,-2 6 542,1-1-1,1 1 1,-2 34 0,1-36-667,4-15 0,1-1 0,0 1 0,-1-1 0,1 0 0,0 1 0,-1-1 0,1 0 0,0 1 0,0-1 0,-1 0 0,1 0 0,0 0 0,0 0 0,-1 1 0,1-1 0,0 0 0,0 0 0,0-1 0,-1 1 0,1 0 0,0 0 0,0 0 0,1-1 0,-2 1 0,161-27 0,-125 20 0,0 2 0,0 1 0,38 1 0,-73 2 0,0 0 0,0 0 0,0 0 0,-1 0 0,1-1 0,0 1 0,-1 0 0,1-1 0,-1 1 0,0 0 0,1-1 0,-1 1 0,1-3 0,-1 2 0,3-8-4071</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1:38.305"/>
    </inkml:context>
    <inkml:brush xml:id="br0">
      <inkml:brushProperty name="width" value="0.05" units="cm"/>
      <inkml:brushProperty name="height" value="0.05" units="cm"/>
      <inkml:brushProperty name="color" value="#004F8B"/>
    </inkml:brush>
  </inkml:definitions>
  <inkml:trace contextRef="#ctx0" brushRef="#br0">73 14 14464,'0'0'3633,"-10"-2"-3243,-3-1-178,6 1 214,0 1 1,0 0 0,0 0 0,-14 0 0,21 1 107,25-1 1017,0 0 0,41 4 0,5 0 703,-4 4 2043,-64-8-4126</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1:38.306"/>
    </inkml:context>
    <inkml:brush xml:id="br0">
      <inkml:brushProperty name="width" value="0.05" units="cm"/>
      <inkml:brushProperty name="height" value="0.05" units="cm"/>
      <inkml:brushProperty name="color" value="#004F8B"/>
    </inkml:brush>
  </inkml:definitions>
  <inkml:trace contextRef="#ctx0" brushRef="#br0">1 30 11048,'0'0'14422,"11"-4"-13878,-9 3-512,13-4 234,-1 0 0,0 2 1,1-1-1,0 2 0,22-2 0,2 3 444,-15 0-17,0 1 0,0 1 0,0 1-1,-1 1 1,32 8 0,-49-9-666,0-1 1,0 0 0,0 0-1,1-1 1,-1 0 0,0 0 0,0 0-1,9-2 1,-5-7-104</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1:38.307"/>
    </inkml:context>
    <inkml:brush xml:id="br0">
      <inkml:brushProperty name="width" value="0.05" units="cm"/>
      <inkml:brushProperty name="height" value="0.05" units="cm"/>
      <inkml:brushProperty name="color" value="#004F8B"/>
    </inkml:brush>
  </inkml:definitions>
  <inkml:trace contextRef="#ctx0" brushRef="#br0">96 1 11760,'0'0'20855,"-3"10"-20727,-28 90-108,16-57-22,-17 79 0,25-24 2,1-82 0,5-15 0,3-10 0,3-9-223,-1 0 1,-1 0-1,1-24 0,-2 27-2821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2:20.453"/>
    </inkml:context>
    <inkml:brush xml:id="br0">
      <inkml:brushProperty name="width" value="0.05" units="cm"/>
      <inkml:brushProperty name="height" value="0.05" units="cm"/>
      <inkml:brushProperty name="color" value="#004F8B"/>
    </inkml:brush>
  </inkml:definitions>
  <inkml:trace contextRef="#ctx0" brushRef="#br0">7 0 3712,'0'0'9529,"-1"10"-9069,1-6-190,-4 33-97,3-5 4480,28-32-3744,12 3-652,-1-2-1,51-5 1,8 0 50,-64 2-141,0-1-1,33-8 1,-19 3 49,-40 7-156,1 0 0,-1 0 0,0 1 0,0 0 0,1 0-1,12 3 1,-17 1 48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2:21.151"/>
    </inkml:context>
    <inkml:brush xml:id="br0">
      <inkml:brushProperty name="width" value="0.05" units="cm"/>
      <inkml:brushProperty name="height" value="0.05" units="cm"/>
      <inkml:brushProperty name="color" value="#004F8B"/>
    </inkml:brush>
  </inkml:definitions>
  <inkml:trace contextRef="#ctx0" brushRef="#br0">1 84 6520,'0'0'10501,"10"-1"-10193,-8 1-315,10 0 211,0-1 1,0-1 0,-1 0-1,1-1 1,0 0-1,15-7 1,-2-1 14,0 0 0,1 2 0,0 1 1,0 2-1,1 0 0,0 2 0,0 0 0,0 2 0,0 1 0,0 2 0,47 5 0,-27-5 74,-38-1-214,-1 0 0,1 0 1,0 0-1,-1 1 0,14 4 0,-3-3 55,-17-2-334,0 0 0,-1 0 1,1 1-1,0-1 1,0 0-1,0 1 1,0-1-1,0 1 1,0-1-1,-1 1 1,1 0-1,0 0 0,-1 0 1,3 1-1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2:32.781"/>
    </inkml:context>
    <inkml:brush xml:id="br0">
      <inkml:brushProperty name="width" value="0.05" units="cm"/>
      <inkml:brushProperty name="height" value="0.05" units="cm"/>
      <inkml:brushProperty name="color" value="#004F8B"/>
    </inkml:brush>
  </inkml:definitions>
  <inkml:trace contextRef="#ctx0" brushRef="#br0">0 755 5224,'0'0'12441,"13"1"-12192,2 0-87,-1 0 0,1-1 0,0-1-1,0 0 1,0-1 0,0-1 0,19-6 0,4-5 223,-16 7-208,-1 0 0,0-2 0,0-1 0,-1-1 0,0 0 0,25-19 0,-38 24-115,19-21 195,-25 25-242,1 0-1,-1 1 1,0-1-1,-1 0 1,1 0 0,0 0-1,0 0 1,-1 0-1,1 0 1,-1-1-1,0 1 1,0 0-1,0 0 1,0 0-1,0 0 1,0-3-1,-2-6 36,-1 0 0,0 0-1,0 0 1,-1 0-1,0 1 1,-1-1 0,0 1-1,-1 0 1,0 0-1,-8-8 1,0 1 59,-1 2 1,-1 0 0,0 0-1,-25-16 1,38 28-91,-8-4 76,0-1 1,0 0 0,1-1 0,1 0-1,-1-1 1,-11-15 0,19 21-76,1 0 1,-1-1-1,1 1 0,0 0 1,0-1-1,1 1 0,-1 0 1,1-1-1,0-4 0,5-41 126,-3 44-128,1 0 0,1-1-1,-1 1 1,1 0-1,0 1 1,0-1 0,1 1-1,0 0 1,0 0 0,0 0-1,0 1 1,10-7 0,0 1 17,1 1 1,-1 1-1,2 0 1,26-9-1,73-14 82,-76 21-89,-26 7-12,0 1 0,0 0 0,1 1 0,-1 0 0,1 1 0,-1 1 0,23 3 0,-3 4 32,-1 0-1,34 14 1,-55-18-23,-10-3-18,1 0 0,0 0 0,0-1 0,-1 2 0,1-1 0,-1 0 0,1 1 0,-1-1 0,1 1 0,-1 0 0,0-1 0,0 1 0,0 0 1,3 4-1,-2-3 3,0 0 1,0 1 0,-1-1 0,0 1 0,1 0 0,-1 0 0,0-1-1,-1 1 1,1 1 0,-1-1 0,1 0 0,-1 0 0,-1 0 0,1 1-1,-1-1 1,1 0 0,-1 1 0,0-1 0,-1 0 0,0 6 0,-1 2 21,0 0 1,0 0 0,-1 0 0,-1 0 0,0 0-1,-1-1 1,0 1 0,-1-1 0,-9 13 0,-62 78 463,-8 12-223,83-112-264,1 0 2,-1 0 1,1 0-1,0 0 1,-1 1-1,1-1 1,0 0-1,0 0 1,0 1-1,0 4 1,1-6-10,0 0 0,0 0 0,1 0 0,-1 0 0,1 0 0,-1 0 0,1 0 0,-1 0 0,1 0 0,0 0 1,-1-1-1,1 1 0,0 0 0,0 0 0,0 0 0,-1-1 0,1 1 0,0-1 0,0 1 0,0 0 0,0-1 0,0 0 0,0 1 0,0-1 0,2 1 0,8 2 45,1 0 0,-1 0 0,0-1 0,1-1 0,-1 0 0,1 0 0,19-3 0,-15 2 30,-1-1 1,0 2-1,0 0 0,17 4 1,-9 0 102,-15-4-97,-1 1 0,0-1 0,1 1 0,-1 1 0,0-1 0,0 1 0,0 0 0,-1 1 0,1 0 0,11 8 0,-14-8-69,-1 0-213</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2:39.845"/>
    </inkml:context>
    <inkml:brush xml:id="br0">
      <inkml:brushProperty name="width" value="0.05" units="cm"/>
      <inkml:brushProperty name="height" value="0.05" units="cm"/>
      <inkml:brushProperty name="color" value="#004F8B"/>
    </inkml:brush>
  </inkml:definitions>
  <inkml:trace contextRef="#ctx0" brushRef="#br0">315 0 4008,'0'0'9313,"-8"11"-8881,-121 172 1592,104-144-1672,2 2 1,2 0-1,2 1 1,1 1-1,3 1 0,1 0 1,3 1-1,-10 68 1,14-28 286,3 0 0,4 0 0,4 0 0,20 120 1,-13-136-248,-9-45-259,1 0-1,2-1 0,0 0 0,1 0 0,2 0 0,10 22 0,56 90 783,-65-120-739,0-1 1,14 18 0,-14-21 12,0 2 0,0-1 0,8 20 0,-16-31-185,-1 0 0,1 0 0,-1 0-1,1 0 1,0 0 0,-1 0 0,1 0-1,0 0 1,-1-1 0,1 1 0,0 0-1,0 0 1,0-1 0,0 1 0,0-1 0,0 1-1,0-1 1,0 1 0,0-1 0,0 1-1,0-1 1,0 0 0,2 1 0,7-3-3400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6:08:05.209"/>
    </inkml:context>
    <inkml:brush xml:id="br0">
      <inkml:brushProperty name="width" value="0.05" units="cm"/>
      <inkml:brushProperty name="height" value="0.05" units="cm"/>
      <inkml:brushProperty name="color" value="#FF0066"/>
    </inkml:brush>
  </inkml:definitions>
  <inkml:trace contextRef="#ctx0" brushRef="#br0">4463 59 9040,'0'0'8462,"-10"0"-8278,-46-2 315,54 1-424,1 1 0,-1-1 0,1 0 0,0 1-1,-1-1 1,1 0 0,0 0 0,-1 0 0,1 0 0,0 0 0,0 0 0,0-1 0,-1-1 0,-10-8 434,-37-12 418,45 22-869,-1 0 1,1 1-1,-1 0 1,0 0-1,1 1 0,-1-1 1,0 1-1,1 0 1,-1 0-1,-6 3 1,-10 1 110,-13 2 194,-49 18-1,61-18-267,-17 7 134,-41 7 1,31-4 29,42-14-204,-1 1 1,0-2-1,0 1 0,0-1 0,0 0 0,0-1 1,-11 2-1,-9-3 83,20 1-88,0-1-1,0 0 1,0 0 0,0-1-1,0 0 1,0 0 0,0-1 0,-9-3-1,-8-4 101,-1 0-1,0 2 0,0 1 1,-1 1-1,-44-3 0,44 9-91,13-1-29,-1 0-1,-24-3 0,23 0-15,-82-10 27,57 7 52,34 4-71,-1 1-1,1 0 1,-1 0 0,0 1-1,1 0 1,-1 0 0,-12 2 0,-46 4 39,48-4-40,1-1 0,-19-1 1,20-1-6,1 1 1,-32 4 0,44-3-13,-1-1 0,0 0 1,0 0-1,1 0 1,-1 0-1,-4-2 0,5 2 0,0-1-1,0 1 0,0-1 0,0 1 1,0 0-1,0 0 0,0 0 0,0 1 1,1-1-1,-1 1 0,-4 1 0,4-1 6,-1-1-1,1 1 1,0-1 0,-1 1-1,1-1 1,-1 0-1,1 0 1,0-1-1,-1 1 1,-3-1 0,3 0 8,0 0 1,-1 1 0,1-1 0,0 1 0,-1 0 0,-6 2 0,-38-2 100,9 3-27,8-1-28,15 0-28,-31 0 1,35-2-12,-1 0-1,0 1 1,-17 3 0,-39 0 4,64-3-19,0-1 0,1 0 0,-1 0 1,0 0-1,0-1 0,-6-1 0,-9 0-15,-37-8 62,44 7-25,0 0 1,0 2 0,-29-2 0,-97 21 32,-6 1-60,51-16-3,-63-7 0,140 5 0,13 0 0,1-1 0,0 1 0,0-1 0,0 0 0,0-1 0,0 1 0,-6-2 0,-36-1 72,-14-6 75,6 4-18,26 4-89,8 0 0,-1-1 14,0 1-1,0 1 0,-28 3 1,43-2-30,1-1 1,-1 0 0,1 0 0,-10-2 0,10 1 0,-1 0 0,1 1 0,-1 0 0,-10 0 0,-73 4 308,70-2-269,0-1-1,0 0 1,-26-3-1,-24 0 55,35 6-85,0 1 0,-42 11-1,-27 5 42,44-15-11,22-4-39,29-2 11,1 0 0,-1-1 1,0 0-1,0 0 0,1 0 0,-1-1 1,1-1-1,-1 1 0,-8-5 1,4 2 21,-1 0 1,-16-3 0,-285-72 2,290 76-134,-1 0-1,1 1 0,-1 2 1,0 0-1,-29 4 0,28-2-2091,-47-3 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2:41.051"/>
    </inkml:context>
    <inkml:brush xml:id="br0">
      <inkml:brushProperty name="width" value="0.05" units="cm"/>
      <inkml:brushProperty name="height" value="0.05" units="cm"/>
      <inkml:brushProperty name="color" value="#004F8B"/>
    </inkml:brush>
  </inkml:definitions>
  <inkml:trace contextRef="#ctx0" brushRef="#br0">0 68 5920,'0'0'12921,"9"-10"-12633,28-31-7,-37 40-184,1 0 1,0 0-1,-1 0 0,1-1 0,0 1 1,0 0-1,0 0 0,0 0 1,0 0-1,0 0 0,1 1 0,-1-1 1,0 0-1,0 0 0,1 1 1,-1-1-1,2 0 0,-2 2-13,-1 0 0,0 0 1,1 0-1,-1 0 0,0-1 0,0 1 0,0 0 1,0 0-1,0 0 0,0 0 0,0 0 0,0 0 1,0 0-1,0 0 0,-1 1 0,1 10-310,12 169 1004,-3-98-456,-2 1 22,9 171 1313,-10-216-1055,-6-38-532,0-1-80,-1 0 0,1-1 0,-1 1-1,1 0 1,-1 0 0,1-1 0,-1 1 0,1-1-1,0 1 1,-1 0 0,1-1 0,-1 1 0,1-1 0,0 1-1,0-1 1,-1 1 0,1-1 0,0 1 0,0-1-1,0 1 1,-1-1 0,1 1 0,0-1 0,0 1-1,0-1 1,0 1 0,0-1 0,0 1 0,0-1-1,0 1 1,0-2 0,2-14-3320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2:41.629"/>
    </inkml:context>
    <inkml:brush xml:id="br0">
      <inkml:brushProperty name="width" value="0.05" units="cm"/>
      <inkml:brushProperty name="height" value="0.05" units="cm"/>
      <inkml:brushProperty name="color" value="#004F8B"/>
    </inkml:brush>
  </inkml:definitions>
  <inkml:trace contextRef="#ctx0" brushRef="#br0">0 0 9240,'0'0'11593,"11"7"-11300,0 1-198,-8-5-63,1 0 0,0-1 0,0 1 0,0-1 0,0 0 0,1 0 0,-1 0 0,0-1 0,1 1 1,-1-1-1,1 0 0,0 0 0,-1-1 0,7 1 0,70 4 672,-42-1-289,0-3-1,54-3 1,-84 1-358,-1 0-1,1-1 1,-1 0-1,11-4 1,-1-5-3084</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2:43.980"/>
    </inkml:context>
    <inkml:brush xml:id="br0">
      <inkml:brushProperty name="width" value="0.05" units="cm"/>
      <inkml:brushProperty name="height" value="0.05" units="cm"/>
      <inkml:brushProperty name="color" value="#004F8B"/>
    </inkml:brush>
  </inkml:definitions>
  <inkml:trace contextRef="#ctx0" brushRef="#br0">119 731 5720,'0'0'5837,"10"5"-5545,4 1-57,0 0 0,30 8 0,-37-12-66,1 0 0,-1-1 0,0 0 0,0 0 0,1-1 0,-1 0 0,0 0 0,1-1 0,-1 0 0,11-3 0,-16 3-111,0-1 1,1 1-1,-1-1 0,0 0 1,-1 0-1,1 1 0,0-1 1,0-1-1,-1 1 0,1 0 1,-1 0-1,0 0 0,1-1 1,-1 1-1,0-1 0,0 1 1,0-3-1,11-44 392,-10 41-354,-1 0 1,-1 0-1,0 1 1,0-1 0,0 0-1,-1 0 1,0 0-1,0 1 1,-1-1-1,0 1 1,0-1-1,-1 1 1,0 0 0,0 0-1,-1 0 1,0 0-1,0 0 1,-1 1-1,0 0 1,-6-7-1,-11-8 172,0 1-1,-1 2 0,-1 0 0,-28-15 1,-25-19 525,70 46-659,0 0 0,1-1 0,0 1 0,0-1 0,0-1 0,-8-12 0,13 17-75,-1 1-1,1-1 1,-1 0 0,1 0-1,0 1 1,0-1 0,0 0-1,0 0 1,1 0-1,-1 0 1,1 0 0,-1 0-1,1 0 1,0 0 0,1 0-1,-1 0 1,0 0 0,1 0-1,0 0 1,-1 0-1,1 0 1,0 0 0,3-4-1,3-4 23,1 1 0,0 0-1,1 1 1,0-1-1,0 2 1,1 0 0,1 0-1,-1 0 1,1 1-1,17-7 1,2-3 31,1 3 0,1 0 0,52-14 0,-26 12 7,-39 10-45,0 0 0,1 2 0,0 0 0,40-2 0,-47 6-25,-1 0 0,1 1 0,0 0 0,-1 1 0,19 5 0,-28-6-43,0 0 1,0 0-1,0 1 0,0-1 1,0 1-1,0 0 0,-1-1 0,1 1 1,-1 1-1,1-1 0,-1 0 1,0 1-1,1-1 0,-1 1 1,0-1-1,-1 1 0,1 0 0,0 0 1,-1 0-1,0 0 0,0 0 1,0 0-1,0 1 0,0-1 1,0 0-1,-1 4 0,1 7 11,-1 0 0,0 0 1,-1 0-1,0 0 0,-2-1 0,-6 27 0,-36 75 93,1-3 99,35-87-164,6-18-16,0 1 0,0 0 0,1 0 0,-3 14 1,5-21-26,0 1 1,0 0 0,0 0 0,0 0 0,0 0 0,0 0 0,1-1 0,-1 1 0,0 0 0,1 0 0,0 0 0,-1-1 0,1 1-1,0 0 1,0-1 0,0 1 0,0-1 0,0 1 0,1-1 0,-1 1 0,0-1 0,1 0 0,-1 0 0,1 1 0,2 0 0,5 3 11,1 0 0,0-1 0,0 0 0,0-1 0,1 0 0,11 2-1,66 5 133,-77-9-129,45 5 125,-48-5-23</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2:44.583"/>
    </inkml:context>
    <inkml:brush xml:id="br0">
      <inkml:brushProperty name="width" value="0.05" units="cm"/>
      <inkml:brushProperty name="height" value="0.05" units="cm"/>
      <inkml:brushProperty name="color" value="#004F8B"/>
    </inkml:brush>
  </inkml:definitions>
  <inkml:trace contextRef="#ctx0" brushRef="#br0">301 1 8240,'0'0'3609,"-11"5"-3109,1-1-431,-25 10 859,-56 32 0,73-34-464,0 2 0,1 0 0,1 0-1,1 2 1,0 0 0,-24 34 0,37-48-403,1 0 0,-1 0 0,1 0 1,-1 0-1,1 0 0,0 0 0,0 1 1,0-1-1,0 0 0,0 1 0,1-1 0,-1 1 1,1-1-1,0 1 0,-1-1 0,1 1 1,0-1-1,1 1 0,-1-1 0,0 1 0,1-1 1,-1 0-1,1 1 0,0-1 0,-1 1 1,1-1-1,1 0 0,-1 0 0,0 0 0,0 1 1,1-1-1,-1 0 0,1-1 0,0 1 1,-1 0-1,1 0 0,0-1 0,0 1 0,0-1 1,3 2-1,1 1 65,1 0-1,0-1 1,1 1-1,-1-1 1,1-1-1,-1 0 1,1 0 0,0 0-1,0-1 1,0 0-1,11 0 1,1-2 231,0-1 0,22-5 0,-35 6-693,0-1 0,0 0 0,0-1 0,-1 1 0,1-1 0,-1 0 0,0-1 0,12-8 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2:45.739"/>
    </inkml:context>
    <inkml:brush xml:id="br0">
      <inkml:brushProperty name="width" value="0.05" units="cm"/>
      <inkml:brushProperty name="height" value="0.05" units="cm"/>
      <inkml:brushProperty name="color" value="#004F8B"/>
    </inkml:brush>
  </inkml:definitions>
  <inkml:trace contextRef="#ctx0" brushRef="#br0">1 59 5520,'0'0'11273,"10"-9"-10875,34-28-31,-43 35-323,0 1 0,1 0 0,-1 0 0,1 0 0,-1 0 0,1 0 0,-1 0 0,1 1 0,0-1-1,0 0 1,-1 1 0,1-1 0,0 1 0,0 0 0,-1 0 0,1-1 0,0 1 0,0 0 0,0 1 0,-1-1 0,1 0 0,0 0 0,0 1 0,-1-1 0,1 1-1,0 0 1,-1-1 0,1 1 0,0 0 0,-1 0 0,1 0 0,-1 0 0,1 0 0,-1 0 0,2 2 0,0 0 25,0 1 0,-1-1 0,1 1 0,-1-1 0,0 1 0,0 0 0,0 0 0,-1 0 0,1 0-1,-1 0 1,2 7 0,-2 3 46,0-1 0,-1 1 1,0-1-1,-1 1 0,-1 0 0,0-1 0,-1 0 0,0 1 0,-1-1 0,0 0 0,-1-1 0,-1 1 0,-10 16 0,15-28-91,0 1-1,0-1 1,0 1-1,0-1 1,0 1 0,0-1-1,1 1 1,-1 0-1,0 0 1,1-1 0,0 1-1,-1 0 1,1 0 0,0 0-1,0-1 1,0 1-1,0 0 1,0 0 0,0 0-1,0-1 1,1 1-1,-1 0 1,1 0 0,0 1-1,1 0 8,0-1 0,-1 0 0,1 0-1,1 0 1,-1 0 0,0 0 0,0 0-1,1-1 1,-1 1 0,1-1 0,-1 1 0,1-1-1,0 0 1,3 1 0,12 4 160,1 0 1,20 3-1,-31-7-88,0-2-1,0 1 1,0-1 0,0 0 0,0-1-1,0 0 1,-1 0 0,9-2 0,29-8 580,-27 10-3904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2:47.120"/>
    </inkml:context>
    <inkml:brush xml:id="br0">
      <inkml:brushProperty name="width" value="0.05" units="cm"/>
      <inkml:brushProperty name="height" value="0.05" units="cm"/>
      <inkml:brushProperty name="color" value="#004F8B"/>
    </inkml:brush>
  </inkml:definitions>
  <inkml:trace contextRef="#ctx0" brushRef="#br0">1 83 4216,'0'0'11169,"12"-1"-10776,100-13 723,93 11 472,-57 18-856,-16-1 31,-109-13-565,1-2 0,-1 0 0,39-7 0,114-24 463,19 4-284,-145 21-229,0 2-1,78 3 0,11-1 51,-103 0-80,24-1-3288</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2:49.423"/>
    </inkml:context>
    <inkml:brush xml:id="br0">
      <inkml:brushProperty name="width" value="0.05" units="cm"/>
      <inkml:brushProperty name="height" value="0.05" units="cm"/>
      <inkml:brushProperty name="color" value="#004F8B"/>
    </inkml:brush>
  </inkml:definitions>
  <inkml:trace contextRef="#ctx0" brushRef="#br0">106 37 3408,'0'0'7966,"-7"14"-7566,3-8-378,-51 104 854,48-95-679,1 1 1,0 1 0,1-1-1,1 1 1,1 0 0,-2 17 0,4-7 131,-1-14-73,2 1-1,0 0 0,0-1 1,5 26-1,-4-37-203,0 1 0,-1-1 0,1 1 0,1-1-1,-1 0 1,0 1 0,0-1 0,1 0 0,-1 0 0,1 0-1,0 0 1,0 0 0,0 0 0,0 0 0,0 0 0,0-1-1,0 1 1,0-1 0,0 0 0,1 0 0,-1 0 0,1 0-1,-1 0 1,1 0 0,-1 0 0,1-1 0,0 1 0,-1-1-1,1 0 1,0 0 0,-1 0 0,1 0 0,-1 0 0,1-1-1,0 1 1,-1-1 0,1 0 0,-1 0 0,1 0 0,2-1-1,6-4 74,-1 0 0,-1-1 0,1 0 0,-1-1 0,0 0 0,12-14 0,41-60 780,-53 62-698,-8 18-170,-1 0-1,1-1 1,0 1 0,0 0 0,0 0-1,0 0 1,0 0 0,1 0 0,-1 0-1,4-3 1,-4 4 55,-1 1-87,0 0 0,0 0 0,0 0 0,0 0 0,0 0 0,1 0 0,-1 0 0,0 0 0,0 0 0,0 0 0,0 0 0,0 0 0,1 0 0,-1 0 0,0 0 0,0 0 0,0 0 0,0 0 0,1 0 0,-1 0 1,0 0-1,0 0 0,0 0 0,0 0 0,0 0 0,1 0 0,-1 0 0,0 0 0,0 1 0,0-1 0,0 0 0,0 0 0,0 0 0,0 0 0,1 0 0,-1 0 0,0 0 0,0 1 0,0-1 0,0 0 0,0 0 0,0 0 0,0 0 0,0 0 0,0 1 0,0-1 0,7 16 51,1 0 0,0-1-1,1 0 1,14 18 0,-18-28-27,1 0 1,-1 0-1,1 0 0,11 6 1,-5-3 32,-10-6-46,1-1-1,-1 1 1,1-1-1,0 0 1,-1 0-1,1 0 1,0 0-1,0-1 1,0 1-1,-1-1 1,1 1-1,0-1 1,0 0-1,0 0 1,0 0 0,0-1-1,0 1 1,-1-1-1,1 1 1,0-1-1,0 0 1,0 0-1,-1 0 1,1-1-1,-1 1 1,1 0-1,-1-1 1,1 0-1,-1 0 1,0 1 0,3-4-1,4-5 37,0 1-1,0-2 1,-1 1-1,0-1 1,8-16 0,-10 18-15,-1 0 0,0-1 0,-1 0 1,1 0-1,-2-1 0,0 1 0,0-1 1,-1 1-1,0-1 0,0 0 0,-2 0 1,1 0-1,-3-18 0,1 11-10,1 8 29,-1 0-1,0 0 1,-1 0 0,0 0-1,0 0 1,-1 0-1,0 0 1,-1 1-1,0-1 1,-6-10 0,-7 7 140,17 13-204,0 0-1,0 0 0,-1 0 1,1-1-1,0 1 1,0 0-1,-1 0 1,1 0-1,0 0 0,-1-1 1,1 1-1,0 0 1,-1 0-1,1 0 0,0 0 1,-1 0-1,1 0 1,0 0-1,0 0 1,-1 0-1,1 0 0,0 0 1,-1 0-1,1 0 1,0 0-1,-1 0 0,1 1 1,0-1-1,-1 0 1,1 0-1,0 0 1,0 0-1,-1 1 0,1-1 1,0 0-1,0 0 1,-1 0-1,1 1 0,0-1 1,0 0-1,0 0 1,-1 1-1,1-1 1,0 0-1,0 1 0,0-1 1,0 0-1,0 0 1,0 1-1,0-1 0,0 0 1,0 1-1,0-1 1,0 0-1,0 1 1,0-1-1,0 1 0,7 4-3383</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2:50.189"/>
    </inkml:context>
    <inkml:brush xml:id="br0">
      <inkml:brushProperty name="width" value="0.05" units="cm"/>
      <inkml:brushProperty name="height" value="0.05" units="cm"/>
      <inkml:brushProperty name="color" value="#004F8B"/>
    </inkml:brush>
  </inkml:definitions>
  <inkml:trace contextRef="#ctx0" brushRef="#br0">0 67 7632,'0'0'7212,"11"-5"-6759,9-5-320,58-25 1098,-69 32-1029,-1 0 0,1 0 1,0 1-1,1 0 0,-1 0 1,0 1-1,12 0 0,-19 2-159,1-1-1,0 0 0,-1 1 0,1-1 0,-1 1 1,1 0-1,-1 0 0,0 0 0,1 0 1,-1 0-1,0 1 0,0-1 0,1 1 0,-1-1 1,0 1-1,-1 0 0,1 0 0,0 0 0,0 0 1,-1 0-1,1 0 0,-1 0 0,0 1 1,0-1-1,0 0 0,0 1 0,0-1 0,0 1 1,0-1-1,-1 1 0,0-1 0,1 6 0,0 5 45,-1 1 0,-1-1 0,0 1-1,-5 25 1,4-30-43,-1-1 0,0 1 0,-1 0 0,0-1 1,0 0-1,-1 0 0,0 0 0,0 0 0,-1-1 0,-10 11 0,-18 26 243,29-37-232,-4 8 217,13-12-110,9-3-16,54-8 267,-49 7-235,0-1 0,0-1 0,0 0 1,0-1-1,-1-1 0,31-13 0,-14 1-312,-22 11-2972</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2:51.945"/>
    </inkml:context>
    <inkml:brush xml:id="br0">
      <inkml:brushProperty name="width" value="0.05" units="cm"/>
      <inkml:brushProperty name="height" value="0.05" units="cm"/>
      <inkml:brushProperty name="color" value="#004F8B"/>
    </inkml:brush>
  </inkml:definitions>
  <inkml:trace contextRef="#ctx0" brushRef="#br0">1 0 5016,'0'0'12855,"11"10"-12549,21 18 45,-2 2 0,31 40 0,-33-30 165,-1 1-1,27 58 1,29 94 649,-70-157-941,-1 0 0,-1 2 1,-3-1-1,-1 1 0,-1 0 0,0 44 0,-2 26 133,-1-28 196,-8 107 1,2-115-264,3-50-175,-1-1 1,0 1 0,-7 27-1,-59 200 461,56-197-539,7-32-11,0-1-1,-8 21 1,-11 33 56,-11 23 25,12-30-49,18-51-34,-1 0 0,0 0 0,-13 23 1,16-34-24,-5 10 23,-1-1 0,-1 0 0,0-1 0,-14 16 0,22-28-139,-14 14 428,8-11-1066,6-3 670,1 0 1,0 0-1,0 0 1,0 0-1,0 0 1,-1 0-1,1 0 1,0 0-1,0 0 1,0 0-1,0 0 1,0 0-1,-1-1 1,1 1-1,0 0 1,0 0-1,0 0 1,0 0-1,0 0 1,0 0-1,0 0 1,0-1-1,-1 1 1,1 0-1,0 0 1,0 0-1,0 0 1,0 0 0,0-1-1,0 1 1,0 0-1,0 0 1,0 0-1,0 0 1,0-1-1,0 1 1,0 0-1,0 0 1,0 0-1,0-1 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2:53.407"/>
    </inkml:context>
    <inkml:brush xml:id="br0">
      <inkml:brushProperty name="width" value="0.05" units="cm"/>
      <inkml:brushProperty name="height" value="0.05" units="cm"/>
      <inkml:brushProperty name="color" value="#004F8B"/>
    </inkml:brush>
  </inkml:definitions>
  <inkml:trace contextRef="#ctx0" brushRef="#br0">1 135 6328,'0'0'12177,"10"-8"-11847,4-5-196,-5 4 21,0 0 0,1 1 0,0 0 1,12-7-1,0 5 202,0 0-1,0 2 1,1 1 0,36-8 0,-49 13-247,10-2 232,-1 0-1,33-1 0,-49 5-285,-1 0 0,1 0 0,-1 0 0,0 1 0,1-1 0,-1 1 0,0-1 0,1 1 0,-1 0 0,0 0 0,0 0 0,1 0 0,-1 0-1,0 0 1,0 1 0,0-1 0,0 1 0,-1-1 0,1 1 0,0 0 0,2 3 0,1 2 146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30:00.376"/>
    </inkml:context>
    <inkml:brush xml:id="br0">
      <inkml:brushProperty name="width" value="0.05" units="cm"/>
      <inkml:brushProperty name="height" value="0.05" units="cm"/>
      <inkml:brushProperty name="color" value="#008C3A"/>
    </inkml:brush>
  </inkml:definitions>
  <inkml:trace contextRef="#ctx0" brushRef="#br0">160 0 4416,'0'0'8734,"2"12"-8554,0-3-136,-1-2-9,1 1 0,-1-1 0,0 1-1,-1 0 1,0-1 0,0 1 0,-1-1 0,-2 15 0,-35 163 613,5-25-152,-4 30 148,16-49 129,16-106-272,-14 51 0,16-74-393,3-12-90,0 0 0,0 0 0,0 0 0,0-1 0,0 1-1,0 0 1,0 0 0,0 0 0,0 0 0,0 0 0,0 0-1,0 0 1,0 0 0,0 0 0,-1 0 0,1 0 0,0 0-1,0 0 1,0 0 0,0 0 0,0 0 0,0 0 0,0 0-1,0 0 1,0 0 0,0 0 0,0 0 0,0 0 0,0 0-1,0 0 1,-1 0 0,1 0 0,0 1 0,0-1 0,0 0-1,0 0 1,0 0 0,0 0 0,0 0 0,0 0 0,0 0-1,0 0 1,0 0 0,0 0 0,0 0 0,0 0 0,0 0-1,0 0 1,0 0 0,0 0 0,0 0 0,0 1 0,0-1-1,0 0 1,0 0 0,0 0 0,0 0 0,-3-9 42,0 1 47,3 7-49,0-18 120,0 12-170,1-1 1,0 0 0,1 0 0,-1 0-1,2 1 1,-1-1 0,1 1-1,0 0 1,1 0 0,-1 0 0,1 0-1,1 0 1,7-9 0,0 3 8,0 1 0,0 0 0,1 0 0,1 1 0,17-11 0,-30 21-12,0 1 0,1-1 0,-1 0 0,0 0 0,1 1 0,-1-1 0,0 1 0,1-1 0,-1 1 0,1-1 0,-1 1 0,1 0 0,-1 0 0,0 0 0,1 0 0,-1 0 0,1 0 0,-1 0 0,1 0 0,2 1 0,-3 0 0,-1 0-1,1-1 1,0 1 0,0 0-1,0-1 1,-1 1-1,1 0 1,0 0 0,-1 0-1,1 0 1,-1 0 0,1-1-1,-1 1 1,1 0-1,-1 0 1,0 0 0,1 0-1,-1 1 1,0-1-1,0 0 1,0 0 0,0 0-1,0 0 1,0 0 0,0 0-1,0 0 1,-1 2-1,-10 67 151,6-48-84,1 1 1,2 0 0,0-1-1,1 1 1,3 37-1,-2-58-65,0-1 0,0 0-1,1 0 1,-1 0 0,0 1-1,1-1 1,-1 0 0,0 0-1,1 0 1,-1 0 0,1 0-1,0 0 1,-1 0 0,1 0 0,0 0-1,0 0 1,0 0 0,-1 0-1,1 0 1,0-1 0,0 1-1,0 0 1,0-1 0,0 1-1,0-1 1,1 1 0,-1-1-1,0 1 1,0-1 0,0 0-1,0 1 1,1-1 0,-1 0-1,0 0 1,0 0 0,1 0-1,-1 0 1,0 0 0,0 0-1,0-1 1,2 1 0,1-2 1,-1 1 1,1 0-1,-1-1 0,1 0 1,-1 1-1,1-1 1,-1-1-1,0 1 0,0 0 1,0-1-1,0 0 1,3-4-1,3-5 1,14-17 57,-2-1 0,32-57 0,-48 72-25,0 0 0,0-1 0,3-23 0,-5 21 22,-2 13 11,0 7 33,-3 10-43,-8 23-24,-7 43 1,16-65-35,-1-1 1,1 1-1,1 0 0,0-1 0,1 1 1,1 0-1,3 15 0,-4-25 2,0 1 1,0-1-1,1 0 0,-1 0 1,1 1-1,0-1 0,0 0 1,0 0-1,0-1 0,0 1 1,1 0-1,-1-1 0,1 1 1,0-1-1,-1 0 0,1 0 1,0 0-1,6 2 1,-7-3-2,0 0 0,1 0 0,0 0 1,-1-1-1,1 1 0,-1-1 0,1 0 1,-1 0-1,1 0 0,0 0 1,-1 0-1,1 0 0,-1-1 0,1 1 1,-1-1-1,1 0 0,-1 0 0,1 0 1,-1 0-1,0 0 0,1 0 1,-1-1-1,0 1 0,0-1 0,3-2 1,2-4 15,0 1 1,-1-1-1,0-1 0,0 1 1,-1-1-1,0 0 1,4-12-1,0-1 68,11-46-1,-14 33 49,-4 20 41,-2 12-39,-2 5 42,-10 68-97,-2-6-43,-8 74 0,16-94-33,-3 0 0,-1 0-1,-31 79 1,24-88 43,-2 9 33,14-32 13,0-17 50,1-21 38,3 23-198,0-10 26,0 0 0,1 0 0,1 1 0,0-1 0,0 0 0,1 1 0,1-1 0,0 1 0,1 0 0,0-1 0,1 2 0,11-21 0,-3 11 6,1 1-1,0 0 0,2 1 0,0 0 0,33-28 1,-24 24-23,1 1 0,1 0 0,2 2 0,38-21 0,-9 6-66,-45 26 56,1 0 1,25-11-1,-31 15 6,0 0 0,-1 0 0,1 0 0,-1-1 0,12-13 0,2 0-44,-18 16 43,0 1 1,0-1-1,-1 0 1,1 0-1,-1 0 0,0 0 1,1 0-1,-1 0 1,-1 0-1,1-1 0,0 1 1,1-7-1,-3 9 4,-12 11 51,-23 19-24,2 1 0,2 2 0,-44 56 0,61-70-10,2 0 1,0 0-1,0 1 1,2 1-1,1 0 1,0 0-1,-10 40 1,18-59-12,1 1 1,-1-1-1,1 0 1,0 0-1,0 1 1,0-1 0,0 0-1,0 0 1,0 1-1,0-1 1,0 0-1,0 1 1,0-1-1,1 0 1,-1 0-1,0 1 1,1-1-1,-1 0 1,1 0-1,0 0 1,-1 0-1,1 0 1,0 0-1,-1 0 1,1 0-1,0 0 1,0 0-1,0 0 1,0 0-1,0 0 1,0-1-1,0 1 1,0 0-1,1-1 1,-1 1-1,0-1 1,0 0-1,0 1 1,1-1-1,-1 0 1,0 1-1,2-1 1,2 0 0,0 0 0,0 0 0,0-1 1,0 1-1,0-1 0,0 0 0,0 0 1,0-1-1,7-3 0,4-3 1,0-1 0,-1 0 0,0-1 0,-1-1 0,0 0 0,-1-1 0,0 0 0,-1-1 0,0-1 0,-1 0 0,10-17 0,5-10 40,-2 0 0,-2-2 0,30-84 1,-42 94-13,-1 0 0,-1-1 0,-2 0 1,-1 0-1,-2-1 0,-2-40 1,-2 40-8,2 14-5,-2 0 0,0 0-1,-1 0 1,-1 0 0,-2 0 0,-6-21 0,11 41-17,-1-1 0,1 1 1,-1 0-1,1-1 1,-1 1-1,0 0 1,0 0-1,1-1 0,-1 1 1,0 0-1,0 0 1,0 0-1,0 0 0,-1 0 1,1 0-1,0 0 1,0 1-1,-2-2 1,2 2-3,0 0 1,0 0 0,0 0-1,0 0 1,1 0 0,-1 0-1,0 0 1,0 0 0,0 1-1,0-1 1,0 0 0,1 1-1,-1-1 1,0 0 0,0 1-1,0-1 1,1 1 0,-1-1-1,0 1 1,1-1 0,-2 2-1,-2 3 1,0 0 0,0 0 0,0 1 1,1-1-1,0 1 0,-3 7 0,-4 10-19,2 1 1,0-1 0,2 2 0,0-1 0,2 1 0,0 0 0,2-1 0,1 1-1,2 27 1,4 35-37,9 98-86,-12-174 127,0 0-1,2 0 1,7 18-1,0-1-1,-11-27 16,0 0 0,1 0 0,-1 0 0,1 0-1,-1 0 1,1 0 0,-1-1 0,1 1 0,0 0-1,-1 0 1,1-1 0,0 1 0,-1 0 0,1-1 0,0 1-1,0-1 1,0 1 0,0-1 0,0 1 0,0-1-1,0 0 1,1 1 0,1-1 9,-1 1-1,1-1 0,0 0 1,0 0-1,-1 0 1,1 0-1,0-1 1,3 0-1,1-1 16,0 0-1,0 0 1,0-1-1,-1 0 1,11-6 0,40-37 168,-48 40-173,-1 1 0,1-2-1,-1 1 1,-1-1 0,1 0 0,-1-1-1,0 1 1,6-10 0,-8 8 19,-3 7-23,0-1 1,-1 1-1,1-1 1,-1 1-1,1-1 0,-1 0 1,0 0-1,0 1 1,-1-1-1,1 0 1,0-5-1,5 2 297,-4 18-309,-1-1 0,2 0 1,-1 1-1,2-1 0,0-1 1,0 1-1,6 11 0,9 25 7,5-1-12,-23-44-1,-1 0-1,1 0 1,0 0 0,0 0-1,-1 0 1,1-1-1,0 1 1,1 0 0,-1-1-1,0 1 1,0 0 0,1-1-1,-1 0 1,1 1-1,2 1 1,-2-3-1,0 1 0,0-1 1,-1 0-1,1 0 0,0 0 0,0 0 0,0 0 1,0 0-1,0 0 0,0 0 0,0-1 0,-1 1 1,1-1-1,0 0 0,0 1 0,-1-1 0,4-2 1,5-2-6,-1-1 1,0 0 0,0-1-1,0 0 1,-1 0 0,12-14-1,42-56-30,-58 73 37,0-2 7,4-3 46,-11 23-6,-10 18 12,10-26-54,0-1 1,1 1 0,0 0-1,0-1 1,0 1-1,1 0 1,0 1 0,0-1-1,0 0 1,1 0-1,0 0 1,0 0 0,1 9-1,2-4 11,0 0-1,1 0 0,5 14 1,-7-23-17,-1 1 1,0 0 0,0-1-1,1 1 1,0-1 0,-1 1-1,1-1 1,0 0-1,0 0 1,0 0 0,1 0-1,-1 0 1,0 0 0,1-1-1,-1 1 1,1-1 0,-1 1-1,4 0 1,-1-2 8,-1 0 0,1 0 0,-1 0-1,1-1 1,-1 0 0,1 0 0,-1 0 0,0 0 0,1-1 0,-1 0 0,0 0 0,6-3 0,-7 2 2,0 0 1,0-1 0,0 1 0,-1 0 0,1-1 0,-1 1 0,0-1-1,0 0 1,0 0 0,-1 0 0,1 0 0,-1 0 0,0 0 0,0 0-1,0 0 1,-1 0 0,0-1 0,1 1 0,-1 0 0,-1 0 0,1-1-1,-2-5 1,1 0 19,-1 0 1,-1 1-1,0 0 0,0-1 0,0 1 0,-1 0 1,-1 1-1,-9-16 0,11 19-2,-1 0 1,0 0-1,0 0 0,0 1 0,-1-1 1,0 1-1,0 0 0,0 0 1,0 1-1,0-1 0,-1 1 1,0 0-1,1 1 0,-1-1 1,0 1-1,-7-1 0,9 2-10,-18-5 60,21 6-76,1 0 0,-1 0 0,1 0-1,-1 0 1,1-1 0,-1 1 0,0 0 0,1 0 0,-1 0 0,1 0 0,-1 0 0,0 1 0,1-1 0,-1 0 0,1 0 0,-1 0-1,1 0 1,-1 1 0,0-1 0,1 0 0,-1 0 0,1 1 0,-1-1 0,1 1 0,0-1 0,-1 0 0,0 1 0,41 8-13,-14-7 9,1-1 1,0-1-1,-1-1 0,1-2 1,-1 0-1,0-2 1,0-1-1,0-1 0,-1-1 1,0-1-1,0-2 0,-1 0 1,30-19-1,-43 21 19,1 0-1,-2 0 0,1-1 1,-1-1-1,-1 0 0,12-17 1,-20 27-184,-1 0 0,1 0 0,-1-1 0,0 1 0,1 0 0,-1 0 0,0 0 0,0 0 0,0 0 0,0 0 0,0-1 0,0 1 0,0 0 0,-1-2 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2:53.966"/>
    </inkml:context>
    <inkml:brush xml:id="br0">
      <inkml:brushProperty name="width" value="0.05" units="cm"/>
      <inkml:brushProperty name="height" value="0.05" units="cm"/>
      <inkml:brushProperty name="color" value="#004F8B"/>
    </inkml:brush>
  </inkml:definitions>
  <inkml:trace contextRef="#ctx0" brushRef="#br0">0 0 7328,'0'0'5534,"3"11"-5098,8 48 815,5 63 0,-14-61-335,-1-25-19,1 0-1,8 42 1,-4-46 1048,-6-31-1918,0-1 0,1 0 0,-1 0 0,0 0 0,1 0 0,-1 0 1,0 0-1,0 0 0,1 0 0,-1 0 0,0 0 0,1 0 0,-1 0 0,0 0 0,1 0 0,-1-1 0,0 1 0,1 0 0,-1 0 0,0 0 0,0 0 0,1 0 0,-1-1 0,0 1 0,1 0 0,-1 0 0,0-1 0,0 1 0,0 0 0,1-1 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3:59.893"/>
    </inkml:context>
    <inkml:brush xml:id="br0">
      <inkml:brushProperty name="width" value="0.05" units="cm"/>
      <inkml:brushProperty name="height" value="0.05" units="cm"/>
      <inkml:brushProperty name="color" value="#004F8B"/>
    </inkml:brush>
  </inkml:definitions>
  <inkml:trace contextRef="#ctx0" brushRef="#br0">1 63 3112,'0'0'12074,"-1"15"-11732,2 170 664,2-115-562,0-5 473,12 72 1,-11-73 176,0-52-211,-6-28-330,-5-20-368,2 0 1,-1-56-1,3 26-51,2 49-109,-4-81 208,5 83-185,1 0 0,0 0-1,1 0 1,6-20 0,-5 25-33,1 0 0,1 1 0,-1 0 0,1 0 1,1 0-1,0 1 0,0-1 0,1 1 0,0 1 0,0-1 0,0 1 0,1 1 0,1-1 1,-1 1-1,1 1 0,0 0 0,10-5 0,-16 8 0,0 0 1,1 1-1,-1-1 0,0 1 1,0 0-1,1 0 1,-1 0-1,1 1 0,-1-1 1,1 1-1,-1-1 0,1 1 1,-1 0-1,1 1 1,-1-1-1,1 1 0,-1-1 1,1 1-1,-1 0 0,0 0 1,1 0-1,-1 1 1,0-1-1,0 1 0,0 0 1,0 0-1,0 0 0,0 0 1,-1 1-1,1-1 1,3 5-1,-3-4 13,0 1 1,-1 0-1,1 0 1,-1 0-1,1 0 1,-1 0-1,-1 0 1,1 0-1,0 1 1,0 5-1,-1-7-11,-1-1 0,0 0-1,0 0 1,-1 0 0,1 1-1,0-1 1,-1 0 0,1 0 0,-1 0-1,0 0 1,1 0 0,-1 0 0,0 0-1,0 0 1,0 0 0,-1 0-1,1 0 1,0-1 0,-1 1 0,1-1-1,-1 1 1,0-1 0,-3 3 0,-5 2 50,1 0 0,-1-1 1,-1-1-1,1 0 1,-1 0-1,-19 4 0,16-5-103,0 1 0,0 1 0,-18 9-1,31-14-6,-1 1 0,1 0 0,0 0 0,-1 1 1,1-1-1,0 0 0,0 0 0,0 1 0,0-1 0,0 0 0,0 1 0,0-1 0,0 1 0,0-1 0,0 3 0,-3 4-2726</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4:00.950"/>
    </inkml:context>
    <inkml:brush xml:id="br0">
      <inkml:brushProperty name="width" value="0.05" units="cm"/>
      <inkml:brushProperty name="height" value="0.05" units="cm"/>
      <inkml:brushProperty name="color" value="#004F8B"/>
    </inkml:brush>
  </inkml:definitions>
  <inkml:trace contextRef="#ctx0" brushRef="#br0">0 56 5016,'0'0'12545,"10"-8"-12288,29-25-6,-37 31-219,0 1 1,0 0-1,0-1 0,0 1 1,0 0-1,0 0 0,0 0 1,0 0-1,0 0 0,1 1 1,-1-1-1,0 1 0,1-1 1,-1 1-1,0 0 1,3 0-1,-3 0-6,-1 1-1,1-1 1,-1 1 0,1-1 0,-1 1 0,1 0-1,-1-1 1,1 1 0,-1 0 0,1 0-1,-1 0 1,0 0 0,0 0 0,0 1 0,0-1-1,1 0 1,0 2 0,0 1 23,0 1-1,1-1 1,-1 1 0,-1-1-1,1 1 1,-1 0 0,0-1 0,0 1-1,0 0 1,0 0 0,-1 7-1,-2 4 40,-1 1 0,-1-1-1,0 0 1,-2 0 0,1-1-1,-2 1 1,-12 21 0,-14 34 666,32-58-126,1-13-608,1 0 0,0 0-1,0 0 1,-1 1 0,1-1-1,0 0 1,0 0 0,0 0 0,-1 0-1,1 0 1,0 0 0,0-1-1,0 1 1,-1 0 0,1 0 0,0 0-1,0-1 1,104-32 553,3 1-146,36-9 86,-91 31-684,-36 6-2594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4:20.165"/>
    </inkml:context>
    <inkml:brush xml:id="br0">
      <inkml:brushProperty name="width" value="0.05" units="cm"/>
      <inkml:brushProperty name="height" value="0.05" units="cm"/>
      <inkml:brushProperty name="color" value="#004F8B"/>
    </inkml:brush>
  </inkml:definitions>
  <inkml:trace contextRef="#ctx0" brushRef="#br0">348 26 2304,'0'0'9517,"-10"-3"-9232,-3-1-131,8 2 7,0 0-1,0 1 1,0 0-1,0 0 1,0 0-1,-1 0 1,1 1-1,-7 0 1,-5 0 543,8-1-429,0 1 1,0 1-1,0-1 0,0 1 1,0 1-1,0-1 0,-16 7 0,17-5-192,1 0-1,-1 1 0,1 0 1,0 0-1,0 1 0,1 0 0,0 0 1,-1 0-1,2 1 0,-1 0 0,1 0 1,-9 13-1,5-7 14,1-1 22,1-1 0,0 1 0,1 0 1,0 1-1,-5 13 0,6-10 33,1 1 0,0 0 0,-2 31 0,6-43-119,0 1 1,0 0-1,0 0 1,1 0-1,0 0 1,0-1-1,3 9 1,-3-11-14,0 0 0,0 1 0,0-1 1,0 0-1,1 0 0,-1 0 0,1 0 0,0-1 1,-1 1-1,1 0 0,0-1 0,0 1 0,0-1 0,0 1 1,5 1-1,-4-2-2,-1 0 1,1-1-1,0 1 1,0-1-1,0 0 1,0 0-1,0 0 0,0 0 1,0 0-1,0-1 1,0 1-1,-1-1 1,1 0-1,0 0 1,0 0-1,4-2 1,-1 0-6,0 0 0,0-1 1,-1 1-1,0-1 1,1 0-1,5-7 1,-1-1 31,0-1 0,12-19 0,3-6 256,-18 20 176,-7 17-345,-1 12-164,1-6 17,0 0 0,1 0-1,0 1 1,-1-1 0,2 0 0,-1 0-1,0 0 1,1 0 0,0 0-1,0 0 1,1 0 0,-1-1-1,5 7 1,-4-9 13,-1 1 1,1 0-1,0-1 0,0 0 0,-1 1 0,1-1 1,1 0-1,-1-1 0,0 1 0,0 0 1,1-1-1,-1 0 0,1 0 0,-1 0 0,1 0 1,-1 0-1,1-1 0,0 0 0,-1 0 0,7 0 1,4-1 15,0-1-1,0-1 1,0-1 0,-1 1 0,1-2 0,-1 0 0,0-1 0,21-12 0,-27 14-1,0 0 0,0-1 1,0 0-1,-1 0 0,0 0 1,0-1-1,0 0 0,-1 0 1,0-1-1,0 1 0,-1-1 0,0 0 1,0 0-1,0-1 0,-1 1 1,4-13-1,-5 10 21,-1 0 0,0 0 0,-1 0 0,0 0-1,0 0 1,-1 0 0,-1 0 0,0 0 0,0 1 0,0-1 0,-5-9 0,5 16-11,0 0-1,-1 0 1,1 0 0,-1 0 0,0 0 0,1 1 0,-7-5-1,8 6-26,1 1 1,-1-1-1,0 0 0,0 0 0,0 1 0,0-1 0,0 0 0,0 1 0,0-1 0,-1 1 0,1 0 0,0-1 0,0 1 0,0 0 1,0 0-1,-1-1 0,1 1 0,0 0 0,0 0 0,0 0 0,-1 0 0,1 1 0,0-1 0,0 0 0,0 1 0,0-1 1,-1 0-1,0 2 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4:21.279"/>
    </inkml:context>
    <inkml:brush xml:id="br0">
      <inkml:brushProperty name="width" value="0.05" units="cm"/>
      <inkml:brushProperty name="height" value="0.05" units="cm"/>
      <inkml:brushProperty name="color" value="#004F8B"/>
    </inkml:brush>
  </inkml:definitions>
  <inkml:trace contextRef="#ctx0" brushRef="#br0">0 95 5824,'0'0'9756,"7"-10"-9504,25-32-6,-29 38-178,0 1 0,1-1 0,-1 1 0,1 0 0,0 0 1,-1 0-1,1 0 0,1 1 0,-1 0 0,0-1 0,1 2 0,-1-1 0,1 0 0,-1 1 0,1 0 0,0 0 0,-1 0 0,1 1 0,7-1 0,-10 1-44,0 1 0,0-1-1,0 0 1,0 0-1,0 1 1,0-1 0,0 1-1,-1 0 1,1-1-1,0 1 1,0 0 0,-1 0-1,1 0 1,0 0-1,-1 0 1,0 1 0,1-1-1,-1 0 1,1 1-1,-1-1 1,0 1 0,0 0-1,0-1 1,0 1-1,0 0 1,1 2 0,-1 0-1,1 0 0,-1 0 1,0 1-1,0-1 1,-1 1-1,1-1 1,-1 1-1,0-1 0,0 1 1,-1 5-1,-2 3 40,-1 0-1,0-1 1,0 1-1,-2-1 1,1 0-1,-13 19 1,11-19 51,-5 11 446,20-20-508,0 0 1,0 0-1,1-1 1,0 0-1,-1-1 1,1 1-1,0-2 0,9 1 1,-11-1-20,92 6 525,-76-7 5,-7 0-3241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4:22.784"/>
    </inkml:context>
    <inkml:brush xml:id="br0">
      <inkml:brushProperty name="width" value="0.05" units="cm"/>
      <inkml:brushProperty name="height" value="0.05" units="cm"/>
      <inkml:brushProperty name="color" value="#004F8B"/>
    </inkml:brush>
  </inkml:definitions>
  <inkml:trace contextRef="#ctx0" brushRef="#br0">0 190 3912,'0'0'6673,"3"-10"-6306,7-35 1,-9 39-81,1-1 1,0 1 0,1 0 0,0 0 0,0 0 0,0 0 0,0 0-1,6-6 1,0-1 567,-3 9-560,0 0 0,0 0 0,0 0 0,1 0 0,0 1 0,-1 0 0,1 1 0,9-3 0,-15 4-285,12-1 159,0-1-1,0 2 1,-1 0-1,1 0 1,21 2-1,-5 0-2,225-7 1146,-170 2-853,-42-4-38,-36 7-234,-6 0-186,1 1 1,-1 0-1,1 0 0,0 0 0,-1-1 0,1 1 0,-1 0 1,1 0-1,-1 0 0,1 0 0,-1 0 0,1 0 0,-1 0 1,1 0-1,0 0 0,-1 1 0,1-1 0,-1 0 0,1 0 0,-1 0 1,1 1-1,-1-1 0,1 1 0,4 1-2673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4:24.011"/>
    </inkml:context>
    <inkml:brush xml:id="br0">
      <inkml:brushProperty name="width" value="0.05" units="cm"/>
      <inkml:brushProperty name="height" value="0.05" units="cm"/>
      <inkml:brushProperty name="color" value="#004F8B"/>
    </inkml:brush>
  </inkml:definitions>
  <inkml:trace contextRef="#ctx0" brushRef="#br0">369 100 5016,'0'0'10441,"-10"-11"-10104,-47-52 294,54 60-540,0 1 0,0 0 0,0-1 0,-1 1 0,1 1 0,-1-1 0,1 0 0,-1 1 0,1 0 0,-1 0 0,0 0 1,-6-1-1,-48 0 644,41 2-552,11 0-120,1 1 0,-1 0-1,1 0 1,-1 0-1,1 1 1,0-1-1,-1 1 1,1 1 0,0-1-1,-6 4 1,-5 5 185,-24 19 1,16-11-101,21-16-126,1 0 0,-1 0 0,0 0 0,1 0 0,0 0 0,0 1 0,0-1 0,0 1 0,0-1 0,0 1 0,1 0 0,0-1 0,0 1 0,0 0 0,0 0-1,1 0 1,-1 0 0,1 0 0,0 0 0,0 0 0,2 6 0,-2-2-1,2-1 0,-1 1 0,1-1 0,0 0 0,0 0 0,1 0 0,0 0 0,1 0 0,-1 0 0,7 8 0,-4-7 22,1 1-1,0-1 0,0-1 0,1 1 0,0-1 0,0-1 1,1 1-1,0-1 0,0-1 0,12 6 0,-12-8 4,1 0 0,0 0 0,0-1 0,0 0 0,0-1 0,0 0 0,0-1 0,0 0-1,20-2 1,-4-2 62,-1-1 0,43-14 0,-52 13-201,13-4 272,-12 7-3032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4:25.137"/>
    </inkml:context>
    <inkml:brush xml:id="br0">
      <inkml:brushProperty name="width" value="0.05" units="cm"/>
      <inkml:brushProperty name="height" value="0.05" units="cm"/>
      <inkml:brushProperty name="color" value="#004F8B"/>
    </inkml:brush>
  </inkml:definitions>
  <inkml:trace contextRef="#ctx0" brushRef="#br0">15 105 5416,'0'0'8840,"-3"-11"-8495,-9-33-28,12 43-293,0-1 0,0 1 0,1-1 0,-1 1 0,0-1 0,0 0 0,1 1 0,-1-1 0,1 1 1,0 0-1,-1-1 0,1 1 0,0-1 0,0 1 0,-1 0 0,1-1 0,0 1 0,1 0 0,-1 0 0,0 0 0,0 0 0,0 0 0,2-1 0,28-13 719,-29 15-704,1-1 1,-1 1-1,0 0 0,1 0 1,-1 0-1,0 0 0,0 0 0,1 1 1,-1-1-1,0 1 0,0-1 1,1 1-1,-1 0 0,0 0 1,0 0-1,0 0 0,0 0 0,0 1 1,0-1-1,-1 0 0,1 1 1,0 0-1,-1-1 0,1 1 0,-1 0 1,3 3-1,-1-1 6,-1 0 0,1 0 0,0 0 1,-1 1-1,0-1 0,0 1 0,-1-1 0,1 1 0,-1 0 0,0 0 1,1 8-1,-2-5 10,-1 0 1,1 0-1,-2 0 1,1 0-1,-1 0 1,0-1 0,-6 13-1,-1-1 220,-19 28 0,25-42-216,2-3 43,-1 1 0,1-1 0,0 1-1,0 0 1,0-1 0,0 1 0,0 0 0,1 0-1,-1-1 1,1 7 0,28-1 195,-10-3-192,1 0 0,0-2 0,29 3 0,-25-4-6,-11-1-13,-1-1 0,1-1 1,18-2-1,-20 1-7,0 1 0,1 0 0,-1 0 1,0 1-1,17 3 0,-3-1-10,-15-4-2869</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4:27.367"/>
    </inkml:context>
    <inkml:brush xml:id="br0">
      <inkml:brushProperty name="width" value="0.05" units="cm"/>
      <inkml:brushProperty name="height" value="0.05" units="cm"/>
      <inkml:brushProperty name="color" value="#004F8B"/>
    </inkml:brush>
  </inkml:definitions>
  <inkml:trace contextRef="#ctx0" brushRef="#br0">0 0 13848,'0'0'-72,"0"15"-186,5 239 1306,38 163 2364,-37-365-3057,-5-30 100,9 39 0,-5-25 353,-5-27 25,-5-28-358,3 0-381,1 0 0,0 1-1,2-1 1,0 0 0,1 0-1,5-19 1,-6 32-76,2-7 5,1 1 1,0-1-1,0 1 1,1 0-1,1 0 0,0 0 1,1 1-1,0-1 1,0 2-1,1-1 1,1 1-1,0 0 1,0 1-1,12-9 1,-14 13-21,1 0 0,-1 1 0,11-4 0,14-8-1,-31 15-5,0 1 0,0 0 0,0-1 0,0 1-1,0 0 1,-1 0 0,1 0 0,0 0 0,0 0 0,0 0 0,0 0-1,0 0 1,0 0 0,0 0 0,0 0 0,0 1 0,0-1-1,0 0 1,0 1 0,0-1 0,-1 1 0,1-1 0,0 1-1,0-1 1,0 1 0,-1 0 0,1-1 0,0 1 0,-1 0-1,1-1 1,-1 1 0,1 0 0,0 1 0,1 1-12,1 0 1,-1 0 0,0 1-1,0-1 1,-1 1 0,3 5-1,-3-6 17,0 0-1,-1 0 0,1 0 1,-1 0-1,0 0 0,1 1 0,-1-1 1,-1 0-1,1 0 0,0 0 1,-1 0-1,0 0 0,1 0 0,-1 0 1,-1 0-1,1 0 0,0-1 1,-1 1-1,1 0 0,-1-1 1,0 1-1,0-1 0,-2 3 0,0-2 23,0 1 0,0-1-1,0-1 1,-1 1 0,0-1-1,1 1 1,-1-1 0,0-1-1,0 1 1,0-1 0,0 1-1,-10 0 1,8-1-9,-1 0 37,0 0 0,0 0 0,0-1 0,1 0 1,-1-1-1,0 1 0,-11-3 0,1 2 89,20 2-142,0-1-1,1 1 0,-1 0 1,0 0-1,0 0 0,0 0 1,0 1-1,0-1 0,0 1 1,2 1-1,17 11 31,-11-9-14,15 7 40,0 0 0,-1 2 0,23 17 0,22 14 130,-51-34-39,0 0 1,-1 1-1,25 23 0,-6-12 337,-35-23-506,-1 0 1,1 0 0,0 0-1,0-1 1,-1 1-1,1 0 1,0 0 0,0-1-1,-1 1 1,1-1-1,0 1 1,-1 0-1,1-1 1,-1 1 0,1-1-1,0 0 1,-1 1-1,1-1 1,-1 1-1,0-1 1,1-1 0,2-2-2937</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4:28.442"/>
    </inkml:context>
    <inkml:brush xml:id="br0">
      <inkml:brushProperty name="width" value="0.05" units="cm"/>
      <inkml:brushProperty name="height" value="0.05" units="cm"/>
      <inkml:brushProperty name="color" value="#004F8B"/>
    </inkml:brush>
  </inkml:definitions>
  <inkml:trace contextRef="#ctx0" brushRef="#br0">1 71 6016,'0'0'11098,"8"-10"-10835,26-31-9,-32 39-214,1 0-1,-1 0 0,0 1 0,0-1 0,1 0 1,-1 1-1,1 0 0,0-1 0,-1 1 0,1 0 1,0 1-1,0-1 0,-1 0 0,1 1 0,0-1 1,0 1-1,0 0 0,6 1 0,-5-1 67,-1 0-71,-1 0 0,0 0 0,1 0-1,-1 0 1,0 1 0,0-1 0,1 1 0,-1 0-1,0 0 1,0 0 0,0 0 0,0 0 0,0 0 0,0 0-1,0 1 1,0-1 0,-1 1 0,1-1 0,0 1-1,-1 0 1,3 3 0,-3-2-4,1 0 0,-1 0 0,1 0-1,-1 0 1,0 0 0,0 0 0,-1 1-1,1-1 1,-1 0 0,0 1 0,1-1 0,-1 0-1,-1 1 1,0 5 0,-2 7 44,-2 1 0,0 0-1,-1-1 1,0 0 0,-1 0 0,-1-1 0,0 0-1,-2 0 1,-11 15 0,20-30-57,0 1 0,1 0 0,-1-1 0,0 1 0,1 0 0,-1-1 0,1 1 0,-1 0 0,1 0 0,-1 0 0,1-1 0,0 1 0,-1 0 0,1 0 0,0 0 0,0 0 0,0 0 0,0 0 0,-1 0 0,1-1 0,0 1 0,1 0-1,-1 0 1,0 1 0,1-1-4,-1 0 0,1 0 0,0-1 0,0 1 0,-1 0-1,1-1 1,0 1 0,0-1 0,0 1 0,0-1 0,0 1 0,0-1-1,0 0 1,0 1 0,-1-1 0,1 0 0,0 0 0,2 0-1,7 1 50,1-1-1,-1 0 0,14-2 1,-19 1-28,57-6 194,64-3 494,-125 10-713,0 0 0,1 0 0,-1 0 0,1 1 0,-1-1-1,0 1 1,1-1 0,-1 1 0,0-1 0,1 1 0,-1 0 0,0 0-1,0 0 1,0 0 0,0 0 0,0 0 0,0 0 0,0 0-1,0 0 1,0 0 0,0 0 0,0 2 0,5 9-2914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30:19.495"/>
    </inkml:context>
    <inkml:brush xml:id="br0">
      <inkml:brushProperty name="width" value="0.05" units="cm"/>
      <inkml:brushProperty name="height" value="0.05" units="cm"/>
      <inkml:brushProperty name="color" value="#008C3A"/>
    </inkml:brush>
  </inkml:definitions>
  <inkml:trace contextRef="#ctx0" brushRef="#br0">237 624 3912,'0'0'7144,"-12"3"-6856,0 0-205,-77 20 955,78-20-849,0 2 0,0 0-1,1 0 1,-18 12 0,23-13-109,1-1 0,-1 1 0,1 0-1,0 0 1,0 0 0,1 0 0,-1 1 0,1-1 0,0 1 0,0 0 0,-4 10 0,6-11-24,0-1 1,1 0 0,-1 1-1,1-1 1,0 0 0,-1 1-1,2-1 1,-1 0 0,0 1-1,1-1 1,-1 0 0,1 1-1,0-1 1,0 0 0,1 0-1,-1 0 1,0 1 0,1-2-1,0 1 1,0 0 0,2 3-1,-2-4-20,-1 0 0,1-1 0,0 1 0,0 0 0,0-1 0,0 1 0,0-1 0,1 1 0,-1-1 0,0 0 0,1 0 0,-1 0 0,0 0 0,1 0 0,0-1 0,-1 1 0,1-1 0,-1 0 0,1 1 0,-1-1 0,1 0 0,0-1 0,-1 1 0,1 0 0,-1-1 0,1 0 0,3-1 0,3-2 15,0-1 0,-1 0 0,1 0 0,-1-1 0,0 0 0,-1 0 0,0-1 0,0 0 0,0 0 0,-1-1-1,0 0 1,0 0 0,-1 0 0,6-14 0,0 0 24,-2 0 0,-1 0 0,-1-1 0,9-46 0,-10 21 62,-1-1 1,-3-73-1,-18-99 380,15 206-486,-1-6 38,0 1 0,-1-1 0,-7-21 0,5 31-43,2 11-82,0 19-109,2-7 161,-9 60-146,0 135 0,10-184 132,-1 112 9,-1-108 34,1 0 0,4 30-1,-2-46 20,0 0 0,1 0 0,1 0-1,0 0 1,0-1 0,1 1 0,10 18-1,-9-21 27,1-1-1,0 1 0,0-1 1,1-1-1,11 10 0,-16-15-51,0 0-1,0 0 1,1 0-1,-1 0 1,0 0-1,0-1 0,1 1 1,-1-1-1,0 1 1,1-1-1,-1 0 1,1 0-1,2 0 1,16 2 97,-17-2-97,0 1 0,0-1 0,0 0-1,0 0 1,0-1 0,0 1 0,0-1-1,0 1 1,0-1 0,0-1-1,-1 1 1,1 0 0,0-1 0,-1 0-1,7-3 1,-2 0-4,0-1 1,-1 0-1,0 0 0,1-1 0,7-9 1,-5 2 35,-1 0 0,0-1 0,-1 0 1,0 0-1,8-25 0,-13 31 6,0 5 9,-2 6-26,0 11-15,-3 23-24,-9 30 3,-3 39 1,13-95-4,1 0 1,0 1-1,1-1 0,0 0 1,1 1-1,0-1 0,7 19 0,-9-28 3,1 1-1,-1-1 0,1 1 1,-1-1-1,1 0 0,-1 0 1,1 1-1,0-1 0,0 0 1,0 0-1,0 0 0,0 0 1,0 0-1,0 0 0,0 0 0,0 0 1,0 0-1,1 0 0,-1-1 1,0 1-1,1 0 0,-1-1 1,2 1-1,-1-1 3,0 0-1,0-1 1,0 1-1,0 0 1,-1-1-1,1 0 1,0 1-1,0-1 1,0 0-1,0 0 1,-1 0-1,1 0 1,-1 0 0,1 0-1,0-1 1,-1 1-1,2-3 1,13-12 29,-2 0 0,0-2 0,0 1 0,13-27 0,-4 3 91,17-45 0,-1-6 216,-34 85-178,-4 13-112,-5 20-44,-49 195-12,-68 223-62,119-434 72,-1-1-1,-1 1 0,0-1 0,0 0 1,-1 0-1,0-1 0,-1 1 1,1-1-1,-1-1 0,-1 1 0,0-1 1,0 0-1,-9 7 0,13-12 13,1 0-1,-1-1 0,0 1 0,1-1 1,-1 1-1,0-1 0,0 0 1,0 0-1,0 0 0,0-1 0,-6 1 1,8-1-6,-1 0 1,1-1 0,-1 1-1,1-1 1,-1 1 0,1-1 0,-1 0-1,1 1 1,0-1 0,-1 0 0,1 0-1,0 0 1,0 0 0,-1 0-1,1 0 1,0-1 0,0 1 0,0 0-1,1-1 1,-1 1 0,0 0-1,0-1 1,1 1 0,-1-1 0,0-1-1,-1-4 16,0 0 0,0 0-1,1 0 1,0 0 0,1-1 0,-1 1-1,1 0 1,1-1 0,-1 1-1,1 0 1,0 0 0,1 0 0,0 0-1,0 0 1,0 0 0,1 0-1,7-11 1,2-5 21,2 1 0,0 0 0,31-33-1,-11 19 24,2 2-1,64-47 0,7-6-46,-56 47-37,-31 25 6,20-19 0,-7 3-1,-19 20 5,-1-2-1,0 1 1,-1-1-1,0-1 1,-1 0-1,-1-1 1,14-25-1,-21 34 16,0-1 0,0 1 0,0 0 0,1 0 0,0 0 0,5-5 0,-2-1 21,2-4 50,-9 17-84,0-1 1,0 0-1,0 0 1,0 0-1,0 0 1,0 0 0,0 1-1,0-1 1,0 0-1,0 0 1,0 0-1,0 0 1,1 0 0,-1 1-1,0-1 1,0 0-1,0 0 1,0 0-1,0 0 1,0 0 0,0 0-1,0 1 1,0-1-1,0 0 1,0 0-1,1 0 1,-1 0 0,0 0-1,0 0 1,0 0-1,0 0 1,0 0-1,0 0 1,1 0 0,-1 1-1,0-1 1,0 0-1,0 0 1,0 0-1,0 0 1,1 0 0,-1 0-1,0 0 1,0 0-1,0 0 1,0 0-1,0 0 1,1 0 0,-1-1-1,0 1 1,0 0-1,0 0 1,0 0-1,0 0 1,0 0 0,1 0-1,-1 0 1,0 0-1,0 0 1,0 0-1,0 0 1,0-1 0,0 1-1,0 0 1,0 0-1,1 0 1,3 33-86,-1 1 1,-1-1-1,-2 1 1,-7 61-1,4-52-59,3-42 179,3-9 37,3-7-28,1-9 10,2 1 0,1 0 0,0 0 0,2 1 0,19-27 0,-27 45-38,0-1 0,0 1 0,0 0 0,1 0 0,0 0 0,0 1 0,6-4 0,-9 6-12,-1 0 0,0 0-1,1 1 1,-1-1-1,1 0 1,0 1 0,-1-1-1,1 1 1,-1 0 0,1-1-1,0 1 1,-1 0-1,1 0 1,0 0 0,-1 0-1,1 1 1,0-1-1,-1 0 1,1 1 0,-1-1-1,1 1 1,-1-1 0,1 1-1,-1 0 1,1-1-1,-1 1 1,1 0 0,-1 0-1,2 2 1,3 4-11,-1-1-1,0 1 1,0 1 0,-1-1-1,0 1 1,0-1 0,-1 1-1,0 0 1,4 17 0,-3 1-33,3 49 1,-6-55 12,-1-18 29,0 0 0,0 0-1,1 0 1,-1 0 0,0 0 0,1 0 0,-1 0-1,1 0 1,-1 0 0,1 0 0,0-1 0,0 1-1,0 0 1,0 0 0,0-1 0,0 1 0,0 0-1,1-1 1,-1 0 0,1 1 0,2 1 0,-2-2 2,0-1 1,0 1-1,-1-1 1,1 1 0,0-1-1,0 0 1,0 0-1,0 0 1,0 0 0,0-1-1,0 1 1,0 0-1,0-1 1,0 1 0,0-1-1,0 0 1,0 0-1,0 1 1,-1-1 0,4-3-1,33-18 61,-1-2 0,-1-2 0,-1-1-1,-2-2 1,37-40 0,-31 29 16,-25 27-8,-1 0 1,-1 0-1,19-27 0,-31 39-71,0 1-1,1 0 1,-1 0-1,0 0 0,0 0 1,0 0-1,1-1 1,-1 1-1,0 0 1,0 0-1,0 0 0,0-1 1,1 1-1,-1 0 1,0 0-1,0-1 1,0 1-1,0 0 0,0 0 1,0-1-1,0 1 1,0 0-1,0 0 0,0-1 1,0 1-1,0 0 1,0 0-1,0-1 1,0 1-1,0 0 0,0 0 1,0-1-1,0 1 1,0 0-1,0 0 1,0-1-1,-1 1 0,1 0 1,0-1-1,-12 6 24,-22 19 14,30-21-37,-35 27-36,-53 53-1,75-65 23,0 0 1,1 2-1,1 0 0,1 0 0,-11 23 0,21-35 3,1 0-1,0 1 1,0 0 0,0-1-1,1 1 1,1 0-1,-1 9 1,1-16 6,1 0 0,0 1 0,0-1 0,0 0-1,0 0 1,0 1 0,0-1 0,1 0 0,-1 0 0,1 1 0,0-1 0,-1 0 0,1 0 0,0 0-1,0 0 1,0 0 0,1 0 0,-1 0 0,0-1 0,1 1 0,-1 0 0,1-1 0,0 1 0,-1-1-1,1 1 1,0-1 0,0 0 0,0 0 0,0 0 0,0 0 0,0 0 0,2 0 0,-1 0-1,0-1 0,0 0 0,0 0 0,0 0 0,0-1 1,0 1-1,0-1 0,-1 0 0,1 0 0,0 0 1,0 0-1,-1 0 0,1 0 0,4-3 0,33-25 12,-28 18 23,0-1 0,0 0 0,-1-1 0,-1 0 0,0-1-1,-1 0 1,0-1 0,-1 0 0,-1 0 0,0 0 0,-1-1-1,-1 0 1,0 0 0,-1-1 0,-1 1 0,-1-1 0,1-17 0,1 6 150,-1 22-10,0 17-112,0-1-66,0 0 1,0-1-1,1 1 1,0-1 0,0 1-1,1-1 1,9 12-1,-5-6-7,-6-11 9,2 6-6,1-1 0,0 0-1,1 0 1,11 11 0,-17-18 8,1 0-1,0-1 0,0 1 1,0 0-1,1-1 0,-1 0 0,0 1 1,1-1-1,-1 0 0,0 0 1,1-1-1,0 1 0,-1 0 1,1-1-1,-1 1 0,1-1 0,-1 0 1,1 0-1,0 0 0,-1 0 1,1-1-1,-1 1 0,1-1 1,4-1-1,2-2 10,1 0 0,-1-1 0,0 0 0,0-1 1,0 0-1,-1 0 0,0-1 0,8-8 0,54-68 60,-40 45-36,-13 16 46,-1-2-1,-2 1 1,18-37 0,-31 57-65,6-7 80,-5 14-46,-4 24-26,1-20-16,-4 43-1,-23 170-50,27-220 48,1 0 1,-1 1-1,1-1 1,0 1-1,-1-1 1,1 0-1,0 1 1,0-1-1,0 1 1,0-1-1,0 1 1,0-1-1,0 0 1,1 1-1,-1-1 1,0 1-1,1-1 1,-1 0-1,1 1 1,0-1-1,0 2 1,-1-1 34,4-8 19,3-2-38,-1 0 0,0 0 0,-1 0 1,7-14-1,4-6 25,-7 14-20,122-173 310,-127 181-305,1 0 0,0 0 0,0 0 0,0 1 0,1-1 0,0 1 0,0 1 0,1-1 0,-1 1 0,12-6 0,-17 10-25,-1 0 1,0 0-1,1 0 1,-1 0-1,1 0 1,-1 0-1,0 1 1,1-1-1,-1 0 1,1 0-1,-1 0 1,0 0-1,1 0 1,-1 1-1,1-1 0,-1 0 1,0 0-1,1 1 1,-1-1-1,0 0 1,0 0-1,1 1 1,-1-1-1,0 0 1,0 1-1,1-1 1,-1 1-1,0-1 1,0 0-1,0 1 1,0-1-1,1 1 1,-1-1-1,0 0 0,0 1 1,0 0-1,3 19-37,-4 23-39,-2-1 1,-1 0-1,-18 69 0,18-99 26,1-1 29,11-17 82,2-7-38,-1-1 1,0 0 0,13-27-1,6-10 29,25-21 43,6-10 220,-59 82-315,0 0 1,0-1 0,0 1 0,0 0 0,0 0 0,0 0 0,0 0-1,1-1 1,-1 1 0,0 0 0,0 0 0,0 0 0,0 0-1,0 0 1,0-1 0,0 1 0,1 0 0,-1 0 0,0 0 0,0 0-1,0 0 1,0 0 0,0 0 0,1-1 0,-1 1 0,0 0 0,0 0-1,0 0 1,0 0 0,1 0 0,-1 0 0,0 0 0,0 0 0,0 0-1,1 0 1,-1 0 0,0 0 0,0 0 0,0 0 0,0 0 0,1 0-1,-1 0 1,0 0 0,0 1 0,4 8 55,-2 17 16,-3-15-74,-6 107-143,8-102 120,-1 1 1,2 0 0,0-1-1,1 0 1,6 19 0,-8-33 17,0 0 0,0 1 0,0-1 0,0 0 0,0 0 0,0 0 0,1 0 0,-1 0 0,1 0 0,0 0 0,-1 0-1,1 0 1,0-1 0,0 1 0,4 2 0,-4-4 5,-1 1 0,1 0 0,0-1 0,0 1-1,-1-1 1,1 0 0,0 0 0,0 0 0,0 0 0,0 0-1,-1 0 1,1 0 0,0 0 0,0-1 0,0 1-1,-1-1 1,1 1 0,0-1 0,-1 0 0,1 1 0,0-1-1,2-2 1,8-6 14,-1 0-1,0-1 1,0 0-1,-1 0 1,0-2-1,-1 1 1,9-16-1,5-10 72,20-46 1,-12 9 95,-35 87-140,1 1 1,0-1 0,1 1 0,-1 21-1,1-9-50,2-1 0,3 35 0,1-39-3,10 34 1,-5-26-11,-7-23 15,-1 1-1,2-1 1,-1 0-1,1 0 1,0 0-1,0 0 1,0-1-1,1 1 1,6 7-1,-8-11 9,0-1 0,0 1 1,0 0-1,0-1 0,1 1 0,-1-1 0,0 0 0,1 0 0,-1 0 0,0 0 1,1 0-1,-1 0 0,1-1 0,0 1 0,-1-1 0,1 0 0,-1 0 0,1 0 1,0 0-1,-1 0 0,1 0 0,-1-1 0,1 1 0,-1-1 0,1 0 0,2-1 1,17-8 37,0-2 0,-1 0 0,0-1 0,-1-2 0,0 0 1,23-23-1,7-6 73,-6 6-21,-26 22-29,0 0 0,31-19-1,-41 30-60,-5 3-3,0-1 0,1 1 1,0 0-1,-1 0 0,1 1 0,0-1 0,0 1 0,0 0 0,7-1 0,-10 4 1,-5 4-14,-6 4-11,-123 106-45,122-107 76,0 1 1,1 0 0,1 0-1,-11 16 1,17-22-5,0 0-1,0 0 1,1 1 0,0-1 0,-1 1 0,2 0-1,-1-1 1,0 1 0,1 0 0,0 0 0,0 0-1,1 0 1,-1 0 0,1 10 0,1-12 0,-1-1 0,1 1 0,0 0 1,0 0-1,0-1 0,0 1 0,0-1 1,0 1-1,1-1 0,-1 1 0,1-1 0,0 0 1,0 0-1,-1 0 0,1 0 0,1 0 0,-1 0 1,0-1-1,0 1 0,1 0 0,-1-1 0,1 0 1,-1 0-1,1 0 0,-1 0 0,1 0 1,0 0-1,0-1 0,-1 1 0,4-1 0,6 1 2,-1 0-1,1-1 0,-1-1 1,1 0-1,21-5 0,-11 0 11,0 0-1,0-1 0,-1-2 0,0 0 1,0-1-1,-1-1 0,-1-1 1,0-1-1,0-1 0,32-31 1,28-39 73,-68 70-64,-1-1-1,0 0 0,0 0 1,9-23-1,11-47 149,-28 77-132,1 1-61,9 18-31,-4 2 44,-1 1 1,1 0 0,-2 0 0,0 1 0,-1 0 0,-1 0 0,4 18 0,1 4-3,-4-21 10,-1 1 0,-1-1 0,-1 1 0,0-1 0,-1 18 1,-1-28 2,0 0 0,-1 0 1,1 0-1,-2 0 0,1 0 1,-1 0-1,1 0 0,-2 0 1,1-1-1,-1 1 0,0-1 1,0 1-1,0-1 0,-1 0 1,1-1-1,-9 9 0,10-11 5,0-1 0,-1 0-1,1 1 1,0-1 0,-1 0 0,1 0-1,-1 0 1,1-1 0,-1 1-1,1 0 1,-1-1 0,1 0 0,-1 0-1,0 0 1,1 0 0,-1 0-1,1 0 1,-1-1 0,0 1 0,1-1-1,-1 1 1,1-1 0,-4-2 0,-7-2 42,-1-2 1,-24-15 0,18 10-21,14 9-11,5 2-7,0 1 1,0 0 0,0-1 0,-1 0 0,1 1 0,0-1 0,0 1 0,0-1 0,0 0 0,0 0 0,0 0 0,0 0-1,1 0 1,-1 0 0,0 0 0,0 0 0,1 0 0,-1 0 0,1 0 0,-1 0 0,1 0 0,-1 0 0,1-1 0,-1 0-1,1 1 31,19 4 76,13 3-97,0 0 0,65 1 0,65-11-88,-160 4 69,44-3-1,50-9 0,-83 10 25,0-1-1,0 0 0,0-1 1,-1-1-1,1 0 0,-1-1 0,0 0 1,18-13-1,-10-1 26,-20 19-50,1 1 0,-1 0 1,0-1-1,1 1 0,-1-1 1,0 1-1,1 0 0,-1-1 0,0 1 1,0-1-1,0 1 0,1-1 0,-1 1 1,0-1-1,0 1 0,0-1 0,0 1 1,0-1-1,0 1 0,0-1 0,0 0 1,0 1-1,0-1 0,0 1 1,0-1-1,0 1 0,0-1 0,-1 1 1,1-1-1,0 1 0,0-1 0,-1 1 1,1 0-1,0-1 0,0 1 0,-1-1 1,1 1-1,-1 0 0,1-1 0,0 1 1,-1 0-1,1-1 0,-1 1 0,1 0 1,-1-1-1,1 1 0,-1 0 1,1 0-1,-1 0 0,1 0 0,-1-1 1,0 1-1,-3-1-11,-1 1 0,1-1 1,-1 1-1,1 0 0,-1 0 1,-8 2-1,-11 0-32,-22-4-3434</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5:18.973"/>
    </inkml:context>
    <inkml:brush xml:id="br0">
      <inkml:brushProperty name="width" value="0.05" units="cm"/>
      <inkml:brushProperty name="height" value="0.05" units="cm"/>
      <inkml:brushProperty name="color" value="#AB008B"/>
    </inkml:brush>
  </inkml:definitions>
  <inkml:trace contextRef="#ctx0" brushRef="#br0">0 724 3712,'0'0'9274,"10"4"-8966,-10-4-308,7 3 96,0 0 0,1-1 0,-1 0-1,0 0 1,1 0 0,0-1 0,-1-1-1,1 1 1,-1-1 0,16-2 0,-12 0 9,0-2 1,0 1 0,-1-1 0,1-1 0,-1 0 0,0-1 0,-1 1 0,1-2 0,-1 0-1,0 0 1,-1 0 0,0-1 0,0 0 0,-1-1 0,1 0 0,-2 0 0,0 0 0,9-18 0,-11 17-25,-1 0 1,-1 0 0,0 0 0,0-1 0,-1 1 0,0-1-1,-1 1 1,-2-20 0,0 8 77,-2 1-1,0 0 1,-9-26-1,-10-11 331,16 41-238,0 0 1,1-1-1,0 0 1,2 1-1,-3-20 1,6 31-193,1 0 0,0 1 1,0-1-1,1 1 1,0-1-1,0 0 0,0 1 1,1 0-1,-1-1 0,1 1 1,1 0-1,-1 0 1,1 0-1,0 0 0,0 0 1,0 0-1,0 1 0,1 0 1,0 0-1,0 0 1,5-4-1,0 1-7,0 1 0,1-1 0,0 2 0,0 0 1,0 0-1,1 0 0,16-4 0,83-14 199,-85 19-202,-13 2-19,0 1 1,0 0-1,1 0 0,-1 2 0,0-1 0,0 2 0,0 0 0,1 0 1,-2 1-1,1 0 0,0 1 0,21 11 0,-27-12-15,0 0 0,0 1 0,-1 0 0,0 0 0,0 0 0,0 1 0,0-1 0,0 1 0,-1 0 0,0 1 0,0-1 0,-1 1 0,1 0 0,-1-1 0,0 2 0,-1-1 0,1 0 0,-1 0 0,-1 1 0,1-1 0,-1 1 0,0 0 0,-1-1 0,1 1 0,-2 8 0,-1 18 22,-2-1-1,-1 0 1,-2 0 0,-1-1 0,-12 31 0,6-26 6,-3 0 0,-1-2 0,-1 0 0,-26 33 0,2 5 198,43-72-237,-1 0 0,1 1 1,0-1-1,-1 1 0,1-1 0,0 1 1,-1-1-1,1 1 0,0-1 0,0 1 1,0-1-1,0 1 0,-1 0 0,1-1 0,0 1 1,0-1-1,0 1 0,0-1 0,0 1 1,0-1-1,0 1 0,1 0 0,-1-1 1,0 1-1,0-1 0,0 1 0,0-1 1,1 1-1,-1-1 0,0 1 0,1-1 0,-1 1 1,0-1-1,1 0 0,-1 1 0,0-1 1,1 1-1,-1-1 0,1 0 0,-1 1 1,1-1-1,-1 0 0,1 0 0,-1 1 0,1-1 1,-1 0-1,1 0 0,-1 0 0,1 0 1,0 1-1,-1-1 0,1 0 0,-1 0 1,1 0-1,38 2 41,-33-2-36,45-1 37,98 5 177,12 3-67,-160-7-148,0-1 0,0 1 0,0 0 0,1-1-1,-1 1 1,0 0 0,0-1 0,0 0 0,0 1 0,0-1 0,0 0 0,2-1 0,5-5-3652</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5:20.045"/>
    </inkml:context>
    <inkml:brush xml:id="br0">
      <inkml:brushProperty name="width" value="0.05" units="cm"/>
      <inkml:brushProperty name="height" value="0.05" units="cm"/>
      <inkml:brushProperty name="color" value="#AB008B"/>
    </inkml:brush>
  </inkml:definitions>
  <inkml:trace contextRef="#ctx0" brushRef="#br0">90 240 6824,'0'0'5648,"-5"13"-5112,-7 26-59,2 1 1,2 0 0,2 1 0,-2 43 0,6-25 303,2 1 1,12 84-1,-4-74 379,-3-84-93,0-17-986,-5-34 223,-11-109 1,-1-42 134,14 187-355,1 1-1,2 0 1,1 0 0,1 0 0,1 1 0,2 0 0,0 0-1,25-43 1,-34 68-63,1-1-1,-1 1 1,1-1-1,0 1 0,-1 0 1,1 0-1,0 0 1,0 0-1,0 0 1,0 0-1,1 1 0,-1-1 1,1 1-1,-1-1 1,1 1-1,-1 0 1,1 0-1,-1 0 0,1 0 1,0 0-1,0 1 1,0-1-1,-1 1 0,5 0 1,-4 0-1,1 1 1,-1 0-1,1-1 1,-1 1-1,0 1 1,1-1-1,-1 0 1,0 1-1,0 0 1,0 0-1,0-1 1,0 2-1,0-1 1,0 0-1,-1 1 1,1-1-1,-1 1 1,4 5-1,-1-1 11,-1 1-1,1-1 0,-1 1 1,-1 0-1,1 0 1,-2 0-1,1 1 0,-1-1 1,0 1-1,0-1 1,0 16-1,-2-18-9,-1 1 0,1-1 0,-1 1 0,0-1 0,-1 1-1,1-1 1,-1 0 0,-1 0 0,1 0 0,-1 0 0,0 0 0,0-1 0,0 1 0,-1-1-1,0 0 1,-7 8 0,3-6 11,0 0-1,0 0 0,-1-1 1,1 0-1,-1 0 1,-1-1-1,1-1 0,-1 1 1,0-1-1,0-1 1,0 0-1,-21 3 0,23-5-6,0-1 0,-1 0 0,1-1 0,0 0 0,-1 0 0,1-1 0,0 0 0,0 0 0,-15-7 0,22 8-115,0 1 0,0-1 1,1 0-1,-1 0 1,0 0-1,1 0 1,-1 0-1,0 0 1,1 0-1,0 0 0,-1 0 1,1 0-1,-1 0 1,1 0-1,0 0 1,0 0-1,0 0 0,-1-1 1,1 1-1,0 0 1,1 0-1,-1 0 1,0 0-1,0 0 1,0 0-1,1-1 0,-1 1 1,0 0-1,2-2 1,-2 3-410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5:21.002"/>
    </inkml:context>
    <inkml:brush xml:id="br0">
      <inkml:brushProperty name="width" value="0.05" units="cm"/>
      <inkml:brushProperty name="height" value="0.05" units="cm"/>
      <inkml:brushProperty name="color" value="#AB008B"/>
    </inkml:brush>
  </inkml:definitions>
  <inkml:trace contextRef="#ctx0" brushRef="#br0">1 7 6632,'0'0'7749,"11"-2"-7402,-6 1-311,3 0 78,-1 0 1,1 0-1,-1 1 1,1 0-1,-1 0 0,1 1 1,-1 0-1,1 0 0,-1 1 1,10 3-1,-11-3 32,0 1-1,-1-1 1,0 2 0,1-1-1,-1 0 1,-1 1-1,1 0 1,0 0 0,6 9-1,-9-10-95,0 0 0,0 1 0,0-1 0,-1 1 0,0-1 0,0 1 0,0 0 0,0 0 0,0-1 0,0 1 0,-1 0 0,0 0 0,0 0 0,0-1 0,0 1 0,-2 6-1,0 1 24,0-1-1,0 0 1,-2 1-1,1-1 0,-1 0 1,0-1-1,-1 1 0,0-1 1,-1 0-1,0 0 0,0 0 1,-1-1-1,0 0 1,0 0-1,-1-1 0,0 0 1,-18 11-1,16-10 103,9-5 17,19-1 82,-12-2-259,56 0 530,88-12-1,-122 7-1790,31-9-1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5:26.182"/>
    </inkml:context>
    <inkml:brush xml:id="br0">
      <inkml:brushProperty name="width" value="0.05" units="cm"/>
      <inkml:brushProperty name="height" value="0.05" units="cm"/>
      <inkml:brushProperty name="color" value="#AB008B"/>
    </inkml:brush>
  </inkml:definitions>
  <inkml:trace contextRef="#ctx0" brushRef="#br0">61 108 4416,'0'0'6337,"-2"-10"-5972,-12-59 1027,17 60-848,-3 9-516,0 0 0,0 0 0,0 0 0,1-1 0,-1 1 0,0 0 0,0 0 0,0 0 0,0 0 0,0-1 0,0 1 0,1 0 0,-1 0 0,0-1 0,0 1 0,0 0 0,0 0 0,0 0 0,0-1 0,0 1-1,0 0 1,0 0 0,0-1 0,0 1 0,0 0 0,0 0 0,0-1 0,0 1 0,0 0 0,-1 0 0,1 0 0,0-1 0,0 1 0,0 0 0,0 0 0,0 0 0,0-1 0,-1 1 0,0-11 482,1 12-500,0-1 0,0 0 1,0 0-1,0 0 0,0 0 1,0 0-1,0 0 0,0 0 0,0 0 1,0 0-1,0 0 0,0 0 1,1 0-1,-1 0 0,0 0 1,0 0-1,0 0 0,0 0 1,0 0-1,0 0 0,0 0 1,0 0-1,0 0 0,0 0 1,0 0-1,1 0 0,-1 0 1,0 0-1,0 0 0,0 0 1,0 0-1,0 0 0,0 0 1,0 0-1,0 0 0,0 0 1,0 0-1,0 0 0,1 0 1,-1 0-1,0 0 0,0 0 1,0 0-1,0 0 0,0 0 1,0 0-1,0-1 0,0 1 1,0 0-1,0 0 0,0 0 1,0 0-1,0 0 0,0 0 1,0 0-1,0 0 0,0 0 1,0 0-1,0-1 0,-2 4 184,0 0 1,0 0-1,1 0 0,-1 1 0,1-1 0,0 0 0,-2 4 0,-5 20 42,1-1 0,1 2 0,-4 51 0,5 85 422,5-143-536,2 63 438,-3-76-445,1 10 321,0-19-429,0 1 0,0 0 0,0 0 0,0 0 1,0 0-1,0 0 0,1 0 0,-1 0 0,0 0 0,0 0 0,0 0 1,0-1-1,0 1 0,0 0 0,0 0 0,0 0 0,1 0 0,-1 0 1,0 0-1,0 0 0,0 0 0,0 0 0,0 0 0,0 0 0,1 0 1,-1 0-1,0 0 0,0 0 0,0 0 0,0 0 0,0 0 0,0 0 1,0 0-1,1 0 0,-1 1 0,0-1 0,0 0 0,0 0 0,0 0 1,0 0-1,0 0 0,0 0 0,0 0 0,0 0 0,1 0 0,-1 0 1,0 1-1,0-1 0,0 0 0,0 0 0,1-3 19,0 0 1,0 0-1,0 0 0,-1 0 1,1 0-1,-1 0 1,0 0-1,0-4 0,1-6 22,29-158 400,-9 68-121,-19 88-268,1 0 9,0 1 1,4-15 0,-5 25-51,-1 1 1,0-1-1,1 0 1,0 1-1,0 0 0,0-1 1,0 1-1,0 0 0,1 0 1,0 0-1,-1 1 1,7-6-1,13-15 49,-10 10-47,-11 12-20,1 0 1,-1 0-1,1 1 0,-1-1 1,1 1-1,0-1 1,-1 1-1,1-1 1,0 1-1,-1 0 0,1 0 1,0 0-1,-1 0 1,1 0-1,0 0 1,2 1-1,-1 0 0,1-1 1,-1 1-1,0 0 1,0 0-1,0 0 1,0 0-1,4 3 0,-2-1 2,0 1 0,-1 0 0,0 0 0,1 0 0,-2 0 0,1 1 0,0 0 0,-1-1 0,0 1 0,0 0 0,-1 1 0,1-1 0,-1 0 0,0 1 0,0 0 0,-1-1 0,2 12 0,-1 15 33,-1 0-1,-1 1 0,-6 43 1,4 84 242,3-85 115,-1-75-389,0 0 1,1 0-1,-1 0 1,0 0-1,0 0 0,0 0 1,0-1-1,0 1 1,0 0-1,1 0 1,-1 0-1,0 0 0,0 0 1,0 0-1,0 0 1,1 0-1,-1 0 1,0 0-1,0 0 0,0 0 1,0 0-1,1 0 1,-1 0-1,0 0 0,0 0 1,0 0-1,0 0 1,1 0-1,-1 0 1,0 0-1,0 0 0,0 0 1,0 1-1,0-1 1,1 0-1,-1 0 0,0 0 1,0 0-1,1-2-8,-1-1 0,1 0 0,-1 0 0,1 1 0,0-1 0,0 0 0,0 1 0,1-1 0,2-3 0,5-14-97,-6 2-2798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5:26.908"/>
    </inkml:context>
    <inkml:brush xml:id="br0">
      <inkml:brushProperty name="width" value="0.05" units="cm"/>
      <inkml:brushProperty name="height" value="0.05" units="cm"/>
      <inkml:brushProperty name="color" value="#AB008B"/>
    </inkml:brush>
  </inkml:definitions>
  <inkml:trace contextRef="#ctx0" brushRef="#br0">134 0 9344,'0'0'3921,"-12"8"-3680,-7 0-144,10-3-12,-1-1-1,1 1 1,0 1 0,-15 11-1,20-14 67,1 1-1,-1-1 0,1 1 1,-1 0-1,1 0 0,0 0 1,1 0-1,-1 0 0,1 0 1,-1 1-1,-2 9 0,5-12-87,-1 0 1,0 0-1,1 1 0,0-1 0,0 0 1,-1 0-1,1 1 0,1-1 0,-1 0 1,0 1-1,0-1 0,1 0 0,0 0 1,-1 1-1,1-1 0,0 0 0,0 0 0,0 0 1,0 0-1,0 0 0,1 0 0,-1 0 1,1 0-1,-1-1 0,1 1 0,0-1 1,2 3-1,1-1 60,0 0 0,1 0 0,0 0 0,-1 0 0,1-1 0,0 0 0,0 0 0,0-1 0,0 0 0,0 0 0,1 0 0,-1 0 0,10-2 0,-11 1-56,0 0 0,-1-1 0,1 0 1,0 0-1,0 0 0,-1 0 0,1-1 1,-1 0-1,1 0 0,-1 0 1,0 0-1,0-1 0,0 0 0,0 0 1,0 0-1,-1 0 0,1 0 0,3-6 1,-5 6-33,0 0 1,-1 0-1,0-1 0,1 1 1,-1 0-1,0-1 1,-1 1-1,1-1 0,-1 1 1,1-1-1,-1 1 1,0-1-1,0 0 0,-1 1 1,-1-8-1,1 7 20,0-1 0,0 0-1,-1 0 1,1 1 0,-1-1-1,0 1 1,-1-1 0,1 1-1,-1 0 1,-6-8 0,7 10-38,-1-1 0,0 1 0,0 0 1,0 0-1,0 0 0,0 0 0,0 1 1,-1-1-1,1 1 0,-1 0 0,1 0 1,-1 0-1,1 0 0,-1 1 1,0-1-1,-6 1 0,1 1-8,1 0 0,-1 0 0,0 1 0,1 0 1,-16 6-1,24-8-14,-1 0 1,1 0-1,0 0 1,0 0 0,-1 0-1,1 0 1,0 0-1,0 0 1,-1 0 0,1 0-1,0 1 1,0-1-1,-1 0 1,1 0 0,0 0-1,0 0 1,-1 0-1,1 1 1,0-1-1,0 0 1,0 0 0,0 0-1,-1 1 1,1-1-1,0 0 1,0 0 0,0 0-1,0 1 1,0-1-1,0 0 1,-1 0 0,1 1-1,0-1 1,0 0-1,0 1 1,0-1-1,0 1 1,10 4 319,14 0-3502</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5:28.233"/>
    </inkml:context>
    <inkml:brush xml:id="br0">
      <inkml:brushProperty name="width" value="0.05" units="cm"/>
      <inkml:brushProperty name="height" value="0.05" units="cm"/>
      <inkml:brushProperty name="color" value="#AB008B"/>
    </inkml:brush>
  </inkml:definitions>
  <inkml:trace contextRef="#ctx0" brushRef="#br0">21 104 6224,'0'0'8953,"11"8"-8584,1 1-254,3 2 186,1 0 0,0-1 0,19 9 0,-28-16-197,1-1 0,0 0 1,0-1-1,0 1 0,0-1 0,0-1 1,0 0-1,0 0 0,0 0 0,0-1 1,0 0-1,0-1 0,-1 0 0,1 0 1,0-1-1,-1 1 0,1-2 0,-1 1 1,0-1-1,0 0 0,0-1 0,-1 1 1,0-1-1,0-1 0,9-8 0,-9 6 5,0 1-1,-1-1 1,1-1 0,4-9-1,-11 15-69,0 1 0,1-1 0,-1 0 0,-1 1 0,1-1-1,0 1 1,-1-1 0,1 1 0,-1 0 0,-3-4 0,1 2-4,-1 0 0,-1 0 0,1 0 0,0 1 0,-1 0 1,0 0-1,0 0 0,0 1 0,0 0 0,0 0 0,0 0 0,-1 1 0,1 0 0,0 0 0,-12 1 0,1 0 60,0 1-1,0 1 1,0 1-1,-28 8 0,38-9-51,1 0-1,0 1 0,0-1 0,0 1 0,0 1 1,0-1-1,0 1 0,1 0 0,0 1 0,0-1 1,0 1-1,-5 6 0,2 0 38,1-1 0,0 1 0,1 1 0,0-1-1,-5 16 1,10-23-57,0 1-1,1-1 1,-1 0 0,1 0-1,0 0 1,0 0-1,1 0 1,-1 0-1,2 6 1,11 37 183,-7-29-107,1 0 0,1-1 0,0 0 0,2 0 1,0-1-1,12 15 0,-16-25-47,0 0-1,1 0 1,-1 0 0,1-1 0,1 0 0,-1-1 0,0 0 0,1 0 0,0 0 0,0-1-1,0-1 1,17 5 0,3 1 79,-2 0 30,35 6 0,-54-12-141,0-2 1,0 1 0,0-1-1,0 0 1,0 0 0,0-1-1,0 1 1,0-2 0,-1 1 0,9-3-1,-8 1 10,-1-1 0,0 1-1,0-1 1,0 0 0,0 0-1,-1-1 1,0 0 0,1 0-1,-2 0 1,8-9 0,-4 3-964,-1-1 0,0 0 0,9-23 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5:29.271"/>
    </inkml:context>
    <inkml:brush xml:id="br0">
      <inkml:brushProperty name="width" value="0.05" units="cm"/>
      <inkml:brushProperty name="height" value="0.05" units="cm"/>
      <inkml:brushProperty name="color" value="#AB008B"/>
    </inkml:brush>
  </inkml:definitions>
  <inkml:trace contextRef="#ctx0" brushRef="#br0">7 62 7024,'0'0'8754,"11"-9"-8422,37-28-34,-46 35-242,0 1 1,0-1 0,0 1 0,0-1 0,1 1 0,-1 0 0,0 0 0,1 0 0,-1 0-1,1 1 1,-1-1 0,1 0 0,0 1 0,-1 0 0,1 0 0,-1 0 0,1 0 0,0 0 0,-1 0-1,1 1 1,-1-1 0,1 1 0,-1 0 0,1 0 0,-1 0 0,1 0 0,-1 0 0,0 0-1,1 0 1,2 4 0,-2-3 14,-1 1-1,1 0 1,-1-1-1,0 1 1,1 1-1,-2-1 0,1 0 1,0 0-1,-1 1 1,1-1-1,-1 1 1,0-1-1,0 1 1,0-1-1,-1 1 1,1 0-1,-1 6 0,0-3-4,-1 0 0,0 0 0,-1 0-1,0 0 1,1-1 0,-2 1-1,-5 11 1,-1-2 113,-20 25 0,23-33-128,-1-1 3,1 0 1,-1 0-1,0-1 0,-1 0 1,-15 9-1,12-8 102,0 0 0,-15 15-1,26-22-146,-1 0 0,1 1-1,0-1 1,0 0 0,-1 0-1,1 0 1,0 0 0,0 1-1,0-1 1,0 0 0,-1 0-1,1 1 1,0-1 0,0 0-1,0 0 1,0 0 0,0 1-1,0-1 1,0 0 0,-1 1-1,1-1 1,0 0 0,0 0-1,0 1 1,0-1 0,0 0-1,0 0 1,0 1 0,0-1-1,1 0 1,-1 1 0,0-1-1,0 0 1,0 0 0,0 1-1,0-1 1,0 0 0,0 0-1,1 0 1,-1 1-1,0-1 1,0 0 0,0 0-1,1 0 1,-1 1 0,0-1-1,0 0 1,0 0 0,1 0-1,-1 0 1,0 0 0,0 1-1,1-1 1,-1 0 0,0 0-1,0 0 1,1 0 0,-1 0-1,0 0 1,1 0 0,22 3 145,-16-2-105,-7-1-49,11 3 76,0 0-1,0 0 0,0-1 0,0 0 0,0-1 1,1 0-1,-1-1 0,0 0 0,22-3 0,-21 1-200,0 1-1,21 1 0,-22 0-2303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5:30.837"/>
    </inkml:context>
    <inkml:brush xml:id="br0">
      <inkml:brushProperty name="width" value="0.05" units="cm"/>
      <inkml:brushProperty name="height" value="0.05" units="cm"/>
      <inkml:brushProperty name="color" value="#AB008B"/>
    </inkml:brush>
  </inkml:definitions>
  <inkml:trace contextRef="#ctx0" brushRef="#br0">1 6 5120,'0'0'10464,"2"10"-10087,7 34-26,-9-42-298,0-1 1,1 1 0,-1-1 0,1 0 0,0 1 0,-1-1 0,1 0 0,0 0 0,0 0 0,0 1 0,0-1 0,0 0 0,0 0 0,0 0 0,0 0 0,0 0 0,0-1 0,0 1 0,1 0-1,-1 0 1,0-1 0,1 1 0,1 0 0,1 0 82,1-1-1,-1 1 0,1-1 1,-1 0-1,8 0 1,0 0 23,58-6 833,-24-1-567,-33 5-279,0-1 1,19 1-1,-6 1-43,1-2-1,28-6 1,-28 4-46,-1 1 1,31 0-1,114-3 136,0 0-82,-27 12 9,-123-4-61,32-3 0,-5 0-13,-2-2-18,-36 2-13,1 1 0,0 1 0,-1 0 1,15 1-1,-9 0-1,0 0-1,26-3 1,4 0 1,10-1-1,-34 1 4,45 3-1,-20 1 23,-33-2-29,0 1 1,0 0 0,0 1-1,15 3 1,-15-1-9,1-1 1,-1-1-1,0 0 1,16-1-1,-15-3-65,1 0 0,-1-1 0,0-1 0,0 0 0,23-10 0,-23 6-334,-10 4-2268</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5:32.257"/>
    </inkml:context>
    <inkml:brush xml:id="br0">
      <inkml:brushProperty name="width" value="0.05" units="cm"/>
      <inkml:brushProperty name="height" value="0.05" units="cm"/>
      <inkml:brushProperty name="color" value="#AB008B"/>
    </inkml:brush>
  </inkml:definitions>
  <inkml:trace contextRef="#ctx0" brushRef="#br0">373 1 5016,'0'0'5280,"10"1"-4967,30 5 8,-30-5 13,-24-6 2224,-2 4-2225,0 1 0,0 0 0,0 1-1,0 0 1,0 2 0,0 0 0,-18 6-1,-29 4 793,55-11-960,0 0 1,0 0 0,0 1-1,1 0 1,-1 0-1,1 1 1,0 0 0,0 0-1,-7 6 1,-6 7 337,-26 26 0,43-40-471,-14 10 267,15-11-256,0-1 1,0 1-1,-1 0 0,1-1 1,0 1-1,1 0 0,-1 0 1,0 1-1,-2 3 0,1 0 13,0 1-1,0 0 0,1 0 0,0 0 0,0 0 0,0 1 1,1-1-1,0 0 0,1 1 0,0-1 0,0 0 1,0 1-1,3 10 0,-1-8-13,1 1 0,0-1 0,0 1 0,1-1 0,1-1 0,0 1 0,0 0 0,11 14 0,-11-18-14,1 0-1,-1-1 1,1 0 0,1 1-1,-1-2 1,1 1 0,0-1-1,0 0 1,0 0 0,0-1-1,1 0 1,-1 0 0,13 2-1,9 1 81,0-2 0,36 2-1,-62-6-96,3 0 8,0 0 0,-1-1 0,1 1 0,0-2 0,-1 1 0,1 0 0,0-1 1,-1 0-1,0 0 0,1-1 0,-1 0 0,0 0 0,0 0 0,-1 0 0,1-1 0,-1 1 0,6-7 0,-7 7-406,0 0 0,0-1-1,-1 1 1,1-1 0,-1 0 0,0 0 0,3-7 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5:33.299"/>
    </inkml:context>
    <inkml:brush xml:id="br0">
      <inkml:brushProperty name="width" value="0.05" units="cm"/>
      <inkml:brushProperty name="height" value="0.05" units="cm"/>
      <inkml:brushProperty name="color" value="#AB008B"/>
    </inkml:brush>
  </inkml:definitions>
  <inkml:trace contextRef="#ctx0" brushRef="#br0">1 0 3912,'0'0'13173,"11"1"-12937,101 8 594,-77-10-476,-28 0-271,-1 1 0,0 0 0,0 0-1,1 0 1,7 2 0,-2 1 37,-8-1 84,1-1 0,-1 0 0,1-1 1,-1 1-1,8-1 0,-12 0-245,0-1 0,1 0 0,-1 0 0,1 1 0,-1-1 0,1 0 0,-1 0 0,1 1 0,0-1 0,-1 0 0,1 1 0,0-1 0,0 1 0,-1-1 0,1 1 0,0 0 0,0-1 0,0 1 0,-1 0 0,2-1-1,1 0-1880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30:20.203"/>
    </inkml:context>
    <inkml:brush xml:id="br0">
      <inkml:brushProperty name="width" value="0.05" units="cm"/>
      <inkml:brushProperty name="height" value="0.05" units="cm"/>
      <inkml:brushProperty name="color" value="#008C3A"/>
    </inkml:brush>
  </inkml:definitions>
  <inkml:trace contextRef="#ctx0" brushRef="#br0">1 43 6728,'0'0'5798,"9"-8"-5427,29-26 29,-38 34-365,0 0 0,0 0 1,0 0-1,0 0 0,0 0 0,0 0 1,0 0-1,0 0 0,0 0 0,0 0 1,0 0-1,0 0 0,0 1 0,0-1 0,0 0 1,0 0-1,0 0 0,0 0 0,0 0 1,0 0-1,1 0 0,-1 0 0,0 0 1,0 0-1,0 0 0,0 0 0,0 0 1,0 0-1,0 0 0,0 0 0,0 0 0,0 0 1,0 0-1,0 0 0,0 0 0,0 0 1,0 0-1,0 0 0,1 0 0,-1 0 1,0 0-1,0 0 0,0 0 0,0 0 1,0 0-1,0 0 0,0 0 0,0 0 0,0 0 1,-4 10 879,-11 20 125,12-23-383,2-2 826,9-7-659,6-8-84,-10 7-636,5-8 297,-9 10-390,0 1 1,0 0-1,0-1 0,0 1 0,0 0 1,0-1-1,0 1 0,0-1 0,0 1 1,0 0-1,0-1 0,0 1 0,0-1 1,0 1-1,0 0 0,-1-1 0,1 1 1,0 0-1,0-1 0,0 1 0,-1 0 1,1-1-1,0 1 0,0 0 0,-1 0 1,1-1-1,0 1 0,-1 0 0,1 0 1,0-1-1,0 1 0,-1 0 0,1 0 1,-1 0-1,1 0 0,-1-1 0,-12-5-2597</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5:34.090"/>
    </inkml:context>
    <inkml:brush xml:id="br0">
      <inkml:brushProperty name="width" value="0.05" units="cm"/>
      <inkml:brushProperty name="height" value="0.05" units="cm"/>
      <inkml:brushProperty name="color" value="#AB008B"/>
    </inkml:brush>
  </inkml:definitions>
  <inkml:trace contextRef="#ctx0" brushRef="#br0">47 0 6928,'0'0'5577,"-8"11"-5077,-24 33-40,31-43-420,1 1-1,-1-1 1,0 0 0,1 0 0,-1 1 0,1-1-1,-1 0 1,1 1 0,0-1 0,-1 0-1,1 1 1,0-1 0,0 1 0,0-1 0,0 1-1,0-1 1,0 0 0,1 1 0,-1-1-1,0 1 1,1-1 0,-1 0 0,1 0 0,-1 1-1,1-1 1,0 0 0,0 0 0,0 2-1,2 2 136,-1-1-47,0 0-1,1 0 1,-1 0-1,1 0 1,0-1 0,0 1-1,0-1 1,0 0 0,0 1-1,1-1 1,0-1-1,-1 1 1,1-1 0,0 1-1,0-1 1,1 0 0,-1 0-1,0-1 1,1 1 0,-1-1-1,9 1 1,-7-1 29,1 0 0,0-1 0,-1 1 0,1-2 0,6 0 0,-11 1-97,0 0 0,0-1 1,-1 1-1,1-1 0,0 1 0,-1-1 1,1 0-1,0 1 0,-1-1 1,1 0-1,-1 0 0,1 0 0,-1-1 1,0 1-1,1 0 0,-1 0 1,0-1-1,0 1 0,0-1 1,0 1-1,0-1 0,0 1 0,0-1 1,0-2-1,-1 2-19,0 1 0,0-1-1,0 0 1,0 0 0,0 0 0,0 1-1,0-1 1,-1 0 0,1 0 0,-1 1 0,0-1-1,1 0 1,-1 1 0,-2-4 0,-16-24 288,15 23-249,1 2-21,0 0 0,-1 1 0,1-1 0,-1 1 0,0 0 0,0 0 0,0 0 0,-8-4 0,-17-11 241,27 17-280,0 0 0,0 0 0,-1 0 0,1 0-1,0 1 1,-1-1 0,1 1 0,0-1 0,-1 1 0,1 0 0,-3 0 0,10 0-3182</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5:35.955"/>
    </inkml:context>
    <inkml:brush xml:id="br0">
      <inkml:brushProperty name="width" value="0.05" units="cm"/>
      <inkml:brushProperty name="height" value="0.05" units="cm"/>
      <inkml:brushProperty name="color" value="#AB008B"/>
    </inkml:brush>
  </inkml:definitions>
  <inkml:trace contextRef="#ctx0" brushRef="#br0">49 12 7832,'0'0'4116,"-1"13"-3696,-12 239 2117,4-183-1944,5-37-193,-1 43-1,-7 82 1650,9-142-1740,3-14-277,0 0 0,-1 0 0,1 0 0,0 0 1,0 0-1,-1 0 0,1 0 0,0 0 0,0 0 0,0 1 0,0-1 0,1 0 0,-1 0 0,0 0 0,0 0 0,1 0 0,-1 0 0,0 0 0,1 0 0,-1 0 1,1 0-1,-1-1 0,1 1 0,0 1 0,0-2-6,-1 0 1,0 0 0,0 0-1,1 0 1,-1 0 0,0 0-1,1 0 1,-1 0 0,0 0-1,1 0 1,-1 0 0,0-1-1,0 1 1,1 0 0,-1 0-1,0 0 1,0 0 0,1 0-1,-1-1 1,0 1 0,0 0-1,1 0 1,-1-1 0,0 1-1,0 0 1,0 0 0,0-1-1,1 1 1,-1 0 0,0 0-1,0-1 1,0 1 0,0 0-1,0-1 1,0 1 0,0 0-1,0 0 1,0-1 0,9-25 221,5-28-184,7-91 247,-6 38-69,-5 36-75,8-37 210,-10 50-64,-7 41-197,-2 17-102,1-1-1,0 1 1,0-1 0,0 0 0,0 1-1,0-1 1,0 0 0,0 1-1,0-1 1,0 1 0,0-1 0,0 0-1,0 1 1,0-1 0,1 0 0,-1 1-1,0-1 1,0 1 0,1-1-1,-1 1 1,0-1 0,1 1 0,-1-1-1,1 1 1,-1-1 0,0 1 0,2-1-1,-2 0 12,0 1 0,1 0 0,-1-1-1,0 1 1,0-1 0,1 1 0,-1-1 0,0 1-1,0 0 1,0-1 0,0 1 0,0-1 0,1 1-1,-1-1 1,0 1 0,0-1 0,0 1-1,0-1 1,0 1 0,-1-1 0,1 1 0,0-1-1,0 0 1,0-6 750,11 13-559,-6 0-180,1 0 1,-1 0 0,-1 1-1,1 0 1,-1-1-1,0 2 1,-1-1 0,1 0-1,2 13 1,-2-9-5,0-1 0,1 1 0,10 15 0,8 5 29,-7-9 4,0 0 0,13 27 0,-27-46-36,-1-1 0,1 1 0,0-1 0,-1 1 0,1-1 0,0 0 0,0 0 0,0 0 0,1 0 0,-1 0 0,0 0 0,1-1 0,3 3 0,-5-4-17,0 0-1,0 1 1,0-1-1,0 0 1,0 0-1,0 0 1,0 0-1,0 0 1,0 0-1,0 0 1,0 0-1,0 0 1,0 0-1,0 0 1,0-1-1,0 1 1,0 0-1,0-1 1,0 1-1,0-1 1,0 1-1,0-1 1,0 1-1,0-1 1,-1 0-1,1 1 1,0-1-1,-1 0 1,1 0-1,0 0 1,-1 1-1,1-1 1,-1 0-1,1 0 1,-1 0-1,1 0 1,-1 0-1,0 0 1,0 0-1,1-2 1,8-26 86,0-1 0,-2 0 0,-2 0 0,3-40 0,-7 49 54,5-31-1,6 11 36,-12 41-186,0 0 1,1 0-1,-1 0 1,1 0-1,-1 0 1,0 0-1,1 0 1,-1 0 0,1 0-1,-1 0 1,0 0-1,1 0 1,-1 1-1,0-1 1,1 0-1,-1 0 1,1 0 0,-1 0-1,0 1 1,1-1-1,-1 0 1,0 0-1,0 1 1,1-1-1,-1 0 1,0 0 0,0 1-1,1-1 1,-1 0-1,0 1 1,14 12 36,-2 5-38,-1-1 0,13 31 0,-3-8 0,88 147-25,-73-124-23,19 27 75,-54-87-24,1 0 0,-1-1 1,0 1-1,0 0 0,0 0 1,0 0-1,1 5 1,-2-5-2,1 0 1,0-1-1,-1 1 0,1 0 1,0-1-1,0 1 1,1-1-1,1 4 1,-2-5 24,0 1 1,0-1-1,-1 0 1,1 0-1,-1 0 0,1 1 1,-1-1-1,1 0 1,-1 1-1,0-1 0,1 0 1,-1 3-1,2-15-3980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5:48.492"/>
    </inkml:context>
    <inkml:brush xml:id="br0">
      <inkml:brushProperty name="width" value="0.05" units="cm"/>
      <inkml:brushProperty name="height" value="0.05" units="cm"/>
      <inkml:brushProperty name="color" value="#AB008B"/>
    </inkml:brush>
  </inkml:definitions>
  <inkml:trace contextRef="#ctx0" brushRef="#br0">1 1 3408,'0'0'15135,"13"8"-14936,43 25-7,-54-32-174,0 0 1,0 0-1,1 0 0,-1 0 1,1 0-1,-1-1 0,1 1 0,-1-1 1,1 0-1,-1 0 0,1 0 1,-1 0-1,6 0 0,4-1 85,25 2 407,74-6 0,-100 5-447,0-1-1,0-1 1,0 0 0,0-1 0,0 0 0,15-6 0,-20 6 30,1 1 1,-1 0 0,0 0 0,1 1-1,-1-1 1,10 1 0,-14 1-37,-1 1 0,0-1 0,0 1 1,1-1-1,-1 1 0,0 0 0,0-1 1,0 1-1,0 0 0,0 0 1,0 0-1,0 0 0,0 0 0,-1 0 1,1 0-1,1 2 0,2 2-499</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5:49.554"/>
    </inkml:context>
    <inkml:brush xml:id="br0">
      <inkml:brushProperty name="width" value="0.05" units="cm"/>
      <inkml:brushProperty name="height" value="0.05" units="cm"/>
      <inkml:brushProperty name="color" value="#AB008B"/>
    </inkml:brush>
  </inkml:definitions>
  <inkml:trace contextRef="#ctx0" brushRef="#br0">1 23 6632,'0'0'12370,"11"6"-12190,38 19 0,-47-24-158,1 0 1,0 0-1,-1 0 1,1-1-1,0 1 0,0-1 1,0 0-1,-1 0 0,1 0 1,0 0-1,0 0 1,0-1-1,-1 1 0,1-1 1,0 0-1,2-1 0,6-1 74,51-11 363,-40 8-326,0 2 0,0 0 0,36-2 0,-28 6-33,83 3 682,-111-3-838,6 1 241,0 0 1,1 0-1,11-2 1,-18 1-318,-1 0 0,1-1 0,0 1 0,-1-1 0,1 1 1,0-1-1,-1 1 0,1-1 0,0 0 0,-1 0 0,1 0 0,-1 0 0,0 0 0,1 0 1,-1 0-1,0 0 0,1 0 0,-1-1 0,0 1 0,0-1 0,1-1 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6:45.443"/>
    </inkml:context>
    <inkml:brush xml:id="br0">
      <inkml:brushProperty name="width" value="0.05" units="cm"/>
      <inkml:brushProperty name="height" value="0.05" units="cm"/>
      <inkml:brushProperty name="color" value="#AB008B"/>
    </inkml:brush>
  </inkml:definitions>
  <inkml:trace contextRef="#ctx0" brushRef="#br0">189 0 4512,'0'0'6866,"-10"7"-6675,-1 0-140,-4 3 104,0 1 0,0 0 0,-16 16 0,21-15-36,-1 0 1,2 0 0,0 1-1,0 0 1,1 0 0,1 1-1,-7 19 1,10-23-59,1 0 0,1 0 0,0 1-1,0-1 1,1 1 0,0-1 0,1 1 0,0-1 0,1 1 0,0 0 0,5 17 0,-5-24-23,0 1 1,0-1-1,0 0 1,1 0 0,0 0-1,0 0 1,2 5-1,-3-9-27,-1 1-1,1-1 1,-1 1 0,1-1-1,-1 1 1,1-1-1,0 1 1,-1-1-1,1 0 1,-1 1-1,1-1 1,0 0 0,-1 0-1,1 1 1,0-1-1,-1 0 1,1 0-1,0 0 1,0 0-1,0 0 1,1 0 2,-1 0-1,1-1 1,-1 1 0,1-1 0,-1 1-1,1-1 1,-1 0 0,1 0 0,-1 0-1,0 1 1,1-1 0,1-2 0,32-31 241,-2-1 1,-2-1 0,28-40-1,-31 35 270,-27 41-503,0 1-1,-1-1 0,1 1 1,-1 0-1,1-1 1,-1 1-1,1 0 0,-1-1 1,0 1-1,1 0 1,-1-1-1,0 1 0,1 0 1,-1 0-1,0 0 0,0-1 1,0 1-1,1 0 1,-1 0-1,0 0 0,0-1 1,-1 2-1,6 27 32,-3-14-31,1 1-1,0-1 1,1 0-1,1 0 1,0 0-1,1-1 1,1 0-1,0 0 1,1 0-1,11 15 1,-18-28-15,0 0 0,0 0 1,0 0-1,0 0 0,1 0 1,-1-1-1,0 1 0,0 0 1,1 0-1,-1-1 0,0 1 1,1-1-1,-1 0 0,1 1 1,-1-1-1,1 0 0,-1 0 1,1 0-1,-1 0 0,1 0 0,-1 0 1,0 0-1,1 0 0,-1-1 1,1 1-1,-1 0 0,1-1 1,-1 0-1,0 1 0,1-1 1,-1 0-1,0 1 0,0-1 1,2-2-1,4-2 37,0 0 0,0 0 1,-1-1-1,8-8 0,3-4 118,-2-1 1,0-1-1,0 0 0,-2-1 1,-1 0-1,17-40 0,-28 53-88,-1 8-69,-1 0 0,1-1 0,0 1 0,0 0 0,0 0 0,0-1 0,0 1-1,0 0 1,0-1 0,0 1 0,0 0 0,0-1 0,0 1 0,0 0 0,0-1 0,0 1 0,0 0 0,1 0 0,-1-1 0,0 1 0,0 0 0,0-1 0,0 1 0,0 0 0,1 0 0,-1-1 0,0 1 0,0 0 0,1 0 0,-1 0 0,0-1-1,0 1 1,1 0 0,-1 0 0,0 0 0,0 0 0,1 0 0,-1-1 0,0 1 0,1 0 0,-1 0 0,4 2 76,9-1-76,0 0 1,1 1-1,-1 1 0,17 5 0,25 5 63,-47-12-35,0 0 0,1-1 0,-1 0 0,1 0 0,-1-1 0,0 0 0,1-1 0,-1 0 1,0 0-1,9-4 0,-12 4-4,0 0 1,-1 0-1,1 0 1,-1-1-1,0 0 1,0 0 0,0 0-1,0 0 1,-1 0-1,1-1 1,-1 0-1,0 0 1,0 0-1,0 0 1,-1 0 0,1-1-1,3-8 1,-6 12-20,0 0 1,1 0 0,-1 0-1,0 0 1,0 0 0,0 0 0,0 0-1,0 0 1,0 0 0,0 0-1,0 0 1,0 0 0,0 0-1,0 0 1,-1 0 0,1 0-1,0 0 1,-1 0 0,1 0-1,-1 1 1,1-1 0,-1 0-1,1 0 1,-1 0 0,1 1 0,-1-1-1,0 0 1,0 0 0,1 1-1,-1-1 1,0 1 0,0-1-1,0 1 1,0-1 0,0 1-1,1-1 1,-1 1 0,0 0-1,0 0 1,0-1 0,0 1 0,0 0-1,0 0 1,0 0 0,0 0-1,0 0 1,0 0 0,0 0-1,0 0 1,0 1 0,0-1-1,-2 1 1,-9 8 13,0 1-1,1 0 1,0 1-1,-12 15 1,9-10-17,11-13-10,0 1 1,0 0-1,0 0 1,0 0-1,1 0 1,0 1-1,0-1 1,0 0-1,0 1 0,1 0 1,-1-1-1,1 1 1,1 0-1,-1 0 1,1-1-1,-1 1 1,1 0-1,1 0 1,-1 0-1,1 0 1,2 9-1,-1-8 16,0 0 1,1 0-1,0 0 0,0 0 0,0 0 1,1-1-1,0 0 0,0 1 1,0-1-1,1-1 0,-1 1 0,1-1 1,0 1-1,1-2 0,9 7 0,-11-7 5,1 0 0,0 0 0,0-1 0,0 0 0,0 1 0,0-2 0,0 1 0,1-1 0,-1 1-1,0-2 1,1 1 0,-1 0 0,1-1 0,-1 0 0,1-1 0,-1 1 0,1-1 0,5-1 0,27-8 16,-16 4-1257,37-6 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6:51.947"/>
    </inkml:context>
    <inkml:brush xml:id="br0">
      <inkml:brushProperty name="width" value="0.05" units="cm"/>
      <inkml:brushProperty name="height" value="0.05" units="cm"/>
      <inkml:brushProperty name="color" value="#AB008B"/>
    </inkml:brush>
  </inkml:definitions>
  <inkml:trace contextRef="#ctx0" brushRef="#br0">335 818 2608,'0'0'7186,"-10"-3"-6930,-1 0-179,7 1-49,0 1 0,0 0 0,0 0 0,-1 0 0,1 0 1,0 0-1,-1 1 0,1 0 0,-1 0 0,1 0 0,-1 1 1,1 0-1,-8 1 0,-2 3 117,0 1 0,1 0 0,-1 1 0,-22 15 0,-45 43 466,73-58-561,1 1-1,1 0 1,-1 0-1,1 1 1,1 0 0,-1 0-1,2 0 1,-1 0-1,1 1 1,1 0 0,0 0-1,0 0 1,1 0 0,0 1-1,0-1 1,2 1-1,-1-1 1,3 21 0,-2-28-24,0 0 0,1 0 0,-1 0 0,1 0 0,0 0 0,0 0 0,0 0 0,0 0 0,1 0 0,-1-1 0,1 1 0,0-1 0,0 1 0,0-1 0,0 1 0,0-1 0,0 0 0,0 0 0,5 3 0,-5-4-4,1 0-1,0 0 1,-1 0-1,1-1 1,0 1-1,0-1 1,0 1-1,-1-1 1,1 0-1,0 0 1,0 0-1,0-1 1,0 1-1,-1-1 0,1 1 1,0-1-1,0 0 1,-1 0-1,1 0 1,-1-1-1,5-1 1,0-2 23,0 0 0,0-1 0,0 0 0,0 0 0,-1 0 0,10-14 0,28-44 224,-30 41-163,-5 11 32,-1-1-1,-1-1 0,0 1 1,7-20-1,-7 3 178,-7 29-297,1 0 0,-1 0 0,0 0 0,0 0 1,0 0-1,1 0 0,-1 0 0,0 0 1,0 0-1,0 0 0,-1 0 0,1 0 0,0 0 1,0 0-1,-1 0 0,1 0 0,0 0 0,-1 0 1,1 0-1,-1 0 0,1 0 0,-2-1 1,2 2-11,-1 0 0,0 0 0,1 0 1,-1 0-1,0 0 0,1 0 1,-1 1-1,0-1 0,1 0 0,-1 0 1,1 1-1,-1-1 0,1 0 1,-1 1-1,1-1 0,-1 1 0,1-1 1,-1 1-1,1-1 0,-1 1 0,1-1 1,0 1-1,-1-1 0,1 1 1,0-1-1,-1 1 0,1 0 0,0-1 1,0 1-1,0-1 0,-1 1 1,1 0-1,0-1 0,0 1 0,0 0 1,-3 26-53,6-8 61,1 0 0,1-1 0,11 30 0,-14-44-3,0 0-1,0-1 1,1 1-1,-1 0 1,1-1 0,0 1-1,0-1 1,0 0-1,0 0 1,4 3 0,-5-5-6,-1 0 1,1 0 0,-1 0-1,1 0 1,0 0 0,0-1-1,0 1 1,-1 0 0,1-1-1,0 1 1,0-1 0,0 0 0,0 0-1,0 0 1,0 0 0,0 0-1,0 0 1,0 0 0,0 0-1,-1-1 1,1 1 0,0-1-1,0 0 1,3-1 0,9-7 34,0 0 0,-1-1-1,0-1 1,0 0 0,16-19 0,51-71 211,-64 80-199,6-11 28,0-2 0,-3-1 0,23-52 0,34-117 89,-47 122-106,2-13 112,22-113 1,-51 196-138,-1 1-1,0-1 1,-1 0-1,0 0 1,-1 0 0,-2-12-1,3 24-37,0 0-1,0 0 0,0-1 1,0 1-1,0 0 1,0 0-1,0 0 0,0-1 1,0 1-1,0 0 1,0 0-1,0 0 0,0-1 1,-1 1-1,1 0 1,0 0-1,0 0 0,0-1 1,0 1-1,0 0 1,0 0-1,-1 0 1,1 0-1,0 0 0,0-1 1,0 1-1,0 0 1,-1 0-1,1 0 0,0 0 1,0 0-1,0 0 1,-1 0-1,1 0 0,0 0 1,0 0-1,0 0 1,-1 0-1,1 0 1,0 0-1,-1 0 0,-9 7 38,-12 23-41,15-20 12,-5 7-20,0 0 0,1 0 0,1 1-1,1 1 1,0 0 0,1 0 0,1 0 0,1 1 0,-5 35 0,-2 28-117,5 0 1,2 0-1,8 103 0,-1-163 163,1 0 0,0-1-1,2 1 1,0-1-1,2 0 1,8 22-1,-12-40-18,0 0 0,1 0-1,0 0 1,-1-1 0,2 1-1,-1-1 1,0 1 0,0-1-1,1 0 1,0-1 0,0 1-1,-1 0 1,2-1 0,-1 0-1,0 0 1,0 0 0,1-1-1,-1 1 1,0-1 0,1 0-1,7 0 1,-5 0 15,0 0 0,0-1-1,0 0 1,-1 0 0,1-1 0,0 0 0,0 0 0,0-1-1,-1 0 1,1 0 0,0 0 0,-1-1 0,12-6-1,-4 0 35,-1-1-1,-1 0 1,1 0-1,-2-1 0,1 0 1,-2-1-1,1-1 1,-2 0-1,9-14 0,40-81 326,-58 107-394,1 0-1,-1 0 1,1 1 0,-1-1-1,1 0 1,-1 1-1,1-1 1,-1 0-1,1 1 1,0-1-1,0 1 1,-1-1-1,1 1 1,0-1 0,0 1-1,-1 0 1,1-1-1,0 1 1,0 0-1,0 0 1,0-1-1,0 1 1,-1 0 0,2 0-1,1 0-6,0 0 1,0 1-1,-1-1 0,1 1 0,0 0 1,-1-1-1,1 1 0,2 2 0,3 1-9,0 0 0,0 1-1,0 0 1,8 8-1,-12-9 14,-1-1-1,0 1 0,0 0 1,0 1-1,0-1 0,-1 0 0,0 1 1,0-1-1,0 1 0,2 9 0,0 1-21,-1 0 0,1 20 0,-4-27 36,1 0 0,0 0-1,1-1 1,0 1-1,0 0 1,1-1 0,-1 1-1,2-1 1,-1 0-1,9 13 1,-10-17-4,1 0 0,-1 0 0,1 0-1,-1 0 1,1 0 0,0-1 0,0 0 0,0 1 0,0-1-1,0 0 1,1 0 0,-1-1 0,0 1 0,1-1 0,7 2-1,-5-2 5,0 0-1,0 0 0,1-1 0,-1 0 0,0-1 0,0 1 0,1-1 0,-1 0 0,6-2 0,1-1 12,0-1 0,0 0 0,-1-1 0,0 0 0,0-1 0,-1-1 0,0 1-1,15-14 1,-19 14 10,1 0 0,-1-1-1,0 1 1,-1-2 0,0 1-1,0-1 1,-1 0 0,0 0-1,-1 0 1,1 0 0,3-17-1,-8 25-26,1 0 0,-1-1 0,0 1 0,0 0-1,0-1 1,0 1 0,0 0 0,0-1 0,0 1 0,-1 0-1,1-1 1,0 1 0,-1 0 0,1 0 0,-1-1-1,1 1 1,-1 0 0,0 0 0,0 0 0,1 0 0,-1-1-1,0 1 1,0 1 0,0-1 0,0 0 0,0 0-1,0 0 1,0 0 0,-1 1 0,1-1 0,0 0 0,0 1-1,0-1 1,-1 1 0,1 0 0,0-1 0,-1 1-1,1 0 1,0 0 0,-3 0 0,1-1-1,0 1 1,-1 0-1,1 0 0,0 1 1,0-1-1,0 1 1,-1-1-1,1 1 0,0 0 1,0 0-1,0 1 0,0-1 1,1 1-1,-1-1 1,0 1-1,-3 3 0,1-1 0,0 1 0,0 1 0,0-1-1,1 0 1,0 1 0,0 0-1,1 0 1,-1 0 0,1 1 0,1-1-1,-1 1 1,1 0 0,-2 9-1,4-11-5,0 0-1,1 0 1,-1 0-1,1 0 1,0 0-1,0-1 1,1 1-1,-1 0 0,1-1 1,0 1-1,0-1 1,1 1-1,-1-1 1,1 0-1,0 0 1,0 0-1,0 0 0,1-1 1,-1 1-1,1-1 1,0 0-1,8 5 1,-6-4-2,0 0 1,1-1 0,-1 1 0,1-2-1,0 1 1,-1-1 0,1 0-1,0 0 1,1 0 0,-1-1 0,0-1-1,0 1 1,0-1 0,1 0-1,8-2 1,-4-1 33,0 0-1,0-1 1,0 0-1,-1-1 1,1-1 0,-1 1-1,-1-2 1,1 0-1,15-13 1,-8 4 17,-1-1 0,-1 0-1,-1-2 1,15-21 0,-26 34-30,0 0 1,0 0-1,1 1 0,0-1 0,0 1 1,12-8-1,-15 12-11,-1 0 1,2-1-1,-1 2 1,0-1-1,0 0 1,0 0-1,0 1 1,1-1-1,-1 1 1,0-1-1,0 1 1,1 0-1,-1 0 1,0 0-1,1 0 1,-1 1-1,0-1 1,0 0-1,1 1 1,-1 0-1,0 0 1,0-1 0,0 1-1,0 0 1,3 2-1,25 18 26,-22-15-28,0 0 0,0-1 1,1 0-1,16 6 0,-25-10-1,0-1 0,0 0 0,0 0 0,1 0-1,-1 0 1,0 1 0,0-1 0,1 0 0,-1 0 0,0 0-1,1 0 1,-1 0 0,0 0 0,0 0 0,1 0 0,-1 0-1,0 0 1,1 0 0,-1 0 0,0 0 0,0 0-1,1 0 1,-1 0 0,0 0 0,1 0 0,-1 0 0,0 0-1,0 0 1,1 0 0,-1-1 0,0 1 0,0 0 0,1 0-1,-1 0 1,0 0 0,0-1 0,0 1 0,1 0 0,-1 0-1,0-1 1,0 1 0,0 0 0,0 0 0,1-1-1,-1 1 1,0 0 0,0 0 0,0-1 0,0 1 0,0 0-1,0-1 1,0 1 0,0 0 0,0 0 0,0-1 0,0 1-1,0 0 1,0-1 0,0 1 0,0 0 0,0-1-1,-1 0 6,1 0-1,-1 0 0,1 0 0,-1 0 0,1 0 0,-1 0 1,1 0-1,-1 0 0,0 0 0,0 1 0,1-1 0,-1 0 1,0 0-1,0 1 0,0-1 0,0 0 0,-1 0 0,-2-1 1,0 1 0,1-1 0,-1 1 0,0 0 0,0 0 0,0 0 0,0 1-1,0-1 1,0 1 0,0 0 0,0 0 0,0 0 0,0 1 0,0-1 0,0 1-1,0 0 1,1 0 0,-1 1 0,0-1 0,0 1 0,-5 3 0,4-2-11,0 0 1,1 0 0,-1 1 0,1-1 0,-1 1-1,1 0 1,0 1 0,0-1 0,1 1 0,-1-1-1,1 1 1,0 0 0,1 1 0,-3 5-1,4-9 0,0 1 0,0-1 0,0 1 0,0-1 0,1 1 0,0-1 0,-1 1 0,1 0 0,0-1 0,0 1 0,0 0 0,0-1-1,1 1 1,-1 0 0,1-1 0,0 1 0,-1-1 0,1 1 0,0-1 0,1 0 0,-1 1 0,0-1 0,1 0 0,-1 0 0,1 0 0,0 0-1,-1 0 1,1 0 0,0 0 0,0 0 0,1-1 0,3 3 0,-3-3 8,-1 0-1,0 0 1,1 0-1,-1 0 1,1-1 0,-1 1-1,1-1 1,-1 0-1,1 0 1,0 0 0,-1 0-1,1 0 1,-1 0-1,1-1 1,-1 1 0,1-1-1,-1 0 1,1 0 0,-1 0-1,0 0 1,1 0-1,-1 0 1,0 0 0,0-1-1,0 0 1,3-2-1,6-6 33,0 0 0,-1-1 0,13-16 0,-15 17 4,-5 6-26,1-1 0,-1 0 0,0 0 0,-1 0 0,1 0 0,-1-1 0,0 1 0,-1 0 0,2-8 0,-3 16-10,-1 2-2,0-1 0,1 1 0,-1-1 1,1 1-1,1 8 0,0-9 0,-1-1-1,1 1 1,0-1 0,1 0-1,-1 1 1,0-1-1,1 0 1,0 0-1,0 0 1,0 0-1,0 0 1,0 0 0,0-1-1,1 1 1,-1-1-1,1 0 1,0 1-1,0-1 1,0-1-1,0 1 1,0 0 0,0-1-1,0 1 1,1-1-1,-1 0 1,0 0-1,1 0 1,-1 0-1,1-1 1,-1 0 0,1 0-1,3 0 1,11-1 2,0-1 1,0-1-1,0-1 1,-1 0 0,20-8-1,-9 3-3,27-10 44,-1-3 0,59-33 1,-80 38 22,-23 11-25,-9 5-36,0 0 0,0 0 0,0 0 1,1 0-1,-1 0 0,0 0 0,1 0 0,-1 1 0,1-1 1,-1 1-1,0-1 0,1 1 0,0-1 0,-1 1 1,1 0-1,2 0 0,-5 2 0,1 0 1,-1 0-1,0 0 0,1 0 1,-1 0-1,0 0 0,0 0 0,-1-1 1,1 1-1,-2 2 0,-32 33-10,24-26 1,0 1 0,1 0 0,-17 24 0,26-33 4,-1-1-1,1 1 1,0 0 0,0 0-1,0 0 1,0 0-1,1 0 1,-1 0-1,1 0 1,-1 0-1,1 0 1,0 0 0,1 0-1,-1 1 1,0-1-1,1 0 1,0 0-1,-1 0 1,1 0 0,0-1-1,1 1 1,-1 0-1,0 0 1,3 3-1,-2-4 1,-1-1 0,1 1 0,0 0 0,-1 0-1,1-1 1,0 1 0,0-1 0,0 0 0,1 0-1,-1 1 1,0-1 0,0-1 0,1 1 0,-1 0 0,0 0-1,1-1 1,-1 1 0,1-1 0,-1 0 0,0 0-1,1 0 1,-1 0 0,1 0 0,-1-1 0,1 1-1,-1-1 1,0 1 0,1-1 0,-1 0 0,0 0 0,4-2-1,5-2 15,-1-1-1,1-1 1,-1 1 0,0-2-1,-1 1 1,1-2-1,-2 1 1,14-16 0,-12 10 1,0-1 0,-1 0 0,0 0 1,-1-1-1,7-22 0,0-12 49,-1-2 0,11-104 0,-22 138-47,2-20 55,-1-1 1,-2-1-1,-2 1 1,-1 0-1,-11-69 1,12 107-75,-1-1 0,1 1 0,0 0-1,0 0 1,0 0 0,0 0 0,-1 0 0,1 0 0,-1 0 0,1-1 0,-1 1-1,1 0 1,-1 0 0,1 1 0,-1-1 0,0 0 0,0 0 0,1 0-1,-1 0 1,0 0 0,0 1 0,0-1 0,0 0 0,0 1 0,0-1 0,0 1-1,0-1 1,0 1 0,0 0 0,0-1 0,0 1 0,-1 0 0,1 0 0,0 0-1,-2 0 1,1 0-3,0 1-1,0 0 1,0-1-1,0 1 0,0 0 1,0 1-1,0-1 1,0 0-1,1 0 1,-1 1-1,0-1 1,1 1-1,-1 0 1,1-1-1,-1 1 0,1 0 1,-2 2-1,-5 13-11,0 0 0,0 1 0,2 0-1,0 0 1,1 0 0,-3 26 0,-6 114-61,13-116 30,2 0 0,2 0 0,1-1 0,3 1 0,20 71 0,-24-106 40,0 0 0,0 0 0,0 0 0,1 0 0,0 0 0,0-1 0,1 1 0,0-1 0,0-1 0,8 8 0,-10-10 7,0-1 0,0 0 0,0 1 0,0-1 0,0 0-1,0-1 1,1 1 0,-1-1 0,1 1 0,-1-1 0,1 0 0,0 0 0,-1-1-1,1 1 1,0-1 0,0 0 0,-1 0 0,1 0 0,0 0 0,0-1 0,-1 1 0,1-1-1,4-1 1,7-4 41,-1-1 0,1 0 0,-1-1 0,14-11-1,-23 16-29,0-1 0,-1 0 0,1 1 0,-1-2 0,0 1 0,-1 0 0,1-1 0,5-9 0,-8 12-10,1 0 0,-1 1 0,1-1 0,0 1 0,0-1 0,-1 1 0,1 0 0,3-2 0,-4 2 0,1 1-1,-1-1 1,0 0 0,0 1-1,1-1 1,-1 0 0,0 0-1,0 0 1,0 0-1,0 0 1,0 0 0,0 0-1,0-1 1,0 1-1,-1 0 1,1 0 0,0-1-1,-1 1 1,1-1 0,-1 1-1,1 0 1,-1-1-1,0 1 1,0-1 0,1-2-1,-2 12 0,0-1 0,0 1 0,-1-1 0,-2 9 0,2-11 0,1 0 0,-1-1 0,1 1 0,0 0 0,1 0 0,-1 0 0,1 0 0,0 1 0,0-1 0,0 0 0,1 0 0,0 0 0,1 5 0,-1-9 1,-1 0 0,1 0 0,-1-1 0,1 1 0,-1 0 0,1 0 0,0 0 0,0-1 0,-1 1 0,1 0-1,0-1 1,0 1 0,0-1 0,0 1 0,0-1 0,0 1 0,0-1 0,0 1 0,0-1 0,0 0 0,0 0 0,0 0-1,0 1 1,0-1 0,0 0 0,0 0 0,0 0 0,0-1 0,0 1 0,0 0 0,0 0 0,0 0 0,0-1 0,0 1 0,1-1-1,34-15 48,-36 15-47,20-12 58,-2 0 0,1-2 0,-2-1 1,0 0-1,-1-1 0,16-21 0,-31 36-36,1 0 1,-1 0-1,1 0 0,-1 1 0,1-1 0,0 1 0,0-1 0,0 1 1,0 0-1,0 0 0,0-1 0,3 1 0,-5 1-17,0-1 0,1 1-1,-1 0 1,0 0 0,1 0-1,-1 0 1,0 0 0,1 0-1,-1 1 1,0-1 0,1 0 0,-1 0-1,0 0 1,0 0 0,1 0-1,-1 0 1,0 0 0,1 1-1,-1-1 1,0 0 0,0 0 0,1 0-1,-1 1 1,0-1 0,0 0-1,0 0 1,1 1 0,-1-1-1,0 0 1,0 1 0,2 18 52,-17 108-7,-4-1 0,-47 159 1,64-277-52,-1-1 1,0 1 0,0-1 0,-1 0 0,0 0 0,0 0 0,0 0-1,-1-1 1,0 0 0,0 0 0,-1 0 0,-6 5 0,8-8 6,1-1 1,-1 0 0,0 0-1,0 0 1,0 0-1,0-1 1,0 1 0,0-1-1,0 0 1,0-1-1,0 1 1,0-1 0,-1 1-1,1-1 1,0 0-1,0-1 1,-1 1 0,1-1-1,0 0 1,0 0 0,0 0-1,0-1 1,0 1-1,-4-3 1,3 2 4,1-1 0,-1 1 0,1-1-1,0 0 1,0 0 0,1-1 0,-1 1 0,1-1 0,-1 0 0,1 0 0,0 0-1,0 0 1,1 0 0,-3-6 0,4 8-8,0-1 0,0 0 1,0 1-1,0-1 0,1 0 0,-1 0 1,1 1-1,0-1 0,0 0 0,0 0 1,0 0-1,0 0 0,0 0 0,1 1 0,0-1 1,-1 0-1,1 0 0,0 1 0,0-1 1,1 0-1,-1 1 0,0 0 0,1-1 0,-1 1 1,5-5-1,-1 2-1,1 0-1,0 0 1,0 1 0,0-1 0,0 2 0,1-1-1,-1 0 1,1 1 0,0 0 0,13-3 0,4 1 0,47-5 0,-6 2-3,-27 2-53,11-1-80,-20-3-3143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6:56.754"/>
    </inkml:context>
    <inkml:brush xml:id="br0">
      <inkml:brushProperty name="width" value="0.05" units="cm"/>
      <inkml:brushProperty name="height" value="0.05" units="cm"/>
      <inkml:brushProperty name="color" value="#AB008B"/>
    </inkml:brush>
  </inkml:definitions>
  <inkml:trace contextRef="#ctx0" brushRef="#br0">259 510 4120,'0'0'8816,"-13"2"-8487,-43 8 6,46-7-221,1 1 0,-1 0 1,1 0-1,0 1 0,0 0 1,1 1-1,0 0 0,0 0 1,0 1-1,0-1 0,-9 14 1,-4 1 199,13-15-226,2 0 35,0 0 0,-1 0 0,2 1 0,-1 0 0,-5 8-1,10-13-93,0 0-1,0-1 0,1 1 1,-1 0-1,0 0 0,1 0 1,-1-1-1,1 1 0,0 0 1,0 0-1,-1 0 0,1 0 1,0 0-1,1 0 0,-1 0 0,0 0 1,0 0-1,1-1 0,-1 1 1,1 0-1,0 0 0,0 0 1,-1-1-1,1 1 0,0 0 1,0-1-1,1 1 0,-1-1 1,2 3-1,1 0 20,0 0 1,0 0 0,0 0-1,0-1 1,1 0-1,0 1 1,-1-1-1,1-1 1,0 1 0,1-1-1,-1 0 1,0 0-1,1-1 1,-1 1-1,1-1 1,-1 0 0,1-1-1,0 1 1,-1-1-1,1 0 1,-1-1 0,10-1-1,-11 1-13,0-1 0,0 1 0,0-1 0,0 0-1,0 0 1,0-1 0,0 1 0,-1-1 0,1 0 0,-1 0 0,0 0-1,5-5 1,-1-2 49,1 0-1,-1 0 0,8-15 1,-11 17-23,-1 1 1,0-1 0,0 0 0,-1-1-1,0 1 1,-1 0 0,1-1 0,-2 1-1,1 0 1,-1-1 0,0 1 0,-2-10-1,1 6 50,1 10-83,0 1 0,0-1 0,0 1-1,-1-1 1,1 0 0,0 1 0,-1-1 0,1 1 0,-1-1 0,1 1-1,-1 0 1,0-1 0,1 1 0,-1-1 0,0 1 0,0 0 0,-2-2-1,2 2 31,-5 20 115,7-6-161,0-1-1,1 1 1,0 0-1,1-1 1,0 0-1,1 0 1,0 0-1,11 20 1,-12-25-13,1 0 0,0 0 0,1-1 0,-1 1 0,1-1 0,1 0 0,-1 0 0,1-1 0,0 0 0,0 0 0,0 0 0,1-1 0,0 0 0,0 0 0,8 3 0,-9-5 10,0-1 0,0 1 0,0-1-1,0-1 1,0 1 0,1-1 0,-1 0 0,0-1 0,0 1-1,0-1 1,0-1 0,0 1 0,0-1 0,0 0 0,-1 0-1,1 0 1,-1-1 0,1 0 0,-1 0 0,0-1 0,0 1-1,0-1 1,-1 0 0,6-6 0,9-11 61,-1 0-1,-1-1 1,0-1-1,12-25 1,-17 29-10,18-29 109,24-39 194,-53 85-344,0-1-1,0 1 0,1 0 0,-1 0 0,1 0 0,-1 0 1,1 1-1,0-1 0,-1 0 0,1 1 0,0-1 1,0 1-1,0-1 0,0 1 0,0 0 0,1 0 0,-1 0 1,0 0-1,3 0 0,-3 1-9,0 0 1,0 0-1,0 0 0,0 0 0,-1 1 1,1-1-1,0 0 0,0 1 1,0 0-1,-1-1 0,1 1 1,0 0-1,0 0 0,-1 0 0,1 0 1,-1 0-1,1 1 0,-1-1 1,0 0-1,1 1 0,-1-1 1,0 1-1,0-1 0,0 1 0,1 2 1,5 9-5,0-1 0,-1 2 0,-1-1 0,0 0 0,4 22 0,7 72-47,-14-93 36,-1 1 0,0-1 0,-1 0-1,-1 0 1,0 0 0,-1 0 0,0 0 0,-1 0 0,-1 0 0,0-1 0,-1 1 0,-10 18 0,14-31 10,0 1-1,0 0 1,0 0-1,-1 0 1,1-1 0,0 1-1,-1-1 1,0 1-1,1-1 1,-1 0 0,0 1-1,0-1 1,1 0-1,-1 0 1,0 0 0,0 0-1,0-1 1,0 1-1,-3 0 1,2-1 1,-1 0 0,1 0-1,0 0 1,0 0 0,0-1 0,0 0-1,0 1 1,0-1 0,0 0 0,0 0-1,1-1 1,-4-1 0,-6-4 58,0-2 0,1 1 0,0-1 0,-15-17 1,24 25-50,-6-9 80,11 5-29,22 6-56,39 11 0,-40-7 0,0-1 0,0-1 0,1-1 0,44-2 1,-57-1-1,0 0 0,1-1 0,-1-1 0,-1 0 0,1 0-1,0-1 1,-1-1 0,0 0 0,0 0 0,0-1 0,0-1 0,-1 1 0,0-2 0,15-14 0,-3 2 9,-2-1-1,0-1 1,-1-1 0,19-31-1,-19 19 10,-13 23 15,0 0 1,2 0-1,-1 1 1,16-18-1,-23 29-40,0 0-1,0 0 1,0-1 0,1 1 0,-1 0 0,0 0-1,0 0 1,1 0 0,-1 0 0,0 0-1,0 0 1,1-1 0,-1 1 0,0 0-1,1 0 1,-1 0 0,0 0 0,0 0-1,1 0 1,-1 0 0,0 1 0,0-1-1,1 0 1,-1 0 0,0 0 0,1 0-1,-1 0 1,0 0 0,0 0 0,0 1-1,1-1 1,-1 0 0,0 0 0,0 0-1,1 0 1,-1 1 0,0-1 0,0 0 0,0 0-1,0 1 1,1-1 0,-1 0 0,0 0-1,0 1 1,0-1 0,0 0 0,0 0-1,0 1 1,0-1 0,0 1 0,6 17 9,-5-14-7,5 22-18,-1 0 0,-1 1-1,-1-1 1,-1 1 0,-2 0-1,-1 0 1,-1-1 0,-1 1 0,-1-1-1,-12 40 1,15-63 15,1 0 1,-1 0-1,-1 0 1,1-1-1,0 1 0,-1 0 1,1-1-1,-1 1 1,0-1-1,0 1 0,0-1 1,0 0-1,0 0 1,-1 0-1,1 0 1,-1 0-1,1-1 0,-1 1 1,1-1-1,-1 1 1,0-1-1,0 0 0,0 0 1,-3 0-1,2 0 12,0-1 1,0 0-1,0 0 0,-1 0 0,1-1 0,0 1 0,0-1 0,0 0 1,0 0-1,1-1 0,-1 1 0,0-1 0,0 0 0,1 0 1,-1 0-1,1 0 0,-6-5 0,-45-41 166,50 42-221,13 6 13,26 9 6,-6-1 38,-15-6-10,1-1 0,0 0 0,-1-1 0,1-1 1,0 0-1,-1-1 0,1 0 0,-1-1 0,0-1 0,1 0 0,15-8 0,-14 4 12,-1 0-1,1-2 1,-1 0 0,-1 0-1,0-1 1,-1-1-1,0-1 1,21-24 0,-19 16 10,0-1 1,-1 0-1,-1-1 1,-2 0-1,12-31 1,-14 39 13,-7 17-35,-4 9-21,-3 13 13,0 1 0,1 0-1,0 33 1,4-49-5,0 0 0,0 0 0,1 0-1,0 0 1,1 0 0,0 0 0,0 0-1,1 0 1,0 0 0,1-1 0,-1 0-1,9 12 1,-11-18 7,0-1 1,0 0-1,0 0 0,0 1 0,0-1 0,1 0 0,-1 0 0,0 0 1,1-1-1,-1 1 0,0 0 0,1 0 0,-1-1 0,1 1 0,-1-1 0,1 1 1,0-1-1,-1 0 0,4 1 0,-2-1 2,0-1 0,0 1 0,0-1 0,0 1 0,0-1 0,0 0 0,0 0 0,-1 0 0,6-3 0,3-4 11,0 1 1,0-2-1,16-15 1,-23 20-9,15-15 33,-2-1 1,-1 0 0,0-1-1,-2-1 1,23-45 0,-29 54 48,-13 30-19,-1 4-55,5-14-12,0 0 1,0 0-1,1 0 1,-1 0 0,2 0-1,-1 0 1,1 0-1,0 0 1,0-1 0,1 1-1,4 10 1,-5-13-7,1 0 0,0 0 0,1-1 0,-1 1 0,1 0 0,0-1 1,-1 1-1,2-1 0,-1 0 0,0 0 0,0 0 0,1-1 0,0 1 0,0-1 0,-1 0 1,1 0-1,0 0 0,1 0 0,5 1 0,-4-2 0,1 0 1,-1-1-1,0 1 1,0-2-1,1 1 1,-1 0-1,0-1 1,0 0-1,0-1 0,0 0 1,0 0-1,0 0 1,0 0-1,0-1 1,7-5-1,5-3 19,-1 0-1,0-2 1,20-20-1,5-12 52,-32 32-39,1 0 1,23-19-1,-32 31-26,-1-1 0,0 1 0,1 1 0,-1-1-1,1 0 1,0 0 0,-1 0 0,1 1 0,-1-1-1,1 1 1,0 0 0,0-1 0,-1 1 0,1 0 0,0 0-1,0 0 1,-1 0 0,1 0 0,0 0 0,0 1-1,-1-1 1,1 0 0,0 1 0,-1 0 0,1-1 0,-1 1-1,1 0 1,0 0 0,-1 0 0,0 0 0,1 0-1,-1 0 1,0 0 0,1 0 0,-1 1 0,0-1 0,0 0-1,0 1 1,0-1 0,0 1 0,0-1 0,-1 1-1,2 1 1,1 8 16,0-1 1,0 0-1,-1 1 0,1 19 0,-1-10 7,-2-19-21,0 0 0,0 0 0,0 0 0,0 0 0,1-1 0,-1 1 0,0 0-1,0 0 1,0 0 0,1-1 0,-1 1 0,0 0 0,1 0 0,-1-1 0,1 1 0,-1 0-1,1-1 1,-1 1 0,1-1 0,-1 1 0,1 0 0,0-1 0,-1 1 0,1-1 0,0 1 0,-1-1-1,2 1 1,-1-1 2,1 0-1,-1 0 1,0 0-1,0-1 0,1 1 1,-1 0-1,0-1 1,0 1-1,0 0 1,1-1-1,-1 0 0,0 1 1,0-1-1,0 0 1,1-1-1,6-4 18,-1 0-1,0-1 0,8-11 1,51-64 77,-65 81-98,0 0 1,-1 0-1,1 0 0,0 0 1,-1 0-1,1 1 0,0-1 0,0 0 1,0 0-1,0 1 0,0-1 0,0 0 1,0 1-1,0-1 0,0 1 0,0-1 1,0 1-1,0 0 0,0 0 0,0-1 1,0 1-1,1 0 0,-1 0 0,0 0 1,0 0-1,0 0 0,0 0 0,1 0 1,-1 1-1,0-1 0,2 1 1,-2 0-5,0 0 0,1 1 0,-1-1 1,0 1-1,0-1 0,0 1 0,0-1 1,0 1-1,0 0 0,-1-1 0,1 1 1,-1 0-1,1 0 0,-1 0 1,1-1-1,-1 1 0,0 0 0,0 2 1,0 18-11,-1-19 12,0 1 0,1-1 0,0 1 0,0-1 0,0 1 0,0-1 0,1 1 0,-1-1 0,1 1 0,0-1 0,0 1 0,0-1 0,3 6 0,-1-10 2,0 0 0,0 0 0,0-1 0,0 1 0,-1-1 0,1 1 0,0-1 0,-1 0 0,3-3 0,1-1 8,1-1-1,-1 0 1,8-12-1,-11 14-2,1 0 1,-1 0-1,1 0 1,0 0-1,1 0 1,-1 1-1,1 0 0,0 0 1,0 0-1,6-2 1,-10 5-6,0 1 1,0-1 0,0 1-1,1 0 1,-1-1 0,0 1 0,0 0-1,0 0 1,0 0 0,1 0 0,-1 0-1,0 0 1,0 0 0,0 0-1,0 1 1,0-1 0,1 0 0,-1 1-1,0-1 1,0 1 0,0-1 0,0 1-1,0 0 1,0-1 0,0 1-1,0 0 1,-1 0 0,1-1 0,0 1-1,0 0 1,0 2 0,3 3-17,0 0 1,0 1-1,-1-1 0,3 10 1,5 9-4,-3-14 21,0 0-1,1-1 1,0 0 0,0 0-1,1-1 1,1 0-1,-1-1 1,1 0 0,20 10-1,-26-16-2,0 0-1,0 0 0,0 0 1,0-1-1,0 0 1,1 0-1,-1 0 0,0-1 1,0 1-1,1-1 1,-1-1-1,0 1 0,0-1 1,1 0-1,-1 0 1,0 0-1,6-3 0,0 0 11,-1 0-1,1-1 1,-1-1-1,0 1 1,0-2-1,16-12 1,-20 13-2,-1 0 0,1 0 0,-1 0 0,0-1-1,0 0 1,-1 0 0,0-1 0,0 1 0,-1-1 0,4-12 0,-7 19-6,1 0 0,-1 0 1,0 0-1,0 1 0,0-1 0,1 0 0,-1 0 1,0 0-1,0 1 0,0-1 0,0 0 0,-1 0 1,1 0-1,0 0 0,0 1 0,0-1 0,-1 0 1,1 0-1,0 1 0,-1-1 0,1 0 1,0 0-1,-1 1 0,1-1 0,-1 0 0,0 1 1,1-1-1,-1 1 0,1-1 0,-1 1 0,0-1 1,1 1-1,-1-1 0,0 1 0,0 0 0,0-1 1,-1 1 0,0-1 1,0 1 0,1 0 0,-1 0 0,0 1-1,0-1 1,1 0 0,-1 0 0,0 1-1,1-1 1,-1 1 0,0 0 0,1-1 0,-1 1-1,1 0 1,-3 2 0,-5 3 2,0 0 0,1 0 1,0 1-1,1 1 0,-9 9 0,15-16-7,0 1-1,-1 0 0,1-1 1,0 1-1,0 0 0,0 0 1,0 0-1,1 0 1,-1 0-1,0 0 0,1 0 1,-1 0-1,1 0 0,0 0 1,0 0-1,0 0 0,0 0 1,0 0-1,0 0 0,0 0 1,1 0-1,-1 0 0,1 0 1,-1 0-1,1 0 0,0 0 1,0 0-1,0 0 0,0 0 1,0 0-1,0-1 1,0 1-1,1 0 0,2 1 1,3 4-6,0-1 1,1 0 0,0 0 0,1-1 0,-1 0 0,1 0 0,0-1 0,0 0 0,1-1 0,-1 0 0,1-1-1,-1 0 1,1 0 0,0-1 0,0 0 0,0 0 0,13-2 0,-1-1 16,-1-1 0,1-1 0,-1 0 0,0-2-1,-1 0 1,38-18 0,-22 7 12,109-55 77,-168 88-55,1 0-1,-31 29 1,44-35-50,1-1 1,0 2-1,1-1 1,-8 17-1,12-21 5,0 0 0,0 0 0,1 0 1,0 1-1,0-1 0,0 1 0,1 0 0,0-1 0,0 14 0,1-19 3,0 1 0,0-1 0,0 1 0,0-1 0,1 1 0,-1-1 0,1 1 0,-1-1 0,1 1 0,-1-1 0,1 0 1,-1 1-1,1-1 0,0 0 0,0 1 0,0-1 0,0 0 0,0 0 0,0 0 0,0 0 0,0 0 0,0 0 0,3 1 0,-2-1-2,0-1 1,0 1-1,0-1 0,1 1 1,-1-1-1,0 0 0,0 0 0,1 0 1,-1 0-1,0 0 0,1-1 0,-1 1 1,4-2-1,3-1-2,1-1 0,-1 0-1,0 0 1,0-1 0,15-12 0,-5 1 12,-1-1-1,0-1 1,-2 0-1,0-2 1,-1 0 0,-1 0-1,-1-2 1,0 1 0,-2-2-1,-1 1 1,12-39-1,-1-14 50,-3-1 0,11-105 0,-24 146-40,-1 15-4,-1-1 0,-1 1 0,-1-1 0,-1 1 0,-3-27 0,3 46-14,0 0 1,0-1 0,0 1 0,0 0-1,-1 0 1,1 0 0,-1 0 0,1-1-1,-1 1 1,1 0 0,-1 0 0,1 0-1,-1 0 1,0 0 0,0 0 0,1 0 0,-1 1-1,-2-3 1,2 3-1,1 0 1,-1 0-1,0 0 1,0-1-1,0 1 0,1 0 1,-1 0-1,0 0 1,0 0-1,0 0 0,0 0 1,1 0-1,-1 1 1,0-1-1,0 0 0,0 0 1,1 1-1,-1-1 1,0 0-1,-1 1 0,-2 2 2,-1 0-1,1 1 0,0-1 0,0 1 0,0 0 0,-5 7 0,-5 10-14,1 1 1,1 0-1,1 0 0,2 1 0,0 0 1,-7 28-1,9-22-9,0 1 1,2 0-1,1 0 1,1 39 0,4-13-55,11 79 0,-10-129 81,-1 1-1,1-1 1,0 0-1,1 1 0,0-1 1,0 0-1,0-1 1,1 1-1,-1 0 1,1-1-1,1 0 0,-1 0 1,1 0-1,0-1 1,0 1-1,9 5 1,0-1-761,1 0 0,0 0 0,1-2 0,30 11 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6:58.529"/>
    </inkml:context>
    <inkml:brush xml:id="br0">
      <inkml:brushProperty name="width" value="0.05" units="cm"/>
      <inkml:brushProperty name="height" value="0.05" units="cm"/>
      <inkml:brushProperty name="color" value="#AB008B"/>
    </inkml:brush>
  </inkml:definitions>
  <inkml:trace contextRef="#ctx0" brushRef="#br0">193 143 5824,'0'0'8122,"-12"7"-7872,-1 0-182,-4 1 90,1 0 0,0 2 0,-26 19 0,33-21-30,1 0 0,0 0 1,1 1-1,0 0 0,0 0 1,1 1-1,-10 19 1,14-26-94,1 0 0,0 1 0,0-1 1,0 0-1,0 0 0,1 1 1,-1-1-1,1 0 0,0 1 1,0-1-1,0 1 0,0-1 1,0 0-1,1 1 0,0-1 1,0 0-1,0 0 0,0 1 1,0-1-1,0 0 0,1 0 1,0 0-1,-1 0 0,1-1 1,0 1-1,1 0 0,-1-1 1,0 1-1,1-1 0,-1 0 0,4 2 1,-1-1-3,0 0 0,1 0 0,-1-1 0,1 0 0,-1 0 0,1 0 0,0-1 0,-1 0 0,1 0 0,0 0 0,0-1 0,0 0 0,0 0 0,0 0 0,0-1 0,0 0 0,0 0 0,5-2 0,4-1 63,0-1 0,0-1 0,-1 0 1,0 0-1,23-16 0,-27 16-16,-1-1 0,0-1 0,0 1 1,-1-1-1,8-10 0,-12 14-18,-1 0 0,0-1 0,-1 1 0,1-1 0,-1 1 0,0-1-1,0 0 1,0 0 0,-1 0 0,1 0 0,-1 0 0,0 0 0,0-8 0,-1 13-54,0 0-1,0 0 1,0 0 0,-1 0 0,1 0-1,0 0 1,0 0 0,0 0 0,0 0 0,0 1-1,0-1 1,0 0 0,0 0 0,0 0 0,0 0-1,0 0 1,0 0 0,0 0 0,0 0-1,0 0 1,-1 0 0,1 0 0,0 0 0,0 0-1,0 0 1,0 0 0,0 0 0,0 0 0,0 0-1,0 0 1,0 0 0,0 0 0,0 0-1,-1 0 1,1 0 0,0 0 0,0 0 0,0 0-1,0 0 1,0 0 0,0 0 0,0 0 0,0 0-1,0-1 1,0 1 0,0 0 0,-3 10 87,2-6-88,1 1-1,1-1 1,-1 1 0,1 0-1,-1-1 1,1 1-1,1-1 1,-1 0 0,1 1-1,-1-1 1,1 0 0,0 0-1,1 0 1,-1 0-1,1 0 1,0 0 0,0-1-1,0 1 1,0-1 0,0 0-1,1 0 1,0 0-1,-1-1 1,1 1 0,0-1-1,0 0 1,1 0-1,-1 0 1,9 2 0,-5-3 6,-1 0 1,1 0 0,0-1 0,0 0-1,0-1 1,0 0 0,-1 0 0,1 0-1,0-1 1,-1 0 0,1-1 0,-1 0-1,0 0 1,0 0 0,0-1-1,0 0 1,11-9 0,-6 4 10,-1-1 0,0 0 0,-1 0 0,0-1 0,0-1 0,-1 0-1,-1 0 1,11-19 0,-12 18 23,-1 1-1,-1 0 0,0-1 0,0 0 0,-1-1 0,-1 1 0,0 0 1,-1-1-1,-1 0 0,0 1 0,-1-1 0,-1-18 0,1 32-93,0-1 0,-1 1 0,1-1-1,0 1 1,0 0 0,0-1 0,0 1-1,0-1 1,0 1 0,0 0 0,1-1-1,-1 1 1,0-1 0,0 1 0,0 0-1,0-1 1,0 1 0,1-1 0,-1 1-1,0 0 1,0-1 0,1 1 0,-1 0-1,0 0 1,1-1 0,-1 1 0,0 0-1,1-1 1,-1 1 0,0 0 0,1 0-1,-1 0 1,0-1 0,1 1 0,-1 0-1,1 0 1,-1 0 0,0 0 0,1 0-1,-1 0 1,1 0 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6:59.670"/>
    </inkml:context>
    <inkml:brush xml:id="br0">
      <inkml:brushProperty name="width" value="0.05" units="cm"/>
      <inkml:brushProperty name="height" value="0.05" units="cm"/>
      <inkml:brushProperty name="color" value="#AB008B"/>
    </inkml:brush>
  </inkml:definitions>
  <inkml:trace contextRef="#ctx0" brushRef="#br0">504 0 5416,'0'0'6424,"-9"12"-6208,3-2-164,-3 3 49,-1 0 0,-1 0 0,-22 21 0,-166 144 1453,168-151-1272,-1 2 416,-61 41 0,78-59-432,10-7-69,1-1 0,-1 1 0,0-1 0,0 0 0,0 0 0,0-1 0,-1 0 0,-9 4 0,15-5 195,0-2-384,0 1 0,0 0 0,0 0 0,0 0 0,0 0 0,0 0-1,0 0 1,0 0 0,0 0 0,0 0 0,1 0 0,-1 0 0,0 0 0,0 0 0,0 0 0,0 0 0,0 0-1,0 0 1,0 0 0,0 0 0,1 0 0,-1 0 0,0 0 0,0 0 0,0 0 0,0 0 0,0 0 0,0 0 0,0 0-1,0 0 1,1 0 0,-1 0 0,0 0 0,0 0 0,0 0 0,0 0 0,0 0 0,0 0 0,0 0 0,0 1 0,0-1-1,0 0 1,0 0 0,0 0 0,1 0 0,-1 0 0,0 0 0,0 0 0,0 0 0,0 0 0,0 1 0,0-1-1,0 0 1,0 0 0,0 0 0,0 0 0,8-1 75,0 0 0,0 0 0,1 1 0,-1 0 0,0 0 0,0 1 0,9 2 0,2-1-20,6 1-13,27 1 83,1 2 0,-1 3 0,93 28 0,-121-29-82,22 10 77,-43-17-92,0 0 1,-1 0-1,1 0 1,-1-1-1,1 1 1,0-1-1,0 1 1,-1-1-1,1 0 0,0 0 1,0 0-1,-1-1 1,1 1-1,0-1 1,3 0-1,0-1-488,-1 0 0,0 0 1,1 0-1,-1-1 0,8-5 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7:00.732"/>
    </inkml:context>
    <inkml:brush xml:id="br0">
      <inkml:brushProperty name="width" value="0.05" units="cm"/>
      <inkml:brushProperty name="height" value="0.05" units="cm"/>
      <inkml:brushProperty name="color" value="#AB008B"/>
    </inkml:brush>
  </inkml:definitions>
  <inkml:trace contextRef="#ctx0" brushRef="#br0">513 0 5824,'0'0'5248,"-10"8"-4967,-151 122 1148,67-50-682,-64 48 773,126-108-1063,21-13 50,0 0 1,0 0-1,-10 11 0,18-15 178,6-3 105,6-1-638,38 4 96,0 2-1,63 14 1,-70-12-154,-8 2-26,1 0 0,52 24 0,-28-11 80,-48-17-68,7 0 168,-12-2 4,-4-3-299,0 0 0,0 0 1,0 0-1,0 0 0,0 1 1,0-1-1,1 0 1,-1 0-1,0 0 0,0 0 1,0 0-1,0 0 0,0 0 1,1 0-1,-1 0 1,0 1-1,0-1 0,0 0 1,0 0-1,1 0 0,-1 0 1,0 0-1,0 0 1,0 0-1,0 0 0,1 0 1,-1 0-1,0 0 0,0 0 1,0 0-1,0-1 1,1 1-1,-1 0 0,0 0 1,0 0-1,0 0 0,0 0 1,1 0-1,-1 0 0,0 0 1,0 0-1,0-1 1,0 1-1,0 0 0,0 0 1,0 0-1,1 0 0,-1 0 1,0-1-1,0 1 1,0 0-1,0 0 0,0 0 1,0 0-1,0-1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30:24.399"/>
    </inkml:context>
    <inkml:brush xml:id="br0">
      <inkml:brushProperty name="width" value="0.05" units="cm"/>
      <inkml:brushProperty name="height" value="0.05" units="cm"/>
      <inkml:brushProperty name="color" value="#008C3A"/>
    </inkml:brush>
  </inkml:definitions>
  <inkml:trace contextRef="#ctx0" brushRef="#br0">1 134 5224,'0'0'10113,"2"-10"-9782,8-50 307,-11 45 315,1 14-860,-1 0 0,1 0-1,0 0 1,0 0-1,0 0 1,-1 0 0,1 0-1,0 1 1,0-1-1,0 0 1,1 0 0,-1 0-1,0 0 1,0 0-1,0 0 1,1 0 0,-1 0-1,0 0 1,1 1-1,-1-1 1,1 0 0,-1 0-1,1 0 1,-1 1-1,1-1 1,0 0 0,-1 1-1,2-2 1,-1 2-89,-1 0-1,0-1 1,1 1 0,-1 0 0,1-1 0,-1 1 0,0-1 0,1 1-1,-1 0 1,0-1 0,0 1 0,1-1 0,-1 1 0,0-1-1,0 1 1,0-1 0,1 1 0,-1-1 0,0 1 0,0-1 0,0 1-1,0-1 1,0 1 0,0-1 0,0 1 0,0-1 0,0 1 0,0-1-1,-1 1 1,1-1 0,0 1 0,0-1 0,0 1 0,0-1-1,-1 1 1,1-1 0,0 1 0,-1 0 0,1-1 0,0 1 0,-1-1-1,1 1 1,0 0 0,-1-1 0,1 1 0,-1 0 0,1 0-1,-1-1 1,1 1 0,-1 0 0,1 0 0,0 0 0,-1-1 0,1 1-1,-1 0 1,1 0 0,-1 0 0,0 0 0,1 0 0,-1 0 0,0 0-1,1 0-4,0 0 0,-1 0 0,1 0 0,0 0 0,-1-1 0,1 1 0,0 0 0,0 0 0,-1 0-1,1 0 1,0 0 0,0 0 0,-1 0 0,1 0 0,0 0 0,-1 0 0,1 0 0,0 0 0,0 0-1,-1 0 1,1 1 0,0-1 0,-1 0 0,1 0 0,0 0 0,0 0 0,-1 0 0,1 0 0,0 1-1,0-1 1,0 0 0,-1 0 0,1 0 0,0 1 0,0-1 0,0 0 0,0 0 0,-1 1 0,1-1-1,0 0 1,0 0 0,0 1 0,0-1 0,0 0 0,0 1 0,0-1 0,0 0 0,0 0 0,0 1 0,0-1-1,0 0 1,0 1 0,0-1 0,0 0 0,0 0 0,0 1 0,0-1 0,0 0 0,0 1 0,0-1-1,1 0 1,-1 0 0,0 1 0,0-1 0,0 0 0,0 0 0,1 0 0,-1 1 0,0-1 0,3 6-13,7 23-2654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7:02.465"/>
    </inkml:context>
    <inkml:brush xml:id="br0">
      <inkml:brushProperty name="width" value="0.05" units="cm"/>
      <inkml:brushProperty name="height" value="0.05" units="cm"/>
      <inkml:brushProperty name="color" value="#AB008B"/>
    </inkml:brush>
  </inkml:definitions>
  <inkml:trace contextRef="#ctx0" brushRef="#br0">208 126 6016,'0'0'7744,"-11"4"-7418,-36 13-6,42-15-253,0 0 0,1 1 0,-1 0 0,1 0 0,-1 0-1,1 0 1,0 1 0,0 0 0,1 0 0,-6 6 0,-4 5 163,2-2-6,-1-1 0,2 2 0,0 0 0,-11 20 1,18-29-144,0 1 1,0 0 0,1 0 0,0 0 0,0 0-1,1 0 1,-1 1 0,1-1 0,0 0 0,1 1-1,0-1 1,0 1 0,0-1 0,3 11-1,-3-15-54,1 0 0,0 0-1,-1 1 1,1-1-1,1 0 1,-1 0 0,0 0-1,0 0 1,1 0-1,-1-1 1,1 1-1,-1 0 1,1-1 0,0 1-1,0-1 1,0 1-1,0-1 1,0 0-1,0 0 1,0 0 0,0 0-1,0 0 1,0 0-1,1-1 1,-1 1 0,0-1-1,3 1 1,0-1 7,-1 0 0,1 0 1,0 0-1,-1 0 0,1-1 0,-1 0 1,1 0-1,-1 0 0,0 0 0,1-1 1,-1 0-1,0 1 0,4-4 0,13-11 108,0 0-1,-2-2 0,0 0 1,-1-1-1,16-23 0,-26 34 171,-7 19-129,-1-6-162,0 2-5,1 1-1,0-1 0,1 0 0,-1 1 0,1-1 0,1 0 1,-1 0-1,1 0 0,1 0 0,-1-1 0,1 1 1,0-1-1,1 0 0,-1 0 0,1 0 0,1-1 0,-1 0 1,1 0-1,-1 0 0,1-1 0,1 1 0,-1-2 1,1 1-1,-1-1 0,11 4 0,-7-5-6,-1 0 1,2-1-1,-1-1 1,0 0-1,0 0 1,0-1-1,0 0 0,0 0 1,10-4-1,-6 1 26,0 0 0,0-2-1,-1 1 1,0-1 0,20-14 0,-24 14 4,0-1 0,-1-1 1,0 0-1,0 0 1,-1-1-1,0 0 0,0 0 1,-1 0-1,5-12 1,2-4 55,-2-1 0,12-38 1,-21 54-65,0-1 0,0 1 0,-1 0 0,0-1 0,-1 1 0,-1-16 0,0 18-2,0 1-1,0-1 0,-1 0 1,0 1-1,0 0 1,0-1-1,-1 1 0,0 0 1,-5-8-1,7 13-9,0 1 1,-1-1-1,1 0 0,0 0 0,-1 1 1,1-1-1,-1 1 0,1-1 0,-1 1 1,0 0-1,0-1 0,1 1 1,-1 0-1,0 0 0,0 1 0,0-1 1,0 0-1,0 0 0,0 1 0,-4-1 1,5 1-153,-1 1 1,1-1 0,-1 1-1,1-1 1,-1 1 0,1-1-1,-1 1 1,1 0 0,-1 0-1,1 0 1,0-1 0,-1 2-1,1-1 1,0 0 0,0 0-1,0 0 1,0 0 0,0 1-1,0-1 1,0 0-1,0 1 1,1-1 0,-1 1-1,0 2 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7:03.091"/>
    </inkml:context>
    <inkml:brush xml:id="br0">
      <inkml:brushProperty name="width" value="0.05" units="cm"/>
      <inkml:brushProperty name="height" value="0.05" units="cm"/>
      <inkml:brushProperty name="color" value="#AB008B"/>
    </inkml:brush>
  </inkml:definitions>
  <inkml:trace contextRef="#ctx0" brushRef="#br0">151 1 7136,'0'0'8353,"-12"2"-8002,6-1-310,-6 1 86,2 0 1,-19 7-1,24-7-64,1-1 0,0 1-1,0 1 1,0-1 0,0 0 0,1 1 0,-1 0 0,1-1 0,-1 2 0,1-1 0,0 0 0,-4 6 0,3-2 38,0 0 0,0 1 0,1-1 0,0 1 0,0 0 0,1-1 0,0 1 0,1 0 0,-2 10 0,3-15-74,0-1-1,0 1 1,0-1-1,0 0 0,0 1 1,1-1-1,-1 1 1,1-1-1,-1 0 1,1 1-1,0-1 1,0 0-1,0 0 1,0 1-1,0-1 0,1 0 1,-1 0-1,1 0 1,-1-1-1,1 1 1,0 0-1,-1 0 1,1-1-1,0 1 0,0-1 1,0 0-1,0 0 1,1 0-1,-1 0 1,0 0-1,0 0 1,1 0-1,-1-1 1,1 1-1,2 0 0,6 0 41,0 0-1,1-1 1,-1 0-1,1 0 1,-1-1-1,19-5 1,67-22 224,-49 12-213,29-9-2511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7:16.620"/>
    </inkml:context>
    <inkml:brush xml:id="br0">
      <inkml:brushProperty name="width" value="0.05" units="cm"/>
      <inkml:brushProperty name="height" value="0.05" units="cm"/>
      <inkml:brushProperty name="color" value="#AB008B"/>
    </inkml:brush>
  </inkml:definitions>
  <inkml:trace contextRef="#ctx0" brushRef="#br0">1 835 6632,'0'0'8633,"12"-4"-8354,-7 2-260,12-4 169,1 1 1,0 1-1,0 0 0,33-1 1,-32 4-58,-1 0 0,0 0 0,0-2 0,1 0 0,-2-1 0,1-1 0,0-1 0,25-12 1,-34 13-62,0 0 1,0 0 0,0-1 0,-1 0 0,0 0 0,0-1-1,-1 0 1,1-1 0,-2 0 0,1 0 0,-1 0 0,0-1-1,-1 0 1,0 0 0,0 0 0,4-16 0,-6 17 8,0 0 1,-1-1-1,0 1 1,-1-1-1,1 0 0,-2 1 1,1-1-1,-1 0 1,-1 0-1,0 1 1,0-1-1,0 0 1,-1 1-1,-1-1 0,1 1 1,-8-14-1,3 8-2,-1 1-1,-1 0 0,0 1 1,-1-1-1,-17-15 0,-63-49 255,48 42-160,33 28-140,0 0 29,1 0 1,-1-1-1,1 0 0,-11-16 1,18 23-49,-1-1 0,1 0 0,0 0 0,0 0 0,0 0 1,0 0-1,0 0 0,1 0 0,-1 0 0,1 0 0,-1 0 0,1 0 0,0-1 0,0 1 1,0 0-1,0 0 0,0 0 0,0-1 0,1 1 0,-1 0 0,1 0 0,-1 0 0,1 0 1,0 0-1,0 0 0,0 0 0,0 0 0,0 0 0,0 0 0,3-2 0,6-7 23,1 1 0,1 0 0,-1 0-1,2 1 1,-1 1 0,1 0 0,1 1-1,-1 0 1,1 1 0,0 1-1,1 0 1,20-4 0,18-1-35,0 2-1,60-1 1,-110 9 1,6-1 1,1 1-1,0 0 0,0 1 1,0 0-1,0 0 1,0 1-1,-1 0 0,1 1 1,-1 0-1,1 1 0,-1 0 1,0 0-1,-1 0 1,1 2-1,-1-1 0,0 1 1,0 0-1,0 0 1,-1 1-1,0 0 0,-1 1 1,1-1-1,-1 1 0,-1 0 1,0 1-1,0 0 1,0-1-1,3 12 0,0-1-7,-1 0 0,-1 1 0,-1 0 0,-1 0-1,0 0 1,-2 0 0,0 1 0,-1-1 0,-1 1-1,-1-1 1,-1 1 0,-1-1 0,-10 39 0,-4 0 27,-3 0 0,-51 106 1,66-157-3,1-2-2,1 0-1,0-1 0,1 2 0,-4 7 0,6-13-14,0-1 1,-1 1 0,1 0 0,0 0-1,0-1 1,0 1 0,0 0 0,0 0-1,0-1 1,0 1 0,0 0-1,0 0 1,0-1 0,0 1 0,0 0-1,1 0 1,-1-1 0,0 1-1,0 0 1,1-1 0,-1 1 0,1 0-1,-1-1 1,0 1 0,1-1 0,-1 1-1,1 0 1,-1-1 0,1 1-1,0-1 1,-1 0 0,1 1 0,0-1-1,-1 1 1,1-1 0,0 0-1,-1 1 1,1-1 0,0 0 0,-1 0-1,1 0 1,0 0 0,0 0 0,-1 0-1,3 0 1,182 7 276,-79 3 45,-95-8-280,-10-2-38,0 1 0,1-1 0,-1 0 0,0 1 0,0-1 0,0 0 0,0 0-1,0 0 1,1 0 0,-1 0 0,0 0 0,0 0 0,0-1 0,0 1 0,0 0-1,1-1 1,-1 1 0,0-1 0,0 1 0,0-1 0,0 1 0,0-1 0,0 0 0,0 0-1,-1 1 1,1-1 0,0 0 0,0 0 0,0 0 0,-1 0 0,1 0 0,0 0 0,-1 0-1,1-1 1,16-22-27,-9 16-3100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7:17.430"/>
    </inkml:context>
    <inkml:brush xml:id="br0">
      <inkml:brushProperty name="width" value="0.05" units="cm"/>
      <inkml:brushProperty name="height" value="0.05" units="cm"/>
      <inkml:brushProperty name="color" value="#AB008B"/>
    </inkml:brush>
  </inkml:definitions>
  <inkml:trace contextRef="#ctx0" brushRef="#br0">338 22 8240,'0'0'6673,"-10"-4"-6264,-35-11-5,41 14-316,-1 1 0,1-1 0,-1 1 0,1 0 0,-1 0 0,1 0 0,-1 0 0,1 1 0,-1 0 0,1 0 0,-1 0 0,1 0 0,0 1 0,-1-1 0,1 1 0,0 0 0,0 1 0,0-1 0,1 1 0,-6 4 0,-19 10 300,12-8-220,1 0 0,0 1-1,0 1 1,1 0 0,1 1-1,0 0 1,0 1 0,-17 24-1,28-34-140,0 0 0,0 0 0,1 0 0,-1 1 0,1-1-1,0 1 1,0-1 0,0 1 0,0-1 0,0 1 0,1 0-1,0-1 1,0 1 0,0 0 0,0-1 0,0 1 0,1 0-1,0-1 1,0 1 0,0-1 0,0 1 0,0-1-1,1 1 1,-1-1 0,1 0 0,0 0 0,0 0 0,0 0-1,0 0 1,1 0 0,-1 0 0,1-1 0,0 1 0,0-1-1,0 0 1,0 0 0,0 0 0,0 0 0,0-1 0,7 3-1,4 1 44,0-1-1,1 0 1,-1-1-1,1-1 1,-1-1-1,27 1 1,-4-4 291,55-10-1,-82 9-300,0 1 0,0-1 1,-1-1-1,17-8 0,-4-1-2895</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7:18.952"/>
    </inkml:context>
    <inkml:brush xml:id="br0">
      <inkml:brushProperty name="width" value="0.05" units="cm"/>
      <inkml:brushProperty name="height" value="0.05" units="cm"/>
      <inkml:brushProperty name="color" value="#AB008B"/>
    </inkml:brush>
  </inkml:definitions>
  <inkml:trace contextRef="#ctx0" brushRef="#br0">581 0 4616,'0'0'9138,"-10"7"-8811,-2 0-260,-178 105 1359,-112 40 426,294-147-1660,-1-1 0,1 1 0,0 1 0,0 0 0,-13 12 0,17-13 154,4-5-324,0 0-1,0 0 1,0 0 0,0 0-1,0 0 1,0 0-1,0 0 1,1 0-1,-1 0 1,0 0-1,0 0 1,0 0 0,0 0-1,0 0 1,0 0-1,0 0 1,0 0-1,0 0 1,0 0-1,0 0 1,1 1 0,-1-1-1,0 0 1,0 0-1,0 0 1,0 0-1,0 0 1,0 0 0,0 0-1,0 0 1,0 0-1,0 1 1,0-1-1,0 0 1,0 0-1,0 0 1,0 0 0,0 0-1,0 0 1,0 0-1,0 0 1,0 0-1,0 1 1,0-1-1,0 0 1,0 0 0,0 0-1,0 0 1,0 0-1,0 0 1,6 2-28,82 22 432,20 4-253,-10-14 2,-57-9-55,-1 1 1,56 17 0,-38-10 82,-24-7 47,-26-5-367,1-1 0,0 0 1,-1 0-1,1-1 0,0 0 0,-1 0 0,12-4 0,-13 3-1309</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7:19.713"/>
    </inkml:context>
    <inkml:brush xml:id="br0">
      <inkml:brushProperty name="width" value="0.05" units="cm"/>
      <inkml:brushProperty name="height" value="0.05" units="cm"/>
      <inkml:brushProperty name="color" value="#AB008B"/>
    </inkml:brush>
  </inkml:definitions>
  <inkml:trace contextRef="#ctx0" brushRef="#br0">731 1 7736,'0'0'4145,"-11"11"-3909,2-2-174,-3 5 56,-1-1 1,-1 0-1,-24 17 1,2-5 286,0-1 0,-69 33 0,-52 16 530,-5 2 66,131-63-730,19-8-24,0 1 1,0-1 0,0 2 0,1 0-1,0 0 1,-19 15 0,27-18 75,0 1 321,11 2-299,6-1-241,0 0-1,0-1 1,1 0 0,-1-1 0,1-1-1,28 1 1,5 1 35,3 2 95,1 3 0,55 16-1,-89-20-6,1 0 0,-1-1 0,1-1-1,20 2 1,-28-5-500,0 0 0,1-1 0,-1 0 0,0-1 1,1 0-1,-1-1 0,19-7 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7:21.565"/>
    </inkml:context>
    <inkml:brush xml:id="br0">
      <inkml:brushProperty name="width" value="0.05" units="cm"/>
      <inkml:brushProperty name="height" value="0.05" units="cm"/>
      <inkml:brushProperty name="color" value="#AB008B"/>
    </inkml:brush>
  </inkml:definitions>
  <inkml:trace contextRef="#ctx0" brushRef="#br0">299 173 5624,'0'0'9400,"-11"5"-9026,-16 7 152,-33 22-1,41-20-298,1 1 0,0 1 0,1 1 0,1 1 1,1 0-1,0 1 0,-16 28 0,22-31-67,0 0 1,2 1-1,0 0 0,-9 33 0,15-48-134,0 1-1,1-1 0,-1 0 0,1 0 0,0 1 0,-1-1 0,1 0 0,0 0 0,1 1 0,-1-1 0,0 0 1,1 1-1,-1-1 0,1 0 0,0 0 0,-1 0 0,1 0 0,0 0 0,0 0 0,1 0 0,-1 0 1,0 0-1,1 0 0,-1 0 0,1-1 0,2 3 0,-2-2 5,1-1 0,-1 1 0,1-1 0,0 0 0,-1 0 1,1 0-1,0 0 0,0-1 0,0 1 0,-1-1 0,1 1 0,0-1 0,0 0 0,0 0 0,0 0 0,0-1 0,0 1 0,0-1 1,-1 1-1,4-2 0,7-3 73,0-1 0,0 0 0,0-1 0,-1 0 0,19-16 0,50-50 477,-39 26 166,-31 38-162,-10 19-94,-1 0-532,0 1 78,0 1 0,2-1 1,-1 0-1,1 0 1,1 0-1,0 0 0,1 0 1,8 17-1,-11-26-29,0 1-1,1 0 1,-1 0-1,1-1 0,0 1 1,0-1-1,0 1 1,0-1-1,0 0 1,0 0-1,1 0 1,-1 0-1,1 0 1,0-1-1,-1 1 0,1-1 1,0 0-1,0 1 1,0-1-1,0-1 1,0 1-1,0 0 1,0-1-1,0 1 1,0-1-1,0 0 1,0 0-1,0 0 0,0-1 1,0 1-1,1-1 1,-1 1-1,0-1 1,-1 0-1,7-3 1,8-4 28,0 0 1,-1-2 0,0 0-1,-1-1 1,0-1 0,0 0-1,-1-1 1,-1 0 0,0-1-1,11-16 1,-11 12 26,-1-1 0,0 0 0,-2-1 1,0 0-1,-1 0 0,-1-1 0,-1 0 0,6-28 1,-11 39-28,-1-1 1,1 0-1,-2 0 1,1 0 0,-2 0-1,1 1 1,-2-1-1,1 0 1,-1 0 0,-1 1-1,0-1 1,0 1-1,-1 0 1,-1 0 0,0 0-1,-8-12 1,12 20-28,0 0-1,0 1 1,0-1 0,0 1 0,-1 0 0,1-1-1,0 1 1,-1 0 0,1 0 0,-1 0-1,0 0 1,1 0 0,-1 0 0,0 0 0,1 1-1,-1-1 1,0 1 0,0-1 0,0 1-1,0-1 1,0 1 0,1 0 0,-4 0 0,5 1-16,-1-1 1,1 1 0,-1-1-1,1 1 1,-1-1 0,1 1 0,-1 0-1,1-1 1,0 1 0,-1 0 0,1-1-1,0 1 1,0 0 0,-1-1-1,1 1 1,0 0 0,0 0 0,0-1-1,0 1 1,0 0 0,0 1-1,1 18-141,-1-19 132,7 46-1667,-6-40-332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7:22.120"/>
    </inkml:context>
    <inkml:brush xml:id="br0">
      <inkml:brushProperty name="width" value="0.05" units="cm"/>
      <inkml:brushProperty name="height" value="0.05" units="cm"/>
      <inkml:brushProperty name="color" value="#AB008B"/>
    </inkml:brush>
  </inkml:definitions>
  <inkml:trace contextRef="#ctx0" brushRef="#br0">192 22 8432,'0'0'7000,"-12"-4"-6515,3 0-356,5 2-87,1 0 0,-1 1 1,0-1-1,0 1 0,1-1 0,-1 1 1,0 1-1,0-1 0,0 0 0,0 1 1,0 0-1,0 0 0,0 0 0,0 1 1,0-1-1,0 1 0,0 0 1,-7 2-1,4 1 91,0 0 0,0 0 0,1 1 0,-1 0 0,1 0 0,0 0 0,0 1 0,1 0 0,0 0 0,0 0 0,-5 9 0,8-12-84,0 0 0,1 0-1,-1 0 1,1 0 0,0 0-1,0 0 1,0 1 0,1-1 0,-1 0-1,1 0 1,-1 1 0,1-1-1,0 0 1,1 1 0,-1-1 0,0 0-1,1 0 1,0 1 0,0-1 0,0 0-1,0 0 1,0 0 0,0 0-1,1 0 1,0 0 0,0 0 0,-1-1-1,1 1 1,1-1 0,2 4-1,2 0 51,0 0-1,1 0 0,0 0 1,0-1-1,1-1 0,0 1 0,0-1 1,0 0-1,0-1 0,0 0 1,1-1-1,-1 0 0,1 0 1,-1-1-1,1 0 0,15-2 0,-3 0 73,0-1 0,0-1 0,-1-1 0,0-1-1,0-1 1,28-12 0,-26 5-173,-16 8-2669</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7:23.835"/>
    </inkml:context>
    <inkml:brush xml:id="br0">
      <inkml:brushProperty name="width" value="0.05" units="cm"/>
      <inkml:brushProperty name="height" value="0.05" units="cm"/>
      <inkml:brushProperty name="color" value="#AB008B"/>
    </inkml:brush>
  </inkml:definitions>
  <inkml:trace contextRef="#ctx0" brushRef="#br0">222 1 6824,'0'0'6309,"-15"9"-5945,0 0-263,-17 11 360,-56 26 1,25-24 634,55-21-849,8-5 31,9-6 58,10-5-82,1 1-1,30-17 0,-41 26-143,0 1 0,0 0 0,1 1-1,-1 0 1,1 1 0,-1 0 0,1 0-1,19 0 1,-27 2-110,18 1 481,-15 3-114,-11 3-87,1-6-214,0 0 1,0 0-1,0-1 0,0 1 0,0-1 1,0 0-1,0 0 0,0-1 0,-6 0 1,3-4 131,8 5-190,0 0 0,0 0 0,0 0 0,0 0 0,0 0 0,0 1 0,0-1 0,0 0 0,0 0 1,0 0-1,0 0 0,0 0 0,0 0 0,0 1 0,0-1 0,0 0 0,0 0 0,0 0 0,0 0 0,0 0 0,0 0 0,-1 0 0,1 0 0,0 0 0,0 1 0,0-1 0,0 0 1,0 0-1,0 0 0,0 0 0,-1 0 0,1 0 0,0 0 0,0 0 0,0 0 0,0 0 0,0 0 0,0 0 0,-1 0 0,1 0 0,0 0 0,0 0 0,0 0 0,0 0 0,0 0 1,0 0-1,0 0 0,-1 0 0,1 0 0,0 0 0,0 0 0,0-1 0,0 1 0,0 0 0,0 1 293,12-1-293,-7 1-4,-1 0-1,0 1 0,1-1 0,-1 1 0,0 0 1,0 0-1,0 0 0,0 0 0,0 1 0,4 3 1,-1 0 10,1 1-1,-1 0 1,11 13 0,-16-17 6,0 0 1,-1 0-1,1-1 0,-1 1 1,1 0-1,-1 1 0,0-1 1,0 0-1,0 0 0,-1 0 1,1 1-1,-1-1 0,0 0 1,0 6-1,-1-3 17,0 0-1,0 0 1,-1 0 0,1 0 0,-1-1-1,-1 1 1,-4 8 0,0-2 50,-1 0 0,0 0 0,-1-1 0,0 0 0,-1-1 0,-13 11 0,2-5 67,-2 0 1,-24 12-1,-25 18 35,69-44-428,-3 2 553,2-3-3336</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7:26.816"/>
    </inkml:context>
    <inkml:brush xml:id="br0">
      <inkml:brushProperty name="width" value="0.05" units="cm"/>
      <inkml:brushProperty name="height" value="0.05" units="cm"/>
      <inkml:brushProperty name="color" value="#AB008B"/>
    </inkml:brush>
  </inkml:definitions>
  <inkml:trace contextRef="#ctx0" brushRef="#br0">0 859 5824,'0'0'6200,"13"-10"-5736,-13 9-453,23-19 323,0-2 0,24-30 0,-24 24 17,7-8 178,-1-2 0,-1 0 1,40-79-1,-21 19 136,-11 24 104,34-100 1,-69 172-749,4-12 243,0-1-1,-1 0 0,-1-1 0,0 1 1,1-28-1,-4 42-239,-1 0-1,1 0 1,0 0-1,0 0 1,0 0 0,-1 0-1,1 1 1,0-1-1,-1 0 1,1 0-1,-1 0 1,1 0 0,-1 1-1,0-2 1,0 1-7,0 0 0,1 0 0,-1 0 0,1 1 0,-1-1 0,1 0 0,-1 0 0,1 0 0,0 0 0,-1 0 0,1 0 0,0 0 0,0 0 0,0-2 0,-10 6-9,-9 36 21,3 1 0,-18 61 0,22-46-4,-10 99 1,19-119-22,2 0 0,4 63 0,-1-80 50,1 0-1,1 0 1,0 0-1,1 0 0,1-1 1,1 0-1,9 19 1,-12-29 13,1 0 0,-1 0 0,1 0 0,0 0 0,1 0 0,9 8 1,-11-12-37,-1-1-1,1 1 1,0-1 0,0 0 0,0 0 0,0 0 0,0-1 0,0 1 0,0-1 0,1 0 0,-1 0 0,0-1 0,1 1 0,5-1 0,4-1 19,0 0 0,0-1 0,0-1 0,0 0 0,-1 0-1,1-2 1,20-9 0,3-4 9,45-31-1,-66 40-13,-1-1 0,-1 0 0,1-1 0,-2-1-1,1 0 1,-2-1 0,0 0 0,0-1 0,10-17-1,-22 31-36,1-1 1,-1 0-1,1 0 0,-1 1 0,1-1 0,-1 0 1,0 0-1,1 0 0,-1 0 0,0 0 0,1 0 0,-1 0 1,0 0-1,0 1 0,0-1 0,0 0 0,0 0 0,0 0 1,0 0-1,0 0 0,-1 0 0,1 0 0,0 0 1,0 0-1,-1 0 0,1 0 0,-1 1 0,1-1 0,0 0 1,-1 0-1,0 0 0,1 1 0,-1-1 0,1 0 0,-2 0 1,0 0 0,0 0 0,0 0 0,1 1 0,-1-1 1,0 1-1,0 0 0,0-1 0,0 1 0,0 0 1,0 0-1,1 0 0,-1 0 0,0 0 0,0 1 1,0-1-1,0 0 0,-3 2 0,-12 5 1,1 0-1,0 1 0,0 1 1,0 1-1,1 0 0,1 1 1,0 0-1,-22 24 0,33-33-10,1 1 1,0-1-1,0 1 0,0 0 0,0 0 0,0 0 0,1 0 0,-1 0 0,1 1 1,0-1-1,0 0 0,0 1 0,0-1 0,1 0 0,-1 1 0,1-1 0,0 1 1,0-1-1,0 1 0,1-1 0,-1 1 0,1-1 0,0 0 0,0 1 1,0-1-1,0 0 0,0 1 0,1-1 0,-1 0 0,1 0 0,0 0 0,0-1 1,0 1-1,3 3 0,-1-2 3,0 0 0,1 0 0,-1-1 0,0 1 1,1-1-1,0 0 0,0 0 0,0-1 0,0 1 0,0-1 0,1 0 1,-1-1-1,1 1 0,-1-1 0,1 0 0,-1 0 0,1-1 1,0 0-1,-1 0 0,9-1 0,-5-1 42,0-1 0,0 1 1,-1-2-1,1 1 0,0-1 0,-1-1 1,0 0-1,0 0 0,-1 0 0,1-1 1,-1 0-1,12-13 0,-17 16-29,1 0 0,-1 0 0,1 0 0,-1 0-1,0 0 1,0 0 0,-1-1 0,1 1 0,-1-1 0,1 1 0,-1-1 0,0 0-1,-1 1 1,1-1 0,-1 0 0,1 0 0,-1 1 0,0-1 0,-1 0 0,1 0 0,0 1-1,-1-1 1,0 0 0,0 0 0,0 1 0,-1-1 0,1 1 0,-1-1 0,0 1 0,1 0-1,-2 0 1,1 0 0,0 0 0,-4-4 0,-1 1-4,1 1 1,-1-1-1,-1 1 0,1 1 1,-1-1-1,0 1 0,0 1 1,-11-4-1,11 4-9,6 2-4,1 0 0,-1 1 0,0-1 0,0 1 0,0-1 0,0 1 0,0 0 0,0 0 0,0 0 1,1 0-1,-1 0 0,0 0 0,0 0 0,0 1 0,0-1 0,0 1 0,0-1 0,1 1 0,-1 0 0,0 0 0,-1 1 0,3-2 2,0 1-1,0-1 1,0 1-1,0 0 1,0-1-1,0 1 1,0-1-1,0 1 1,0-1-1,0 1 1,1 0-1,-1-1 1,0 1-1,0-1 1,1 1-1,-1-1 1,0 1-1,1-1 1,-1 1-1,0-1 1,1 0-1,-1 1 0,1-1 1,-1 0-1,1 1 1,-1-1-1,1 0 1,-1 1-1,1-1 1,-1 0-1,1 0 1,0 1-1,20 9-2,-6-4 9,1-1-1,0 0 1,1-1-1,-1-1 1,1 0 0,0-1-1,-1-1 1,1-1-1,0 0 1,0-1-1,24-5 1,1-2 84,0-2 0,0-2 0,53-23 0,-79 26-44,-14 7-24,1 1 0,0-1 0,-1 1 0,1-1 0,0 1 0,0 0 0,0 0 0,0 0 0,0 1 0,6-1 0,-9 1-17,0 0-1,0 1 1,0-1 0,1 0 0,-1 1-1,0-1 1,0 1 0,0-1 0,0 0-1,0 1 1,0-1 0,0 0 0,0 1-1,0-1 1,0 1 0,0-1 0,0 0-1,-1 1 1,1-1 0,0 0 0,0 1 0,0-1-1,0 0 1,-1 1 0,1-1 0,0 0-1,0 1 1,-1-1 0,1 0 0,0 0-1,-1 1 1,-10 16 21,9-14-8,-13 20 50,6-10-49,0 0 0,1 0 0,0 1 0,1 0 0,1 0 0,0 0 0,-4 20 0,10-32-16,0 0 1,0 0-1,0 0 1,0 1-1,0-1 1,0 0-1,1 0 0,-1 0 1,1 0-1,0 0 1,0 0-1,-1 0 1,1 0-1,0 0 1,1 0-1,-1 0 0,0 0 1,1-1-1,-1 1 1,0 0-1,1-1 1,0 1-1,-1-1 1,1 0-1,0 0 0,0 1 1,0-1-1,0 0 1,0-1-1,0 1 1,0 0-1,0 0 1,3 0-1,-2 0 4,-1-1 1,1 1 0,0-1-1,-1 1 1,1-1-1,0 0 1,0 0-1,-1 0 1,1 0-1,0 0 1,0-1-1,-1 1 1,1-1-1,0 0 1,-1 1-1,1-1 1,-1-1-1,1 1 1,-1 0-1,1-1 1,-1 1-1,0-1 1,0 1-1,0-1 1,0 0-1,3-3 1,-3 1 6,0 1 0,1-1 1,-1 0-1,-1 0 0,1-1 0,-1 1 1,1 0-1,-1 0 0,0-1 0,-1 1 1,1-1-1,-1 1 0,0 0 0,0-1 1,0 1-1,0-1 0,-1 1 0,0-1 1,0 1-1,0 0 0,-1 0 0,1-1 1,-1 1-1,0 0 0,0 0 0,0 1 1,-1-1-1,1 0 0,-1 1 0,0-1 1,0 1-1,0 0 0,-1 0 0,-3-3 1,0 2 14,0 0 0,0 0 0,0 1 0,-11-4 0,6-1-16,12 8-13,0 0 1,0-1 0,0 1-1,0 0 1,0 0-1,0-1 1,0 1 0,0 0-1,0-1 1,1 1-1,-1 0 1,0 0 0,0-1-1,0 1 1,0 0 0,0 0-1,0-1 1,1 1-1,-1 0 1,0 0 0,0-1-1,0 1 1,1 0-1,-1 0 1,0 0 0,0 0-1,1-1 1,-1 1 0,25-9 21,174-11 226,-123 15-81,91-19 1,-165 24-400,18-5 707,-10-1-4371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28:19.267"/>
    </inkml:context>
    <inkml:brush xml:id="br0">
      <inkml:brushProperty name="width" value="0.05" units="cm"/>
      <inkml:brushProperty name="height" value="0.05" units="cm"/>
      <inkml:brushProperty name="color" value="#008C3A"/>
    </inkml:brush>
  </inkml:definitions>
  <inkml:trace contextRef="#ctx0" brushRef="#br0">0 602 4216,'0'0'4810,"13"-5"-4556,9-5-66,0-1 1,0-1 0,24-18-1,16-23 373,50-38 413,-91 76-771,-1-1 0,-1-1 0,0 0 0,-1-2 0,-1 0 0,-1-1 0,-1-1 0,0 0 1,12-25-1,-18 26 183,12-41 0,-15 43-134,0 0 0,1 1 1,11-21-1,-17 37-237,-1 1-1,1-1 1,0 0-1,0 1 1,0-1 0,-1 1-1,1 0 1,0-1 0,0 1-1,0 0 1,0 0 0,0-1-1,0 1 1,0 0-1,0 0 1,-1 0 0,1 0-1,0 0 1,0 0 0,0 0-1,0 0 1,0 1 0,0-1-1,0 0 1,0 1 0,0-1-1,-1 0 1,1 1-1,0-1 1,0 1 0,0-1-1,0 2 1,4 1-7,0 0 0,0 0 1,-1 0-1,9 9 0,-4-1 5,-1 0-1,0 0 1,0 1 0,-2 1 0,1-1-1,-2 1 1,1 0 0,-2 1 0,0-1-1,0 1 1,-2-1 0,3 26 0,-3-13 24,-1 0 0,-2 1 0,0-1 0,-2 0 0,-11 51 0,12-72-17,1 1 0,-1-1 0,1 0-1,-2 0 1,1 0 0,0 0 0,-1-1 0,0 1 0,-5 6 0,6-9-9,0-1 1,0 1-1,0-1 0,0 0 1,0 1-1,0-1 0,0 0 0,0 0 1,0 0-1,-1-1 0,1 1 1,0 0-1,-1-1 0,1 0 1,-1 1-1,1-1 0,0 0 1,-1 0-1,1-1 0,-1 1 1,1 0-1,0-1 0,-3 0 0,-7-3 45,0 1 0,0-2-1,1 0 1,0 0-1,0-1 1,0 0-1,1-1 1,0 0-1,0-1 1,1 0 0,-15-16-1,22 22-47,1 0 1,-1 1-1,0-1 0,0 1 0,0-1 0,0 1 1,0-1-1,0 1 0,0 0 0,0 0 0,-1 0 1,1 0-1,0 0 0,-1 1 0,1-1 0,0 1 1,-1-1-1,1 1 0,-1 0 0,1 0 0,-1 0 1,1 0-1,0 1 0,-1-1 0,1 1 0,-1-1 1,1 1-1,0 0 0,0 0 0,-1 0 0,1 0 1,0 0-1,0 1 0,0-1 0,0 0 0,0 1 1,0 0-1,1-1 0,-1 1 0,0 0 0,1 0 1,0 0-1,-1 0 0,1 0 0,-2 4 0,3-3-8,-1-1 0,1 1 0,0-1 0,0 1 0,0-1 0,0 1 0,0-1 0,0 1 0,1-1 0,-1 0 0,1 1 0,0-1 0,0 1 0,0-1 0,0 0 0,0 0 0,0 0 0,2 3-1,31 36 5,-30-37-3,2 3 12,0-1 0,1-1 0,0 1 0,0-1 0,1 0 0,0-1 0,-1 1 0,1-2-1,1 1 1,-1-1 0,10 2 0,4 3 7,-13-5-8,0 1 0,0-1 0,0-1 0,1 0 0,-1 0 0,0-1-1,1 0 1,0-1 0,-1 0 0,1 0 0,10-2 0,16-6 32,0-1 0,58-23 0,-75 23-17,0 0 0,0-1 0,-1-1-1,0 0 1,-1-1 0,19-17 0,1-3 68,-26 25-43,-1-2 1,0 1 0,17-21-1,-26 27-49,4-3 21,0-1 1,-1 0-1,0 0 0,0-1 1,0 1-1,-1-1 1,0 0-1,-1 0 0,4-13 1,-4 12 10,0-1 1,-1 0-1,0-15 1,-2 21-31,1 0 0,0 0 0,-1 0 0,0-1 0,1 1 0,-1 0 0,0 0 1,-1 0-1,1 0 0,0 1 0,-1-1 0,0 0 0,-2-3 0,-5-8 6,-8-10 17,16 24-26,1-1 0,-1 1 1,1-1-1,-1 1 1,1-1-1,-1 1 1,1-1-1,-1 1 0,1 0 1,-1-1-1,0 1 1,1 0-1,-1-1 1,0 1-1,1 0 0,-1 0 1,0 0-1,1 0 1,-1 0-1,0 0 1,1 0-1,-1 0 0,0 0 1,1 0-1,-1 0 1,0 0-1,1 0 1,-1 0-1,0 1 0,1-1 1,-1 0-1,0 1 1,-19 9 25,16-8-25,0 0 0,0 1-1,0-1 1,0 1-1,-6 5 1,4-2 0,3-4-5,1 0 0,0 0 0,-1 0 0,1 1 0,0-1 0,0 0 0,0 1 0,0 0 0,1-1 0,-1 1 0,1 0 0,0 0 0,0 0 0,0 0 0,0 0 0,0 0 0,0 0 0,1 0 0,0 1-1,-1-1 1,2 4 0,-3 22-32,1-23 28,0 1 1,1-1 0,0 1 0,1-1 0,-1 1 0,2 6 0,0-3-22,0 0 1,-1 0 0,-1 16-1,0-20 11,-1 1 0,2-1 0,-1 1 0,1-1 0,0 0 0,0 1 0,1-1 0,-1 0 0,1 1 0,6 10 0,14 5 0,-20-20 19,0 0-1,0 0 1,0 0 0,0 0-1,0-1 1,0 1-1,0-1 1,1 1-1,-1-1 1,1 0-1,-1 0 1,4 1-1,35 9 48,-29-9-43,6 1 8,0-2-1,1 0 1,-1-1 0,0-1 0,1 0 0,21-6 0,-20 4 0,-1 0 0,0-2 1,0 0-1,0-1 0,0-1 0,-1-1 1,0-1-1,23-14 0,-13 3 20,41-22 1,-64 39-33,0-1 1,-1 0-1,1 0 0,-1 0 1,1-1-1,-1 1 0,4-8 1,2 0 38,-9 11-39,0-1 0,1 1 0,-1-1 0,0 0 0,-1 0 0,1 1 0,0-1 0,0 0 0,-1 0 0,1 0 0,-1 0 0,0 0 0,1 0 0,-1 0 0,0 0 0,0 1 0,0-1 0,0 0 0,-1 0 0,1 0 0,0 0 1,-1 0-1,0 0 0,1 0 0,-1 0 0,0 1 0,0-1 0,0 0 0,0 0 0,0 1 0,0-1 0,0 1 0,-1-1 0,-1 0 0,0-2 0,-1 0 0,0 1 0,0 0 0,0 0 0,0 0 0,-1 1 0,1-1 0,-1 1 0,1 0 0,-1 0 0,0 1 0,-6-2 0,4 2-4,0 0-1,0 1 1,0 0-1,0 0 0,0 0 1,0 1-1,0 0 1,0 0-1,0 1 0,0 0 1,1 1-1,-1-1 1,1 1-1,-1 0 0,1 1 1,0-1-1,0 1 1,0 0-1,-7 8 0,9-8 3,-9 6-14,1 1-1,0 1 1,1 0 0,-10 15-1,18-24 7,1 0 0,0 1 0,0 0 0,0-1-1,1 1 1,-1 0 0,1 0 0,0 0 0,0 0 0,0 0-1,0 0 1,1 0 0,0 0 0,0 0 0,0 0-1,0 0 1,1 0 0,-1 1 0,1-1 0,0 0 0,3 7-1,-1-3 0,1 0 0,0 0-1,1-1 1,-1 1-1,2-1 1,-1 0 0,11 11-1,-11-14 9,0 0 0,0-1 1,0 1-1,0-1 0,0 0 0,1-1 0,-1 1 0,1-1 1,0 0-1,0 0 0,0-1 0,9 1 0,28 1 87,1-3 0,-1-1 0,0-3 1,1-1-1,46-13 0,-71 13 82,0 0 0,25-12-1,-9 0-2724</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7:27.482"/>
    </inkml:context>
    <inkml:brush xml:id="br0">
      <inkml:brushProperty name="width" value="0.05" units="cm"/>
      <inkml:brushProperty name="height" value="0.05" units="cm"/>
      <inkml:brushProperty name="color" value="#AB008B"/>
    </inkml:brush>
  </inkml:definitions>
  <inkml:trace contextRef="#ctx0" brushRef="#br0">1 142 5920,'0'0'6144,"12"-4"-5748,0 0-283,0 0 18,1 0 0,-1 1 0,1 1 0,18-2 0,110-6 881,258-30 1387,-288 22-1681,126-18 910,-168 29-784,99 2 0,-129 8-702,-27-1-2559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7:28.176"/>
    </inkml:context>
    <inkml:brush xml:id="br0">
      <inkml:brushProperty name="width" value="0.05" units="cm"/>
      <inkml:brushProperty name="height" value="0.05" units="cm"/>
      <inkml:brushProperty name="color" value="#AB008B"/>
    </inkml:brush>
  </inkml:definitions>
  <inkml:trace contextRef="#ctx0" brushRef="#br0">118 65 11400,'0'0'6415,"-11"-4"-6020,-33-10 6,43 13-359,-1 1-1,1-1 0,-1 1 1,1 0-1,-1 0 0,0-1 1,1 1-1,-1 0 0,0 0 1,1 0-1,-1 1 0,0-1 1,1 0-1,-1 1 0,1-1 1,-1 1-1,1-1 0,-1 1 1,1 0-1,-1 0 0,1 0 1,-1-1-1,1 1 0,0 1 1,-3 1-1,4-2 75,-1 0-1,0 0 1,0-1-1,0 1 1,0 0-1,-1 0 1,1-1-1,0 1 1,0 0-1,0-1 1,-1 1-1,1-1 1,0 0-1,0 1 1,-3-1-1,6 0-48,-1-1 1,1 1-1,0-1 0,0 0 0,-1 1 1,1-1-1,0 0 0,-1 0 0,1 0 1,0 0-1,-1-1 0,0 1 1,1 0-1,-1-1 0,0 1 0,0-1 1,2-1-1,15-30 577,-17 33-626,-1 0 0,0-1 1,0 1-1,0 0 1,0-1-1,1 1 1,-1 0-1,0-1 0,0 1 1,0 0-1,0-1 1,0 1-1,0 0 1,0-1-1,0 1 0,0-1 1,0 1-1,0 0 1,0-1-1,0 1 0,0 0 1,0-1-1,-1 1 1,1 0-1,0-1 1,0 1-1,0 0 0,0-1 1,-1 1-1,1 0 1,0-1-1,0 1 1,-1 0-1,1 0 0,0-1 1,-1 1-1,-5-1-2870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7:49.698"/>
    </inkml:context>
    <inkml:brush xml:id="br0">
      <inkml:brushProperty name="width" value="0.05" units="cm"/>
      <inkml:brushProperty name="height" value="0.05" units="cm"/>
      <inkml:brushProperty name="color" value="#AB008B"/>
    </inkml:brush>
  </inkml:definitions>
  <inkml:trace contextRef="#ctx0" brushRef="#br0">258 148 2808,'0'0'6041,"-10"9"-5602,-6 5-199,2 1 0,0 0 0,0 2 0,1-1 1,1 1-1,-9 20 0,-4 18 499,4 2-1,1 1 1,4 1 0,1 0-1,-6 67 1,11 11 592,10-130-1262,-6 58 1377,2-76-276,0-16-1074,3-39 183,3 0 0,12-85-1,-7 114-164,0 0 0,3 0 0,1 1 0,1 1 0,29-56 0,-29 68-47,0 1 1,2 1-1,0 0 1,1 0-1,1 2 1,1 0 0,1 1-1,38-30 1,-46 40-37,1 0 0,0 1 0,1 0 0,-1 1 1,1 0-1,1 1 0,-1 1 0,1-1 0,20-3 1,-23 7-4,1 0 1,-1 0 0,0 1-1,0 0 1,0 0-1,1 1 1,-1 1 0,0 0-1,13 4 1,-15-3-5,-1 0 1,0 1-1,0 0 1,0 0-1,-1 1 1,1-1-1,-1 1 0,0 1 1,0-1-1,-1 1 1,1 0-1,6 11 1,-7-10-3,0 1 1,0 0-1,-1 1 1,0-1-1,0 1 1,-1 0-1,0 0 1,-1 0-1,0 0 1,-1 0 0,1 0-1,-2 1 1,1-1-1,-1 0 1,-1 1-1,0-1 1,0 0-1,0 0 1,-2 1-1,1-1 1,-1-1-1,0 1 1,-1 0 0,0-1-1,0 1 1,-1-1-1,0 0 1,0-1-1,-1 1 1,-11 11-1,6-9 21,-1 1-1,1-1 0,-2-1 0,1 0 1,-1-1-1,-22 10 0,24-13-1,0-1 0,0-1 0,0 0-1,0 0 1,0-1 0,-1-1 0,1 0 0,-1 0-1,-14-2 1,-62-8 658,80 6-598,-7-1-34,15 4-67,0 0 1,-1 0-1,1 0 1,0 0-1,-1 0 1,1 0-1,0 0 1,0 0-1,-1 0 1,1 0-1,0 0 1,-1 1-1,1-1 1,0 0-1,0 0 1,-1 0-1,1 0 1,0 1-1,0-1 0,0 0 1,-1 0-1,1 0 1,0 1-1,0-1 1,0 0-1,-1 0 1,1 1-1,0-1 1,0 0-1,0 0 1,0 1-1,0-1 1,0 0-1,0 1 1,0-1-1,0 0 1,0 0-1,0 1 1,0-1-1,0 0 0,0 1 1,-1 0-1,1 0 0,-1 0 0,1 0 0,-1 0 0,1 0 0,-1 0 0,0-1 1,1 1-1,-1 0 0,0 0 0,0-1 0,0 1 0,1 0 0,-1-1 0,0 1 0,0-1 0,0 1 0,0-1 0,-2 1 1,-24 9-2,22-9 1,-5 2 7,1 1 0,-1 0 1,1 0-1,0 1 0,-9 6 0,15-10 4,3 0-11,-1-1 0,0 1-1,1-1 1,-1 1 0,0-1-1,1 1 1,-1-1-1,0 0 1,1 0 0,-1 1-1,0-1 1,0 0 0,1 0-1,-1 0 1,0 0-1,0 0 1,0 0 0,1 0-1,-3 0 1,82-12-136,-62 9 110,0 2 1,0 0-1,0 1 0,0 1 1,0 0-1,0 1 0,17 5 1,-10 0-25,0 0 0,0 2 0,-1 0 0,0 2 0,36 22 0,-49-26 24,0 0 1,-1 1-1,1 0 1,-1 0-1,-1 1 1,9 11 0,-15-17 23,0 0 0,0 0 0,0 0 0,0 1 1,-1-1-1,1 1 0,-1-1 0,0 1 0,0-1 1,0 1-1,-1-1 0,1 1 0,-1 0 1,0 0-1,0-1 0,0 1 0,0 0 0,-1-1 1,1 1-1,-1 0 0,0-1 0,0 1 0,-1-1 1,-2 6-1,0-1 17,-1 0-1,-1-1 1,1 0 0,-1 0-1,0 0 1,-1-1 0,0 0-1,0 0 1,0 0-1,0-1 1,-1 0 0,0-1-1,0 1 1,-17 5 0,-6 0 90,-1-1 0,-58 8 0,64-13-57,-159 21 437,170-25-436,13 0-49,0-1 1,0 1-1,0 0 1,-1 0-1,1 0 0,0 0 1,0 0-1,0 1 1,0-1-1,0 1 1,-1-1-1,-2 2 1,5-1-2,0-1 1,0 0 0,0 0 0,0 1 0,0-1-1,0 0 1,0 0 0,0 1 0,0-1 0,1 0-1,-1 0 1,0 0 0,0 1 0,0-1 0,0 0-1,0 0 1,1 1 0,-1-1 0,0 0 0,0 0-1,0 0 1,0 0 0,1 1 0,-1-1 0,0 0-1,0 0 1,1 0 0,-1 0 0,0 0 0,0 0-1,0 0 1,1 0 0,-1 0 0,0 0 0,0 1-1,1-1 1,-1-1 0,14 5-7,26 0-28,0-2 1,0-2 0,0-1-1,64-11 1,-65 6 11,0-3 1,-1-1 0,0-2-1,-1-1 1,-1-2-1,0-1 1,-1-3-1,0 0 1,-2-2-1,0-2 1,-2-1-1,38-37 1,-28 23 37,-11 11 28,38-46 0,-59 55 27,-6 10-2,-7 11-31,-9 16-32,1 1 0,0 0 0,2 1 1,0 0-1,2 0 0,0 1 0,-5 25 0,8-27-4,1 0 0,0 1-1,1-1 1,2 1 0,0 25-1,1-44 4,0 0 0,0 1 0,1-1 0,-1 0 0,1 1 0,-1-1 0,1 0 0,0 0 0,0 0 0,0 0 0,0 0 0,0 0 0,0 0 0,0 0 0,3 3 0,-3-4 0,1 0-1,-1 0 1,1 0 0,-1 0-1,1-1 1,-1 1-1,1 0 1,-1-1 0,1 1-1,0-1 1,-1 1-1,1-1 1,0 0-1,-1 0 1,1 0 0,2 0-1,2-1 6,0 0-1,0 0 0,0-1 0,0 0 1,-1 0-1,1 0 0,-1-1 0,0 0 1,0 0-1,7-5 0,143-128 290,-127 110-233,-10 3-7,-15 19-42,-1 1 0,1-1 0,0 1-1,0-1 1,0 1 0,0 0 0,0 0-1,1 1 1,5-4 0,-9 6-13,1-1-1,-1 1 1,1 0 0,-1 0-1,0 0 1,1 0 0,-1 0-1,1 0 1,-1 0 0,0 1-1,1-1 1,-1 0 0,1 0-1,-1 0 1,0 0 0,1 0 0,-1 1-1,0-1 1,1 0 0,-1 0-1,0 1 1,1-1 0,-1 0-1,0 0 1,0 1 0,1-1-1,-1 0 1,0 1 0,0-1-1,0 0 1,1 1 0,-1-1-1,0 0 1,0 1 0,0-1-1,0 1 1,0-1 0,0 0 0,0 1-1,4 21 25,-3-15-9,1 2-21,1 1 0,0-1 0,0 0-1,1 0 1,1 0 0,-1 0 0,1-1 0,0 0 0,1 0 0,10 11 0,-13-16 1,0 1 0,1-1 0,0 0 0,0-1 0,0 1 0,0-1 1,0 0-1,0 0 0,0 0 0,1 0 0,-1-1 0,1 1 1,-1-1-1,1 0 0,0-1 0,-1 1 0,1-1 0,0 0 0,-1 0 1,1-1-1,0 1 0,-1-1 0,8-2 0,-1 0 2,-1-2 0,0 1 0,0-1 0,0 0 0,-1-1 0,0-1 0,15-12 0,55-59 2,-76 74-1,60-72 64,72-111 0,-120 165-48,18-30 26,-3 0 1,-2-2 0,-2-1-1,35-112 1,-43 116-45,-23 74-16,1 1 0,1 0 0,0 38 0,0-11 8,-2 24-22,2 2 1,15 146 0,-7-188 61,12 44 1,-12-66-15,-1 1 1,2-1-1,0 0 1,0-1-1,1 0 1,11 15-1,-11-18 8,0 0 0,1 0 0,0-1 0,0-1 0,1 1 0,18 11 0,-22-16-9,1 0-1,0 0 1,-1-1 0,1 1 0,0-2-1,0 1 1,0 0 0,0-1-1,1 0 1,-1-1 0,0 0 0,0 0-1,1 0 1,7-1 0,-5-1 32,1-1 0,-1 0 1,0 0-1,0-1 0,0 0 1,-1-1-1,16-10 0,-6 1-1380,-1 0 0,17-17 1</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7:50.141"/>
    </inkml:context>
    <inkml:brush xml:id="br0">
      <inkml:brushProperty name="width" value="0.05" units="cm"/>
      <inkml:brushProperty name="height" value="0.05" units="cm"/>
      <inkml:brushProperty name="color" value="#AB008B"/>
    </inkml:brush>
  </inkml:definitions>
  <inkml:trace contextRef="#ctx0" brushRef="#br0">1 40 11856,'0'0'2512,"72"23"-2016,-5-15 56,24 2 8,11-4-97,13-4 17,-2-4-40,0-8 0,-2-2-56,-2-6 8,2-5-72,-9-1 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7:31.661"/>
    </inkml:context>
    <inkml:brush xml:id="br0">
      <inkml:brushProperty name="width" value="0.05" units="cm"/>
      <inkml:brushProperty name="height" value="0.05" units="cm"/>
      <inkml:brushProperty name="color" value="#AB008B"/>
    </inkml:brush>
  </inkml:definitions>
  <inkml:trace contextRef="#ctx0" brushRef="#br0">1 89 5320,'0'0'6445,"6"12"-6154,-1-2-220,0 1 0,0 1 0,-1-1 0,0 1 0,-1-1 1,0 1-1,1 23 0,-6 95 593,-1-32-201,-7 265 1729,14-344-1587,0-18-123,1-11-154,-1-9-172,0 0-1,-2-1 0,1-36 0,-1 18-9,2-173 514,3-41-24,-5 235-570,-2 7-20,0 0 0,1 1 0,1-1-1,-1 1 1,2-1 0,-1 1 0,1 0 0,5-10 0,-8 19-39,0-1 1,0 1 0,0 0 0,1 0 0,-1-1-1,0 1 1,0 0 0,0 0 0,1 0-1,-1 0 1,0-1 0,0 1 0,1 0-1,-1 0 1,0 0 0,0 0 0,1 0-1,-1 0 1,0 0 0,1-1 0,-1 1-1,0 0 1,1 0 0,-1 0 0,0 0-1,0 0 1,1 0 0,-1 1 0,0-1-1,1 0 1,-1 0 0,0 0 0,0 0-1,1 0 1,-1 0 0,0 0 0,1 1-1,-1-1 1,0 0 0,0 0 0,1 1-1,13 15 110,9 22-29,92 232 354,-71-160-276,-28-69-38,2-1-1,1-1 1,2 0-1,48 64 1,-67-100-83,1 0 0,-1 0 0,1 0 0,0 0 0,0 0 0,0-1 1,0 1-1,1-1 0,-1 0 0,1 0 0,-1 0 0,5 1 0,-3-2 39,-4 0-68,0-1-1,0 0 1,0 0-1,-1 0 1,1 1-1,0-1 1,0 0-1,0 0 1,-1 0-1,1 0 1,0-1 0,0 1-1,0 0 1,-1 0-1,1 0 1,0-1-1,0 1 1,-1 0-1,1-1 1,0 1-1,-1 0 1,1-1-1,0 1 1,-1-1-1,1 1 1,0-1-1,-1 0 1,1 1-1,-1-1 1,1 1-1,-1-1 1,0 0 0,1 0-1,-1 1 1,1-1-1,-1 0 1,0 0-1,1-1 1,2-6 27,0-1 0,0 0 0,0-1 0,-1 1 0,-1 0 0,0-1 1,0 1-1,-1-17 0,3-14 59,14-176 268,20-123 263,-34 319-505,-1 0 0,-1-36 0,-1 41-19,7 41-1008,-4-19-2036</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7:33.130"/>
    </inkml:context>
    <inkml:brush xml:id="br0">
      <inkml:brushProperty name="width" value="0.05" units="cm"/>
      <inkml:brushProperty name="height" value="0.05" units="cm"/>
      <inkml:brushProperty name="color" value="#AB008B"/>
    </inkml:brush>
  </inkml:definitions>
  <inkml:trace contextRef="#ctx0" brushRef="#br0">75 34 10752,'0'0'3321,"-9"12"-3001,-30 40 17,35-46-239,1-1 0,0 1 1,0 0-1,0 0 0,1 0 0,0 0 0,0 1 0,1-1 0,-1 1 1,1-1-1,1 1 0,-1-1 0,1 1 0,1-1 0,1 13 0,-2-15-16,1 0-1,0 1 1,1-1-1,-1 1 0,1-1 1,0 0-1,0 0 1,0 0-1,0 0 1,1 0-1,0-1 0,0 1 1,0-1-1,0 0 1,0 1-1,0-1 0,1-1 1,0 1-1,-1 0 1,8 2-1,-8-4-20,1 0-1,-1 0 0,1-1 1,0 0-1,-1 1 1,1-1-1,0-1 1,0 1-1,-1 0 1,1-1-1,0 0 1,-1 0-1,1 0 1,-1 0-1,1-1 0,-1 1 1,0-1-1,0 0 1,1 0-1,-1 0 1,5-5-1,-2 2 48,1 0-1,-1-1 0,-1 1 0,1-2 1,-1 1-1,0 0 0,0-1 1,6-13-1,-10 17-53,0 0 0,0 0-1,0 0 1,-1-1 0,0 1-1,1 0 1,-1 0 0,0 0 0,0-1-1,-1 1 1,1 0 0,-1 0 0,1 0-1,-1 0 1,0 0 0,0 0 0,0 0-1,-1 0 1,1 0 0,-4-5 0,2 4 27,0 1 1,1-1 0,-2 0 0,1 1 0,0 0-1,-1-1 1,0 1 0,1 1 0,-1-1 0,-1 0-1,1 1 1,-8-3 0,-16-10 484,26 14-501,85-26 580,71-16-220,-152 42-404,1 1 0,-1-1-1,1 1 1,-1 0 0,0 0-1,1 0 1,-1 0 0,1 0-1,-1 1 1,1-1 0,-1 1 0,1-1-1,-1 1 1,0 0 0,1 0-1,-1 0 1,0 0 0,4 3-1,-3-1 3,0 0-1,0 0 0,0 0 0,-1 0 1,1 1-1,-1-1 0,0 1 1,0 0-1,0 0 0,2 5 0,2 9 36,-2 0 0,0 1 0,3 37 0,-6-46-38,2 14 19,-1-4 22,6 32 1,-6-44-28,1 0 1,0-1 0,0 1 0,0-1-1,1 0 1,0 0 0,7 9 0,-11-16-27,1 1 1,-1 0-1,1-1 1,-1 1 0,1-1-1,0 1 1,-1-1 0,1 1-1,0-1 1,0 1-1,-1-1 1,1 0 0,0 1-1,0-1 1,0 0 0,-1 0-1,1 0 1,0 1 0,0-1-1,0 0 1,0 0-1,-1 0 1,1 0 0,1-1-1,1 1 7,-1-1-1,1 0 0,-1 0 1,1 0-1,-1 0 1,0 0-1,5-3 0,1-2 27,0 0 0,0-1-1,7-9 1,-2-1 32,-1-1 0,-1 0 0,0-1 0,12-29 1,-13 26 7,2 1 14,-10 17-52,1 0-1,0-1 1,-1 1 0,0-1 0,0 0 0,0 1 0,-1-1 0,1 0 0,0-7 0,-1 9 28,2 10-42,3 10-5,2 26-5,-4-18-8,2 0 0,9 26 0,-15-51-9,0 1 1,0-1 0,0 1 0,0-1 0,0 1-1,0-1 1,0 1 0,1-1 0,-1 0 0,0 1-1,0-1 1,1 1 0,-1-1 0,0 0 0,0 1-1,1-1 1,-1 1 0,1-1 0,-1 0 0,0 0 0,1 1-1,-1-1 1,1 0 0,-1 0 0,0 1 0,1-1-1,-1 0 1,1 0 0,-1 0 0,1 0 0,-1 0-1,1 0 1,-1 0 0,1 0 0,-1 0 0,1 0-1,-1 0 1,0 0 0,1 0 0,-1 0 0,1 0 0,-1 0-1,1 0 1,-1-1 0,1 1 0,-1 0 0,0 0-1,1-1 1,-1 1 0,1 0 0,-1 0 0,0-1-1,1 1 1,-1 0 0,0-1 0,1 0 0,15-23 103,-11 12-79,-1 0 1,-1 0-1,0-1 0,0 1 0,-1-1 1,-1 0-1,0 0 0,-1-15 0,6-58 147,-6 86-172,0-1 1,0 0 0,0 0-1,0 1 1,1-1-1,-1 0 1,0 0-1,0 1 1,1-1-1,-1 0 1,0 0 0,1 1-1,-1-1 1,0 1-1,1-1 1,-1 0-1,1 1 1,-1-1 0,1 1-1,0-1 1,-1 1-1,1-1 1,0 1-1,-1-1 1,1 1 0,0 0-1,-1-1 1,1 1-1,0 0 1,-1 0-1,1-1 1,0 1 0,0 0-1,0 0 1,-1 0-1,1 0 1,1 0-1,3 1 3,0 0-1,0 0 0,-1 0 0,1 1 1,5 2-1,6 2 1,21 2 12,0-1 0,0-2 0,62 1 0,-59-2-421,-28-2-3053</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7:34.824"/>
    </inkml:context>
    <inkml:brush xml:id="br0">
      <inkml:brushProperty name="width" value="0.05" units="cm"/>
      <inkml:brushProperty name="height" value="0.05" units="cm"/>
      <inkml:brushProperty name="color" value="#AB008B"/>
    </inkml:brush>
  </inkml:definitions>
  <inkml:trace contextRef="#ctx0" brushRef="#br0">188 1 5520,'0'0'7072,"-9"12"-6722,-32 43 6,-78 103 1703,101-140-3348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7:36.876"/>
    </inkml:context>
    <inkml:brush xml:id="br0">
      <inkml:brushProperty name="width" value="0.05" units="cm"/>
      <inkml:brushProperty name="height" value="0.05" units="cm"/>
      <inkml:brushProperty name="color" value="#AB008B"/>
    </inkml:brush>
  </inkml:definitions>
  <inkml:trace contextRef="#ctx0" brushRef="#br0">28 140 4720,'0'0'7309,"-1"10"-6928,-8 45 82,-8 87 931,17-123-1095,-1 0-1,2 0 1,1 0-1,0 0 1,9 30-1,-10-43-172,11 26 581,-12-31-690,0-1-1,0 1 1,0-1-1,1 1 0,-1-1 1,0 1-1,0-1 1,1 0-1,-1 1 0,0-1 1,1 0-1,-1 1 0,1-1 1,-1 0-1,0 1 1,1-1-1,-1 0 0,1 0 1,-1 1-1,1-1 0,-1 0 1,1 0-1,-1 0 1,1 0-1,-1 0 0,1 0 1,-1 1-1,1-1 0,-1 0 1,1-1-1,-1 1 1,1 0-1,-1 0 0,1 0 1,-1 0-1,1 0 1,-1 0-1,1-1 0,-1 1 1,0 0-1,1 0 0,-1-1 1,1 1-1,-1 0 1,0-1-1,1 1 0,-1 0 1,0-1-1,1 1 0,-1 0 1,0-1-1,1 1 1,-1-1-1,0 1 0,1-1 1,10-16 173,0 1 0,-1-1 0,0-1 0,-2 0 1,10-28-1,-6 7 155,12-65 1,-8 32 120,-10 78-45,6 16-259,10 30-22,-11-20-44,11 27 99,-19-54-165,-1 0 0,1 0 0,0 0 0,1-1 0,-1 1 0,1-1 0,0 0 0,8 7 0,-9-8 6,0-1 0,1 1 1,-1-1-1,1 0 0,0 0 0,-1 0 0,8 2 0,-9-4-20,1 0-1,-1 0 1,0 0 0,1 0-1,-1 0 1,0 0-1,0-1 1,1 1 0,-1-1-1,0 0 1,0 0 0,0 1-1,0-1 1,0-1 0,0 1-1,3-2 1,2-2 16,-1 0 1,0 0-1,0-1 0,0 1 1,-1-1-1,0 0 1,0-1-1,5-8 0,2-7 60,13-30 0,5-12 70,21-25 328,-51 88-475,1 1-1,-1-1 1,1 0 0,-1 1 0,0-1 0,1 0 0,-1 1 0,1-1 0,0 1 0,-1-1 0,1 0 0,-1 1 0,1-1 0,0 1 0,-1 0-1,1-1 1,0 1 0,0 0 0,-1-1 0,1 1 0,0 0 0,0 0 0,-1 0 0,1-1 0,2 1 0,-2 1-3,1-1 1,0 0-1,0 1 0,0-1 1,0 1-1,0 0 1,-1 0-1,1-1 0,0 1 1,2 3-1,6 3-14,-1 2 0,16 16-1,-17-16 38,5 3-21,-1 0 1,2-1 0,0-1 0,0 0 0,1-1 0,0-1-1,28 12 1,-41-20-8,0 1 0,0 0 0,1-1 0,-1 1 0,0-1 0,1 0-1,-1 1 1,0-1 0,0 0 0,1 0 0,-1-1 0,0 1 0,1-1 0,-1 1-1,0-1 1,0 1 0,0-1 0,3-1 0,-1-1 7,-1 1 1,1 0 0,-1-1-1,0 0 1,0 0-1,0 0 1,0 0 0,0 0-1,3-6 1,-2 1 20,1 1-1,-1-1 1,-1 0 0,0-1 0,0 1 0,0-1 0,-1 1 0,0-1 0,0-9 0,-2 11-7,0 0 0,-1 0 0,0 0 0,0 0 0,0 1 0,-1-1 0,0 0 0,-1 1 0,1-1 0,-5-6 0,5 9-11,0 0 0,-1 0 1,0 0-1,0 0 0,0 1 1,0-1-1,0 1 0,-1 0 1,1 0-1,-1 0 0,0 0 1,0 0-1,0 1 0,0 0 1,-7-3-1,9 5-9,0 0-1,0 0 1,-1 0 0,1 0-1,0 0 1,0 0 0,0 1-1,0-1 1,0 1 0,0-1-1,-1 1 1,1 0-1,0 0 1,1 0 0,-1 0-1,0 0 1,0 0 0,0 0-1,1 1 1,-1-1 0,0 1-1,1-1 1,-3 4 0,-1 1 2,1 0 0,0 0 0,0 0-1,0 0 1,0 1 0,-2 7 0,4-5-12,-1 0 0,1 1 1,1-1-1,0 1 0,0-1 0,1 1 0,0 0 0,1-1 0,0 1 0,0-1 1,1 1-1,0-1 0,1 1 0,0-1 0,1 0 0,-1-1 0,2 1 0,-1 0 1,1-1-1,12 15 0,-12-16 12,1 0 0,0 0-1,1 0 1,-1-1 0,1 0 0,0 0 0,1 0 0,0-1-1,0 0 1,0-1 0,0 0 0,1 0 0,-1-1 0,1 0 0,0 0-1,0-1 1,0 0 0,0-1 0,0 0 0,1 0 0,17-2 0,-19 0 40,0-1 1,0 0-1,0-1 1,-1 0-1,1 0 0,-1 0 1,1-1-1,-1-1 1,0 1-1,-1-1 1,8-6-1,-4 2-655,-1 0 0,0-1-1,0 0 1,-1 0-1,13-23 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7:39.863"/>
    </inkml:context>
    <inkml:brush xml:id="br0">
      <inkml:brushProperty name="width" value="0.05" units="cm"/>
      <inkml:brushProperty name="height" value="0.05" units="cm"/>
      <inkml:brushProperty name="color" value="#AB008B"/>
    </inkml:brush>
  </inkml:definitions>
  <inkml:trace contextRef="#ctx0" brushRef="#br0">0 1035 9240,'0'0'4209,"4"-10"-3657,73-177 2130,55-58-166,-121 227-1942,1 1 0,25-27 0,-28 34-189,-8 9-327,0 0 0,0-1 0,0 1-1,1 0 1,-1 0 0,0 0 0,0 0 0,1 1 0,-1-1 0,0 0-1,1 0 1,2 0 0,-3 1-23,0 0 1,-1 0-1,1 0 0,0 0 0,0 0 0,-1 0 1,1 0-1,0 0 0,0 0 0,-1 0 1,1 1-1,0-1 0,0 0 0,-1 0 1,1 1-1,-1-1 0,1 1 0,0-1 0,0 1 1,1 2 12,0-1 1,0 1-1,0-1 1,-1 1 0,0-1-1,1 1 1,-1 0-1,0 0 1,0 0-1,-1 0 1,1-1-1,0 7 1,5 37 160,-3 0 1,-2 1-1,-5 48 0,-2 12 767,19-127-716,3-9-133,18-49 0,-7 12-38,-12 32-21,-11 23-30,0 0 0,1 0 1,0 1-1,1 0 0,0 0 0,1 0 0,14-17 0,-20 27-33,0-1 0,-1 0 0,1 1 0,-1-1 0,1 1-1,0-1 1,-1 1 0,1-1 0,0 1 0,0-1 0,-1 1 0,1 0 0,0-1-1,0 1 1,0 0 0,-1 0 0,1 0 0,0-1 0,0 1 0,0 0-1,0 0 1,0 0 0,-1 0 0,1 1 0,0-1 0,0 0 0,0 0 0,1 1-1,-1 0 0,1 0 0,-1 0-1,0 1 1,0-1 0,0 0-1,0 1 1,0-1 0,0 0-1,-1 1 1,1-1 0,0 1-1,-1 0 1,2 2 0,0 7 1,0 0 1,0 0 0,0 13 0,-2-23-4,-1 91 65,-2-29 68,23-77-12,-6-1-97,-1-1-1,-1-1 1,16-27 0,-18 27 1,1 0 1,0 1-1,1 0 0,20-19 1,-24 27-9,-6 6-10,0 0 0,0-1-1,0 1 1,0 0 0,0 0 0,0 1-1,1-1 1,-1 0 0,1 1 0,-1-1 0,1 1-1,0 0 1,0 0 0,-1 0 0,1 0-1,0 0 1,0 1 0,0-1 0,5 1-1,-7 1-5,0-1-1,0 1 0,0 0 1,0-1-1,-1 1 0,1 0 0,0 0 1,0 0-1,-1 0 0,1 0 0,-1 0 1,1 0-1,-1 0 0,1 0 0,-1 0 1,1 0-1,-1 0 0,0 1 0,0-1 1,0 0-1,0 0 0,1 0 1,-2 0-1,1 0 0,0 2 0,1 3 2,2 76 16,2 6 9,-4-77-27,1-1 1,1 1-1,0-1 0,0 0 0,1 0 0,7 14 0,-9-19-2,1-1 0,0 0 0,-1 0 0,1 1 0,1-2 0,-1 1 0,0 0 0,1-1 0,6 5 0,-7-6 0,0-1 0,0 1 0,0-1 0,0 0 0,0 0 0,0 0 0,1-1 0,-1 1 0,0-1 0,1 1 0,-1-1 0,0 0 0,1-1 0,-1 1 0,4-1 0,4-1 1,1-1 1,-1 0-1,0-1 0,0 0 1,0-1-1,0 0 0,15-10 1,4-6 4,30-27 0,-42 33-6,-6 4 6,-2-1 0,1 0 0,-2-1 0,0 0 0,0-1 0,-1 1 0,-1-2 0,7-17 0,4-5 37,-37 68 74,-34 45 0,23-33-94,26-38-20,-9 14 25,0 0 1,-11 25-1,20-37-20,1 1 0,1-1 0,-1 1 0,1 0 0,0 0 0,1 0 0,0 0 0,0 0 0,2 16 0,-1-23-5,-1 0-1,1 0 0,0 0 0,1 0 0,-1 0 1,0 0-1,0 0 0,0 0 0,1 0 0,-1 1 1,0-1-1,1 0 0,-1 0 0,1-1 0,-1 1 1,1 0-1,0 0 0,-1 0 0,1 0 0,0 0 0,0-1 1,-1 1-1,1 0 0,0-1 0,0 1 0,0 0 1,0-1-1,0 1 0,0-1 0,0 0 0,0 1 1,0-1-1,0 0 0,0 1 0,0-1 0,0 0 0,0 0 1,0 0-1,1 0 0,-1 0 0,1-1 0,2 1 6,-1-1 0,0 0 0,1 0 0,-1-1 0,0 1 0,0-1 0,1 1 0,-1-1-1,-1 0 1,1 0 0,5-5 0,0-2 16,1 0-1,-1-1 1,-1 0 0,0 0-1,0-1 1,8-17-1,-13 24-5,1 0-1,-1 0 0,1 0 1,1 0-1,-1 0 0,0 1 1,1-1-1,0 1 0,0 0 1,6-4-1,-9 7-16,-1 0 0,1 0 1,-1 0-1,1 0 0,0 0 0,-1 0 0,1 0 0,-1 0 0,1 0 1,0 0-1,-1 0 0,1 1 0,-1-1 0,1 0 0,-1 0 0,1 1 1,0-1-1,-1 0 0,1 1 0,-1-1 0,0 0 0,1 1 0,-1-1 1,1 1-1,-1-1 0,0 1 0,1-1 0,-1 1 0,1 0 0,10 21 9,-8-15-7,0-2-5,0 0 1,0-1-1,1 0 1,-1 0-1,1 0 1,0 0-1,0-1 1,0 1-1,1-1 1,-1 0-1,1 0 1,0 0-1,-1-1 1,7 2-1,-7-2-2,0-1 0,0 0 0,0 0 0,0 0 0,0 0 0,0-1 0,0 0 0,0 1 0,0-2 0,0 1 0,0 0 0,0-1 0,0 0 0,0 0 0,0 0 0,0 0 0,0-1 0,0 1 0,4-3 0,2-4 2,1 0 1,-2 0-1,1-1 0,-1 0 0,0-1 0,-1 0 1,11-16-1,42-83 29,-51 88-13,18-37 52,-2 0 0,-3-2 0,-2 0 1,-4-2-1,15-87 0,-15 71-16,-12 56-9,0 1 0,-1-2 1,2-31-1,-8 46-22,-1 7-7,-6 13-4,-8 24-5,-12 40-37,3 2-1,-16 86 1,-16 165-200,50-281 205,3-23 17,1 0 0,-1 34 0,3 2 8,2-61 18,0 0-11,-1 0 0,1 0 0,0-1-1,0 1 1,0 0 0,-1-1 0,1 1-1,0 0 1,0-1 0,0 1-1,-1 0 1,1-1 0,0 1 0,0 0-1,0-1 1,0 1 0,0 0-1,0-1 1,0 1 0,0-1 0,0 1-1,0 0 1,0-1 0,0 1-1,0 0 1,0-1 0,1 1 0,-1 0-1,0-1 1,0 1 0,0 0 0,1-1-1,5-19 4,-4 16 0,7-18 12,1 0 1,18-28 0,-1 3 7,-5 7 30,2 1-1,38-47 0,-58 81-51,0 0 1,0 1-1,1 0 1,-1-1-1,1 2 1,8-6-1,-12 8-3,0 1 0,-1-1 1,1 1-1,0-1 0,1 1 0,-1-1 0,0 1 0,0 0 0,0-1 0,0 1 1,0 0-1,0 0 0,0 0 0,0 0 0,0 0 0,1 0 0,-1 0 0,0 0 1,0 1-1,0-1 0,0 0 0,0 1 0,0-1 0,0 1 0,0-1 1,0 1-1,0-1 0,0 1 0,0-1 0,0 1 0,-1 0 0,1 0 0,0 0 1,0-1-1,-1 1 0,1 0 0,0 0 0,-1 0 0,1 0 0,-1 0 1,1 0-1,-1 1 0,3 5 0,-1 0 0,0 0 0,0 0 1,-1 0-1,0 1 0,-1-1 0,1 0 1,-1 1-1,-1 8 0,-2 6-10,-8 39 0,-7-3 4,16-53 4,0 0 1,0 0 0,-1 0-1,0 0 1,0-1-1,0 1 1,-1-1 0,-6 8-1,9-12 3,1 0 0,0 1 0,0-1 0,0 0 0,-1 0 0,1 1 0,0-1-1,0 0 1,-1 0 0,1 1 0,0-1 0,-1 0 0,1 0 0,0 0 0,-1 0 0,1 0 0,0 1 0,-1-1 0,1 0-1,0 0 1,-1 0 0,1 0 0,0 0 0,-1 0 0,1 0 0,0 0 0,-1 0 0,1 0 0,0 0 0,-1 0 0,1-1-1,0 1 1,-1 0 0,1 0 0,0 0 0,-1 0 0,1 0 0,0-1 0,-1 1 0,1 0 0,0 0 0,0-1 0,-1 1-1,1 0 1,0 0 0,0-1 0,0 1 0,-1-1 0,1 1 1,0-1 1,0 1-1,0-1 0,0 0 0,0 1 0,0-1 1,1 1-1,-1-1 0,0 0 0,0 1 0,0-1 1,1 1-1,-1-1 0,0 1 0,0-1 1,1 1-1,-1-1 0,1 1 0,-1-1 0,0 1 1,1-1-1,-1 1 0,1 0 0,-1-1 0,1 1 1,-1 0-1,1-1 0,-1 1 0,1 0 0,-1 0 1,1 0-1,0-1 0,13-3-6,0 1 0,1 0 1,-1 1-1,0 0 0,19 1 0,-16 1-3,0-1-1,0-1 1,22-5-1,-34 6 10,1-1 1,-1 0-1,1 0 0,-1-1 0,0 0 1,0 0-1,0 0 0,0 0 0,-1-1 1,1 0-1,-1 0 0,0 0 1,6-8-1,-1 0 22,0 0 0,0-1-1,-2 0 1,1-1 0,-2 0 0,0 0 0,0 0 0,3-20 0,-8 33-19,-1 0 1,0-1-1,0 1 1,0-1-1,0 1 1,0 0-1,0-1 1,0 1-1,0-1 1,-1 1-1,1 0 0,0-1 1,-1 1-1,1 0 1,-1 0-1,0-1 1,1 1-1,-1 0 1,0 0-1,0 0 1,0 0-1,0 0 1,0 0-1,0 0 1,0 0-1,0 0 1,0 0-1,0 0 1,0 1-1,-1-1 1,1 1-1,0-1 0,0 1 1,-1-1-1,1 1 1,0 0-1,-1-1 1,1 1-1,-1 0 1,1 0-1,0 0 1,-1 0-1,1 0 1,-1 0-1,1 1 1,0-1-1,-1 0 1,1 1-1,0-1 1,0 1-1,-1-1 1,1 1-1,0 0 0,0-1 1,0 1-1,-1 0 1,1 0-1,0 0 1,0 0-1,0 0 1,1 0-1,-2 1 1,-3 6 8,0-1-1,1 0 1,-1 1 0,2 0 0,-1 0 0,1 0-1,1 0 1,-1 1 0,1-1 0,1 1 0,0 0-1,0-1 1,0 1 0,1 0 0,1-1 0,-1 1-1,1 0 1,1-1 0,2 9 0,-2-9 11,0-1 0,0 1 0,1-1 0,0 0 0,1 0 1,-1 0-1,2 0 0,-1-1 0,0 0 0,1 0 0,0 0 0,1 0 0,-1-1 0,1 0 1,0 0-1,1 0 0,-1-1 0,1 0 0,0 0 0,0-1 0,11 4 0,0-2 28,0 0 0,0-2 0,1-1 0,-1 0 0,1-1 0,0-1 0,-1 0 0,1-2 0,-1 0 0,20-6 0,-6-5-749,-22 7-3082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7:41.133"/>
    </inkml:context>
    <inkml:brush xml:id="br0">
      <inkml:brushProperty name="width" value="0.05" units="cm"/>
      <inkml:brushProperty name="height" value="0.05" units="cm"/>
      <inkml:brushProperty name="color" value="#AB008B"/>
    </inkml:brush>
  </inkml:definitions>
  <inkml:trace contextRef="#ctx0" brushRef="#br0">173 11 5120,'0'0'4809,"12"0"-4181,15-1 97,34-4 1,-50 4-644,5-2 2152,-32 2-520,8 2-1585,0 0-1,0 0 1,1 0-1,-1 1 1,0 0-1,1 1 0,-1-1 1,1 2-1,0-1 1,0 1-1,0 0 1,1 0-1,-7 6 1,-10 9 221,2 0 0,-23 29 0,36-40-236,-3 5 85,-1 1 0,2 0 1,0 0-1,-8 17 0,16-26-140,-1-1-1,1 1 1,0-1-1,0 1 0,1 0 1,-1 0-1,1 0 1,0 0-1,0 0 1,1 0-1,0 0 0,-1 0 1,2 0-1,-1 0 1,1 0-1,-1 0 1,1 0-1,3 8 0,-2-10-20,-1-1-1,1 1 0,0 0 1,0 0-1,1-1 0,-1 1 1,0-1-1,1 0 0,0 1 1,-1-1-1,1 0 1,0-1-1,0 1 0,0-1 1,0 1-1,0-1 0,1 0 1,-1 0-1,0 0 0,0 0 1,1-1-1,-1 1 0,4-1 1,-1 0 23,0 0 0,0 0 1,0-1-1,0 1 0,0-2 1,0 1-1,-1 0 0,1-1 0,0 0 1,-1-1-1,0 1 0,8-6 1,-6 3 9,0 0 0,0-1 0,-1 0 0,0-1 1,-1 1-1,1-1 0,-1 0 0,-1-1 1,1 1-1,5-15 0,1-6 235,13-52 0,-9 29 43,-10 30-167,6-14 396,-11 35-572,0 0 0,0 1 1,0-1-1,0 0 1,0 0-1,0 0 0,0 0 1,0 0-1,0 0 0,0 0 1,0 1-1,0-1 1,0 0-1,0 0 0,0 0 1,0 0-1,0 0 1,1 0-1,-1 0 0,0 0 1,0 1-1,0-1 1,0 0-1,0 0 0,0 0 1,0 0-1,0 0 1,1 0-1,-1 0 0,0 0 1,0 0-1,0 0 1,0 0-1,0 0 0,0 0 1,1 0-1,-1 0 0,0 0 1,0 0-1,0 0 1,0 0-1,0 0 0,0 0 1,1 0-1,-1 0 1,0 0-1,0 0 0,0 0 1,0 0-1,0 0 1,0 0-1,0 0 0,1 0 1,-1-1-1,0 1 1,0 0-1,0 0 0,0 0 1,0 0-1,0 0 0,0 0 1,0 0-1,0 0 1,0-1-1,0 1 0,0 0 1,1 0-1,2 12 114,-3-12-108,6 29 111,2-1 0,1-1-1,13 30 1,-16-44-72,0 0 0,2 0 0,0 0-1,0-1 1,1 0 0,0-1 0,1 0-1,13 11 1,-19-19-33,-1 0 0,1-1 1,0 1-1,-1-1 0,1 1 0,0-1 0,1-1 0,-1 1 0,0 0 0,0-1 1,1 0-1,-1 0 0,1 0 0,-1-1 0,1 0 0,-1 1 0,1-2 1,-1 1-1,1 0 0,-1-1 0,1 0 0,-1 0 0,1 0 0,4-2 1,-1 2-1082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28:21.204"/>
    </inkml:context>
    <inkml:brush xml:id="br0">
      <inkml:brushProperty name="width" value="0.05" units="cm"/>
      <inkml:brushProperty name="height" value="0.05" units="cm"/>
      <inkml:brushProperty name="color" value="#008C3A"/>
    </inkml:brush>
  </inkml:definitions>
  <inkml:trace contextRef="#ctx0" brushRef="#br0">422 2 3208,'0'0'7006,"-10"0"-6754,-4 1-135,7-1 39,1 1 1,-1-1 0,0-1-1,0 1 1,-7-3-1,2 5 1346,11-2-1437,0 1 1,0-1-1,0 0 1,0 1 0,-1-1-1,1 1 1,0 0-1,0-1 1,1 1 0,-1 0-1,0 0 1,0-1-1,0 1 1,0 0-1,1 0 1,-1 0 0,0 0-1,1 0 1,-1 0-1,1 0 1,-1 0 0,1 0-1,-1 0 1,1 0-1,0 1 1,-1-1 0,1 0-1,0 2 1,-5 45 49,4-33 85,-6 65 120,-5-1 0,-23 91 0,14-94-59,-3-1 0,-38 81 1,7-51 109,48-95-302,0 0 0,0 0 1,-1-1-1,0 1 0,-1-2 0,0 1 1,-14 9-1,7-9 497,19-14-143,28-17-71,-11 12-294,1 0-1,0 1 1,1 2-1,0 0 1,0 1-1,0 1 1,46-4-1,-11 7 38,167-9 473,-211 8-513,1 0-1,0-1 1,21-9-1,-22 8 42,0 0 0,0 1 0,26-5-1,-23 11-68,-16-2-12,0 0-1,0 1 1,0-1-1,1 0 1,-1 0-1,0 1 1,0-1-1,0 0 0,0 0 1,0 1-1,0-1 1,0 0-1,1 0 1,-1 1-1,0-1 1,0 0-1,0 1 1,0-1-1,0 0 1,0 0-1,-1 1 1,1-1-1,0 0 1,0 1-1,0-1 1,0 0-1,0 0 1,0 1-1,0-1 0,-1 0 1,-17 22-2761,18-22 2586</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7:42.216"/>
    </inkml:context>
    <inkml:brush xml:id="br0">
      <inkml:brushProperty name="width" value="0.05" units="cm"/>
      <inkml:brushProperty name="height" value="0.05" units="cm"/>
      <inkml:brushProperty name="color" value="#AB008B"/>
    </inkml:brush>
  </inkml:definitions>
  <inkml:trace contextRef="#ctx0" brushRef="#br0">125 865 8336,'0'0'2453,"5"-10"-1780,81-203 1625,-49 101-1444,33-123 1093,-65 212-1728,6-22 424,-1 0 0,-3-1 0,2-58 1,-9 103-644,-2-23 745,-1 18-154,-5 14-106,-9 31-261,1 0 0,2 1-1,-15 69 1,17-62-115,-41 180 245,-16 60 68,44-190-266,12-45-27,-1 1 0,-25 55 0,30-86-64,8-16-31,-1 0 0,0 0 0,-1-1 0,1 1 0,-1-1 0,0 0 0,-1 0 0,1 0 0,-7 7 0,9-10 20,-5 4 158,4-6-110,3-4-37,17-13 151,7-10-57,32-48 0,-17 23-45,93-108 301,-123 144-282,-8 11-3481</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7:56.132"/>
    </inkml:context>
    <inkml:brush xml:id="br0">
      <inkml:brushProperty name="width" value="0.05" units="cm"/>
      <inkml:brushProperty name="height" value="0.05" units="cm"/>
      <inkml:brushProperty name="color" value="#AB008B"/>
    </inkml:brush>
  </inkml:definitions>
  <inkml:trace contextRef="#ctx0" brushRef="#br0">0 1258 6128,'0'0'5962,"7"-13"-5699,48-90 584,-49 91-711,1-4 298,1 1 1,18-26 0,-18 28-136,0-1 0,-1 1 1,9-22-1,5-12 329,42-93 1602,-61 136-2142,0 0-1,0-1 0,-1 1 0,0-1 1,0 0-1,0-6 0,-1 11-79,0 0 1,0 0-1,1-1 1,-1 1-1,0 0 0,0 0 1,0 0-1,0-1 0,0 1 1,0 0-1,1 0 0,-1 0 1,0 0-1,0-1 0,0 1 1,1 0-1,-1 0 0,0 0 1,0 0-1,0 0 1,1 0-1,-1 0 0,0 0 1,0 0-1,1 0 0,-1 0 1,0-1-1,0 1 0,1 0 1,-1 1-1,0-1 0,0 0 1,0 0-1,1 0 1,-1 0-1,0 0 0,0 0 1,1 0-1,-1 0 0,0 0 1,0 0-1,0 0 0,1 1 1,-1-1-1,1 0-1,-1 0 1,1 0-1,0 0 1,-1 0-1,1 0 1,0 0-1,-1 0 1,1 0-1,0 0 0,-1 0 1,1 0-1,-1 0 1,1 1-1,0-1 1,-1 0-1,1 1 0,-1-1 1,1 0-1,0 1 1,-1-1-1,1 1 1,-1-1-1,0 0 0,1 1 1,-1-1-1,1 1 1,0 0-1,-1 22 44,-13 67 3,5-44 7,3 1 0,-1 70 0,11-70 23,-5-44-74,1 0 1,0 0-1,-1 0 1,1 1-1,0-1 1,1 0-1,-1-1 1,1 1-1,-1 0 1,1 0-1,0 0 1,2 2-1,-3-4-6,1 0-1,-1-1 1,0 1 0,0-1 0,0 0-1,1 1 1,-1-1 0,0 0-1,1 0 1,-1 0 0,0 0-1,1 0 1,-1 0 0,0 0 0,0 0-1,1 0 1,-1-1 0,0 1-1,0 0 1,1-1 0,-1 1-1,0-1 1,0 0 0,0 1 0,1-2-1,30-21 94,3-11 0,-2-2 0,-1-1 0,-2-1 0,-2-2 0,-2 0 0,-1-2 0,34-82 0,-18 51 311,-39 65-336,-2 8-68,0-1 0,-1 1 0,1 0 0,0 0 0,0-1 0,0 1 0,0 0 0,0 0 1,1-1-1,-1 1 0,0 0 0,0 0 0,0-1 0,0 1 0,0 0 0,0 0 0,0-1 0,0 1 0,0 0 0,1 0 0,-1-1 1,0 1-1,0 0 0,0 0 0,1 0 0,-1 0 0,0-1 0,0 1 0,0 0 0,1 0 0,-1 0 0,0 0 0,0 0 0,1 0 0,-1-1 1,0 1-1,0 0 0,1 0 0,-1 0 0,0 0 0,1 0 0,-2 2 9,0 0 0,0 1 0,0-1-1,0 0 1,0 0 0,1 1 0,-1-1 0,1 1 0,-1-1 0,1 4-1,-1-2 3,-7 44 14,1-15 4,2 0-1,2 1 0,0 46 1,4-64-22,1 0 0,0 0 0,8 23 0,-9-35-1,0 1 0,1-1 0,0 1 0,0-1 0,0 0 1,0 0-1,1 0 0,-1 0 0,1 0 0,0 0 0,0-1 0,1 1 0,-1-1 0,1 0 0,7 5 0,-10-8 0,1 1-1,0 0 1,-1-1 0,1 0-1,0 1 1,0-1-1,-1 0 1,1 0 0,0 0-1,-1 0 1,1 0 0,0 0-1,0-1 1,-1 1 0,1 0-1,0-1 1,2 0-1,26-16 82,-19 10-59,-3 1 6,0 1 1,0-1-1,-1-1 0,0 1 0,0-1 1,0-1-1,-1 1 0,0-1 1,-1 0-1,0 0 0,0-1 0,5-12 1,3-11 127,-2-1-1,8-37 1,-12 44-36,-3-4 43,-4 26-140,1-1 0,-1 1 0,1 0 0,-1 0 0,1 0 0,0 0 0,0 0 0,1 0 0,2-6 0,-2 9-38,-1 0 0,1 1 0,-1-1 0,1 0 0,0 0 0,-1 1-1,1-1 1,-1 1 0,1-1 0,0 1 0,0 0 0,-1 0 0,1 0 0,0 0 0,-1 0 0,1 0 0,0 0 0,0 1 0,2 0 0,1 6-19,0 1 0,-1-1 1,0 1-1,0 0 0,-1 0 0,0 0 1,-1 1-1,1-1 0,1 15 1,2 5-19,1 4 7,-2-10-15,11 32 0,-14-49 41,0 0 0,1 1 0,-1-1 1,1 0-1,0-1 0,1 1 0,-1 0 0,1-1 0,0 0 0,0 0 0,5 4 1,-7-6 6,1-1 1,-1 0 0,1 0-1,0 0 1,0 0 0,-1 0-1,1-1 1,0 1 0,0-1-1,0 1 1,0-1-1,0 0 1,0 0 0,-1-1-1,1 1 1,0-1 0,0 1-1,0-1 1,0 0 0,-1 0-1,6-2 1,5-4 9,0 0 1,-1 0-1,12-10 0,-18 13-3,16-13 27,-1 0 0,-1-2 1,29-33-1,44-70 133,-58 69-70,-3-2-1,-1-1 0,-3-1 1,20-62-1,-38 77 21,-44 100-155,17-21-18,0 1 0,3 1 0,1 0 0,2 1-1,2 0 1,-5 50 0,12-70 38,0-9-7,1 0 0,0-1-1,1 1 1,0 0 0,1 0 0,0 0 0,1-1 0,3 13 0,-5-22 26,0 0-1,1 0 1,-1-1-1,0 1 1,1 0-1,-1 0 0,1-1 1,-1 1-1,1 0 1,-1-1-1,1 1 1,-1-1-1,1 1 1,0-1-1,-1 1 1,1-1-1,0 1 1,-1-1-1,1 1 0,0-1 1,-1 0-1,1 0 1,0 1-1,0-1 1,0 0-1,-1 0 1,1 0-1,0 0 1,0 0-1,0 0 0,-1 0 1,1 0-1,0 0 1,0 0-1,0 0 1,-1 0-1,1-1 1,0 1-1,0 0 1,-1-1-1,1 1 1,0 0-1,0-1 0,-1 1 1,2-2-1,3-1 3,0-1 0,-1 1-1,1-1 1,-1 0 0,4-6 0,30-37 58,-2-3 1,40-73 0,39-118 161,-36-5-58,-61 183-98,-4-5 57,-14 68-122,0 0 1,0 0-1,0 0 0,0 0 0,0 0 1,0 0-1,0 0 0,-1 0 0,1 0 1,0 0-1,0 0 0,0 0 0,0 0 0,0 0 1,0 0-1,0 0 0,0 0 0,-1 0 1,1 0-1,0 0 0,0 0 0,0 0 1,0-1-1,0 1 0,0 0 0,0 0 0,0 0 1,0 0-1,0 0 0,0 0 0,0 0 1,0 0-1,0 0 0,-1 0 0,1 0 0,0-1 1,0 1-1,0 0 0,0 0 0,0 0 1,0 0-1,0 0 0,0 0 0,0 0 1,0 0-1,0-1 0,0 1 0,0 0 0,0 0 1,0 0-1,0 0 0,0 0 0,1 0 1,-1 0-1,0 0 0,0 0 0,0-1 1,0 1-1,0 0 0,0 0 0,0 0 0,0 0 1,0 0-1,0 0 0,0 0 0,0 0 1,1 0-1,-8 9-1,-5 17-23,7-12 11,-16 38-32,-19 81 0,0 54 181,-19 219 0,57-379-4,0 0 0,-2 0 0,-1-1 0,-15 48 0,97-259 666,-71 170-771,0 1 1,1-1 0,0 1 0,1 1 0,1 0 0,0 0 0,0 1-1,2 0 1,22-21 0,-32 32-29,1-1 1,-1 1-1,1 0 0,-1 0 0,1 0 0,-1 0 0,1 1 1,-1-1-1,1 0 0,0 1 0,0-1 0,-1 1 1,1-1-1,0 1 0,0 0 0,0 0 0,-1 0 0,1 0 1,0 0-1,0 0 0,0 0 0,-1 1 0,1-1 1,0 1-1,0-1 0,-1 1 0,1 0 0,0-1 1,-1 1-1,1 0 0,-1 0 0,1 0 0,-1 1 0,0-1 1,1 0-1,-1 0 0,2 3 0,3 5-8,0 0 0,-1 0-1,0 1 1,-1-1 0,5 15-1,0-2-20,-5-12 5,0-1 1,1 0-1,0-1 1,1 1-1,0-1 0,0 0 1,1-1-1,0 1 1,0-2-1,13 11 0,-15-14 22,0 0 0,0-1 0,0 1 0,0-1 0,0 0 0,0 0 0,0-1 0,1 0 0,-1 0 0,1 0 0,-1 0 0,1-1 0,-1 0 0,1 0 0,-1-1-1,1 1 1,-1-1 0,0 0 0,1-1 0,9-3 0,-6 1 17,0-1-1,0 0 0,0 0 1,-1-1-1,0 0 1,0 0-1,-1-1 1,1 0-1,-2 0 0,1-1 1,11-16-1,-9 8 25,0 0-1,0 0 1,-2-1 0,0 0-1,9-31 1,-15 42-18,0 0 1,0 0-1,-1 0 1,1 0-1,-1 0 1,0 0-1,-1-1 1,0 1-1,0 0 1,-2-9-1,2 14-18,1 0 0,0 1-1,-1-1 1,1 0 0,-1 1 0,1-1-1,-1 1 1,1-1 0,-1 0-1,1 1 1,-1-1 0,1 1 0,-1 0-1,1-1 1,-1 1 0,0-1-1,1 1 1,-1 0 0,0 0 0,0-1-1,1 1 1,-1 0 0,0 0 0,1 0-1,-1 0 1,0 0 0,0 0-1,1 0 1,-1 0 0,0 0 0,0 0-1,1 0 1,-1 0 0,0 1-1,-1-1 1,-1 1 3,0 0 1,1 0-1,-1 1 0,0-1 0,0 0 1,1 1-1,-4 2 0,0 2-10,1-1 0,0 1-1,0 0 1,1 1 0,0-1-1,0 1 1,0 0 0,1 0-1,0 0 1,0 0 0,1 1-1,-1-1 1,2 1 0,-1-1-1,1 1 1,1 0 0,-1 0-1,1-1 1,0 1 0,1 0-1,3 14 1,-4-20 1,0 0 1,0 0 0,1-1-1,-1 1 1,1 0-1,-1-1 1,1 1-1,-1 0 1,1-1-1,0 1 1,0-1-1,0 1 1,0-1 0,0 1-1,0-1 1,0 0-1,1 1 1,-1-1-1,0 0 1,1 0-1,-1 0 1,1 0 0,-1 0-1,1 0 1,0-1-1,-1 1 1,3 0-1,-1-1 1,0 0 0,1 0 0,-1 0 0,0 0 0,1-1 0,-1 0 0,0 1 0,0-1 0,1-1 0,-1 1 0,0 0 0,0-1 0,4-2 0,12-7-10,47-24 5,-59 31 16,0 2 1,0-1 0,1 1-1,-1 0 1,1 1 0,0-1-1,10 1 1,-12 2-4,-1 0-1,0 1 1,1-1-1,-1 1 1,0 1-1,0-1 1,0 1-1,-1 0 1,8 4-1,-6-3-2,20 13 0,4 4 31,1-2 1,1-2-1,0-1 1,45 16-1,-74-31-29,1 0 0,-1 0 0,0 0-1,0-1 1,0 0 0,0 0 0,0 0 0,1 0 0,-1 0-1,0 0 1,0-1 0,0 1 0,0-1 0,0 0 0,0 0-1,0 0 1,0-1 0,0 1 0,0-1 0,-1 1-1,1-1 1,-1 0 0,1 0 0,-1 0 0,1 0 0,-1-1-1,3-3 1,-2 1-373,1 0 0,-1 0 0,0 0 0,-1-1 0,1 1 0,-1-1 0,0 0 0,-1 0 0,1 1 0,-1-1 0,0 0 0,0-9 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7:56.605"/>
    </inkml:context>
    <inkml:brush xml:id="br0">
      <inkml:brushProperty name="width" value="0.05" units="cm"/>
      <inkml:brushProperty name="height" value="0.05" units="cm"/>
      <inkml:brushProperty name="color" value="#AB008B"/>
    </inkml:brush>
  </inkml:definitions>
  <inkml:trace contextRef="#ctx0" brushRef="#br0">0 162 10848,'0'0'2286,"13"-3"-1914,243-52 1026,5 0-124,-116 27-534,-37 8-2920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8:02.417"/>
    </inkml:context>
    <inkml:brush xml:id="br0">
      <inkml:brushProperty name="width" value="0.05" units="cm"/>
      <inkml:brushProperty name="height" value="0.05" units="cm"/>
      <inkml:brushProperty name="color" value="#AB008B"/>
    </inkml:brush>
  </inkml:definitions>
  <inkml:trace contextRef="#ctx0" brushRef="#br0">0 1213 7936,'0'0'3524,"15"-16"-2920,94-115 444,-51 52-352,88-135 1408,-138 198-1787,0 0 0,10-30 1,-15 39-107,-1-1 1,0 0-1,-1 0 1,0 0-1,0 0 1,-1 0-1,0 0 1,-1-12-1,4 20 1004,8 9-709,18 20-525,-10-11 207,-13-12-156,0 1 0,-1 0 0,0-1 0,0 2 0,0-1 0,-1 0 0,0 1 0,-1 0 1,0 0-1,0 0 0,-1 0 0,3 12 0,-2-1 37,-1 1 0,0 0 0,-2-1 0,-2 26 0,0 0 47,-8 56 223,9-94-285,1 0 0,-1 1 1,1-1-1,0 0 0,1 0 0,0 0 0,2 9 1,-2-13-30,0 0 0,0 0 0,0 0 1,0 0-1,1 0 0,0 0 0,-1 0 1,1 0-1,0-1 0,0 1 0,1-1 1,-1 0-1,0 1 0,1-1 0,-1 0 0,1-1 1,5 4-1,8 4 42,-9-6-30,0 1 0,0-1 0,1 0 0,11 3 0,-15-5-18,0-1 0,0 1 0,0-1-1,-1 0 1,1-1 0,0 1 0,0-1 0,-1 1 0,1-1 0,0 0 0,-1 0-1,7-4 1,5-2 11,-2-1-1,1 0 0,-1-1 1,0-1-1,-1 0 1,13-13-1,60-75 75,-60 67-64,-12 14-18,0 0 0,-1 0 0,-2-1 0,1-1 0,-2 0 1,-1 0-1,7-21 0,-14 36-15,0-1 0,0 1 0,-1-1 0,1 0 0,-1 1-1,0-1 1,0 0 0,-1 1 0,1-1 0,-1 0 0,-2-5 0,-1-3 23,-1 1 0,-9-18 0,12 27-24,1 0 0,-1 1-1,1 0 1,-1-1 0,0 1-1,0 0 1,0 0 0,0 0-1,-1 0 1,1 1 0,0-1 0,-1 1-1,1-1 1,-1 1 0,1 0-1,-1 0 1,0 0 0,0 0-1,1 0 1,-1 1 0,0-1-1,0 1 1,-5 0 0,4 0-5,0 0 1,0 0-1,1 1 1,-1-1-1,0 1 1,0 0 0,0 0-1,1 1 1,-1-1-1,0 1 1,1 0-1,0 0 1,-1 0-1,1 0 1,0 0-1,-5 6 1,4-4-12,0 0 0,0 0 0,0 0 0,1 1 0,0 0 0,0 0 0,0 0 0,1 0 0,-1 0 0,1 0 0,0 1 0,1-1 0,-1 1 0,1-1 0,0 1 0,1-1 0,-1 1 1,1 0-1,0-1 0,1 8 0,5 16-30,0-1 0,2 0 0,1-1 0,12 27 1,-12-31 4,-6-17 33,0 1 0,0-1 0,1 0 0,0 0 0,1 0 0,-1-1 0,1 0 0,0 0 0,0 0 0,1 0 0,10 6-1,4 2 41,1-2-1,25 11 0,-40-19-22,0-1 1,0-1-1,0 1 1,0-1-1,0 0 0,0 0 1,0-1-1,1 0 1,-1 0-1,0 0 1,0-1-1,0 0 0,0 0 1,0-1-1,0 1 1,0-1-1,7-4 1,-2 1 28,0-1 0,-1 0 0,0 0 0,0-1 0,-1-1 0,0 0 0,16-16 1,12-17 95,-19 22-32,0 0 1,-1-2-1,-2 0 1,18-30-1,9-15 194,-12 20-70,-20 34-216,-10 12-15,1 0 0,-1 0-1,0 0 1,0 0 0,1 0 0,-1-1 0,0 1-1,0 0 1,1 0 0,-1 0 0,0 0-1,0 0 1,1 0 0,-1 0 0,0 0 0,0 0-1,1 1 1,-1-1 0,0 0 0,0 0 0,1 0-1,-1 0 1,0 0 0,0 0 0,0 0-1,1 1 1,-1-1 0,0 0 0,0 0 0,1 0-1,8 24 45,-5-13-40,1 6-22,0 1 0,-2 0 0,0 0 0,0 0 0,-2 36 0,-13 90-81,11-136 103,0-1-1,-1 1 0,1-1 1,-2 0-1,1 0 0,-1 0 1,-5 10-1,7-15 4,-1 0-1,1 0 1,0-1 0,-1 1-1,1 0 1,-1-1 0,1 1-1,-1-1 1,0 1-1,0-1 1,0 0 0,0 1-1,0-1 1,0 0 0,0-1-1,0 1 1,0 0 0,0 0-1,0-1 1,-1 0-1,1 1 1,0-1 0,-1 0-1,1 0 1,0 0 0,0 0-1,-1 0 1,1-1 0,-3 0-1,0-1 22,0 1-1,1-1 0,-1 0 1,0-1-1,1 1 1,0-1-1,0 0 1,0 0-1,0 0 0,0-1 1,0 1-1,1-1 1,0 0-1,-6-8 1,8 11-24,-3-4 52,0 0-1,0 0 0,0 0 1,1-1-1,0 0 1,0 0-1,0 0 0,1 0 1,-4-12-1,32 17 12,28 4-114,-40-2 40,0 0-1,0 0 1,1-1 0,-1-1 0,0-1 0,0 0 0,0 0 0,16-6 0,-1-5-5,-1 0 1,-1-2-1,0-1 0,32-25 1,91-87 27,-131 108-14,-1 0-1,-1-2 1,0 0 0,-2 0 0,-1-2 0,0 0-1,-2 0 1,-1-1 0,12-37 0,-5-2 26,-2-1 0,11-112 1,-25 158-9,-1 1 1,-1-1-1,0 0 0,-1 0 1,-2 1-1,-7-37 0,9 54-22,1 0 0,0 0 0,0 0-1,-1 0 1,1 1 0,-1-1 0,1 0 0,-1 0 0,1 0-1,-1 0 1,1 0 0,-1 0 0,0 1 0,1-1 0,-1 0-1,0 1 1,0-1 0,1 0 0,-1 1 0,0-1 0,0 1-1,0-1 1,0 1 0,0 0 0,0-1 0,-1 1 0,0 0-5,0 0 0,-1 0 0,1 0 0,0 0 0,0 1 0,0-1 0,0 1 0,0-1 0,0 1 0,0 0 0,-4 1 0,-2 3-16,1 0 0,-1 0 1,1 0-1,0 1 0,-7 7 1,6-3-7,0-1 1,1 2 0,0-1-1,-9 21 1,-20 51-105,27-59 92,-10 24-31,2 1 0,3 0 0,1 1 0,3 1 0,2 0 1,2 0-1,0 76 0,7-110 55,1 0 0,0 0 0,1 0 0,1 0 1,0-1-1,13 29 0,-14-37 9,1 1 0,-1-1-1,1 0 1,1 0 0,-1-1 0,1 0 0,1 1 0,-1-1 0,1-1-1,0 1 1,0-1 0,0 0 0,1-1 0,0 0 0,10 6 0,-11-9 8,0 1 0,1-1 0,-1 1 0,1-2 0,-1 1 1,0-1-1,1 0 0,-1 0 0,1-1 0,-1 0 0,1 0 1,-1 0-1,0-1 0,0 0 0,11-5 0,-5 1 39,1 0-1,-2-1 1,1 0-1,-1-1 0,0-1 1,14-13-1,-18 13 6,0 1-1,0-1 1,-1 0-1,0 0 0,-1-1 1,0 0-1,-1 0 1,0 0-1,0-1 1,-1 1-1,0-1 1,-1 0-1,0 0 0,0-16 1,-4 10 59,1 14-87,1-1 1,-1 0 0,1 1 0,0-1 0,0 0-1,0-4 1,1 7-17,-1 0 0,0 0 0,0 0 0,1 1 0,-1-1 0,1 0 0,-1 0 1,0 1-1,1-1 0,0 0 0,-1 1 0,1-1 0,-1 1 0,1-1 0,0 0 0,-1 1 0,1-1 0,0 1 0,-1 0 0,1-1 0,0 1 0,0 0 0,-1-1 0,1 1 0,0 0 0,0 0 0,0 0 0,0-1 0,-1 1 0,1 0 0,0 0 0,2 1 1,6-2 0,1 2 0,0-1 0,0 2 0,13 2 0,-20-3-5,-1-1 0,1 1 0,0 0 0,-1 1 0,1-1 0,-1 0 0,1 1 0,-1 0 0,0-1 0,1 1-1,-1 0 1,0 0 0,0 0 0,-1 0 0,1 1 0,0-1 0,-1 0 0,1 1 0,1 3 0,9 23-71,-1 0 0,-2 0 0,10 55 0,-17-75 56,-1 1 0,2-1 0,-1 0-1,1 1 1,1-1 0,6 12 0,-9-19 19,0 0 1,0 0-1,1 1 0,-1-1 0,1 0 0,0 0 0,0 0 1,-1 0-1,1-1 0,0 1 0,1-1 0,-1 1 1,0-1-1,0 1 0,1-1 0,-1 0 0,0 0 1,1 0-1,-1-1 0,1 1 0,0 0 0,-1-1 1,1 0-1,-1 0 0,1 0 0,0 0 0,3 0 1,8-4 12,-1 0 0,0-1 0,-1 0 1,1-1-1,-1-1 0,-1 0 0,1 0 1,13-13-1,22-12 63,-33 22-40,-1 0 0,-1-1 0,1-1 0,20-25 0,-20 22 49,0 0 1,29-24 0,-32 29-52,-7 8-5,-5 10-13,0 0-16,-1 5 16,0 1 1,2-1-1,-1 20 0,1-28 0,1-1 0,0 0-1,1 1 1,-1-1 0,1 0 0,0 1-1,0-1 1,0 0 0,0 0 0,1 0-1,0 0 1,0 0 0,0 0 0,0 0-1,4 3 1,-5-5-8,1-1 0,0 0 0,0 0 0,0 0 0,0-1 1,0 1-1,0 0 0,0-1 0,0 1 0,0-1 0,0 0 0,1 0 0,-1 0 0,0 0 0,0 0 0,4-1 0,36-7 71,-38 7-70,35-11 83,70-31-1,-2-1 50,-57 31-12,-40 11-76,-11 10-18,-2 2-36,-9 27 4,9-26-2,-1-1 1,1 1 0,1-1-1,-3 23 1,5-30-3,0 1 1,1 0-1,-1-1 1,1 1-1,0-1 0,-1 1 1,1-1-1,1 1 1,-1-1-1,1 0 0,-1 1 1,1-1-1,0 0 1,0 0-1,0 0 1,0-1-1,1 1 0,-1 0 1,6 3-1,-6-5 0,0 1 0,0-1 0,0 0 0,0 0 0,1 0 0,-1 0 0,0 0 0,0-1 0,1 1 0,-1-1 0,1 0 0,-1 1 0,1-1 0,-1 0 0,0 0 0,1-1 0,-1 1 0,1 0 0,-1-1 0,0 1 0,4-2 0,6-3 0,-1 0 0,0 0 0,11-7 0,-13 6 0,14-8 9,0-1 0,-2-1-1,0-2 1,-1 0 0,-1-1 0,0-1 0,-2 0-1,0-1 1,-1-1 0,16-32 0,9-26 52,54-147 1,-83 197-58,6-20 56,-1-1 0,-3-1 0,13-95 0,-26 141-55,0 1 0,-1 0 0,0-1 0,0 1 0,-1 0 0,1 0 0,-1-1 0,0 1 0,-1 0 0,1 0 0,-1 0 0,-3-7 0,4 12-6,1 0-1,-1-1 0,1 1 0,-1-1 0,0 1 1,1 0-1,-1 0 0,1-1 0,-1 1 1,0 0-1,1 0 0,-1 0 0,1 0 0,-1 0 1,0 0-1,1 0 0,-1 0 0,0 0 0,1 0 1,-1 0-1,0 0 0,1 0 0,-1 1 0,1-1 1,-1 0-1,0 0 0,1 1 0,-1-1 0,1 0 1,-1 1-1,1-1 0,-1 1 0,1-1 0,-1 0 1,0 1-1,-19 18-48,19-17 42,-8 8-22,0 1 0,1 1 0,1 0 0,-12 24 1,-19 56-73,35-82 90,-9 26-10,2-1 0,1 2 0,2-1 0,-3 48-1,7 149-91,3-219 105,2 0 1,-1 0-1,2 0 0,4 16 1,-6-25 7,1 0 1,0 0-1,0 0 0,0 0 1,1-1-1,-1 1 1,1-1-1,0 0 0,0 0 1,1 0-1,-1 0 1,1 0-1,0-1 0,5 4 1,-6-5 3,0-1 0,0 0 0,0 0 0,-1 0 0,1-1 0,0 1 0,0-1 0,0 1 0,0-1 0,1 0 0,-1 0 0,0 0 0,0 0 1,0-1-1,0 0 0,0 1 0,0-1 0,4-2 0,6-2 15,1-2 1,20-12-1,-15 8 15,-7 5-12,-1 0-1,0-1 0,-1-1 1,0 1-1,0-2 0,0 1 1,12-16-1,8-7 53,-26 30-58,-3 8-9,-4 15 1,2-13 1,1-2 0,0 0-1,0 0 0,0 0 0,1 0 0,0 0 0,0-1 0,1 1 1,0 0-1,4 10 0,-4-14-3,-1-1 1,0 0-1,1 1 1,-1-1-1,1 0 1,0 0-1,0 0 1,0 0-1,0 0 1,0 0-1,0-1 1,0 1-1,0-1 1,1 0-1,-1 1 1,1-1-1,-1 0 1,1 0-1,-1 0 1,1-1-1,0 1 1,-1-1-1,1 1 1,0-1-1,-1 0 1,1 0-1,4-1 1,11-2 8,-1 0 1,1-2-1,-1 0 1,27-12 0,5-1 7,-40 14 4,2 2 41,-13 17-33,-2-6-31,2 0-1,-1 1 0,1-1 1,0 1-1,1-1 1,0 15-1,1-22-1,0 0 1,1 0-1,-1 0 0,0-1 0,1 1 1,-1 0-1,1 0 0,0 0 0,-1-1 1,1 1-1,0 0 0,0-1 0,0 1 1,1-1-1,-1 1 0,2 1 0,-1-2 0,0 0 1,0 0-1,0 0 0,0 0 0,0 0 0,0 0 0,1 0 0,-1-1 0,0 0 0,0 1 0,1-1 1,-1 0-1,0 0 0,1 0 0,-1 0 0,0 0 0,3-1 0,-1 0 6,0 1 0,0-1 1,0 0-1,0-1 0,0 1 0,0-1 0,-1 1 0,1-1 1,0 0-1,-1-1 0,1 1 0,-1-1 0,0 1 0,0-1 0,0 0 1,0 0-1,0 0 0,3-6 0,-3 4 3,-1 0-1,0 0 1,0 1-1,0-1 0,-1 0 1,1 0-1,-1-1 1,0 1-1,-1 0 1,1 0-1,-1 0 1,0-1-1,-1 1 1,-1-9-1,-1-7 6,2 10 8,-1 1 1,0-1-1,-1 1 1,0 0-1,0 0 0,-10-19 1,12 23 7,9 3 7,-2 2-46,12-3-17,0 0-1,0 2 1,22-2-1,-32 4 20,0 0 0,0 1 0,0 0 1,0 0-1,0 0 0,0 1 0,0 0 0,0 1 1,12 6-1,-18-8 7,0 1-1,1-1 1,-1 1 0,0 0 0,-1 0 0,1 0-1,0 0 1,0 0 0,-1 0 0,1 0 0,-1 0-1,0 1 1,0-1 0,0 1 0,0-1 0,1 5 0,1 4 0,-1 0 0,0 20 0,0-9 0,-2-21 1,0 0 1,0 0-1,0 0 0,0 0 0,0 0 1,1 0-1,-1 0 0,0 0 1,1 0-1,-1 0 0,0 0 0,1 0 1,-1 0-1,1 0 0,0 0 1,-1 0-1,1-1 0,0 1 0,1 1 1,-1-2 0,-1 1 1,1-1 0,0 0 0,0 0-1,-1 0 1,1 0 0,0 0 0,-1 0-1,1 0 1,0 0 0,0 0 0,-1 0-1,1-1 1,0 1 0,0 0-1,-1 0 1,1-1 0,0 1 0,-1 0-1,1-1 1,0 0 0,5-4 22,1 0 1,-1 0-1,-1-1 1,7-7-1,-5 5-7,-1 2 5,0 0 0,0 1 1,1 0-1,-1 0 0,9-4 1,-14 9-23,0 0 1,0-1-1,0 2 1,-1-1-1,1 0 0,0 0 1,0 0-1,0 0 1,-1 0-1,1 1 1,0-1-1,0 0 1,-1 1-1,1-1 0,0 0 1,-1 1-1,1-1 1,0 1-1,-1-1 1,1 1-1,-1-1 1,1 1-1,-1 0 0,1-1 1,0 2-1,14 22 5,-10-15-3,8 10-42,-5-9 37,-2 0 0,1 0-1,-1 1 1,5 12 0,-10-20-44,0-1 0,0 1 0,0 0 0,-1-1 0,1 1 0,-1 0 0,0-1 0,0 1 0,0 0 0,0-1 0,0 1-1,0 0 1,-1-1 0,1 1 0,-1 0 0,0-1 0,0 1 0,0-1 0,0 1 0,0-1 0,0 0 0,-1 1 0,1-1 0,-3 3 0,1-3-398,0 1 0,0-1 0,0-1 0,0 1 1,0 0-1,0-1 0,-7 3 0,9-4-347</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8:02.583"/>
    </inkml:context>
    <inkml:brush xml:id="br0">
      <inkml:brushProperty name="width" value="0.05" units="cm"/>
      <inkml:brushProperty name="height" value="0.05" units="cm"/>
      <inkml:brushProperty name="color" value="#AB008B"/>
    </inkml:brush>
  </inkml:definitions>
  <inkml:trace contextRef="#ctx0" brushRef="#br0">1 0 13560,'0'0'1048</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8:02.858"/>
    </inkml:context>
    <inkml:brush xml:id="br0">
      <inkml:brushProperty name="width" value="0.05" units="cm"/>
      <inkml:brushProperty name="height" value="0.05" units="cm"/>
      <inkml:brushProperty name="color" value="#AB008B"/>
    </inkml:brush>
  </inkml:definitions>
  <inkml:trace contextRef="#ctx0" brushRef="#br0">0 59 10344,'0'0'200,"61"-10"8,13 4 8,17-2 8,8-6 432,-11 6 8,-13 4-40,-25 1 8,-13-1-64,-13 2 0,-12 4-232,-6 2 8,-2-1-248,-10 3 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8:03.109"/>
    </inkml:context>
    <inkml:brush xml:id="br0">
      <inkml:brushProperty name="width" value="0.05" units="cm"/>
      <inkml:brushProperty name="height" value="0.05" units="cm"/>
      <inkml:brushProperty name="color" value="#AB008B"/>
    </inkml:brush>
  </inkml:definitions>
  <inkml:trace contextRef="#ctx0" brushRef="#br0">1 17 10344,'0'0'2120,"58"-14"-2032,-46 12 16</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8:03.343"/>
    </inkml:context>
    <inkml:brush xml:id="br0">
      <inkml:brushProperty name="width" value="0.05" units="cm"/>
      <inkml:brushProperty name="height" value="0.05" units="cm"/>
      <inkml:brushProperty name="color" value="#AB008B"/>
    </inkml:brush>
  </inkml:definitions>
  <inkml:trace contextRef="#ctx0" brushRef="#br0">1 73 10040,'0'0'1864,"131"-14"-1256,-30 4 8,20-3-128,16 1 8,2 0-120,-4 2 0,-10 8-104,-8 4-8,-13 8-104,-13-4 8</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8:06.638"/>
    </inkml:context>
    <inkml:brush xml:id="br0">
      <inkml:brushProperty name="width" value="0.05" units="cm"/>
      <inkml:brushProperty name="height" value="0.05" units="cm"/>
      <inkml:brushProperty name="color" value="#AB008B"/>
    </inkml:brush>
  </inkml:definitions>
  <inkml:trace contextRef="#ctx0" brushRef="#br0">214 13 6632,'0'0'10665,"-11"7"-10396,4-2-251,-11 6 157,1 1-1,0 1 1,1 0-1,-28 32 1,31-29-57,2 1 0,0 0 1,1 1-1,1 0 0,-7 20 1,13-31-55,1 0 0,0 0 0,0 0 0,0 1 0,1-1 0,0 0 0,1 1 1,-1-1-1,1 1 0,1-1 0,0 1 0,0-1 0,0 1 0,1-1 0,0 0 1,5 13-1,-6-18-38,0 0 1,1 0-1,-1 0 1,0 0-1,1 0 1,-1 0-1,1-1 0,-1 1 1,1 0-1,0-1 1,0 0-1,-1 1 1,1-1-1,0 0 1,0 0-1,1 0 1,-1 0-1,0 0 1,2 0-1,0-1 6,0 1-1,-1-1 1,1 0-1,-1 0 1,1-1-1,-1 1 1,1-1-1,-1 1 1,1-1-1,-1 0 1,4-2-1,5-3 45,0 0 1,-1-1-1,0 0 0,0 0 1,12-13-1,-6 5 90,0-1 1,20-27-1,-30 34-60,-1 0 1,0 0 0,0 0-1,-1-1 1,-1 0 0,1 0-1,2-14 1,-6 19 321,-4 8-267,-3 11-78,5-7-65,0 0 0,1 1 0,0-1 0,0 0 0,0 0 0,1 1-1,0-1 1,0 0 0,1 0 0,0 0 0,0 0 0,1 0 0,0-1 0,0 1 0,0-1 0,1 1 0,7 8 0,-7-10-9,-1-1-1,1 0 1,0 0 0,0-1 0,0 1 0,0-1 0,1 0 0,0 0 0,-1 0 0,1-1-1,0 0 1,0 0 0,0 0 0,0 0 0,1-1 0,-1 0 0,0 0 0,1 0-1,-1-1 1,1 0 0,-1 0 0,1 0 0,10-3 0,-3 0 21,-1-1 1,1 0-1,0-1 1,-1-1-1,0 0 0,-1-1 1,1 0-1,-1 0 0,0-1 1,-1-1-1,17-17 1,-16 14 39,-1 0 0,-1-1 0,0 0 0,0 0 1,-1-1-1,-1 0 0,-1 0 0,0-1 0,7-25 1,-11 32 0,-1 0 1,-1-1 0,1 1-1,-1 0 1,-1 0 0,0-1 0,0 1-1,-4-15 1,4 21-50,1-1 0,-1 1 0,0-1 0,0 1-1,-1 0 1,1 0 0,0 0 0,-1-1 0,1 1 0,-1 0 0,0 1-1,0-1 1,0 0 0,-2-1 0,2 2-17,1 0 0,-1 0 1,0 1-1,0-1 0,1 1 0,-1 0 0,0-1 0,0 1 0,0 0 1,0 0-1,0 0 0,1 0 0,-1 0 0,0 1 0,0-1 0,0 1 1,0-1-1,1 1 0,-1-1 0,0 1 0,1 0 0,-3 1 1,2 0-44,-1-1 1,1 1 0,0 0 0,0 0 0,-1 0-1,1 0 1,1 1 0,-1-1 0,0 1 0,-2 4-1,-3 7-3173,6-13 2692</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8:08.042"/>
    </inkml:context>
    <inkml:brush xml:id="br0">
      <inkml:brushProperty name="width" value="0.05" units="cm"/>
      <inkml:brushProperty name="height" value="0.05" units="cm"/>
      <inkml:brushProperty name="color" value="#AB008B"/>
    </inkml:brush>
  </inkml:definitions>
  <inkml:trace contextRef="#ctx0" brushRef="#br0">453 0 6520,'0'0'12455,"-11"5"-12269,-4 0-120,5-1-14,0-1 0,0 1 0,1 1 0,-1 0 0,-12 9 0,-127 109 768,82-77-467,-47 36 1061,105-76-1137,8-6-235,0 0 0,0 0 0,0 1 0,1-1 0,-1 1 0,0-1 0,0 0 0,1 1 0,-1 0 0,0-1 0,1 1 0,-1-1 0,0 1 0,1 0 0,-1-1 0,1 1 0,-1 0 0,1 1 0,-4 4 296,4-4 139,7 1-234,-3-2-272,116 37 320,79 28-66,-155-51-159,-25-9-1,1 1 0,-1 1 0,0 1 0,17 11 0,-33-18-32,0 0 0,0 0 0,0-1 0,0 1 0,0-1 1,0 0-1,0 0 0,5 1 0,-7-2 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15:59:47.121"/>
    </inkml:context>
    <inkml:brush xml:id="br0">
      <inkml:brushProperty name="width" value="0.05" units="cm"/>
      <inkml:brushProperty name="height" value="0.05" units="cm"/>
    </inkml:brush>
  </inkml:definitions>
  <inkml:trace contextRef="#ctx0" brushRef="#br0">5 35 13264,'0'0'520,"-4"-4"-296,4 1 8,0-1 80,0 2-8,0-2-192,4 2 16,-2-2-24,2 2 8,-2-2-40,2 0 0,-4 2-80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28:22.688"/>
    </inkml:context>
    <inkml:brush xml:id="br0">
      <inkml:brushProperty name="width" value="0.05" units="cm"/>
      <inkml:brushProperty name="height" value="0.05" units="cm"/>
      <inkml:brushProperty name="color" value="#008C3A"/>
    </inkml:brush>
  </inkml:definitions>
  <inkml:trace contextRef="#ctx0" brushRef="#br0">359 0 4616,'0'0'8640,"-11"14"-8370,1-3-210,0 0 8,1 1-1,0 0 0,0 1 0,1 0 0,-11 25 0,-47 141 670,4-10-177,-12 25 100,51-132-436,13-26-48,8-28-111,0-1 0,0 0 0,0 0 0,-1 0 1,0 0-1,-4 6 0,0 4 167,6-15-177,1 0 0,-1 0 0,0-1 0,1 1 0,-1 0 0,0-1 1,0 1-1,0-1 0,-2 3 0,52-3 1407,245-20-855,-276 17-539,1-1 0,20-7-1,-23 5 0,1 1-1,-1 1 1,21-2-1,23-7 426,-51 15-269,-9-3-147,2-13-212,31-80-2924</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8:08.852"/>
    </inkml:context>
    <inkml:brush xml:id="br0">
      <inkml:brushProperty name="width" value="0.05" units="cm"/>
      <inkml:brushProperty name="height" value="0.05" units="cm"/>
      <inkml:brushProperty name="color" value="#AB008B"/>
    </inkml:brush>
  </inkml:definitions>
  <inkml:trace contextRef="#ctx0" brushRef="#br0">575 1 7232,'0'0'7249,"-10"7"-6817,-173 99 1472,70-29-902,3-1 73,88-63-654,2 2 0,-35 32 0,-5 4 1663,60-51-2059,-1 0-1,1 0 1,0 0 0,0 0 0,0 1 0,0-1 0,0 0 0,0 0-1,0 0 1,0 0 0,0 0 0,0 1 0,-1-1 0,1 0 0,0 0 0,0 0-1,0 0 1,0 1 0,0-1 0,0 0 0,0 0 0,0 0 0,0 0 0,0 0-1,0 1 1,0-1 0,1 0 0,-1 0 0,0 0 0,0 0 0,0 1 0,0-1-1,0 0 1,0 0 0,0 0 0,0 0 0,0 0 0,0 0 0,1 0-1,-1 1 1,0-1 0,0 0 0,0 0 0,0 0 0,0 0 0,1 0 0,-1 0-1,0 0 1,14 7 365,21 5-299,-33-12-38,16 7 36,0 1 0,0 0 0,-1 1 0,23 16 0,26 13 174,28 18-7,-57-33-188,-28-17-325,18 11 693,-14-3-3939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8:09.705"/>
    </inkml:context>
    <inkml:brush xml:id="br0">
      <inkml:brushProperty name="width" value="0.05" units="cm"/>
      <inkml:brushProperty name="height" value="0.05" units="cm"/>
      <inkml:brushProperty name="color" value="#AB008B"/>
    </inkml:brush>
  </inkml:definitions>
  <inkml:trace contextRef="#ctx0" brushRef="#br0">167 22 6632,'0'0'6568,"-13"1"-6063,9 0-466,-6-1 101,0 1 0,0 0 0,0 1 0,0 0 0,0 1 0,0 0 0,0 0 0,1 1 0,-11 6 0,16-7-10,0 1-1,0-1 1,0 1 0,1 0 0,-1 0 0,1 0 0,-4 6 0,6-9-61,0 0 0,0 0 0,1 1 0,-1-1 0,0 0-1,1 1 1,-1-1 0,1 1 0,-1-1 0,1 1 0,0-1 0,-1 1-1,1-1 1,0 1 0,0-1 0,0 1 0,0-1 0,0 1-1,1-1 1,-1 1 0,0-1 0,1 1 0,-1-1 0,1 0 0,-1 1-1,1-1 1,0 0 0,0 1 0,1 1 0,-1-2-16,0-1 0,1 1 1,-1 0-1,0-1 1,0 0-1,1 1 0,-1-1 1,1 0-1,-1 1 0,0-1 1,1 0-1,-1 0 0,0 0 1,1 0-1,-1 0 0,1-1 1,-1 1-1,0 0 0,1 0 1,-1-1-1,0 1 0,1-1 1,-1 0-1,0 1 0,0-1 1,0 0-1,2-1 0,2-1 101,0 0 1,0 0-1,0-1 0,8-8 0,-9 7 5,1 0 0,-1 0 0,0-1 0,0 1 0,0-1 0,-1 0 0,0 0 0,0 0 0,-1 0 0,1 0 0,-1-1 0,-1 1 0,3-13 0,-9 9 751,3 12-582,6 7-302,11 12-317,-6-11-2704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8:10.294"/>
    </inkml:context>
    <inkml:brush xml:id="br0">
      <inkml:brushProperty name="width" value="0.05" units="cm"/>
      <inkml:brushProperty name="height" value="0.05" units="cm"/>
      <inkml:brushProperty name="color" value="#AB008B"/>
    </inkml:brush>
  </inkml:definitions>
  <inkml:trace contextRef="#ctx0" brushRef="#br0">101 1 9944,'0'0'5644,"-10"4"-5231,6-2-378,-38 20 471,38-20-376,0 1-1,1-1 1,-1 1 0,1 0 0,-1 0-1,1 0 1,0 0 0,1 1-1,-1-1 1,-4 8 0,6-5 43,-1 0 0,1 0 0,1 0 0,-1 1 0,1-1 0,0 0 0,0 0 0,1 1-1,0-1 1,2 7 0,-3-13-145,0 1-1,0-1 0,0 0 0,0 1 1,0-1-1,1 0 0,-1 1 0,0-1 1,0 0-1,0 1 0,0-1 0,1 0 1,-1 0-1,0 1 0,0-1 0,1 0 1,-1 0-1,0 1 0,0-1 0,1 0 1,-1 0-1,0 0 0,1 0 0,-1 1 1,0-1-1,1 0 0,-1 0 0,0 0 1,1 0-1,-1 0 0,0 0 0,1 0 1,-1 0-1,1 0 0,8-9 560,2-20-20,-10 20-435,0-1 194,0 0 1,-1-1-1,-3-19 1,-4 22 20,5 8-134,7 4-152,11 5-139,31 14 0,-24-15-2794</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8:12.172"/>
    </inkml:context>
    <inkml:brush xml:id="br0">
      <inkml:brushProperty name="width" value="0.05" units="cm"/>
      <inkml:brushProperty name="height" value="0.05" units="cm"/>
      <inkml:brushProperty name="color" value="#AB008B"/>
    </inkml:brush>
  </inkml:definitions>
  <inkml:trace contextRef="#ctx0" brushRef="#br0">1 858 6128,'0'0'10717,"12"7"-10345,39 22-4,-47-27-290,0-1 0,0 1 0,0-1 0,-1 0 0,1 0 0,0 0 0,1 0 0,-1-1 0,0 0 0,0 0 0,0 0 0,0 0 0,0 0 0,0-1 0,0 0 0,7-2 0,-3 0 109,1-1 0,-1 0 0,0 0 0,0-1 0,9-7 0,-8 4-56,1 0 1,-1-1 0,-1 0 0,1-1-1,-2 0 1,1 0 0,-1-1 0,-1 1 0,0-1-1,-1-1 1,0 1 0,0-1 0,-1 0-1,-1 0 1,0 0 0,-1-1 0,0 1-1,-1-1 1,0 1 0,-1-1 0,-1-13-1,-3 2 28,0-10 105,-2 0 1,-14-44-1,-14-16 324,19 56-243,1-1-1,2 0 1,-12-69 0,23 104-329,1 0 0,0 0 0,-1 1 0,2-1 0,-1 0 0,0 0 0,1 1 0,-1-1 0,1 0 0,0 1-1,1-1 1,-1 0 0,0 1 0,1 0 0,0-1 0,0 1 0,0 0 0,0 0 0,0 0 0,1 0 0,0 0 0,-1 1 0,1-1 0,0 1 0,0 0 0,0-1 0,0 1 0,1 1 0,-1-1 0,1 0 0,-1 1 0,1 0 0,-1 0 0,6-1 0,10-4-27,0 2 0,0 0 1,0 1-1,0 0 0,1 2 1,-1 0-1,0 2 0,1 0 1,34 7-1,-19 0-32,0 2 0,-1 2 0,-1 1-1,50 27 1,-64-29 15,-1 1 0,0 0 0,-1 2-1,0 0 1,-1 1 0,0 1 0,-2 0 0,23 32 0,-34-42 28,1 0 0,-1 0 0,0 1 1,0-1-1,-1 1 0,0 0 1,0 0-1,-1 0 0,0 0 1,0 0-1,0 0 0,-1 0 1,0 0-1,-1 0 0,1 0 1,-1 0-1,-1 0 0,-3 12 1,-4 5 17,-1 1 0,-1-1 1,-24 37-1,19-33 13,-19 33 33,-41 75 146,75-134-206,1-1 0,-1 1 0,0 0 0,1-1 1,-1 1-1,1 0 0,0 0 0,-1-1 1,1 1-1,0 0 0,0 0 0,0 0 1,0 0-1,1-1 0,-1 1 0,0 0 0,1 0 1,-1-1-1,1 1 0,0 0 0,0-1 1,-1 1-1,1 0 0,0-1 0,0 1 1,1-1-1,-1 0 0,0 1 0,0-1 0,1 0 1,-1 0-1,0 0 0,1 0 0,-1 0 1,4 2-1,4 2 2,0-1 0,1 0 0,-1 0 1,1 0-1,11 1 0,5 1 13,0-2 1,36 2-1,-13-3 78,-32 0-52,-12-2-28,-1 0 1,1-1 0,-1 1-1,1-1 1,0 0 0,-1 0 0,7-2-1,49-5-250,-48 4-3311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8:12.745"/>
    </inkml:context>
    <inkml:brush xml:id="br0">
      <inkml:brushProperty name="width" value="0.05" units="cm"/>
      <inkml:brushProperty name="height" value="0.05" units="cm"/>
      <inkml:brushProperty name="color" value="#AB008B"/>
    </inkml:brush>
  </inkml:definitions>
  <inkml:trace contextRef="#ctx0" brushRef="#br0">371 15 10040,'0'0'6430,"-12"-3"-5875,11 2-539,-9-1 140,1-1-1,0 1 1,-1 1 0,1 0-1,-1 0 1,1 1-1,-1 0 1,0 1-1,-15 2 1,24-3-148,-104 33 1518,92-28-1317,1 1-1,-1 0 1,1 1-1,0 0 1,-20 17-1,27-20-115,1 0 0,0 0 1,-1 1-1,1-1 0,1 1 0,-1 0 1,1 0-1,-1 0 0,2 0 0,-5 10 1,6-13-59,1 1 1,0 0 0,-1-1-1,1 1 1,0 0 0,0-1 0,1 1-1,-1-1 1,0 1 0,1 0-1,0-1 1,-1 1 0,1-1-1,0 0 1,0 1 0,1-1 0,-1 0-1,0 1 1,1-1 0,-1 0-1,1 0 1,0 0 0,0 0-1,0-1 1,0 1 0,0 0 0,3 1-1,2 2 19,1 0 0,0-1 0,0 0 0,0 0 0,0-1 0,1 0 1,0 0-1,-1-1 0,1 0 0,10 0 0,9 1 76,-1-2-1,29-2 1,12-7-108,117-27 0,-122 21-2743</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8:25.167"/>
    </inkml:context>
    <inkml:brush xml:id="br0">
      <inkml:brushProperty name="width" value="0.05" units="cm"/>
      <inkml:brushProperty name="height" value="0.05" units="cm"/>
      <inkml:brushProperty name="color" value="#004F8B"/>
    </inkml:brush>
  </inkml:definitions>
  <inkml:trace contextRef="#ctx0" brushRef="#br0">152 1 3504,'0'0'7629,"3"10"-7385,5 33 4,-8-42-220,0 1 0,0 0 0,0-1 0,0 1 0,0-1 0,0 1 0,-1 0-1,1-1 1,-1 1 0,1-1 0,-1 1 0,0-1 0,0 1 0,1-1 0,-1 0 0,0 1 0,0-1 0,0 0 0,0 0 0,-1 0 0,0 2 0,-4 4 116,-41 62 1153,25-40-674,-21 40 1,38-60-479,1 0 0,0 0-1,0 1 1,1-1 0,1 1 0,-1 0-1,1 0 1,1 0 0,-1 12 0,2-21-118,0 0 1,0 1 0,0-1-1,0 1 1,0-1 0,0 0 0,0 1-1,1-1 1,-1 1 0,0-1 0,1 0-1,-1 0 1,1 1 0,-1-1 0,1 0-1,0 0 1,0 1 0,-1-1 0,1 0-1,0 0 1,0 0 0,0 0 0,0 0-1,0 0 1,0-1 0,1 1 0,-1 0-1,0-1 1,0 1 0,1 0 0,-1-1-1,0 1 1,1-1 0,-1 0 0,0 1-1,1-1 1,-1 0 0,0 0-1,1 0 1,-1 0 0,1 0 0,-1 0-1,0 0 1,1-1 0,2 0 0,2-1 40,1 1 1,0-2 0,-1 1 0,1-1 0,-1 0 0,0 0-1,12-9 1,-8 4 21,1-1 0,-1 0-1,-1-1 1,0 0 0,0 0-1,10-18 1,-11 10 242,-8 17-57,-4 11-174,3-4-91,-4 9 33,2 0 0,0 1-1,-2 22 1,5-33-28,0 0 0,0 0 0,1 0 1,-1 0-1,1 0 0,0 1 0,1-2 0,-1 1 0,1 0 0,0 0 1,0 0-1,1-1 0,0 1 0,5 6 0,-4-5 9,1 0 0,1 0 0,-1 0 1,1-1-1,0 0 0,0-1 0,0 1 0,1-1 0,11 6 0,-12-8 1,0 0-1,0-1 0,1 1 0,-1-1 0,0-1 1,1 1-1,-1-1 0,0 0 0,1 0 0,-1-1 1,0 1-1,10-4 0,-5 1 21,0 0-1,0-1 1,-1-1-1,0 1 1,0-2-1,0 1 1,12-10-1,59-56 461,-77 67-469,5-6 64,0 0 0,-1 0-1,-1-1 1,8-14-1,-5 9 22,-8 12-108,-1 1 0,0 0 1,0 0-1,0-1 0,0 1 0,0-1 1,-1 1-1,1 0 0,-1-1 0,0 1 1,0-1-1,-1 1 0,1-1 0,0 1 0,-1-1 1,0 1-1,0-1 0,0 1 0,-1 0 1,1 0-1,-1 0 0,1 0 0,-1 0 1,0 0-1,0 0 0,0 0 0,-1 1 0,1-1 1,-1 1-1,1-1 0,-1 1 0,0 0 1,0 0-1,0 0 0,0 1 0,0-1 1,0 1-1,-4-2 0,-15-5 34,16 5-3174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8:26.554"/>
    </inkml:context>
    <inkml:brush xml:id="br0">
      <inkml:brushProperty name="width" value="0.05" units="cm"/>
      <inkml:brushProperty name="height" value="0.05" units="cm"/>
      <inkml:brushProperty name="color" value="#004F8B"/>
    </inkml:brush>
  </inkml:definitions>
  <inkml:trace contextRef="#ctx0" brushRef="#br0">1 107 14568,'0'0'1146,"11"-10"-891,4-6-164,-6 7-19,0-1 1,1 2 0,0 0 0,12-8-1,-17 13 32,1 0 0,0 0-1,0 1 1,1-1-1,-1 2 1,0-1-1,9-1 1,9-2 138,-19 4-185,0 0 0,0 0 0,0 0 0,0 1 0,0 0 0,0 0 0,0 0 0,0 1 0,0 0 0,0 0 0,7 2 0,-10-2-30,0 0 0,1-1 0,-1 1 0,0 1-1,0-1 1,1 0 0,-1 1 0,0-1 0,0 1 0,-1-1 0,1 1 0,0 0 0,0 0 0,-1 0 0,1 0 0,-1 0 0,0 0 0,1 0 0,-1 0 0,0 1 0,0-1 0,-1 0 0,1 1-1,0 4 1,-1-2 8,-1 1 0,0-1 0,-1 1 0,1-1-1,-1 1 1,0-1 0,-1 0 0,1 0 0,-1 0-1,-4 4 1,5-4-6,-9 11 104,-2 0 0,1-1 0,-2 0 0,-18 16 0,6-6 192,13-14 364,16-8-482,-3-3-202,0 0 0,0 1 1,0-1-1,1 0 0,-1 0 0,0 1 0,0-1 0,0 0 0,0 0 0,0 1 0,1-1 1,-1 0-1,0 0 0,0 1 0,0-1 0,1 0 0,-1 0 0,0 0 0,0 0 1,1 1-1,-1-1 0,0 0 0,0 0 0,1 0 0,-1 0 0,0 0 0,1 0 0,-1 0 1,0 0-1,0 0 0,1 0 0,-1 0 0,30-2 239,0-1 1,54-13-1,-71 13-165,7-2 59,1 1-1,39-3 1,-54 7-168,0 0 0,1 0 0,-1 1-1,0 0 1,0 0 0,0 0 0,0 1-1,0 0 1,-1 0 0,1 1 0,0-1 0,-1 1-1,0 0 1,7 6 0,8 6-2905</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8:28.230"/>
    </inkml:context>
    <inkml:brush xml:id="br0">
      <inkml:brushProperty name="width" value="0.05" units="cm"/>
      <inkml:brushProperty name="height" value="0.05" units="cm"/>
      <inkml:brushProperty name="color" value="#004F8B"/>
    </inkml:brush>
  </inkml:definitions>
  <inkml:trace contextRef="#ctx0" brushRef="#br0">1 185 6224,'0'0'9742,"0"-11"-9444,1-33-12,-1 42-230,0 0 0,1 0 1,-1 0-1,1 0 0,-1 0 0,1 0 0,0 0 0,0 0 0,0 0 0,0 0 1,0 1-1,0-1 0,0 0 0,1 1 0,-1-1 0,1 1 0,-1-1 1,1 1-1,0 0 0,-1 0 0,1 0 0,2-2 0,6-3 208,1-1-121,0 1 0,0 0 1,1 1-1,0 0 0,0 1 1,0 0-1,17-3 0,-7 3 10,1 1 1,30-1-1,23-3 159,-5-1 63,-44 7 18,33-8 1,-29 6 1003,-15 3-1577,-4 0-2765</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8:29.291"/>
    </inkml:context>
    <inkml:brush xml:id="br0">
      <inkml:brushProperty name="width" value="0.05" units="cm"/>
      <inkml:brushProperty name="height" value="0.05" units="cm"/>
      <inkml:brushProperty name="color" value="#004F8B"/>
    </inkml:brush>
  </inkml:definitions>
  <inkml:trace contextRef="#ctx0" brushRef="#br0">373 56 5824,'0'0'9022,"-12"-8"-8570,-43-25-24,49 30-352,0 1-1,1 0 0,-1 0 1,0 0-1,0 1 0,0 0 1,0 0-1,-1 1 1,1 0-1,0 0 0,0 0 1,-8 2-1,1-1 88,3 0-18,1 1-1,0 1 1,0-1 0,0 1 0,0 1-1,1 0 1,-1 0 0,1 1 0,-11 7-1,10-6-1,0 1 0,1 0 0,0 0 0,1 0 0,-1 1-1,2 0 1,-1 0 0,-5 10 0,6-8 24,2-1 0,-1 1 0,1 1 1,0-1-1,1 0 0,-3 20 0,5-23-69,1-1 0,0 1-1,0-1 1,1 0 0,-1 1 0,2-1 0,-1 1-1,1-1 1,-1 0 0,2 0 0,-1 0 0,6 10-1,-3-8-36,-1 0 0,2 0 0,-1-1-1,1 1 1,0-1 0,1-1-1,0 1 1,0-1 0,0 0 0,1-1-1,0 1 1,0-1 0,0-1 0,0 0-1,1 0 1,0-1 0,0 0-1,0 0 1,12 1 0,5 1 84,0-2-1,38-1 1,-5 0 228,-53-2-328,1 0 0,0-1 0,0 0 1,0 0-1,-1-1 0,1 0 0,-1 0 1,8-3-1,3-3 87,28-17-1,-27 13-160,0-1 0,-1-1 0,21-20 0,-10 0-3337</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8:30.295"/>
    </inkml:context>
    <inkml:brush xml:id="br0">
      <inkml:brushProperty name="width" value="0.05" units="cm"/>
      <inkml:brushProperty name="height" value="0.05" units="cm"/>
      <inkml:brushProperty name="color" value="#004F8B"/>
    </inkml:brush>
  </inkml:definitions>
  <inkml:trace contextRef="#ctx0" brushRef="#br0">1 157 5720,'0'0'10400,"0"-10"-9902,3-34-19,-2 41-419,0 1 1,0-1-1,0 1 1,1-1-1,-1 1 0,1-1 1,0 1-1,0 0 1,0 0-1,0 0 1,0 0-1,0 0 1,1 0-1,-1 1 0,1-1 1,-1 1-1,1 0 1,4-2-1,1-1 168,22-15 589,-19 11-462,1 1-1,19-10 1,-28 16-275,1 0 1,-1 0-1,0 0 0,1 0 0,-1 0 1,1 1-1,-1-1 0,1 1 0,-1 0 1,1 0-1,0 0 0,-1 1 0,1-1 1,5 2-1,-5 0 25,1-1-1,0 1 1,-1 0-1,1 0 1,-1 0-1,1 1 1,-1 0-1,0 0 1,0 0-1,5 5 1,-7-5-74,0-1 0,-1 1 0,1 0 1,-1 0-1,0-1 0,0 1 1,0 0-1,0 0 0,0 0 0,-1 0 1,1 0-1,-1 0 0,0 0 1,0 1-1,0-1 0,0 0 0,0 0 1,-2 4-1,0 3 18,-1-1 0,0 0 0,0 1 0,-1-1 0,0 0 0,0-1 0,-1 1 0,-8 10 0,-54 60 222,56-66-228,6-9-22,0 1 1,-1-1 0,1 0 0,-1 0-1,-7 3 1,7-3 43,0-1-1,1 1 1,-11 9 0,15-13-61,1 0 0,0 1-1,0-1 1,0 0 0,-1 1 0,1-1 0,0 0-1,0 1 1,0-1 0,0 1 0,0-1 0,0 0 0,0 1-1,0-1 1,0 1 0,0-1 0,0 0 0,0 1-1,0-1 1,0 0 0,0 1 0,0-1 0,0 1 0,0-1-1,0 0 1,1 1 0,-1-1 0,0 0 0,0 1-1,1-1 1,-1 0 0,0 1 0,0-1 0,1 0 0,-1 0-1,0 1 1,1-1 0,-1 0 0,0 0 0,1 0-1,-1 1 1,0-1 0,1 0 0,0 0 0,20 10 103,-17-8-94,3 0 18,0 1 0,0-1 0,0-1 0,1 0 1,-1 0-1,0 0 0,1-1 0,-1 0 0,11-1 0,11 0 74,-10 2-6,-14-1-41,1 1 1,-1-1 0,0 0-1,0-1 1,9-1 0,45-7 351,-2 1-744,-25-4-2908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28:24.205"/>
    </inkml:context>
    <inkml:brush xml:id="br0">
      <inkml:brushProperty name="width" value="0.05" units="cm"/>
      <inkml:brushProperty name="height" value="0.05" units="cm"/>
      <inkml:brushProperty name="color" value="#008C3A"/>
    </inkml:brush>
  </inkml:definitions>
  <inkml:trace contextRef="#ctx0" brushRef="#br0">409 34 5416,'0'0'2696,"-10"-4"-2392,3 1-236,-6-3 249,0 0 0,-1 2 1,-20-6-1,26 10-72,1 0 1,-1 0-1,0 1 0,1 0 0,-1 1 1,1 0-1,-8 2 0,-2 1 205,2-1-140,0 2 1,0-1-1,0 2 1,1 0-1,0 0 0,0 2 1,1 0-1,0 0 1,1 1-1,-19 18 1,24-18-187,1-1 1,0 1 0,1 0 0,-1 1 0,2 0 0,-7 21 0,8-24-81,1-2 8,-1 0 0,1 0-1,0 1 1,1 0 0,-1-1-1,2 1 1,-1 0 0,0-1-1,1 1 1,1 0 0,-1 0-1,1-1 1,0 1 0,0 0-1,1-1 1,0 1 0,0-1-1,1 0 1,0 0 0,4 9-1,4 4 63,-10-16-88,1 1 0,-1-1 0,1 0-1,0 0 1,0 0 0,0 0-1,1-1 1,-1 1 0,1 0 0,-1-1-1,7 4 1,-4-2-4,0-1 0,0-1-1,0 1 1,0-1 0,1 0-1,-1 0 1,1 0 0,0-1 0,-1 0-1,1 0 1,0 0 0,0-1 0,0 0-1,0 0 1,-1 0 0,9-2-1,16-1 69,-1-1 0,-1-2-1,30-9 1,41-10 120,-77 22-171,0-2-1,-1-1 1,1 0-1,-1-2 1,38-19-1,-39 15-13,-6 5 31,-1-2 0,0 1 1,22-20-1,-34 26-44,0 1 1,-1-1 0,1 1 0,0-1-1,-1 1 1,1-1 0,-1 0-1,0 0 1,1 1 0,-1-1 0,0 0-1,0 1 1,0-1 0,0 0 0,0 0-1,-1 1 1,1-1 0,0 0-1,-1 1 1,1-1 0,-1 0 0,0 1-1,0-3 1,-21-36 140,10 25-109,0 0-1,-1 2 1,0 0-1,-21-16 0,-3-3 63,34 29-95,0 0 0,0 0-1,-1 1 1,1-1 0,-1 1 0,1 0 0,-1 0-1,0 0 1,-6-1 0,-11-7 60,19 8-68,-1 0-1,1 1 1,-1 0-1,1 0 1,-1 0-1,0 0 1,1 0-1,-7-1 0,-23-3 29,26 3-22,-1 1 0,1 0 0,-1 0-1,1 1 1,-1 0 0,0 0 0,-9 2 0,-21 4 12,17-3-28,1 1 1,-29 10-1,47-14-1,1 0 0,-1 0 0,1 0 0,-1 1 0,1-1 0,0 0 0,-1 0 0,1 1 0,-1-1 0,1 0 0,0 1 0,-1-1 0,1 0 0,0 1 1,-1-1-1,1 1 0,0-1 0,-1 0 0,1 1 0,0-1 0,0 1 0,0-1 0,-1 1 0,1-1 0,0 1 0,0-1 0,0 1 0,0-1 0,0 1 0,0-1 0,0 1 0,0-1 0,0 1 0,0-1 0,0 1 0,0-1 0,1 1 0,-1-1 0,0 0 0,0 1 0,0-1 0,1 1 0,-1-1 0,0 1 0,0-1 0,1 0 1,0 1-1,20 23-388,-15-19 273,13 16-2569</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8:31.613"/>
    </inkml:context>
    <inkml:brush xml:id="br0">
      <inkml:brushProperty name="width" value="0.05" units="cm"/>
      <inkml:brushProperty name="height" value="0.05" units="cm"/>
      <inkml:brushProperty name="color" value="#004F8B"/>
    </inkml:brush>
  </inkml:definitions>
  <inkml:trace contextRef="#ctx0" brushRef="#br0">145 1 8640,'0'0'4490,"-3"13"-4068,-38 187 1328,36-166-1264,2 0-1,1 47 0,2-48 13,-4 39-1,0 20 357,-3 170 1396,5-232-1640,-2-1 0,-1 1 1,-1-1-1,-16 47 1,21-75-554,1 0 0,-1 1 1,1-1-1,-1 0 0,1 0 1,-1 0-1,0 0 0,1 0 1,-1 0-1,0 0 0,0 0 1,0 0-1,1 0 0,-1 0 1,0 0-1,0-1 0,-1 1 0,1 0 1,0-1-1,0 1 0,0-1 1,0 1-1,-1-1 0,-1 1 1,3-1-37,-1 0 1,1 0-1,-1 0 1,1-1-1,-1 1 1,1 0-1,-1 0 1,1 0-1,-1 0 1,1-1-1,-1 1 1,1 0 0,0-1-1,-1 1 1,1 0-1,-1-1 1,1 1-1,0 0 1,-1-1-1,1 1 1,0-1-1,0 1 1,-1-1-1,0-1-20,1 0-1,-1 0 0,1 1 1,0-1-1,-1 0 0,1 0 1,0 0-1,0 1 0,0-1 1,1-2-1,4-26 54,1 1 1,1 1-1,2-1 0,22-47 1,-23 63-42,1-1 0,0 2 0,1-1 0,0 1 0,1 0 0,1 1 0,20-16 0,-11 9-2,-8 7 14,27-18 1,-36 27-14,1-1 0,0 0 0,-1 1 0,1 0 0,0 0 0,0 0 0,0 1 0,1 0 0,-1 0 0,5-1 1,-7 2-10,-1 1 0,1-1 1,-1 1-1,1-1 0,-1 1 1,1 0-1,-1 0 1,0 0-1,0 0 0,1 0 1,-1 0-1,0 1 0,0-1 1,0 1-1,-1 0 1,1-1-1,0 1 0,0 0 1,-1 0-1,1 0 0,-1 0 1,0 0-1,2 3 1,-1-1-4,-1-1 1,1 1 0,-1 0 0,0-1 0,0 1 0,0 0 0,0 0 0,-1 0-1,1 0 1,-1 0 0,0 0 0,0 0 0,-2 7 0,-1-1-9,0 0 0,-1 0 0,0 0 0,0-1 0,-1 1 0,-1-1 0,1 0 0,-11 11 0,12-15 10,0-1 1,0 0-1,0 0 0,0-1 1,0 1-1,-1-1 1,0 0-1,1 0 0,-1 0 1,0-1-1,-1 0 0,1 0 1,0 0-1,-1 0 0,1-1 1,-1 0-1,-9 0 1,-5 1 29,17-1-22,0-1 0,1 1 0,-1-1 0,0 0 0,0 0 0,0 0-1,0-1 1,1 1 0,-1-1 0,-3 0 0,26 12 109,21 7-130,-18-8 44,-1 1-1,0 0 1,0 2 0,-1 0-1,30 26 1,-33-26 8,20 11 75,-30-20-48,0 0-1,-1 1 1,1 0-1,11 11 0,0-4 301,-4-3-798,-7-1-3001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8:32.741"/>
    </inkml:context>
    <inkml:brush xml:id="br0">
      <inkml:brushProperty name="width" value="0.05" units="cm"/>
      <inkml:brushProperty name="height" value="0.05" units="cm"/>
      <inkml:brushProperty name="color" value="#004F8B"/>
    </inkml:brush>
  </inkml:definitions>
  <inkml:trace contextRef="#ctx0" brushRef="#br0">1 153 6016,'0'0'8890,"6"-11"-8403,-1 2-344,1 1 0,0-1 0,1 1 0,-1 0 0,1 1-1,1-1 1,-1 1 0,1 1 0,17-11 0,-10 8 148,1 1-1,-1 0 1,2 1-1,-1 1 0,1 0 1,25-4-1,-38 10-196,1 0 0,-1 0 0,0 1 0,1-1-1,-1 1 1,0 0 0,0 0 0,0 1-1,8 3 1,-10-5-51,0 1-1,0 0 1,0 1-1,0-1 0,0 0 1,-1 0-1,1 1 1,0-1-1,-1 1 1,1 0-1,-1-1 0,1 1 1,-1 0-1,0 0 1,1 0-1,-1 0 1,0 0-1,1 4 0,-1 2 35,0 1 0,-1-1 0,1 1 0,-2-1 0,1 0 0,-1 1 0,-1-1 0,1 0 0,-1 0 0,-1 0 0,1 0 0,-1 0 0,-7 12 0,-2 0 110,-1-1-1,-1 0 1,-27 29-1,32-34 8,9-12-165,-1-1 1,0 0-1,1 1 1,-1-1-1,0 0 1,0 0 0,0 1-1,0-1 1,0 0-1,0 0 1,-2 1-1,3-1-21,0-1 1,-1 0-1,1 0 0,0 0 0,-1 0 0,1 0 1,0 0-1,0 1 0,-1-1 0,1 0 0,0 0 1,-1 1-1,1-1 0,0 0 0,0 0 0,0 1 1,-1-1-1,1 0 0,0 0 0,0 1 0,0-1 1,0 0-1,0 1 0,-1-1 0,1 0 0,0 1 1,0-1-1,0 0 0,0 1 0,0 0 0,8 7 188,22 7 73,-22-12-198,6 2 21,0-1 0,1 0 0,-1-1 0,1 0 0,0-1 0,0-1 0,0-1 0,17-1 0,-15 1-45,0 0 0,0 0 0,0 2 1,0 0-1,-1 1 0,17 5 0,-16 0-3208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9:00.560"/>
    </inkml:context>
    <inkml:brush xml:id="br0">
      <inkml:brushProperty name="width" value="0.05" units="cm"/>
      <inkml:brushProperty name="height" value="0.05" units="cm"/>
      <inkml:brushProperty name="color" value="#004F8B"/>
    </inkml:brush>
  </inkml:definitions>
  <inkml:trace contextRef="#ctx0" brushRef="#br0">0 800 5920,'0'0'8138,"10"-1"-7868,9 0-175,2-1 148,-1 0-1,1-1 0,0-1 0,34-11 0,-34 5 27,-1-1 0,-1 0 0,0-2-1,33-27 1,-44 32-154,-1-1 1,0 0-1,0-1 0,-1 1 0,0-1 1,9-21-1,-14 29-89,0-1 1,-1 0-1,1 0 1,-1 1 0,0-1-1,0 0 1,0 0-1,0 0 1,-1 1-1,1-1 1,-1 0-1,1 0 1,-1 1-1,0-1 1,0 1-1,-2-4 1,-23-39 212,-9-2 277,-2 2-1,-3 1 0,-57-50 1,93 90-475,1 0 1,0 0-1,0 0 1,0 0-1,1-1 1,0 1-1,-1-1 0,2 1 1,-1-1-1,0 0 1,1 0-1,0 0 1,0 0-1,0 0 1,1 0-1,0 0 1,0 0-1,0 0 1,2-10-1,0 10-17,1-1 0,0 1 0,0-1 0,0 1-1,1 0 1,0 0 0,0 0 0,0 1 0,8-8 0,-6 7 4,5-5-12,0 1 1,0 1 0,0 0 0,1 0 0,0 1-1,1 1 1,17-7 0,1 3 11,58-14-1,-75 21-15,-1 1 0,1 1 0,0 0 0,0 1 0,0 0 0,0 1 0,0 1 0,0 0 0,0 1 0,-1 0 0,1 1 0,-1 0 1,0 2-1,0-1 0,12 8 0,-15-7-3,-1 1 1,1 0 0,-1 0-1,-1 1 1,1 0 0,-1 0-1,-1 1 1,0 0-1,0 0 1,0 1 0,-1 0-1,-1 0 1,0 1 0,0-1-1,-1 1 1,0 0 0,-1 0-1,2 15 1,-2-5 29,-1 0-1,-1 0 1,0 0-1,-2 0 1,-1 0-1,0 0 1,-9 34-1,6-40 5,0 0 0,0 0-1,-1 0 1,-1-1-1,-1 0 1,0 0 0,0-1-1,-2 0 1,1-1 0,-20 20-1,19-25 19,0 1 0,0-2 0,-1 1-1,-14 5 1,25-11-58,-4 3 167,12-3-93,26-4-58,-16 1 7,28-1 43,73 4 0,-94 1-20,-1 2 1,0 0-1,1 2 1,40 14-1,-32-1 85,-12-5-37,-8-3 133,-12-6-3781</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9:01.518"/>
    </inkml:context>
    <inkml:brush xml:id="br0">
      <inkml:brushProperty name="width" value="0.05" units="cm"/>
      <inkml:brushProperty name="height" value="0.05" units="cm"/>
      <inkml:brushProperty name="color" value="#004F8B"/>
    </inkml:brush>
  </inkml:definitions>
  <inkml:trace contextRef="#ctx0" brushRef="#br0">2 119 10040,'0'0'4312,"6"14"-3880,-1 0-317,1 3 65,0 0-1,-1 1 1,5 32 0,3 46 633,-4-16 133,22 86 0,-7-45 40,-15-68-217,-7-36 219,-8-43-585,-47-185 74,1 1-38,45 173-333,-2-53 0,8 74-84,1 1 1,1-1-1,0 1 1,1 0-1,1-1 1,5-16-1,-7 27-24,2 0-1,-1-1 1,0 1 0,1 0-1,0 0 1,0 0-1,1 1 1,-1-1 0,1 1-1,0 0 1,0 0 0,0 0-1,1 0 1,8-5 0,-10 8 0,-1-1 0,1 1 1,0 0-1,0 0 1,0 1-1,0-1 1,0 0-1,-1 1 0,1 0 1,0 0-1,0 0 1,0 0-1,0 0 1,0 0-1,0 1 0,0-1 1,0 1-1,0 0 1,0 0-1,-1 0 1,1 0-1,0 1 0,-1-1 1,1 1-1,-1 0 1,1-1-1,-1 1 0,0 0 1,3 4-1,10 9 31,-1 0 0,0 2 0,14 22 0,-24-32-17,0 0-1,-1-1 0,1 2 1,-1-1-1,0 0 1,-1 1-1,0-1 0,0 1 1,-1-1-1,1 1 1,-2 0-1,1 10 0,-2-14 4,1-1 0,-1 0 0,0 1-1,0-1 1,-1 0 0,1 0 0,0 0-1,-1 0 1,0 0 0,0 0 0,0 0-1,0 0 1,0-1 0,-1 1 0,1-1 0,-1 0-1,1 0 1,-1 0 0,-3 2 0,-7 4 52,0-1 0,0-1 0,-16 5 1,23-9-34,0 1-1,0-1 0,-1-1 0,1 1 0,0-1 0,-1 0 0,1-1 1,-1 1-1,1-1 0,0-1 0,-1 1 0,1-1 0,-1 0 0,1-1 0,0 1 0,-7-4 0,12 5-27,0-1-1,0 1 1,1-1-1,-1 0 1,0 0-1,0 1 1,1-1-1,-1 0 1,1 0-1,-1 0 1,1 0-1,-1 0 1,1 0-1,-1 0 1,1 0 0,0 0-1,0 0 1,-1 0-1,1 0 1,0 0-1,0 0 1,0 0-1,0 0 1,0 0-1,0 0 1,0 0-1,1 0 1,0-2-1,10-26-2176,-9 26 920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9:02.596"/>
    </inkml:context>
    <inkml:brush xml:id="br0">
      <inkml:brushProperty name="width" value="0.05" units="cm"/>
      <inkml:brushProperty name="height" value="0.05" units="cm"/>
      <inkml:brushProperty name="color" value="#004F8B"/>
    </inkml:brush>
  </inkml:definitions>
  <inkml:trace contextRef="#ctx0" brushRef="#br0">1 118 6928,'0'0'7673,"0"-10"-7336,1-32-17,-1 39-274,1 0-1,0 0 1,0 0-1,1 0 1,-1 1-1,0-1 0,1 1 1,0-1-1,0 1 1,0 0-1,0-1 1,0 1-1,0 0 1,0 0-1,0 0 1,1 1-1,-1-1 1,4-1-1,-3 1 14,0 0 11,1 0-1,0-1 1,0 1 0,0 1-1,0-1 1,0 1 0,0 0-1,0-1 1,0 2 0,0-1 0,1 0-1,-1 1 1,0 0 0,1 0-1,-1 0 1,0 1 0,7 1-1,-6-1-4,0 1 0,0 0 0,0 1 0,0-1 0,-1 1-1,1 0 1,-1 0 0,1 0 0,-1 1 0,0-1 0,0 1-1,4 7 1,-2-5-8,-2 1 0,1-1 0,-1 1-1,0 1 1,0-1 0,-1 1 0,0-1-1,-1 1 1,1 0 0,-2 0 0,1 0-1,-1 0 1,0 0 0,0 0 0,-1 0-1,-1 1 1,1-1 0,-2 8 0,-2-6 14,0 0 0,-1-1 0,0 0 0,0 1 0,-1-2 0,0 1 0,-1-1 0,1 0 0,-2 0 0,-13 11 0,5-4 78,14-12-117,-1-1-1,0 0 0,1-1 0,-1 1 0,0-1 0,0 1 1,0-1-1,-1 0 0,1 0 0,0 0 0,0 0 1,0-1-1,-1 1 0,1-1 0,0 0 0,-1 0 1,-4 0-1,8 0-27,0-1 0,-1 1 0,1 0 0,0 0 1,0 0-1,-1 0 0,1 0 0,0 0 0,0 0 1,-1 0-1,1 0 0,0 0 0,-1 0 0,1 0 1,0 0-1,0 0 0,-1 1 0,1-1 0,0 0 1,0 0-1,0 0 0,-1 0 0,1 0 0,0 0 1,0 1-1,-1-1 0,1 0 0,0 0 0,0 0 0,0 1 1,0-1-1,-1 0 0,1 0 0,0 1 0,11-1 96,94-23 136,-18 5-54,-53 10 46,67-4-1,-36 5-5,-58 7-199,1-1 1,-1 1-1,14 1 1,-4 2-2862</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9:13.108"/>
    </inkml:context>
    <inkml:brush xml:id="br0">
      <inkml:brushProperty name="width" value="0.05" units="cm"/>
      <inkml:brushProperty name="height" value="0.05" units="cm"/>
      <inkml:brushProperty name="color" value="#004F8B"/>
    </inkml:brush>
  </inkml:definitions>
  <inkml:trace contextRef="#ctx0" brushRef="#br0">225 1 3112,'0'0'10453,"-6"11"-10202,-45 72 459,38-63-514,6-9-18,-1 0-1,0 0 0,0 0 1,-18 15-1,19-18-90,0 0 1,0 1-1,1 0 0,1 0 1,-1 0-1,1 1 0,1 0 1,0 0-1,-3 11 1,-11 21 159,15-34-183,-1-1 0,1 1 0,1 0 0,-1 0-1,1 0 1,1 0 0,-1 0 0,1 1 0,1-1 0,0 0 0,0 0-1,0 1 1,1-1 0,0 0 0,1 0 0,0 0 0,0 0 0,5 11-1,-6-16-39,1 0-1,-1-1 1,1 1-1,-1 0 1,1-1-1,0 0 1,0 1-1,0-1 1,0 0-1,0 0 1,1 0-1,-1 0 1,0 0-1,1-1 1,0 1-1,-1-1 1,1 0-1,0 1 1,0-1-1,0-1 1,-1 1-1,1 0 1,0-1-1,0 1 1,0-1-1,0 0 1,0 0-1,0 0 1,0 0-1,0-1 1,0 1-1,0-1 1,0 0-1,0 0 1,3-1-1,2-1 12,-1 0-1,0-1 0,1 0 0,-2 0 0,1 0 1,0-1-1,-1 0 0,0 0 0,0-1 0,0 0 1,-1 0-1,5-7 0,9-16 154,-2 0 1,-2-1-1,20-50 0,-31 64 16,-3 10-88,-3 6-22,1 1-83,1 0 0,0 0 1,-1 0-1,1 0 1,0 1-1,0-1 0,0 0 1,0 0-1,0 0 1,0 0-1,0 1 0,1-1 1,-1 0-1,0 0 1,1 0-1,0 2 0,1 5 24,2 15 1,2 1 1,1-1 0,11 27 0,-13-37-29,1-1 0,0 0 0,1-1 0,1 0 0,-1 0 0,2 0 1,12 12-1,-17-20-2,1 1 0,0-1 0,0 0 0,1 0 0,-1 0 0,0-1 0,1 0 0,0 0 0,-1-1 0,1 1 0,0-1 0,0 0 0,0-1 0,0 1 0,0-1 0,0 0 1,-1-1-1,1 0 0,0 1 0,9-4 0,-7 2 7,0 0 0,0-1 0,-1 0 0,1 0 0,-1-1 0,0 0 0,0 0 0,0 0 0,0-1 0,-1 0 0,0 0 0,0-1 0,0 0 0,6-9 0,-7 8 17,-1-1 0,0 0-1,-1 0 1,1 0 0,-2 0-1,1-1 1,-1 1 0,0-1-1,-1 0 1,0 1-1,0-1 1,-1-9 0,-1 3 35,0 0 1,-1 0-1,-1 1 1,-1-1-1,0 0 1,-7-16-1,-28-35 214,37 63-268,-1-6 40,-2 0 0,1 0 0,-10-13 0,13 20-41,-1 0 0,1 0 0,-1 0 0,0 0 0,0 0 0,0 1 0,0-1 0,0 1 0,0-1 0,0 1 0,-1 0 0,1 0 0,0 0 0,-1 0 0,1 0 0,-1 0 0,1 1 0,-1-1 0,-4 1 0,19-10-3413</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9:14.063"/>
    </inkml:context>
    <inkml:brush xml:id="br0">
      <inkml:brushProperty name="width" value="0.05" units="cm"/>
      <inkml:brushProperty name="height" value="0.05" units="cm"/>
      <inkml:brushProperty name="color" value="#004F8B"/>
    </inkml:brush>
  </inkml:definitions>
  <inkml:trace contextRef="#ctx0" brushRef="#br0">0 54 6224,'0'0'11033,"12"-9"-10752,37-26-20,-46 34-231,0-1 0,0 1 0,0 0 1,0 0-1,0 0 0,0 0 0,0 1 0,0-1 0,0 1 0,0 0 0,0 0 0,1 0 0,-1 0 0,0 1 0,3 0 0,3 1 58,-2 0 0,1 1 0,13 7-1,-14-7-21,-2-1-22,-1 1-1,1-1 1,-1 1 0,1 0-1,-1 0 1,0 1 0,0-1 0,-1 1-1,1 0 1,-1 0 0,1 0 0,-1 0-1,-1 1 1,1-1 0,-1 1 0,1 0-1,-1-1 1,-1 1 0,1 0 0,-1 0-1,1 1 1,-2-1 0,1 0-1,0 0 1,-1 0 0,0 1 0,0-1-1,-1 0 1,0 0 0,1 1 0,-2-1-1,1 0 1,0 0 0,-1 0 0,0 0-1,0-1 1,-1 1 0,0 0 0,1-1-1,-8 8 1,2-3 19,-1-1 0,1 0-1,-2 0 1,1-1 0,-1-1 0,0 0-1,-15 7 1,-8 5 155,33-17-208,-1-1 0,1 0 1,-1 0-1,0 0 0,1 1 0,-1-1 1,1 0-1,-1 1 0,1-1 0,-1 0 1,1 1-1,0-1 0,-1 1 0,1-1 0,0 1 1,-1-1-1,1 1 0,0-1 0,-1 1 1,1-1-1,0 1 0,0-1 0,-1 1 0,1 1 1,0-2-5,1 1 1,-1-1 0,1 1-1,-1-1 1,1 0 0,-1 1-1,1-1 1,-1 0 0,1 1-1,-1-1 1,1 0 0,0 0 0,-1 1-1,1-1 1,-1 0 0,1 0-1,0 0 1,1 0 0,38 2 97,-35-2-75,43 2 103,-28-1 5,0-1-1,31-3 0,-31 2-34,1 0-1,0 1 1,22 3 0,-14-1-197,20-3-382,-33-1-2175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9:15.281"/>
    </inkml:context>
    <inkml:brush xml:id="br0">
      <inkml:brushProperty name="width" value="0.05" units="cm"/>
      <inkml:brushProperty name="height" value="0.05" units="cm"/>
      <inkml:brushProperty name="color" value="#004F8B"/>
    </inkml:brush>
  </inkml:definitions>
  <inkml:trace contextRef="#ctx0" brushRef="#br0">1474 0 5224,'0'0'4590,"-12"11"-4180,-158 141 754,-121 95 201,208-179-1077,-160 119 544,-60 49 465,62-31 238,224-190-1240,1 1 0,-27 32-1,36-40-169,-12 6 282,17-13-318,0 0 1,0 0-1,0 0 0,0 0 1,0 1-1,1-1 1,-1 0-1,0 1 0,1-1 1,-1 1-1,1-1 1,0 1-1,-1 0 1,1 0-1,0 0 0,-2 3 1,3-5-16</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9:16.635"/>
    </inkml:context>
    <inkml:brush xml:id="br0">
      <inkml:brushProperty name="width" value="0.05" units="cm"/>
      <inkml:brushProperty name="height" value="0.05" units="cm"/>
      <inkml:brushProperty name="color" value="#004F8B"/>
    </inkml:brush>
  </inkml:definitions>
  <inkml:trace contextRef="#ctx0" brushRef="#br0">0 698 6128,'0'0'7080,"15"9"-6608,52 26 6,-60-33-388,1 0 0,-1 0 0,0 0-1,1-1 1,-1 0 0,1-1 0,0 0 0,-1 0-1,1 0 1,-1-1 0,1 0 0,7-3 0,2 1 113,-4 1-50,-1-1 1,1 0-1,-1-1 0,0 0 0,0-1 1,-1-1-1,1 0 0,-1 0 1,-1-1-1,1 0 0,16-16 1,-21 17-78,0 1 1,-1-1-1,0 0 1,0-1 0,-1 1-1,0-1 1,0 0-1,0 0 1,-1 0-1,0 0 1,-1-1 0,1 1-1,-1-1 1,-1 0-1,0 0 1,0 1-1,0-1 1,-1 0 0,0 0-1,-1-9 1,-3 0 32,-1 0 0,-1 1-1,0 0 1,-1 0 0,0 0 0,-2 1 0,-16-24 0,8 13 42,-5-9 196,-1 2 0,-2 0 0,-2 1 0,-37-35 0,62 66-319,1 0 1,0 0-1,0 0 0,0 0 0,0-1 1,0 1-1,0 0 0,0-1 0,0 1 1,0-1-1,1 1 0,-1-1 0,1 1 1,-1-1-1,1 0 0,-1 1 0,1-1 1,0 1-1,0-1 0,0 0 0,0 1 1,0-3-1,1 1-1,0 0 0,0 1 0,0-1 0,0 1-1,0-1 1,1 1 0,-1 0 0,1-1 0,-1 1 0,1 0 0,0 0 0,3-2 0,1-2-4,1 1 1,-1 0-1,1 1 1,0-1 0,1 1-1,-1 1 1,1 0-1,8-3 1,11-1-19,1 2 0,-1 1 0,1 1 0,0 1 1,38 2-1,-54 1-5,1 0 1,-1 1-1,0 0 0,0 1 1,0 0-1,0 1 1,0 0-1,0 1 1,-1 1-1,0 0 1,0 0-1,-1 1 0,0 0 1,12 10-1,-18-11 7,1-1 0,-1 1 0,0 0 0,0 0 1,0 0-1,-1 0 0,0 0 0,0 1 0,-1 0 0,0 0 0,0-1 0,0 1 0,-1 0 0,0 0 0,0 0 0,-1 1 0,0-1 0,0 0 0,-1 0 0,-3 13 0,0-1 17,-1-1-1,-1 0 1,-1 0-1,0 0 0,-2-1 1,-14 24-1,-5 11 43,19-35-12,0-1 0,-20 29 0,23-36-29,0-1 0,1 1 0,0-1 0,1 1-1,0 1 1,1-1 0,0 1 0,0-1 0,1 1-1,0 0 1,0 0 0,1 16 0,1-25-20,0 0-1,1 1 1,-1-1-1,0 0 1,1 0 0,-1 0-1,1 0 1,-1 0-1,1 0 1,0 0 0,-1 0-1,1 0 1,0 0 0,0 0-1,-1 0 1,1-1-1,0 1 1,0 0 0,0 0-1,0-1 1,2 2-1,27 10 14,-21-9-14,7 2-2,1-2 0,-1 0 0,1-1 0,-1 0 0,1-2 0,0 0 0,19-2 0,12 0 22,-39 0 4,4-2 43,-12 4-69,-1 0 0,0 0 0,0 0 0,1 0 0,-1 0 1,0 0-1,0 0 0,0 0 0,1 0 0,-1 0 0,0 0 0,0 0 0,0 0 0,1 0 0,-1 0 0,0 0 1,0 0-1,0 1 0,1-1 0,-1 0 0,0 0 0,0 0 0,0 0 0,1 0 0,-1 1 0,0-1 0,0 0 1,0 0-1,0 0 0,0 0 0,0 1 0,1-1 0,-1 0 0,0 0 0,0 0 0,0 1 0,0-1 0,0 0 1,0 0-1,0 1 0,0-1 0,0 0 0,14 8-121,-9 9-411,-4-11-2246</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9:17.316"/>
    </inkml:context>
    <inkml:brush xml:id="br0">
      <inkml:brushProperty name="width" value="0.05" units="cm"/>
      <inkml:brushProperty name="height" value="0.05" units="cm"/>
      <inkml:brushProperty name="color" value="#004F8B"/>
    </inkml:brush>
  </inkml:definitions>
  <inkml:trace contextRef="#ctx0" brushRef="#br0">228 1 8336,'0'0'5846,"-10"1"-5310,2-1-418,0 0-2,0 1 1,0 0 0,0 0 0,0 0 0,0 1 0,1 0-1,-11 5 1,14-5-21,-12 4 300,1 2 0,-1 0 1,2 0-1,-24 19 0,35-25-317,0 0-1,1 0 1,-1 0 0,1 1-1,0-1 1,-1 1-1,1 0 1,1 0 0,-1 0-1,0 0 1,1 0-1,-1 0 1,1 0-1,0 0 1,0 0 0,0 1-1,1-1 1,-1 0-1,1 1 1,-1-1 0,1 0-1,0 1 1,1-1-1,-1 1 1,0-1 0,1 0-1,0 1 1,0-1-1,0 0 1,0 0-1,2 4 1,3 0 1,-1 0 0,1-1-1,1 0 1,-1 0 0,1 0 0,0-1-1,0 0 1,0-1 0,1 1 0,8 2-1,4 1 40,0-2 0,1-1 0,-1 0-1,1-1 1,0-2 0,31 1 0,-36-2-68,-11 0-18,1-1 0,1 0 0,-1 0 0,0 0 0,-1-1 0,1 0 0,0 0 0,0-1 0,0 1 0,0-1 0,-1 0 0,8-5 0,-12 5-217,1 0 1,-1-1-1,1 0 0,-1 1 0,0-1 0,0 0 0,0 1 1,-1-1-1,1 0 0,0 0 0,-1-4 0,0 6-530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28:25.417"/>
    </inkml:context>
    <inkml:brush xml:id="br0">
      <inkml:brushProperty name="width" value="0.05" units="cm"/>
      <inkml:brushProperty name="height" value="0.05" units="cm"/>
      <inkml:brushProperty name="color" value="#008C3A"/>
    </inkml:brush>
  </inkml:definitions>
  <inkml:trace contextRef="#ctx0" brushRef="#br0">308 69 6632,'0'0'1974,"0"-10"-1698,1-31 10,-1 40-229,1 0 1,-1 0 0,0 0 0,0 0-1,0 0 1,0 0 0,0 0 0,-1 0-1,1 0 1,0 0 0,0 0 0,-1 0-1,1 0 1,0 0 0,-1 0-1,0-1 1,-8 3 947,2 1-486,3-2-368,0 0-1,0 0 1,0 1-1,0-1 1,0 1 0,0 0-1,0 0 1,1 1-1,-1-1 1,0 1 0,1 0-1,-1 0 1,1 0-1,-6 5 1,-12 5 231,18-10-288,-1 1 0,0 0 1,1-1-1,-1 1 0,-5 7 0,-7 6 205,0 0-80,0 0 0,1 2-1,1 0 1,-21 34 0,21-32-52,9-11-55,1 0-1,-1 1 0,1-1 0,-2 11 0,-13 27 405,17-43-475,1-1 0,-1 1-1,1 0 1,0-1 0,0 1-1,0 0 1,0 0 0,1 0-1,0 0 1,0 0-1,0-1 1,0 1 0,0 0-1,1 0 1,-1 0 0,1 0-1,0 0 1,0-1 0,1 1-1,-1 0 1,1-1-1,0 0 1,0 1 0,0-1-1,0 0 1,1 0 0,-1 0-1,1 0 1,0 0 0,3 2-1,-1 0 3,1 0-1,-1-1 1,1 0-1,0 0 1,0-1-1,1 0 1,-1 0-1,1 0 1,0-1-1,0 0 1,-1 0-1,1 0 1,0-1 0,1 0-1,-1-1 1,7 0-1,25-5 104,0-1 0,0-2 0,-1-2 1,63-25-1,-50 11-32,-41 18-84,1 0-1,0 1 1,1 0 0,-1 1 0,21-4 0,-26 6-10,1 0 0,-1 0 0,0-1-1,0 1 1,0-1 0,0 0 0,0-1 0,-1 0-1,1 0 1,-1 0 0,0 0 0,0-1 0,-1 0 0,6-6-1,-7 6 4,-1 1 0,0 0 0,1-1 0,-2 1 0,1-1-1,0 0 1,-1 0 0,0 0 0,0 1 0,-1-1-1,1-8 1,-1 5 7,0 1 0,0-1 0,-1 1 0,-1-1-1,1 1 1,-5-13 0,4 15-10,-1 1-1,-1-1 1,1 1 0,-1 0-1,1-1 1,-1 1 0,0 1-1,-1-1 1,1 1-1,-1 0 1,1 0 0,-1 0-1,0 0 1,-9-3 0,-39-10 24,25 8-22,-36-16 0,54 20 2,-1 1 1,1 0 0,-1 1-1,0 0 1,0 1 0,0 0 0,0 0-1,0 1 1,0 1 0,-17 2-1,6-1 25,-8-3-47,23-3-3034</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9:18.968"/>
    </inkml:context>
    <inkml:brush xml:id="br0">
      <inkml:brushProperty name="width" value="0.05" units="cm"/>
      <inkml:brushProperty name="height" value="0.05" units="cm"/>
      <inkml:brushProperty name="color" value="#004F8B"/>
    </inkml:brush>
  </inkml:definitions>
  <inkml:trace contextRef="#ctx0" brushRef="#br0">64 24 5824,'0'0'14051,"12"-3"-13885,63-15 152,-73 17-281,0 0-1,1 1 1,-1 0-1,1-1 1,-1 1-1,1 0 0,-1 0 1,1 0-1,-1 1 1,1-1-1,-1 0 1,1 1-1,-1 0 0,0 0 1,1 0-1,-1 0 1,0 0-1,1 0 1,-1 0-1,0 1 0,0-1 1,0 1-1,0-1 1,-1 1-1,3 2 1,-2-1-8,0 0 0,-1 0 0,1 0 0,-1 0 0,0 0 0,0 0 0,0 0 0,0 0 0,0 1 0,-1-1 0,0 0 0,1 1 0,-1-1 0,0 0 0,-1 1 0,1-1 0,-1 0 0,-1 7 0,-1 1 10,-1 0 0,0-1 0,-1 0 0,0 1 0,0-1 1,-1-1-1,-1 1 0,0-1 0,-9 9 0,-9 8 162,-45 34 1,59-51-155,-43 41 535,85-50-158,56-12 66,-76 12-438,-1 1 0,1 0 0,11 3 0,-17-4-21,0 0-1,0 0 0,0 0 1,0-1-1,0 0 0,0 0 1,6-2-1,21-3 69,-13 5-40,0-2 0,21-6 0,-19 4-46,31-3 1,-17 6-3186</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9:28.142"/>
    </inkml:context>
    <inkml:brush xml:id="br0">
      <inkml:brushProperty name="width" value="0.05" units="cm"/>
      <inkml:brushProperty name="height" value="0.05" units="cm"/>
      <inkml:brushProperty name="color" value="#004F8B"/>
    </inkml:brush>
  </inkml:definitions>
  <inkml:trace contextRef="#ctx0" brushRef="#br0">0 137 3912,'0'0'14463,"5"-10"-14324,12-34-19,-15 39-77,0 1 1,1 0-1,0 0 0,-1 0 0,2 0 1,-1 1-1,0-1 0,1 1 1,-1 0-1,1 0 0,0 0 0,0 0 1,0 1-1,1 0 0,-1-1 1,9-1-1,7-6 65,-16 8-64,1 0 1,-1 0-1,1 0 0,0 0 0,0 1 1,9-1-1,-13 1-32,1 1 0,-1 0 0,1 0 0,0 0 1,-1 0-1,1 0 0,-1 0 0,1 0 0,-1 0 0,1 1 0,-1-1 1,1 1-1,-1-1 0,1 1 0,-1-1 0,1 1 0,-1 0 0,0 0 1,1 0-1,-1 0 0,0 0 0,0 0 0,3 2 0,-4-2-1,1 0-1,0-1 1,-1 1-1,1 0 1,0 0-1,0-1 1,-1 1-1,1-1 0,0 1 1,0-1-1,0 1 1,0-1-1,2 1 1,10 8 89,56 86 541,-67-93-619,-1 0 0,1-1 0,-1 1 1,1-1-1,0 1 0,0-1 0,0 0 0,2 2 0,14 11 139,-17-12-146,1 0-1,-1-1 0,0 1 0,1 0 0,-1-1 1,1 1-1,-1 0 0,1-1 0,0 0 0,0 1 1,-1-1-1,1 0 0,0 0 0,0 0 0,0 0 1,0-1-1,0 1 0,1 0 0,-1-1 0,0 0 1,0 1-1,0-1 0,1 0 0,-1 0 1,0 0-1,0 0 0,0-1 0,4 0 0,14-2 182,-16 3-166,0 0 0,0-1 0,0 0-1,0 0 1,0 0 0,-1 0 0,8-4 0,37-21 371,87-64 1,-126 84-345,1 0 1,0 1 0,0 0 0,19-7 0,-14 6-30,-4-1-2933</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8:34.454"/>
    </inkml:context>
    <inkml:brush xml:id="br0">
      <inkml:brushProperty name="width" value="0.05" units="cm"/>
      <inkml:brushProperty name="height" value="0.05" units="cm"/>
      <inkml:brushProperty name="color" value="#004F8B"/>
    </inkml:brush>
  </inkml:definitions>
  <inkml:trace contextRef="#ctx0" brushRef="#br0">0 71 4008,'0'0'13953,"10"-9"-13672,28-31-18,-36 38-223,0 0 1,0 0-1,0 1 1,0-1-1,0 0 1,1 1 0,-1 0-1,0-1 1,1 1-1,-1 0 1,1 0-1,-1 0 1,1 1-1,0-1 1,-1 1-1,1-1 1,0 1-1,-1 0 1,1 0 0,3 0-1,4 0 85,81 4 546,-7 0-278,1-2 155,92 14 0,-49-2 226,-89-14-455,-29 0-168,0 0 0,1 1 0,-1 0 0,15 3 0,-21-3-49,1 0 0,-1 0 1,0-1-1,1 1 1,-1-1-1,1 0 0,-1-1 1,0 1-1,9-2 1,-12 1-35,-10 1-4100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18:35.215"/>
    </inkml:context>
    <inkml:brush xml:id="br0">
      <inkml:brushProperty name="width" value="0.05" units="cm"/>
      <inkml:brushProperty name="height" value="0.05" units="cm"/>
      <inkml:brushProperty name="color" value="#004F8B"/>
    </inkml:brush>
  </inkml:definitions>
  <inkml:trace contextRef="#ctx0" brushRef="#br0">0 85 7632,'0'0'12830,"11"-10"-12555,32-29-6,-42 37-240,1 1-1,-1-1 1,1 1 0,0-1 0,-1 1-1,1 0 1,0 0 0,0 0 0,0 0-1,0 0 1,0 0 0,0 1 0,1-1-1,-1 0 1,0 1 0,0 0-1,0 0 1,5 0 0,4-1 108,14-1 63,-1 1 1,1 1-1,31 5 0,25-1 95,4-3-4,-23 1 277,0-3 0,119-16-1,-166 12-349,-13 5-157,0-1-1,0 0 1,1 1 0,-1-1-1,1 1 1,-1-1 0,0 1 0,3 0-1,-4 0-54,0 1 0,-1-1 0,1 0 0,0 1 0,-1-1 0,1 0 0,0 1 0,-1-1 0,1 1-1,-1-1 1,1 1 0,-1-1 0,1 1 0,-1-1 0,1 1 0,-1 0 0,1-1 0,-1 1 0,0 0 0,1-1 0,-1 1-1,0 0 1,0-1 0,0 1 0,1 0 0,-1 0 0,0-1 0,0 1 0,0 0 0,0 0 0,0 0 0,-3 20-461,1-15-2450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0:24.315"/>
    </inkml:context>
    <inkml:brush xml:id="br0">
      <inkml:brushProperty name="width" value="0.05" units="cm"/>
      <inkml:brushProperty name="height" value="0.05" units="cm"/>
      <inkml:brushProperty name="color" value="#004F8B"/>
    </inkml:brush>
  </inkml:definitions>
  <inkml:trace contextRef="#ctx0" brushRef="#br0">1 35 4008,'0'0'14177,"13"-1"-14092,9 0-4,-1 0-1,1 2 1,31 5 0,71 11 541,-114-15-562,7 0 93,-1 1 1,21 7-1,-31-8-116,-5-2-14,1 1 0,-1-1 0,0 1 0,1-1 0,-1 1 0,0 0 0,1-1 0,-1 1 0,0 0 0,0 0 0,1 0 0,0 1 0,13 4 237,-9-4 159,-16-2-255,-31-1-38,-20 0-56,46 1-45,0-1 1,0 0-1,0-1 0,-26-6 1,34 6-23,-14-2 11,15 1-9,37-4 127,-7 4-43,44-1 0,-47 4 4,0-1 0,-1-1 0,31-7 0,4-7 130,39-9 36,-91 24-246,0 1 0,0-1 0,0 1 0,0 0 0,0-1 0,0 1-1,0 1 1,6 0 0,3 5-2877</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1:01.402"/>
    </inkml:context>
    <inkml:brush xml:id="br0">
      <inkml:brushProperty name="width" value="0.05" units="cm"/>
      <inkml:brushProperty name="height" value="0.05" units="cm"/>
      <inkml:brushProperty name="color" value="#004F8B"/>
    </inkml:brush>
  </inkml:definitions>
  <inkml:trace contextRef="#ctx0" brushRef="#br0">94 131 5320,'0'0'7272,"3"11"-6840,35 172 1777,-22-84-1236,6 62 531,-10-39 127,-12-120-1535,0 0 0,0 0 1,0 0-1,0 0 0,0 0 0,0 0 1,0 0-1,-1 0 0,1 0 1,-1 0-1,1 0 0,-1 0 0,-1 2 1,1-3 120,-5-9 340,-1-5-454,1 0-1,0 0 1,2-1-1,-6-20 1,-1-6 10,-43-154 416,-1 0 0,51 182-455,0 0 0,1 0 0,0 0 0,1-1 0,0 0 0,1 1 0,1-1 0,0-15 0,1 26-48,-1-1 1,0 0 0,1 1 0,0-1 0,-1 0 0,1 1 0,0-1 0,0 1 0,1-1-1,-1 1 1,0-1 0,1 1 0,0 0 0,2-3 0,0 1-10,1 1 1,-1 0 0,1-1-1,0 2 1,0-1 0,7-2-1,-2 0 4,0 1 0,0 1-1,0-1 1,20-2 0,-23 5-8,-1 1 0,1 0-1,0 0 1,-1 0 0,1 1 0,0 0 0,-1 1 0,1-1-1,7 4 1,-7-2-2,-1 0-1,1 0 1,-1 0-1,0 1 1,0-1-1,-1 2 1,1-1-1,-1 1 1,0-1-1,0 1 1,0 1-1,-1-1 1,0 1-1,0 0 1,0 0-1,-1 0 1,0 0-1,0 0 1,0 1-1,-1-1 1,2 9-1,-2-6 3,-1 0 0,0 0-1,0 0 1,-1 1 0,0-1-1,-1 0 1,0 0 0,0 0-1,-1 0 1,0 0 0,0-1-1,-1 1 1,-1 0 0,1-1 0,-1 0-1,-6 8 1,-2 1 16,0-2-1,-2 1 1,0-2 0,0 0-1,-2 0 1,1-2 0,-29 18-1,31-23 18,1-1-1,-18 6 1,-8 4 119,30-14-51,24-7-42,0 2-57,0 0-1,0 2 1,0 0-1,0 1 1,1 0-1,-1 1 1,0 1-1,0 1 1,0 0-1,-1 1 1,1 0-1,-1 2 1,0 0-1,28 15 1,-34-15-12,6 2 4,1 2 0,-2 0 0,21 18 0,-31-24-6,0 1-1,0-1 1,0 1 0,-1 0 0,0 0 0,1 1 0,-2-1 0,1 0-1,-1 1 1,0 0 0,0 0 0,0-1 0,-1 1 0,1 7 0,-1-6 10,-1 0 0,0-1 0,0 1 0,0 0 0,-1 0 0,0 0 0,0-1 0,-1 1 0,0-1 0,0 1 0,-4 7 0,4-10-3,-1 1-1,1-1 0,-1 0 1,0 0-1,-1 0 0,1 0 1,-1 0-1,0-1 1,0 0-1,0 1 0,0-1 1,0-1-1,-1 1 0,1-1 1,-9 3-1,2 0 2,-1-1 0,0-1 0,-1 0 0,1-1 0,-1-1 1,1 1-1,-1-2 0,1 0 0,-1 0 0,1-2 0,-1 1 0,1-1 0,0-1 0,-1 0 0,1-1 0,1 0 0,-1-1 0,1 0 0,-1-1 0,1 0 0,1-1 0,0 0 0,-16-15 1,23 20-54,0 0 0,0-1 1,0 1-1,0 0 1,0 1-1,-1-1 1,1 0-1,-7-1 1,4 0-399,8 1 409,10-1-2166</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1:10.376"/>
    </inkml:context>
    <inkml:brush xml:id="br0">
      <inkml:brushProperty name="width" value="0.05" units="cm"/>
      <inkml:brushProperty name="height" value="0.05" units="cm"/>
      <inkml:brushProperty name="color" value="#004F8B"/>
    </inkml:brush>
  </inkml:definitions>
  <inkml:trace contextRef="#ctx0" brushRef="#br0">0 0 5120,'0'0'12561,"11"3"-12383,81 18 457,20-9 328,-80-8-657,-25-3-228,-1-1-1,1 1 0,-1 0 1,11 4-1,2-1 291,-18-4-334,0 0 0,-1 0 0,1 0 0,0 0 0,0 0 0,0 0 0,0 1 0,0-1 0,0 0 0,0 1 1,-1-1-1,1 1 0,0-1 0,0 0 0,-1 1 0,1 0 0,0-1 0,0 1 0,1 1 595,5-5-3876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1:11.205"/>
    </inkml:context>
    <inkml:brush xml:id="br0">
      <inkml:brushProperty name="width" value="0.05" units="cm"/>
      <inkml:brushProperty name="height" value="0.05" units="cm"/>
      <inkml:brushProperty name="color" value="#004F8B"/>
    </inkml:brush>
  </inkml:definitions>
  <inkml:trace contextRef="#ctx0" brushRef="#br0">1 53 5720,'0'0'10931,"11"1"-10765,11 1-56,1-1 1,-1 0-1,0-2 0,25-4 1,28-11 226,-37 7-41,-1 1 0,60-3 0,-4 11 476,-74-4-464,-18 3-294,0 1 1,-1 0-1,1-1 1,0 1-1,-1 0 1,1-1-1,0 1 1,0 0 0,-1 0-1,1 0 1,0 0-1,0 0 1,-1 0-1,1 0 1,0 0-1,0 0 1,-1 0-1,1 0 1,0 0-1,0 0 1,-1 1-1,1-1 1,0 0-1,-1 0 1,1 1-1,0-1 1,-1 1-1,1-1 1,0 1-1,-1-1 1,1 1-1,-1-1 1,1 1-1,-1-1 1,1 1 0,-1 0-1,1-1 1,-1 1-1,0 0 1,1-1-1,-1 1 1,0 0-1,1 1 1,1 4-2619</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1:14.032"/>
    </inkml:context>
    <inkml:brush xml:id="br0">
      <inkml:brushProperty name="width" value="0.05" units="cm"/>
      <inkml:brushProperty name="height" value="0.05" units="cm"/>
      <inkml:brushProperty name="color" value="#004F8B"/>
    </inkml:brush>
  </inkml:definitions>
  <inkml:trace contextRef="#ctx0" brushRef="#br0">0 1 4816,'0'0'12290,"10"9"-12041,33 28-11,-39-34-173,0 0 0,1 0 1,-1 0-1,1-1 1,-1 0-1,1 0 0,0 0 1,0 0-1,0-1 0,0 0 1,0 0-1,0 0 0,1-1 1,9 1-1,-1-1 76,159 9 1295,-142-8-1032,-26-2-236,1 1 1,0 1 0,0-1-1,0 1 1,0 0-1,6 2 1,-4-3 52</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0:30.060"/>
    </inkml:context>
    <inkml:brush xml:id="br0">
      <inkml:brushProperty name="width" value="0.05" units="cm"/>
      <inkml:brushProperty name="height" value="0.05" units="cm"/>
      <inkml:brushProperty name="color" value="#004F8B"/>
    </inkml:brush>
  </inkml:definitions>
  <inkml:trace contextRef="#ctx0" brushRef="#br0">85 1 5416,'0'0'8646,"-10"3"-8412,-31 10-4,40-13-198,0 1 1,-1-1-1,1 0 0,0 1 0,0-1 1,0 1-1,0 0 0,0-1 0,-1 1 0,1 0 1,0 0-1,1 0 0,-1 0 0,-1 1 1,1-2-5,1 0 0,0 1 1,0-1-1,-1 0 0,1 1 0,0-1 1,0 0-1,-1 0 0,1 0 1,0 1-1,-1-1 0,1 0 1,0 0-1,-1 0 0,1 0 0,0 0 1,-1 0-1,1 0 0,-1 0 1,1 0-1,0 0 0,-1 0 1,1 0-1,0 0 0,-1 0 1,1 0-1,-2 0 855,-4 19 1515,15-15-2223,-1-1-1,1 0 0,0 0 0,11 2 0,-13-4-137,32 9 257,1-3 1,45 3-1,-69-10-157,32-5-1,-36 3-83,-1 1-1,1 0 1,-1 0-1,1 2 1,17 1-1,-4-4 51,-23 1-82,0 1 1,0-1-1,-1 1 0,1 0 0,0-1 1,0 1-1,0 0 0,-1 0 0,1 0 0,0 0 1,0 1-1,0-1 0,-1 0 0,1 1 1,0-1-1,0 1 0,2 1 0,1 0 85,-1-1-1,0 0 0,0 0 1,1 0-1,-1-1 0,9 0 1,-12 1-88,0-1-1,0 0 1,0 0 0,-1 0 0,1 0 0,0 0 0,0-1 0,-1 1 0,1 0 0,0 0 0,0 0 0,0-1 0,-1 1 0,1 0-1,0-1 1,-1 1 0,1-1 0,0 1 0,-1-1 0,1 1 0,-1-1 0,1 1 0,-1-1 0,1 0 0,-1 1 0,1-1 0,-1 0-1,1 1 1,-1-1 0,0 0 0,0 0 0,1 1 0,-1-1 0,0 0 0,0-1 0,1-1-433,-2 0 0,1 0-1,0 0 1,0-1 0,-1 1 0,0 0 0,-1-6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28:32.794"/>
    </inkml:context>
    <inkml:brush xml:id="br0">
      <inkml:brushProperty name="width" value="0.05" units="cm"/>
      <inkml:brushProperty name="height" value="0.05" units="cm"/>
      <inkml:brushProperty name="color" value="#008C3A"/>
    </inkml:brush>
  </inkml:definitions>
  <inkml:trace contextRef="#ctx0" brushRef="#br0">0 1085 4512,'0'0'3026,"4"-10"-2843,17-47 225,-17 50-230,0 0 0,0 0 0,1 1 0,0-1 0,0 1 0,1 0 0,-1 1 0,1-1 0,9-5 0,-3 2 39,0 2 0,1-1 0,-1 1 0,19-6 0,8-1 311,-1-2 0,-1-2-1,62-39 1,-91 52-390,0 0 0,0-1 0,-1 0 0,0-1 1,-1 1-1,1-1 0,-1-1 0,0 1 0,7-13 0,23-52 620,-3-2 1,30-101-1,-62 172-714,1 0 0,-1 0 0,1 1 0,0-1 0,-1 0 1,1 1-1,0 0 0,1-1 0,-1 1 0,3-2 0,-4 3-33,0 0 0,0 0-1,0 0 1,0 1 0,0-1 0,0 0 0,0 1-1,0-1 1,1 1 0,-1-1 0,0 1-1,0-1 1,0 1 0,1 0 0,-1 0-1,0 0 1,0 0 0,1 0 0,-1 0 0,0 0-1,0 0 1,1 0 0,-1 0 0,0 1-1,2 0 1,4 3 1,0 2 0,-1-1 0,1 0 0,-1 1 0,0 1 0,-1-1 0,0 1 0,0-1 0,0 1 0,-1 1 0,0-1 0,0 1 0,-1 0 0,0-1 0,0 1 0,-1 1 0,0-1 0,2 14 0,-2-1-6,-1-1 1,-2 1 0,1-1 0,-2 0-1,-1 1 1,-8 31 0,9-43 1,-1-1 0,0 0 0,0 0 1,-1 0-1,0 0 0,-7 10 0,9-15-1,0 0-1,-1 0 1,0 0 0,1 0-1,-1 0 1,0-1-1,0 1 1,0-1-1,-1 0 1,1 0 0,0 0-1,-1 0 1,1-1-1,-1 1 1,0-1 0,-4 1-1,-4-1 29,0 0 0,0 0 0,0-2 0,0 1 1,0-1-1,1-1 0,-1 0 0,0-1 0,1 0 0,-1-1 0,1 0 0,-17-9 0,-5 3 230,25 8-145,13 4-37,-2-1-88,1 0 1,-2 1-1,1-1 1,0 1-1,0-1 0,0 1 1,2 2-1,-2-2 3,-1 0 1,1 0-1,0 0 0,0 0 0,0-1 1,0 1-1,0-1 0,0 0 0,4 1 0,17 2-5,-3 0 18,-1-1 0,1 0 0,0-2 0,28-1 0,-24-1 42,48 3 0,-48 0 21,43-2 0,-32-2-29,-2-2 0,1-2 0,0-1 0,38-14 0,-57 16-27,0-1-1,0-1 1,-1 0-1,0-1 1,0-1-1,-1 0 1,25-22-1,-30 22-3,6-4 34,-2-1 0,1 0-1,-2-1 1,11-16-1,-21 28-34,1-1 1,-1 0-1,0 0 0,0-1 1,0 1-1,-1 0 0,0-1 1,1 1-1,-2 0 0,1-1 1,0 1-1,-1-1 0,0 0 1,0 1-1,0-1 0,-1 1 1,1-1-1,-1 1 0,0-1 1,-1 1-1,1 0 0,-3-7 1,3 10-10,0 0 0,0 0 1,0 0-1,0 0 0,1 0 1,-1 0-1,0 1 0,-1-1 1,1 0-1,0 0 0,0 1 0,0-1 1,0 1-1,0-1 0,-1 1 1,1-1-1,0 1 0,-1 0 1,1-1-1,0 1 0,0 0 1,-1 0-1,1 0 0,0 0 0,-1 0 1,1 1-1,-2-1 0,-2 1-2,0 0-1,-1 1 0,1-1 0,0 1 0,-8 4 1,-8 4-25,17-8 20,-1-1 0,2 1 0,-1 0 0,0 0 0,0 1 0,1-1 0,-1 1 0,1-1 0,-1 1 0,1 0 0,-5 6 0,-15 21-33,18-24 23,0 0 1,0 1-1,0 0 0,0 0 0,1 0 1,-4 12-1,-5 8-31,10-23 33,1 1 0,0-1 0,0 1 0,0-1-1,0 1 1,1 0 0,0 0 0,-2 8 0,2 5-6,1-14 23,-1-1 0,1 1 0,0-1 0,0 1 0,0-1 0,0 1 1,1-1-1,0 1 0,-1-1 0,1 0 0,2 5 0,4 14 19,-7-19-29,0-1 0,1 0 0,-1 0 0,1 0 0,-1 0 0,1 0-1,0 0 1,0 0 0,0 0 0,0 0 0,0-1 0,1 1 0,2 3 0,-1-2 11,1 0 0,0 1 0,0-1 0,0-1 0,0 1 0,0-1-1,1 1 1,-1-1 0,1 0 0,-1-1 0,1 1 0,0-1 0,0 0 0,7 0 0,3 0 88,0-1 0,-1-1 0,23-4 0,-15 2-9,-12 1-56,-1 1 0,1-1 0,-1-1 0,1 0 0,-1 0 0,0-1 0,0 0 0,-1 0 0,1-1 0,-1-1 0,9-6 0,19-15 43,2 1 0,0 2-1,68-31 1,-78 42-44,-18 8-21,0 0 0,1 0 0,22-5 0,-27 8 12,-4 2-22,3 2-12,-7 0-9,1 0 1,0 1-1,-1-1 0,1 0 0,-1 0 0,0 0 0,0 0 0,0-1 1,0 1-1,0 0 0,0-1 0,-5 3 0,-30 16-47,-30 14 109,54-28-40,0 0-1,0 2 1,1-1-1,0 1 0,0 1 1,1 0-1,0 1 1,1 0-1,-12 15 0,20-21 3,1-1-1,-1 0 0,1 1 0,0-1 0,0 0 0,1 1 1,-1 0-1,1-1 0,0 1 0,0-1 0,0 1 0,0-1 1,0 1-1,3 6 0,-1-6 8,1 0 1,0 0-1,0-1 0,1 1 0,-1-1 1,1 0-1,-1 0 0,1 0 1,0-1-1,0 1 0,1-1 0,-1 0 1,0 0-1,1 0 0,-1-1 1,1 0-1,-1 0 0,1 0 0,0 0 1,-1-1-1,10 1 0,3-1 21,1-1 0,0-1-1,0 0 1,28-7-1,-22 1 4,0 0 0,0-1 0,0-2 1,-1 0-1,33-23 0,100-82 131,-142 104-144,25-19 89,53-57 0,-79 74-72,-1-1 1,0 0-1,-2 0 1,0-1-1,0-1 1,-2 0-1,10-24 1,1-26 121,21-138 0,-30 143-54,-9 57-96,-1 1 0,0-1 1,0 0-1,0 0 0,0 0 0,-2-9 0,1 11-2,0-16-21,1 14-121,-4 16 11,-19 43 29,5-2 82,4-15 6,-11 52-1,15-49-58,-17 42 1,14-45-14,-12 57 1,9-44 4,12-39 65,0-1-1,1 0 1,0 1 0,-1 13-1,2-2 8,0-11 2,1 1 0,1-1 0,0 1 0,3 19 0,-3-31 1,4 25 63,0-1-1,15 41 0,-18-63-56,-1-1-1,1 0 1,0 0 0,0 1-1,0-1 1,0 0-1,0 0 1,0 0 0,0 0-1,0 0 1,1 0 0,-1 0-1,0-1 1,0 1-1,1 0 1,-1-1 0,1 1-1,-1-1 1,0 1 0,1-1-1,-1 0 1,1 1-1,-1-1 1,1 0 0,1 0-1,5 0 8,0-1 0,0 1 0,11-3 0,-13 1-12,5 0 14,-1 0 0,0-1 1,0 0-1,0 0 0,-1-2 0,1 1 1,-1-1-1,0 0 0,0-1 1,-1 0-1,0 0 0,0-1 0,0 0 1,7-10-1,-7 9-5,3-4 2,0 0 0,-1 0 0,0-1 0,-1 0-1,-1-1 1,0 0 0,7-18 0,-14 30-10,6-16 27,-1-1-1,-1-1 1,4-31-1,-5 24 105,-3 24 41,-4 14-90,0-3-100,-5 23-20,1-1-1,1 1 1,-2 54 0,8-73 21,-1 1 8,1-1 0,0 1-1,1-1 1,0 1 0,1-1-1,0 1 1,1-1-1,1 0 1,8 19 0,-12-30 3,1 0 1,0 0-1,0 0 1,0 0-1,0 0 1,0-1-1,0 1 1,0 0-1,1 0 1,-1-1 0,0 1-1,0-1 1,1 1-1,-1-1 1,0 1-1,0-1 1,1 0-1,-1 1 1,1-1-1,-1 0 1,0 0-1,2 0 1,31-4-15,-10-3 35,0-1 0,0 0 0,-1-2 0,0-1 0,-1-1 0,0 0 0,30-24 0,-23 15 35,-2 0-1,0-1 1,-1-2-1,25-29 1,-46 48-46,8-6 1,-12 11-7,-1-1 0,0 1 0,0 0 0,1 0 0,-1-1 0,0 1 0,0 0 0,1 0-1,-1-1 1,0 1 0,0 0 0,0-1 0,1 1 0,-1 0 0,0-1 0,0 1 0,0 0 0,0-1 0,0 1-1,0 0 1,0-1 0,0 1 0,0 0 0,0-1 0,0 1 0,0-1 0,0 1 0,0 0 0,0-1-1,0 1 1,0-1 0,-18 23-34,11-13 34,-2 2 1,1 0 0,0 0 0,0 1-1,1 0 1,1 0 0,0 1 0,-8 23-1,14-34-4,0 0 0,0 0-1,0 0 1,0 0-1,0 0 1,0 0 0,0 0-1,1 0 1,-1 0 0,1 0-1,0 0 1,-1 0 0,1-1-1,0 1 1,0 0-1,2 3 1,24 23 6,-9-12 25,-15-14-25,-1 0 0,1 0 0,-1 0-1,1 0 1,0-1 0,0 1 0,0-1 0,0 0 0,0 0 0,0 0 0,0 0-1,0-1 1,1 1 0,-1-1 0,0 0 0,0 0 0,0 0 0,1 0 0,-1-1-1,0 1 1,0-1 0,0 0 0,0 0 0,0 0 0,0 0 0,0 0 0,0-1-1,0 1 1,0-1 0,-1 0 0,1 0 0,-1 0 0,1 0 0,-1 0 0,0-1-1,3-3 1,-3 3 1,0 0 0,0 0 0,0 0 0,-1-1-1,1 1 1,-1-1 0,0 1 0,0-1 0,0 1 0,-1-1 0,1 0-1,-1 1 1,0-1 0,0 0 0,0-5 0,-2 0 12,-1 0 0,0 0 0,0 0 0,-7-13 1,-8-21 6,10 34-22,5 7 0,3 1 4,0 1 0,-1-1 0,1 0 0,0 1 0,0-1 0,0 1 0,-1-1 0,1 0 0,0 1 0,0-1 0,0 0 0,0 1 0,0-1 0,0 0 0,0 1 0,0-1 0,0 1 0,1-1 0,-1 0 0,0 1-1,0-1 1,1 1 0,-1-1 0,0 0 0,0 1 0,1-1 0,-1 1 0,1-1 0,-1 1 0,0-1 0,1 1 0,-1 0 0,2-1 0,35-18 0,-25 13-3,0 0 0,0 1 1,22-7-1,19-6-1,-38 12 0,29-8 0,-37 13-6,0 0-1,0 0 0,0 0 0,0 1 1,0 0-1,1 1 0,9 1 0,-15-2 6,0 1-1,-1-1 0,1 1 0,0-1 1,0 1-1,-1 0 0,1-1 1,0 1-1,-1 0 0,1 0 1,-1 0-1,1 0 0,-1 0 0,0 1 1,1-1-1,-1 0 0,0 1 1,0-1-1,0 1 0,0-1 0,0 1 1,0 0-1,0-1 0,-1 1 1,1 0-1,0-1 0,-1 1 1,0 0-1,1 0 0,-1 0 0,0-1 1,0 1-1,0 3 0,-1 12-10,-1 0-1,0-1 1,-1 1 0,-1-1-1,0 0 1,-2 0-1,0 0 1,-10 19-1,13-29 9,-4 6-2,0 0 0,-6 17 0,22-34 299,11-13-257,21-22 19,-11 9-29,0 2 1,3 2-1,0 0 0,44-25 1,-64 44-27,0 1 20,0 0 1,1 0 0,18-5-1,-31 11-18,1 1-1,-1-1 1,1 0-1,-1 1 0,1 0 1,0-1-1,-1 1 1,1 0-1,-1 0 0,1 0 1,0 0-1,-1 0 1,1 0-1,0 0 0,-1 1 1,1-1-1,-1 1 1,1-1-1,-1 1 1,1-1-1,-1 1 0,1 0 1,-1 0-1,0 0 1,1 0-1,-1 0 0,0 0 1,0 0-1,1 0 1,-1 0-1,0 1 1,0-1-1,0 0 0,-1 1 1,1-1-1,0 1 1,0-1-1,-1 1 0,1-1 1,-1 1-1,0-1 1,1 1-1,-1 2 0,2 8-13,-2 0 0,1 1 0,-1-1 0,-4 22 0,2-16 2,1-1 4,1-1 0,0 1 0,2 0 0,-1-1 0,2 1 0,0-1 0,11 32 0,-8-37 29,1-1 0,0 0 0,1 0 0,0-1-1,0 0 1,1-1 0,19 15 0,-25-21-14,0 0 0,0 0-1,0-1 1,1 1 0,-1-1 0,1 0 0,5 1 0,-6-2 9,-1 1 0,1-1 0,0 1 0,-1 0 1,1 0-1,-1 0 0,0 0 0,1 0 0,-1 0 1,0 1-1,1-1 0,-1 1 0,3 3 0,-5-5-12,0 1-1,0-1 1,0 1-1,-1-1 1,1 1-1,0-1 1,0 0-1,-1 1 1,1-1-1,0 0 1,-1 1-1,1-1 1,0 0-1,-1 1 1,1-1-1,-1 0 1,1 0-1,0 1 1,-1-1-1,1 0 1,-1 0-1,1 0 1,-1 0-1,1 0 1,-1 0 0,1 0-1,-1 0 1,0 0-1,-19 2-87,-2-11-3018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0:30.917"/>
    </inkml:context>
    <inkml:brush xml:id="br0">
      <inkml:brushProperty name="width" value="0.05" units="cm"/>
      <inkml:brushProperty name="height" value="0.05" units="cm"/>
      <inkml:brushProperty name="color" value="#004F8B"/>
    </inkml:brush>
  </inkml:definitions>
  <inkml:trace contextRef="#ctx0" brushRef="#br0">0 72 5720,'0'0'9745,"6"-10"-9448,18-32-19,-22 40-163,-1 1 0,0-1 1,1 1-1,-1-1 1,1 1-1,0 0 1,-1 0-1,1-1 0,0 1 1,0 0-1,0 1 1,0-1-1,0 0 1,0 1-1,0-1 1,0 1-1,0-1 0,0 1 1,0 0-1,0 0 1,3 0-1,49 5 214,-43-4-180,3 1-21,1-2 0,25-2 1,-26 1-30,1 0 0,0 1 0,14 2 0,7 4 67,4 0 162,60 3-1,-75-8-197,14-1 143,31-3-995,-62 3-773</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0:33.284"/>
    </inkml:context>
    <inkml:brush xml:id="br0">
      <inkml:brushProperty name="width" value="0.05" units="cm"/>
      <inkml:brushProperty name="height" value="0.05" units="cm"/>
      <inkml:brushProperty name="color" value="#004F8B"/>
    </inkml:brush>
  </inkml:definitions>
  <inkml:trace contextRef="#ctx0" brushRef="#br0">72 0 3808,'0'0'5218,"-10"2"-4892,-4 2-170,8-2 45,-1-1 0,1 1-1,-1-2 1,0 1 0,-7 0 6298,37 1-5597,-14 4-684,-7-4-173,-1-1 1,1 1-1,0-1 0,1 0 1,-1 0-1,0 0 0,0 0 1,0 0-1,1 0 1,-1-1-1,0 1 0,1-1 1,1 1-1,20 5 280,-21-5-270,1 0 1,-1 0-1,1 0 1,-1 0-1,1-1 1,3 1-1,25 0 291,-2 3 0,33 6 0,5 1 203,71 5 176,-87-6-395,-47-9-269,0-1 1,0 1 0,0 0 0,-1 0 0,1 1 0,0-1-1,4 4 1,-6-4 411,-6-5-3538</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0:36.248"/>
    </inkml:context>
    <inkml:brush xml:id="br0">
      <inkml:brushProperty name="width" value="0.05" units="cm"/>
      <inkml:brushProperty name="height" value="0.05" units="cm"/>
      <inkml:brushProperty name="color" value="#004F8B"/>
    </inkml:brush>
  </inkml:definitions>
  <inkml:trace contextRef="#ctx0" brushRef="#br0">4 7 6728,'0'0'5496,"-1"13"-5215,0-7-242,0 19 214,1 47-1,5 15 331,5 48 482,-10-44-4,2-83-914,-4 2 306,-10-99 735,11 52-949,7-69-1,-4 87-158,1 1 0,1 0 0,0 0 0,2 0 0,12-29 0,-15 41-32,1-1 0,0 0-1,0 1 1,0 0-1,1 0 1,0 0 0,0 0-1,0 1 1,1 0-1,0 0 1,0 0-1,10-5 1,-14 9-38,0 1 0,-1-1 1,1 1-1,0-1 0,0 1 0,0 0 0,0 0 1,-1 0-1,1 0 0,0 0 0,0 0 0,0 1 0,0-1 1,-1 0-1,1 1 0,0 0 0,0-1 0,-1 1 1,1 0-1,0 0 0,-1 0 0,1 0 0,-1 0 0,1 0 1,-1 1-1,0-1 0,1 0 0,-1 1 0,0-1 1,0 1-1,0-1 0,1 3 0,2 3 20,0 0 0,-1 0 0,5 14 0,3 7 30,-8-18-32,0-1-1,0 1 1,-1 0-1,0-1 1,-1 1 0,0 0-1,0 20 1,1 11 74,-2-27-39,0 1 1,-2 19-1,-2 16 109,5-23-117,0-11 2,-1 1 1,-1-1 0,-3 21 0,3-14 25,2-20-66,-1-1 0,0 0 0,0 0 0,0 1 0,0-1 0,0 0-1,0 0 1,-1 1 0,1-1 0,-1 0 0,1 0 0,-1 0 0,-2 4 0,1-2 211,3-11-176,-1 7-121,1-1 0,-1 1 0,0-1 0,0 0 0,1 1 0,-1-1 0,0 1 0,1-1 1,-1 1-1,1 0 0,-1-1 0,0 1 0,1-1 0,-1 1 0,1 0 0,-1-1 0,1 1 0,0-1 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0:36.992"/>
    </inkml:context>
    <inkml:brush xml:id="br0">
      <inkml:brushProperty name="width" value="0.05" units="cm"/>
      <inkml:brushProperty name="height" value="0.05" units="cm"/>
      <inkml:brushProperty name="color" value="#004F8B"/>
    </inkml:brush>
  </inkml:definitions>
  <inkml:trace contextRef="#ctx0" brushRef="#br0">106 0 8536,'0'0'3620,"-11"7"-3223,6-3-321,-4 1 106,1 1 1,0-1-1,0 2 1,0-1-1,1 1 1,0 0-1,0 1 1,-6 9 0,11-15-78,1 1-1,-1-1 1,1 1 0,-1 0 0,1-1 0,0 1 0,0 0 0,0 0 0,1-1 0,-1 1 0,0 0 0,1 0 0,0 0 0,0 0 0,0 0 0,0 0 0,0 0 0,1 0-1,-1 0 1,1 0 0,0-1 0,0 1 0,2 4 0,-1-4-44,0 0 1,0 1-1,1-1 0,-1 0 0,1 0 0,0-1 0,0 1 1,0 0-1,0-1 0,0 0 0,1 0 0,-1 0 0,1 0 1,-1 0-1,1-1 0,0 1 0,0-1 0,-1 0 1,1 0-1,0-1 0,0 1 0,0-1 0,0 0 0,8 0 1,-7-1-14,0 1 0,0-1 1,1 0-1,-1 0 0,0 0 1,0-1-1,0 0 0,0 0 1,-1 0-1,1 0 0,0-1 1,-1 0-1,0 0 0,1 0 1,-1-1-1,0 1 0,-1-1 1,7-7-1,-9 8-22,1 0-1,0 0 1,-1 0-1,1 0 0,-1 0 1,0-1-1,0 1 1,-1-1-1,1 1 1,-1 0-1,1-1 1,-1 1-1,0-1 1,0 1-1,-1-1 1,1 1-1,-1-1 1,1 1-1,-1 0 1,0-1-1,-1 1 1,1 0-1,0 0 1,-1 0-1,0 0 0,0 0 1,-3-5-1,3 6 4,-1 0-1,1 0 1,-1 1-1,1-1 0,-1 0 1,1 1-1,-1-1 1,0 1-1,0 0 1,0 0-1,-5-1 0,-35-5 339,19 10-186,21-2-152,-1 0-1,0 0 1,1-1-1,-1 0 1,0 0-1,-4 0 0,-5-1-93,0 0 71,6-7-2804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0:37.343"/>
    </inkml:context>
    <inkml:brush xml:id="br0">
      <inkml:brushProperty name="width" value="0.05" units="cm"/>
      <inkml:brushProperty name="height" value="0.05" units="cm"/>
      <inkml:brushProperty name="color" value="#004F8B"/>
    </inkml:brush>
  </inkml:definitions>
  <inkml:trace contextRef="#ctx0" brushRef="#br0">0 0 5720,'0'0'64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0:38.446"/>
    </inkml:context>
    <inkml:brush xml:id="br0">
      <inkml:brushProperty name="width" value="0.05" units="cm"/>
      <inkml:brushProperty name="height" value="0.05" units="cm"/>
      <inkml:brushProperty name="color" value="#004F8B"/>
    </inkml:brush>
  </inkml:definitions>
  <inkml:trace contextRef="#ctx0" brushRef="#br0">104 68 2904,'0'0'6448,"2"10"-5944,6 32-2,-8-41-434,0 1-1,1 0 0,0-1 1,0 1-1,-1 0 0,1-1 1,0 1-1,0-1 0,0 1 1,0-1-1,1 0 0,-1 0 1,0 1-1,0-1 0,1 0 0,-1 0 1,1 0-1,-1 0 0,1 0 1,0-1-1,-1 1 0,1 0 1,0-1-1,2 1 0,3 2 221,11 3 426,1 0-1,26 4 1,-38-9-490,-1 0-1,1-1 0,0 0 1,0 0-1,10-2 1,-14 2-82,1 0-1,-1-1 1,1 0 0,-1 0 0,1 0 0,-1-1 0,1 1-1,-1-1 1,0 1 0,0-1 0,6-5 0,-8 6-102,0 0-1,0 0 1,0 0 0,-1 0 0,1-1-1,0 1 1,-1 0 0,1-1 0,0 1 0,-1 0-1,0-1 1,1 1 0,-1-1 0,0 1-1,0-1 1,1 1 0,-1-1 0,0 1-1,-1 0 1,1-1 0,0 1 0,0-1 0,-1 1-1,1-1 1,0 1 0,-1 0 0,0-1-1,0-1 1,-4-5 76,1 1-1,-1 0 1,-12-13-1,1 0-52,14 16-45,-1 1 0,0 0 1,1 0-1,-1 0 0,0 0 0,0 0 0,-1 1 0,1 0 0,0-1 0,-1 1 0,0 0 0,-6-2 0,-2 0 93,0 0-1,-23-2 1,26 4-46,5 2-37,0 0-1,0 0 1,0 0-1,0 1 0,0 0 1,0-1-1,-6 3 1,-13 2 71,17-3-81,1 1 1,0-1-1,-1 1 0,1 0 1,1 1-1,-1-1 0,0 1 0,1 0 1,0 0-1,-5 6 0,6-7-2,-3 3 13,1 1 0,0-1 0,0 1-1,1 0 1,0 1 0,0-1 0,0 1-1,1-1 1,0 1 0,1 0 0,0 1 0,0-1-1,1 0 1,0 0 0,0 1 0,1-1-1,0 0 1,0 1 0,1-1 0,3 13-1,-2-12 13,1 0 0,1 0-1,0-1 1,0 1-1,0-1 1,1 0 0,0 0-1,1 0 1,0-1 0,0 0-1,0 0 1,11 7-1,1 7 72,-11-14-50,0 1-1,0-1 1,11 8 0,-2-1 54,-14-11-86,1-1 1,-1 0-1,0 0 1,1 0-1,-1 0 1,1 0-1,0 0 0,0-1 1,0 0-1,0 1 1,0-1-1,0 0 1,0 0-1,0 0 0,0-1 1,4 1-1,8-1 109,0-1 0,-1 0-1,1-1 1,26-7 0,-35 7-109,0 0 1,-1 0-1,1-1 0,0 1 1,-1-1-1,1-1 1,-1 1-1,0-1 0,0 0 1,0 0-1,-1 0 0,1-1 1,-1 1-1,5-8 1,-5 4-3033</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0:39.377"/>
    </inkml:context>
    <inkml:brush xml:id="br0">
      <inkml:brushProperty name="width" value="0.05" units="cm"/>
      <inkml:brushProperty name="height" value="0.05" units="cm"/>
      <inkml:brushProperty name="color" value="#004F8B"/>
    </inkml:brush>
  </inkml:definitions>
  <inkml:trace contextRef="#ctx0" brushRef="#br0">0 74 8640,'0'0'6752,"10"-8"-6478,31-28-18,-36 33-163,0-1-1,0 1 0,0 0 1,0 0-1,1 1 0,-1-1 1,1 1-1,0 1 1,9-3-1,-12 3-48,6 1 108,0 0 0,0 0 0,0 1 0,-1 0 0,1 1 0,13 4 0,-19-6-118,0 1 0,0 0 1,0 0-1,0 0 0,0 0 0,-1 1 0,1-1 0,0 1 0,-1-1 0,1 1 1,-1 0-1,0 0 0,0 0 0,0 1 0,0-1 0,0 0 0,0 1 1,2 3-1,-3-2-7,1-1 0,-1 1 0,0-1 1,-1 1-1,1 0 0,-1-1 0,1 1 0,-1 0 1,0 0-1,-1-1 0,1 1 0,-1 0 1,0 3-1,-3 7 46,-1-1 0,0-1 0,0 1 0,-2-1 0,1 1 0,-17 20 0,-42 51 367,29-53 18,36-31-448,0 0 0,0 0 0,0 1 0,-1-1 1,1 0-1,0 0 0,0 1 0,0-1 0,0 0 1,-1 1-1,1-1 0,0 0 0,0 1 0,0-1 1,0 0-1,0 1 0,0-1 0,0 0 0,0 1 1,0-1-1,0 0 0,0 1 0,0-1 0,0 0 1,0 0-1,0 1 0,1-1 0,-1 0 0,0 1 1,0-1-1,0 0 0,1 1 0,11 5 184,25-2-19,-28-3-115,15 2 131,1-2 0,-1 0 1,1-1-1,28-5 0,-5-2 288,-41 11-439</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0:40.582"/>
    </inkml:context>
    <inkml:brush xml:id="br0">
      <inkml:brushProperty name="width" value="0.05" units="cm"/>
      <inkml:brushProperty name="height" value="0.05" units="cm"/>
      <inkml:brushProperty name="color" value="#004F8B"/>
    </inkml:brush>
  </inkml:definitions>
  <inkml:trace contextRef="#ctx0" brushRef="#br0">0 62 6520,'0'0'7224,"11"-3"-6822,94-29 1842,-27 10 135,-77 22-2349,0-1 0,0 1 1,1 0-1,-1 0 0,0 0 1,0 1-1,1-1 0,-1 0 0,0 0 1,0 1-1,0-1 0,0 1 1,2 0-1,-2-1-5,1 1 1,-1 0-1,0-1 0,0 0 1,1 1-1,-1-1 0,0 0 0,1 0 1,-1 1-1,0-1 0,3-1 1,22-3 164,0 0-1,0 2 1,1 1 0,26 2 0,-10 1-92,-19-1-17,1 1-1,32 6 1,-14-1-10,66 4 0,5-1-41,121 32 134,-148-25-51,-59-15-77,0 0-1,0-2 0,0-1 0,0-1 1,41-9-1,-49 8-11,-16 3-13,0-1-1,0-1 1,-1 1-1,1 0 1,0-1-1,4-3 1,12-4-22,-20 9-9,0 0 0,0 0 0,0 0-1,0 0 1,0 0 0,0 0 0,0-1 0,0 1 0,0 0 0,0 0-1,0 0 1,0 0 0,0 0 0,0 0 0,0 0 0,0 0-1,0 0 1,0 0 0,0 0 0,0 0 0,0 0 0,0 0 0,0-1-1,0 1 1,0 0 0,0 0 0,0 0 0,0 0 0,0 0 0,0 0-1,0 0 1,0 0 0,0 0 0,0 0 0,0 0 0,0 0 0,0 0-1,0 0 1,0-1 0,0 1 0,0 0 0,0 0 0,0 0-1,0 0 1,0 0 0,0 0 0,1 0 0,-1 0 0,0 0 0,0 0-1,0 0 1,0 0 0,0 0 0,0 0 0,0 0 0,0 0 0,0 0-1,0 0 1,0 0 0,0 0 0,0 0 0,0 0 0,1 0 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0:41.815"/>
    </inkml:context>
    <inkml:brush xml:id="br0">
      <inkml:brushProperty name="width" value="0.05" units="cm"/>
      <inkml:brushProperty name="height" value="0.05" units="cm"/>
      <inkml:brushProperty name="color" value="#004F8B"/>
    </inkml:brush>
  </inkml:definitions>
  <inkml:trace contextRef="#ctx0" brushRef="#br0">425 69 5624,'0'0'7997,"-5"-10"-7617,-16-29-4,20 37-325,0 1-1,0 0 1,0-1 0,0 1 0,0 0-1,0 0 1,-1 0 0,1 0 0,0 0-1,-1 0 1,1 0 0,-1 0 0,1 0-1,-1 1 1,1-1 0,-1 1 0,0-1 0,1 1-1,-1-1 1,0 1 0,1 0 0,-1 0-1,0 0 1,1 0 0,-1 0 0,0 0-1,1 0 1,-1 1 0,0-1 0,1 1-1,-1-1 1,1 1 0,-3 1 0,-6 0 176,-7 1-16,1 1 0,-1 1-1,1 1 1,0 0 0,-26 15-1,4 1 276,-36 30-1,59-41-244,0 1 0,-15 16 0,25-23-149,0 0 1,1 1-1,-1 0 1,2 0-1,-1 0 1,0 1 0,1-1-1,-4 13 1,7-17-52,0 1 1,0 0-1,0 0 1,1 0-1,-1 0 1,1-1-1,0 1 1,-1 0-1,1-1 1,0 1-1,1 0 0,2 4 1,2 8 123,-4-13-135,-1 1 1,0-1-1,0 1 1,1-1-1,-1 0 1,1 0-1,0 0 1,0 0 0,0 0-1,0 0 1,0 0-1,0-1 1,5 4-1,37 15 229,-16-7-41,-15-8-151,0 0 0,-1-1-1,2 0 1,-1-1 0,0 0 0,1-1 0,18 0 0,11 3 100,-4-7-33,-12 0 20,14-4 270,-38 5-521,0-1 0,0 0 0,1 0-1,-1 0 1,0-1 0,-1 1-1,1-1 1,0 1 0,2-4 0,-1 2-2311</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0:42.543"/>
    </inkml:context>
    <inkml:brush xml:id="br0">
      <inkml:brushProperty name="width" value="0.05" units="cm"/>
      <inkml:brushProperty name="height" value="0.05" units="cm"/>
      <inkml:brushProperty name="color" value="#004F8B"/>
    </inkml:brush>
  </inkml:definitions>
  <inkml:trace contextRef="#ctx0" brushRef="#br0">0 31 7832,'0'0'7306,"10"0"-6970,160-20 1807,-36 20-1204,-55 2-334,-43 0-320,-29-1-244,0 0-1,0-1 1,0 0-1,0 0 1,0 0 0,0-1-1,0 0 1,-1 0-1,1-1 1,0 0-1,8-3 1,-13 4-218,5-2-2194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28:33.257"/>
    </inkml:context>
    <inkml:brush xml:id="br0">
      <inkml:brushProperty name="width" value="0.05" units="cm"/>
      <inkml:brushProperty name="height" value="0.05" units="cm"/>
      <inkml:brushProperty name="color" value="#008C3A"/>
    </inkml:brush>
  </inkml:definitions>
  <inkml:trace contextRef="#ctx0" brushRef="#br0">1 0 9040,'0'0'3928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0:43.240"/>
    </inkml:context>
    <inkml:brush xml:id="br0">
      <inkml:brushProperty name="width" value="0.05" units="cm"/>
      <inkml:brushProperty name="height" value="0.05" units="cm"/>
      <inkml:brushProperty name="color" value="#004F8B"/>
    </inkml:brush>
  </inkml:definitions>
  <inkml:trace contextRef="#ctx0" brushRef="#br0">84 0 8136,'0'0'3257,"-8"10"-2868,0-1-275,-2 2 135,1 0-1,0 1 1,0-1 0,-9 21 0,16-28-131,1 0 1,-1 1-1,1-1 1,1 1-1,-1-1 1,1 1 0,-1-1-1,1 1 1,0 0-1,1-1 1,-1 1 0,1-1-1,0 1 1,0-1-1,4 8 1,-4-9-38,0 1 0,0-1 0,1 0-1,0 0 1,-1-1 0,1 1 0,0 0 0,1 0 0,-1-1 0,0 0 0,1 1 0,-1-1 0,1 0 0,0 0-1,0 0 1,0 0 0,0-1 0,0 1 0,0-1 0,0 0 0,5 1 0,-1-1 9,-1 0 1,1-1-1,-1 0 1,1 0-1,0-1 1,-1 1-1,1-2 1,-1 1-1,1-1 1,9-3 0,-12 3-42,1 0 1,-1 0-1,0-1 1,0 1 0,0-1-1,0 0 1,0 0-1,-1 0 1,1-1 0,-1 1-1,0-1 1,0 0-1,0 0 1,-1 0-1,3-5 1,-2 4-6,-1 1 0,-1 0 0,1-1 0,0 1 0,-1 0-1,0-1 1,0 0 0,-1 1 0,1-1 0,-1 0 0,0 1 0,0-1 0,-1 0 0,1 1-1,-1-1 1,0 1 0,0-1 0,-1 1 0,1-1 0,-1 1 0,0 0 0,0-1 0,0 1-1,-6-7 1,5 8-6,-1-1 0,0 1 0,0 0 0,0 0 0,0 0 0,0 0 0,0 1 0,-1 0 0,1-1 0,-1 2 0,0-1 0,1 0 0,-1 1 0,0 0 0,0 0 0,0 1 0,0-1 0,0 1 0,0 0 0,-6 1 0,4 0-44,0-1-1,0 1 0,0 1 1,0-1-1,0 1 1,0 0-1,1 1 0,-1-1 1,1 1-1,0 1 1,0-1-1,0 1 0,-10 8 1,16-12-33,0 0 0,0 1 0,0-1 1,0 0-1,0 0 0,0 0 0,0 0 0,0 1 0,0-1 1,0 0-1,1 0 0,-1 0 0,0 0 0,0 0 1,0 1-1,0-1 0,0 0 0,0 0 0,0 0 1,0 0-1,1 0 0,-1 0 0,0 1 0,0-1 1,0 0-1,0 0 0,0 0 0,1 0 0,-1 0 1,0 0-1,0 0 0,0 0 0,0 0 0,1 0 1,-1 0-1,0 0 0,0 0 0,0 0 0,0 0 1,1 0-1,-1 0 0,0 0 0,0 0 0,0 0 1,0 0-1,1 0 0,-1 0 0,0 0 0,0 0 1,0 0-1,0 0 0,1 0 0,-1-1 0,0 1 1,0 0-1,0 0 0,0 0 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0:44.599"/>
    </inkml:context>
    <inkml:brush xml:id="br0">
      <inkml:brushProperty name="width" value="0.05" units="cm"/>
      <inkml:brushProperty name="height" value="0.05" units="cm"/>
      <inkml:brushProperty name="color" value="#004F8B"/>
    </inkml:brush>
  </inkml:definitions>
  <inkml:trace contextRef="#ctx0" brushRef="#br0">1 707 6128,'0'0'4400,"5"-14"-3852,0-1-436,6-15 590,-1 0 0,11-59 0,-9-256 3388,-12 310-3648,7-56 1374,0 70-1134,0-2 19,-8 23-681,1-1-1,0 1 1,0-1 0,0 0 0,1 1 0,-1-1 0,0 1 0,0-1 0,0 1-1,0-1 1,0 1 0,1-1 0,-1 1 0,0-1 0,0 1 0,1 0 0,-1-1-1,0 1 1,1-1 0,-1 1 0,0 0 0,1-1 0,-1 1 0,1 0 0,-1-1 0,0 1-1,1 0 1,-1-1 0,1 1 0,-1 0 0,1 0 0,-1 0 0,1 0 0,-1-1-1,1 1 1,-1 0 0,1 0 0,0 0 0,-1 0 0,1 0 0,-1 0 0,1 0-1,-1 1 1,1-1 0,-1 0 0,2 0 0,0 1 5,0-1-1,0 1 1,0 0 0,0 0-1,-1 0 1,1 0-1,0 0 1,0 0 0,-1 0-1,4 3 1,4 8 63,-1 0 0,-1 1 0,11 22 0,2 4 72,35 78 336,-47-101-406,-5-10-18,-1 0 0,1 0 0,1 0 0,-1 0 0,1-1 0,0 1-1,0-1 1,9 8 0,-13-13-60,1 0 0,-1 0 0,0 0-1,1 0 1,-1 0 0,1 0-1,-1 0 1,1 0 0,-1 0 0,0 0-1,1 0 1,-1 0 0,1-1 0,-1 1-1,0 0 1,1 0 0,-1 0 0,0-1-1,1 1 1,-1 0 0,0-1 0,1 1-1,-1 0 1,0 0 0,0-1 0,1 1-1,-1-1 1,0 1 0,0 0 0,0-1-1,1 1 1,-1-1 0,7-14 191,16-106 270,-10 41-258,-11 72-203,-2 2 11,1 0 0,1 0 0,-1 1 0,1-1 0,0 0 0,0 0-1,0 1 1,1-1 0,0 1 0,4-5 0,-7 9-22,1 1 1,-1 0-1,0-1 1,0 1-1,1 0 1,-1 0-1,0 0 0,1-1 1,-1 1-1,1 0 1,-1 0-1,0 0 1,1 0-1,-1 0 1,0 0-1,1 0 1,-1 0-1,1 0 0,-1 0 1,0 0-1,1 0 1,-1 0-1,0 0 1,1 0-1,-1 0 1,1 0-1,-1 0 0,0 0 1,1 0-1,-1 1 1,1-1-1,11 13 7,4 19-13,26 91 29,-17-48 34,-17-50-39,0-1 0,2 0 1,17 33-1,-21-46-2,-1 0 1,0 0-1,5 21 0,-3-9 37,-7-22-51,1-1 0,-1 1 0,0-1 0,1 1 0,-1-1 0,1 0 0,-1 1 0,0-1 0,1 0 0,-1 1 0,1-1 0,-1 0 0,1 1 0,-1-1 0,1 0 0,-1 0 0,1 0 0,0 0 0,-1 1 0,1-1 0,-1 0 0,1 0 0,-1 0 0,1 0 0,-1 0 0,1 0 0,0-1 0,0 1-11,-1 0 1,0 0-1,1 1 1,-1-2-1,1 1 1,-1 0-1,0 0 1,1 0-1,-1 0 1,0 0-1,1 0 1,-1 0-1,0 0 1,1 0 0,-1-1-1,0 1 1,0 0-1,1 0 1,-1 0-1,0-1 1,0 1-1,1 0 1,-1 0-1,0-1 1,0 1-1,1 0 1,-1-1-1,0 1 1,0 0 0,0-1-1,0 1 1,0 0-1,1-1 1,-1 1-1,0 0 1,0-1-1,0 1 1,0 0-1,0-1 1,-3-6-3337</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0:51.349"/>
    </inkml:context>
    <inkml:brush xml:id="br0">
      <inkml:brushProperty name="width" value="0.05" units="cm"/>
      <inkml:brushProperty name="height" value="0.05" units="cm"/>
      <inkml:brushProperty name="color" value="#004F8B"/>
    </inkml:brush>
  </inkml:definitions>
  <inkml:trace contextRef="#ctx0" brushRef="#br0">10 1 4008,'0'0'9929,"7"12"-9600,-2-2-255,-1-3-19,0 0-1,-1 0 1,0 0-1,0 0 0,-1 1 1,1-1-1,-2 1 1,1 0-1,0 15 1,0 102 856,-6-1 0,-26 165 0,14-179 184,19-94-837,-3-15-224,0 0 0,1 0 1,-1-1-1,0 1 1,1 0-1,-1 0 0,0 0 1,0 0-1,0 0 1,0 0-1,0 0 1,0 0-1,0 0 0,0 0 1,0 0-1,0 0 1,-2 2 326,3-17 91,16-124 82,-2 42-291,10-70 163,-14 97-253,14-33 126,-15 69-83,6-38-1,-15 63-143,0 0 0,1 0 0,0 0 0,0 1-1,1-1 1,7-14 0,-5 8 46,-4 11-39,-1 12-28,1 7 11,1 0 1,7 31-1,0-1 10,28 194 242,-19-97-59,-17-134-173,2 1 1,-1-1-1,1 0 1,1 0-1,4 9 1,7-45 271,-6 3-253,0-1-1,-2 1 0,9-48 0,0-82 206,-7 62-83,-8 80-159,1 0 1,0 0 0,0 1 0,1-1-1,1 1 1,6-15 0,-7 19-14,5-5 13,-6 11-47,-1 1 0,0 0 0,0 0 0,0 0 0,0 0 0,0 0 0,0 0 0,0 0 0,0 0 1,1 0-1,-1 1 0,0-1 0,0 0 0,0 1 0,1 0 0,0 0-6,0 1 1,0 0-1,0 0 0,-1 0 1,1 0-1,-1 0 0,1 1 1,1 2-1,0 1-5,11 18-13,-2 0 0,0 1 0,-2 1-1,0 0 1,5 28 0,13 35-19,12 52-3,-12-36-36,-6-38 153,-17-55-239,3 6 709,-3-11-4035</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0:52.834"/>
    </inkml:context>
    <inkml:brush xml:id="br0">
      <inkml:brushProperty name="width" value="0.05" units="cm"/>
      <inkml:brushProperty name="height" value="0.05" units="cm"/>
      <inkml:brushProperty name="color" value="#004F8B"/>
    </inkml:brush>
  </inkml:definitions>
  <inkml:trace contextRef="#ctx0" brushRef="#br0">1 0 6016,'0'0'8137,"10"6"-7872,33 18-17,-36-20 11,0 0-1,-1 1 1,1-1-1,-1 1 1,6 6-1,16 10 626,-18-17-747,1 0 0,-1-1 0,1-1 1,0 0-1,0 0 0,0-1 0,0-1 0,19-1 1,-16 1-36,131-1 1137,230-32 1,-291 21-1043,55-10 32,-120 19-190,0 2 0,1 0 0,34 2 1,-27 1 3,28-3 0,0-1 96,89 10-1,-34-1 17,-53 1-46,-47-6-85,0 0 0,0-1 1,0 0-1,0-1 0,13 0 1,22-1 82,-38 2-83,1-1 1,-1 0 0,0 0 0,1-1-1,-1 0 1,0 0 0,0-1 0,1 0 0,7-3-1,-15 5-49,0 0-1,1-1 0,-1 1 0,0 0 1,0 0-1,0 0 0,0-1 0,1 1 1,-1 0-1,0 0 0,0 0 1,0-1-1,0 1 0,0 0 0,1 0 1,-1-1-1,0 1 0,0 0 0,0 0 1,0-1-1,0 1 0,0 0 1,0 0-1,0-1 0,0 1 0,0 0 1,0-1-1,0 1 0,0 0 0,0 0 1,-1-1-1,1 1 0,0 0 1,0 0-1,0-1 0,0 1 0,0 0 1,0 0-1,-1 0 0,1-1 0,0 1 1,0 0-1,0 0 0,-1 0 0,1 0 1,0-1-1,0 1 0,0 0 1,-1 0-1,1 0 0,0 0 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0:55.208"/>
    </inkml:context>
    <inkml:brush xml:id="br0">
      <inkml:brushProperty name="width" value="0.05" units="cm"/>
      <inkml:brushProperty name="height" value="0.05" units="cm"/>
      <inkml:brushProperty name="color" value="#004F8B"/>
    </inkml:brush>
  </inkml:definitions>
  <inkml:trace contextRef="#ctx0" brushRef="#br0">1 120 8032,'0'0'5296,"11"3"-4946,-2 0-263,4 1 173,0 0 0,1-1-1,-1 0 1,25 1 0,-13-3 206,-19 0-317,1-1 0,-1 0 0,0 0 0,0 0-1,0-1 1,1 0 0,9-3 0,1 0 263,-15 4-366,0 0 0,0 0 0,0-1-1,0 1 1,0-1 0,0 0-1,0 1 1,-1-1 0,1 0-1,0 0 1,-1 0 0,1 0 0,0 0-1,-1-1 1,3-1 0,-3 1-13,1 0 1,-1 1 0,0-1-1,1 0 1,-1 0 0,0-1-1,0 1 1,0 0 0,0 0-1,-1 0 1,1-1-1,-1 1 1,1 0 0,-1-1-1,0 1 1,0 0 0,0-1-1,0 1 1,0 0 0,0-1-1,-1 1 1,1 0-1,-1-1 1,0 1 0,0 0-1,1 0 1,-1 0 0,-2-3-1,1 1-7,-1 0 0,1 0 0,-1 0-1,0 0 1,0 0 0,-1 1 0,1-1-1,-1 1 1,0 0 0,0 0 0,0 0 0,-8-4-1,9 6-16,1 0-1,-1 0 1,0 0-1,1 1 1,-1-1-1,0 1 0,1 0 1,-1 0-1,0 0 1,0 0-1,1 0 0,-1 1 1,0-1-1,1 1 1,-1 0-1,0 0 1,1 0-1,-1 0 0,1 0 1,-1 0-1,1 1 1,0-1-1,0 1 0,-1-1 1,1 1-1,0 0 1,0 0-1,1 0 1,-1 0-1,0 0 0,1 1 1,-1-1-1,1 0 1,-1 3-1,-2 2 26,0 1 2,0-1 0,1 1-1,0 0 1,0 0 0,1 0-1,-2 11 1,-1 14 321,0 42-1,5-72-316,1 0-1,-1 0 1,1 0-1,-1 0 1,1 0-1,0-1 1,0 1-1,0 0 1,0-1-1,1 1 1,-1-1-1,1 1 1,0-1-1,-1 1 1,1-1-1,0 0 1,0 0-1,1 0 1,-1 0-1,0-1 1,1 1-1,2 1 1,0 0 42,1 0 0,0 0 0,0-1 0,0 1 0,0-2 0,0 1 0,1-1 0,9 2 0,16 4 274,-27-6-256,0 1 0,1-1 0,-1 0 0,10 0 0,-3 3 118,-11-4-203,0 0 0,-1 1 1,1-1-1,0 0 0,0 1 1,0-1-1,0 0 1,0 0-1,0 0 0,-1 0 1,1 0-1,0 0 0,0 0 1,0 0-1,0 0 0,0 0 1,0 0-1,0-1 0,-1 1 1,3-1-1,9-2 106,-11 3-321,0 0 1,0-1-1,-1 1 0,1 0 1,0 0-1,0 0 0,0-1 1,0 1-1,0-1 0,0 1 1,0-1-1,-1 1 0,1-1 1,0 1-1,0-1 0,0-1 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1:06.354"/>
    </inkml:context>
    <inkml:brush xml:id="br0">
      <inkml:brushProperty name="width" value="0.05" units="cm"/>
      <inkml:brushProperty name="height" value="0.05" units="cm"/>
      <inkml:brushProperty name="color" value="#004F8B"/>
    </inkml:brush>
  </inkml:definitions>
  <inkml:trace contextRef="#ctx0" brushRef="#br0">171 0 4912,'0'0'11201,"-8"10"-10916,-55 61 1035,56-63-1170,0 0 0,0 1 0,1 0 0,-1 0 0,2 1 0,0-1 0,-5 12 0,0 9 242,-9 33 0,16-51-312,1-4-17,-1 2 68,0 0 0,1 1 1,-2 17-1,4-24-89,1 0-1,-1 1 0,1-1 1,-1 0-1,1 0 1,1 0-1,-1 0 1,1 0-1,-1 0 0,1 0 1,0 0-1,3 3 1,-4-5-18,0 0-1,0 0 1,1 0 0,-1 0 0,0 0 0,1 0 0,0-1 0,-1 1-1,1 0 1,0-1 0,0 0 0,0 1 0,0-1 0,0 0 0,0 0-1,0 0 1,0 0 0,0-1 0,0 1 0,1 0 0,-1-1 0,0 0-1,1 1 1,-1-1 0,0 0 0,1 0 0,-1 0 0,0-1 0,1 1-1,-1 0 1,0-1 0,0 0 0,0 1 0,1-1 0,-1 0 0,0 0-1,2-2 1,14-6 77,-1-1-1,-1-1 0,1 0 1,-2-2-1,0 1 0,0-2 1,17-20-1,1-12 443,-33 47-522,0 0 0,0 0 1,0 0-1,0 0 1,0 0-1,1 0 0,-1 0 1,0-1-1,0 1 1,1 0-1,-1 0 0,0 0 1,1 0-1,-1-1 1,1 1-1,-1 0 0,1 0 1,0 0-1,15 22 3,-10-17 10,-3-1-24,1 0 0,0-1 0,0 0 1,0 0-1,1 0 0,-1 0 0,1-1 1,0 0-1,0 0 0,0 0 0,1-1 1,-1 1-1,11 2 0,-11-4 3,-1 0 0,1-1-1,-1 1 1,1-1 0,0 0 0,-1 0-1,1-1 1,0 0 0,-1 1-1,1-1 1,-1-1 0,1 1 0,-1-1-1,0 0 1,1 0 0,-1 0-1,0 0 1,4-3 0,81-55 250,-86 57-246,1 0 0,-1 0 1,1 0-1,-1-1 0,0 1 1,0-1-1,-1 0 0,1 0 1,-1 0-1,1 0 1,-1 0-1,-1 0 0,1-1 1,-1 1-1,1-1 0,-1 1 1,0-1-1,0-9 0,-1 8 11,1 0-1,-2 0 0,1 0 0,0 0 0,-1 0 1,0 0-1,-1 0 0,1 1 0,-1-1 0,0 0 1,-1 1-1,1-1 0,-7-9 0,-2 0 29,-15-18 56,25 32-108,-1-1 1,0 1 0,0 0-1,1-1 1,-1 1-1,0 0 1,0 0 0,0 0-1,0 0 1,-1 1-1,1-1 1,0 1 0,0-1-1,0 1 1,-4-1 0,-33-1-893</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1:07.452"/>
    </inkml:context>
    <inkml:brush xml:id="br0">
      <inkml:brushProperty name="width" value="0.05" units="cm"/>
      <inkml:brushProperty name="height" value="0.05" units="cm"/>
      <inkml:brushProperty name="color" value="#004F8B"/>
    </inkml:brush>
  </inkml:definitions>
  <inkml:trace contextRef="#ctx0" brushRef="#br0">1 30 6728,'0'0'11009,"10"-3"-10633,6-2-237,2-2 291,35-6-1,-40 12-237,0 0-1,1 1 0,-1 1 0,0 0 1,0 0-1,1 2 0,-1-1 1,-1 2-1,1 0 0,15 6 0,-26-9-164,0 1-1,0-1 1,0 0 0,0 1-1,0-1 1,-1 1-1,1 0 1,0-1-1,-1 1 1,1 0-1,-1 0 1,0 0 0,0 0-1,0 0 1,0 1-1,0-1 1,0 0-1,0 0 1,-1 1 0,1-1-1,-1 0 1,0 1-1,1-1 1,-1 1-1,0-1 1,-1 0-1,0 5 1,1 0 22,-2 1 0,1-1 0,-1 0 0,0 0 0,-1 0 0,0 0 0,-6 12 0,2-9 28,0 1 0,-1-1 0,0-1 0,0 0 0,-1 0 0,0 0 0,-16 10 0,25-19-63,-1 1 0,0-1 0,1 1 0,-1-1 0,0 1-1,1 0 1,-1-1 0,1 1 0,-1 0 0,1-1 0,-1 1 0,1 0 0,-1 0-1,1 0 1,0-1 0,-1 1 0,1 0 0,0 0 0,0 0 0,0 0 0,0 0-1,0-1 1,0 1 0,0 0 0,0 0 0,0 0 0,0 0 0,0 0-1,0-1 1,1 1 0,-1 0 0,0 0 0,1 0 0,-1-1 0,0 1 0,1 0-1,-1 0 1,1-1 0,-1 1 0,1 0 0,0-1 0,-1 1 0,1-1-1,1 2 1,24-8 174,0 0-47,1-1 0,-1-1 0,26-12-1,-26 9 31,-25 11-161,0-1 1,0 1 0,1-1 0,-1 1 0,0 0-1,0 0 1,0-1 0,0 1 0,1 0-1,-1 0 1,0 0 0,0 0 0,0 0 0,1 1-1,-1-1 1,0 0 0,0 1 0,0-1-1,0 0 1,0 1 0,1-1 0,-1 1 0,0 0-1,0-1 1,0 1 0,0 0 0,-1 0 0,1-1-1,0 1 1,0 0 0,0 0 0,-1 0-1,1 0 1,0 2 0,1 0-361,-1 0-1,1 0 1,-1 1 0,0-1 0,0 0-1,-1 1 1,1-1 0,-1 1 0,1 3-1</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1:28.750"/>
    </inkml:context>
    <inkml:brush xml:id="br0">
      <inkml:brushProperty name="width" value="0.05" units="cm"/>
      <inkml:brushProperty name="height" value="0.05" units="cm"/>
      <inkml:brushProperty name="color" value="#004F8B"/>
    </inkml:brush>
  </inkml:definitions>
  <inkml:trace contextRef="#ctx0" brushRef="#br0">246 1 4120,'0'0'5528,"-2"11"-5238,-1 7-104,-1 0 0,0-1-1,-2 1 1,-11 24-1,-13 21 1091,-39 117 0,43-106-764,10-30-132,2 1 0,1 0-1,-10 74 1,21-96-285,-8 73 411,4 0 1,7 112-1,47 208 985,-33-318-1115,7 57 221,15 93 541,-35-227-960,1 0 1,1-1 0,1 1-1,13 33 1,-14-47-88,-1 1 0,1-1-1,0-1 1,0 1 0,1-1 0,11 12 0,-13-15-46,0 0 0,1 0 0,0 0 0,0 0 0,0-1 0,0 0 0,0 0 0,0 0-1,0 0 1,1-1 0,-1 0 0,1 0 0,4 1 0,-2-2-9,0 0-1,1 0 1,-1-1 0,0 0-1,0-1 1,0 1-1,0-1 1,0-1-1,-1 1 1,14-8 0,2-2-1032,29-21 1,-43 27-103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1:29.723"/>
    </inkml:context>
    <inkml:brush xml:id="br0">
      <inkml:brushProperty name="width" value="0.05" units="cm"/>
      <inkml:brushProperty name="height" value="0.05" units="cm"/>
      <inkml:brushProperty name="color" value="#004F8B"/>
    </inkml:brush>
  </inkml:definitions>
  <inkml:trace contextRef="#ctx0" brushRef="#br0">16 1 5824,'0'0'5837,"-3"10"-5384,2-8-431,-1 4 76,-1 0 0,2 0-1,-1 0 1,1 1 0,0-1 0,0 1 0,0-1 0,1 1-1,0-1 1,1 1 0,-1-1 0,4 11 0,2 5 237,7 20 697,25 58 1,-19-61-392,43 68 0,-15-37-172,-2 3 0,-4 1 0,-3 3 0,39 113 0,-75-184-452,19 51 298,24 114 0,-30-60 32,-6 0-1,-4 0 1,-12 144 0,3-218-193,-1 0-1,-15 54 1,-30 70 350,26-90-272,-30 71 807,49-134-957,0-11 152,0-8-3441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1:30.904"/>
    </inkml:context>
    <inkml:brush xml:id="br0">
      <inkml:brushProperty name="width" value="0.05" units="cm"/>
      <inkml:brushProperty name="height" value="0.05" units="cm"/>
      <inkml:brushProperty name="color" value="#004F8B"/>
    </inkml:brush>
  </inkml:definitions>
  <inkml:trace contextRef="#ctx0" brushRef="#br0">24 0 6632,'0'0'12350,"1"10"-12170,6 30 9,-5-38-166,-1 0-1,1 0 1,-1-1-1,1 1 0,0 0 1,-1-1-1,1 1 0,0-1 1,0 0-1,0 1 1,0-1-1,0 0 0,1 0 1,-1 0-1,0-1 0,0 1 1,1-1-1,3 1 1,8 4 131,-9-3-89,1 1 1,-1 0-1,0 0 0,0 0 0,0 1 0,0 0 0,0 0 0,-1 0 0,0 0 0,0 1 0,5 6 0,-7-7-29,0-1-1,0 1 0,-1 0 1,1-1-1,-1 1 0,0 0 1,0 0-1,0 0 1,0 0-1,-1 0 0,0 0 1,0 0-1,0 0 1,0 0-1,0 0 0,-1 0 1,0 0-1,-1 4 1,-6 12 58,0 0 1,-2-1 0,0 0 0,-1-1 0,-1 0 0,0-1-1,-2 0 1,-23 24 0,0-14 642,40-28-686,-1-1-1,1 1 0,-1 0 1,1 0-1,-1 0 1,1 0-1,0 0 0,-1 1 1,1-1-1,3 1 0,7-3 30,45-12 142,-26 5-45,1 2-1,-1 1 0,2 2 0,55-3 1,39 19-161,-80-2-3356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28:33.743"/>
    </inkml:context>
    <inkml:brush xml:id="br0">
      <inkml:brushProperty name="width" value="0.05" units="cm"/>
      <inkml:brushProperty name="height" value="0.05" units="cm"/>
      <inkml:brushProperty name="color" value="#008C3A"/>
    </inkml:brush>
  </inkml:definitions>
  <inkml:trace contextRef="#ctx0" brushRef="#br0">0 157 7432,'0'0'-152,"13"-6"193,2-2-1,137-64 813,-127 62-447,0 1-1,0 1 0,0 2 1,52-7-1,362 10 2644,-360 5-3239,-1-3-1,123-19 0,-186 17-8895</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1:40.737"/>
    </inkml:context>
    <inkml:brush xml:id="br0">
      <inkml:brushProperty name="width" value="0.05" units="cm"/>
      <inkml:brushProperty name="height" value="0.05" units="cm"/>
      <inkml:brushProperty name="color" value="#004F8B"/>
    </inkml:brush>
  </inkml:definitions>
  <inkml:trace contextRef="#ctx0" brushRef="#br0">1 108 5016,'0'0'7736,"3"11"-7447,2 14 11,0 0 1,-2 0-1,1 38 0,-6 91 1075,2-110-402,3-28-203,-3-16-746,1 0-1,-1 0 0,0 0 0,1 0 0,-1 0 0,0 0 1,0 0-1,1 0 0,-1 0 0,0-1 0,0 1 0,1 0 1,-1 0-1,0 0 0,0-1 0,1 1 0,-1 0 0,0 0 1,0 0-1,0-1 0,0 1 0,1 0 0,-1 0 0,0-1 1,0 1-1,0 0 0,0 0 0,0-1 0,0 1 0,0-1 1,3-4 67,-1 0 1,-1 0-1,1 0 1,-1 0-1,1-7 0,9-60 236,-6 43-60,3-57 1,-8 85-264,4-97 537,-3 88-468,0 0 0,1-1 0,0 1 0,1 0 0,0 0 0,1 1 0,7-15 0,-9 20-14,-1 2-49,0 0 1,0 0-1,0 0 1,1 0-1,-1 0 1,0 0 0,1 0-1,0 1 1,-1-1-1,1 1 1,0-1-1,2-1 1,-4 3-7,1 0 0,0 0 0,0-1 0,-1 1 0,1 0 0,-1-1 0,1 1 0,0-1 1,-1 1-1,1 0 0,-1-1 0,1 0 0,-1 1 0,1-1 0,-1 1 0,1-1 0,-1 0 0,1 0 0,-1 1 0,0-1 0,1 0 0,-1 1 0,0-1 0,1 1 0,-1-1 0,0 1 1,1 0-1,-1-1 0,1 1 0,-1-1 0,1 1 0,-1 0 0,1-1 0,-1 1 0,1 0 0,-1 0 0,1-1 0,0 1 0,-1 0 0,1 0 0,-1 0 0,1 0 1,0 0-1,-1 0 0,2 0 0,-1-1 0,0 1 0,0 0 1,0 0-1,0 0 0,0 0 1,0 0-1,0 0 0,0 0 0,0 0 1,0 0-1,0 0 0,0 1 1,0-1-1,0 0 0,0 1 1,0-1-1,0 1 0,-1-1 0,1 1 1,0-1-1,0 1 0,0 0 1,0-1-1,-1 1 0,1 0 1,0 0-1,-1 0 0,1-1 0,-1 1 1,1 0-1,-1 0 0,1 0 1,-1 0-1,0 0 0,1 0 1,-1 0-1,0 0 0,0 0 0,1 0 1,-1 0-1,0 0 0,0 0 1,-1 1-1,12 77 56,5 28 124,-14-91-107,0 0-1,0 27 1,-1-27 27,-1 1 0,5 22-1,-2-9 188,-3-26-221,0 0-1,0 0 1,0 0 0,1 0 0,0 0 0,-1 0-1,2 0 1,0 5 0,-1 3 421,-1-12-413,3-10-666,1 4-2641</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1:41.308"/>
    </inkml:context>
    <inkml:brush xml:id="br0">
      <inkml:brushProperty name="width" value="0.05" units="cm"/>
      <inkml:brushProperty name="height" value="0.05" units="cm"/>
      <inkml:brushProperty name="color" value="#004F8B"/>
    </inkml:brush>
  </inkml:definitions>
  <inkml:trace contextRef="#ctx0" brushRef="#br0">39 4 10656,'0'0'3916,"-3"12"-3583,-6 37-6,9-47-289,0 0 1,0 0 0,0 0 0,1 0 0,-1 0-1,0 0 1,1 0 0,0 0 0,-1 0-1,1 0 1,0 0 0,0-1 0,0 1 0,0 0-1,1 0 1,-1-1 0,0 1 0,3 1 0,26 18 609,-29-21-634,5 3 66,0-1-1,0-1 1,0 1-1,0-1 1,1 0-1,-1-1 0,1 1 1,-1-1-1,1 0 1,-1-1-1,0 0 0,1 0 1,-1 0-1,0-1 1,0 0-1,0 0 0,0 0 1,0-1-1,0 0 1,0 0-1,-1-1 1,0 1-1,0-1 0,6-5 1,-11 8-59,1 0 0,0-1 1,0 1-1,-1 0 0,1 0 0,-1 0 1,1-1-1,-1 1 0,0 0 0,1-1 1,-1 1-1,0 0 0,0-1 1,0 1-1,0 0 0,0-1 0,0 1 1,-1 0-1,1-1 0,0 1 0,-1 0 1,1-1-1,0 1 0,-1 0 0,0 0 1,1 0-1,-1-1 0,0 1 1,0 0-1,1 0 0,-1 0 0,0 0 1,-2-1-1,-2-3 35,0 0-1,-1 0 1,0 1-1,-10-6 1,10 6-19,-1 1 0,1 1 1,-1-1-1,0 1 0,0 0 0,0 0 0,0 1 0,0 0 1,0 1-1,-1-1 0,1 1 0,0 1 0,0-1 1,0 1-1,0 0 0,-8 3 0,10-2-17,0 1 0,0 0 0,0 0 0,1 0 0,-1 0-1,1 1 1,0 0 0,0 0 0,0 0 0,1 0 0,-1 1 0,-2 4 0,6-8-32,0-1 0,-1 1 1,1-1-1,0 1 1,0-1-1,0 1 0,0-1 1,0 1-1,0-1 0,0 0 1,0 1-1,0-1 1,0 1-1,0-1 0,0 1 1,0-1-1,0 1 0,1-1 1,-1 1-1,0-1 1,0 1-1,0-1 0,1 1 1,-1-1-1,0 0 1,1 1-1,-1-1 0,0 0 1,1 1-1,-1-1 0,0 0 1,1 1-1,-1-1 1,1 0-1,-1 0 0,1 1 1,-1-1-1,0 0 0,1 0 1,-1 0-1,1 0 1,-1 0-1,2 0 0,6 2-2664</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1:43.124"/>
    </inkml:context>
    <inkml:brush xml:id="br0">
      <inkml:brushProperty name="width" value="0.05" units="cm"/>
      <inkml:brushProperty name="height" value="0.05" units="cm"/>
      <inkml:brushProperty name="color" value="#004F8B"/>
    </inkml:brush>
  </inkml:definitions>
  <inkml:trace contextRef="#ctx0" brushRef="#br0">113 56 5016,'0'0'5280,"-4"12"-4732,-62 247 1953,28 27-213,33-150-280,6-118-571,8-51-658,1-36-475,-3 0 0,-3-130 0,-3 132-152,0 45-25,-3-39-1,1 43-61,0 0-1,4-22 1,-2 24-5,0 1 0,-1-1 0,-3-16-1,3 26-1,0 1 0,0-1 0,1 1 0,0-1 0,0 0 0,0 1 0,0 0 0,1-1 0,0 1 0,0 0 0,1 0 0,-1 0 0,1 0 0,0 0 0,5-5 0,-8 10-50,1-1 1,-1 1-1,0 0 0,1 0 0,-1 0 0,0 0 1,1 0-1,-1 0 0,0 0 0,1 0 0,-1 0 0,0 0 1,1 0-1,-1 0 0,0 0 0,1 0 0,-1 0 0,0 0 1,1 0-1,-1 0 0,0 1 0,1-1 0,-1 0 0,0 0 1,1 0-1,-1 0 0,0 1 0,0-1 0,1 0 1,-1 0-1,0 1 0,0-1 0,0 0 0,1 0 0,-1 1 1,0 0-1,12 15 132,-7-8-79,3 1-17,-2 1-1,1 0 1,-1 0-1,-1 0 0,0 1 1,4 11-1,18 71 176,0 3 5,44 70 151,-68-161-349,0 0 1,0 0 0,0 0 0,8 9 0,8 13 165,-19-26-183,1-1 0,-1 1 0,0-1 0,0 1 0,0-1 0,0 1 0,1-1 0,-1 0 0,0 1-1,0-1 1,1 1 0,-1-1 0,0 0 0,1 1 0,-1-1 0,0 1 0,1-1 0,-1 0 0,1 0 0,-1 1 0,1-1-1,-1 0 1,1 0 0,-1 1 0,1-1 0,-1 0 0,1 0 0,-1 0 0,1 0 0,-1 0 0,1 0 0,-1 0 0,1 0-1,-1 0 1,1 0 0,-1 0 0,1 0 0,-1 0 0,1 0 0,-1 0 0,1-1 0,-1 1 0,0 0 0,1 0 0,-1-1-1,1 1 1,-1 0 0,1-1 0,-1 1 0,0 0 0,1-1 0,-1 1 0,0 0 0,1-1 0,-1 1 0,0-1 0,0 1-1,1-1 1,-1 1 0,0-1 0,0 0 0,3-3 15,-1 1 0,-1-1 0,1 0 0,0 0 0,-1 0-1,1-5 1,2-27 107,-1-1 0,-4-64 0,-19-73 311,16 141-368,-5-23 112,9 30-116,0 24-67,1 1 0,-1 0 0,0 0 0,0-1 0,0 1-1,1 0 1,-1 0 0,0-1 0,1 1 0,-1 0-1,1 0 1,0 0 0,-1 0 0,1 0 0,0 0 0,0 0-1,0-1 1,0 2-6,0 1 1,0 0-1,0-1 0,0 1 1,0 0-1,-1 0 0,1-1 0,0 1 1,-1 0-1,1 0 0,-1 0 0,1 0 1,-1 0-1,1 0 0,-1 0 0,1 1 1,0 1-5,20 33-32,12 24-26,-12-12 34,38 77-27,-46-98 49,13 36 1,-18-42 4,0 0-1,2-1 1,17 30 0,-11-26-5,-2 1-1,-1 1 0,-1 1 1,14 43-1,-16-53 75,-10-16-68,1 0-1,0-1 1,0 1-1,-1 0 1,1 0 0,-1 0-1,1-1 1,-1 1-1,1 0 1,-1 0 0,1 0-1,-1 0 1,0 0-1,0 0 1,1 0-1,-1 0 1,0 0 0,0 2-1</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1:45.728"/>
    </inkml:context>
    <inkml:brush xml:id="br0">
      <inkml:brushProperty name="width" value="0.05" units="cm"/>
      <inkml:brushProperty name="height" value="0.05" units="cm"/>
      <inkml:brushProperty name="color" value="#004F8B"/>
    </inkml:brush>
  </inkml:definitions>
  <inkml:trace contextRef="#ctx0" brushRef="#br0">0 6 4008,'0'0'13479,"12"7"-13219,38 20-13,-45-25-181,-1 0-1,1 0 0,0-1 1,0 1-1,0-1 1,0-1-1,1 1 0,-1-1 1,0 1-1,0-1 1,0-1-1,10-1 0,6 0 153,234 1 986,-197 0-978,-42 0-120,0 1 1,25 2-1,35 2 204,-3-1-168,-40 1-89,1-2-1,0-2 0,44-4 1,162-14 321,-206 15-309,171-11 357,-84 4-185,-23 1-47,-86 9-130,1 0 0,-1 2 0,17 2 0,5 2 130,-28-5-169,1 0-1,-1 1 0,1 0 0,-1 0 0,11 5 1,-15-1-3213</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1:49.375"/>
    </inkml:context>
    <inkml:brush xml:id="br0">
      <inkml:brushProperty name="width" value="0.05" units="cm"/>
      <inkml:brushProperty name="height" value="0.05" units="cm"/>
      <inkml:brushProperty name="color" value="#004F8B"/>
    </inkml:brush>
  </inkml:definitions>
  <inkml:trace contextRef="#ctx0" brushRef="#br0">545 1 3312,'0'0'9030,"-10"1"-8819,-34 6 4,-13-6 674,-4 2 23,28 4-511,0 2 0,-57 21 0,70-20-101,0 1 1,-27 18 0,19-11 19,23-14-209,0 0-1,0 0 0,1 0 1,-1 1-1,-6 8 1,-15 15 417,23-24-455,-1 0 1,1 0-1,0 1 1,1 0 0,-1-1-1,1 1 1,0 0-1,0 0 1,0 0-1,1 0 1,-2 9-1,-5 12 221,7-23-258,1 0 1,-1 0-1,1 0 1,0 0 0,-1 0-1,1 0 1,1 0-1,-1 0 1,0 0-1,1 0 1,-1 0 0,1 0-1,0 0 1,0 0-1,0 0 1,0 0-1,1-1 1,-1 1 0,1 0-1,0-1 1,0 1-1,0-1 1,0 0-1,4 4 1,5 4 42,0-1 1,1 0-1,21 12 1,-25-17-61,0-1 0,0 0 0,0 0 0,1-1 0,-1 0 0,0 0 0,1-1 0,0-1 0,-1 1 0,1-1 0,-1-1 0,11-1 0,42 2 70,36 13 156,-74-11-162,-20-2-53,0 0 0,0 0 1,1 1-1,-1-1 0,0 1 1,0-1-1,0 1 0,1 0 1,-1 0-1,0 1 0,0-1 0,0 1 1,-1-1-1,5 4 0,-5-3 17,1 1 0,-1-1-1,1 0 1,0 0 0,0 0 0,0 0-1,6 3 1,-7-5-66,-1 0 0,0 1 0,0-1 1,0 0-1,1 0 0,-1 1 0,0-1 0,0 0 0,1 0 0,-1 0 0,0-1 0,0 1 1,1 0-1,-1 0 0,0-1 0,0 1 0,0-1 0,0 1 0,1-1 0,-1 1 0,0-1 1,0 0-1,0 1 0,0-1 0,1-2 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1:50.073"/>
    </inkml:context>
    <inkml:brush xml:id="br0">
      <inkml:brushProperty name="width" value="0.05" units="cm"/>
      <inkml:brushProperty name="height" value="0.05" units="cm"/>
      <inkml:brushProperty name="color" value="#004F8B"/>
    </inkml:brush>
  </inkml:definitions>
  <inkml:trace contextRef="#ctx0" brushRef="#br0">1 21 6224,'0'0'6977,"13"1"-6618,15 1-25,-1-2 0,48-5 0,74-13 999,-127 17-878,0 1 0,0 1 0,0 1 0,38 8 0,-17-2 1086,-28-1-1480,-10-3-2680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1:50.707"/>
    </inkml:context>
    <inkml:brush xml:id="br0">
      <inkml:brushProperty name="width" value="0.05" units="cm"/>
      <inkml:brushProperty name="height" value="0.05" units="cm"/>
      <inkml:brushProperty name="color" value="#004F8B"/>
    </inkml:brush>
  </inkml:definitions>
  <inkml:trace contextRef="#ctx0" brushRef="#br0">96 63 7936,'0'0'3242,"-11"7"-2682,-37 24 15,44-29-452,1 0 0,0 1 0,1-1 0,-1 1-1,0 0 1,1 0 0,-1-1 0,1 2 0,0-1 0,0 0 0,0 0 0,1 1 0,-3 4 0,4-7-75,0 0 1,0 0-1,-1 0 1,1 1-1,0-1 1,0 0-1,0 0 1,0 0-1,0 0 1,0 0-1,1 0 1,-1 0 0,0 1-1,0-1 1,1 0-1,-1 0 1,1 0-1,-1 0 1,1 0-1,-1 0 1,1-1-1,0 1 1,0 0-1,-1 0 1,1 0-1,0 0 1,0-1 0,0 1-1,0 0 1,-1-1-1,1 1 1,0-1-1,0 1 1,0-1-1,1 0 1,-1 1-1,0-1 1,0 0-1,0 0 1,1 1 0,8 1 91,0-1 1,0 0 0,0-1 0,0 0 0,0 0 0,0-1 0,0 0 0,0-1-1,0 0 1,0 0 0,-1-1 0,1 0 0,-1-1 0,0 0 0,0-1 0,0 0 0,12-9-1,-16 10-47,-1-1-1,0 1 0,0-1 1,-1 0-1,7-10 0,-3 4 109,-7 10-185,0 1 0,0-1 0,0 1-1,1-1 1,-1 0 0,0 1 0,0-1 0,0 1-1,0-1 1,0 1 0,0-1 0,-1 1 0,1-1-1,0 1 1,0-1 0,0 1 0,0-1 0,-1 1 0,1-1-1,0 1 1,0-1 0,-1 1 0,1-1 0,0 1-1,-1-1 1,1 1 0,-1 0 0,1-1 0,0 1-1,-1 0 1,0-1 0,-18-12 182,15 10-130,-3-1-11,-1 0-1,-1 1 1,1 0 0,0 0 0,-1 0-1,1 1 1,-1 1 0,1-1 0,-1 2-1,0-1 1,-17 2 0,12-1 50,-1-1-1,-27-4 1,41 5-108,1 0 1,0 0-1,-1 0 0,1 0 0,-1 0 0,1 0 0,0 0 0,-1 0 0,1 0 0,0 0 0,-1-1 0,1 1 1,0 0-1,-1 0 0,1 0 0,0-1 0,-1 1 0,1 0 0,0 0 0,0-1 0,-1 1 0,1 0 0,0-1 0,0 1 1,-1 0-1,1-1 0,0 1 0,0 0 0,0-1 0,0 1 0,0 0 0,-1-1 0,1 1 0,0-1 0,0 1 1,0 0-1,0-1 0,0 1 0,0-1 0,7-12-1529,-5 11-53</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1:52.143"/>
    </inkml:context>
    <inkml:brush xml:id="br0">
      <inkml:brushProperty name="width" value="0.05" units="cm"/>
      <inkml:brushProperty name="height" value="0.05" units="cm"/>
      <inkml:brushProperty name="color" value="#004F8B"/>
    </inkml:brush>
  </inkml:definitions>
  <inkml:trace contextRef="#ctx0" brushRef="#br0">45 0 7432,'0'0'3412,"-2"12"-2951,-6 50 669,3 0-1,5 114 1,2-124-320,2 23 704,-2-55-1078,2 10 369,-5-19 289,-1-10-162,2-9-611,-2-16 69,-8-47 0,1 13-127,2 5-72,2 24-33,2 0 0,1 0 0,2-40 1,0 64-122,1 0 1,0-1-1,1 1 1,-1 0-1,1 0 1,0 0-1,0 1 1,1-1-1,-1 0 1,1 1-1,0-1 1,0 1-1,1 0 1,-1 0-1,1 0 1,0 1-1,0-1 1,0 1-1,5-3 1,-3 2-3,1 0 1,0 1 0,0 0 0,0 0-1,0 1 1,1 0 0,-1 0 0,0 0-1,1 1 1,0 0 0,-1 1 0,15 0-1,-11 1 8,1 0 0,-1 1-1,0 0 1,0 1-1,19 7 1,-25-8-23,-1 0 0,1 1 0,-1-1 0,0 1 0,0 0 0,0 0 0,0 1 0,-1-1 0,1 1 0,-1 0 0,0 0 0,0 0 0,-1 0 0,1 0 0,2 7 0,-3-8-1,-1 0 0,0 0-1,0 0 1,0 0 0,-1 0-1,1 0 1,-1 0 0,1 0-1,-1 0 1,0 0 0,0 0-1,-1 6 1,-1-4 5,1 0-1,-1-1 1,0 1 0,0-1-1,-1 1 1,1-1 0,-5 6-1,-5 4 23,0-1 0,0 0 0,-2-1 0,-27 21 0,26-21-2,-8 2 26,20-12-46,0-1 0,-1 1 0,1 0 0,0 1 1,1-1-1,-1 0 0,0 1 0,0-1 0,1 1 0,-3 4 1,1-2 63,2 0 54,16-4-55,66 0-24,-68 1-61,0 0 0,1 0 0,-1 1 0,-1 1 0,1 0 1,0 0-1,10 7 0,8 3-1,-21-10-1,0-1 0,-1 1 0,0 1 0,0 0 0,0 0 0,0 0 0,-1 1 0,0 0 0,0 0 0,7 10 0,-12-14 1,-1 0-1,1 0 1,-1 0-1,0 0 1,0 0-1,0 0 1,0 1 0,0-1-1,-1 0 1,1 1-1,-1-1 1,0 0-1,1 1 1,-1-1-1,0 1 1,0-1-1,-1 0 1,1 1-1,0-1 1,-2 5-1,1-4 2,-1 0 0,0-1 0,0 1 0,1 0 0,-2 0 0,1-1 0,0 1 0,-1-1 0,1 0 0,-1 0-1,1 1 1,-1-2 0,-4 3 0,-2 1 5,-1 0-1,0-1 1,0-1-1,0 1 0,0-2 1,-1 1-1,1-1 1,-15 0-1,9-1 16,0-1-1,0-1 0,0-1 1,1 0-1,-1-1 1,1 0-1,-1-1 0,1-1 1,0-1-1,1 0 1,-1-1-1,1 0 1,1-1-1,-1-1 0,1 0 1,1-1-1,-15-14 1,20 16-273,9 6 201,10 6-1318,-5-2-1307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1:54.181"/>
    </inkml:context>
    <inkml:brush xml:id="br0">
      <inkml:brushProperty name="width" value="0.05" units="cm"/>
      <inkml:brushProperty name="height" value="0.05" units="cm"/>
      <inkml:brushProperty name="color" value="#004F8B"/>
    </inkml:brush>
  </inkml:definitions>
  <inkml:trace contextRef="#ctx0" brushRef="#br0">25 58 5416,'0'0'14703,"10"-9"-14560,33-27-4,-41 34-124,0 1 1,1-1-1,-1 1 0,0 0 1,1 0-1,-1 0 1,1 0-1,-1 1 1,1-1-1,-1 1 0,1-1 1,-1 1-1,1 0 1,0 0-1,-1 0 1,1 0-1,-1 1 0,1-1 1,-1 1-1,5 1 1,-2-1 33,-2 0-17,0 0-1,0 1 1,0-1-1,0 1 1,0-1-1,0 1 1,-1 0-1,1 0 1,-1 0-1,1 1 1,-1-1-1,3 5 1,5 3 81,-9-8-95,0-1 1,0 1 0,1 0-1,-1 0 1,-1 0 0,1 0-1,0 0 1,0 0-1,-1 1 1,1-1 0,-1 0-1,1 0 1,-1 0 0,0 1-1,0-1 1,0 0 0,0 0-1,-1 4 1,0-2 13,0 0 0,0 1 0,0-1 1,0 0-1,-1 0 0,0 0 0,0 0 0,-3 5 1,1-3 1,-2 4 14,-1-1 0,1 0 0,-2 0 0,1-1 0,-1 0 0,0 0-1,-1-1 1,0 0 0,-11 7 0,-5 3 95,20-13-93,0-1 0,1 0-1,-1 1 1,0-2 0,-10 5-1,-9 5 575,23-12-409,21-6 224,-13 3-397,-1 1 0,1 1 0,0-1 0,0 1 0,13-1 0,9-2 59,3-2 102,38-2-1,94-10 455,-102 2-4322</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1:57.146"/>
    </inkml:context>
    <inkml:brush xml:id="br0">
      <inkml:brushProperty name="width" value="0.05" units="cm"/>
      <inkml:brushProperty name="height" value="0.05" units="cm"/>
      <inkml:brushProperty name="color" value="#004F8B"/>
    </inkml:brush>
  </inkml:definitions>
  <inkml:trace contextRef="#ctx0" brushRef="#br0">120 13 4512,'0'0'9445,"-11"2"-9074,3 0-283,5-2-61,0 0 0,0 0 0,0 1 0,0-1 0,0 1-1,0 0 1,0 0 0,0 0 0,1 1 0,-1-1 0,0 0 0,1 1 0,-1 0-1,1 0 1,-1 0 0,1 0 0,0 0 0,0 0 0,0 0 0,0 1 0,-2 3 0,2-2 29,-8 15 338,-11 32 1,19-44-280,0 0 0,0 0 1,1 0-1,0 0 0,1 1 0,-1-1 1,1 0-1,2 12 0,1 4 207,-2-8 29,1 0 0,7 23 0,-9-37-325,1 0 1,-1 0 0,0-1-1,0 1 1,1 0 0,-1 0-1,1 0 1,-1-1-1,1 1 1,-1 0 0,1 0-1,-1-1 1,1 1 0,0 0-1,-1-1 1,1 1 0,0-1-1,0 1 1,-1-1-1,1 1 1,0-1 0,0 0-1,0 1 1,0-1 0,0 0-1,-1 0 1,1 0 0,0 0-1,0 1 1,0-1-1,0 0 1,0 0 0,0-1-1,0 1 1,-1 0 0,1 0-1,0 0 1,2-1 0,1-1 47,0 1 0,0-1 0,0-1 0,0 1 0,-1 0 0,6-5 0,-2 0 24,-1 0-1,0 0 1,0 0-1,-1-1 1,0 0 0,8-15-1,14-21 752,-27 43-824,0 1 0,1 0 0,-1-1-1,0 1 1,1-1 0,-1 1 0,0 0 0,1-1 0,-1 1 0,0 0-1,1 0 1,-1-1 0,1 1 0,-1 0 0,1 0 0,-1-1 0,1 1-1,-1 0 1,0 0 0,1 0 0,-1 0 0,1 0 0,-1 0-1,1 0 1,-1 0 0,1 0 0,-1 0 0,1 0 0,-1 0 0,1 0-1,-1 0 1,1 0 0,-1 1 0,1-1 0,-1 0 0,1 0 0,-1 1-1,0-1 1,1 0 0,-1 0 0,1 1 0,-1-1 0,0 1 0,1-1-1,-1 1 1,20 28 114,-3-2-76,-13-22-46,1-1-1,-1 1 0,1-1 0,0 0 0,0 0 0,1 0 1,-1 0-1,1-1 0,0 0 0,-1-1 0,9 4 1,-11-6 4,1 1 0,-1 0 1,1-1-1,0 0 0,-1 0 1,1 0-1,-1 0 0,1-1 1,0 1-1,-1-1 0,1 0 1,-1 0-1,1 0 0,-1 0 1,0-1-1,1 0 1,-1 1-1,0-1 0,0 0 1,0 0-1,4-5 0,-1 2 26,0 0 0,0 0 0,0-1-1,-1 0 1,0 0 0,0-1 0,-1 1 0,1-1-1,-1 0 1,4-12 0,-4 10-5,-1 2-9,0-1 0,-1 1 0,0-1 0,0 1 0,0-1-1,-1 0 1,0 1 0,0-1 0,-1 0 0,0 0 0,-3-14 0,1 17 17,-1 0 0,0 0 0,-1 0 0,1 1 0,-1-1-1,-7-6 1,1 1 48,8 8-99,0 1 1,0-1-1,0 1 1,0 0-1,0 0 0,0 0 1,-1 0-1,1 0 1,0 0-1,0 1 0,-1-1 1,1 1-1,-1-1 1,1 1-1,0 0 0,-1 0 1,1 0-1,-1 1 1,1-1-1,0 0 0,-1 1 1,1-1-1,0 1 1,-1 0-1,1 0 0,0 0 1,0 0-1,-4 3 1,7-4-29,-1 0 0,0 0 1,0 0-1,0 0 1,0 0-1,0 0 1,0 0-1,0 0 1,0 0-1,0 0 0,0 0 1,0 0-1,1 0 1,-1 0-1,0 0 1,0 0-1,0 0 0,0 0 1,0 0-1,0 0 1,0 0-1,0 0 1,0 0-1,0 0 0,0 0 1,0 0-1,0 0 1,0 1-1,0-1 1,0 0-1,1 0 1,-1 0-1,0 0 0,0 0 1,0 0-1,0 0 1,0 0-1,0 0 1,0 0-1,0 1 0,0-1 1,0 0-1,0 0 1,0 0-1,0 0 1,0 0-1,-1 0 1,5 0-2804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28:42.813"/>
    </inkml:context>
    <inkml:brush xml:id="br0">
      <inkml:brushProperty name="width" value="0.05" units="cm"/>
      <inkml:brushProperty name="height" value="0.05" units="cm"/>
      <inkml:brushProperty name="color" value="#008C3A"/>
    </inkml:brush>
  </inkml:definitions>
  <inkml:trace contextRef="#ctx0" brushRef="#br0">626 138 3112,'0'0'6438,"-3"-12"-6171,-16-57 282,18 67-408,0-1-1,0 1 1,-1-1-1,1 1 1,-1 0-1,0-1 1,0 1-1,0 0 1,0 0-1,0 0 1,0 0-1,0 1 1,0-1-1,-1 1 1,1-1-1,-1 1 1,1 0-1,-4-1 1,-14-9 320,18 9-413,-1 1 1,1 0-1,0 0 1,0 0-1,-1 1 1,1-1-1,-1 0 1,1 1-1,-1 0 1,1 0-1,-1-1 0,1 1 1,-1 1-1,1-1 1,-1 0-1,1 1 1,-1-1-1,1 1 1,0 0-1,-1-1 1,1 1-1,0 1 1,-1-1-1,1 0 0,-3 2 1,-2 2 55,0 1 1,0 0-1,0 0 1,1 0-1,-10 12 1,-68 77 621,49-57-411,15-17-136,1 1 0,-18 27 0,1-6 79,27-33-146,1-1 0,-14 21-1,-24 43 227,-23 41 110,61-99-374,1 1-1,0 0 1,2 0-1,0 0 1,-5 29-1,9-36-29,1 1 0,0-1 0,0 1 0,1-1 1,0 1-1,1-1 0,0 0 0,7 18 0,-4-13 24,1 0 0,1 0 0,1 0 0,14 20 0,-17-28-34,0-1-1,0 1 1,1-1-1,0 1 1,0-2-1,0 1 1,0-1-1,1 0 0,0 0 1,0 0-1,0-1 1,0-1-1,1 1 1,-1-1-1,1 0 1,-1-1-1,1 1 0,0-1 1,-1-1-1,1 0 1,0 0-1,9-2 1,-11 2-8,0 0 0,0 0 0,-1-1-1,1 0 1,-1 0 0,1-1 0,-1 0 0,1 1 0,-1-2 0,0 1 0,0-1 0,0 0 0,0 0 0,0 0 0,-1 0 0,0-1 0,1 0 0,-1 0-1,4-5 1,2-4 19,-1 0 0,0 0-1,-1-1 1,0 0 0,-1-1-1,9-29 1,-8 17 25,-1 0 0,-1 0 0,2-32 1,-8 56-67,1 0 0,-1 1 0,0-1 0,0 0 0,-1 1 1,1-1-1,-1 0 0,1 1 0,-1-1 0,0 0 0,0 1 1,0-1-1,0 1 0,0 0 0,0-1 0,-1 1 0,1 0 1,-1 0-1,-2-3 0,1 3 8,0-1 1,0 1-1,-1 0 1,1 0-1,-1 0 0,1 0 1,-1 0-1,0 1 1,0 0-1,0 0 1,-6-1-1,-1 0 11,0 1 0,0 1 0,0 0 0,0 1 0,0 0 0,0 0-1,1 1 1,-18 6 0,6 1-5,0 2-1,1 1 0,0 0 1,1 2-1,0 0 0,1 1 1,-18 19-1,32-27-7,0-1 1,1 1-1,0 0 0,0 0 1,1 0-1,0 0 0,0 1 1,1-1-1,0 1 0,-2 9 1,2-9-8,2-5-1,-1-1 0,0 1 0,1-1-1,-1 1 1,1-1 0,0 1-1,0-1 1,0 1 0,0-1 0,1 1-1,0 2 1,-1-4-2,1 0 0,-1-1 0,1 1-1,-1-1 1,1 1 0,-1 0 0,1-1 0,-1 1 0,1-1-1,0 1 1,-1-1 0,1 0 0,0 1 0,0-1 0,-1 0-1,1 1 1,0-1 0,0 0 0,-1 0 0,1 0 0,0 0 0,0 0-1,-1 0 1,1 0 0,0 0 0,0 0 0,0 0 0,-1 0-1,1 0 1,0 0 0,0-1 0,-1 1 0,1 0 0,0-1-1,0 1 1,0-1 0,7-2-298,1-1-1,-1 0 1,-1 0 0,12-8 0,-14 8-1051</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1:58.039"/>
    </inkml:context>
    <inkml:brush xml:id="br0">
      <inkml:brushProperty name="width" value="0.05" units="cm"/>
      <inkml:brushProperty name="height" value="0.05" units="cm"/>
      <inkml:brushProperty name="color" value="#004F8B"/>
    </inkml:brush>
  </inkml:definitions>
  <inkml:trace contextRef="#ctx0" brushRef="#br0">19 85 6520,'0'0'7976,"-4"-10"-7528,-10-32-15,14 42-416,0-1-1,0 1 1,0-1 0,0 0-1,0 1 1,0-1 0,0 1-1,0-1 1,0 0 0,0 1 0,0-1-1,0 1 1,1-1 0,-1 0-1,0 1 1,0-1 0,1 1-1,-1-1 1,0 1 0,1-1-1,-1 1 1,0-1 0,1 1 0,-1 0-1,1-1 1,-1 1 0,1-1-1,-1 1 1,1 0 0,-1-1-1,1 1 1,19-5 475,-13 5-318,10-5 102,-13 4-190,0 0 0,0 0 1,0 0-1,-1 0 0,1 0 0,0 1 0,0 0 0,0-1 0,0 2 0,0-1 0,0 0 0,0 1 0,0 0 0,0 0 0,0 0 1,0 0-1,0 0 0,6 4 0,-8-3-26,0-1 0,0 1 0,0-1 0,0 1 1,-1 0-1,1-1 0,0 1 0,-1 0 0,1 0 0,-1 0 1,0 1-1,0-1 0,1 0 0,-2 0 0,1 1 0,1 3 1,-1-1 13,0-1 0,-1 1 1,0-1-1,0 1 1,0 0-1,0-1 0,-1 1 1,-1 7-1,0-5-4,0 0-1,0-1 0,-1 1 1,1-1-1,-1 0 1,-1 0-1,1 0 0,-1 0 1,0 0-1,-1-1 1,1 0-1,-9 7 0,13-12-57,0 0 0,0 0-1,0 0 1,0 1-1,-1-1 1,1 0 0,0 0-1,0 0 1,0 0-1,0 0 1,0 0 0,0 0-1,0 0 1,0 1-1,0-1 1,0 0 0,0 0-1,0 0 1,0 0-1,0 0 1,0 0-1,0 0 1,0 1 0,0-1-1,0 0 1,0 0-1,0 0 1,0 0 0,0 0-1,0 0 1,0 1-1,0-1 1,0 0 0,0 0-1,0 0 1,0 0-1,0 0 1,0 0 0,0 0-1,0 0 1,1 0-1,-1 1 1,0-1 0,0 0-1,0 0 1,0 0-1,0 0 1,0 0 0,0 0-1,0 0 1,1 0-1,-1 0 1,0 0 0,0 0-1,0 0 1,0 0-1,0 0 1,14 4 248,16 0-53,169-14 1113,-194 10-1281,0 0 1,1 0-1,-1 1 0,0 0 0,0 0 0,0 1 1,0-1-1,7 4 0,-10-4-196,0 0-1,0 0 1,-1 0-1,1 0 1,0 0-1,0 1 1,-1-1 0,1 1-1,-1-1 1,0 1-1,1 0 1,-1-1 0,0 1-1,0 0 1,0 0-1,0 0 1,0 0-1,0 0 1,0 0 0,-1 0-1,1 3 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1:59.227"/>
    </inkml:context>
    <inkml:brush xml:id="br0">
      <inkml:brushProperty name="width" value="0.05" units="cm"/>
      <inkml:brushProperty name="height" value="0.05" units="cm"/>
      <inkml:brushProperty name="color" value="#004F8B"/>
    </inkml:brush>
  </inkml:definitions>
  <inkml:trace contextRef="#ctx0" brushRef="#br0">1 44 5720,'0'0'13853,"13"-7"-13633,46-19 1,-54 24-182,0 0-1,0 1 0,0 0 1,1 0-1,-1 0 1,0 1-1,0 0 1,7 0-1,15-1 273,-19 0-171,0 0 0,0 1 0,0 0-1,0 1 1,0 0 0,0 0 0,-1 1-1,1 0 1,-1 0 0,12 5 0,-6 2 262,-12-9-360,-1 1 0,1 0 0,0-1 0,0 1 0,0-1 0,-1 1 0,1-1 0,0 1 0,0-1 0,0 1 0,0-1 0,0 0 0,0 1 0,0-1 0,0 0 0,0 0 0,1 0 0,-1 0 329,-11 0-303,3 0-3896</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1:59.683"/>
    </inkml:context>
    <inkml:brush xml:id="br0">
      <inkml:brushProperty name="width" value="0.05" units="cm"/>
      <inkml:brushProperty name="height" value="0.05" units="cm"/>
      <inkml:brushProperty name="color" value="#004F8B"/>
    </inkml:brush>
  </inkml:definitions>
  <inkml:trace contextRef="#ctx0" brushRef="#br0">1 73 9944,'0'0'3474,"14"-6"-2984,-3 2-377,7-4 118,0 2-1,1 0 1,28-5 0,212-18 3307,-153 26-5233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2:01.277"/>
    </inkml:context>
    <inkml:brush xml:id="br0">
      <inkml:brushProperty name="width" value="0.05" units="cm"/>
      <inkml:brushProperty name="height" value="0.05" units="cm"/>
      <inkml:brushProperty name="color" value="#004F8B"/>
    </inkml:brush>
  </inkml:definitions>
  <inkml:trace contextRef="#ctx0" brushRef="#br0">1 79 3616,'0'0'14142,"10"-9"-13925,34-25-6,-38 30-150,0 1 0,0-1 0,1 2 0,-1-1-1,1 1 1,-1 0 0,1 0 0,0 1 0,0 0 0,0 0-1,0 0 1,13 2 0,18-3 308,-16-1-65,35 2-1,13-1 303,-62 1-525,0 0-1,0 1 0,0 0 0,0 0 0,0 1 0,14 3 1,-5-2 339,-13-1 48,-8 8-162,0-2-287,1 1-74,-3 7-78,3-10-3027</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2:02.484"/>
    </inkml:context>
    <inkml:brush xml:id="br0">
      <inkml:brushProperty name="width" value="0.05" units="cm"/>
      <inkml:brushProperty name="height" value="0.05" units="cm"/>
      <inkml:brushProperty name="color" value="#004F8B"/>
    </inkml:brush>
  </inkml:definitions>
  <inkml:trace contextRef="#ctx0" brushRef="#br0">17 733 4816,'0'0'10410,"-3"-13"-10028,-9-44-12,11 54-329,1 0-1,0 0 1,0 0 0,0 0-1,0 0 1,0 0 0,1 0-1,-1 0 1,1 0-1,0 0 1,0 0 0,0 0-1,0 0 1,1 0 0,-1 0-1,1 1 1,3-5-1,5-10 234,1-8 57,-2 4-94,0 0 1,2 2 0,0-1-1,19-24 1,70-88 1006,11-12-93,-74 92-710,-28 38-268,0 0 0,19-21 0,-23 31-132,-1 0 0,0 1 0,1-1 0,0 1 0,0-1 0,0 1 0,0 1 1,0-1-1,1 1 0,-1 0 0,10-2 0,-6 2 22,-1 0 29,-1 0 1,1 1 0,0 0 0,0 0 0,13 1 0,-18 0-69,0 1 0,0 0 0,1 0 0,-1 0 0,0 0 0,0 0 0,0 1 0,0-1 0,-1 1 0,1 0 0,0 0 0,-1 0 0,1 0 0,-1 0 0,0 1 0,1-1 0,1 4 0,3 5 21,0 1 1,0-1-1,-1 1 0,-1 1 1,0-1-1,-1 1 0,0-1 1,-1 1-1,-1 0 0,0 0 1,0 1-1,-1-1 0,-1 0 1,0 0-1,-1 1 0,-3 15 1,3-26-31,0-1 0,0 1 0,0-1 0,0 1 0,-1 0 0,1-1 0,-1 0 0,1 1 0,-1-1 0,0 0 0,0 0 0,0 0 0,0 0 0,0 0 0,-1-1 0,1 1 0,0-1 0,-1 1 0,1-1 0,-1 0 0,0 0 0,1 0 0,-1 0 0,0 0 0,1-1 0,-5 1 0,-3 1 12,0-1 0,0-1 0,-1 1 0,1-2 0,0 1 0,-10-3 0,-12-4 140,-54-21-1,69 22-73,2-3 7,14 7-79,-1 1 0,0 0 1,1 0-1,-1 0 0,0 0 1,1 0-1,-1 0 0,0 0 1,-2 0-1,16 11-758,-8-7-2014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2:05.498"/>
    </inkml:context>
    <inkml:brush xml:id="br0">
      <inkml:brushProperty name="width" value="0.05" units="cm"/>
      <inkml:brushProperty name="height" value="0.05" units="cm"/>
      <inkml:brushProperty name="color" value="#004F8B"/>
    </inkml:brush>
  </inkml:definitions>
  <inkml:trace contextRef="#ctx0" brushRef="#br0">456 0 5320,'0'0'10420,"-12"1"-10031,-7 0-221,-53 4 1080,40 1-803,0 1 0,0 1 0,1 2 0,0 2 0,-31 15 0,50-21-335,1 1-1,1 0 0,-1 0 1,1 1-1,0 0 0,1 1 1,0 0-1,-15 20 0,18-20-41,3-6-33,1-1 0,0 1 0,0 0 0,1 0 0,-1 0-1,1 0 1,-1 0 0,1 0 0,0 1 0,0-1 0,0 0 0,0 1 0,1-1 0,0 0 0,-1 1 0,1-1 0,1 1 0,-1-1 0,0 1 0,1 2 0,0-2-10,0-1 0,-1 0 0,1 1 0,0-1-1,1 0 1,-1 0 0,0 0 0,1 0 0,0 0 0,0 0 0,0 0 0,0-1 0,0 1 0,0-1 0,1 1 0,-1-1 0,6 4 0,0 1 20,0-1 0,1 1 1,0-2-1,0 1 0,1-1 0,-1 0 1,1-1-1,0 0 0,1-1 0,-1 0 1,0 0-1,1-1 0,0-1 0,-1 0 1,19 0-1,121 5 260,-112-5-237,37-2 34,-69 1-92,0-1 16,0 0 1,0 0 0,0 1 0,0 0 0,-1 0 0,1 1 0,0 0 0,0 0-1,9 2 1,0 3 583,-15-6-701,0 0 0,0 0 0,1 0 0,-1-1 0,0 1 0,0 0 0,1 0 0,-1 0 0,0 0 1,0 0-1,1 0 0,-1 0 0,0-1 0,0 1 0,0 0 0,1 0 0,-1 0 0,0 0 0,0-1 0,0 1 0,1 0 0,-1 0 0,0 0 0,0-1 0,0 1 0,0 0 0,0 0 0,0-1 0,0 1 0,1 0 0,-1 0 0,0-1 0,0 1 0,0 0 0,0-1 0,0 1 0,0 0 0,0 0 0,0-1 0,-1 1 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2:06.166"/>
    </inkml:context>
    <inkml:brush xml:id="br0">
      <inkml:brushProperty name="width" value="0.05" units="cm"/>
      <inkml:brushProperty name="height" value="0.05" units="cm"/>
      <inkml:brushProperty name="color" value="#004F8B"/>
    </inkml:brush>
  </inkml:definitions>
  <inkml:trace contextRef="#ctx0" brushRef="#br0">1 71 5824,'0'0'7433,"10"-3"-7004,86-19 791,-1-2 154,102 5 528,-163 19-1512,-28 1-259,0-1 0,0 1 0,-1-2 0,1 1 0,0-1 0,9-1 0,-14 2-80,1 0-1,0 0 1,0 0 0,0 0 0,0 0-1,-1 0 1,1 1 0,0-1 0,0 1-1,0 0 1,-1-1 0,3 2 0,17 4 249,-19-5-416,0-1 0,1 1 0,-1-1 1,0 1-1,1 0 0,-1 0 0,0 0 1,4 3-1,-3-3-1604</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2:06.741"/>
    </inkml:context>
    <inkml:brush xml:id="br0">
      <inkml:brushProperty name="width" value="0.05" units="cm"/>
      <inkml:brushProperty name="height" value="0.05" units="cm"/>
      <inkml:brushProperty name="color" value="#004F8B"/>
    </inkml:brush>
  </inkml:definitions>
  <inkml:trace contextRef="#ctx0" brushRef="#br0">64 71 8840,'0'0'2417,"-11"6"-1906,-29 16 3,39-21-463,0-1-1,0 0 1,0 1-1,1-1 0,-1 1 1,0 0-1,1-1 1,-1 1-1,0 0 1,1-1-1,-1 1 1,0 0-1,1 0 0,-1-1 1,1 1-1,0 0 1,-1 0-1,1 0 1,0 0-1,-1 1 0,1-1-6,0-1 0,0 1 0,0 0 0,1-1 0,-1 1 0,0 0 0,0 0 0,1-1 0,-1 1 0,0 0 0,1-1 0,-1 1 0,1-1-1,-1 1 1,1-1 0,-1 1 0,1 0 0,0 0 0,2 1 93,0 0-1,1 0 1,-1 0 0,0-1-1,0 1 1,5 0 0,-3 0-35,1-1-1,-1 1 1,1-1 0,0-1 0,0 1 0,-1-1-1,1 0 1,0 0 0,0-1 0,-1 1-1,1-1 1,0-1 0,-1 1 0,1-1-1,-1 0 1,1 0 0,-1-1 0,0 1 0,0-1-1,0 0 1,0-1 0,-1 1 0,1-1-1,-1 0 1,0 0 0,4-5 0,-7 7-70,0 1 1,0-1-1,-1 1 1,1-1 0,0 0-1,-1 0 1,1 1-1,-1-1 1,0 0-1,0 0 1,1 1-1,-1-1 1,0 0-1,-1 0 1,1 0 0,0 1-1,0-1 1,-1 0-1,1 1 1,-1-1-1,1 0 1,-1 1-1,0-1 1,0 0-1,0 1 1,0-1 0,0 1-1,0-1 1,-2-1-1,0-1 18,-1-1 0,-1 1 0,1-1 0,-1 1 0,0 1 0,1-1 0,-8-4 0,7 7-14,-1-1 0,1 1 1,0-1-1,-1 1 0,1 1 1,0-1-1,-1 1 0,1 0 0,-1 0 1,1 1-1,0-1 0,-1 1 1,1 1-1,0-1 0,-1 1 0,1-1 1,-8 6-1,9-5-132,14-5 196,10-4-2888</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2:08.134"/>
    </inkml:context>
    <inkml:brush xml:id="br0">
      <inkml:brushProperty name="width" value="0.05" units="cm"/>
      <inkml:brushProperty name="height" value="0.05" units="cm"/>
      <inkml:brushProperty name="color" value="#004F8B"/>
    </inkml:brush>
  </inkml:definitions>
  <inkml:trace contextRef="#ctx0" brushRef="#br0">0 123 8536,'0'0'2537,"7"13"-2120,-3-4-329,13 24 459,12 36 1,-19-39 6,-1 1 1,-2 1-1,6 50 0,-9-48 164,1 29 1196,-5-62-1870,0 0 0,-1 0 0,1 0 0,0 0 0,0-1 0,-1 1 0,1 0 0,-1 0 0,1 0 0,-1 0 0,1 0 0,-1 0 0,1-1 0,-1 1 0,0 0 0,1 0 0,-1-1 0,0 1 0,0-1 0,0 1 0,1 0 0,-1-1 0,0 1 0,-2-1 0,0 4 498,1-3 328,-4-6-705,4 1-148,0-1 0,0 1 0,0 0 0,1-1 1,0 1-1,0-1 0,0 1 0,0-1 0,0 1 0,1-1 0,0-6 0,-2-10 26,-8-52 70,1 11 208,-27-106 0,34 161-257,1 0 0,1 0 0,-1 0 0,1 0 0,0 0 0,1 0 0,0 0 0,0 0 0,1 0 0,-1 0 0,1 0 0,1 1 0,-1-1 0,7-9 0,-3 11-15,0 1-1,0 0 1,1 0-1,0 0 1,0 1-1,0 0 1,0 0-1,0 0 1,9-1-1,-9 3-21,0 0-1,0 0 0,0 1 0,0 0 0,0 0 1,0 1-1,0 0 0,0 0 0,0 0 1,0 1-1,0 0 0,-1 0 0,1 1 1,-1 0-1,11 6 0,-13-6-8,1 0 0,-1 0 1,0 0-1,0 0 0,0 1 0,0 0 0,-1 0 1,0 0-1,0 0 0,0 0 0,0 1 0,0-1 1,-1 1-1,0 0 0,0-1 0,0 1 0,-1 0 1,1 0-1,-1 1 0,-1-1 0,2 8 0,-2-8-6,-1 0-1,1 0 1,-1 1-1,0-1 0,0 0 1,0 0-1,-1 0 1,0-1-1,0 1 0,0 0 1,0-1-1,-1 1 1,0-1-1,0 0 0,-4 5 1,-4 2 24,0-1 0,-1 0-1,-23 15 1,-15 12 58,-28 24 538,71-60-318,12-1 23,23 0-297,4-1-25,1 2 1,32 5 0,-52-3-14,1 0 0,-1 1 0,0 0 0,0 2 0,-1-1 0,1 1 0,-1 1 0,-1 0 0,1 1 0,10 9 0,-17-12 3,0 1-1,0 0 0,0 0 1,-1 0-1,0 1 1,0-1-1,0 1 1,-1 0-1,0 0 0,-1 1 1,0-1-1,0 0 1,0 1-1,-1 0 0,1 14 1,-2-19-2,-1 0 1,1 0-1,-1 0 1,0 0-1,0 0 1,0 0-1,0 0 1,-1 0-1,1 0 1,-1 0-1,1-1 1,-1 1-1,0-1 1,0 1-1,-4 2 1,0 0 9,-1 0-1,1 0 1,-1-1 0,-11 5-1,-12 7 22,24-12-19,-1-1-1,0 1 1,0-1-1,0-1 1,0 1 0,-1-1-1,1 0 1,0-1-1,-1 0 1,0 0-1,1 0 1,-1-1 0,1 0-1,-13-3 1,14 2-4,1 0 0,0 0 0,-1-1 1,1 0-1,0 0 0,0 0 0,1 0 0,-1-1 1,0 0-1,1 0 0,-1 0 0,1-1 1,0 0-1,0 1 0,1-1 0,-1-1 0,1 1 1,0 0-1,0-1 0,0 0 0,-2-6 1,2 4-34,0 0 1,1 0-1,0 0 1,0 0 0,1-1-1,0 1 1,0-1 0,1 1-1,0-9 1,1 11-34,-1 0 0,1 0-1,0 0 1,0 0 0,1 0 0,0 1 0,0-1-1,0 1 1,0-1 0,0 1 0,1-1 0,0 1 0,0 0-1,7-6 1,16-11-3350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2:09.415"/>
    </inkml:context>
    <inkml:brush xml:id="br0">
      <inkml:brushProperty name="width" value="0.05" units="cm"/>
      <inkml:brushProperty name="height" value="0.05" units="cm"/>
      <inkml:brushProperty name="color" value="#004F8B"/>
    </inkml:brush>
  </inkml:definitions>
  <inkml:trace contextRef="#ctx0" brushRef="#br0">0 45 6224,'0'0'6033,"10"-5"-5577,0 0-376,7-3 363,30-10 0,-42 16-314,0 0 0,0 1-1,0 0 1,0 0-1,0 0 1,0 1-1,0 0 1,1 0-1,-1 0 1,0 1-1,0-1 1,7 3-1,-10-2-78,-1-1 0,1 1 0,-1 0 1,1 0-1,-1 0 0,1 0 0,-1 0 0,0 1 0,1-1 0,-1 0 0,0 1 0,0-1 0,0 0 1,0 1-1,0 0 0,0-1 0,0 1 0,-1-1 0,1 1 0,-1 0 0,1-1 0,-1 1 0,1 0 1,-1 0-1,0 0 0,0-1 0,0 1 0,0 0 0,0 2 0,-1 1 58,0 1 0,0-1 1,0 1-1,-1-1 0,1 1 0,-1-1 0,-5 10 0,-3-1 53,0 0 0,0-1-1,-1 0 1,-22 20 0,13-14 38,17-16-98,0 0 0,-1 0 0,1 0 0,0-1 1,-1 1-1,0-1 0,0 0 0,-4 2 0,8-4-89,0 1 0,0-1 0,0 0 0,0 0 0,0 1 0,0-1 0,0 0 0,0 0 0,0 0 0,0 1 0,0-1 0,1 0 0,-1 0 0,0 1-1,0-1 1,0 0 0,0 0 0,0 0 0,0 1 0,1-1 0,-1 0 0,0 0 0,0 0 0,0 0 0,1 0 0,-1 1 0,0-1 0,0 0 0,0 0 0,1 0-1,-1 0 1,0 0 0,0 0 0,1 0 0,-1 0 0,0 0 0,0 0 0,1 0 0,-1 0 0,0 0 0,0 0 0,1 0 0,63-1 863,116-15 0,-134 11-223,-7 1-3696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28:44.283"/>
    </inkml:context>
    <inkml:brush xml:id="br0">
      <inkml:brushProperty name="width" value="0.05" units="cm"/>
      <inkml:brushProperty name="height" value="0.05" units="cm"/>
      <inkml:brushProperty name="color" value="#008C3A"/>
    </inkml:brush>
  </inkml:definitions>
  <inkml:trace contextRef="#ctx0" brushRef="#br0">422 176 3504,'0'0'9729,"-5"15"-9472,2-4-198,0 2 11,-1-1 0,-1 1-1,0-1 1,0 0 0,-13 18 0,9-16 16,3-4 34,0 0 0,-1-1 1,0 0-1,-1 0 1,0 0-1,0-1 0,-18 14 1,22-20-76,-8 6 119,1 0 0,-2-2 0,-21 10 0,30-14-126,1-1 0,-1 0 0,0 0 0,0-1 0,1 1 0,-1-1 0,0 0 0,0 0 0,1 0 0,-1 0 0,0-1 0,0 0 0,1 1 0,-1-1 0,1-1 0,-1 1 0,0 0 0,-4-4-1,3 2 16,1-1 0,0-1-1,-1 1 1,1-1-1,1 0 1,-1 0-1,1 0 1,0 0-1,0 0 1,0-1 0,-2-7-1,2 4 11,1-1 1,0 0-1,1 1 0,0-1 0,0 0 1,2-19-1,12-62 357,-11 79-359,0 2-10,1 0 0,0 0 0,0 0 0,1 0 0,1 0 0,0 1 1,0 0-1,0 0 0,1 0 0,1 1 0,0-1 0,0 2 0,0-1 0,1 1 0,0 0 0,11-7 0,-17 12-39,1 0 0,-1 1 0,0-1 0,1 1 0,0-1 0,-1 1 0,1 0 0,0 0 0,0 0 0,-1 0 0,1 0 0,0 1-1,0-1 1,0 1 0,0 0 0,0 0 0,0 0 0,0 0 0,0 1 0,0-1 0,0 1 0,-1 0 0,1-1 0,0 1 0,0 1 0,-1-1 0,1 0 0,2 2 0,9 4 34,-1 1 1,-1 0-1,1 0 0,16 16 1,-23-18-29,0 1 1,0 0 0,0 0 0,-1 1 0,0-1 0,-1 1-1,0 0 1,6 15 0,-4-4 17,-1 0 1,-1 1-1,-1-1 0,0 1 0,-1 0 1,-2 0-1,-2 32 0,-26 138 195,26-181-223,-2 12 29,-1 0 0,-1 0 0,-1 0 0,-1-1 0,-12 24 0,-17 33 86,24-47-55,-2 0 1,-21 34 0,-14 12 115,26-37-2,-1-2 1,-62 68-1,75-92-122,7-7-30,1-1 0,-1 0 0,0 0 1,-1-1-1,1 1 0,-1-1 0,-10 5 0,16-9-30,0 0 0,-1 0 0,1 0 0,0 0 0,-1 0 0,1 0 0,0 0 0,0 0 0,-1 0 0,1 0 0,0 0 0,-1 0 0,1 0 0,0 0 0,-1 0 0,1 0 0,0 0 0,0-1 0,-1 1 0,1 0 0,0 0 0,0 0 0,-1 0 0,1-1 0,0 1 0,0 0 0,0 0 0,-1-1 0,1 1 0,0 0 0,0 0 0,0-1 0,0 1 0,0 0 0,-1 0 0,1-1 0,0 1 0,0 0 0,0-1 0,0 1 0,0 0 0,0-1 0,0 1 0,0 0 0,0 0 0,0-1 0,0 1 0,0 0 0,0-1 0,1 1 0,-1 0 0,0-1 0,3-18-44,28-74-2855</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2:18.393"/>
    </inkml:context>
    <inkml:brush xml:id="br0">
      <inkml:brushProperty name="width" value="0.05" units="cm"/>
      <inkml:brushProperty name="height" value="0.05" units="cm"/>
      <inkml:brushProperty name="color" value="#004F8B"/>
    </inkml:brush>
  </inkml:definitions>
  <inkml:trace contextRef="#ctx0" brushRef="#br0">142 61 3504,'0'0'14025,"-10"4"-13817,3-1-162,4-3-27,-1 1-1,1 1 1,-1-1 0,1 0 0,0 1-1,0 0 1,0 0 0,-1 0 0,2 0 0,-1 0-1,0 0 1,0 1 0,1-1 0,-1 1-1,1 0 1,0 0 0,-3 5 0,-49 96 635,51-97-581,0 0 0,1 0-1,0 1 1,0-1 0,1 1-1,0-1 1,0 1-1,0 0 1,1 0 0,1 9-1,-1-15-51,0 0-1,1-1 1,-1 1 0,0 0-1,0 0 1,1 0 0,0 0-1,-1 0 1,1 0-1,0 0 1,0-1 0,0 1-1,0 0 1,0-1-1,0 1 1,0-1 0,0 1-1,1-1 1,-1 1 0,1-1-1,-1 0 1,1 0-1,0 0 1,-1 0 0,1 0-1,0 0 1,0 0 0,-1-1-1,1 1 1,0 0-1,0-1 1,0 0 0,0 1-1,0-1 1,0 0-1,0 0 1,0 0 0,0 0-1,0-1 1,0 1 0,-1 0-1,1-1 1,0 1-1,2-2 1,1 1 13,0 0 0,0 0 0,0-1-1,-1 0 1,1 0 0,0 0 0,-1-1 0,0 0 0,1 0-1,-1 0 1,0 0 0,-1 0 0,1-1 0,0 1 0,5-9-1,65-102 843,-74 114-868,0 0-1,0 0 0,0 0 1,1 0-1,-1-1 0,0 1 1,0 0-1,0 0 0,0 0 1,0 0-1,0 0 0,1 0 1,-1 0-1,0 0 0,0 0 1,0 0-1,0 0 0,0 0 1,1 0-1,-1 0 0,0 0 1,0 0-1,0 0 0,0 0 1,0 0-1,1 0 0,-1 0 1,0 0-1,0 0 0,0 0 1,0 0-1,0 0 0,1 0 1,-1 0-1,0 0 0,0 1 1,0-1-1,0 0 0,0 0 1,0 0-1,0 0 0,0 0 1,1 0-1,-1 1 0,6 9 89,5 14-75,-9-16-18,1-1 1,0 0-1,0 0 0,0 0 1,1-1-1,1 1 0,-1-1 1,6 7-1,-8-11 0,0-1 1,0 1-1,0-1 0,0 1 1,0-1-1,0 0 0,1 0 1,-1 0-1,0 0 1,1 0-1,-1 0 0,0-1 1,1 1-1,-1-1 0,1 0 1,-1 0-1,1 1 0,-1-2 1,1 1-1,-1 0 0,1 0 1,-1-1-1,1 1 1,-1-1-1,0 0 0,1 0 1,-1 0-1,0 0 0,4-2 1,5-4 15,0-1 1,-1 0 0,0 0 0,0-1 0,-1 0-1,0 0 1,-1-1 0,0 0 0,-1-1 0,0 0 0,0 0-1,-1-1 1,7-18 0,-11 23 3,0 1-1,-1-1 1,1 0-1,-1 0 1,-1 0-1,0 0 1,0-11 0,0 16-12,-1-1 0,1 0 0,-1 0 1,1 1-1,-1-1 0,0 0 0,0 1 1,0-1-1,0 1 0,-1-1 0,1 1 1,-1-1-1,1 1 0,-1 0 0,0 0 1,0 0-1,0 0 0,0 0 0,0 0 0,-1 1 1,-3-3-1,4 2-9,0 1 1,-1-1-1,1 0 0,0 0 1,0 0-1,0 0 1,0 0-1,-2-4 0,3 5-66,16 1-3576</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2:19.039"/>
    </inkml:context>
    <inkml:brush xml:id="br0">
      <inkml:brushProperty name="width" value="0.05" units="cm"/>
      <inkml:brushProperty name="height" value="0.05" units="cm"/>
      <inkml:brushProperty name="color" value="#004F8B"/>
    </inkml:brush>
  </inkml:definitions>
  <inkml:trace contextRef="#ctx0" brushRef="#br0">1 70 8432,'0'0'4898,"10"-8"-4442,-3 1-342,0 0 48,1 0 0,0 1 1,0-1-1,0 2 0,1-1 1,0 1-1,13-5 0,-18 9-9,0 1 0,1 0-1,-1 0 1,0 0 0,0 1-1,1-1 1,-1 1 0,0 0-1,0 1 1,0-1 0,0 1-1,0-1 1,0 1 0,5 4-1,-2-3 85,-6-2-200,0 0 1,-1-1 0,1 1-1,0 0 1,0 0 0,0-1-1,-1 1 1,1 0 0,-1 0-1,1 0 1,0 0-1,-1 0 1,0 0 0,1 0-1,-1 0 1,1 0 0,-1 0-1,0 0 1,0 0 0,0 0-1,0 0 1,0 0 0,0 1-1,0 0 1,-5 29 411,4-25-311,-1 0-77,0-1 0,0 0 0,0 0 0,-1 0 0,0 0 1,0 0-1,0-1 0,0 1 0,-8 7 0,-13 19 341,24-31-388,0 1 1,-1-1-1,1 0 1,0 1-1,0-1 0,0 1 1,-1-1-1,1 0 0,0 1 1,0-1-1,0 1 1,0-1-1,0 0 0,0 1 1,0-1-1,0 1 0,0-1 1,0 1-1,0-1 1,0 0-1,0 1 0,1-1 1,-1 1-1,0-1 0,0 0 1,0 1-1,1-1 1,-1 1-1,1-1 0,13 8 267,26 0 20,-34-7-253,18 4-120,1 2-1,-1 0 0,44 22 1,-45-19-1859</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2:20.424"/>
    </inkml:context>
    <inkml:brush xml:id="br0">
      <inkml:brushProperty name="width" value="0.05" units="cm"/>
      <inkml:brushProperty name="height" value="0.05" units="cm"/>
      <inkml:brushProperty name="color" value="#004F8B"/>
    </inkml:brush>
  </inkml:definitions>
  <inkml:trace contextRef="#ctx0" brushRef="#br0">89 403 4416,'0'0'5177,"-10"3"-4846,-2 0-207,-32 11 472,22 0 2406,21-11-701,15-8-1614,259-99 1446,-182 74-1657,1 5-1,179-25 0,-94 21-16,18-2 183,-117 24-355,429-46 1449,-319 13-1159,11-2-60,-143 31-383,-42 7-50,0 1 0,1 1 1,0 0-1,-1 1 0,25 0 0,-37 2-61,1-1-1,-1 1 1,0 0 0,1 0 0,-1 0-1,0 0 1,0 0 0,0 0 0,0 1-1,0-1 1,0 1 0,0-1-1,3 4 1,17 25-2102,-19-26 683</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2:47.847"/>
    </inkml:context>
    <inkml:brush xml:id="br0">
      <inkml:brushProperty name="width" value="0.05" units="cm"/>
      <inkml:brushProperty name="height" value="0.05" units="cm"/>
      <inkml:brushProperty name="color" value="#004F8B"/>
    </inkml:brush>
  </inkml:definitions>
  <inkml:trace contextRef="#ctx0" brushRef="#br0">125 23 4312,'0'0'13631,"-11"-4"-13445,-29-13 6,39 16-180,0 1 0,1 0 0,-1 0 1,0 0-1,1-1 0,-1 1 0,0 0 0,1 0 0,-1 0 1,0 0-1,0 0 0,1 1 0,-1-1 0,0 0 1,1 0-1,-1 0 0,0 0 0,1 1 0,-1-1 1,0 0-1,1 1 0,-1-1 0,1 1 0,-1-1 1,1 0-1,-1 1 0,1-1 0,-1 1 0,1 0 1,-1-1-1,1 1 0,-1-1 0,1 1 0,0 0 0,0-1 1,-1 1-1,1-1 0,0 1 0,-1 1 0,0 1 95,-3 2 41,0-1-46,0 0 0,0 0 0,1 0 0,0 1 0,0-1-1,0 1 1,1 0 0,-1 0 0,1 0 0,0 0 0,-2 9 0,1 1 145,-3 14 130,6-28-355,0 0 0,0 0 0,0 0 0,0 0 0,0 1 1,1-1-1,-1 0 0,0 0 0,1 0 0,-1 0 0,0 0 0,1 0 0,-1 0 0,1 0 0,0 0 1,-1 0-1,1 0 0,0 0 0,0 0 0,0 1 0,0-1-9,0-1 1,0 1-1,-1 0 0,1 0 1,0 0-1,-1 0 1,1 0-1,0 0 0,-1 1 1,0-1-1,1 0 0,-1 0 1,0 0-1,1 0 1,-1 0-1,0 1 0,0 1 1,0-1-1,0-1 0,0 0 1,0 1-1,1-1 0,-1 1 0,0-1 1,1 1-1,-1-1 0,1 0 1,-1 1-1,1-1 0,0 0 0,0 1 1,-1-1-1,1 0 0,2 2 1,7 10 77,-9-11-79,-1-1-1,1 0 1,0 0 0,0 0-1,0 1 1,-1-1 0,1 0 0,0 0-1,0 0 1,1-1 0,-1 1-1,0 0 1,0 0 0,0 0 0,2 0-1,7 3 122,-8-3-113,0 0 1,0 0 0,0-1 0,1 1 0,-1 0 0,0-1-1,0 0 1,0 1 0,1-1 0,-1 0 0,0 0 0,1 0-1,2-1 1,11-2 55,0-1-1,-1 0 0,1-1 0,-1-1 1,0 0-1,0-2 0,0 1 0,-1-2 1,-1 0-1,14-10 0,-3-7 275,-24 25-337,0-1 1,1 1 0,-1 0 0,0 0-1,0 0 1,0 0 0,0 0 0,0-1-1,0 1 1,0 0 0,0 0 0,0 0-1,0 0 1,0-1 0,-1 1 0,1 0-1,-1 0 1,1 0 0,-1 0 0,0-1 0,-13-24 122,12 23-120,-1-3 13,0 1 0,-1 0-1,0 0 1,0 0 0,0 0 0,-7-5-1,-1-4 60,11 13-83,1 0 0,-1 0 0,1 1 0,-1-1 0,0 0 0,1 0 0,-1 0 0,0 0 0,0 1 0,0-1-1,0 0 1,1 1 0,-1-1 0,0 1 0,0-1 0,0 1 0,0-1 0,0 1 0,0 0 0,0 0 0,-1-1 0,1 1 0,0 0-1,0 0 1,-1 0 0,-19 0 44,-27 2 84,42-3-133,-3 1-16,9 0 14,-1 0 1,1 0 0,0 0 0,0 0-1,0 0 1,0 0 0,0 0 0,0 0-1,0 0 1,-1 0 0,1 0 0,0 0-1,0 0 1,0 0 0,0 1 0,0-1-1,0 0 1,0 0 0,-1 0-1,1 0 1,0 0 0,0 0 0,0 0-1,0 0 1,0 0 0,0 0 0,0 0-1,0 1 1,0-1 0,0 0 0,0 0-1,0 0 1,0 0 0,0 0 0,-1 0-1,1 0 1,0 1 0,0-1 0,0 0-1,0 0 1,0 0 0,0 0 0,0 0-1,0 0 1,0 0 0,1 1-1,-1-1 1,0 0 0,0 0 0,0 0-1,0 0 1,0 0 0,7 1-3272</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4:04.129"/>
    </inkml:context>
    <inkml:brush xml:id="br0">
      <inkml:brushProperty name="width" value="0.05" units="cm"/>
      <inkml:brushProperty name="height" value="0.05" units="cm"/>
      <inkml:brushProperty name="color" value="#004F8B"/>
    </inkml:brush>
  </inkml:definitions>
  <inkml:trace contextRef="#ctx0" brushRef="#br0">216 0 4120,'0'0'8185,"-10"10"-8029,-41 41 141,29-34 423,17-13-603,0-1 0,0 1 0,1 0 0,-7 7 1,-1 5 36,0 0 0,0 1 0,2 1 0,0 0 0,1 0 1,1 1-1,1 0 0,1 0 0,0 0 0,-4 34 1,10-44-78,0-1 1,1 0 0,0 1 0,1-1 0,-1 0-1,2 0 1,3 11 0,-5-15 11,0-3-71,0-1-1,-1 1 0,1 0 1,0 0-1,-1-1 0,1 1 1,0-1-1,0 1 0,-1 0 0,1-1 1,0 0-1,0 1 0,0-1 1,0 1-1,0-1 0,0 0 0,0 0 1,0 0-1,-1 1 0,1-1 1,0 0-1,0 0 0,0 0 1,0 0-1,0-1 0,2 1 0,28-5 226,-27 4-185,1 0 3,1-1 0,-1 1 0,1-1-1,-1 0 1,0 0 0,0 0 0,0-1-1,0 1 1,0-1 0,-1-1-1,1 1 1,-1-1 0,0 1 0,0-1-1,0 0 1,-1-1 0,1 1-1,-1-1 1,0 1 0,0-1 0,-1 0-1,1 0 1,2-9 0,-3 7-7,1-1 7,-1-1 1,1 0-1,-2 0 0,1-1 1,-1-13-1,6-15 103,-7 38-120,0 2 8,0 3-41,1-1-1,0 1 1,0 0-1,0-1 1,1 1-1,0-1 1,0 0-1,0 1 1,3 3-1,26 37 16,-26-39-24,-1 0 0,1 0 0,0-1 1,0 0-1,1 0 0,0 0 0,0-1 0,9 6 0,-10-8 5,-1 0-1,0 0 0,0-1 1,1 0-1,-1 0 0,1 0 1,-1 0-1,1-1 1,0 0-1,-1 0 0,1 0 1,-1 0-1,1-1 0,8-2 1,-4 0 12,0 0 0,0-1 0,0 0 0,0-1 1,-1 0-1,1 0 0,-2-1 0,1 0 0,0 0 0,-1-1 1,0 0-1,-1 0 0,0-1 0,0 0 0,0 0 1,-1 0-1,0-1 0,-1 1 0,0-1 0,5-14 0,-4 6 69,-1 0 0,0 1 0,-2-2 0,2-31 0,-4 47-76,0 0 0,0 0 0,0 1 0,0-1-1,-1 0 1,1 0 0,-1 0 0,1 1 0,-1-1 0,0 0-1,1 0 1,-1 1 0,0-1 0,0 1 0,0-1-1,-1 1 1,1-1 0,0 1 0,0 0 0,-1 0-1,1-1 1,-1 1 0,1 0 0,-1 0 0,1 0 0,-3 0-1,1 0-10,0 0-1,1 0 0,-1 0 1,0 1-1,0-1 0,0 1 1,0 0-1,1 0 0,-1 0 0,0 0 1,0 1-1,0-1 0,0 1 1,0 0-1,-4 1 0,-6 2-33,12-4-237,-1 0 0,0 1 0,1-1 0,-1 1 0,1-1 0,-1 1 0,1 0 0,-1 0 0,1-1 0,-3 3-1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4:05.092"/>
    </inkml:context>
    <inkml:brush xml:id="br0">
      <inkml:brushProperty name="width" value="0.05" units="cm"/>
      <inkml:brushProperty name="height" value="0.05" units="cm"/>
      <inkml:brushProperty name="color" value="#004F8B"/>
    </inkml:brush>
  </inkml:definitions>
  <inkml:trace contextRef="#ctx0" brushRef="#br0">0 187 7432,'0'0'6086,"5"-10"-5767,15-29-11,-5 19 311,-8 11-337,0 0-121,1 0 0,-1 1 1,1 0-1,1 0 0,-1 1 0,1 0 0,1 0 0,-1 1 0,15-7 0,2-2 167,-21 13-262,0 0 0,0 0 0,0 1 1,1-1-1,-1 1 0,0 1 0,1-1 0,-1 1 1,10 0-1,-13 0-37,1 0 1,-1 0-1,0 0 0,0 0 1,0 0-1,1 0 1,-1 1-1,0-1 0,0 1 1,0 0-1,0 0 1,0 0-1,0 0 1,0 0-1,0 0 0,0 0 1,0 1-1,0-1 1,-1 0-1,1 1 0,-1 0 1,1-1-1,-1 1 1,0 0-1,3 4 0,-3 0 4,0 1 0,-1-1-1,1 1 1,-1 0 0,-1 0 0,1-1-1,-1 1 1,0-1 0,-1 1-1,1 0 1,-1-1 0,-1 0-1,-5 12 1,1-5 19,0 0 0,0-1 0,-2 0 0,1-1 0,-17 16 0,4-10 24,17-15-46,1 0 0,-1 1 0,1-1 0,0 1 0,0 0 0,0 0 0,0 0 0,-4 7 0,6-8-8,0 0 0,0 0 0,-1 0 0,1 0 0,-1 0 0,0-1 0,1 1 0,-1 0 0,0-1 0,0 0 0,-4 3 0,5-4-17,1 0 0,0 1 0,-1-1 0,1 0 0,0 0 0,-1 0 0,1 1 0,0-1 0,-1 0 0,1 0 1,0 1-1,0-1 0,-1 0 0,1 1 0,0-1 0,0 0 0,0 1 0,-1-1 0,1 0 0,0 1 0,0-1 0,0 0 0,0 1 0,0-1 0,0 1 0,0-1 0,0 0 0,0 1 0,0-1 0,0 0 0,0 1 0,0-1 0,0 1 0,0-1 0,0 0 0,0 1 0,0-1 0,1 0 0,-1 1 0,0-1 0,0 0 0,0 1 0,1-1 0,-1 0 0,0 1 0,0-1 0,1 0 0,-1 0 0,0 1 0,1-1 0,-1 0 0,0 0 0,1 0 0,-1 1 0,0-1 0,1 0 0,-1 0 0,2 1 8,0 0 0,-1 0 0,1 0 0,0-1 1,0 1-1,0-1 0,-1 1 0,1-1 0,0 1 0,0-1 0,2 0 0,55-7 164,-29 5-17,0-2-1,0-1 1,42-13 0,-68 16-156,1-1-1,0 2 0,0-1 0,0 1 0,0-1 1,0 2-1,0-1 0,0 0 0,0 1 1,0 0-1,1 0 0,-1 1 0,0-1 0,0 1 1,0 0-1,10 3 0,-3 1-2727</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4:06.311"/>
    </inkml:context>
    <inkml:brush xml:id="br0">
      <inkml:brushProperty name="width" value="0.05" units="cm"/>
      <inkml:brushProperty name="height" value="0.05" units="cm"/>
      <inkml:brushProperty name="color" value="#004F8B"/>
    </inkml:brush>
  </inkml:definitions>
  <inkml:trace contextRef="#ctx0" brushRef="#br0">349 0 4312,'0'0'9137,"-11"11"-8764,-36 34-3,32-30-43,0 2 1,2-1-1,-20 30 1,16-20-101,0 1-20,0 0 0,3 1 1,0 1-1,2 1 0,-15 51 0,-22 159 980,32-146-688,6-38-65,2 0 0,-2 81-1,11-85-107,3 0-1,13 76 0,-10-101-188,1 0-1,1-1 0,1 0 1,1 0-1,2-1 1,20 34-1,-19-36-49,-5-10 2,0-1 1,17 23 0,-22-32-63,0 0 0,0 0-1,1 0 1,-1-1 0,1 1 0,-1-1 0,1 1 0,0-1 0,0 0-1,0-1 1,0 1 0,0-1 0,0 0 0,7 2 0,-10-3-106,-1 0 0,1 0 0,-1 0 0,1 0 1,-1 0-1,1 0 0,-1 0 0,1 0 0,-1-1 1,1 1-1,-1 0 0,1 0 0,-1 0 0,1-1 1,-1 1-1,0 0 0,1 0 0,-1-1 0,1 1 1,-1 0-1,1-1 0,-1 1 0,1-1 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4:08.297"/>
    </inkml:context>
    <inkml:brush xml:id="br0">
      <inkml:brushProperty name="width" value="0.05" units="cm"/>
      <inkml:brushProperty name="height" value="0.05" units="cm"/>
      <inkml:brushProperty name="color" value="#004F8B"/>
    </inkml:brush>
  </inkml:definitions>
  <inkml:trace contextRef="#ctx0" brushRef="#br0">39 1 4616,'0'0'11817,"0"11"-11575,5 178 958,-2-116-893,1 169 620,-19-3 14,13-225-711,-1 1 1,-1-1-1,-8 23 0,8-27-41,-4 11 387,5-7-3445</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4:09.622"/>
    </inkml:context>
    <inkml:brush xml:id="br0">
      <inkml:brushProperty name="width" value="0.05" units="cm"/>
      <inkml:brushProperty name="height" value="0.05" units="cm"/>
      <inkml:brushProperty name="color" value="#004F8B"/>
    </inkml:brush>
  </inkml:definitions>
  <inkml:trace contextRef="#ctx0" brushRef="#br0">59 1 5320,'0'0'14175,"-8"13"-14096,0 1-57,2-7-7,2 1-1,-1 1 0,1-1 1,0 1-1,1-1 1,0 1-1,0 0 1,-2 15-1,2 2 61,2 1-1,2 38 1,-1 16 96,1-21 92,2 1 0,13 72 0,-11-97-63,-5-26-92,1 0-1,-2 0 1,-1 13-1,0 4 562,1-27-621,0 1 0,-1-1 1,1 0-1,0 0 0,-1 0 1,1 0-1,0 0 0,0-1 1,-1 1-1,1 0 0,0-1 0,-2 0 1,-2 0-3012</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4:10.273"/>
    </inkml:context>
    <inkml:brush xml:id="br0">
      <inkml:brushProperty name="width" value="0.05" units="cm"/>
      <inkml:brushProperty name="height" value="0.05" units="cm"/>
      <inkml:brushProperty name="color" value="#004F8B"/>
    </inkml:brush>
  </inkml:definitions>
  <inkml:trace contextRef="#ctx0" brushRef="#br0">1 164 8032,'0'0'5418,"13"-8"-5090,42-26 4,-50 31-256,-1 1-1,1 0 1,-1 0-1,1 0 1,0 1-1,-1-1 1,1 1-1,8-1 1,10-2 286,73-25 617,-49 13-437,0 3 1,1 1 0,56-6 0,-56 12 14,-30 3-263,-1 1-1,1 1 0,0 0 1,22 3-1,-36-2-202,-1 1-1,0 0 1,1 0 0,-1 0-1,1 0 1,-1 0 0,3 3-1,-5-4-172,0 0 0,-1 1-1,1-1 1,0 0 0,-1 1-1,1-1 1,-1 1 0,1-1-1,-1 1 1,1 0 0,-1-1-1,1 1 1,-1-1 0,1 1-1,-1 0 1,0-1 0,1 1-1,-1 0 1,0 0 0,0-1-1,0 1 1,1 0 0,-1-1-1,0 1 1,0 0 0,0 0-1,0-1 1,0 1-1,0 0 1,-1 0 0,1-1-1,0 3 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28:48.701"/>
    </inkml:context>
    <inkml:brush xml:id="br0">
      <inkml:brushProperty name="width" value="0.05" units="cm"/>
      <inkml:brushProperty name="height" value="0.05" units="cm"/>
      <inkml:brushProperty name="color" value="#008C3A"/>
    </inkml:brush>
  </inkml:definitions>
  <inkml:trace contextRef="#ctx0" brushRef="#br0">430 0 2400,'0'0'6745,"-11"5"-6517,7-3-207,-4 1 40,0 1 1,0 0-1,1 1 0,0 0 1,-1 0-1,1 0 1,1 1-1,-1 0 0,-9 11 1,-12 25 200,2 0 1,-30 65 0,-31 98 230,27-18-152,5-11 157,51-167-369,1 1 1,0 0-1,0-1 1,1 1-1,-2 15 845,4-43-346,-2-6-172,2 24-409,1-14-22,7-1-158,0 1 0,15-20 0,-11 18-1501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4:13.587"/>
    </inkml:context>
    <inkml:brush xml:id="br0">
      <inkml:brushProperty name="width" value="0.05" units="cm"/>
      <inkml:brushProperty name="height" value="0.05" units="cm"/>
      <inkml:brushProperty name="color" value="#004F8B"/>
    </inkml:brush>
  </inkml:definitions>
  <inkml:trace contextRef="#ctx0" brushRef="#br0">17 461 4312,'0'0'10797,"0"11"-10712,-1 34 5,1-39-1,-1 0 0,0 1 1,0-1-1,-1 0 0,-3 11 1,-1 4 424,7-29 532,0 0-922,0 0 1,1 0 0,4-15 0,15-34 186,-15 36-184,2 1 0,0-1-1,1 2 1,13-21-1,11-19 166,-28 46-195,2 1 0,0-1 0,1 1 0,0 0 0,17-19 0,87-86 1084,-106 109-1119,0 1-1,0 1 1,1-1-1,0 1 1,0 0-1,0 0 1,1 1-1,0 0 1,0 1 0,0-1-1,13-4 1,-15 7-41,0 0 1,0 1 0,1-1 0,-1 1-1,0 0 1,1 0 0,-1 1 0,1 0-1,-1 0 1,1 1 0,-1 0 0,0 0-1,1 0 1,-1 1 0,8 2 0,-12-2-22,0-1 1,0 0 0,-1 1-1,1-1 1,0 1 0,-1 0 0,1-1-1,-1 1 1,0 0 0,1 0-1,0 3 1,11 12 1,-11-14 6,1 1 0,-1-1 0,1 0 0,-1 0 0,0 1 0,-1-1 0,1 1 0,-1 0 0,1 0 0,-1-1 0,0 1 0,-1 0 0,1 0 0,0 0 0,-1 0 0,0 0 0,0 0 0,0 0 0,-1 0 0,1 0 0,-2 4 0,0 0 15,-1 1-1,1-1 0,-2 0 0,1 0 0,-1 0 1,0 0-1,-1 0 0,-8 10 0,8-11-1,-1 0-1,-1 0 0,1-1 0,-1 0 1,0 0-1,-1 0 0,1-1 1,-1-1-1,0 1 0,0-1 0,-1 0 1,1-1-1,-1 0 0,0 0 1,0-1-1,0 0 0,0-1 0,-10 1 1,17-2-13,-4 1 20,0-1 0,0 0 0,0 0 1,0-1-1,-1 1 0,1-1 0,0 0 1,0-1-1,0 0 0,1 0 1,-1 0-1,0 0 0,1-1 0,-10-6 1,15 9-28,-3-3 11,-1 0-1,1 1 1,0 0-1,-1 0 1,1 0-1,-1 0 1,0 0-1,0 1 1,0 0-1,0 0 1,0 0-1,0 0 1,0 0-1,0 1 1,0 0-1,-5 0 1,8 1-207,1 0-1,-1 0 1,1 1 0,0-1-1,-1 0 1,1 0 0,0 0-1,0 1 1,0-1 0,0 0-1,0 0 1,0 1 0,0-1-1,1 0 1,0 2 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4:14.898"/>
    </inkml:context>
    <inkml:brush xml:id="br0">
      <inkml:brushProperty name="width" value="0.05" units="cm"/>
      <inkml:brushProperty name="height" value="0.05" units="cm"/>
      <inkml:brushProperty name="color" value="#004F8B"/>
    </inkml:brush>
  </inkml:definitions>
  <inkml:trace contextRef="#ctx0" brushRef="#br0">0 72 4816,'0'0'13001,"11"-1"-12744,3 1-154,-7 0-7,0 0 0,0-1 0,0 0 0,0 0 0,14-5 0,-17 5 14,1 1-1,0-1 1,1 1 0,-1 0 0,0 0 0,0 0 0,9 3 0,-7-2-19,-1 0 0,1-1 1,-1 0-1,8 0 1,15-5 282,34-10 0,21-4-45,-35 15-175,58 1 1,-90 3-125,4 1 2,2-1 14,1 0 0,-1-2 0,36-6 0,-42 4-14,-1 2 1,1 0 0,-1 1-1,1 0 1,0 2 0,-1 0-1,33 6 1,-40-6-13,46 9 102,107 6 0,-137-20-105,-22 3 1,0 0-1,1 0 1,-1 1 0,0-1 0,0 1-1,1 0 1,-1 0 0,0 0 0,0 1-1,4 0 1,-6-1-12,-1 1 0,0 0 0,1 0-1,-1-1 1,0 1 0,0 0 0,1-1 0,-1 1 0,0 0 0,0 0 0,0-1-1,0 1 1,0 0 0,0 0 0,0-1 0,0 1 0,0 0 0,-1-1 0,1 1-1,0 0 1,0 0 0,-1 1 0,0-1-2,-10 28 578,3-16-4031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4:16.123"/>
    </inkml:context>
    <inkml:brush xml:id="br0">
      <inkml:brushProperty name="width" value="0.05" units="cm"/>
      <inkml:brushProperty name="height" value="0.05" units="cm"/>
      <inkml:brushProperty name="color" value="#004F8B"/>
    </inkml:brush>
  </inkml:definitions>
  <inkml:trace contextRef="#ctx0" brushRef="#br0">349 111 6128,'0'0'6282,"2"-9"-5940,7-31 3,-8 38-287,-1 0 0,1 0-1,-1 0 1,0 0 0,0 0 0,0 0 0,0 1 0,0-1-1,0 0 1,0 0 0,-1 0 0,1 0 0,-1 0 0,1 0-1,-1 1 1,0-1 0,0 0 0,1 1 0,-1-1-1,0 0 1,-1 1 0,1-1 0,0 1 0,0-1 0,-1 1-1,1 0 1,-1 0 0,-2-2 0,0 1 68,0 0 0,1 1 0,-1 0 0,0-1-1,-1 1 1,1 1 0,0-1 0,0 1 0,-7-1 0,7 1-44,-1 0 1,1 0-1,-1 0 1,1 1-1,-1 0 1,1-1-1,-1 1 1,1 1-1,0-1 0,0 1 1,0-1-1,-1 1 1,2 1-1,-1-1 1,0 0-1,0 1 1,1 0-1,-1 0 1,-5 6-1,5-5 1,0 0 0,0 0 0,0 0-1,-1-1 1,-6 4 0,7-4-30,-1 0-1,1 0 1,-1 0-1,1 1 1,-4 4-1,-59 73 616,63-74-615,0-1-1,0 1 1,0-1-1,-3 9 1,-14 23 168,18-34-196,1-1 0,0 1-1,1 0 1,-1 0 0,0 1 0,1-1-1,0 0 1,0 5 0,-7 16 52,6-19-50,0 0-1,1 0 0,-1 0 1,1 0-1,1 0 1,-1 0-1,1 0 1,0 0-1,0 1 1,1-1-1,0 0 1,0 0-1,0 0 1,1 0-1,-1 0 1,2-1-1,-1 1 1,1 0-1,-1-1 1,7 8-1,2 3 28,-9-13-32,1 1 1,-1-1 0,1 1-1,0-1 1,0 0 0,0 0-1,0 0 1,1 0-1,-1-1 1,1 1 0,0-1-1,5 3 1,17 9 121,-23-11-124,1-1-1,0 0 1,0 0-1,0 0 1,0 0-1,0 0 1,0-1-1,0 0 1,1 0-1,4 1 1,98 5 377,-88-9-320,11 2 63,-7 1-29,6 1 36,-11-2-35,-17 0-99,0 0-1,0-1 1,0 1 0,0 0 0,0 0 0,0 0-1,1 0 1,-1 0 0,0 0 0,0 1 0,0-1 0,0 0-1,0 0 1,0 1 0,0-1 0,0 1 0,2 0-1,9 1 284,-11-2-353,-1 0 0,0 0 0,1 0 0,-1 0 0,1 0 0,-1 0 0,0 0 0,1 0 0,-1 0 1,0 0-1,1 0 0,-1 0 0,1 0 0,-1 0 0,0 0 0,1 0 0,-1 1 0,0-1 0,1 0 0,-1 0 0,0 0 0,1 1 0,-1-1 1,0 0-1,1 0 0,-1 1 0,0-1 0,0 0 0,1 1 0,-1-1 0,0 0 0,0 1 0,0-1 0,0 0 0,1 1 0,-1-1 0,0 0 0,0 1 1,0-1-1,0 1 0,0-1 0,0 0 0,0 1 0,0-1 0,0 0 0,0 1 0,0-1 0,0 1 0,0-1 0,-1 1 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4:16.691"/>
    </inkml:context>
    <inkml:brush xml:id="br0">
      <inkml:brushProperty name="width" value="0.05" units="cm"/>
      <inkml:brushProperty name="height" value="0.05" units="cm"/>
      <inkml:brushProperty name="color" value="#004F8B"/>
    </inkml:brush>
  </inkml:definitions>
  <inkml:trace contextRef="#ctx0" brushRef="#br0">0 1 7832,'0'0'4241,"10"1"-3920,332 26 3607,-331-27-3700,1 0 0,0 0 0,0-1 0,-1-1 0,1 0 0,0 0 0,-1-2 0,14-4 0,1 0 37,-9 7-2588</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4:17.269"/>
    </inkml:context>
    <inkml:brush xml:id="br0">
      <inkml:brushProperty name="width" value="0.05" units="cm"/>
      <inkml:brushProperty name="height" value="0.05" units="cm"/>
      <inkml:brushProperty name="color" value="#004F8B"/>
    </inkml:brush>
  </inkml:definitions>
  <inkml:trace contextRef="#ctx0" brushRef="#br0">67 89 9744,'0'0'4072,"-4"11"-3620,-12 39-46,15-48-367,1 0 0,-1 0 0,1 0-1,-1 0 1,1 0 0,0 1 0,0-1 0,0 0 0,0 0-1,0 0 1,0 0 0,1 0 0,-1 0 0,1 0-1,-1 0 1,1 0 0,0 0 0,0 0 0,0 0-1,0-1 1,0 1 0,0 0 0,0 0 0,0-1 0,1 1-1,-1-1 1,1 1 0,-1-1 0,1 0 0,0 0-1,0 1 1,-1-1 0,1 0 0,0-1 0,0 1-1,0 0 1,0 0 0,0-1 0,0 1 0,4-1 0,3 2 104,-1-2 1,1 1-1,0-1 1,-1-1-1,1 0 1,0 0 0,11-3-1,-10 1-21,-1 0 1,0-1-1,0 0 0,0 0 1,0-1-1,-1 0 1,15-12-1,-20 14-69,0 1 1,0-1-1,0 0 1,0 0-1,-1 0 1,1 0-1,-1 0 0,0 0 1,0-1-1,0 1 1,-1-1-1,1 1 1,-1-1-1,1 0 1,-1 0-1,-1 1 0,1-1 1,0 0-1,-1 0 1,0 0-1,0 0 1,-1-7-1,0 7-13,0 0 0,-1 1 0,1-1 0,-1 0-1,0 1 1,0-1 0,-1 1 0,1-1 0,-1 1 0,1 0 0,-1 0 0,0 0 0,0 1-1,-1-1 1,1 1 0,0 0 0,-1-1 0,-7-2 0,5 2-4,-1 0 0,0 1 1,0-1-1,0 2 1,0-1-1,0 1 0,-1 0 1,1 0-1,-12 1 0,10 1-6,0 1 0,0 0 0,0 1-1,0 0 1,0 0 0,1 1-1,-1 0 1,1 0 0,0 1 0,0 0-1,1 1 1,-1-1 0,1 1-1,0 1 1,1 0 0,-10 12 0,15-18-34,0 0 0,1 0 0,-1 0 1,0 0-1,1 0 0,-1 0 0,1 0 0,-1 0 1,1 1-1,-1-1 0,1 0 0,0 0 0,0 1 1,0-1-1,0 0 0,0 0 0,0 0 0,0 1 1,0-1-1,0 0 0,0 0 0,1 1 0,-1-1 1,0 0-1,1 0 0,-1 0 0,1 0 0,0 0 1,-1 1-1,1-1 0,0 0 0,-1 0 0,1-1 1,0 1-1,0 0 0,0 0 0,0 0 0,0-1 1,0 1-1,0 0 0,2 0 0,16 4-2826</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4:18.956"/>
    </inkml:context>
    <inkml:brush xml:id="br0">
      <inkml:brushProperty name="width" value="0.05" units="cm"/>
      <inkml:brushProperty name="height" value="0.05" units="cm"/>
      <inkml:brushProperty name="color" value="#004F8B"/>
    </inkml:brush>
  </inkml:definitions>
  <inkml:trace contextRef="#ctx0" brushRef="#br0">61 181 6128,'0'0'6706,"0"14"-6230,10 162 1278,-10-80-817,0 10-88,3 36 3846,1-175-4640,-2 0 1,-1-1 0,-2 1-1,-1 0 1,-2 0 0,-1 0 0,-2 1-1,-11-35 1,-12-65 193,26 118-198,2 7-32,0-1 1,0 0 0,1 0 0,0 0 0,0 0 0,0 0 0,1 0 0,2-10 0,1 6-34,1 1 1,1-1-1,0 1 1,0 1-1,1-1 1,1 1-1,9-12 1,-12 16 16,1 1 1,-1-1 0,1 1 0,0 1 0,0-1-1,1 1 1,0 0 0,7-5 0,-9 7 2,-1 1 0,0-1 0,1 1 0,-1 0 0,1 0 0,-1 1 0,1-1 0,-1 1 0,1-1 0,0 1 0,-1 0 0,1 0 0,-1 1 0,1-1 0,0 1 0,-1 0 0,1 0 0,3 1 0,3 3 2,-1-1 1,1 1-1,-1 1 1,0 0-1,0 0 1,-1 0-1,1 1 1,-2 1 0,1 0-1,-1 0 1,0 0-1,0 0 1,-1 1-1,-1 1 1,1-1-1,6 17 1,-11-22-4,0 0 1,-1 1-1,1-1 0,-1 0 1,0 1-1,0-1 0,-1 1 1,1-1-1,-1 0 0,0 1 1,0-1-1,0 0 0,0 0 1,-1 0-1,0 0 1,0 0-1,0 0 0,0 0 1,-1 0-1,1-1 0,-1 1 1,-4 3-1,-5 5 43,-1 0 0,0 0 1,-1-2-1,-19 12 0,33-21-45,-4 2 45,-1-1 1,1 1-1,0 0 0,-1-1 0,0 0 1,1 0-1,-1-1 0,-9 3 0,14-4-44,1 0 0,-1 0 0,0 0 0,0 0 0,0 0 0,0 0 0,0 0 0,0 0 0,0 0 0,0 0 0,0 0-1,0 0 1,0 0 0,0 0 0,0 0 0,0 0 0,0 0 0,0 0 0,0 0 0,1 0 0,-1 0 0,0 1 0,0-1 0,0 0 0,0 0 0,0 0 0,0 0-1,0 0 1,0 0 0,0 0 0,0 0 0,0 0 0,0 0 0,0 0 0,0 0 0,0 0 0,0 0 0,0 1 0,0-1 0,0 0 0,0 0 0,0 0-1,0 0 1,0 0 0,0 0 0,0 0 0,-1 0 0,1 0 0,0 0 0,0 0 0,0 0 0,0 0 0,0 0 0,7 4 69,-7-4-76,2 1 10,0-1 0,-1 1 0,1-1-1,0 0 1,-1 0 0,1 0 0,0 0 0,0 0 0,-1 0 0,4-1 0,10 1 10,-6 0-10,0 1 1,0 1-1,0 0 0,0 0 0,0 1 0,0 0 0,-1 0 0,1 1 1,-1 0-1,11 8 0,8 6 20,0 2 0,30 30 0,-53-45-28,0 0-1,0 1 0,-1-1 0,1 1 1,-1 0-1,-1 0 0,1 0 0,-1 0 1,0 0-1,-1 0 0,1 1 1,-1-1-1,0 1 0,-1-1 0,1 1 1,-2-1-1,1 1 0,0-1 0,-1 0 1,-1 1-1,1-1 0,-1 0 1,0 1-1,0-1 0,0 0 0,-5 7 1,3-9 0,1-1 0,0 0 0,-1 0 0,1 0 1,-1 0-1,0-1 0,0 1 0,0-1 1,0 0-1,0 0 0,-6 1 0,-47 12 4,46-13 17,1 0 1,-1-1-1,1 0 0,-1-1 1,1-1-1,-1 1 1,1-2-1,-1 1 0,1-1 1,0-1-1,0 0 0,0-1 1,-18-8-1,9 4 75,15 6-65,0 0-1,0 0 0,0 0 1,0 0-1,1 0 1,-1-1-1,-4-4 1,20 1-667</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4:19.627"/>
    </inkml:context>
    <inkml:brush xml:id="br0">
      <inkml:brushProperty name="width" value="0.05" units="cm"/>
      <inkml:brushProperty name="height" value="0.05" units="cm"/>
      <inkml:brushProperty name="color" value="#004F8B"/>
    </inkml:brush>
  </inkml:definitions>
  <inkml:trace contextRef="#ctx0" brushRef="#br0">77 1 7936,'0'0'7934,"-8"13"-7551,-24 42-11,31-52-326,-1 1-1,1-1 1,0 0 0,0 1-1,0 0 1,1-1 0,-1 1-1,1 0 1,0-1 0,0 1-1,0 0 1,1-1 0,-1 1-1,1-1 1,0 1 0,0 0-1,0-1 1,0 0 0,1 1-1,-1-1 1,1 0 0,3 4-1,-4-4 14,1 0 0,0 0-1,0 0 1,1-1 0,-1 1-1,1-1 1,-1 1 0,1-1-1,0 0 1,-1 0 0,1 0-1,0-1 1,1 1-1,-1-1 1,6 3 0,-3-3 11,-1 0 1,1 0-1,0 0 1,0-1 0,-1 0-1,1 0 1,0 0-1,0-1 1,5-1-1,-2 1 45,0-2 1,-1 1-1,1-1 0,-1 0 0,0-1 0,0 0 0,0 0 0,-1-1 0,0 0 0,0 0 0,0-1 0,9-9 0,-14 13-78,-1 0 0,1 0 0,-1 0 0,0 0 0,0 0 0,0 0 0,0 0 0,0-1 0,0 1 0,-1 0 0,1 0 0,-1-1 0,1 1 0,-1-1 0,0 1 0,0 0 0,0-1 0,0 1 0,-1-1 0,1 1 0,0 0 0,-1-1 0,0 1 0,0 0 0,0 0 0,0 0 0,0-1 0,0 1 0,0 0 0,-2-2 0,0 0 11,-1 0 0,1 0-1,-1 0 1,0 1 0,0 0 0,0-1 0,0 1 0,0 1 0,-1-1 0,1 1 0,-1-1 0,-10-2 0,-2 1 51,0 0 1,-1 1-1,0 1 1,0 0-1,1 1 1,-1 2 0,0 0-1,-34 6 1,45-3 83,7-4-231,0 0-1,0-1 1,0 1-1,0 0 1,0 0-1,0 0 1,0 0-1,0 0 1,0 0-1,0 0 1,0 0-1,0 0 1,0 0 0,-1-1-1,1 1 1,0 0-1,0 0 1,0 0-1,0 0 1,0 0-1,0 0 1,0 0-1,0 0 1,0 0-1,0 0 1,0 0-1,-1 0 1,1 0 0,0 0-1,0 0 1,0 0-1,0 0 1,0 0-1,0 0 1,0 0-1,0 0 1,0 0-1,0 0 1,-1 0-1,1 0 1,0 0-1,0 0 1,0 0-1,0 0 1,0 0 0,0 0-1,0 0 1,0 0-1,0 0 1,0 0-1,-1 0 1,1 0-1,0 1 1,0-1-1,0 0 1,0 0-1,0 0 1,0 0-1,0 0 1,0 0-1,0 0 1,0 0 0,0 0-1,0 0 1,0 0-1,0 1 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4:21.138"/>
    </inkml:context>
    <inkml:brush xml:id="br0">
      <inkml:brushProperty name="width" value="0.05" units="cm"/>
      <inkml:brushProperty name="height" value="0.05" units="cm"/>
      <inkml:brushProperty name="color" value="#004F8B"/>
    </inkml:brush>
  </inkml:definitions>
  <inkml:trace contextRef="#ctx0" brushRef="#br0">0 87 6632,'0'0'9919,"11"-7"-9623,-7 5-264,87-44 731,-74 38-565,36-12 319,-50 19-462,1 0 1,-1 1 0,1-1 0,-1 0-1,1 1 1,-1 0 0,1 0-1,-1 0 1,1 1 0,-1-1 0,0 1-1,1-1 1,3 2 0,-6-1-33,1 0 0,0 1 1,-1-1-1,1 0 1,-1 0-1,1 1 0,-1-1 1,0 1-1,1-1 1,-1 1-1,0-1 0,0 1 1,0 0-1,-1 0 0,1-1 1,0 1-1,0 0 1,-1 0-1,0 0 0,1 0 1,-1 0-1,0 0 0,0 0 1,0 0-1,0 0 1,0 0-1,0 0 0,-1 3 1,-1 3 20,1 0-1,-1 0 1,-1 0 0,1-1 0,-7 13 0,-3 0 55,-2 1 0,0-2 1,-1 0-1,-32 30 0,17-26 88,13-11 10,17-12-183,0 0 1,0 0-1,0 0 1,0 0-1,0 0 1,0 0-1,0 0 1,0 0-1,0 0 0,0 0 1,0 0-1,0 0 1,0 0-1,0 0 1,0 0-1,0 0 1,0 0-1,0 0 0,0 0 1,0 0-1,0 0 1,1 0-1,-1 1 1,0-1-1,0 0 1,0 0-1,0 0 0,0 0 1,0 0-1,0 0 1,0 0-1,0 0 1,0 0-1,0 0 1,0 0-1,0 0 0,0 0 1,0 0-1,0 0 1,10-3 198,14-6-80,17-10 81,-13 7 25,36-22 0,-49 26-94,1 0 1,0 1-1,0 1 0,0 0 1,19-3-1,-33 9-196,0 0 1,-1 0-1,1 0 1,0 0-1,-1 0 0,1 0 1,0 1-1,-1-1 1,1 0-1,-1 1 1,1-1-1,0 1 0,-1 0 1,0-1-1,3 3 1,0-1-1993</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4:23.119"/>
    </inkml:context>
    <inkml:brush xml:id="br0">
      <inkml:brushProperty name="width" value="0.05" units="cm"/>
      <inkml:brushProperty name="height" value="0.05" units="cm"/>
      <inkml:brushProperty name="color" value="#004F8B"/>
    </inkml:brush>
  </inkml:definitions>
  <inkml:trace contextRef="#ctx0" brushRef="#br0">0 1 5920,'0'0'7273,"13"6"-6912,39 24-19,-45-26-241,0 1 1,0 0-1,-1 1 1,1 0 0,-1 0-1,-1 0 1,1 0 0,-1 1-1,6 10 1,3 3 90,97 154 897,-88-135-900,14 30 137,-3 2-1,36 112 1,-10-24 69,-35-94-144,-2 2-1,-4 0 1,-2 1-1,-4 1 1,-2 0-1,-4 1 1,-2 0-1,-8 112 1,-3-130-60,-3 0 1,-2-1 0,-2 0 0,-24 58-1,-99 183 912,124-272-991,9-14-61,-1-1 0,1 1-1,0-1 1,1 1 0,-1 0 0,1 0 0,0 0 0,-1 12-1,0-4 209,0 3-3280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4:36.671"/>
    </inkml:context>
    <inkml:brush xml:id="br0">
      <inkml:brushProperty name="width" value="0.05" units="cm"/>
      <inkml:brushProperty name="height" value="0.05" units="cm"/>
      <inkml:brushProperty name="color" value="#004F8B"/>
    </inkml:brush>
  </inkml:definitions>
  <inkml:trace contextRef="#ctx0" brushRef="#br0">1 32 4616,'0'0'9718,"11"2"-9603,20 2 129,0-1 1,0-2-1,61-5 0,-51-4 25,13-3 18,-13 3-12,-34 5-123,0 1 0,0 1-1,0-1 1,14 0-1,-16 2-234,9 0 865,-14 0-833,0 0 0,0 0 0,0 0-1,0 0 1,0 0 0,1 0 0,-1 0-1,0 0 1,0 0 0,0 0-1,0 0 1,1 0 0,-1 0 0,0 0-1,0 0 1,0 0 0,0 0 0,1 0-1,-1 0 1,0 0 0,0 0 0,0 0-1,0 1 1,0-1 0,1 0 0,-1 0-1,0 0 1,0 0 0,0 0-1,0 0 1,0 1 0,0-1 0,0 0-1,1 0 1,-1 0 0,0 0 0,0 0-1,0 1 1,0-1 0,0 0 0,0 0-1,0 0 1,0 0 0,0 1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5T18:28:49.466"/>
    </inkml:context>
    <inkml:brush xml:id="br0">
      <inkml:brushProperty name="width" value="0.05" units="cm"/>
      <inkml:brushProperty name="height" value="0.05" units="cm"/>
      <inkml:brushProperty name="color" value="#008C3A"/>
    </inkml:brush>
  </inkml:definitions>
  <inkml:trace contextRef="#ctx0" brushRef="#br0">615 1 4512,'0'0'1753,"-10"8"-1386,-4 4-111,1 0 0,0 1 0,1 0 0,1 1 0,0 0 0,0 1 0,-13 27 0,-8 38 370,-17 43-11,15-48-351,-62 131 424,66-149-334,-57 81 0,-66 78 1030,140-195-844,11-16-57,13-16-351,5-6-1892</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4:37.261"/>
    </inkml:context>
    <inkml:brush xml:id="br0">
      <inkml:brushProperty name="width" value="0.05" units="cm"/>
      <inkml:brushProperty name="height" value="0.05" units="cm"/>
      <inkml:brushProperty name="color" value="#004F8B"/>
    </inkml:brush>
  </inkml:definitions>
  <inkml:trace contextRef="#ctx0" brushRef="#br0">1 85 7936,'0'0'3648,"11"-6"-3363,33-15-12,-42 20-173,1 0-1,0-1 0,0 1 1,0 1-1,1-1 0,-1 0 1,5 0-1,5-1 174,-3 0-78,1 0 0,-1 0-1,1 1 1,0 0 0,14 2-1,24-3 228,42-16 223,-64 12-400,-1 1-1,2 0 1,29 1 0,-55 4-214,1 0 1,0 0 0,0 1-1,-1 0 1,1-1 0,0 1-1,-1 0 1,1 0 0,0 0-1,-1 0 1,1 1 0,-1-1 0,0 1-1,0 0 1,4 3 0,-1 0-483,0 1 1,-1-1-1,1 1 1,3 7-1</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4:38.324"/>
    </inkml:context>
    <inkml:brush xml:id="br0">
      <inkml:brushProperty name="width" value="0.05" units="cm"/>
      <inkml:brushProperty name="height" value="0.05" units="cm"/>
      <inkml:brushProperty name="color" value="#004F8B"/>
    </inkml:brush>
  </inkml:definitions>
  <inkml:trace contextRef="#ctx0" brushRef="#br0">337 190 5920,'0'0'3096,"0"-12"-2736,0-1-401,0-5 507,-1 1 0,-5-27-1,5 39-295,0 0 0,0 0-1,0 1 1,-1-1-1,1 1 1,-1-1 0,-1 1-1,1 0 1,0-1 0,-1 1-1,0 1 1,0-1-1,0 0 1,0 1 0,-7-6-1,7 7-71,0 1 0,0-1-1,-1 1 1,1-1-1,0 1 1,0 0 0,-1 1-1,1-1 1,-1 0 0,1 1-1,-1 0 1,1 0-1,-1 0 1,1 0 0,0 1-1,-1-1 1,1 1 0,-6 1-1,-5 3 39,1 1-1,0 0 1,-16 9-1,-4 3 190,25-14-255,1 1 1,-1-1 0,1 2 0,0-1 0,0 1 0,1 0-1,0 1 1,0-1 0,0 1 0,1 1 0,0-1 0,0 1 0,-6 14-1,7-13 0,0 0 0,1 1-1,0-1 1,0 1-1,1 0 1,0 0-1,1 0 1,0 0-1,1 0 1,0 0 0,2 19-1,0-22-37,0-1 1,1 0-1,-1 0 0,1 1 0,1-2 1,-1 1-1,1 0 0,0-1 0,0 1 0,1-1 1,-1-1-1,1 1 0,0 0 0,1-1 1,-1 0-1,9 5 0,-3-3 16,1 0 0,-1 0 1,1-1-1,0 0 0,0-1 0,1-1 0,22 5 0,-17-8 40,0-1-1,1 0 0,-1-1 0,0-1 0,0 0 0,-1-2 0,29-10 0,-21 7-63,0 0 0,42-5-1,-40 10-2605</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4:39.394"/>
    </inkml:context>
    <inkml:brush xml:id="br0">
      <inkml:brushProperty name="width" value="0.05" units="cm"/>
      <inkml:brushProperty name="height" value="0.05" units="cm"/>
      <inkml:brushProperty name="color" value="#004F8B"/>
    </inkml:brush>
  </inkml:definitions>
  <inkml:trace contextRef="#ctx0" brushRef="#br0">0 0 6224,'0'0'8346,"14"5"-8148,107 31 491,-120-36-658,0 0 1,0 1 0,0-1-1,-1 0 1,1 1-1,0-1 1,0 1-1,0-1 1,0 1-1,-1-1 1,1 1 0,0 0-1,0-1 1,-1 1-1,1 0 1,-1-1-1,1 1 1,-1 0 0,1 0-1,-1 0 1,1 0-1,-1-1 1,1 1-1,-1 0 1,0 2-1,1-1-2,-1 1-1,0-1 1,0 1-1,-1-1 0,1 1 1,0-1-1,-1 0 0,0 1 1,1-1-1,-2 3 0,-1 2 12,-1 0 1,1 0-1,-1-1 0,-1 1 0,1-1 0,-7 7 0,-10 6 70,15-14-63,0 0-1,1 0 1,-1 1-1,1-1 1,-5 8-1,2-2 45,7-10-56,0 0 0,0 0 0,0 0-1,1 0 1,-1 0 0,0 0 0,1 0-1,-1 0 1,1 0 0,-1 0 0,1 0-1,-1 2 1,1-2-21,1 0 0,-1-1 0,0 1 0,1 0-1,-1-1 1,1 1 0,-1 0 0,1-1 0,-1 1-1,1-1 1,-1 1 0,1-1 0,0 1 0,-1-1 0,1 0-1,0 1 1,-1-1 0,1 0 0,0 1 0,0-1 0,-1 0-1,1 0 1,0 0 0,0 0 0,0 0 0,0 0-1,10 2 65,0-1-1,0 0 0,0-1 0,0-1 0,0 1 0,0-2 0,18-4 0,-12 3 68,1 0-1,21 0 1,-11 2 11,-18 0-108,1 1 1,0 0-1,12 2 0,-19-2-46,-1 1 0,1 0-1,-1 0 1,0 0 0,1 0-1,-1 1 1,0-1-1,0 1 1,0 0 0,0 0-1,0 0 1,-1 0-1,6 6 1,24 29-2533</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4:40.773"/>
    </inkml:context>
    <inkml:brush xml:id="br0">
      <inkml:brushProperty name="width" value="0.05" units="cm"/>
      <inkml:brushProperty name="height" value="0.05" units="cm"/>
      <inkml:brushProperty name="color" value="#004F8B"/>
    </inkml:brush>
  </inkml:definitions>
  <inkml:trace contextRef="#ctx0" brushRef="#br0">35 1 7328,'0'0'4230,"-6"9"-3787,2-1-365,1-1 1,-1 1-1,1 0 0,1 0 0,-1 0 1,2 1-1,-1-1 0,1 0 1,0 1-1,1 14 0,27 403 2597,-28-384-2326,0-30-143,1 0 0,2 19 1,-5 19 1486,3-49-1540,-26-11 1870,25 3-2000,0 1 0,0-1 0,1 0 0,0 1 1,1-1-1,0 0 0,0 1 0,2-8 0,20-64 70,-13 51-50,-7 18-24,2 0 0,-1 0 1,1 1-1,1-1 0,0 1 0,0 0 0,12-11 0,-15 16-13,0 1-1,0 0 1,0 0-1,0 0 1,0 0-1,1 1 1,-1-1 0,1 1-1,-1 0 1,1 0-1,5 0 1,42-4 14,-48 5-19,-1 0 1,1 0-1,-1 1 0,1-1 1,-1 1-1,1-1 0,-1 1 1,0 0-1,1 0 0,-1 0 1,0 0-1,0 1 0,0-1 1,1 1-1,-1-1 0,-1 1 1,1 0-1,0 0 0,0-1 1,-1 1-1,1 1 0,-1-1 1,0 0-1,1 0 0,0 4 1,-1-4 5,0 0 1,-1 0-1,1 0 0,-1 0 1,0-1-1,0 1 1,0 0-1,0 0 0,0 0 1,0 0-1,0 0 1,-1 0-1,1 0 0,-1 0 1,1 0-1,-1-1 1,-1 4-1,0-2 4,0 1 1,0-1-1,-1 0 1,1 0-1,-1 0 1,0 0-1,0 0 1,-4 2-1,1 0 17,-1 0-1,0-1 1,0 0-1,-1-1 1,1 0-1,-1 0 1,0 0-1,-9 1 1,-40 5 245,59-9-268,-1 1 0,0-1-1,0 1 1,0-1 0,1 1 0,-1 0 0,0-1 0,0 1-1,0 0 1,0 0 0,0 0 0,0 0 0,-1 0 0,2 1-1,4 4 13,3 1 7,1 0 0,0-1 0,0-1 0,16 7 0,27 15 43,-28-10-12,-16-12-1,0 0 0,-1 0 0,1 2 0,-1-1 0,-1 1 0,1 0 0,-1 0 0,0 1 0,7 11 0,-10-12-177,-1-2 898,-4 1-4122</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4:41.708"/>
    </inkml:context>
    <inkml:brush xml:id="br0">
      <inkml:brushProperty name="width" value="0.05" units="cm"/>
      <inkml:brushProperty name="height" value="0.05" units="cm"/>
      <inkml:brushProperty name="color" value="#004F8B"/>
    </inkml:brush>
  </inkml:definitions>
  <inkml:trace contextRef="#ctx0" brushRef="#br0">0 28 6632,'0'0'9200,"12"-5"-8850,36-13-37,-45 17-267,0 0 0,0 0 0,0 0 0,1 1 0,-1 0 0,0-1 0,0 1 0,0 0 0,0 1 0,0-1 0,1 0 0,-1 1 0,0 0 0,0 0 0,0 0 0,0 0 0,0 0 0,-1 1 0,1-1 0,0 1 0,0-1 0,-1 1 0,1 0 0,-1 0 0,0 1 0,0-1 0,0 0 0,0 1 0,0-1 0,3 6 0,-1-1 13,0 0-1,0 0 0,-1 1 1,0 0-1,-1 0 0,1 0 1,-1 0-1,-1 0 0,1 13 1,-2-13-10,0-1 0,-1 1 0,0 0 0,-1 0 1,0 0-1,0-1 0,0 1 0,-1-1 0,0 0 0,-1 1 0,0-1 1,0-1-1,0 1 0,-11 11 0,-9 13 686,27-31-638,0 1-1,1-1 1,-1 0 0,0 0 0,1 0 0,-1 0 0,4-1-1,25-7-63,-19 5 179,0-1-1,0 2 0,1 0 1,19-1-1,-30 3-313,0 0 1,0 1-1,-1-1 1,1 0-1,0 1 1,0 0-1,0 0 1,-1 0-1,1 0 0,0 0 1,-1 0-1,1 1 1,-1-1-1,1 1 1,-1-1-1,0 1 1,1 0-1,-1 0 1,0 0-1,0 1 0,-1-1 1,1 0-1,0 1 1,-1-1-1,3 6 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05.706"/>
    </inkml:context>
    <inkml:brush xml:id="br0">
      <inkml:brushProperty name="width" value="0.05" units="cm"/>
      <inkml:brushProperty name="height" value="0.05" units="cm"/>
      <inkml:brushProperty name="color" value="#004F8B"/>
    </inkml:brush>
  </inkml:definitions>
  <inkml:trace contextRef="#ctx0" brushRef="#br0">137 0 2808,'0'0'9402,"-10"5"-9226,3-1-149,-1-1 43,1 0 0,0 1-1,0 0 1,1 0 0,-1 0 0,1 1 0,0 0 0,0 0 0,-9 12 0,8-6 37,2 1 1,0 0-1,0-1 1,1 1 0,0 1-1,-2 16 1,2-4 54,1 1 0,1 28 1,3-46-119,-1-1 1,1 0 0,1 0-1,-1 0 1,1 0 0,1 0-1,-1 0 1,1-1 0,0 1-1,1-1 1,6 9 0,-8-11-19,1 0 1,0 0-1,0-1 0,0 1 1,0-1-1,1 0 0,0 0 1,-1 0-1,1 0 0,0-1 1,0 0-1,1 0 1,-1 0-1,0 0 0,1 0 1,-1-1-1,1 0 0,6 1 1,-5-2 0,0 0 1,0-1 0,1 0-1,-1 0 1,0-1 0,-1 0-1,1 0 1,0 0-1,0-1 1,-1 1 0,0-1-1,1-1 1,-1 1-1,8-8 1,0 0 56,-1-1 1,-1 0-1,0 0 0,11-18 1,-18 25-25,-1 0-1,-1 0 1,1 0 0,-1-1 0,1 1-1,-2-1 1,1 1 0,0-1 0,-1 0 0,0 0-1,0-11 1,-1 17 31,-2 2-58,0 0 0,0 1 0,0-1-1,1 1 1,-1-1 0,1 1 0,0-1 0,-1 1 0,1 0 0,1 0 0,-2 3 0,1-4-16,0 3-14,0 0 0,1 0 0,-1 0 0,1 0 0,0 0 0,0 0 0,1 0 1,0 0-1,-1 0 0,2 0 0,-1 0 0,0 0 0,5 8 0,-1-2 3,0-1 1,1 1-1,0-1 0,14 17 0,-16-22-3,0-1 0,1 0-1,0 1 1,-1-1 0,1-1-1,1 1 1,-1-1 0,0 0-1,1 0 1,0 0 0,10 3-1,-7-4 3,0-1 0,-1 0 0,1 0 0,0 0 0,0-1 0,-1-1 0,18-2 0,-9 0 41,0-1 0,34-11-1,-43 12-26,-1-1 0,1 1 0,-1-1 0,0 0 0,0-1 0,-1 0-1,1 0 1,9-10 0,-8 6 11,0 1-1,-1-1 1,0 0-1,0-1 1,-1 0-1,-1 0 1,1 0-1,-2-1 1,1 1 0,-1-1-1,-1 0 1,4-20-1,-6 21 11,0 1 1,-1-1-1,0 1 0,0-1 0,-1 0 1,-2-11-1,2 16-18,0 0 0,-1 1 0,0-1 1,0 1-1,0-1 0,0 1 0,-1 0 0,0 0 0,0 0 1,0 0-1,0 0 0,0 1 0,-7-6 0,6 6 15,3 2-30,0 0-1,1 1 1,-1-1-1,0 1 1,0-1-1,1 1 1,-1 0-1,0-1 1,0 1-1,0 0 1,0-1-1,1 1 1,-1 0-1,0 0 1,-1 0-1,-6-2-208,-15-1 510,5 2-3272</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06.669"/>
    </inkml:context>
    <inkml:brush xml:id="br0">
      <inkml:brushProperty name="width" value="0.05" units="cm"/>
      <inkml:brushProperty name="height" value="0.05" units="cm"/>
      <inkml:brushProperty name="color" value="#004F8B"/>
    </inkml:brush>
  </inkml:definitions>
  <inkml:trace contextRef="#ctx0" brushRef="#br0">1 61 5120,'0'0'7969,"11"-8"-7768,36-28 1,-44 34-162,0 0 0,1 0 0,-1 0 0,0 1 0,1-1 0,-1 1 0,1 0 1,-1 0-1,1 0 0,-1 0 0,1 1 0,7-1 0,-8 1-13,-1 1 1,1-1-1,-1 1 0,0-1 0,1 1 1,-1 0-1,0 0 0,0 0 0,1 0 1,-1 0-1,0 0 0,0 1 0,0-1 1,0 1-1,2 2 0,-1-1 4,0 1 0,-1 0 0,1 0 0,-1 0 0,0 0 0,0 1 0,0-1 0,0 1 0,-1-1 1,1 1-1,-1-1 0,-1 1 0,1 0 0,0-1 0,-1 1 0,-1 7 0,0-1 28,0 0 0,-1 0 0,0 0 0,-1-1 0,0 1 0,-1-1 0,0 0 0,-9 17 0,7-17 18,-2 5 160,0-1-1,-1-1 1,-1 1-1,-11 12 0,19-25-162,2-1-60,0 0 0,0 0 0,0 1 0,0-1 0,0 0 0,0 0-1,0 0 1,1 0 0,-1 0 0,0 0 0,0 0 0,0 0 0,0 0 0,0 0-1,0 0 1,0 0 0,0 0 0,0 0 0,0 0 0,0 0 0,0 0 0,0 1-1,0-1 1,0 0 0,0 0 0,0 0 0,0 0 0,0 0 0,0 0-1,0 0 1,0 0 0,-1 0 0,9-1 38,178-11 662,-177 13-729,0 0 0,0 0 0,0 1 0,-1 0 0,1 1 0,8 3 1,-2 0-1863</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07.691"/>
    </inkml:context>
    <inkml:brush xml:id="br0">
      <inkml:brushProperty name="width" value="0.05" units="cm"/>
      <inkml:brushProperty name="height" value="0.05" units="cm"/>
      <inkml:brushProperty name="color" value="#004F8B"/>
    </inkml:brush>
  </inkml:definitions>
  <inkml:trace contextRef="#ctx0" brushRef="#br0">1 62 4216,'0'0'10854,"14"1"-10670,43 1 118,67-6-1,34-6 580,-147 10-783,-3-1 36,0 1 1,0-1-1,0 0 0,14-4 0,-20 4-82,0-1-1,0 1 0,0 0 0,-1 0 0,1-1 1,-1 0-1,1 1 0,-1-1 0,1 0 0,-1 1 0,0-1 1,0 0-1,0 0 0,0 0 0,1-3 0,1-9-2512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08.212"/>
    </inkml:context>
    <inkml:brush xml:id="br0">
      <inkml:brushProperty name="width" value="0.05" units="cm"/>
      <inkml:brushProperty name="height" value="0.05" units="cm"/>
      <inkml:brushProperty name="color" value="#004F8B"/>
    </inkml:brush>
  </inkml:definitions>
  <inkml:trace contextRef="#ctx0" brushRef="#br0">1 94 6328,'0'0'4281,"13"-7"-3984,1 0-222,10-6 132,0 1 1,1 1-1,33-9 0,-31 14-12,-4 0 161,32-4 1,-48 9-251,1 1 1,-1 0 0,1 0 0,-1 1-1,1 0 1,-1 0 0,0 0 0,11 4-1,50 14-691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8T23:25:10.260"/>
    </inkml:context>
    <inkml:brush xml:id="br0">
      <inkml:brushProperty name="width" value="0.05" units="cm"/>
      <inkml:brushProperty name="height" value="0.05" units="cm"/>
      <inkml:brushProperty name="color" value="#004F8B"/>
    </inkml:brush>
  </inkml:definitions>
  <inkml:trace contextRef="#ctx0" brushRef="#br0">440 55 4312,'0'0'9176,"-10"-7"-8968,-35-24-6,42 29-162,-1-1 0,0 1-1,0 1 1,0-1 0,-1 1-1,1-1 1,0 1 0,0 0 0,-1 1-1,1-1 1,-1 1 0,-5 0-1,0 1 52,0 0 0,0 1 0,-15 5 0,6-2 29,-2-1 2,0 2 0,0 1 0,0 0 0,1 1 0,-27 16 0,37-18-52,0 0 1,1 1-1,0 0 0,0 1 0,0-1 1,-13 18-1,20-22-54,-1 0 0,1 1 0,0 0 0,0-1 1,0 1-1,1 0 0,-1 0 0,1 0 0,0 0 0,0 0 0,0 1 0,0-1 1,1 0-1,0 0 0,0 1 0,0-1 0,0 0 0,1 0 0,0 0 0,0 1 1,0-1-1,1 4 0,4 5 16,1 1-1,0-2 1,0 1 0,1-1 0,1 0-1,0 0 1,0-1 0,2-1-1,20 19 1,-11-14 104,1 0-1,0-2 1,1 0-1,45 19 0,-63-31-91,0 1 0,0-1-1,1 0 1,-1-1-1,0 1 1,0 0 0,0-1-1,1 0 1,-1 0-1,0-1 1,0 1-1,1-1 1,-1 0 0,0 0-1,0 0 1,0 0-1,0-1 1,0 0-1,-1 0 1,1 0 0,0 0-1,-1 0 1,1-1-1,-1 1 1,5-6 0,4-5-396,0 0 0,-1-1 0,-1 0 0,14-25 0,-21 33-88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202DA-BD25-4A3D-BF02-5F6F90D4B9E1}" type="datetimeFigureOut">
              <a:rPr lang="en-US" smtClean="0"/>
              <a:t>2/15/2026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B1679D-A922-4AC3-8A3B-B8705D00AC20}" type="slidenum">
              <a:rPr lang="en-US" smtClean="0"/>
              <a:t>‹#›</a:t>
            </a:fld>
            <a:endParaRPr lang="en-US"/>
          </a:p>
        </p:txBody>
      </p:sp>
    </p:spTree>
    <p:extLst>
      <p:ext uri="{BB962C8B-B14F-4D97-AF65-F5344CB8AC3E}">
        <p14:creationId xmlns:p14="http://schemas.microsoft.com/office/powerpoint/2010/main" val="4259097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1679D-A922-4AC3-8A3B-B8705D00AC20}" type="slidenum">
              <a:rPr lang="en-US" smtClean="0"/>
              <a:t>12</a:t>
            </a:fld>
            <a:endParaRPr lang="en-US"/>
          </a:p>
        </p:txBody>
      </p:sp>
    </p:spTree>
    <p:extLst>
      <p:ext uri="{BB962C8B-B14F-4D97-AF65-F5344CB8AC3E}">
        <p14:creationId xmlns:p14="http://schemas.microsoft.com/office/powerpoint/2010/main" val="1311999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C8422-5C10-E671-382A-E5DAE7FCCA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33F77C-B539-CF1D-1B71-830D410C95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B60149-81B4-694A-A0D6-3BD210612BFC}"/>
              </a:ext>
            </a:extLst>
          </p:cNvPr>
          <p:cNvSpPr>
            <a:spLocks noGrp="1"/>
          </p:cNvSpPr>
          <p:nvPr>
            <p:ph type="dt" sz="half" idx="10"/>
          </p:nvPr>
        </p:nvSpPr>
        <p:spPr/>
        <p:txBody>
          <a:bodyPr/>
          <a:lstStyle/>
          <a:p>
            <a:fld id="{60540B57-0D86-4BD8-B636-1E9E34C02721}" type="datetimeFigureOut">
              <a:rPr lang="en-US" smtClean="0"/>
              <a:t>2/15/2026</a:t>
            </a:fld>
            <a:endParaRPr lang="en-US"/>
          </a:p>
        </p:txBody>
      </p:sp>
      <p:sp>
        <p:nvSpPr>
          <p:cNvPr id="5" name="Footer Placeholder 4">
            <a:extLst>
              <a:ext uri="{FF2B5EF4-FFF2-40B4-BE49-F238E27FC236}">
                <a16:creationId xmlns:a16="http://schemas.microsoft.com/office/drawing/2014/main" id="{65FBC2E2-D364-3D73-5DB7-8CF093DD74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4469C-C582-2438-C81C-0EE72A4D6C63}"/>
              </a:ext>
            </a:extLst>
          </p:cNvPr>
          <p:cNvSpPr>
            <a:spLocks noGrp="1"/>
          </p:cNvSpPr>
          <p:nvPr>
            <p:ph type="sldNum" sz="quarter" idx="12"/>
          </p:nvPr>
        </p:nvSpPr>
        <p:spPr/>
        <p:txBody>
          <a:bodyPr/>
          <a:lstStyle/>
          <a:p>
            <a:fld id="{FF849589-52AD-4F4D-9C8E-F5C4A2BBCBFF}" type="slidenum">
              <a:rPr lang="en-US" smtClean="0"/>
              <a:t>‹#›</a:t>
            </a:fld>
            <a:endParaRPr lang="en-US"/>
          </a:p>
        </p:txBody>
      </p:sp>
    </p:spTree>
    <p:extLst>
      <p:ext uri="{BB962C8B-B14F-4D97-AF65-F5344CB8AC3E}">
        <p14:creationId xmlns:p14="http://schemas.microsoft.com/office/powerpoint/2010/main" val="212065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8ABAB-06CB-41EB-492B-EF7EABA541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42E69E-1739-C02E-817C-7C4ADB4D60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5C9A0-1560-5E30-6973-CFA730BEAFFF}"/>
              </a:ext>
            </a:extLst>
          </p:cNvPr>
          <p:cNvSpPr>
            <a:spLocks noGrp="1"/>
          </p:cNvSpPr>
          <p:nvPr>
            <p:ph type="dt" sz="half" idx="10"/>
          </p:nvPr>
        </p:nvSpPr>
        <p:spPr/>
        <p:txBody>
          <a:bodyPr/>
          <a:lstStyle/>
          <a:p>
            <a:fld id="{60540B57-0D86-4BD8-B636-1E9E34C02721}" type="datetimeFigureOut">
              <a:rPr lang="en-US" smtClean="0"/>
              <a:t>2/15/2026</a:t>
            </a:fld>
            <a:endParaRPr lang="en-US"/>
          </a:p>
        </p:txBody>
      </p:sp>
      <p:sp>
        <p:nvSpPr>
          <p:cNvPr id="5" name="Footer Placeholder 4">
            <a:extLst>
              <a:ext uri="{FF2B5EF4-FFF2-40B4-BE49-F238E27FC236}">
                <a16:creationId xmlns:a16="http://schemas.microsoft.com/office/drawing/2014/main" id="{FAD2BA2D-F5E6-57FF-A268-15F4F4BB2A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84AB1-C112-AA31-110B-D2EF7FC7F83E}"/>
              </a:ext>
            </a:extLst>
          </p:cNvPr>
          <p:cNvSpPr>
            <a:spLocks noGrp="1"/>
          </p:cNvSpPr>
          <p:nvPr>
            <p:ph type="sldNum" sz="quarter" idx="12"/>
          </p:nvPr>
        </p:nvSpPr>
        <p:spPr/>
        <p:txBody>
          <a:bodyPr/>
          <a:lstStyle/>
          <a:p>
            <a:fld id="{FF849589-52AD-4F4D-9C8E-F5C4A2BBCBFF}" type="slidenum">
              <a:rPr lang="en-US" smtClean="0"/>
              <a:t>‹#›</a:t>
            </a:fld>
            <a:endParaRPr lang="en-US"/>
          </a:p>
        </p:txBody>
      </p:sp>
    </p:spTree>
    <p:extLst>
      <p:ext uri="{BB962C8B-B14F-4D97-AF65-F5344CB8AC3E}">
        <p14:creationId xmlns:p14="http://schemas.microsoft.com/office/powerpoint/2010/main" val="19828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DB0EB3-8A8C-7C87-FA8E-FBAB1E35C3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DC9E55-332F-BFCB-0084-3A41C289C0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B673FF-2055-8D7D-E5F3-0004A9522F46}"/>
              </a:ext>
            </a:extLst>
          </p:cNvPr>
          <p:cNvSpPr>
            <a:spLocks noGrp="1"/>
          </p:cNvSpPr>
          <p:nvPr>
            <p:ph type="dt" sz="half" idx="10"/>
          </p:nvPr>
        </p:nvSpPr>
        <p:spPr/>
        <p:txBody>
          <a:bodyPr/>
          <a:lstStyle/>
          <a:p>
            <a:fld id="{60540B57-0D86-4BD8-B636-1E9E34C02721}" type="datetimeFigureOut">
              <a:rPr lang="en-US" smtClean="0"/>
              <a:t>2/15/2026</a:t>
            </a:fld>
            <a:endParaRPr lang="en-US"/>
          </a:p>
        </p:txBody>
      </p:sp>
      <p:sp>
        <p:nvSpPr>
          <p:cNvPr id="5" name="Footer Placeholder 4">
            <a:extLst>
              <a:ext uri="{FF2B5EF4-FFF2-40B4-BE49-F238E27FC236}">
                <a16:creationId xmlns:a16="http://schemas.microsoft.com/office/drawing/2014/main" id="{0EC398E2-CA11-E6AA-800B-0AD3B694BB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FEA375-0AFA-5D52-A2CC-D7742828451B}"/>
              </a:ext>
            </a:extLst>
          </p:cNvPr>
          <p:cNvSpPr>
            <a:spLocks noGrp="1"/>
          </p:cNvSpPr>
          <p:nvPr>
            <p:ph type="sldNum" sz="quarter" idx="12"/>
          </p:nvPr>
        </p:nvSpPr>
        <p:spPr/>
        <p:txBody>
          <a:bodyPr/>
          <a:lstStyle/>
          <a:p>
            <a:fld id="{FF849589-52AD-4F4D-9C8E-F5C4A2BBCBFF}" type="slidenum">
              <a:rPr lang="en-US" smtClean="0"/>
              <a:t>‹#›</a:t>
            </a:fld>
            <a:endParaRPr lang="en-US"/>
          </a:p>
        </p:txBody>
      </p:sp>
    </p:spTree>
    <p:extLst>
      <p:ext uri="{BB962C8B-B14F-4D97-AF65-F5344CB8AC3E}">
        <p14:creationId xmlns:p14="http://schemas.microsoft.com/office/powerpoint/2010/main" val="2726497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15E73-6E17-A25D-A46F-5CCA04099C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91A89-7578-90D0-088E-BC77D869BC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C54D5-D046-8B51-15AC-BD84973C8047}"/>
              </a:ext>
            </a:extLst>
          </p:cNvPr>
          <p:cNvSpPr>
            <a:spLocks noGrp="1"/>
          </p:cNvSpPr>
          <p:nvPr>
            <p:ph type="dt" sz="half" idx="10"/>
          </p:nvPr>
        </p:nvSpPr>
        <p:spPr/>
        <p:txBody>
          <a:bodyPr/>
          <a:lstStyle/>
          <a:p>
            <a:fld id="{60540B57-0D86-4BD8-B636-1E9E34C02721}" type="datetimeFigureOut">
              <a:rPr lang="en-US" smtClean="0"/>
              <a:t>2/15/2026</a:t>
            </a:fld>
            <a:endParaRPr lang="en-US"/>
          </a:p>
        </p:txBody>
      </p:sp>
      <p:sp>
        <p:nvSpPr>
          <p:cNvPr id="5" name="Footer Placeholder 4">
            <a:extLst>
              <a:ext uri="{FF2B5EF4-FFF2-40B4-BE49-F238E27FC236}">
                <a16:creationId xmlns:a16="http://schemas.microsoft.com/office/drawing/2014/main" id="{55A09173-67C3-8162-9AF1-20BD0BB56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40620-6197-B1A4-B2CA-774894697716}"/>
              </a:ext>
            </a:extLst>
          </p:cNvPr>
          <p:cNvSpPr>
            <a:spLocks noGrp="1"/>
          </p:cNvSpPr>
          <p:nvPr>
            <p:ph type="sldNum" sz="quarter" idx="12"/>
          </p:nvPr>
        </p:nvSpPr>
        <p:spPr/>
        <p:txBody>
          <a:bodyPr/>
          <a:lstStyle/>
          <a:p>
            <a:fld id="{FF849589-52AD-4F4D-9C8E-F5C4A2BBCBFF}" type="slidenum">
              <a:rPr lang="en-US" smtClean="0"/>
              <a:t>‹#›</a:t>
            </a:fld>
            <a:endParaRPr lang="en-US"/>
          </a:p>
        </p:txBody>
      </p:sp>
    </p:spTree>
    <p:extLst>
      <p:ext uri="{BB962C8B-B14F-4D97-AF65-F5344CB8AC3E}">
        <p14:creationId xmlns:p14="http://schemas.microsoft.com/office/powerpoint/2010/main" val="2582841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02B7F-E02F-459C-2676-5C5837EB9C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0B3E1C-C911-3EAF-6E7D-05C3D9A2DA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1EC6A2-982A-5397-3DA8-1F606CA09386}"/>
              </a:ext>
            </a:extLst>
          </p:cNvPr>
          <p:cNvSpPr>
            <a:spLocks noGrp="1"/>
          </p:cNvSpPr>
          <p:nvPr>
            <p:ph type="dt" sz="half" idx="10"/>
          </p:nvPr>
        </p:nvSpPr>
        <p:spPr/>
        <p:txBody>
          <a:bodyPr/>
          <a:lstStyle/>
          <a:p>
            <a:fld id="{60540B57-0D86-4BD8-B636-1E9E34C02721}" type="datetimeFigureOut">
              <a:rPr lang="en-US" smtClean="0"/>
              <a:t>2/15/2026</a:t>
            </a:fld>
            <a:endParaRPr lang="en-US"/>
          </a:p>
        </p:txBody>
      </p:sp>
      <p:sp>
        <p:nvSpPr>
          <p:cNvPr id="5" name="Footer Placeholder 4">
            <a:extLst>
              <a:ext uri="{FF2B5EF4-FFF2-40B4-BE49-F238E27FC236}">
                <a16:creationId xmlns:a16="http://schemas.microsoft.com/office/drawing/2014/main" id="{4EFC58CE-1853-A93C-327E-56B38462E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C43A69-0146-8F28-6443-4377A52DA640}"/>
              </a:ext>
            </a:extLst>
          </p:cNvPr>
          <p:cNvSpPr>
            <a:spLocks noGrp="1"/>
          </p:cNvSpPr>
          <p:nvPr>
            <p:ph type="sldNum" sz="quarter" idx="12"/>
          </p:nvPr>
        </p:nvSpPr>
        <p:spPr/>
        <p:txBody>
          <a:bodyPr/>
          <a:lstStyle/>
          <a:p>
            <a:fld id="{FF849589-52AD-4F4D-9C8E-F5C4A2BBCBFF}" type="slidenum">
              <a:rPr lang="en-US" smtClean="0"/>
              <a:t>‹#›</a:t>
            </a:fld>
            <a:endParaRPr lang="en-US"/>
          </a:p>
        </p:txBody>
      </p:sp>
    </p:spTree>
    <p:extLst>
      <p:ext uri="{BB962C8B-B14F-4D97-AF65-F5344CB8AC3E}">
        <p14:creationId xmlns:p14="http://schemas.microsoft.com/office/powerpoint/2010/main" val="50674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DAA80-3288-79A1-A42A-5478924DC1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8D8D6E-860F-6C16-ED07-A2EA5BAF70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E0114B-B926-3316-3031-BD38C8990D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0FCE24-6A3B-DB00-D402-A5FBB56BB0F8}"/>
              </a:ext>
            </a:extLst>
          </p:cNvPr>
          <p:cNvSpPr>
            <a:spLocks noGrp="1"/>
          </p:cNvSpPr>
          <p:nvPr>
            <p:ph type="dt" sz="half" idx="10"/>
          </p:nvPr>
        </p:nvSpPr>
        <p:spPr/>
        <p:txBody>
          <a:bodyPr/>
          <a:lstStyle/>
          <a:p>
            <a:fld id="{60540B57-0D86-4BD8-B636-1E9E34C02721}" type="datetimeFigureOut">
              <a:rPr lang="en-US" smtClean="0"/>
              <a:t>2/15/2026</a:t>
            </a:fld>
            <a:endParaRPr lang="en-US"/>
          </a:p>
        </p:txBody>
      </p:sp>
      <p:sp>
        <p:nvSpPr>
          <p:cNvPr id="6" name="Footer Placeholder 5">
            <a:extLst>
              <a:ext uri="{FF2B5EF4-FFF2-40B4-BE49-F238E27FC236}">
                <a16:creationId xmlns:a16="http://schemas.microsoft.com/office/drawing/2014/main" id="{DD85F5BB-E9FA-B89B-E25A-F326802F5C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43C841-B5DA-D86A-3C76-A9344B6A06BE}"/>
              </a:ext>
            </a:extLst>
          </p:cNvPr>
          <p:cNvSpPr>
            <a:spLocks noGrp="1"/>
          </p:cNvSpPr>
          <p:nvPr>
            <p:ph type="sldNum" sz="quarter" idx="12"/>
          </p:nvPr>
        </p:nvSpPr>
        <p:spPr/>
        <p:txBody>
          <a:bodyPr/>
          <a:lstStyle/>
          <a:p>
            <a:fld id="{FF849589-52AD-4F4D-9C8E-F5C4A2BBCBFF}" type="slidenum">
              <a:rPr lang="en-US" smtClean="0"/>
              <a:t>‹#›</a:t>
            </a:fld>
            <a:endParaRPr lang="en-US"/>
          </a:p>
        </p:txBody>
      </p:sp>
    </p:spTree>
    <p:extLst>
      <p:ext uri="{BB962C8B-B14F-4D97-AF65-F5344CB8AC3E}">
        <p14:creationId xmlns:p14="http://schemas.microsoft.com/office/powerpoint/2010/main" val="281325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2F4ED-04EF-9124-EDB4-BCA08A5BAC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E5F274-5CDE-CEA3-61EA-18AC4FE2E3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7340CD-764B-D526-265F-46871353F0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9CB61D-ECE3-DC47-969C-117807DEA9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9D549B-BE85-CC36-9344-6EBC8E917E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F986A6-05A3-D2F5-C889-55386664652E}"/>
              </a:ext>
            </a:extLst>
          </p:cNvPr>
          <p:cNvSpPr>
            <a:spLocks noGrp="1"/>
          </p:cNvSpPr>
          <p:nvPr>
            <p:ph type="dt" sz="half" idx="10"/>
          </p:nvPr>
        </p:nvSpPr>
        <p:spPr/>
        <p:txBody>
          <a:bodyPr/>
          <a:lstStyle/>
          <a:p>
            <a:fld id="{60540B57-0D86-4BD8-B636-1E9E34C02721}" type="datetimeFigureOut">
              <a:rPr lang="en-US" smtClean="0"/>
              <a:t>2/15/2026</a:t>
            </a:fld>
            <a:endParaRPr lang="en-US"/>
          </a:p>
        </p:txBody>
      </p:sp>
      <p:sp>
        <p:nvSpPr>
          <p:cNvPr id="8" name="Footer Placeholder 7">
            <a:extLst>
              <a:ext uri="{FF2B5EF4-FFF2-40B4-BE49-F238E27FC236}">
                <a16:creationId xmlns:a16="http://schemas.microsoft.com/office/drawing/2014/main" id="{107801E3-1996-3B35-A6F9-CDB308E84B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CB575F-B5AE-675B-8B59-40FFC687430F}"/>
              </a:ext>
            </a:extLst>
          </p:cNvPr>
          <p:cNvSpPr>
            <a:spLocks noGrp="1"/>
          </p:cNvSpPr>
          <p:nvPr>
            <p:ph type="sldNum" sz="quarter" idx="12"/>
          </p:nvPr>
        </p:nvSpPr>
        <p:spPr/>
        <p:txBody>
          <a:bodyPr/>
          <a:lstStyle/>
          <a:p>
            <a:fld id="{FF849589-52AD-4F4D-9C8E-F5C4A2BBCBFF}" type="slidenum">
              <a:rPr lang="en-US" smtClean="0"/>
              <a:t>‹#›</a:t>
            </a:fld>
            <a:endParaRPr lang="en-US"/>
          </a:p>
        </p:txBody>
      </p:sp>
    </p:spTree>
    <p:extLst>
      <p:ext uri="{BB962C8B-B14F-4D97-AF65-F5344CB8AC3E}">
        <p14:creationId xmlns:p14="http://schemas.microsoft.com/office/powerpoint/2010/main" val="3945487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A780-1753-96DD-AEE6-0FB17C6EA2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BA7EB9-3726-C40A-9325-7E457A965190}"/>
              </a:ext>
            </a:extLst>
          </p:cNvPr>
          <p:cNvSpPr>
            <a:spLocks noGrp="1"/>
          </p:cNvSpPr>
          <p:nvPr>
            <p:ph type="dt" sz="half" idx="10"/>
          </p:nvPr>
        </p:nvSpPr>
        <p:spPr/>
        <p:txBody>
          <a:bodyPr/>
          <a:lstStyle/>
          <a:p>
            <a:fld id="{60540B57-0D86-4BD8-B636-1E9E34C02721}" type="datetimeFigureOut">
              <a:rPr lang="en-US" smtClean="0"/>
              <a:t>2/15/2026</a:t>
            </a:fld>
            <a:endParaRPr lang="en-US"/>
          </a:p>
        </p:txBody>
      </p:sp>
      <p:sp>
        <p:nvSpPr>
          <p:cNvPr id="4" name="Footer Placeholder 3">
            <a:extLst>
              <a:ext uri="{FF2B5EF4-FFF2-40B4-BE49-F238E27FC236}">
                <a16:creationId xmlns:a16="http://schemas.microsoft.com/office/drawing/2014/main" id="{F7F61D80-0814-6413-217F-FF55913E22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BA2C58-FFAC-DAC6-9BFC-8FC89D2C71A8}"/>
              </a:ext>
            </a:extLst>
          </p:cNvPr>
          <p:cNvSpPr>
            <a:spLocks noGrp="1"/>
          </p:cNvSpPr>
          <p:nvPr>
            <p:ph type="sldNum" sz="quarter" idx="12"/>
          </p:nvPr>
        </p:nvSpPr>
        <p:spPr/>
        <p:txBody>
          <a:bodyPr/>
          <a:lstStyle/>
          <a:p>
            <a:fld id="{FF849589-52AD-4F4D-9C8E-F5C4A2BBCBFF}" type="slidenum">
              <a:rPr lang="en-US" smtClean="0"/>
              <a:t>‹#›</a:t>
            </a:fld>
            <a:endParaRPr lang="en-US"/>
          </a:p>
        </p:txBody>
      </p:sp>
    </p:spTree>
    <p:extLst>
      <p:ext uri="{BB962C8B-B14F-4D97-AF65-F5344CB8AC3E}">
        <p14:creationId xmlns:p14="http://schemas.microsoft.com/office/powerpoint/2010/main" val="323015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6665D0-B8D7-192F-DCAD-BE78EE21F2BD}"/>
              </a:ext>
            </a:extLst>
          </p:cNvPr>
          <p:cNvSpPr>
            <a:spLocks noGrp="1"/>
          </p:cNvSpPr>
          <p:nvPr>
            <p:ph type="dt" sz="half" idx="10"/>
          </p:nvPr>
        </p:nvSpPr>
        <p:spPr/>
        <p:txBody>
          <a:bodyPr/>
          <a:lstStyle/>
          <a:p>
            <a:fld id="{60540B57-0D86-4BD8-B636-1E9E34C02721}" type="datetimeFigureOut">
              <a:rPr lang="en-US" smtClean="0"/>
              <a:t>2/15/2026</a:t>
            </a:fld>
            <a:endParaRPr lang="en-US"/>
          </a:p>
        </p:txBody>
      </p:sp>
      <p:sp>
        <p:nvSpPr>
          <p:cNvPr id="3" name="Footer Placeholder 2">
            <a:extLst>
              <a:ext uri="{FF2B5EF4-FFF2-40B4-BE49-F238E27FC236}">
                <a16:creationId xmlns:a16="http://schemas.microsoft.com/office/drawing/2014/main" id="{52ECE7EC-224A-D9E2-864D-D0B12F1CBF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698901-A249-947F-7F51-C535A827B2C4}"/>
              </a:ext>
            </a:extLst>
          </p:cNvPr>
          <p:cNvSpPr>
            <a:spLocks noGrp="1"/>
          </p:cNvSpPr>
          <p:nvPr>
            <p:ph type="sldNum" sz="quarter" idx="12"/>
          </p:nvPr>
        </p:nvSpPr>
        <p:spPr/>
        <p:txBody>
          <a:bodyPr/>
          <a:lstStyle/>
          <a:p>
            <a:fld id="{FF849589-52AD-4F4D-9C8E-F5C4A2BBCBFF}" type="slidenum">
              <a:rPr lang="en-US" smtClean="0"/>
              <a:t>‹#›</a:t>
            </a:fld>
            <a:endParaRPr lang="en-US"/>
          </a:p>
        </p:txBody>
      </p:sp>
    </p:spTree>
    <p:extLst>
      <p:ext uri="{BB962C8B-B14F-4D97-AF65-F5344CB8AC3E}">
        <p14:creationId xmlns:p14="http://schemas.microsoft.com/office/powerpoint/2010/main" val="196755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CC44A-F98F-7527-852C-BFB3D69456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96CC8C-E4CA-CEE3-7D30-C154475C96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8B9896-712A-7CDD-1CEB-0CB6AE2AA1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924859-FFB2-DE75-584F-0F9614EE9E6F}"/>
              </a:ext>
            </a:extLst>
          </p:cNvPr>
          <p:cNvSpPr>
            <a:spLocks noGrp="1"/>
          </p:cNvSpPr>
          <p:nvPr>
            <p:ph type="dt" sz="half" idx="10"/>
          </p:nvPr>
        </p:nvSpPr>
        <p:spPr/>
        <p:txBody>
          <a:bodyPr/>
          <a:lstStyle/>
          <a:p>
            <a:fld id="{60540B57-0D86-4BD8-B636-1E9E34C02721}" type="datetimeFigureOut">
              <a:rPr lang="en-US" smtClean="0"/>
              <a:t>2/15/2026</a:t>
            </a:fld>
            <a:endParaRPr lang="en-US"/>
          </a:p>
        </p:txBody>
      </p:sp>
      <p:sp>
        <p:nvSpPr>
          <p:cNvPr id="6" name="Footer Placeholder 5">
            <a:extLst>
              <a:ext uri="{FF2B5EF4-FFF2-40B4-BE49-F238E27FC236}">
                <a16:creationId xmlns:a16="http://schemas.microsoft.com/office/drawing/2014/main" id="{2EFC7250-3DAE-9A65-0B38-2B70784542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FB5A3F-7C49-4974-25C2-37342970A210}"/>
              </a:ext>
            </a:extLst>
          </p:cNvPr>
          <p:cNvSpPr>
            <a:spLocks noGrp="1"/>
          </p:cNvSpPr>
          <p:nvPr>
            <p:ph type="sldNum" sz="quarter" idx="12"/>
          </p:nvPr>
        </p:nvSpPr>
        <p:spPr/>
        <p:txBody>
          <a:bodyPr/>
          <a:lstStyle/>
          <a:p>
            <a:fld id="{FF849589-52AD-4F4D-9C8E-F5C4A2BBCBFF}" type="slidenum">
              <a:rPr lang="en-US" smtClean="0"/>
              <a:t>‹#›</a:t>
            </a:fld>
            <a:endParaRPr lang="en-US"/>
          </a:p>
        </p:txBody>
      </p:sp>
    </p:spTree>
    <p:extLst>
      <p:ext uri="{BB962C8B-B14F-4D97-AF65-F5344CB8AC3E}">
        <p14:creationId xmlns:p14="http://schemas.microsoft.com/office/powerpoint/2010/main" val="741351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05660-B96D-147C-3F4A-0F41A91174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7962CF-247C-C3D7-B3A9-1F0A7CF147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022591-8F70-F409-B3CD-BB3D54F33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398791-A9B3-C7D4-56E6-FDF63A1AC24C}"/>
              </a:ext>
            </a:extLst>
          </p:cNvPr>
          <p:cNvSpPr>
            <a:spLocks noGrp="1"/>
          </p:cNvSpPr>
          <p:nvPr>
            <p:ph type="dt" sz="half" idx="10"/>
          </p:nvPr>
        </p:nvSpPr>
        <p:spPr/>
        <p:txBody>
          <a:bodyPr/>
          <a:lstStyle/>
          <a:p>
            <a:fld id="{60540B57-0D86-4BD8-B636-1E9E34C02721}" type="datetimeFigureOut">
              <a:rPr lang="en-US" smtClean="0"/>
              <a:t>2/15/2026</a:t>
            </a:fld>
            <a:endParaRPr lang="en-US"/>
          </a:p>
        </p:txBody>
      </p:sp>
      <p:sp>
        <p:nvSpPr>
          <p:cNvPr id="6" name="Footer Placeholder 5">
            <a:extLst>
              <a:ext uri="{FF2B5EF4-FFF2-40B4-BE49-F238E27FC236}">
                <a16:creationId xmlns:a16="http://schemas.microsoft.com/office/drawing/2014/main" id="{FD0B296D-89A5-B8A9-24B6-79D783A544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FC4C77-A3E0-A58C-C8A1-4D7B7E13EEE5}"/>
              </a:ext>
            </a:extLst>
          </p:cNvPr>
          <p:cNvSpPr>
            <a:spLocks noGrp="1"/>
          </p:cNvSpPr>
          <p:nvPr>
            <p:ph type="sldNum" sz="quarter" idx="12"/>
          </p:nvPr>
        </p:nvSpPr>
        <p:spPr/>
        <p:txBody>
          <a:bodyPr/>
          <a:lstStyle/>
          <a:p>
            <a:fld id="{FF849589-52AD-4F4D-9C8E-F5C4A2BBCBFF}" type="slidenum">
              <a:rPr lang="en-US" smtClean="0"/>
              <a:t>‹#›</a:t>
            </a:fld>
            <a:endParaRPr lang="en-US"/>
          </a:p>
        </p:txBody>
      </p:sp>
    </p:spTree>
    <p:extLst>
      <p:ext uri="{BB962C8B-B14F-4D97-AF65-F5344CB8AC3E}">
        <p14:creationId xmlns:p14="http://schemas.microsoft.com/office/powerpoint/2010/main" val="3690840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2001E-5B59-E2A0-9E96-EEE5AA5EC9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4A349A-7F62-0F89-AB9E-8B1396BF5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8B491-A140-577A-D82A-380224F930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0540B57-0D86-4BD8-B636-1E9E34C02721}" type="datetimeFigureOut">
              <a:rPr lang="en-US" smtClean="0"/>
              <a:t>2/15/2026</a:t>
            </a:fld>
            <a:endParaRPr lang="en-US"/>
          </a:p>
        </p:txBody>
      </p:sp>
      <p:sp>
        <p:nvSpPr>
          <p:cNvPr id="5" name="Footer Placeholder 4">
            <a:extLst>
              <a:ext uri="{FF2B5EF4-FFF2-40B4-BE49-F238E27FC236}">
                <a16:creationId xmlns:a16="http://schemas.microsoft.com/office/drawing/2014/main" id="{1B0E9AB4-56A9-E953-6642-7680C290E1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E03CD82-5D28-3424-4EEA-3AF419388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F849589-52AD-4F4D-9C8E-F5C4A2BBCBFF}" type="slidenum">
              <a:rPr lang="en-US" smtClean="0"/>
              <a:t>‹#›</a:t>
            </a:fld>
            <a:endParaRPr lang="en-US"/>
          </a:p>
        </p:txBody>
      </p:sp>
    </p:spTree>
    <p:extLst>
      <p:ext uri="{BB962C8B-B14F-4D97-AF65-F5344CB8AC3E}">
        <p14:creationId xmlns:p14="http://schemas.microsoft.com/office/powerpoint/2010/main" val="708519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6" Type="http://schemas.openxmlformats.org/officeDocument/2006/relationships/image" Target="../media/image1723.png"/><Relationship Id="rId21" Type="http://schemas.openxmlformats.org/officeDocument/2006/relationships/customXml" Target="../ink/ink1856.xml"/><Relationship Id="rId42" Type="http://schemas.openxmlformats.org/officeDocument/2006/relationships/image" Target="../media/image1730.png"/><Relationship Id="rId47" Type="http://schemas.openxmlformats.org/officeDocument/2006/relationships/customXml" Target="../ink/ink1869.xml"/><Relationship Id="rId63" Type="http://schemas.openxmlformats.org/officeDocument/2006/relationships/customXml" Target="../ink/ink1878.xml"/><Relationship Id="rId68" Type="http://schemas.openxmlformats.org/officeDocument/2006/relationships/image" Target="../media/image1742.png"/><Relationship Id="rId84" Type="http://schemas.openxmlformats.org/officeDocument/2006/relationships/customXml" Target="../ink/ink1889.xml"/><Relationship Id="rId89" Type="http://schemas.openxmlformats.org/officeDocument/2006/relationships/image" Target="../media/image1752.png"/><Relationship Id="rId16" Type="http://schemas.openxmlformats.org/officeDocument/2006/relationships/image" Target="../media/image1718.png"/><Relationship Id="rId107" Type="http://schemas.openxmlformats.org/officeDocument/2006/relationships/image" Target="../media/image1761.png"/><Relationship Id="rId11" Type="http://schemas.openxmlformats.org/officeDocument/2006/relationships/customXml" Target="../ink/ink1851.xml"/><Relationship Id="rId32" Type="http://schemas.openxmlformats.org/officeDocument/2006/relationships/image" Target="../media/image1726.png"/><Relationship Id="rId37" Type="http://schemas.openxmlformats.org/officeDocument/2006/relationships/customXml" Target="../ink/ink1864.xml"/><Relationship Id="rId53" Type="http://schemas.openxmlformats.org/officeDocument/2006/relationships/customXml" Target="../ink/ink1872.xml"/><Relationship Id="rId58" Type="http://schemas.openxmlformats.org/officeDocument/2006/relationships/image" Target="../media/image1737.png"/><Relationship Id="rId74" Type="http://schemas.openxmlformats.org/officeDocument/2006/relationships/image" Target="../media/image1745.png"/><Relationship Id="rId79" Type="http://schemas.openxmlformats.org/officeDocument/2006/relationships/customXml" Target="../ink/ink1886.xml"/><Relationship Id="rId102" Type="http://schemas.openxmlformats.org/officeDocument/2006/relationships/customXml" Target="../ink/ink1898.xml"/><Relationship Id="rId5" Type="http://schemas.openxmlformats.org/officeDocument/2006/relationships/customXml" Target="../ink/ink1848.xml"/><Relationship Id="rId90" Type="http://schemas.openxmlformats.org/officeDocument/2006/relationships/customXml" Target="../ink/ink1892.xml"/><Relationship Id="rId95" Type="http://schemas.openxmlformats.org/officeDocument/2006/relationships/image" Target="../media/image1755.png"/><Relationship Id="rId22" Type="http://schemas.openxmlformats.org/officeDocument/2006/relationships/image" Target="../media/image1721.png"/><Relationship Id="rId27" Type="http://schemas.openxmlformats.org/officeDocument/2006/relationships/customXml" Target="../ink/ink1859.xml"/><Relationship Id="rId43" Type="http://schemas.openxmlformats.org/officeDocument/2006/relationships/customXml" Target="../ink/ink1867.xml"/><Relationship Id="rId48" Type="http://schemas.openxmlformats.org/officeDocument/2006/relationships/image" Target="../media/image1733.png"/><Relationship Id="rId64" Type="http://schemas.openxmlformats.org/officeDocument/2006/relationships/image" Target="../media/image1740.png"/><Relationship Id="rId69" Type="http://schemas.openxmlformats.org/officeDocument/2006/relationships/customXml" Target="../ink/ink1881.xml"/><Relationship Id="rId80" Type="http://schemas.openxmlformats.org/officeDocument/2006/relationships/image" Target="../media/image1748.png"/><Relationship Id="rId85" Type="http://schemas.openxmlformats.org/officeDocument/2006/relationships/image" Target="../media/image1750.png"/><Relationship Id="rId12" Type="http://schemas.openxmlformats.org/officeDocument/2006/relationships/image" Target="../media/image1716.png"/><Relationship Id="rId17" Type="http://schemas.openxmlformats.org/officeDocument/2006/relationships/customXml" Target="../ink/ink1854.xml"/><Relationship Id="rId33" Type="http://schemas.openxmlformats.org/officeDocument/2006/relationships/customXml" Target="../ink/ink1862.xml"/><Relationship Id="rId38" Type="http://schemas.openxmlformats.org/officeDocument/2006/relationships/image" Target="../media/image1729.png"/><Relationship Id="rId59" Type="http://schemas.openxmlformats.org/officeDocument/2006/relationships/customXml" Target="../ink/ink1876.xml"/><Relationship Id="rId103" Type="http://schemas.openxmlformats.org/officeDocument/2006/relationships/image" Target="../media/image1759.png"/><Relationship Id="rId108" Type="http://schemas.openxmlformats.org/officeDocument/2006/relationships/customXml" Target="../ink/ink1901.xml"/><Relationship Id="rId54" Type="http://schemas.openxmlformats.org/officeDocument/2006/relationships/customXml" Target="../ink/ink1873.xml"/><Relationship Id="rId70" Type="http://schemas.openxmlformats.org/officeDocument/2006/relationships/image" Target="../media/image1743.png"/><Relationship Id="rId75" Type="http://schemas.openxmlformats.org/officeDocument/2006/relationships/customXml" Target="../ink/ink1884.xml"/><Relationship Id="rId91" Type="http://schemas.openxmlformats.org/officeDocument/2006/relationships/image" Target="../media/image1753.png"/><Relationship Id="rId96" Type="http://schemas.openxmlformats.org/officeDocument/2006/relationships/customXml" Target="../ink/ink1895.xml"/><Relationship Id="rId1" Type="http://schemas.openxmlformats.org/officeDocument/2006/relationships/slideLayout" Target="../slideLayouts/slideLayout7.xml"/><Relationship Id="rId6" Type="http://schemas.openxmlformats.org/officeDocument/2006/relationships/image" Target="../media/image1714.png"/><Relationship Id="rId15" Type="http://schemas.openxmlformats.org/officeDocument/2006/relationships/customXml" Target="../ink/ink1853.xml"/><Relationship Id="rId23" Type="http://schemas.openxmlformats.org/officeDocument/2006/relationships/customXml" Target="../ink/ink1857.xml"/><Relationship Id="rId28" Type="http://schemas.openxmlformats.org/officeDocument/2006/relationships/image" Target="../media/image1724.png"/><Relationship Id="rId36" Type="http://schemas.openxmlformats.org/officeDocument/2006/relationships/image" Target="../media/image1728.png"/><Relationship Id="rId49" Type="http://schemas.openxmlformats.org/officeDocument/2006/relationships/customXml" Target="../ink/ink1870.xml"/><Relationship Id="rId57" Type="http://schemas.openxmlformats.org/officeDocument/2006/relationships/customXml" Target="../ink/ink1875.xml"/><Relationship Id="rId106" Type="http://schemas.openxmlformats.org/officeDocument/2006/relationships/customXml" Target="../ink/ink1900.xml"/><Relationship Id="rId10" Type="http://schemas.openxmlformats.org/officeDocument/2006/relationships/image" Target="../media/image1715.png"/><Relationship Id="rId31" Type="http://schemas.openxmlformats.org/officeDocument/2006/relationships/customXml" Target="../ink/ink1861.xml"/><Relationship Id="rId44" Type="http://schemas.openxmlformats.org/officeDocument/2006/relationships/image" Target="../media/image1731.png"/><Relationship Id="rId52" Type="http://schemas.openxmlformats.org/officeDocument/2006/relationships/image" Target="../media/image1735.png"/><Relationship Id="rId60" Type="http://schemas.openxmlformats.org/officeDocument/2006/relationships/image" Target="../media/image1738.png"/><Relationship Id="rId65" Type="http://schemas.openxmlformats.org/officeDocument/2006/relationships/customXml" Target="../ink/ink1879.xml"/><Relationship Id="rId73" Type="http://schemas.openxmlformats.org/officeDocument/2006/relationships/customXml" Target="../ink/ink1883.xml"/><Relationship Id="rId78" Type="http://schemas.openxmlformats.org/officeDocument/2006/relationships/image" Target="../media/image1747.png"/><Relationship Id="rId81" Type="http://schemas.openxmlformats.org/officeDocument/2006/relationships/customXml" Target="../ink/ink1887.xml"/><Relationship Id="rId86" Type="http://schemas.openxmlformats.org/officeDocument/2006/relationships/customXml" Target="../ink/ink1890.xml"/><Relationship Id="rId94" Type="http://schemas.openxmlformats.org/officeDocument/2006/relationships/customXml" Target="../ink/ink1894.xml"/><Relationship Id="rId99" Type="http://schemas.openxmlformats.org/officeDocument/2006/relationships/image" Target="../media/image1757.png"/><Relationship Id="rId101" Type="http://schemas.openxmlformats.org/officeDocument/2006/relationships/image" Target="../media/image1758.png"/><Relationship Id="rId4" Type="http://schemas.openxmlformats.org/officeDocument/2006/relationships/image" Target="../media/image1713.png"/><Relationship Id="rId9" Type="http://schemas.openxmlformats.org/officeDocument/2006/relationships/customXml" Target="../ink/ink1850.xml"/><Relationship Id="rId13" Type="http://schemas.openxmlformats.org/officeDocument/2006/relationships/customXml" Target="../ink/ink1852.xml"/><Relationship Id="rId18" Type="http://schemas.openxmlformats.org/officeDocument/2006/relationships/image" Target="../media/image1719.png"/><Relationship Id="rId39" Type="http://schemas.openxmlformats.org/officeDocument/2006/relationships/customXml" Target="../ink/ink1865.xml"/><Relationship Id="rId109" Type="http://schemas.openxmlformats.org/officeDocument/2006/relationships/image" Target="../media/image1762.png"/><Relationship Id="rId34" Type="http://schemas.openxmlformats.org/officeDocument/2006/relationships/image" Target="../media/image1727.png"/><Relationship Id="rId50" Type="http://schemas.openxmlformats.org/officeDocument/2006/relationships/image" Target="../media/image1734.png"/><Relationship Id="rId55" Type="http://schemas.openxmlformats.org/officeDocument/2006/relationships/image" Target="../media/image1736.png"/><Relationship Id="rId76" Type="http://schemas.openxmlformats.org/officeDocument/2006/relationships/image" Target="../media/image1746.png"/><Relationship Id="rId97" Type="http://schemas.openxmlformats.org/officeDocument/2006/relationships/image" Target="../media/image1756.png"/><Relationship Id="rId104" Type="http://schemas.openxmlformats.org/officeDocument/2006/relationships/customXml" Target="../ink/ink1899.xml"/><Relationship Id="rId7" Type="http://schemas.openxmlformats.org/officeDocument/2006/relationships/customXml" Target="../ink/ink1849.xml"/><Relationship Id="rId71" Type="http://schemas.openxmlformats.org/officeDocument/2006/relationships/customXml" Target="../ink/ink1882.xml"/><Relationship Id="rId92" Type="http://schemas.openxmlformats.org/officeDocument/2006/relationships/customXml" Target="../ink/ink1893.xml"/><Relationship Id="rId2" Type="http://schemas.openxmlformats.org/officeDocument/2006/relationships/image" Target="../media/image1712.emf"/><Relationship Id="rId29" Type="http://schemas.openxmlformats.org/officeDocument/2006/relationships/customXml" Target="../ink/ink1860.xml"/><Relationship Id="rId24" Type="http://schemas.openxmlformats.org/officeDocument/2006/relationships/image" Target="../media/image1722.png"/><Relationship Id="rId40" Type="http://schemas.openxmlformats.org/officeDocument/2006/relationships/image" Target="../media/image1517.png"/><Relationship Id="rId45" Type="http://schemas.openxmlformats.org/officeDocument/2006/relationships/customXml" Target="../ink/ink1868.xml"/><Relationship Id="rId66" Type="http://schemas.openxmlformats.org/officeDocument/2006/relationships/image" Target="../media/image1741.png"/><Relationship Id="rId87" Type="http://schemas.openxmlformats.org/officeDocument/2006/relationships/image" Target="../media/image1751.png"/><Relationship Id="rId61" Type="http://schemas.openxmlformats.org/officeDocument/2006/relationships/customXml" Target="../ink/ink1877.xml"/><Relationship Id="rId82" Type="http://schemas.openxmlformats.org/officeDocument/2006/relationships/customXml" Target="../ink/ink1888.xml"/><Relationship Id="rId19" Type="http://schemas.openxmlformats.org/officeDocument/2006/relationships/customXml" Target="../ink/ink1855.xml"/><Relationship Id="rId14" Type="http://schemas.openxmlformats.org/officeDocument/2006/relationships/image" Target="../media/image1717.png"/><Relationship Id="rId30" Type="http://schemas.openxmlformats.org/officeDocument/2006/relationships/image" Target="../media/image1725.png"/><Relationship Id="rId35" Type="http://schemas.openxmlformats.org/officeDocument/2006/relationships/customXml" Target="../ink/ink1863.xml"/><Relationship Id="rId56" Type="http://schemas.openxmlformats.org/officeDocument/2006/relationships/customXml" Target="../ink/ink1874.xml"/><Relationship Id="rId77" Type="http://schemas.openxmlformats.org/officeDocument/2006/relationships/customXml" Target="../ink/ink1885.xml"/><Relationship Id="rId100" Type="http://schemas.openxmlformats.org/officeDocument/2006/relationships/customXml" Target="../ink/ink1897.xml"/><Relationship Id="rId105" Type="http://schemas.openxmlformats.org/officeDocument/2006/relationships/image" Target="../media/image1760.png"/><Relationship Id="rId8" Type="http://schemas.openxmlformats.org/officeDocument/2006/relationships/image" Target="../media/image1121.png"/><Relationship Id="rId51" Type="http://schemas.openxmlformats.org/officeDocument/2006/relationships/customXml" Target="../ink/ink1871.xml"/><Relationship Id="rId72" Type="http://schemas.openxmlformats.org/officeDocument/2006/relationships/image" Target="../media/image1744.png"/><Relationship Id="rId93" Type="http://schemas.openxmlformats.org/officeDocument/2006/relationships/image" Target="../media/image1754.png"/><Relationship Id="rId98" Type="http://schemas.openxmlformats.org/officeDocument/2006/relationships/customXml" Target="../ink/ink1896.xml"/><Relationship Id="rId3" Type="http://schemas.openxmlformats.org/officeDocument/2006/relationships/customXml" Target="../ink/ink1847.xml"/><Relationship Id="rId25" Type="http://schemas.openxmlformats.org/officeDocument/2006/relationships/customXml" Target="../ink/ink1858.xml"/><Relationship Id="rId46" Type="http://schemas.openxmlformats.org/officeDocument/2006/relationships/image" Target="../media/image1732.png"/><Relationship Id="rId67" Type="http://schemas.openxmlformats.org/officeDocument/2006/relationships/customXml" Target="../ink/ink1880.xml"/><Relationship Id="rId20" Type="http://schemas.openxmlformats.org/officeDocument/2006/relationships/image" Target="../media/image1720.png"/><Relationship Id="rId41" Type="http://schemas.openxmlformats.org/officeDocument/2006/relationships/customXml" Target="../ink/ink1866.xml"/><Relationship Id="rId62" Type="http://schemas.openxmlformats.org/officeDocument/2006/relationships/image" Target="../media/image1739.png"/><Relationship Id="rId83" Type="http://schemas.openxmlformats.org/officeDocument/2006/relationships/image" Target="../media/image1749.png"/><Relationship Id="rId88" Type="http://schemas.openxmlformats.org/officeDocument/2006/relationships/customXml" Target="../ink/ink189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17" Type="http://schemas.openxmlformats.org/officeDocument/2006/relationships/customXml" Target="../ink/ink1958.xml"/><Relationship Id="rId21" Type="http://schemas.openxmlformats.org/officeDocument/2006/relationships/image" Target="../media/image1771.png"/><Relationship Id="rId63" Type="http://schemas.openxmlformats.org/officeDocument/2006/relationships/image" Target="../media/image1792.png"/><Relationship Id="rId159" Type="http://schemas.openxmlformats.org/officeDocument/2006/relationships/customXml" Target="../ink/ink1979.xml"/><Relationship Id="rId170" Type="http://schemas.openxmlformats.org/officeDocument/2006/relationships/image" Target="../media/image1845.png"/><Relationship Id="rId226" Type="http://schemas.openxmlformats.org/officeDocument/2006/relationships/image" Target="../media/image1873.png"/><Relationship Id="rId268" Type="http://schemas.openxmlformats.org/officeDocument/2006/relationships/image" Target="../media/image1894.png"/><Relationship Id="rId32" Type="http://schemas.openxmlformats.org/officeDocument/2006/relationships/customXml" Target="../ink/ink1916.xml"/><Relationship Id="rId74" Type="http://schemas.openxmlformats.org/officeDocument/2006/relationships/customXml" Target="../ink/ink1937.xml"/><Relationship Id="rId128" Type="http://schemas.openxmlformats.org/officeDocument/2006/relationships/image" Target="../media/image1824.png"/><Relationship Id="rId5" Type="http://schemas.openxmlformats.org/officeDocument/2006/relationships/image" Target="../media/image1764.png"/><Relationship Id="rId181" Type="http://schemas.openxmlformats.org/officeDocument/2006/relationships/customXml" Target="../ink/ink1990.xml"/><Relationship Id="rId237" Type="http://schemas.openxmlformats.org/officeDocument/2006/relationships/customXml" Target="../ink/ink2018.xml"/><Relationship Id="rId279" Type="http://schemas.openxmlformats.org/officeDocument/2006/relationships/customXml" Target="../ink/ink2039.xml"/><Relationship Id="rId43" Type="http://schemas.openxmlformats.org/officeDocument/2006/relationships/image" Target="../media/image1782.png"/><Relationship Id="rId139" Type="http://schemas.openxmlformats.org/officeDocument/2006/relationships/customXml" Target="../ink/ink1969.xml"/><Relationship Id="rId290" Type="http://schemas.openxmlformats.org/officeDocument/2006/relationships/image" Target="../media/image1905.png"/><Relationship Id="rId85" Type="http://schemas.openxmlformats.org/officeDocument/2006/relationships/image" Target="../media/image1802.png"/><Relationship Id="rId150" Type="http://schemas.openxmlformats.org/officeDocument/2006/relationships/image" Target="../media/image1835.png"/><Relationship Id="rId192" Type="http://schemas.openxmlformats.org/officeDocument/2006/relationships/image" Target="../media/image1856.png"/><Relationship Id="rId206" Type="http://schemas.openxmlformats.org/officeDocument/2006/relationships/image" Target="../media/image1863.png"/><Relationship Id="rId248" Type="http://schemas.openxmlformats.org/officeDocument/2006/relationships/image" Target="../media/image1884.png"/><Relationship Id="rId12" Type="http://schemas.openxmlformats.org/officeDocument/2006/relationships/customXml" Target="../ink/ink1906.xml"/><Relationship Id="rId33" Type="http://schemas.openxmlformats.org/officeDocument/2006/relationships/image" Target="../media/image1777.png"/><Relationship Id="rId108" Type="http://schemas.openxmlformats.org/officeDocument/2006/relationships/image" Target="../media/image1814.png"/><Relationship Id="rId129" Type="http://schemas.openxmlformats.org/officeDocument/2006/relationships/customXml" Target="../ink/ink1964.xml"/><Relationship Id="rId280" Type="http://schemas.openxmlformats.org/officeDocument/2006/relationships/image" Target="../media/image1900.png"/><Relationship Id="rId54" Type="http://schemas.openxmlformats.org/officeDocument/2006/relationships/customXml" Target="../ink/ink1927.xml"/><Relationship Id="rId75" Type="http://schemas.openxmlformats.org/officeDocument/2006/relationships/image" Target="../media/image1798.png"/><Relationship Id="rId96" Type="http://schemas.openxmlformats.org/officeDocument/2006/relationships/customXml" Target="../ink/ink1948.xml"/><Relationship Id="rId140" Type="http://schemas.openxmlformats.org/officeDocument/2006/relationships/image" Target="../media/image1830.png"/><Relationship Id="rId161" Type="http://schemas.openxmlformats.org/officeDocument/2006/relationships/customXml" Target="../ink/ink1980.xml"/><Relationship Id="rId182" Type="http://schemas.openxmlformats.org/officeDocument/2006/relationships/image" Target="../media/image1851.png"/><Relationship Id="rId217" Type="http://schemas.openxmlformats.org/officeDocument/2006/relationships/customXml" Target="../ink/ink2008.xml"/><Relationship Id="rId6" Type="http://schemas.openxmlformats.org/officeDocument/2006/relationships/customXml" Target="../ink/ink1903.xml"/><Relationship Id="rId238" Type="http://schemas.openxmlformats.org/officeDocument/2006/relationships/image" Target="../media/image1879.png"/><Relationship Id="rId259" Type="http://schemas.openxmlformats.org/officeDocument/2006/relationships/customXml" Target="../ink/ink2029.xml"/><Relationship Id="rId23" Type="http://schemas.openxmlformats.org/officeDocument/2006/relationships/image" Target="../media/image1772.png"/><Relationship Id="rId119" Type="http://schemas.openxmlformats.org/officeDocument/2006/relationships/customXml" Target="../ink/ink1959.xml"/><Relationship Id="rId270" Type="http://schemas.openxmlformats.org/officeDocument/2006/relationships/image" Target="../media/image1895.png"/><Relationship Id="rId291" Type="http://schemas.openxmlformats.org/officeDocument/2006/relationships/customXml" Target="../ink/ink2045.xml"/><Relationship Id="rId44" Type="http://schemas.openxmlformats.org/officeDocument/2006/relationships/customXml" Target="../ink/ink1922.xml"/><Relationship Id="rId65" Type="http://schemas.openxmlformats.org/officeDocument/2006/relationships/image" Target="../media/image1793.png"/><Relationship Id="rId86" Type="http://schemas.openxmlformats.org/officeDocument/2006/relationships/customXml" Target="../ink/ink1943.xml"/><Relationship Id="rId130" Type="http://schemas.openxmlformats.org/officeDocument/2006/relationships/image" Target="../media/image1825.png"/><Relationship Id="rId151" Type="http://schemas.openxmlformats.org/officeDocument/2006/relationships/customXml" Target="../ink/ink1975.xml"/><Relationship Id="rId172" Type="http://schemas.openxmlformats.org/officeDocument/2006/relationships/image" Target="../media/image1846.png"/><Relationship Id="rId193" Type="http://schemas.openxmlformats.org/officeDocument/2006/relationships/customXml" Target="../ink/ink1996.xml"/><Relationship Id="rId207" Type="http://schemas.openxmlformats.org/officeDocument/2006/relationships/customXml" Target="../ink/ink2003.xml"/><Relationship Id="rId228" Type="http://schemas.openxmlformats.org/officeDocument/2006/relationships/image" Target="../media/image1874.png"/><Relationship Id="rId249" Type="http://schemas.openxmlformats.org/officeDocument/2006/relationships/customXml" Target="../ink/ink2024.xml"/><Relationship Id="rId13" Type="http://schemas.openxmlformats.org/officeDocument/2006/relationships/image" Target="../media/image1768.png"/><Relationship Id="rId109" Type="http://schemas.openxmlformats.org/officeDocument/2006/relationships/customXml" Target="../ink/ink1954.xml"/><Relationship Id="rId260" Type="http://schemas.openxmlformats.org/officeDocument/2006/relationships/image" Target="../media/image1890.png"/><Relationship Id="rId281" Type="http://schemas.openxmlformats.org/officeDocument/2006/relationships/customXml" Target="../ink/ink2040.xml"/><Relationship Id="rId34" Type="http://schemas.openxmlformats.org/officeDocument/2006/relationships/customXml" Target="../ink/ink1917.xml"/><Relationship Id="rId55" Type="http://schemas.openxmlformats.org/officeDocument/2006/relationships/image" Target="../media/image1788.png"/><Relationship Id="rId76" Type="http://schemas.openxmlformats.org/officeDocument/2006/relationships/customXml" Target="../ink/ink1938.xml"/><Relationship Id="rId97" Type="http://schemas.openxmlformats.org/officeDocument/2006/relationships/image" Target="../media/image1808.png"/><Relationship Id="rId120" Type="http://schemas.openxmlformats.org/officeDocument/2006/relationships/image" Target="../media/image1820.png"/><Relationship Id="rId141" Type="http://schemas.openxmlformats.org/officeDocument/2006/relationships/customXml" Target="../ink/ink1970.xml"/><Relationship Id="rId7" Type="http://schemas.openxmlformats.org/officeDocument/2006/relationships/image" Target="../media/image1765.png"/><Relationship Id="rId162" Type="http://schemas.openxmlformats.org/officeDocument/2006/relationships/image" Target="../media/image1841.png"/><Relationship Id="rId183" Type="http://schemas.openxmlformats.org/officeDocument/2006/relationships/customXml" Target="../ink/ink1991.xml"/><Relationship Id="rId218" Type="http://schemas.openxmlformats.org/officeDocument/2006/relationships/image" Target="../media/image1869.png"/><Relationship Id="rId239" Type="http://schemas.openxmlformats.org/officeDocument/2006/relationships/customXml" Target="../ink/ink2019.xml"/><Relationship Id="rId250" Type="http://schemas.openxmlformats.org/officeDocument/2006/relationships/image" Target="../media/image1885.png"/><Relationship Id="rId271" Type="http://schemas.openxmlformats.org/officeDocument/2006/relationships/customXml" Target="../ink/ink2035.xml"/><Relationship Id="rId292" Type="http://schemas.openxmlformats.org/officeDocument/2006/relationships/image" Target="../media/image1906.png"/><Relationship Id="rId24" Type="http://schemas.openxmlformats.org/officeDocument/2006/relationships/customXml" Target="../ink/ink1912.xml"/><Relationship Id="rId45" Type="http://schemas.openxmlformats.org/officeDocument/2006/relationships/image" Target="../media/image1783.png"/><Relationship Id="rId66" Type="http://schemas.openxmlformats.org/officeDocument/2006/relationships/customXml" Target="../ink/ink1933.xml"/><Relationship Id="rId87" Type="http://schemas.openxmlformats.org/officeDocument/2006/relationships/image" Target="../media/image1803.png"/><Relationship Id="rId110" Type="http://schemas.openxmlformats.org/officeDocument/2006/relationships/image" Target="../media/image1815.png"/><Relationship Id="rId131" Type="http://schemas.openxmlformats.org/officeDocument/2006/relationships/customXml" Target="../ink/ink1965.xml"/><Relationship Id="rId152" Type="http://schemas.openxmlformats.org/officeDocument/2006/relationships/image" Target="../media/image1836.png"/><Relationship Id="rId173" Type="http://schemas.openxmlformats.org/officeDocument/2006/relationships/customXml" Target="../ink/ink1986.xml"/><Relationship Id="rId194" Type="http://schemas.openxmlformats.org/officeDocument/2006/relationships/image" Target="../media/image1857.png"/><Relationship Id="rId208" Type="http://schemas.openxmlformats.org/officeDocument/2006/relationships/image" Target="../media/image1864.png"/><Relationship Id="rId229" Type="http://schemas.openxmlformats.org/officeDocument/2006/relationships/customXml" Target="../ink/ink2014.xml"/><Relationship Id="rId240" Type="http://schemas.openxmlformats.org/officeDocument/2006/relationships/image" Target="../media/image1880.png"/><Relationship Id="rId261" Type="http://schemas.openxmlformats.org/officeDocument/2006/relationships/customXml" Target="../ink/ink2030.xml"/><Relationship Id="rId14" Type="http://schemas.openxmlformats.org/officeDocument/2006/relationships/customXml" Target="../ink/ink1907.xml"/><Relationship Id="rId35" Type="http://schemas.openxmlformats.org/officeDocument/2006/relationships/image" Target="../media/image1778.png"/><Relationship Id="rId56" Type="http://schemas.openxmlformats.org/officeDocument/2006/relationships/customXml" Target="../ink/ink1928.xml"/><Relationship Id="rId77" Type="http://schemas.openxmlformats.org/officeDocument/2006/relationships/image" Target="../media/image1799.png"/><Relationship Id="rId100" Type="http://schemas.openxmlformats.org/officeDocument/2006/relationships/customXml" Target="../ink/ink1950.xml"/><Relationship Id="rId282" Type="http://schemas.openxmlformats.org/officeDocument/2006/relationships/image" Target="../media/image1901.png"/><Relationship Id="rId8" Type="http://schemas.openxmlformats.org/officeDocument/2006/relationships/customXml" Target="../ink/ink1904.xml"/><Relationship Id="rId98" Type="http://schemas.openxmlformats.org/officeDocument/2006/relationships/customXml" Target="../ink/ink1949.xml"/><Relationship Id="rId121" Type="http://schemas.openxmlformats.org/officeDocument/2006/relationships/customXml" Target="../ink/ink1960.xml"/><Relationship Id="rId142" Type="http://schemas.openxmlformats.org/officeDocument/2006/relationships/image" Target="../media/image1831.png"/><Relationship Id="rId163" Type="http://schemas.openxmlformats.org/officeDocument/2006/relationships/customXml" Target="../ink/ink1981.xml"/><Relationship Id="rId184" Type="http://schemas.openxmlformats.org/officeDocument/2006/relationships/image" Target="../media/image1852.png"/><Relationship Id="rId219" Type="http://schemas.openxmlformats.org/officeDocument/2006/relationships/customXml" Target="../ink/ink2009.xml"/><Relationship Id="rId230" Type="http://schemas.openxmlformats.org/officeDocument/2006/relationships/image" Target="../media/image1875.png"/><Relationship Id="rId251" Type="http://schemas.openxmlformats.org/officeDocument/2006/relationships/customXml" Target="../ink/ink2025.xml"/><Relationship Id="rId25" Type="http://schemas.openxmlformats.org/officeDocument/2006/relationships/image" Target="../media/image1773.png"/><Relationship Id="rId46" Type="http://schemas.openxmlformats.org/officeDocument/2006/relationships/customXml" Target="../ink/ink1923.xml"/><Relationship Id="rId67" Type="http://schemas.openxmlformats.org/officeDocument/2006/relationships/image" Target="../media/image1794.png"/><Relationship Id="rId272" Type="http://schemas.openxmlformats.org/officeDocument/2006/relationships/image" Target="../media/image1896.png"/><Relationship Id="rId293" Type="http://schemas.openxmlformats.org/officeDocument/2006/relationships/customXml" Target="../ink/ink2046.xml"/><Relationship Id="rId88" Type="http://schemas.openxmlformats.org/officeDocument/2006/relationships/customXml" Target="../ink/ink1944.xml"/><Relationship Id="rId111" Type="http://schemas.openxmlformats.org/officeDocument/2006/relationships/customXml" Target="../ink/ink1955.xml"/><Relationship Id="rId132" Type="http://schemas.openxmlformats.org/officeDocument/2006/relationships/image" Target="../media/image1826.png"/><Relationship Id="rId153" Type="http://schemas.openxmlformats.org/officeDocument/2006/relationships/customXml" Target="../ink/ink1976.xml"/><Relationship Id="rId174" Type="http://schemas.openxmlformats.org/officeDocument/2006/relationships/image" Target="../media/image1847.png"/><Relationship Id="rId195" Type="http://schemas.openxmlformats.org/officeDocument/2006/relationships/customXml" Target="../ink/ink1997.xml"/><Relationship Id="rId209" Type="http://schemas.openxmlformats.org/officeDocument/2006/relationships/customXml" Target="../ink/ink2004.xml"/><Relationship Id="rId220" Type="http://schemas.openxmlformats.org/officeDocument/2006/relationships/image" Target="../media/image1870.png"/><Relationship Id="rId241" Type="http://schemas.openxmlformats.org/officeDocument/2006/relationships/customXml" Target="../ink/ink2020.xml"/><Relationship Id="rId15" Type="http://schemas.openxmlformats.org/officeDocument/2006/relationships/image" Target="../media/image1769.png"/><Relationship Id="rId36" Type="http://schemas.openxmlformats.org/officeDocument/2006/relationships/customXml" Target="../ink/ink1918.xml"/><Relationship Id="rId57" Type="http://schemas.openxmlformats.org/officeDocument/2006/relationships/image" Target="../media/image1789.png"/><Relationship Id="rId262" Type="http://schemas.openxmlformats.org/officeDocument/2006/relationships/image" Target="../media/image1891.png"/><Relationship Id="rId283" Type="http://schemas.openxmlformats.org/officeDocument/2006/relationships/customXml" Target="../ink/ink2041.xml"/><Relationship Id="rId78" Type="http://schemas.openxmlformats.org/officeDocument/2006/relationships/customXml" Target="../ink/ink1939.xml"/><Relationship Id="rId99" Type="http://schemas.openxmlformats.org/officeDocument/2006/relationships/image" Target="../media/image1809.png"/><Relationship Id="rId101" Type="http://schemas.openxmlformats.org/officeDocument/2006/relationships/image" Target="../media/image1810.png"/><Relationship Id="rId122" Type="http://schemas.openxmlformats.org/officeDocument/2006/relationships/image" Target="../media/image1821.png"/><Relationship Id="rId143" Type="http://schemas.openxmlformats.org/officeDocument/2006/relationships/customXml" Target="../ink/ink1971.xml"/><Relationship Id="rId164" Type="http://schemas.openxmlformats.org/officeDocument/2006/relationships/image" Target="../media/image1842.png"/><Relationship Id="rId185" Type="http://schemas.openxmlformats.org/officeDocument/2006/relationships/customXml" Target="../ink/ink1992.xml"/><Relationship Id="rId9" Type="http://schemas.openxmlformats.org/officeDocument/2006/relationships/image" Target="../media/image1766.png"/><Relationship Id="rId210" Type="http://schemas.openxmlformats.org/officeDocument/2006/relationships/image" Target="../media/image1865.png"/><Relationship Id="rId26" Type="http://schemas.openxmlformats.org/officeDocument/2006/relationships/customXml" Target="../ink/ink1913.xml"/><Relationship Id="rId231" Type="http://schemas.openxmlformats.org/officeDocument/2006/relationships/customXml" Target="../ink/ink2015.xml"/><Relationship Id="rId252" Type="http://schemas.openxmlformats.org/officeDocument/2006/relationships/image" Target="../media/image1886.png"/><Relationship Id="rId273" Type="http://schemas.openxmlformats.org/officeDocument/2006/relationships/customXml" Target="../ink/ink2036.xml"/><Relationship Id="rId294" Type="http://schemas.openxmlformats.org/officeDocument/2006/relationships/image" Target="../media/image1907.png"/><Relationship Id="rId47" Type="http://schemas.openxmlformats.org/officeDocument/2006/relationships/image" Target="../media/image1784.png"/><Relationship Id="rId68" Type="http://schemas.openxmlformats.org/officeDocument/2006/relationships/customXml" Target="../ink/ink1934.xml"/><Relationship Id="rId89" Type="http://schemas.openxmlformats.org/officeDocument/2006/relationships/image" Target="../media/image1804.png"/><Relationship Id="rId112" Type="http://schemas.openxmlformats.org/officeDocument/2006/relationships/image" Target="../media/image1816.png"/><Relationship Id="rId133" Type="http://schemas.openxmlformats.org/officeDocument/2006/relationships/customXml" Target="../ink/ink1966.xml"/><Relationship Id="rId154" Type="http://schemas.openxmlformats.org/officeDocument/2006/relationships/image" Target="../media/image1837.png"/><Relationship Id="rId175" Type="http://schemas.openxmlformats.org/officeDocument/2006/relationships/customXml" Target="../ink/ink1987.xml"/><Relationship Id="rId196" Type="http://schemas.openxmlformats.org/officeDocument/2006/relationships/image" Target="../media/image1858.png"/><Relationship Id="rId200" Type="http://schemas.openxmlformats.org/officeDocument/2006/relationships/image" Target="../media/image1860.png"/><Relationship Id="rId16" Type="http://schemas.openxmlformats.org/officeDocument/2006/relationships/customXml" Target="../ink/ink1908.xml"/><Relationship Id="rId221" Type="http://schemas.openxmlformats.org/officeDocument/2006/relationships/customXml" Target="../ink/ink2010.xml"/><Relationship Id="rId242" Type="http://schemas.openxmlformats.org/officeDocument/2006/relationships/image" Target="../media/image1881.png"/><Relationship Id="rId263" Type="http://schemas.openxmlformats.org/officeDocument/2006/relationships/customXml" Target="../ink/ink2031.xml"/><Relationship Id="rId284" Type="http://schemas.openxmlformats.org/officeDocument/2006/relationships/image" Target="../media/image1902.png"/><Relationship Id="rId37" Type="http://schemas.openxmlformats.org/officeDocument/2006/relationships/image" Target="../media/image1779.png"/><Relationship Id="rId58" Type="http://schemas.openxmlformats.org/officeDocument/2006/relationships/customXml" Target="../ink/ink1929.xml"/><Relationship Id="rId79" Type="http://schemas.openxmlformats.org/officeDocument/2006/relationships/image" Target="../media/image1800.png"/><Relationship Id="rId102" Type="http://schemas.openxmlformats.org/officeDocument/2006/relationships/customXml" Target="../ink/ink1951.xml"/><Relationship Id="rId123" Type="http://schemas.openxmlformats.org/officeDocument/2006/relationships/customXml" Target="../ink/ink1961.xml"/><Relationship Id="rId144" Type="http://schemas.openxmlformats.org/officeDocument/2006/relationships/image" Target="../media/image1832.png"/><Relationship Id="rId90" Type="http://schemas.openxmlformats.org/officeDocument/2006/relationships/customXml" Target="../ink/ink1945.xml"/><Relationship Id="rId165" Type="http://schemas.openxmlformats.org/officeDocument/2006/relationships/customXml" Target="../ink/ink1982.xml"/><Relationship Id="rId186" Type="http://schemas.openxmlformats.org/officeDocument/2006/relationships/image" Target="../media/image1853.png"/><Relationship Id="rId211" Type="http://schemas.openxmlformats.org/officeDocument/2006/relationships/customXml" Target="../ink/ink2005.xml"/><Relationship Id="rId232" Type="http://schemas.openxmlformats.org/officeDocument/2006/relationships/image" Target="../media/image1876.png"/><Relationship Id="rId253" Type="http://schemas.openxmlformats.org/officeDocument/2006/relationships/customXml" Target="../ink/ink2026.xml"/><Relationship Id="rId274" Type="http://schemas.openxmlformats.org/officeDocument/2006/relationships/image" Target="../media/image1897.png"/><Relationship Id="rId27" Type="http://schemas.openxmlformats.org/officeDocument/2006/relationships/image" Target="../media/image1774.png"/><Relationship Id="rId48" Type="http://schemas.openxmlformats.org/officeDocument/2006/relationships/customXml" Target="../ink/ink1924.xml"/><Relationship Id="rId69" Type="http://schemas.openxmlformats.org/officeDocument/2006/relationships/image" Target="../media/image1795.png"/><Relationship Id="rId113" Type="http://schemas.openxmlformats.org/officeDocument/2006/relationships/customXml" Target="../ink/ink1956.xml"/><Relationship Id="rId134" Type="http://schemas.openxmlformats.org/officeDocument/2006/relationships/image" Target="../media/image1827.png"/><Relationship Id="rId80" Type="http://schemas.openxmlformats.org/officeDocument/2006/relationships/customXml" Target="../ink/ink1940.xml"/><Relationship Id="rId155" Type="http://schemas.openxmlformats.org/officeDocument/2006/relationships/customXml" Target="../ink/ink1977.xml"/><Relationship Id="rId176" Type="http://schemas.openxmlformats.org/officeDocument/2006/relationships/image" Target="../media/image1848.png"/><Relationship Id="rId197" Type="http://schemas.openxmlformats.org/officeDocument/2006/relationships/customXml" Target="../ink/ink1998.xml"/><Relationship Id="rId201" Type="http://schemas.openxmlformats.org/officeDocument/2006/relationships/customXml" Target="../ink/ink2000.xml"/><Relationship Id="rId222" Type="http://schemas.openxmlformats.org/officeDocument/2006/relationships/image" Target="../media/image1871.png"/><Relationship Id="rId243" Type="http://schemas.openxmlformats.org/officeDocument/2006/relationships/customXml" Target="../ink/ink2021.xml"/><Relationship Id="rId264" Type="http://schemas.openxmlformats.org/officeDocument/2006/relationships/image" Target="../media/image1892.png"/><Relationship Id="rId285" Type="http://schemas.openxmlformats.org/officeDocument/2006/relationships/customXml" Target="../ink/ink2042.xml"/><Relationship Id="rId17" Type="http://schemas.openxmlformats.org/officeDocument/2006/relationships/image" Target="../media/image1770.png"/><Relationship Id="rId38" Type="http://schemas.openxmlformats.org/officeDocument/2006/relationships/customXml" Target="../ink/ink1919.xml"/><Relationship Id="rId59" Type="http://schemas.openxmlformats.org/officeDocument/2006/relationships/image" Target="../media/image1790.png"/><Relationship Id="rId103" Type="http://schemas.openxmlformats.org/officeDocument/2006/relationships/image" Target="../media/image1811.png"/><Relationship Id="rId124" Type="http://schemas.openxmlformats.org/officeDocument/2006/relationships/image" Target="../media/image1822.png"/><Relationship Id="rId70" Type="http://schemas.openxmlformats.org/officeDocument/2006/relationships/customXml" Target="../ink/ink1935.xml"/><Relationship Id="rId91" Type="http://schemas.openxmlformats.org/officeDocument/2006/relationships/image" Target="../media/image1805.png"/><Relationship Id="rId145" Type="http://schemas.openxmlformats.org/officeDocument/2006/relationships/customXml" Target="../ink/ink1972.xml"/><Relationship Id="rId166" Type="http://schemas.openxmlformats.org/officeDocument/2006/relationships/image" Target="../media/image1843.png"/><Relationship Id="rId187" Type="http://schemas.openxmlformats.org/officeDocument/2006/relationships/customXml" Target="../ink/ink1993.xml"/><Relationship Id="rId1" Type="http://schemas.openxmlformats.org/officeDocument/2006/relationships/slideLayout" Target="../slideLayouts/slideLayout7.xml"/><Relationship Id="rId212" Type="http://schemas.openxmlformats.org/officeDocument/2006/relationships/image" Target="../media/image1866.png"/><Relationship Id="rId233" Type="http://schemas.openxmlformats.org/officeDocument/2006/relationships/customXml" Target="../ink/ink2016.xml"/><Relationship Id="rId254" Type="http://schemas.openxmlformats.org/officeDocument/2006/relationships/image" Target="../media/image1887.png"/><Relationship Id="rId28" Type="http://schemas.openxmlformats.org/officeDocument/2006/relationships/customXml" Target="../ink/ink1914.xml"/><Relationship Id="rId49" Type="http://schemas.openxmlformats.org/officeDocument/2006/relationships/image" Target="../media/image1785.png"/><Relationship Id="rId114" Type="http://schemas.openxmlformats.org/officeDocument/2006/relationships/image" Target="../media/image1817.png"/><Relationship Id="rId275" Type="http://schemas.openxmlformats.org/officeDocument/2006/relationships/customXml" Target="../ink/ink2037.xml"/><Relationship Id="rId60" Type="http://schemas.openxmlformats.org/officeDocument/2006/relationships/customXml" Target="../ink/ink1930.xml"/><Relationship Id="rId81" Type="http://schemas.openxmlformats.org/officeDocument/2006/relationships/image" Target="../media/image1276.png"/><Relationship Id="rId135" Type="http://schemas.openxmlformats.org/officeDocument/2006/relationships/customXml" Target="../ink/ink1967.xml"/><Relationship Id="rId156" Type="http://schemas.openxmlformats.org/officeDocument/2006/relationships/image" Target="../media/image1838.png"/><Relationship Id="rId177" Type="http://schemas.openxmlformats.org/officeDocument/2006/relationships/customXml" Target="../ink/ink1988.xml"/><Relationship Id="rId198" Type="http://schemas.openxmlformats.org/officeDocument/2006/relationships/image" Target="../media/image1859.png"/><Relationship Id="rId202" Type="http://schemas.openxmlformats.org/officeDocument/2006/relationships/image" Target="../media/image1861.png"/><Relationship Id="rId223" Type="http://schemas.openxmlformats.org/officeDocument/2006/relationships/customXml" Target="../ink/ink2011.xml"/><Relationship Id="rId244" Type="http://schemas.openxmlformats.org/officeDocument/2006/relationships/image" Target="../media/image1882.png"/><Relationship Id="rId18" Type="http://schemas.openxmlformats.org/officeDocument/2006/relationships/customXml" Target="../ink/ink1909.xml"/><Relationship Id="rId39" Type="http://schemas.openxmlformats.org/officeDocument/2006/relationships/image" Target="../media/image1780.png"/><Relationship Id="rId265" Type="http://schemas.openxmlformats.org/officeDocument/2006/relationships/customXml" Target="../ink/ink2032.xml"/><Relationship Id="rId286" Type="http://schemas.openxmlformats.org/officeDocument/2006/relationships/image" Target="../media/image1903.png"/><Relationship Id="rId50" Type="http://schemas.openxmlformats.org/officeDocument/2006/relationships/customXml" Target="../ink/ink1925.xml"/><Relationship Id="rId104" Type="http://schemas.openxmlformats.org/officeDocument/2006/relationships/customXml" Target="../ink/ink1952.xml"/><Relationship Id="rId125" Type="http://schemas.openxmlformats.org/officeDocument/2006/relationships/customXml" Target="../ink/ink1962.xml"/><Relationship Id="rId146" Type="http://schemas.openxmlformats.org/officeDocument/2006/relationships/image" Target="../media/image1833.png"/><Relationship Id="rId167" Type="http://schemas.openxmlformats.org/officeDocument/2006/relationships/customXml" Target="../ink/ink1983.xml"/><Relationship Id="rId188" Type="http://schemas.openxmlformats.org/officeDocument/2006/relationships/image" Target="../media/image1854.png"/><Relationship Id="rId71" Type="http://schemas.openxmlformats.org/officeDocument/2006/relationships/image" Target="../media/image1796.png"/><Relationship Id="rId92" Type="http://schemas.openxmlformats.org/officeDocument/2006/relationships/customXml" Target="../ink/ink1946.xml"/><Relationship Id="rId213" Type="http://schemas.openxmlformats.org/officeDocument/2006/relationships/customXml" Target="../ink/ink2006.xml"/><Relationship Id="rId234" Type="http://schemas.openxmlformats.org/officeDocument/2006/relationships/image" Target="../media/image1877.png"/><Relationship Id="rId2" Type="http://schemas.openxmlformats.org/officeDocument/2006/relationships/notesSlide" Target="../notesSlides/notesSlide1.xml"/><Relationship Id="rId29" Type="http://schemas.openxmlformats.org/officeDocument/2006/relationships/image" Target="../media/image1775.png"/><Relationship Id="rId255" Type="http://schemas.openxmlformats.org/officeDocument/2006/relationships/customXml" Target="../ink/ink2027.xml"/><Relationship Id="rId276" Type="http://schemas.openxmlformats.org/officeDocument/2006/relationships/image" Target="../media/image1898.png"/><Relationship Id="rId40" Type="http://schemas.openxmlformats.org/officeDocument/2006/relationships/customXml" Target="../ink/ink1920.xml"/><Relationship Id="rId115" Type="http://schemas.openxmlformats.org/officeDocument/2006/relationships/customXml" Target="../ink/ink1957.xml"/><Relationship Id="rId136" Type="http://schemas.openxmlformats.org/officeDocument/2006/relationships/image" Target="../media/image1828.png"/><Relationship Id="rId157" Type="http://schemas.openxmlformats.org/officeDocument/2006/relationships/customXml" Target="../ink/ink1978.xml"/><Relationship Id="rId178" Type="http://schemas.openxmlformats.org/officeDocument/2006/relationships/image" Target="../media/image1849.png"/><Relationship Id="rId61" Type="http://schemas.openxmlformats.org/officeDocument/2006/relationships/image" Target="../media/image1791.png"/><Relationship Id="rId82" Type="http://schemas.openxmlformats.org/officeDocument/2006/relationships/customXml" Target="../ink/ink1941.xml"/><Relationship Id="rId199" Type="http://schemas.openxmlformats.org/officeDocument/2006/relationships/customXml" Target="../ink/ink1999.xml"/><Relationship Id="rId203" Type="http://schemas.openxmlformats.org/officeDocument/2006/relationships/customXml" Target="../ink/ink2001.xml"/><Relationship Id="rId19" Type="http://schemas.openxmlformats.org/officeDocument/2006/relationships/image" Target="../media/image1358.png"/><Relationship Id="rId224" Type="http://schemas.openxmlformats.org/officeDocument/2006/relationships/image" Target="../media/image1872.png"/><Relationship Id="rId245" Type="http://schemas.openxmlformats.org/officeDocument/2006/relationships/customXml" Target="../ink/ink2022.xml"/><Relationship Id="rId266" Type="http://schemas.openxmlformats.org/officeDocument/2006/relationships/image" Target="../media/image1893.png"/><Relationship Id="rId287" Type="http://schemas.openxmlformats.org/officeDocument/2006/relationships/customXml" Target="../ink/ink2043.xml"/><Relationship Id="rId30" Type="http://schemas.openxmlformats.org/officeDocument/2006/relationships/customXml" Target="../ink/ink1915.xml"/><Relationship Id="rId105" Type="http://schemas.openxmlformats.org/officeDocument/2006/relationships/image" Target="../media/image1812.png"/><Relationship Id="rId126" Type="http://schemas.openxmlformats.org/officeDocument/2006/relationships/image" Target="../media/image1823.png"/><Relationship Id="rId147" Type="http://schemas.openxmlformats.org/officeDocument/2006/relationships/customXml" Target="../ink/ink1973.xml"/><Relationship Id="rId168" Type="http://schemas.openxmlformats.org/officeDocument/2006/relationships/image" Target="../media/image1844.png"/><Relationship Id="rId51" Type="http://schemas.openxmlformats.org/officeDocument/2006/relationships/image" Target="../media/image1786.png"/><Relationship Id="rId72" Type="http://schemas.openxmlformats.org/officeDocument/2006/relationships/customXml" Target="../ink/ink1936.xml"/><Relationship Id="rId93" Type="http://schemas.openxmlformats.org/officeDocument/2006/relationships/image" Target="../media/image1806.png"/><Relationship Id="rId189" Type="http://schemas.openxmlformats.org/officeDocument/2006/relationships/customXml" Target="../ink/ink1994.xml"/><Relationship Id="rId3" Type="http://schemas.openxmlformats.org/officeDocument/2006/relationships/image" Target="../media/image1763.emf"/><Relationship Id="rId214" Type="http://schemas.openxmlformats.org/officeDocument/2006/relationships/image" Target="../media/image1867.png"/><Relationship Id="rId235" Type="http://schemas.openxmlformats.org/officeDocument/2006/relationships/customXml" Target="../ink/ink2017.xml"/><Relationship Id="rId256" Type="http://schemas.openxmlformats.org/officeDocument/2006/relationships/image" Target="../media/image1888.png"/><Relationship Id="rId277" Type="http://schemas.openxmlformats.org/officeDocument/2006/relationships/customXml" Target="../ink/ink2038.xml"/><Relationship Id="rId116" Type="http://schemas.openxmlformats.org/officeDocument/2006/relationships/image" Target="../media/image1818.png"/><Relationship Id="rId137" Type="http://schemas.openxmlformats.org/officeDocument/2006/relationships/customXml" Target="../ink/ink1968.xml"/><Relationship Id="rId158" Type="http://schemas.openxmlformats.org/officeDocument/2006/relationships/image" Target="../media/image1839.png"/><Relationship Id="rId20" Type="http://schemas.openxmlformats.org/officeDocument/2006/relationships/customXml" Target="../ink/ink1910.xml"/><Relationship Id="rId41" Type="http://schemas.openxmlformats.org/officeDocument/2006/relationships/image" Target="../media/image1781.png"/><Relationship Id="rId62" Type="http://schemas.openxmlformats.org/officeDocument/2006/relationships/customXml" Target="../ink/ink1931.xml"/><Relationship Id="rId83" Type="http://schemas.openxmlformats.org/officeDocument/2006/relationships/image" Target="../media/image1801.png"/><Relationship Id="rId179" Type="http://schemas.openxmlformats.org/officeDocument/2006/relationships/customXml" Target="../ink/ink1989.xml"/><Relationship Id="rId190" Type="http://schemas.openxmlformats.org/officeDocument/2006/relationships/image" Target="../media/image1855.png"/><Relationship Id="rId204" Type="http://schemas.openxmlformats.org/officeDocument/2006/relationships/image" Target="../media/image1862.png"/><Relationship Id="rId225" Type="http://schemas.openxmlformats.org/officeDocument/2006/relationships/customXml" Target="../ink/ink2012.xml"/><Relationship Id="rId246" Type="http://schemas.openxmlformats.org/officeDocument/2006/relationships/image" Target="../media/image1883.png"/><Relationship Id="rId267" Type="http://schemas.openxmlformats.org/officeDocument/2006/relationships/customXml" Target="../ink/ink2033.xml"/><Relationship Id="rId288" Type="http://schemas.openxmlformats.org/officeDocument/2006/relationships/image" Target="../media/image1904.png"/><Relationship Id="rId106" Type="http://schemas.openxmlformats.org/officeDocument/2006/relationships/image" Target="../media/image1813.emf"/><Relationship Id="rId127" Type="http://schemas.openxmlformats.org/officeDocument/2006/relationships/customXml" Target="../ink/ink1963.xml"/><Relationship Id="rId10" Type="http://schemas.openxmlformats.org/officeDocument/2006/relationships/customXml" Target="../ink/ink1905.xml"/><Relationship Id="rId31" Type="http://schemas.openxmlformats.org/officeDocument/2006/relationships/image" Target="../media/image1776.png"/><Relationship Id="rId52" Type="http://schemas.openxmlformats.org/officeDocument/2006/relationships/customXml" Target="../ink/ink1926.xml"/><Relationship Id="rId73" Type="http://schemas.openxmlformats.org/officeDocument/2006/relationships/image" Target="../media/image1797.png"/><Relationship Id="rId94" Type="http://schemas.openxmlformats.org/officeDocument/2006/relationships/customXml" Target="../ink/ink1947.xml"/><Relationship Id="rId148" Type="http://schemas.openxmlformats.org/officeDocument/2006/relationships/image" Target="../media/image1834.png"/><Relationship Id="rId169" Type="http://schemas.openxmlformats.org/officeDocument/2006/relationships/customXml" Target="../ink/ink1984.xml"/><Relationship Id="rId4" Type="http://schemas.openxmlformats.org/officeDocument/2006/relationships/customXml" Target="../ink/ink1902.xml"/><Relationship Id="rId180" Type="http://schemas.openxmlformats.org/officeDocument/2006/relationships/image" Target="../media/image1850.png"/><Relationship Id="rId215" Type="http://schemas.openxmlformats.org/officeDocument/2006/relationships/customXml" Target="../ink/ink2007.xml"/><Relationship Id="rId236" Type="http://schemas.openxmlformats.org/officeDocument/2006/relationships/image" Target="../media/image1878.png"/><Relationship Id="rId257" Type="http://schemas.openxmlformats.org/officeDocument/2006/relationships/customXml" Target="../ink/ink2028.xml"/><Relationship Id="rId278" Type="http://schemas.openxmlformats.org/officeDocument/2006/relationships/image" Target="../media/image1899.png"/><Relationship Id="rId42" Type="http://schemas.openxmlformats.org/officeDocument/2006/relationships/customXml" Target="../ink/ink1921.xml"/><Relationship Id="rId84" Type="http://schemas.openxmlformats.org/officeDocument/2006/relationships/customXml" Target="../ink/ink1942.xml"/><Relationship Id="rId138" Type="http://schemas.openxmlformats.org/officeDocument/2006/relationships/image" Target="../media/image1829.png"/><Relationship Id="rId191" Type="http://schemas.openxmlformats.org/officeDocument/2006/relationships/customXml" Target="../ink/ink1995.xml"/><Relationship Id="rId205" Type="http://schemas.openxmlformats.org/officeDocument/2006/relationships/customXml" Target="../ink/ink2002.xml"/><Relationship Id="rId247" Type="http://schemas.openxmlformats.org/officeDocument/2006/relationships/customXml" Target="../ink/ink2023.xml"/><Relationship Id="rId107" Type="http://schemas.openxmlformats.org/officeDocument/2006/relationships/customXml" Target="../ink/ink1953.xml"/><Relationship Id="rId289" Type="http://schemas.openxmlformats.org/officeDocument/2006/relationships/customXml" Target="../ink/ink2044.xml"/><Relationship Id="rId11" Type="http://schemas.openxmlformats.org/officeDocument/2006/relationships/image" Target="../media/image1767.png"/><Relationship Id="rId53" Type="http://schemas.openxmlformats.org/officeDocument/2006/relationships/image" Target="../media/image1787.png"/><Relationship Id="rId149" Type="http://schemas.openxmlformats.org/officeDocument/2006/relationships/customXml" Target="../ink/ink1974.xml"/><Relationship Id="rId95" Type="http://schemas.openxmlformats.org/officeDocument/2006/relationships/image" Target="../media/image1807.png"/><Relationship Id="rId160" Type="http://schemas.openxmlformats.org/officeDocument/2006/relationships/image" Target="../media/image1840.png"/><Relationship Id="rId216" Type="http://schemas.openxmlformats.org/officeDocument/2006/relationships/image" Target="../media/image1868.png"/><Relationship Id="rId258" Type="http://schemas.openxmlformats.org/officeDocument/2006/relationships/image" Target="../media/image1889.png"/><Relationship Id="rId22" Type="http://schemas.openxmlformats.org/officeDocument/2006/relationships/customXml" Target="../ink/ink1911.xml"/><Relationship Id="rId64" Type="http://schemas.openxmlformats.org/officeDocument/2006/relationships/customXml" Target="../ink/ink1932.xml"/><Relationship Id="rId118" Type="http://schemas.openxmlformats.org/officeDocument/2006/relationships/image" Target="../media/image1819.png"/><Relationship Id="rId171" Type="http://schemas.openxmlformats.org/officeDocument/2006/relationships/customXml" Target="../ink/ink1985.xml"/><Relationship Id="rId227" Type="http://schemas.openxmlformats.org/officeDocument/2006/relationships/customXml" Target="../ink/ink2013.xml"/><Relationship Id="rId269" Type="http://schemas.openxmlformats.org/officeDocument/2006/relationships/customXml" Target="../ink/ink20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7" Type="http://schemas.openxmlformats.org/officeDocument/2006/relationships/image" Target="../media/image57.png"/><Relationship Id="rId21" Type="http://schemas.openxmlformats.org/officeDocument/2006/relationships/image" Target="../media/image10.png"/><Relationship Id="rId42" Type="http://schemas.openxmlformats.org/officeDocument/2006/relationships/customXml" Target="../ink/ink26.xml"/><Relationship Id="rId63" Type="http://schemas.openxmlformats.org/officeDocument/2006/relationships/image" Target="../media/image31.png"/><Relationship Id="rId84" Type="http://schemas.openxmlformats.org/officeDocument/2006/relationships/customXml" Target="../ink/ink47.xml"/><Relationship Id="rId138" Type="http://schemas.openxmlformats.org/officeDocument/2006/relationships/customXml" Target="../ink/ink75.xml"/><Relationship Id="rId159" Type="http://schemas.openxmlformats.org/officeDocument/2006/relationships/image" Target="../media/image76.png"/><Relationship Id="rId170" Type="http://schemas.openxmlformats.org/officeDocument/2006/relationships/customXml" Target="../ink/ink90.xml"/><Relationship Id="rId191" Type="http://schemas.openxmlformats.org/officeDocument/2006/relationships/image" Target="../media/image93.png"/><Relationship Id="rId205" Type="http://schemas.openxmlformats.org/officeDocument/2006/relationships/customXml" Target="../ink/ink108.xml"/><Relationship Id="rId107" Type="http://schemas.openxmlformats.org/officeDocument/2006/relationships/image" Target="../media/image52.png"/><Relationship Id="rId11" Type="http://schemas.openxmlformats.org/officeDocument/2006/relationships/image" Target="../media/image5100.png"/><Relationship Id="rId32" Type="http://schemas.openxmlformats.org/officeDocument/2006/relationships/customXml" Target="../ink/ink21.xml"/><Relationship Id="rId53" Type="http://schemas.openxmlformats.org/officeDocument/2006/relationships/image" Target="../media/image26.png"/><Relationship Id="rId74" Type="http://schemas.openxmlformats.org/officeDocument/2006/relationships/customXml" Target="../ink/ink42.xml"/><Relationship Id="rId128" Type="http://schemas.openxmlformats.org/officeDocument/2006/relationships/customXml" Target="../ink/ink70.xml"/><Relationship Id="rId149" Type="http://schemas.openxmlformats.org/officeDocument/2006/relationships/image" Target="../media/image73.png"/><Relationship Id="rId5" Type="http://schemas.openxmlformats.org/officeDocument/2006/relationships/image" Target="../media/image2100.png"/><Relationship Id="rId95" Type="http://schemas.openxmlformats.org/officeDocument/2006/relationships/image" Target="../media/image46.png"/><Relationship Id="rId160" Type="http://schemas.openxmlformats.org/officeDocument/2006/relationships/customXml" Target="../ink/ink85.xml"/><Relationship Id="rId181" Type="http://schemas.openxmlformats.org/officeDocument/2006/relationships/image" Target="../media/image88.png"/><Relationship Id="rId216" Type="http://schemas.openxmlformats.org/officeDocument/2006/relationships/image" Target="../media/image105.png"/><Relationship Id="rId22" Type="http://schemas.openxmlformats.org/officeDocument/2006/relationships/customXml" Target="../ink/ink16.xml"/><Relationship Id="rId43" Type="http://schemas.openxmlformats.org/officeDocument/2006/relationships/image" Target="../media/image21.png"/><Relationship Id="rId64" Type="http://schemas.openxmlformats.org/officeDocument/2006/relationships/customXml" Target="../ink/ink37.xml"/><Relationship Id="rId118" Type="http://schemas.openxmlformats.org/officeDocument/2006/relationships/customXml" Target="../ink/ink65.xml"/><Relationship Id="rId139" Type="http://schemas.openxmlformats.org/officeDocument/2006/relationships/image" Target="../media/image68.png"/><Relationship Id="rId85" Type="http://schemas.openxmlformats.org/officeDocument/2006/relationships/customXml" Target="../ink/ink48.xml"/><Relationship Id="rId150" Type="http://schemas.openxmlformats.org/officeDocument/2006/relationships/customXml" Target="../ink/ink81.xml"/><Relationship Id="rId171" Type="http://schemas.openxmlformats.org/officeDocument/2006/relationships/image" Target="../media/image83.png"/><Relationship Id="rId192" Type="http://schemas.openxmlformats.org/officeDocument/2006/relationships/customXml" Target="../ink/ink101.xml"/><Relationship Id="rId206" Type="http://schemas.openxmlformats.org/officeDocument/2006/relationships/image" Target="../media/image100.png"/><Relationship Id="rId12" Type="http://schemas.openxmlformats.org/officeDocument/2006/relationships/customXml" Target="../ink/ink11.xml"/><Relationship Id="rId33" Type="http://schemas.openxmlformats.org/officeDocument/2006/relationships/image" Target="../media/image16.png"/><Relationship Id="rId108" Type="http://schemas.openxmlformats.org/officeDocument/2006/relationships/customXml" Target="../ink/ink60.xml"/><Relationship Id="rId129" Type="http://schemas.openxmlformats.org/officeDocument/2006/relationships/image" Target="../media/image63.png"/><Relationship Id="rId54" Type="http://schemas.openxmlformats.org/officeDocument/2006/relationships/customXml" Target="../ink/ink32.xml"/><Relationship Id="rId75" Type="http://schemas.openxmlformats.org/officeDocument/2006/relationships/image" Target="../media/image37.png"/><Relationship Id="rId96" Type="http://schemas.openxmlformats.org/officeDocument/2006/relationships/customXml" Target="../ink/ink54.xml"/><Relationship Id="rId140" Type="http://schemas.openxmlformats.org/officeDocument/2006/relationships/customXml" Target="../ink/ink76.xml"/><Relationship Id="rId161" Type="http://schemas.openxmlformats.org/officeDocument/2006/relationships/image" Target="../media/image77.png"/><Relationship Id="rId182" Type="http://schemas.openxmlformats.org/officeDocument/2006/relationships/customXml" Target="../ink/ink96.xml"/><Relationship Id="rId217" Type="http://schemas.openxmlformats.org/officeDocument/2006/relationships/customXml" Target="../ink/ink114.xml"/><Relationship Id="rId6" Type="http://schemas.openxmlformats.org/officeDocument/2006/relationships/customXml" Target="../ink/ink8.xml"/><Relationship Id="rId23" Type="http://schemas.openxmlformats.org/officeDocument/2006/relationships/image" Target="../media/image11.png"/><Relationship Id="rId119" Type="http://schemas.openxmlformats.org/officeDocument/2006/relationships/image" Target="../media/image58.png"/><Relationship Id="rId44" Type="http://schemas.openxmlformats.org/officeDocument/2006/relationships/customXml" Target="../ink/ink27.xml"/><Relationship Id="rId65" Type="http://schemas.openxmlformats.org/officeDocument/2006/relationships/image" Target="../media/image32.png"/><Relationship Id="rId86" Type="http://schemas.openxmlformats.org/officeDocument/2006/relationships/customXml" Target="../ink/ink49.xml"/><Relationship Id="rId130" Type="http://schemas.openxmlformats.org/officeDocument/2006/relationships/customXml" Target="../ink/ink71.xml"/><Relationship Id="rId151" Type="http://schemas.openxmlformats.org/officeDocument/2006/relationships/image" Target="../media/image74.png"/><Relationship Id="rId172" Type="http://schemas.openxmlformats.org/officeDocument/2006/relationships/customXml" Target="../ink/ink91.xml"/><Relationship Id="rId193" Type="http://schemas.openxmlformats.org/officeDocument/2006/relationships/image" Target="../media/image94.png"/><Relationship Id="rId207" Type="http://schemas.openxmlformats.org/officeDocument/2006/relationships/customXml" Target="../ink/ink109.xml"/><Relationship Id="rId13" Type="http://schemas.openxmlformats.org/officeDocument/2006/relationships/image" Target="../media/image6.png"/><Relationship Id="rId109" Type="http://schemas.openxmlformats.org/officeDocument/2006/relationships/image" Target="../media/image53.png"/><Relationship Id="rId34" Type="http://schemas.openxmlformats.org/officeDocument/2006/relationships/customXml" Target="../ink/ink22.xml"/><Relationship Id="rId55" Type="http://schemas.openxmlformats.org/officeDocument/2006/relationships/image" Target="../media/image27.png"/><Relationship Id="rId76" Type="http://schemas.openxmlformats.org/officeDocument/2006/relationships/customXml" Target="../ink/ink43.xml"/><Relationship Id="rId97" Type="http://schemas.openxmlformats.org/officeDocument/2006/relationships/image" Target="../media/image47.png"/><Relationship Id="rId120" Type="http://schemas.openxmlformats.org/officeDocument/2006/relationships/customXml" Target="../ink/ink66.xml"/><Relationship Id="rId141" Type="http://schemas.openxmlformats.org/officeDocument/2006/relationships/image" Target="../media/image69.png"/><Relationship Id="rId7" Type="http://schemas.openxmlformats.org/officeDocument/2006/relationships/image" Target="../media/image3100.png"/><Relationship Id="rId162" Type="http://schemas.openxmlformats.org/officeDocument/2006/relationships/customXml" Target="../ink/ink86.xml"/><Relationship Id="rId183" Type="http://schemas.openxmlformats.org/officeDocument/2006/relationships/image" Target="../media/image89.png"/><Relationship Id="rId218" Type="http://schemas.openxmlformats.org/officeDocument/2006/relationships/image" Target="../media/image106.png"/><Relationship Id="rId24" Type="http://schemas.openxmlformats.org/officeDocument/2006/relationships/customXml" Target="../ink/ink17.xml"/><Relationship Id="rId45" Type="http://schemas.openxmlformats.org/officeDocument/2006/relationships/image" Target="../media/image22.png"/><Relationship Id="rId66" Type="http://schemas.openxmlformats.org/officeDocument/2006/relationships/customXml" Target="../ink/ink38.xml"/><Relationship Id="rId87" Type="http://schemas.openxmlformats.org/officeDocument/2006/relationships/image" Target="../media/image42.png"/><Relationship Id="rId110" Type="http://schemas.openxmlformats.org/officeDocument/2006/relationships/customXml" Target="../ink/ink61.xml"/><Relationship Id="rId131" Type="http://schemas.openxmlformats.org/officeDocument/2006/relationships/image" Target="../media/image64.png"/><Relationship Id="rId152" Type="http://schemas.openxmlformats.org/officeDocument/2006/relationships/customXml" Target="../ink/ink82.xml"/><Relationship Id="rId173" Type="http://schemas.openxmlformats.org/officeDocument/2006/relationships/image" Target="../media/image84.png"/><Relationship Id="rId194" Type="http://schemas.openxmlformats.org/officeDocument/2006/relationships/customXml" Target="../ink/ink102.xml"/><Relationship Id="rId208" Type="http://schemas.openxmlformats.org/officeDocument/2006/relationships/image" Target="../media/image101.png"/><Relationship Id="rId14" Type="http://schemas.openxmlformats.org/officeDocument/2006/relationships/customXml" Target="../ink/ink12.xml"/><Relationship Id="rId30" Type="http://schemas.openxmlformats.org/officeDocument/2006/relationships/customXml" Target="../ink/ink20.xml"/><Relationship Id="rId35" Type="http://schemas.openxmlformats.org/officeDocument/2006/relationships/image" Target="../media/image17.png"/><Relationship Id="rId56" Type="http://schemas.openxmlformats.org/officeDocument/2006/relationships/customXml" Target="../ink/ink33.xml"/><Relationship Id="rId77" Type="http://schemas.openxmlformats.org/officeDocument/2006/relationships/image" Target="../media/image38.png"/><Relationship Id="rId100" Type="http://schemas.openxmlformats.org/officeDocument/2006/relationships/customXml" Target="../ink/ink56.xml"/><Relationship Id="rId105" Type="http://schemas.openxmlformats.org/officeDocument/2006/relationships/image" Target="../media/image51.png"/><Relationship Id="rId126" Type="http://schemas.openxmlformats.org/officeDocument/2006/relationships/customXml" Target="../ink/ink69.xml"/><Relationship Id="rId147" Type="http://schemas.openxmlformats.org/officeDocument/2006/relationships/image" Target="../media/image72.png"/><Relationship Id="rId168" Type="http://schemas.openxmlformats.org/officeDocument/2006/relationships/customXml" Target="../ink/ink89.xml"/><Relationship Id="rId8" Type="http://schemas.openxmlformats.org/officeDocument/2006/relationships/customXml" Target="../ink/ink9.xml"/><Relationship Id="rId51" Type="http://schemas.openxmlformats.org/officeDocument/2006/relationships/image" Target="../media/image25.png"/><Relationship Id="rId72" Type="http://schemas.openxmlformats.org/officeDocument/2006/relationships/customXml" Target="../ink/ink41.xml"/><Relationship Id="rId93" Type="http://schemas.openxmlformats.org/officeDocument/2006/relationships/image" Target="../media/image45.png"/><Relationship Id="rId98" Type="http://schemas.openxmlformats.org/officeDocument/2006/relationships/customXml" Target="../ink/ink55.xml"/><Relationship Id="rId121" Type="http://schemas.openxmlformats.org/officeDocument/2006/relationships/image" Target="../media/image59.png"/><Relationship Id="rId142" Type="http://schemas.openxmlformats.org/officeDocument/2006/relationships/customXml" Target="../ink/ink77.xml"/><Relationship Id="rId163" Type="http://schemas.openxmlformats.org/officeDocument/2006/relationships/image" Target="../media/image79.png"/><Relationship Id="rId184" Type="http://schemas.openxmlformats.org/officeDocument/2006/relationships/customXml" Target="../ink/ink97.xml"/><Relationship Id="rId189" Type="http://schemas.openxmlformats.org/officeDocument/2006/relationships/image" Target="../media/image92.png"/><Relationship Id="rId3" Type="http://schemas.openxmlformats.org/officeDocument/2006/relationships/image" Target="../media/image1212.png"/><Relationship Id="rId214" Type="http://schemas.openxmlformats.org/officeDocument/2006/relationships/image" Target="../media/image104.png"/><Relationship Id="rId25" Type="http://schemas.openxmlformats.org/officeDocument/2006/relationships/image" Target="../media/image12.png"/><Relationship Id="rId46" Type="http://schemas.openxmlformats.org/officeDocument/2006/relationships/customXml" Target="../ink/ink28.xml"/><Relationship Id="rId67" Type="http://schemas.openxmlformats.org/officeDocument/2006/relationships/image" Target="../media/image33.png"/><Relationship Id="rId116" Type="http://schemas.openxmlformats.org/officeDocument/2006/relationships/customXml" Target="../ink/ink64.xml"/><Relationship Id="rId137" Type="http://schemas.openxmlformats.org/officeDocument/2006/relationships/image" Target="../media/image67.png"/><Relationship Id="rId158" Type="http://schemas.openxmlformats.org/officeDocument/2006/relationships/customXml" Target="../ink/ink84.xml"/><Relationship Id="rId20" Type="http://schemas.openxmlformats.org/officeDocument/2006/relationships/customXml" Target="../ink/ink15.xml"/><Relationship Id="rId41" Type="http://schemas.openxmlformats.org/officeDocument/2006/relationships/image" Target="../media/image20.png"/><Relationship Id="rId62" Type="http://schemas.openxmlformats.org/officeDocument/2006/relationships/customXml" Target="../ink/ink36.xml"/><Relationship Id="rId83" Type="http://schemas.openxmlformats.org/officeDocument/2006/relationships/image" Target="../media/image41.png"/><Relationship Id="rId88" Type="http://schemas.openxmlformats.org/officeDocument/2006/relationships/customXml" Target="../ink/ink50.xml"/><Relationship Id="rId111" Type="http://schemas.openxmlformats.org/officeDocument/2006/relationships/image" Target="../media/image54.png"/><Relationship Id="rId132" Type="http://schemas.openxmlformats.org/officeDocument/2006/relationships/customXml" Target="../ink/ink72.xml"/><Relationship Id="rId153" Type="http://schemas.openxmlformats.org/officeDocument/2006/relationships/image" Target="../media/image75.png"/><Relationship Id="rId174" Type="http://schemas.openxmlformats.org/officeDocument/2006/relationships/customXml" Target="../ink/ink92.xml"/><Relationship Id="rId179" Type="http://schemas.openxmlformats.org/officeDocument/2006/relationships/image" Target="../media/image87.png"/><Relationship Id="rId195" Type="http://schemas.openxmlformats.org/officeDocument/2006/relationships/customXml" Target="../ink/ink103.xml"/><Relationship Id="rId209" Type="http://schemas.openxmlformats.org/officeDocument/2006/relationships/customXml" Target="../ink/ink110.xml"/><Relationship Id="rId190" Type="http://schemas.openxmlformats.org/officeDocument/2006/relationships/customXml" Target="../ink/ink100.xml"/><Relationship Id="rId204" Type="http://schemas.openxmlformats.org/officeDocument/2006/relationships/image" Target="../media/image99.png"/><Relationship Id="rId15" Type="http://schemas.openxmlformats.org/officeDocument/2006/relationships/image" Target="../media/image7.png"/><Relationship Id="rId36" Type="http://schemas.openxmlformats.org/officeDocument/2006/relationships/customXml" Target="../ink/ink23.xml"/><Relationship Id="rId57" Type="http://schemas.openxmlformats.org/officeDocument/2006/relationships/image" Target="../media/image28.png"/><Relationship Id="rId106" Type="http://schemas.openxmlformats.org/officeDocument/2006/relationships/customXml" Target="../ink/ink59.xml"/><Relationship Id="rId127" Type="http://schemas.openxmlformats.org/officeDocument/2006/relationships/image" Target="../media/image62.png"/><Relationship Id="rId10" Type="http://schemas.openxmlformats.org/officeDocument/2006/relationships/customXml" Target="../ink/ink10.xml"/><Relationship Id="rId31" Type="http://schemas.openxmlformats.org/officeDocument/2006/relationships/image" Target="../media/image15.png"/><Relationship Id="rId52" Type="http://schemas.openxmlformats.org/officeDocument/2006/relationships/customXml" Target="../ink/ink31.xml"/><Relationship Id="rId73" Type="http://schemas.openxmlformats.org/officeDocument/2006/relationships/image" Target="../media/image36.png"/><Relationship Id="rId78" Type="http://schemas.openxmlformats.org/officeDocument/2006/relationships/customXml" Target="../ink/ink44.xml"/><Relationship Id="rId94" Type="http://schemas.openxmlformats.org/officeDocument/2006/relationships/customXml" Target="../ink/ink53.xml"/><Relationship Id="rId99" Type="http://schemas.openxmlformats.org/officeDocument/2006/relationships/image" Target="../media/image48.png"/><Relationship Id="rId101" Type="http://schemas.openxmlformats.org/officeDocument/2006/relationships/image" Target="../media/image49.png"/><Relationship Id="rId122" Type="http://schemas.openxmlformats.org/officeDocument/2006/relationships/customXml" Target="../ink/ink67.xml"/><Relationship Id="rId143" Type="http://schemas.openxmlformats.org/officeDocument/2006/relationships/image" Target="../media/image70.png"/><Relationship Id="rId148" Type="http://schemas.openxmlformats.org/officeDocument/2006/relationships/customXml" Target="../ink/ink80.xml"/><Relationship Id="rId164" Type="http://schemas.openxmlformats.org/officeDocument/2006/relationships/customXml" Target="../ink/ink87.xml"/><Relationship Id="rId169" Type="http://schemas.openxmlformats.org/officeDocument/2006/relationships/image" Target="../media/image82.png"/><Relationship Id="rId185" Type="http://schemas.openxmlformats.org/officeDocument/2006/relationships/image" Target="../media/image90.png"/><Relationship Id="rId4" Type="http://schemas.openxmlformats.org/officeDocument/2006/relationships/customXml" Target="../ink/ink7.xml"/><Relationship Id="rId9" Type="http://schemas.openxmlformats.org/officeDocument/2006/relationships/image" Target="../media/image4100.png"/><Relationship Id="rId180" Type="http://schemas.openxmlformats.org/officeDocument/2006/relationships/customXml" Target="../ink/ink95.xml"/><Relationship Id="rId210" Type="http://schemas.openxmlformats.org/officeDocument/2006/relationships/image" Target="../media/image102.png"/><Relationship Id="rId215" Type="http://schemas.openxmlformats.org/officeDocument/2006/relationships/customXml" Target="../ink/ink113.xml"/><Relationship Id="rId26" Type="http://schemas.openxmlformats.org/officeDocument/2006/relationships/customXml" Target="../ink/ink18.xml"/><Relationship Id="rId47" Type="http://schemas.openxmlformats.org/officeDocument/2006/relationships/image" Target="../media/image23.png"/><Relationship Id="rId68" Type="http://schemas.openxmlformats.org/officeDocument/2006/relationships/customXml" Target="../ink/ink39.xml"/><Relationship Id="rId89" Type="http://schemas.openxmlformats.org/officeDocument/2006/relationships/image" Target="../media/image43.png"/><Relationship Id="rId112" Type="http://schemas.openxmlformats.org/officeDocument/2006/relationships/customXml" Target="../ink/ink62.xml"/><Relationship Id="rId133" Type="http://schemas.openxmlformats.org/officeDocument/2006/relationships/image" Target="../media/image65.png"/><Relationship Id="rId154" Type="http://schemas.openxmlformats.org/officeDocument/2006/relationships/image" Target="../media/image6.emf"/><Relationship Id="rId175" Type="http://schemas.openxmlformats.org/officeDocument/2006/relationships/image" Target="../media/image85.png"/><Relationship Id="rId196" Type="http://schemas.openxmlformats.org/officeDocument/2006/relationships/image" Target="../media/image95.png"/><Relationship Id="rId200" Type="http://schemas.openxmlformats.org/officeDocument/2006/relationships/image" Target="../media/image97.png"/><Relationship Id="rId16" Type="http://schemas.openxmlformats.org/officeDocument/2006/relationships/customXml" Target="../ink/ink13.xml"/><Relationship Id="rId37" Type="http://schemas.openxmlformats.org/officeDocument/2006/relationships/image" Target="../media/image18.png"/><Relationship Id="rId58" Type="http://schemas.openxmlformats.org/officeDocument/2006/relationships/customXml" Target="../ink/ink34.xml"/><Relationship Id="rId79" Type="http://schemas.openxmlformats.org/officeDocument/2006/relationships/image" Target="../media/image39.png"/><Relationship Id="rId102" Type="http://schemas.openxmlformats.org/officeDocument/2006/relationships/customXml" Target="../ink/ink57.xml"/><Relationship Id="rId123" Type="http://schemas.openxmlformats.org/officeDocument/2006/relationships/image" Target="../media/image60.png"/><Relationship Id="rId144" Type="http://schemas.openxmlformats.org/officeDocument/2006/relationships/customXml" Target="../ink/ink78.xml"/><Relationship Id="rId90" Type="http://schemas.openxmlformats.org/officeDocument/2006/relationships/customXml" Target="../ink/ink51.xml"/><Relationship Id="rId165" Type="http://schemas.openxmlformats.org/officeDocument/2006/relationships/image" Target="../media/image80.png"/><Relationship Id="rId186" Type="http://schemas.openxmlformats.org/officeDocument/2006/relationships/customXml" Target="../ink/ink98.xml"/><Relationship Id="rId211" Type="http://schemas.openxmlformats.org/officeDocument/2006/relationships/customXml" Target="../ink/ink111.xml"/><Relationship Id="rId27" Type="http://schemas.openxmlformats.org/officeDocument/2006/relationships/image" Target="../media/image13.png"/><Relationship Id="rId48" Type="http://schemas.openxmlformats.org/officeDocument/2006/relationships/customXml" Target="../ink/ink29.xml"/><Relationship Id="rId69" Type="http://schemas.openxmlformats.org/officeDocument/2006/relationships/image" Target="../media/image34.png"/><Relationship Id="rId113" Type="http://schemas.openxmlformats.org/officeDocument/2006/relationships/image" Target="../media/image55.png"/><Relationship Id="rId134" Type="http://schemas.openxmlformats.org/officeDocument/2006/relationships/customXml" Target="../ink/ink73.xml"/><Relationship Id="rId80" Type="http://schemas.openxmlformats.org/officeDocument/2006/relationships/customXml" Target="../ink/ink45.xml"/><Relationship Id="rId155" Type="http://schemas.openxmlformats.org/officeDocument/2006/relationships/image" Target="../media/image7.emf"/><Relationship Id="rId176" Type="http://schemas.openxmlformats.org/officeDocument/2006/relationships/customXml" Target="../ink/ink93.xml"/><Relationship Id="rId197" Type="http://schemas.openxmlformats.org/officeDocument/2006/relationships/customXml" Target="../ink/ink104.xml"/><Relationship Id="rId201" Type="http://schemas.openxmlformats.org/officeDocument/2006/relationships/customXml" Target="../ink/ink106.xml"/><Relationship Id="rId17" Type="http://schemas.openxmlformats.org/officeDocument/2006/relationships/image" Target="../media/image8.png"/><Relationship Id="rId38" Type="http://schemas.openxmlformats.org/officeDocument/2006/relationships/customXml" Target="../ink/ink24.xml"/><Relationship Id="rId59" Type="http://schemas.openxmlformats.org/officeDocument/2006/relationships/image" Target="../media/image29.png"/><Relationship Id="rId103" Type="http://schemas.openxmlformats.org/officeDocument/2006/relationships/image" Target="../media/image50.png"/><Relationship Id="rId124" Type="http://schemas.openxmlformats.org/officeDocument/2006/relationships/customXml" Target="../ink/ink68.xml"/><Relationship Id="rId70" Type="http://schemas.openxmlformats.org/officeDocument/2006/relationships/customXml" Target="../ink/ink40.xml"/><Relationship Id="rId91" Type="http://schemas.openxmlformats.org/officeDocument/2006/relationships/image" Target="../media/image44.png"/><Relationship Id="rId145" Type="http://schemas.openxmlformats.org/officeDocument/2006/relationships/image" Target="../media/image71.png"/><Relationship Id="rId166" Type="http://schemas.openxmlformats.org/officeDocument/2006/relationships/customXml" Target="../ink/ink88.xml"/><Relationship Id="rId187" Type="http://schemas.openxmlformats.org/officeDocument/2006/relationships/image" Target="../media/image91.png"/><Relationship Id="rId1" Type="http://schemas.openxmlformats.org/officeDocument/2006/relationships/slideLayout" Target="../slideLayouts/slideLayout7.xml"/><Relationship Id="rId212" Type="http://schemas.openxmlformats.org/officeDocument/2006/relationships/image" Target="../media/image103.png"/><Relationship Id="rId28" Type="http://schemas.openxmlformats.org/officeDocument/2006/relationships/customXml" Target="../ink/ink19.xml"/><Relationship Id="rId49" Type="http://schemas.openxmlformats.org/officeDocument/2006/relationships/image" Target="../media/image24.png"/><Relationship Id="rId114" Type="http://schemas.openxmlformats.org/officeDocument/2006/relationships/customXml" Target="../ink/ink63.xml"/><Relationship Id="rId60" Type="http://schemas.openxmlformats.org/officeDocument/2006/relationships/customXml" Target="../ink/ink35.xml"/><Relationship Id="rId81" Type="http://schemas.openxmlformats.org/officeDocument/2006/relationships/image" Target="../media/image40.png"/><Relationship Id="rId135" Type="http://schemas.openxmlformats.org/officeDocument/2006/relationships/image" Target="../media/image66.png"/><Relationship Id="rId156" Type="http://schemas.openxmlformats.org/officeDocument/2006/relationships/customXml" Target="../ink/ink83.xml"/><Relationship Id="rId177" Type="http://schemas.openxmlformats.org/officeDocument/2006/relationships/image" Target="../media/image86.png"/><Relationship Id="rId198" Type="http://schemas.openxmlformats.org/officeDocument/2006/relationships/image" Target="../media/image96.png"/><Relationship Id="rId202" Type="http://schemas.openxmlformats.org/officeDocument/2006/relationships/image" Target="../media/image98.png"/><Relationship Id="rId18" Type="http://schemas.openxmlformats.org/officeDocument/2006/relationships/customXml" Target="../ink/ink14.xml"/><Relationship Id="rId39" Type="http://schemas.openxmlformats.org/officeDocument/2006/relationships/image" Target="../media/image19.png"/><Relationship Id="rId50" Type="http://schemas.openxmlformats.org/officeDocument/2006/relationships/customXml" Target="../ink/ink30.xml"/><Relationship Id="rId104" Type="http://schemas.openxmlformats.org/officeDocument/2006/relationships/customXml" Target="../ink/ink58.xml"/><Relationship Id="rId125" Type="http://schemas.openxmlformats.org/officeDocument/2006/relationships/image" Target="../media/image61.png"/><Relationship Id="rId146" Type="http://schemas.openxmlformats.org/officeDocument/2006/relationships/customXml" Target="../ink/ink79.xml"/><Relationship Id="rId167" Type="http://schemas.openxmlformats.org/officeDocument/2006/relationships/image" Target="../media/image81.png"/><Relationship Id="rId188" Type="http://schemas.openxmlformats.org/officeDocument/2006/relationships/customXml" Target="../ink/ink99.xml"/><Relationship Id="rId71" Type="http://schemas.openxmlformats.org/officeDocument/2006/relationships/image" Target="../media/image35.png"/><Relationship Id="rId92" Type="http://schemas.openxmlformats.org/officeDocument/2006/relationships/customXml" Target="../ink/ink52.xml"/><Relationship Id="rId213" Type="http://schemas.openxmlformats.org/officeDocument/2006/relationships/customXml" Target="../ink/ink112.xml"/><Relationship Id="rId2" Type="http://schemas.openxmlformats.org/officeDocument/2006/relationships/customXml" Target="../ink/ink6.xml"/><Relationship Id="rId29" Type="http://schemas.openxmlformats.org/officeDocument/2006/relationships/image" Target="../media/image14.png"/><Relationship Id="rId40" Type="http://schemas.openxmlformats.org/officeDocument/2006/relationships/customXml" Target="../ink/ink25.xml"/><Relationship Id="rId115" Type="http://schemas.openxmlformats.org/officeDocument/2006/relationships/image" Target="../media/image56.png"/><Relationship Id="rId136" Type="http://schemas.openxmlformats.org/officeDocument/2006/relationships/customXml" Target="../ink/ink74.xml"/><Relationship Id="rId157" Type="http://schemas.openxmlformats.org/officeDocument/2006/relationships/image" Target="../media/image78.png"/><Relationship Id="rId178" Type="http://schemas.openxmlformats.org/officeDocument/2006/relationships/customXml" Target="../ink/ink94.xml"/><Relationship Id="rId61" Type="http://schemas.openxmlformats.org/officeDocument/2006/relationships/image" Target="../media/image30.png"/><Relationship Id="rId82" Type="http://schemas.openxmlformats.org/officeDocument/2006/relationships/customXml" Target="../ink/ink46.xml"/><Relationship Id="rId199" Type="http://schemas.openxmlformats.org/officeDocument/2006/relationships/customXml" Target="../ink/ink105.xml"/><Relationship Id="rId203" Type="http://schemas.openxmlformats.org/officeDocument/2006/relationships/customXml" Target="../ink/ink107.xml"/><Relationship Id="rId19" Type="http://schemas.openxmlformats.org/officeDocument/2006/relationships/image" Target="../media/image9.png"/></Relationships>
</file>

<file path=ppt/slides/_rels/slide3.xml.rels><?xml version="1.0" encoding="UTF-8" standalone="yes"?>
<Relationships xmlns="http://schemas.openxmlformats.org/package/2006/relationships"><Relationship Id="rId117" Type="http://schemas.openxmlformats.org/officeDocument/2006/relationships/image" Target="../media/image135.png"/><Relationship Id="rId21" Type="http://schemas.openxmlformats.org/officeDocument/2006/relationships/image" Target="../media/image8710.png"/><Relationship Id="rId324" Type="http://schemas.openxmlformats.org/officeDocument/2006/relationships/image" Target="../media/image238.png"/><Relationship Id="rId531" Type="http://schemas.openxmlformats.org/officeDocument/2006/relationships/image" Target="../media/image341.png"/><Relationship Id="rId170" Type="http://schemas.openxmlformats.org/officeDocument/2006/relationships/customXml" Target="../ink/ink199.xml"/><Relationship Id="rId268" Type="http://schemas.openxmlformats.org/officeDocument/2006/relationships/image" Target="../media/image210.png"/><Relationship Id="rId475" Type="http://schemas.openxmlformats.org/officeDocument/2006/relationships/image" Target="../media/image313.png"/><Relationship Id="rId32" Type="http://schemas.openxmlformats.org/officeDocument/2006/relationships/customXml" Target="../ink/ink130.xml"/><Relationship Id="rId128" Type="http://schemas.openxmlformats.org/officeDocument/2006/relationships/customXml" Target="../ink/ink178.xml"/><Relationship Id="rId335" Type="http://schemas.openxmlformats.org/officeDocument/2006/relationships/customXml" Target="../ink/ink282.xml"/><Relationship Id="rId542" Type="http://schemas.openxmlformats.org/officeDocument/2006/relationships/customXml" Target="../ink/ink386.xml"/><Relationship Id="rId181" Type="http://schemas.openxmlformats.org/officeDocument/2006/relationships/image" Target="../media/image167.png"/><Relationship Id="rId402" Type="http://schemas.openxmlformats.org/officeDocument/2006/relationships/image" Target="../media/image277.png"/><Relationship Id="rId279" Type="http://schemas.openxmlformats.org/officeDocument/2006/relationships/customXml" Target="../ink/ink254.xml"/><Relationship Id="rId486" Type="http://schemas.openxmlformats.org/officeDocument/2006/relationships/customXml" Target="../ink/ink358.xml"/><Relationship Id="rId43" Type="http://schemas.openxmlformats.org/officeDocument/2006/relationships/image" Target="../media/image9810.png"/><Relationship Id="rId139" Type="http://schemas.openxmlformats.org/officeDocument/2006/relationships/image" Target="../media/image146.png"/><Relationship Id="rId346" Type="http://schemas.openxmlformats.org/officeDocument/2006/relationships/image" Target="../media/image249.png"/><Relationship Id="rId553" Type="http://schemas.openxmlformats.org/officeDocument/2006/relationships/image" Target="../media/image352.png"/><Relationship Id="rId192" Type="http://schemas.openxmlformats.org/officeDocument/2006/relationships/customXml" Target="../ink/ink210.xml"/><Relationship Id="rId206" Type="http://schemas.openxmlformats.org/officeDocument/2006/relationships/customXml" Target="../ink/ink217.xml"/><Relationship Id="rId413" Type="http://schemas.openxmlformats.org/officeDocument/2006/relationships/customXml" Target="../ink/ink321.xml"/><Relationship Id="rId497" Type="http://schemas.openxmlformats.org/officeDocument/2006/relationships/image" Target="../media/image324.png"/><Relationship Id="rId357" Type="http://schemas.openxmlformats.org/officeDocument/2006/relationships/customXml" Target="../ink/ink293.xml"/><Relationship Id="rId54" Type="http://schemas.openxmlformats.org/officeDocument/2006/relationships/customXml" Target="../ink/ink141.xml"/><Relationship Id="rId217" Type="http://schemas.openxmlformats.org/officeDocument/2006/relationships/customXml" Target="../ink/ink223.xml"/><Relationship Id="rId564" Type="http://schemas.openxmlformats.org/officeDocument/2006/relationships/customXml" Target="../ink/ink397.xml"/><Relationship Id="rId424" Type="http://schemas.openxmlformats.org/officeDocument/2006/relationships/image" Target="../media/image288.png"/><Relationship Id="rId270" Type="http://schemas.openxmlformats.org/officeDocument/2006/relationships/image" Target="../media/image211.png"/><Relationship Id="rId65" Type="http://schemas.openxmlformats.org/officeDocument/2006/relationships/image" Target="../media/image109.png"/><Relationship Id="rId130" Type="http://schemas.openxmlformats.org/officeDocument/2006/relationships/customXml" Target="../ink/ink179.xml"/><Relationship Id="rId368" Type="http://schemas.openxmlformats.org/officeDocument/2006/relationships/image" Target="../media/image260.png"/><Relationship Id="rId575" Type="http://schemas.openxmlformats.org/officeDocument/2006/relationships/image" Target="../media/image363.png"/><Relationship Id="rId228" Type="http://schemas.openxmlformats.org/officeDocument/2006/relationships/image" Target="../media/image190.png"/><Relationship Id="rId435" Type="http://schemas.openxmlformats.org/officeDocument/2006/relationships/customXml" Target="../ink/ink332.xml"/><Relationship Id="rId281" Type="http://schemas.openxmlformats.org/officeDocument/2006/relationships/customXml" Target="../ink/ink255.xml"/><Relationship Id="rId502" Type="http://schemas.openxmlformats.org/officeDocument/2006/relationships/customXml" Target="../ink/ink366.xml"/><Relationship Id="rId76" Type="http://schemas.openxmlformats.org/officeDocument/2006/relationships/customXml" Target="../ink/ink152.xml"/><Relationship Id="rId141" Type="http://schemas.openxmlformats.org/officeDocument/2006/relationships/image" Target="../media/image147.png"/><Relationship Id="rId379" Type="http://schemas.openxmlformats.org/officeDocument/2006/relationships/customXml" Target="../ink/ink304.xml"/><Relationship Id="rId586" Type="http://schemas.openxmlformats.org/officeDocument/2006/relationships/customXml" Target="../ink/ink408.xml"/><Relationship Id="rId7" Type="http://schemas.openxmlformats.org/officeDocument/2006/relationships/image" Target="../media/image8110.png"/><Relationship Id="rId239" Type="http://schemas.openxmlformats.org/officeDocument/2006/relationships/customXml" Target="../ink/ink234.xml"/><Relationship Id="rId446" Type="http://schemas.openxmlformats.org/officeDocument/2006/relationships/image" Target="../media/image299.png"/><Relationship Id="rId292" Type="http://schemas.openxmlformats.org/officeDocument/2006/relationships/image" Target="../media/image222.png"/><Relationship Id="rId306" Type="http://schemas.openxmlformats.org/officeDocument/2006/relationships/image" Target="../media/image229.png"/><Relationship Id="rId87" Type="http://schemas.openxmlformats.org/officeDocument/2006/relationships/image" Target="../media/image120.png"/><Relationship Id="rId513" Type="http://schemas.openxmlformats.org/officeDocument/2006/relationships/image" Target="../media/image332.png"/><Relationship Id="rId597" Type="http://schemas.openxmlformats.org/officeDocument/2006/relationships/image" Target="../media/image374.png"/><Relationship Id="rId152" Type="http://schemas.openxmlformats.org/officeDocument/2006/relationships/customXml" Target="../ink/ink190.xml"/><Relationship Id="rId457" Type="http://schemas.openxmlformats.org/officeDocument/2006/relationships/customXml" Target="../ink/ink343.xml"/><Relationship Id="rId14" Type="http://schemas.openxmlformats.org/officeDocument/2006/relationships/customXml" Target="../ink/ink121.xml"/><Relationship Id="rId317" Type="http://schemas.openxmlformats.org/officeDocument/2006/relationships/customXml" Target="../ink/ink273.xml"/><Relationship Id="rId524" Type="http://schemas.openxmlformats.org/officeDocument/2006/relationships/customXml" Target="../ink/ink377.xml"/><Relationship Id="rId98" Type="http://schemas.openxmlformats.org/officeDocument/2006/relationships/customXml" Target="../ink/ink163.xml"/><Relationship Id="rId163" Type="http://schemas.openxmlformats.org/officeDocument/2006/relationships/image" Target="../media/image158.png"/><Relationship Id="rId370" Type="http://schemas.openxmlformats.org/officeDocument/2006/relationships/image" Target="../media/image261.png"/><Relationship Id="rId230" Type="http://schemas.openxmlformats.org/officeDocument/2006/relationships/image" Target="../media/image191.png"/><Relationship Id="rId468" Type="http://schemas.openxmlformats.org/officeDocument/2006/relationships/customXml" Target="../ink/ink349.xml"/><Relationship Id="rId25" Type="http://schemas.openxmlformats.org/officeDocument/2006/relationships/image" Target="../media/image8910.png"/><Relationship Id="rId67" Type="http://schemas.openxmlformats.org/officeDocument/2006/relationships/image" Target="../media/image110.png"/><Relationship Id="rId272" Type="http://schemas.openxmlformats.org/officeDocument/2006/relationships/image" Target="../media/image212.png"/><Relationship Id="rId328" Type="http://schemas.openxmlformats.org/officeDocument/2006/relationships/image" Target="../media/image240.png"/><Relationship Id="rId535" Type="http://schemas.openxmlformats.org/officeDocument/2006/relationships/image" Target="../media/image343.png"/><Relationship Id="rId577" Type="http://schemas.openxmlformats.org/officeDocument/2006/relationships/image" Target="../media/image364.png"/><Relationship Id="rId132" Type="http://schemas.openxmlformats.org/officeDocument/2006/relationships/customXml" Target="../ink/ink180.xml"/><Relationship Id="rId174" Type="http://schemas.openxmlformats.org/officeDocument/2006/relationships/customXml" Target="../ink/ink201.xml"/><Relationship Id="rId381" Type="http://schemas.openxmlformats.org/officeDocument/2006/relationships/customXml" Target="../ink/ink305.xml"/><Relationship Id="rId602" Type="http://schemas.openxmlformats.org/officeDocument/2006/relationships/customXml" Target="../ink/ink416.xml"/><Relationship Id="rId241" Type="http://schemas.openxmlformats.org/officeDocument/2006/relationships/customXml" Target="../ink/ink235.xml"/><Relationship Id="rId437" Type="http://schemas.openxmlformats.org/officeDocument/2006/relationships/customXml" Target="../ink/ink333.xml"/><Relationship Id="rId479" Type="http://schemas.openxmlformats.org/officeDocument/2006/relationships/image" Target="../media/image315.png"/><Relationship Id="rId36" Type="http://schemas.openxmlformats.org/officeDocument/2006/relationships/customXml" Target="../ink/ink132.xml"/><Relationship Id="rId283" Type="http://schemas.openxmlformats.org/officeDocument/2006/relationships/customXml" Target="../ink/ink256.xml"/><Relationship Id="rId339" Type="http://schemas.openxmlformats.org/officeDocument/2006/relationships/customXml" Target="../ink/ink284.xml"/><Relationship Id="rId490" Type="http://schemas.openxmlformats.org/officeDocument/2006/relationships/customXml" Target="../ink/ink360.xml"/><Relationship Id="rId504" Type="http://schemas.openxmlformats.org/officeDocument/2006/relationships/customXml" Target="../ink/ink367.xml"/><Relationship Id="rId546" Type="http://schemas.openxmlformats.org/officeDocument/2006/relationships/customXml" Target="../ink/ink388.xml"/><Relationship Id="rId78" Type="http://schemas.openxmlformats.org/officeDocument/2006/relationships/customXml" Target="../ink/ink153.xml"/><Relationship Id="rId101" Type="http://schemas.openxmlformats.org/officeDocument/2006/relationships/image" Target="../media/image127.png"/><Relationship Id="rId143" Type="http://schemas.openxmlformats.org/officeDocument/2006/relationships/image" Target="../media/image148.png"/><Relationship Id="rId185" Type="http://schemas.openxmlformats.org/officeDocument/2006/relationships/image" Target="../media/image169.png"/><Relationship Id="rId350" Type="http://schemas.openxmlformats.org/officeDocument/2006/relationships/image" Target="../media/image251.png"/><Relationship Id="rId406" Type="http://schemas.openxmlformats.org/officeDocument/2006/relationships/image" Target="../media/image279.png"/><Relationship Id="rId588" Type="http://schemas.openxmlformats.org/officeDocument/2006/relationships/customXml" Target="../ink/ink409.xml"/><Relationship Id="rId9" Type="http://schemas.openxmlformats.org/officeDocument/2006/relationships/image" Target="../media/image8210.png"/><Relationship Id="rId210" Type="http://schemas.openxmlformats.org/officeDocument/2006/relationships/customXml" Target="../ink/ink219.xml"/><Relationship Id="rId392" Type="http://schemas.openxmlformats.org/officeDocument/2006/relationships/image" Target="../media/image272.png"/><Relationship Id="rId448" Type="http://schemas.openxmlformats.org/officeDocument/2006/relationships/image" Target="../media/image300.png"/><Relationship Id="rId613" Type="http://schemas.openxmlformats.org/officeDocument/2006/relationships/image" Target="../media/image382.png"/><Relationship Id="rId252" Type="http://schemas.openxmlformats.org/officeDocument/2006/relationships/image" Target="../media/image202.png"/><Relationship Id="rId294" Type="http://schemas.openxmlformats.org/officeDocument/2006/relationships/image" Target="../media/image223.png"/><Relationship Id="rId308" Type="http://schemas.openxmlformats.org/officeDocument/2006/relationships/image" Target="../media/image230.png"/><Relationship Id="rId515" Type="http://schemas.openxmlformats.org/officeDocument/2006/relationships/image" Target="../media/image333.png"/><Relationship Id="rId47" Type="http://schemas.openxmlformats.org/officeDocument/2006/relationships/image" Target="../media/image10010.png"/><Relationship Id="rId89" Type="http://schemas.openxmlformats.org/officeDocument/2006/relationships/image" Target="../media/image121.png"/><Relationship Id="rId112" Type="http://schemas.openxmlformats.org/officeDocument/2006/relationships/customXml" Target="../ink/ink170.xml"/><Relationship Id="rId154" Type="http://schemas.openxmlformats.org/officeDocument/2006/relationships/customXml" Target="../ink/ink191.xml"/><Relationship Id="rId361" Type="http://schemas.openxmlformats.org/officeDocument/2006/relationships/customXml" Target="../ink/ink295.xml"/><Relationship Id="rId557" Type="http://schemas.openxmlformats.org/officeDocument/2006/relationships/image" Target="../media/image354.png"/><Relationship Id="rId599" Type="http://schemas.openxmlformats.org/officeDocument/2006/relationships/image" Target="../media/image375.png"/><Relationship Id="rId196" Type="http://schemas.openxmlformats.org/officeDocument/2006/relationships/customXml" Target="../ink/ink212.xml"/><Relationship Id="rId417" Type="http://schemas.openxmlformats.org/officeDocument/2006/relationships/customXml" Target="../ink/ink323.xml"/><Relationship Id="rId459" Type="http://schemas.openxmlformats.org/officeDocument/2006/relationships/customXml" Target="../ink/ink344.xml"/><Relationship Id="rId16" Type="http://schemas.openxmlformats.org/officeDocument/2006/relationships/customXml" Target="../ink/ink122.xml"/><Relationship Id="rId221" Type="http://schemas.openxmlformats.org/officeDocument/2006/relationships/customXml" Target="../ink/ink225.xml"/><Relationship Id="rId263" Type="http://schemas.openxmlformats.org/officeDocument/2006/relationships/customXml" Target="../ink/ink246.xml"/><Relationship Id="rId319" Type="http://schemas.openxmlformats.org/officeDocument/2006/relationships/customXml" Target="../ink/ink274.xml"/><Relationship Id="rId470" Type="http://schemas.openxmlformats.org/officeDocument/2006/relationships/customXml" Target="../ink/ink350.xml"/><Relationship Id="rId526" Type="http://schemas.openxmlformats.org/officeDocument/2006/relationships/customXml" Target="../ink/ink378.xml"/><Relationship Id="rId58" Type="http://schemas.openxmlformats.org/officeDocument/2006/relationships/customXml" Target="../ink/ink143.xml"/><Relationship Id="rId123" Type="http://schemas.openxmlformats.org/officeDocument/2006/relationships/image" Target="../media/image138.png"/><Relationship Id="rId330" Type="http://schemas.openxmlformats.org/officeDocument/2006/relationships/image" Target="../media/image241.png"/><Relationship Id="rId568" Type="http://schemas.openxmlformats.org/officeDocument/2006/relationships/customXml" Target="../ink/ink399.xml"/><Relationship Id="rId165" Type="http://schemas.openxmlformats.org/officeDocument/2006/relationships/image" Target="../media/image159.png"/><Relationship Id="rId372" Type="http://schemas.openxmlformats.org/officeDocument/2006/relationships/image" Target="../media/image262.png"/><Relationship Id="rId428" Type="http://schemas.openxmlformats.org/officeDocument/2006/relationships/image" Target="../media/image290.png"/><Relationship Id="rId232" Type="http://schemas.openxmlformats.org/officeDocument/2006/relationships/image" Target="../media/image192.png"/><Relationship Id="rId274" Type="http://schemas.openxmlformats.org/officeDocument/2006/relationships/image" Target="../media/image213.png"/><Relationship Id="rId481" Type="http://schemas.openxmlformats.org/officeDocument/2006/relationships/image" Target="../media/image316.png"/><Relationship Id="rId27" Type="http://schemas.openxmlformats.org/officeDocument/2006/relationships/image" Target="../media/image9010.png"/><Relationship Id="rId69" Type="http://schemas.openxmlformats.org/officeDocument/2006/relationships/image" Target="../media/image111.png"/><Relationship Id="rId134" Type="http://schemas.openxmlformats.org/officeDocument/2006/relationships/customXml" Target="../ink/ink181.xml"/><Relationship Id="rId537" Type="http://schemas.openxmlformats.org/officeDocument/2006/relationships/image" Target="../media/image344.png"/><Relationship Id="rId579" Type="http://schemas.openxmlformats.org/officeDocument/2006/relationships/image" Target="../media/image365.png"/><Relationship Id="rId80" Type="http://schemas.openxmlformats.org/officeDocument/2006/relationships/customXml" Target="../ink/ink154.xml"/><Relationship Id="rId176" Type="http://schemas.openxmlformats.org/officeDocument/2006/relationships/customXml" Target="../ink/ink202.xml"/><Relationship Id="rId341" Type="http://schemas.openxmlformats.org/officeDocument/2006/relationships/customXml" Target="../ink/ink285.xml"/><Relationship Id="rId383" Type="http://schemas.openxmlformats.org/officeDocument/2006/relationships/customXml" Target="../ink/ink306.xml"/><Relationship Id="rId439" Type="http://schemas.openxmlformats.org/officeDocument/2006/relationships/customXml" Target="../ink/ink334.xml"/><Relationship Id="rId590" Type="http://schemas.openxmlformats.org/officeDocument/2006/relationships/customXml" Target="../ink/ink410.xml"/><Relationship Id="rId604" Type="http://schemas.openxmlformats.org/officeDocument/2006/relationships/customXml" Target="../ink/ink417.xml"/><Relationship Id="rId201" Type="http://schemas.openxmlformats.org/officeDocument/2006/relationships/image" Target="../media/image177.png"/><Relationship Id="rId243" Type="http://schemas.openxmlformats.org/officeDocument/2006/relationships/customXml" Target="../ink/ink236.xml"/><Relationship Id="rId285" Type="http://schemas.openxmlformats.org/officeDocument/2006/relationships/customXml" Target="../ink/ink257.xml"/><Relationship Id="rId450" Type="http://schemas.openxmlformats.org/officeDocument/2006/relationships/image" Target="../media/image301.png"/><Relationship Id="rId506" Type="http://schemas.openxmlformats.org/officeDocument/2006/relationships/customXml" Target="../ink/ink368.xml"/><Relationship Id="rId38" Type="http://schemas.openxmlformats.org/officeDocument/2006/relationships/customXml" Target="../ink/ink133.xml"/><Relationship Id="rId103" Type="http://schemas.openxmlformats.org/officeDocument/2006/relationships/image" Target="../media/image128.png"/><Relationship Id="rId310" Type="http://schemas.openxmlformats.org/officeDocument/2006/relationships/image" Target="../media/image231.png"/><Relationship Id="rId492" Type="http://schemas.openxmlformats.org/officeDocument/2006/relationships/customXml" Target="../ink/ink361.xml"/><Relationship Id="rId548" Type="http://schemas.openxmlformats.org/officeDocument/2006/relationships/customXml" Target="../ink/ink389.xml"/><Relationship Id="rId91" Type="http://schemas.openxmlformats.org/officeDocument/2006/relationships/image" Target="../media/image122.png"/><Relationship Id="rId145" Type="http://schemas.openxmlformats.org/officeDocument/2006/relationships/image" Target="../media/image149.png"/><Relationship Id="rId187" Type="http://schemas.openxmlformats.org/officeDocument/2006/relationships/image" Target="../media/image170.png"/><Relationship Id="rId352" Type="http://schemas.openxmlformats.org/officeDocument/2006/relationships/image" Target="../media/image252.png"/><Relationship Id="rId394" Type="http://schemas.openxmlformats.org/officeDocument/2006/relationships/image" Target="../media/image273.png"/><Relationship Id="rId408" Type="http://schemas.openxmlformats.org/officeDocument/2006/relationships/image" Target="../media/image280.png"/><Relationship Id="rId212" Type="http://schemas.openxmlformats.org/officeDocument/2006/relationships/image" Target="../media/image182.png"/><Relationship Id="rId254" Type="http://schemas.openxmlformats.org/officeDocument/2006/relationships/image" Target="../media/image203.png"/><Relationship Id="rId49" Type="http://schemas.openxmlformats.org/officeDocument/2006/relationships/image" Target="../media/image10110.png"/><Relationship Id="rId114" Type="http://schemas.openxmlformats.org/officeDocument/2006/relationships/customXml" Target="../ink/ink171.xml"/><Relationship Id="rId296" Type="http://schemas.openxmlformats.org/officeDocument/2006/relationships/image" Target="../media/image224.png"/><Relationship Id="rId461" Type="http://schemas.openxmlformats.org/officeDocument/2006/relationships/image" Target="../media/image306.png"/><Relationship Id="rId517" Type="http://schemas.openxmlformats.org/officeDocument/2006/relationships/image" Target="../media/image334.png"/><Relationship Id="rId559" Type="http://schemas.openxmlformats.org/officeDocument/2006/relationships/image" Target="../media/image355.png"/><Relationship Id="rId60" Type="http://schemas.openxmlformats.org/officeDocument/2006/relationships/customXml" Target="../ink/ink144.xml"/><Relationship Id="rId156" Type="http://schemas.openxmlformats.org/officeDocument/2006/relationships/customXml" Target="../ink/ink192.xml"/><Relationship Id="rId198" Type="http://schemas.openxmlformats.org/officeDocument/2006/relationships/customXml" Target="../ink/ink213.xml"/><Relationship Id="rId321" Type="http://schemas.openxmlformats.org/officeDocument/2006/relationships/customXml" Target="../ink/ink275.xml"/><Relationship Id="rId363" Type="http://schemas.openxmlformats.org/officeDocument/2006/relationships/customXml" Target="../ink/ink296.xml"/><Relationship Id="rId419" Type="http://schemas.openxmlformats.org/officeDocument/2006/relationships/customXml" Target="../ink/ink324.xml"/><Relationship Id="rId570" Type="http://schemas.openxmlformats.org/officeDocument/2006/relationships/customXml" Target="../ink/ink400.xml"/><Relationship Id="rId223" Type="http://schemas.openxmlformats.org/officeDocument/2006/relationships/customXml" Target="../ink/ink226.xml"/><Relationship Id="rId430" Type="http://schemas.openxmlformats.org/officeDocument/2006/relationships/image" Target="../media/image291.png"/><Relationship Id="rId18" Type="http://schemas.openxmlformats.org/officeDocument/2006/relationships/customXml" Target="../ink/ink123.xml"/><Relationship Id="rId265" Type="http://schemas.openxmlformats.org/officeDocument/2006/relationships/customXml" Target="../ink/ink247.xml"/><Relationship Id="rId472" Type="http://schemas.openxmlformats.org/officeDocument/2006/relationships/customXml" Target="../ink/ink351.xml"/><Relationship Id="rId528" Type="http://schemas.openxmlformats.org/officeDocument/2006/relationships/customXml" Target="../ink/ink379.xml"/><Relationship Id="rId125" Type="http://schemas.openxmlformats.org/officeDocument/2006/relationships/image" Target="../media/image139.png"/><Relationship Id="rId167" Type="http://schemas.openxmlformats.org/officeDocument/2006/relationships/image" Target="../media/image160.png"/><Relationship Id="rId332" Type="http://schemas.openxmlformats.org/officeDocument/2006/relationships/image" Target="../media/image242.png"/><Relationship Id="rId374" Type="http://schemas.openxmlformats.org/officeDocument/2006/relationships/image" Target="../media/image263.png"/><Relationship Id="rId581" Type="http://schemas.openxmlformats.org/officeDocument/2006/relationships/image" Target="../media/image366.png"/><Relationship Id="rId71" Type="http://schemas.openxmlformats.org/officeDocument/2006/relationships/image" Target="../media/image112.png"/><Relationship Id="rId234" Type="http://schemas.openxmlformats.org/officeDocument/2006/relationships/image" Target="../media/image193.png"/><Relationship Id="rId2" Type="http://schemas.openxmlformats.org/officeDocument/2006/relationships/customXml" Target="../ink/ink115.xml"/><Relationship Id="rId29" Type="http://schemas.openxmlformats.org/officeDocument/2006/relationships/image" Target="../media/image9110.png"/><Relationship Id="rId276" Type="http://schemas.openxmlformats.org/officeDocument/2006/relationships/image" Target="../media/image214.png"/><Relationship Id="rId441" Type="http://schemas.openxmlformats.org/officeDocument/2006/relationships/customXml" Target="../ink/ink335.xml"/><Relationship Id="rId483" Type="http://schemas.openxmlformats.org/officeDocument/2006/relationships/image" Target="../media/image317.png"/><Relationship Id="rId539" Type="http://schemas.openxmlformats.org/officeDocument/2006/relationships/image" Target="../media/image345.png"/><Relationship Id="rId40" Type="http://schemas.openxmlformats.org/officeDocument/2006/relationships/customXml" Target="../ink/ink134.xml"/><Relationship Id="rId136" Type="http://schemas.openxmlformats.org/officeDocument/2006/relationships/customXml" Target="../ink/ink182.xml"/><Relationship Id="rId178" Type="http://schemas.openxmlformats.org/officeDocument/2006/relationships/customXml" Target="../ink/ink203.xml"/><Relationship Id="rId301" Type="http://schemas.openxmlformats.org/officeDocument/2006/relationships/customXml" Target="../ink/ink265.xml"/><Relationship Id="rId343" Type="http://schemas.openxmlformats.org/officeDocument/2006/relationships/customXml" Target="../ink/ink286.xml"/><Relationship Id="rId550" Type="http://schemas.openxmlformats.org/officeDocument/2006/relationships/customXml" Target="../ink/ink390.xml"/><Relationship Id="rId82" Type="http://schemas.openxmlformats.org/officeDocument/2006/relationships/customXml" Target="../ink/ink155.xml"/><Relationship Id="rId203" Type="http://schemas.openxmlformats.org/officeDocument/2006/relationships/image" Target="../media/image178.png"/><Relationship Id="rId385" Type="http://schemas.openxmlformats.org/officeDocument/2006/relationships/customXml" Target="../ink/ink307.xml"/><Relationship Id="rId592" Type="http://schemas.openxmlformats.org/officeDocument/2006/relationships/customXml" Target="../ink/ink411.xml"/><Relationship Id="rId606" Type="http://schemas.openxmlformats.org/officeDocument/2006/relationships/customXml" Target="../ink/ink418.xml"/><Relationship Id="rId245" Type="http://schemas.openxmlformats.org/officeDocument/2006/relationships/customXml" Target="../ink/ink237.xml"/><Relationship Id="rId287" Type="http://schemas.openxmlformats.org/officeDocument/2006/relationships/customXml" Target="../ink/ink258.xml"/><Relationship Id="rId410" Type="http://schemas.openxmlformats.org/officeDocument/2006/relationships/image" Target="../media/image281.png"/><Relationship Id="rId452" Type="http://schemas.openxmlformats.org/officeDocument/2006/relationships/image" Target="../media/image302.png"/><Relationship Id="rId494" Type="http://schemas.openxmlformats.org/officeDocument/2006/relationships/customXml" Target="../ink/ink362.xml"/><Relationship Id="rId508" Type="http://schemas.openxmlformats.org/officeDocument/2006/relationships/customXml" Target="../ink/ink369.xml"/><Relationship Id="rId105" Type="http://schemas.openxmlformats.org/officeDocument/2006/relationships/image" Target="../media/image129.png"/><Relationship Id="rId147" Type="http://schemas.openxmlformats.org/officeDocument/2006/relationships/image" Target="../media/image150.png"/><Relationship Id="rId312" Type="http://schemas.openxmlformats.org/officeDocument/2006/relationships/image" Target="../media/image232.png"/><Relationship Id="rId354" Type="http://schemas.openxmlformats.org/officeDocument/2006/relationships/image" Target="../media/image253.png"/><Relationship Id="rId51" Type="http://schemas.openxmlformats.org/officeDocument/2006/relationships/image" Target="../media/image10210.png"/><Relationship Id="rId93" Type="http://schemas.openxmlformats.org/officeDocument/2006/relationships/image" Target="../media/image123.png"/><Relationship Id="rId189" Type="http://schemas.openxmlformats.org/officeDocument/2006/relationships/image" Target="../media/image171.png"/><Relationship Id="rId396" Type="http://schemas.openxmlformats.org/officeDocument/2006/relationships/image" Target="../media/image274.png"/><Relationship Id="rId561" Type="http://schemas.openxmlformats.org/officeDocument/2006/relationships/image" Target="../media/image356.png"/><Relationship Id="rId214" Type="http://schemas.openxmlformats.org/officeDocument/2006/relationships/image" Target="../media/image183.png"/><Relationship Id="rId256" Type="http://schemas.openxmlformats.org/officeDocument/2006/relationships/image" Target="../media/image204.png"/><Relationship Id="rId298" Type="http://schemas.openxmlformats.org/officeDocument/2006/relationships/image" Target="../media/image225.png"/><Relationship Id="rId421" Type="http://schemas.openxmlformats.org/officeDocument/2006/relationships/customXml" Target="../ink/ink325.xml"/><Relationship Id="rId463" Type="http://schemas.openxmlformats.org/officeDocument/2006/relationships/image" Target="../media/image307.png"/><Relationship Id="rId519" Type="http://schemas.openxmlformats.org/officeDocument/2006/relationships/image" Target="../media/image335.png"/><Relationship Id="rId116" Type="http://schemas.openxmlformats.org/officeDocument/2006/relationships/customXml" Target="../ink/ink172.xml"/><Relationship Id="rId158" Type="http://schemas.openxmlformats.org/officeDocument/2006/relationships/customXml" Target="../ink/ink193.xml"/><Relationship Id="rId323" Type="http://schemas.openxmlformats.org/officeDocument/2006/relationships/customXml" Target="../ink/ink276.xml"/><Relationship Id="rId530" Type="http://schemas.openxmlformats.org/officeDocument/2006/relationships/customXml" Target="../ink/ink380.xml"/><Relationship Id="rId20" Type="http://schemas.openxmlformats.org/officeDocument/2006/relationships/customXml" Target="../ink/ink124.xml"/><Relationship Id="rId62" Type="http://schemas.openxmlformats.org/officeDocument/2006/relationships/customXml" Target="../ink/ink145.xml"/><Relationship Id="rId365" Type="http://schemas.openxmlformats.org/officeDocument/2006/relationships/customXml" Target="../ink/ink297.xml"/><Relationship Id="rId572" Type="http://schemas.openxmlformats.org/officeDocument/2006/relationships/customXml" Target="../ink/ink401.xml"/><Relationship Id="rId225" Type="http://schemas.openxmlformats.org/officeDocument/2006/relationships/customXml" Target="../ink/ink227.xml"/><Relationship Id="rId267" Type="http://schemas.openxmlformats.org/officeDocument/2006/relationships/customXml" Target="../ink/ink248.xml"/><Relationship Id="rId432" Type="http://schemas.openxmlformats.org/officeDocument/2006/relationships/image" Target="../media/image292.png"/><Relationship Id="rId474" Type="http://schemas.openxmlformats.org/officeDocument/2006/relationships/customXml" Target="../ink/ink352.xml"/><Relationship Id="rId127" Type="http://schemas.openxmlformats.org/officeDocument/2006/relationships/image" Target="../media/image140.png"/><Relationship Id="rId31" Type="http://schemas.openxmlformats.org/officeDocument/2006/relationships/image" Target="../media/image9210.png"/><Relationship Id="rId73" Type="http://schemas.openxmlformats.org/officeDocument/2006/relationships/image" Target="../media/image113.png"/><Relationship Id="rId169" Type="http://schemas.openxmlformats.org/officeDocument/2006/relationships/image" Target="../media/image161.png"/><Relationship Id="rId334" Type="http://schemas.openxmlformats.org/officeDocument/2006/relationships/image" Target="../media/image243.png"/><Relationship Id="rId376" Type="http://schemas.openxmlformats.org/officeDocument/2006/relationships/image" Target="../media/image264.png"/><Relationship Id="rId541" Type="http://schemas.openxmlformats.org/officeDocument/2006/relationships/image" Target="../media/image346.png"/><Relationship Id="rId583" Type="http://schemas.openxmlformats.org/officeDocument/2006/relationships/image" Target="../media/image367.png"/><Relationship Id="rId4" Type="http://schemas.openxmlformats.org/officeDocument/2006/relationships/customXml" Target="../ink/ink116.xml"/><Relationship Id="rId180" Type="http://schemas.openxmlformats.org/officeDocument/2006/relationships/customXml" Target="../ink/ink204.xml"/><Relationship Id="rId236" Type="http://schemas.openxmlformats.org/officeDocument/2006/relationships/image" Target="../media/image194.png"/><Relationship Id="rId278" Type="http://schemas.openxmlformats.org/officeDocument/2006/relationships/image" Target="../media/image215.png"/><Relationship Id="rId401" Type="http://schemas.openxmlformats.org/officeDocument/2006/relationships/customXml" Target="../ink/ink315.xml"/><Relationship Id="rId443" Type="http://schemas.openxmlformats.org/officeDocument/2006/relationships/customXml" Target="../ink/ink336.xml"/><Relationship Id="rId303" Type="http://schemas.openxmlformats.org/officeDocument/2006/relationships/customXml" Target="../ink/ink266.xml"/><Relationship Id="rId485" Type="http://schemas.openxmlformats.org/officeDocument/2006/relationships/image" Target="../media/image318.png"/><Relationship Id="rId42" Type="http://schemas.openxmlformats.org/officeDocument/2006/relationships/customXml" Target="../ink/ink135.xml"/><Relationship Id="rId84" Type="http://schemas.openxmlformats.org/officeDocument/2006/relationships/customXml" Target="../ink/ink156.xml"/><Relationship Id="rId138" Type="http://schemas.openxmlformats.org/officeDocument/2006/relationships/customXml" Target="../ink/ink183.xml"/><Relationship Id="rId345" Type="http://schemas.openxmlformats.org/officeDocument/2006/relationships/customXml" Target="../ink/ink287.xml"/><Relationship Id="rId387" Type="http://schemas.openxmlformats.org/officeDocument/2006/relationships/customXml" Target="../ink/ink308.xml"/><Relationship Id="rId510" Type="http://schemas.openxmlformats.org/officeDocument/2006/relationships/customXml" Target="../ink/ink370.xml"/><Relationship Id="rId552" Type="http://schemas.openxmlformats.org/officeDocument/2006/relationships/customXml" Target="../ink/ink391.xml"/><Relationship Id="rId594" Type="http://schemas.openxmlformats.org/officeDocument/2006/relationships/customXml" Target="../ink/ink412.xml"/><Relationship Id="rId608" Type="http://schemas.openxmlformats.org/officeDocument/2006/relationships/customXml" Target="../ink/ink419.xml"/><Relationship Id="rId191" Type="http://schemas.openxmlformats.org/officeDocument/2006/relationships/image" Target="../media/image172.png"/><Relationship Id="rId205" Type="http://schemas.openxmlformats.org/officeDocument/2006/relationships/image" Target="../media/image179.png"/><Relationship Id="rId247" Type="http://schemas.openxmlformats.org/officeDocument/2006/relationships/customXml" Target="../ink/ink238.xml"/><Relationship Id="rId412" Type="http://schemas.openxmlformats.org/officeDocument/2006/relationships/image" Target="../media/image282.png"/><Relationship Id="rId107" Type="http://schemas.openxmlformats.org/officeDocument/2006/relationships/image" Target="../media/image130.png"/><Relationship Id="rId289" Type="http://schemas.openxmlformats.org/officeDocument/2006/relationships/customXml" Target="../ink/ink259.xml"/><Relationship Id="rId454" Type="http://schemas.openxmlformats.org/officeDocument/2006/relationships/image" Target="../media/image303.png"/><Relationship Id="rId496" Type="http://schemas.openxmlformats.org/officeDocument/2006/relationships/customXml" Target="../ink/ink363.xml"/><Relationship Id="rId11" Type="http://schemas.openxmlformats.org/officeDocument/2006/relationships/image" Target="../media/image8310.png"/><Relationship Id="rId53" Type="http://schemas.openxmlformats.org/officeDocument/2006/relationships/image" Target="../media/image10310.png"/><Relationship Id="rId149" Type="http://schemas.openxmlformats.org/officeDocument/2006/relationships/image" Target="../media/image151.png"/><Relationship Id="rId314" Type="http://schemas.openxmlformats.org/officeDocument/2006/relationships/image" Target="../media/image233.png"/><Relationship Id="rId356" Type="http://schemas.openxmlformats.org/officeDocument/2006/relationships/image" Target="../media/image254.png"/><Relationship Id="rId398" Type="http://schemas.openxmlformats.org/officeDocument/2006/relationships/image" Target="../media/image275.png"/><Relationship Id="rId521" Type="http://schemas.openxmlformats.org/officeDocument/2006/relationships/image" Target="../media/image336.png"/><Relationship Id="rId563" Type="http://schemas.openxmlformats.org/officeDocument/2006/relationships/image" Target="../media/image357.png"/><Relationship Id="rId95" Type="http://schemas.openxmlformats.org/officeDocument/2006/relationships/image" Target="../media/image124.png"/><Relationship Id="rId160" Type="http://schemas.openxmlformats.org/officeDocument/2006/relationships/customXml" Target="../ink/ink194.xml"/><Relationship Id="rId216" Type="http://schemas.openxmlformats.org/officeDocument/2006/relationships/image" Target="../media/image184.png"/><Relationship Id="rId423" Type="http://schemas.openxmlformats.org/officeDocument/2006/relationships/customXml" Target="../ink/ink326.xml"/><Relationship Id="rId258" Type="http://schemas.openxmlformats.org/officeDocument/2006/relationships/image" Target="../media/image205.png"/><Relationship Id="rId465" Type="http://schemas.openxmlformats.org/officeDocument/2006/relationships/image" Target="../media/image308.png"/><Relationship Id="rId22" Type="http://schemas.openxmlformats.org/officeDocument/2006/relationships/customXml" Target="../ink/ink125.xml"/><Relationship Id="rId64" Type="http://schemas.openxmlformats.org/officeDocument/2006/relationships/customXml" Target="../ink/ink146.xml"/><Relationship Id="rId118" Type="http://schemas.openxmlformats.org/officeDocument/2006/relationships/customXml" Target="../ink/ink173.xml"/><Relationship Id="rId325" Type="http://schemas.openxmlformats.org/officeDocument/2006/relationships/customXml" Target="../ink/ink277.xml"/><Relationship Id="rId367" Type="http://schemas.openxmlformats.org/officeDocument/2006/relationships/customXml" Target="../ink/ink298.xml"/><Relationship Id="rId532" Type="http://schemas.openxmlformats.org/officeDocument/2006/relationships/customXml" Target="../ink/ink381.xml"/><Relationship Id="rId574" Type="http://schemas.openxmlformats.org/officeDocument/2006/relationships/customXml" Target="../ink/ink402.xml"/><Relationship Id="rId171" Type="http://schemas.openxmlformats.org/officeDocument/2006/relationships/image" Target="../media/image162.png"/><Relationship Id="rId227" Type="http://schemas.openxmlformats.org/officeDocument/2006/relationships/customXml" Target="../ink/ink228.xml"/><Relationship Id="rId269" Type="http://schemas.openxmlformats.org/officeDocument/2006/relationships/customXml" Target="../ink/ink249.xml"/><Relationship Id="rId434" Type="http://schemas.openxmlformats.org/officeDocument/2006/relationships/image" Target="../media/image293.png"/><Relationship Id="rId476" Type="http://schemas.openxmlformats.org/officeDocument/2006/relationships/customXml" Target="../ink/ink353.xml"/><Relationship Id="rId33" Type="http://schemas.openxmlformats.org/officeDocument/2006/relationships/image" Target="../media/image9310.png"/><Relationship Id="rId129" Type="http://schemas.openxmlformats.org/officeDocument/2006/relationships/image" Target="../media/image141.png"/><Relationship Id="rId280" Type="http://schemas.openxmlformats.org/officeDocument/2006/relationships/image" Target="../media/image216.png"/><Relationship Id="rId336" Type="http://schemas.openxmlformats.org/officeDocument/2006/relationships/image" Target="../media/image244.png"/><Relationship Id="rId501" Type="http://schemas.openxmlformats.org/officeDocument/2006/relationships/image" Target="../media/image326.png"/><Relationship Id="rId543" Type="http://schemas.openxmlformats.org/officeDocument/2006/relationships/image" Target="../media/image347.png"/><Relationship Id="rId75" Type="http://schemas.openxmlformats.org/officeDocument/2006/relationships/image" Target="../media/image114.png"/><Relationship Id="rId140" Type="http://schemas.openxmlformats.org/officeDocument/2006/relationships/customXml" Target="../ink/ink184.xml"/><Relationship Id="rId182" Type="http://schemas.openxmlformats.org/officeDocument/2006/relationships/customXml" Target="../ink/ink205.xml"/><Relationship Id="rId378" Type="http://schemas.openxmlformats.org/officeDocument/2006/relationships/image" Target="../media/image265.png"/><Relationship Id="rId403" Type="http://schemas.openxmlformats.org/officeDocument/2006/relationships/customXml" Target="../ink/ink316.xml"/><Relationship Id="rId585" Type="http://schemas.openxmlformats.org/officeDocument/2006/relationships/image" Target="../media/image368.png"/><Relationship Id="rId6" Type="http://schemas.openxmlformats.org/officeDocument/2006/relationships/customXml" Target="../ink/ink117.xml"/><Relationship Id="rId238" Type="http://schemas.openxmlformats.org/officeDocument/2006/relationships/image" Target="../media/image195.png"/><Relationship Id="rId445" Type="http://schemas.openxmlformats.org/officeDocument/2006/relationships/customXml" Target="../ink/ink337.xml"/><Relationship Id="rId487" Type="http://schemas.openxmlformats.org/officeDocument/2006/relationships/image" Target="../media/image319.png"/><Relationship Id="rId610" Type="http://schemas.openxmlformats.org/officeDocument/2006/relationships/customXml" Target="../ink/ink420.xml"/><Relationship Id="rId291" Type="http://schemas.openxmlformats.org/officeDocument/2006/relationships/customXml" Target="../ink/ink260.xml"/><Relationship Id="rId305" Type="http://schemas.openxmlformats.org/officeDocument/2006/relationships/customXml" Target="../ink/ink267.xml"/><Relationship Id="rId347" Type="http://schemas.openxmlformats.org/officeDocument/2006/relationships/customXml" Target="../ink/ink288.xml"/><Relationship Id="rId512" Type="http://schemas.openxmlformats.org/officeDocument/2006/relationships/customXml" Target="../ink/ink371.xml"/><Relationship Id="rId44" Type="http://schemas.openxmlformats.org/officeDocument/2006/relationships/customXml" Target="../ink/ink136.xml"/><Relationship Id="rId86" Type="http://schemas.openxmlformats.org/officeDocument/2006/relationships/customXml" Target="../ink/ink157.xml"/><Relationship Id="rId151" Type="http://schemas.openxmlformats.org/officeDocument/2006/relationships/image" Target="../media/image152.png"/><Relationship Id="rId389" Type="http://schemas.openxmlformats.org/officeDocument/2006/relationships/customXml" Target="../ink/ink309.xml"/><Relationship Id="rId554" Type="http://schemas.openxmlformats.org/officeDocument/2006/relationships/customXml" Target="../ink/ink392.xml"/><Relationship Id="rId596" Type="http://schemas.openxmlformats.org/officeDocument/2006/relationships/customXml" Target="../ink/ink413.xml"/><Relationship Id="rId193" Type="http://schemas.openxmlformats.org/officeDocument/2006/relationships/image" Target="../media/image173.png"/><Relationship Id="rId207" Type="http://schemas.openxmlformats.org/officeDocument/2006/relationships/image" Target="../media/image180.png"/><Relationship Id="rId249" Type="http://schemas.openxmlformats.org/officeDocument/2006/relationships/customXml" Target="../ink/ink239.xml"/><Relationship Id="rId414" Type="http://schemas.openxmlformats.org/officeDocument/2006/relationships/image" Target="../media/image283.png"/><Relationship Id="rId456" Type="http://schemas.openxmlformats.org/officeDocument/2006/relationships/image" Target="../media/image304.png"/><Relationship Id="rId498" Type="http://schemas.openxmlformats.org/officeDocument/2006/relationships/customXml" Target="../ink/ink364.xml"/><Relationship Id="rId13" Type="http://schemas.openxmlformats.org/officeDocument/2006/relationships/image" Target="../media/image8410.png"/><Relationship Id="rId109" Type="http://schemas.openxmlformats.org/officeDocument/2006/relationships/image" Target="../media/image131.png"/><Relationship Id="rId260" Type="http://schemas.openxmlformats.org/officeDocument/2006/relationships/image" Target="../media/image206.png"/><Relationship Id="rId316" Type="http://schemas.openxmlformats.org/officeDocument/2006/relationships/image" Target="../media/image234.png"/><Relationship Id="rId523" Type="http://schemas.openxmlformats.org/officeDocument/2006/relationships/image" Target="../media/image337.png"/><Relationship Id="rId55" Type="http://schemas.openxmlformats.org/officeDocument/2006/relationships/image" Target="../media/image10410.png"/><Relationship Id="rId97" Type="http://schemas.openxmlformats.org/officeDocument/2006/relationships/image" Target="../media/image125.png"/><Relationship Id="rId120" Type="http://schemas.openxmlformats.org/officeDocument/2006/relationships/customXml" Target="../ink/ink174.xml"/><Relationship Id="rId358" Type="http://schemas.openxmlformats.org/officeDocument/2006/relationships/image" Target="../media/image255.png"/><Relationship Id="rId565" Type="http://schemas.openxmlformats.org/officeDocument/2006/relationships/image" Target="../media/image358.png"/><Relationship Id="rId162" Type="http://schemas.openxmlformats.org/officeDocument/2006/relationships/customXml" Target="../ink/ink195.xml"/><Relationship Id="rId218" Type="http://schemas.openxmlformats.org/officeDocument/2006/relationships/image" Target="../media/image185.png"/><Relationship Id="rId425" Type="http://schemas.openxmlformats.org/officeDocument/2006/relationships/customXml" Target="../ink/ink327.xml"/><Relationship Id="rId467" Type="http://schemas.openxmlformats.org/officeDocument/2006/relationships/image" Target="../media/image309.png"/><Relationship Id="rId271" Type="http://schemas.openxmlformats.org/officeDocument/2006/relationships/customXml" Target="../ink/ink250.xml"/><Relationship Id="rId24" Type="http://schemas.openxmlformats.org/officeDocument/2006/relationships/customXml" Target="../ink/ink126.xml"/><Relationship Id="rId66" Type="http://schemas.openxmlformats.org/officeDocument/2006/relationships/customXml" Target="../ink/ink147.xml"/><Relationship Id="rId131" Type="http://schemas.openxmlformats.org/officeDocument/2006/relationships/image" Target="../media/image142.png"/><Relationship Id="rId327" Type="http://schemas.openxmlformats.org/officeDocument/2006/relationships/customXml" Target="../ink/ink278.xml"/><Relationship Id="rId369" Type="http://schemas.openxmlformats.org/officeDocument/2006/relationships/customXml" Target="../ink/ink299.xml"/><Relationship Id="rId534" Type="http://schemas.openxmlformats.org/officeDocument/2006/relationships/customXml" Target="../ink/ink382.xml"/><Relationship Id="rId576" Type="http://schemas.openxmlformats.org/officeDocument/2006/relationships/customXml" Target="../ink/ink403.xml"/><Relationship Id="rId173" Type="http://schemas.openxmlformats.org/officeDocument/2006/relationships/image" Target="../media/image163.png"/><Relationship Id="rId229" Type="http://schemas.openxmlformats.org/officeDocument/2006/relationships/customXml" Target="../ink/ink229.xml"/><Relationship Id="rId380" Type="http://schemas.openxmlformats.org/officeDocument/2006/relationships/image" Target="../media/image266.png"/><Relationship Id="rId436" Type="http://schemas.openxmlformats.org/officeDocument/2006/relationships/image" Target="../media/image294.png"/><Relationship Id="rId601" Type="http://schemas.openxmlformats.org/officeDocument/2006/relationships/image" Target="../media/image376.png"/><Relationship Id="rId240" Type="http://schemas.openxmlformats.org/officeDocument/2006/relationships/image" Target="../media/image196.png"/><Relationship Id="rId478" Type="http://schemas.openxmlformats.org/officeDocument/2006/relationships/customXml" Target="../ink/ink354.xml"/><Relationship Id="rId35" Type="http://schemas.openxmlformats.org/officeDocument/2006/relationships/image" Target="../media/image9410.png"/><Relationship Id="rId77" Type="http://schemas.openxmlformats.org/officeDocument/2006/relationships/image" Target="../media/image115.png"/><Relationship Id="rId100" Type="http://schemas.openxmlformats.org/officeDocument/2006/relationships/customXml" Target="../ink/ink164.xml"/><Relationship Id="rId282" Type="http://schemas.openxmlformats.org/officeDocument/2006/relationships/image" Target="../media/image217.png"/><Relationship Id="rId338" Type="http://schemas.openxmlformats.org/officeDocument/2006/relationships/image" Target="../media/image245.png"/><Relationship Id="rId503" Type="http://schemas.openxmlformats.org/officeDocument/2006/relationships/image" Target="../media/image327.png"/><Relationship Id="rId545" Type="http://schemas.openxmlformats.org/officeDocument/2006/relationships/image" Target="../media/image348.png"/><Relationship Id="rId587" Type="http://schemas.openxmlformats.org/officeDocument/2006/relationships/image" Target="../media/image369.png"/><Relationship Id="rId8" Type="http://schemas.openxmlformats.org/officeDocument/2006/relationships/customXml" Target="../ink/ink118.xml"/><Relationship Id="rId142" Type="http://schemas.openxmlformats.org/officeDocument/2006/relationships/customXml" Target="../ink/ink185.xml"/><Relationship Id="rId184" Type="http://schemas.openxmlformats.org/officeDocument/2006/relationships/customXml" Target="../ink/ink206.xml"/><Relationship Id="rId391" Type="http://schemas.openxmlformats.org/officeDocument/2006/relationships/customXml" Target="../ink/ink310.xml"/><Relationship Id="rId405" Type="http://schemas.openxmlformats.org/officeDocument/2006/relationships/customXml" Target="../ink/ink317.xml"/><Relationship Id="rId447" Type="http://schemas.openxmlformats.org/officeDocument/2006/relationships/customXml" Target="../ink/ink338.xml"/><Relationship Id="rId612" Type="http://schemas.openxmlformats.org/officeDocument/2006/relationships/customXml" Target="../ink/ink421.xml"/><Relationship Id="rId251" Type="http://schemas.openxmlformats.org/officeDocument/2006/relationships/customXml" Target="../ink/ink240.xml"/><Relationship Id="rId489" Type="http://schemas.openxmlformats.org/officeDocument/2006/relationships/image" Target="../media/image320.png"/><Relationship Id="rId46" Type="http://schemas.openxmlformats.org/officeDocument/2006/relationships/customXml" Target="../ink/ink137.xml"/><Relationship Id="rId293" Type="http://schemas.openxmlformats.org/officeDocument/2006/relationships/customXml" Target="../ink/ink261.xml"/><Relationship Id="rId307" Type="http://schemas.openxmlformats.org/officeDocument/2006/relationships/customXml" Target="../ink/ink268.xml"/><Relationship Id="rId349" Type="http://schemas.openxmlformats.org/officeDocument/2006/relationships/customXml" Target="../ink/ink289.xml"/><Relationship Id="rId514" Type="http://schemas.openxmlformats.org/officeDocument/2006/relationships/customXml" Target="../ink/ink372.xml"/><Relationship Id="rId556" Type="http://schemas.openxmlformats.org/officeDocument/2006/relationships/customXml" Target="../ink/ink393.xml"/><Relationship Id="rId88" Type="http://schemas.openxmlformats.org/officeDocument/2006/relationships/customXml" Target="../ink/ink158.xml"/><Relationship Id="rId111" Type="http://schemas.openxmlformats.org/officeDocument/2006/relationships/image" Target="../media/image132.png"/><Relationship Id="rId153" Type="http://schemas.openxmlformats.org/officeDocument/2006/relationships/image" Target="../media/image153.png"/><Relationship Id="rId195" Type="http://schemas.openxmlformats.org/officeDocument/2006/relationships/image" Target="../media/image174.png"/><Relationship Id="rId209" Type="http://schemas.openxmlformats.org/officeDocument/2006/relationships/image" Target="../media/image181.png"/><Relationship Id="rId360" Type="http://schemas.openxmlformats.org/officeDocument/2006/relationships/image" Target="../media/image256.png"/><Relationship Id="rId416" Type="http://schemas.openxmlformats.org/officeDocument/2006/relationships/image" Target="../media/image284.png"/><Relationship Id="rId598" Type="http://schemas.openxmlformats.org/officeDocument/2006/relationships/customXml" Target="../ink/ink414.xml"/><Relationship Id="rId220" Type="http://schemas.openxmlformats.org/officeDocument/2006/relationships/image" Target="../media/image186.png"/><Relationship Id="rId458" Type="http://schemas.openxmlformats.org/officeDocument/2006/relationships/image" Target="../media/image305.png"/><Relationship Id="rId15" Type="http://schemas.openxmlformats.org/officeDocument/2006/relationships/image" Target="../media/image57.png"/><Relationship Id="rId57" Type="http://schemas.openxmlformats.org/officeDocument/2006/relationships/image" Target="../media/image10510.png"/><Relationship Id="rId262" Type="http://schemas.openxmlformats.org/officeDocument/2006/relationships/image" Target="../media/image207.png"/><Relationship Id="rId318" Type="http://schemas.openxmlformats.org/officeDocument/2006/relationships/image" Target="../media/image235.png"/><Relationship Id="rId525" Type="http://schemas.openxmlformats.org/officeDocument/2006/relationships/image" Target="../media/image338.png"/><Relationship Id="rId567" Type="http://schemas.openxmlformats.org/officeDocument/2006/relationships/image" Target="../media/image359.png"/><Relationship Id="rId99" Type="http://schemas.openxmlformats.org/officeDocument/2006/relationships/image" Target="../media/image126.png"/><Relationship Id="rId122" Type="http://schemas.openxmlformats.org/officeDocument/2006/relationships/customXml" Target="../ink/ink175.xml"/><Relationship Id="rId164" Type="http://schemas.openxmlformats.org/officeDocument/2006/relationships/customXml" Target="../ink/ink196.xml"/><Relationship Id="rId371" Type="http://schemas.openxmlformats.org/officeDocument/2006/relationships/customXml" Target="../ink/ink300.xml"/><Relationship Id="rId427" Type="http://schemas.openxmlformats.org/officeDocument/2006/relationships/customXml" Target="../ink/ink328.xml"/><Relationship Id="rId469" Type="http://schemas.openxmlformats.org/officeDocument/2006/relationships/image" Target="../media/image310.png"/><Relationship Id="rId26" Type="http://schemas.openxmlformats.org/officeDocument/2006/relationships/customXml" Target="../ink/ink127.xml"/><Relationship Id="rId231" Type="http://schemas.openxmlformats.org/officeDocument/2006/relationships/customXml" Target="../ink/ink230.xml"/><Relationship Id="rId273" Type="http://schemas.openxmlformats.org/officeDocument/2006/relationships/customXml" Target="../ink/ink251.xml"/><Relationship Id="rId329" Type="http://schemas.openxmlformats.org/officeDocument/2006/relationships/customXml" Target="../ink/ink279.xml"/><Relationship Id="rId480" Type="http://schemas.openxmlformats.org/officeDocument/2006/relationships/customXml" Target="../ink/ink355.xml"/><Relationship Id="rId536" Type="http://schemas.openxmlformats.org/officeDocument/2006/relationships/customXml" Target="../ink/ink383.xml"/><Relationship Id="rId68" Type="http://schemas.openxmlformats.org/officeDocument/2006/relationships/customXml" Target="../ink/ink148.xml"/><Relationship Id="rId133" Type="http://schemas.openxmlformats.org/officeDocument/2006/relationships/image" Target="../media/image143.png"/><Relationship Id="rId175" Type="http://schemas.openxmlformats.org/officeDocument/2006/relationships/image" Target="../media/image164.png"/><Relationship Id="rId340" Type="http://schemas.openxmlformats.org/officeDocument/2006/relationships/image" Target="../media/image246.png"/><Relationship Id="rId578" Type="http://schemas.openxmlformats.org/officeDocument/2006/relationships/customXml" Target="../ink/ink404.xml"/><Relationship Id="rId200" Type="http://schemas.openxmlformats.org/officeDocument/2006/relationships/customXml" Target="../ink/ink214.xml"/><Relationship Id="rId382" Type="http://schemas.openxmlformats.org/officeDocument/2006/relationships/image" Target="../media/image267.png"/><Relationship Id="rId438" Type="http://schemas.openxmlformats.org/officeDocument/2006/relationships/image" Target="../media/image295.png"/><Relationship Id="rId603" Type="http://schemas.openxmlformats.org/officeDocument/2006/relationships/image" Target="../media/image377.png"/><Relationship Id="rId242" Type="http://schemas.openxmlformats.org/officeDocument/2006/relationships/image" Target="../media/image197.png"/><Relationship Id="rId284" Type="http://schemas.openxmlformats.org/officeDocument/2006/relationships/image" Target="../media/image218.png"/><Relationship Id="rId491" Type="http://schemas.openxmlformats.org/officeDocument/2006/relationships/image" Target="../media/image321.png"/><Relationship Id="rId505" Type="http://schemas.openxmlformats.org/officeDocument/2006/relationships/image" Target="../media/image328.png"/><Relationship Id="rId37" Type="http://schemas.openxmlformats.org/officeDocument/2006/relationships/image" Target="../media/image9510.png"/><Relationship Id="rId79" Type="http://schemas.openxmlformats.org/officeDocument/2006/relationships/image" Target="../media/image116.png"/><Relationship Id="rId102" Type="http://schemas.openxmlformats.org/officeDocument/2006/relationships/customXml" Target="../ink/ink165.xml"/><Relationship Id="rId144" Type="http://schemas.openxmlformats.org/officeDocument/2006/relationships/customXml" Target="../ink/ink186.xml"/><Relationship Id="rId547" Type="http://schemas.openxmlformats.org/officeDocument/2006/relationships/image" Target="../media/image349.png"/><Relationship Id="rId589" Type="http://schemas.openxmlformats.org/officeDocument/2006/relationships/image" Target="../media/image370.png"/><Relationship Id="rId90" Type="http://schemas.openxmlformats.org/officeDocument/2006/relationships/customXml" Target="../ink/ink159.xml"/><Relationship Id="rId186" Type="http://schemas.openxmlformats.org/officeDocument/2006/relationships/customXml" Target="../ink/ink207.xml"/><Relationship Id="rId351" Type="http://schemas.openxmlformats.org/officeDocument/2006/relationships/customXml" Target="../ink/ink290.xml"/><Relationship Id="rId393" Type="http://schemas.openxmlformats.org/officeDocument/2006/relationships/customXml" Target="../ink/ink311.xml"/><Relationship Id="rId407" Type="http://schemas.openxmlformats.org/officeDocument/2006/relationships/customXml" Target="../ink/ink318.xml"/><Relationship Id="rId449" Type="http://schemas.openxmlformats.org/officeDocument/2006/relationships/customXml" Target="../ink/ink339.xml"/><Relationship Id="rId211" Type="http://schemas.openxmlformats.org/officeDocument/2006/relationships/customXml" Target="../ink/ink220.xml"/><Relationship Id="rId253" Type="http://schemas.openxmlformats.org/officeDocument/2006/relationships/customXml" Target="../ink/ink241.xml"/><Relationship Id="rId295" Type="http://schemas.openxmlformats.org/officeDocument/2006/relationships/customXml" Target="../ink/ink262.xml"/><Relationship Id="rId309" Type="http://schemas.openxmlformats.org/officeDocument/2006/relationships/customXml" Target="../ink/ink269.xml"/><Relationship Id="rId460" Type="http://schemas.openxmlformats.org/officeDocument/2006/relationships/customXml" Target="../ink/ink345.xml"/><Relationship Id="rId516" Type="http://schemas.openxmlformats.org/officeDocument/2006/relationships/customXml" Target="../ink/ink373.xml"/><Relationship Id="rId48" Type="http://schemas.openxmlformats.org/officeDocument/2006/relationships/customXml" Target="../ink/ink138.xml"/><Relationship Id="rId113" Type="http://schemas.openxmlformats.org/officeDocument/2006/relationships/image" Target="../media/image133.png"/><Relationship Id="rId320" Type="http://schemas.openxmlformats.org/officeDocument/2006/relationships/image" Target="../media/image236.png"/><Relationship Id="rId558" Type="http://schemas.openxmlformats.org/officeDocument/2006/relationships/customXml" Target="../ink/ink394.xml"/><Relationship Id="rId155" Type="http://schemas.openxmlformats.org/officeDocument/2006/relationships/image" Target="../media/image154.png"/><Relationship Id="rId197" Type="http://schemas.openxmlformats.org/officeDocument/2006/relationships/image" Target="../media/image175.png"/><Relationship Id="rId362" Type="http://schemas.openxmlformats.org/officeDocument/2006/relationships/image" Target="../media/image257.png"/><Relationship Id="rId418" Type="http://schemas.openxmlformats.org/officeDocument/2006/relationships/image" Target="../media/image285.png"/><Relationship Id="rId222" Type="http://schemas.openxmlformats.org/officeDocument/2006/relationships/image" Target="../media/image187.png"/><Relationship Id="rId264" Type="http://schemas.openxmlformats.org/officeDocument/2006/relationships/image" Target="../media/image208.png"/><Relationship Id="rId471" Type="http://schemas.openxmlformats.org/officeDocument/2006/relationships/image" Target="../media/image311.png"/><Relationship Id="rId17" Type="http://schemas.openxmlformats.org/officeDocument/2006/relationships/image" Target="../media/image8510.png"/><Relationship Id="rId59" Type="http://schemas.openxmlformats.org/officeDocument/2006/relationships/image" Target="../media/image10610.png"/><Relationship Id="rId124" Type="http://schemas.openxmlformats.org/officeDocument/2006/relationships/customXml" Target="../ink/ink176.xml"/><Relationship Id="rId527" Type="http://schemas.openxmlformats.org/officeDocument/2006/relationships/image" Target="../media/image339.png"/><Relationship Id="rId569" Type="http://schemas.openxmlformats.org/officeDocument/2006/relationships/image" Target="../media/image360.png"/><Relationship Id="rId70" Type="http://schemas.openxmlformats.org/officeDocument/2006/relationships/customXml" Target="../ink/ink149.xml"/><Relationship Id="rId166" Type="http://schemas.openxmlformats.org/officeDocument/2006/relationships/customXml" Target="../ink/ink197.xml"/><Relationship Id="rId331" Type="http://schemas.openxmlformats.org/officeDocument/2006/relationships/customXml" Target="../ink/ink280.xml"/><Relationship Id="rId373" Type="http://schemas.openxmlformats.org/officeDocument/2006/relationships/customXml" Target="../ink/ink301.xml"/><Relationship Id="rId429" Type="http://schemas.openxmlformats.org/officeDocument/2006/relationships/customXml" Target="../ink/ink329.xml"/><Relationship Id="rId580" Type="http://schemas.openxmlformats.org/officeDocument/2006/relationships/customXml" Target="../ink/ink405.xml"/><Relationship Id="rId1" Type="http://schemas.openxmlformats.org/officeDocument/2006/relationships/slideLayout" Target="../slideLayouts/slideLayout7.xml"/><Relationship Id="rId233" Type="http://schemas.openxmlformats.org/officeDocument/2006/relationships/customXml" Target="../ink/ink231.xml"/><Relationship Id="rId440" Type="http://schemas.openxmlformats.org/officeDocument/2006/relationships/image" Target="../media/image296.png"/><Relationship Id="rId28" Type="http://schemas.openxmlformats.org/officeDocument/2006/relationships/customXml" Target="../ink/ink128.xml"/><Relationship Id="rId275" Type="http://schemas.openxmlformats.org/officeDocument/2006/relationships/customXml" Target="../ink/ink252.xml"/><Relationship Id="rId300" Type="http://schemas.openxmlformats.org/officeDocument/2006/relationships/image" Target="../media/image226.png"/><Relationship Id="rId482" Type="http://schemas.openxmlformats.org/officeDocument/2006/relationships/customXml" Target="../ink/ink356.xml"/><Relationship Id="rId538" Type="http://schemas.openxmlformats.org/officeDocument/2006/relationships/customXml" Target="../ink/ink384.xml"/><Relationship Id="rId81" Type="http://schemas.openxmlformats.org/officeDocument/2006/relationships/image" Target="../media/image117.png"/><Relationship Id="rId135" Type="http://schemas.openxmlformats.org/officeDocument/2006/relationships/image" Target="../media/image144.png"/><Relationship Id="rId177" Type="http://schemas.openxmlformats.org/officeDocument/2006/relationships/image" Target="../media/image165.png"/><Relationship Id="rId342" Type="http://schemas.openxmlformats.org/officeDocument/2006/relationships/image" Target="../media/image247.png"/><Relationship Id="rId384" Type="http://schemas.openxmlformats.org/officeDocument/2006/relationships/image" Target="../media/image268.png"/><Relationship Id="rId591" Type="http://schemas.openxmlformats.org/officeDocument/2006/relationships/image" Target="../media/image371.png"/><Relationship Id="rId605" Type="http://schemas.openxmlformats.org/officeDocument/2006/relationships/image" Target="../media/image378.png"/><Relationship Id="rId202" Type="http://schemas.openxmlformats.org/officeDocument/2006/relationships/customXml" Target="../ink/ink215.xml"/><Relationship Id="rId244" Type="http://schemas.openxmlformats.org/officeDocument/2006/relationships/image" Target="../media/image198.png"/><Relationship Id="rId39" Type="http://schemas.openxmlformats.org/officeDocument/2006/relationships/image" Target="../media/image9610.png"/><Relationship Id="rId286" Type="http://schemas.openxmlformats.org/officeDocument/2006/relationships/image" Target="../media/image219.png"/><Relationship Id="rId451" Type="http://schemas.openxmlformats.org/officeDocument/2006/relationships/customXml" Target="../ink/ink340.xml"/><Relationship Id="rId493" Type="http://schemas.openxmlformats.org/officeDocument/2006/relationships/image" Target="../media/image322.png"/><Relationship Id="rId507" Type="http://schemas.openxmlformats.org/officeDocument/2006/relationships/image" Target="../media/image329.png"/><Relationship Id="rId549" Type="http://schemas.openxmlformats.org/officeDocument/2006/relationships/image" Target="../media/image350.png"/><Relationship Id="rId50" Type="http://schemas.openxmlformats.org/officeDocument/2006/relationships/customXml" Target="../ink/ink139.xml"/><Relationship Id="rId104" Type="http://schemas.openxmlformats.org/officeDocument/2006/relationships/customXml" Target="../ink/ink166.xml"/><Relationship Id="rId146" Type="http://schemas.openxmlformats.org/officeDocument/2006/relationships/customXml" Target="../ink/ink187.xml"/><Relationship Id="rId188" Type="http://schemas.openxmlformats.org/officeDocument/2006/relationships/customXml" Target="../ink/ink208.xml"/><Relationship Id="rId311" Type="http://schemas.openxmlformats.org/officeDocument/2006/relationships/customXml" Target="../ink/ink270.xml"/><Relationship Id="rId353" Type="http://schemas.openxmlformats.org/officeDocument/2006/relationships/customXml" Target="../ink/ink291.xml"/><Relationship Id="rId395" Type="http://schemas.openxmlformats.org/officeDocument/2006/relationships/customXml" Target="../ink/ink312.xml"/><Relationship Id="rId409" Type="http://schemas.openxmlformats.org/officeDocument/2006/relationships/customXml" Target="../ink/ink319.xml"/><Relationship Id="rId560" Type="http://schemas.openxmlformats.org/officeDocument/2006/relationships/customXml" Target="../ink/ink395.xml"/><Relationship Id="rId92" Type="http://schemas.openxmlformats.org/officeDocument/2006/relationships/customXml" Target="../ink/ink160.xml"/><Relationship Id="rId213" Type="http://schemas.openxmlformats.org/officeDocument/2006/relationships/customXml" Target="../ink/ink221.xml"/><Relationship Id="rId420" Type="http://schemas.openxmlformats.org/officeDocument/2006/relationships/image" Target="../media/image286.png"/><Relationship Id="rId255" Type="http://schemas.openxmlformats.org/officeDocument/2006/relationships/customXml" Target="../ink/ink242.xml"/><Relationship Id="rId297" Type="http://schemas.openxmlformats.org/officeDocument/2006/relationships/customXml" Target="../ink/ink263.xml"/><Relationship Id="rId462" Type="http://schemas.openxmlformats.org/officeDocument/2006/relationships/customXml" Target="../ink/ink346.xml"/><Relationship Id="rId518" Type="http://schemas.openxmlformats.org/officeDocument/2006/relationships/customXml" Target="../ink/ink374.xml"/><Relationship Id="rId115" Type="http://schemas.openxmlformats.org/officeDocument/2006/relationships/image" Target="../media/image134.png"/><Relationship Id="rId157" Type="http://schemas.openxmlformats.org/officeDocument/2006/relationships/image" Target="../media/image155.png"/><Relationship Id="rId322" Type="http://schemas.openxmlformats.org/officeDocument/2006/relationships/image" Target="../media/image237.png"/><Relationship Id="rId364" Type="http://schemas.openxmlformats.org/officeDocument/2006/relationships/image" Target="../media/image258.png"/><Relationship Id="rId61" Type="http://schemas.openxmlformats.org/officeDocument/2006/relationships/image" Target="../media/image107.png"/><Relationship Id="rId199" Type="http://schemas.openxmlformats.org/officeDocument/2006/relationships/image" Target="../media/image176.png"/><Relationship Id="rId571" Type="http://schemas.openxmlformats.org/officeDocument/2006/relationships/image" Target="../media/image361.png"/><Relationship Id="rId19" Type="http://schemas.openxmlformats.org/officeDocument/2006/relationships/image" Target="../media/image8610.png"/><Relationship Id="rId224" Type="http://schemas.openxmlformats.org/officeDocument/2006/relationships/image" Target="../media/image188.png"/><Relationship Id="rId266" Type="http://schemas.openxmlformats.org/officeDocument/2006/relationships/image" Target="../media/image209.png"/><Relationship Id="rId431" Type="http://schemas.openxmlformats.org/officeDocument/2006/relationships/customXml" Target="../ink/ink330.xml"/><Relationship Id="rId473" Type="http://schemas.openxmlformats.org/officeDocument/2006/relationships/image" Target="../media/image312.png"/><Relationship Id="rId529" Type="http://schemas.openxmlformats.org/officeDocument/2006/relationships/image" Target="../media/image340.png"/><Relationship Id="rId30" Type="http://schemas.openxmlformats.org/officeDocument/2006/relationships/customXml" Target="../ink/ink129.xml"/><Relationship Id="rId126" Type="http://schemas.openxmlformats.org/officeDocument/2006/relationships/customXml" Target="../ink/ink177.xml"/><Relationship Id="rId168" Type="http://schemas.openxmlformats.org/officeDocument/2006/relationships/customXml" Target="../ink/ink198.xml"/><Relationship Id="rId333" Type="http://schemas.openxmlformats.org/officeDocument/2006/relationships/customXml" Target="../ink/ink281.xml"/><Relationship Id="rId540" Type="http://schemas.openxmlformats.org/officeDocument/2006/relationships/customXml" Target="../ink/ink385.xml"/><Relationship Id="rId72" Type="http://schemas.openxmlformats.org/officeDocument/2006/relationships/customXml" Target="../ink/ink150.xml"/><Relationship Id="rId375" Type="http://schemas.openxmlformats.org/officeDocument/2006/relationships/customXml" Target="../ink/ink302.xml"/><Relationship Id="rId582" Type="http://schemas.openxmlformats.org/officeDocument/2006/relationships/customXml" Target="../ink/ink406.xml"/><Relationship Id="rId3" Type="http://schemas.openxmlformats.org/officeDocument/2006/relationships/image" Target="../media/image7910.png"/><Relationship Id="rId235" Type="http://schemas.openxmlformats.org/officeDocument/2006/relationships/customXml" Target="../ink/ink232.xml"/><Relationship Id="rId277" Type="http://schemas.openxmlformats.org/officeDocument/2006/relationships/customXml" Target="../ink/ink253.xml"/><Relationship Id="rId400" Type="http://schemas.openxmlformats.org/officeDocument/2006/relationships/image" Target="../media/image276.png"/><Relationship Id="rId442" Type="http://schemas.openxmlformats.org/officeDocument/2006/relationships/image" Target="../media/image297.png"/><Relationship Id="rId484" Type="http://schemas.openxmlformats.org/officeDocument/2006/relationships/customXml" Target="../ink/ink357.xml"/><Relationship Id="rId137" Type="http://schemas.openxmlformats.org/officeDocument/2006/relationships/image" Target="../media/image145.png"/><Relationship Id="rId302" Type="http://schemas.openxmlformats.org/officeDocument/2006/relationships/image" Target="../media/image227.png"/><Relationship Id="rId344" Type="http://schemas.openxmlformats.org/officeDocument/2006/relationships/image" Target="../media/image248.png"/><Relationship Id="rId41" Type="http://schemas.openxmlformats.org/officeDocument/2006/relationships/image" Target="../media/image9710.png"/><Relationship Id="rId83" Type="http://schemas.openxmlformats.org/officeDocument/2006/relationships/image" Target="../media/image118.png"/><Relationship Id="rId179" Type="http://schemas.openxmlformats.org/officeDocument/2006/relationships/image" Target="../media/image166.png"/><Relationship Id="rId386" Type="http://schemas.openxmlformats.org/officeDocument/2006/relationships/image" Target="../media/image269.png"/><Relationship Id="rId551" Type="http://schemas.openxmlformats.org/officeDocument/2006/relationships/image" Target="../media/image351.png"/><Relationship Id="rId593" Type="http://schemas.openxmlformats.org/officeDocument/2006/relationships/image" Target="../media/image372.png"/><Relationship Id="rId607" Type="http://schemas.openxmlformats.org/officeDocument/2006/relationships/image" Target="../media/image379.png"/><Relationship Id="rId190" Type="http://schemas.openxmlformats.org/officeDocument/2006/relationships/customXml" Target="../ink/ink209.xml"/><Relationship Id="rId204" Type="http://schemas.openxmlformats.org/officeDocument/2006/relationships/customXml" Target="../ink/ink216.xml"/><Relationship Id="rId246" Type="http://schemas.openxmlformats.org/officeDocument/2006/relationships/image" Target="../media/image199.png"/><Relationship Id="rId288" Type="http://schemas.openxmlformats.org/officeDocument/2006/relationships/image" Target="../media/image220.png"/><Relationship Id="rId411" Type="http://schemas.openxmlformats.org/officeDocument/2006/relationships/customXml" Target="../ink/ink320.xml"/><Relationship Id="rId453" Type="http://schemas.openxmlformats.org/officeDocument/2006/relationships/customXml" Target="../ink/ink341.xml"/><Relationship Id="rId509" Type="http://schemas.openxmlformats.org/officeDocument/2006/relationships/image" Target="../media/image330.png"/><Relationship Id="rId106" Type="http://schemas.openxmlformats.org/officeDocument/2006/relationships/customXml" Target="../ink/ink167.xml"/><Relationship Id="rId313" Type="http://schemas.openxmlformats.org/officeDocument/2006/relationships/customXml" Target="../ink/ink271.xml"/><Relationship Id="rId495" Type="http://schemas.openxmlformats.org/officeDocument/2006/relationships/image" Target="../media/image323.png"/><Relationship Id="rId10" Type="http://schemas.openxmlformats.org/officeDocument/2006/relationships/customXml" Target="../ink/ink119.xml"/><Relationship Id="rId52" Type="http://schemas.openxmlformats.org/officeDocument/2006/relationships/customXml" Target="../ink/ink140.xml"/><Relationship Id="rId94" Type="http://schemas.openxmlformats.org/officeDocument/2006/relationships/customXml" Target="../ink/ink161.xml"/><Relationship Id="rId148" Type="http://schemas.openxmlformats.org/officeDocument/2006/relationships/customXml" Target="../ink/ink188.xml"/><Relationship Id="rId355" Type="http://schemas.openxmlformats.org/officeDocument/2006/relationships/customXml" Target="../ink/ink292.xml"/><Relationship Id="rId397" Type="http://schemas.openxmlformats.org/officeDocument/2006/relationships/customXml" Target="../ink/ink313.xml"/><Relationship Id="rId520" Type="http://schemas.openxmlformats.org/officeDocument/2006/relationships/customXml" Target="../ink/ink375.xml"/><Relationship Id="rId562" Type="http://schemas.openxmlformats.org/officeDocument/2006/relationships/customXml" Target="../ink/ink396.xml"/><Relationship Id="rId215" Type="http://schemas.openxmlformats.org/officeDocument/2006/relationships/customXml" Target="../ink/ink222.xml"/><Relationship Id="rId257" Type="http://schemas.openxmlformats.org/officeDocument/2006/relationships/customXml" Target="../ink/ink243.xml"/><Relationship Id="rId422" Type="http://schemas.openxmlformats.org/officeDocument/2006/relationships/image" Target="../media/image287.png"/><Relationship Id="rId464" Type="http://schemas.openxmlformats.org/officeDocument/2006/relationships/customXml" Target="../ink/ink347.xml"/><Relationship Id="rId299" Type="http://schemas.openxmlformats.org/officeDocument/2006/relationships/customXml" Target="../ink/ink264.xml"/><Relationship Id="rId63" Type="http://schemas.openxmlformats.org/officeDocument/2006/relationships/image" Target="../media/image108.png"/><Relationship Id="rId159" Type="http://schemas.openxmlformats.org/officeDocument/2006/relationships/image" Target="../media/image156.png"/><Relationship Id="rId366" Type="http://schemas.openxmlformats.org/officeDocument/2006/relationships/image" Target="../media/image259.png"/><Relationship Id="rId573" Type="http://schemas.openxmlformats.org/officeDocument/2006/relationships/image" Target="../media/image362.png"/><Relationship Id="rId226" Type="http://schemas.openxmlformats.org/officeDocument/2006/relationships/image" Target="../media/image189.png"/><Relationship Id="rId433" Type="http://schemas.openxmlformats.org/officeDocument/2006/relationships/customXml" Target="../ink/ink331.xml"/><Relationship Id="rId74" Type="http://schemas.openxmlformats.org/officeDocument/2006/relationships/customXml" Target="../ink/ink151.xml"/><Relationship Id="rId377" Type="http://schemas.openxmlformats.org/officeDocument/2006/relationships/customXml" Target="../ink/ink303.xml"/><Relationship Id="rId500" Type="http://schemas.openxmlformats.org/officeDocument/2006/relationships/customXml" Target="../ink/ink365.xml"/><Relationship Id="rId584" Type="http://schemas.openxmlformats.org/officeDocument/2006/relationships/customXml" Target="../ink/ink407.xml"/><Relationship Id="rId5" Type="http://schemas.openxmlformats.org/officeDocument/2006/relationships/image" Target="../media/image8010.png"/><Relationship Id="rId237" Type="http://schemas.openxmlformats.org/officeDocument/2006/relationships/customXml" Target="../ink/ink233.xml"/><Relationship Id="rId444" Type="http://schemas.openxmlformats.org/officeDocument/2006/relationships/image" Target="../media/image298.png"/><Relationship Id="rId290" Type="http://schemas.openxmlformats.org/officeDocument/2006/relationships/image" Target="../media/image221.png"/><Relationship Id="rId304" Type="http://schemas.openxmlformats.org/officeDocument/2006/relationships/image" Target="../media/image228.png"/><Relationship Id="rId388" Type="http://schemas.openxmlformats.org/officeDocument/2006/relationships/image" Target="../media/image270.png"/><Relationship Id="rId511" Type="http://schemas.openxmlformats.org/officeDocument/2006/relationships/image" Target="../media/image331.png"/><Relationship Id="rId609" Type="http://schemas.openxmlformats.org/officeDocument/2006/relationships/image" Target="../media/image380.png"/><Relationship Id="rId85" Type="http://schemas.openxmlformats.org/officeDocument/2006/relationships/image" Target="../media/image119.png"/><Relationship Id="rId150" Type="http://schemas.openxmlformats.org/officeDocument/2006/relationships/customXml" Target="../ink/ink189.xml"/><Relationship Id="rId595" Type="http://schemas.openxmlformats.org/officeDocument/2006/relationships/image" Target="../media/image373.png"/><Relationship Id="rId248" Type="http://schemas.openxmlformats.org/officeDocument/2006/relationships/image" Target="../media/image200.png"/><Relationship Id="rId455" Type="http://schemas.openxmlformats.org/officeDocument/2006/relationships/customXml" Target="../ink/ink342.xml"/><Relationship Id="rId12" Type="http://schemas.openxmlformats.org/officeDocument/2006/relationships/customXml" Target="../ink/ink120.xml"/><Relationship Id="rId108" Type="http://schemas.openxmlformats.org/officeDocument/2006/relationships/customXml" Target="../ink/ink168.xml"/><Relationship Id="rId315" Type="http://schemas.openxmlformats.org/officeDocument/2006/relationships/customXml" Target="../ink/ink272.xml"/><Relationship Id="rId522" Type="http://schemas.openxmlformats.org/officeDocument/2006/relationships/customXml" Target="../ink/ink376.xml"/><Relationship Id="rId96" Type="http://schemas.openxmlformats.org/officeDocument/2006/relationships/customXml" Target="../ink/ink162.xml"/><Relationship Id="rId161" Type="http://schemas.openxmlformats.org/officeDocument/2006/relationships/image" Target="../media/image157.png"/><Relationship Id="rId399" Type="http://schemas.openxmlformats.org/officeDocument/2006/relationships/customXml" Target="../ink/ink314.xml"/><Relationship Id="rId259" Type="http://schemas.openxmlformats.org/officeDocument/2006/relationships/customXml" Target="../ink/ink244.xml"/><Relationship Id="rId466" Type="http://schemas.openxmlformats.org/officeDocument/2006/relationships/customXml" Target="../ink/ink348.xml"/><Relationship Id="rId23" Type="http://schemas.openxmlformats.org/officeDocument/2006/relationships/image" Target="../media/image8810.png"/><Relationship Id="rId119" Type="http://schemas.openxmlformats.org/officeDocument/2006/relationships/image" Target="../media/image136.png"/><Relationship Id="rId326" Type="http://schemas.openxmlformats.org/officeDocument/2006/relationships/image" Target="../media/image239.png"/><Relationship Id="rId533" Type="http://schemas.openxmlformats.org/officeDocument/2006/relationships/image" Target="../media/image342.png"/><Relationship Id="rId172" Type="http://schemas.openxmlformats.org/officeDocument/2006/relationships/customXml" Target="../ink/ink200.xml"/><Relationship Id="rId477" Type="http://schemas.openxmlformats.org/officeDocument/2006/relationships/image" Target="../media/image314.png"/><Relationship Id="rId600" Type="http://schemas.openxmlformats.org/officeDocument/2006/relationships/customXml" Target="../ink/ink415.xml"/><Relationship Id="rId337" Type="http://schemas.openxmlformats.org/officeDocument/2006/relationships/customXml" Target="../ink/ink283.xml"/><Relationship Id="rId34" Type="http://schemas.openxmlformats.org/officeDocument/2006/relationships/customXml" Target="../ink/ink131.xml"/><Relationship Id="rId544" Type="http://schemas.openxmlformats.org/officeDocument/2006/relationships/customXml" Target="../ink/ink387.xml"/><Relationship Id="rId183" Type="http://schemas.openxmlformats.org/officeDocument/2006/relationships/image" Target="../media/image168.png"/><Relationship Id="rId390" Type="http://schemas.openxmlformats.org/officeDocument/2006/relationships/image" Target="../media/image271.png"/><Relationship Id="rId404" Type="http://schemas.openxmlformats.org/officeDocument/2006/relationships/image" Target="../media/image278.png"/><Relationship Id="rId611" Type="http://schemas.openxmlformats.org/officeDocument/2006/relationships/image" Target="../media/image381.png"/><Relationship Id="rId250" Type="http://schemas.openxmlformats.org/officeDocument/2006/relationships/image" Target="../media/image201.png"/><Relationship Id="rId488" Type="http://schemas.openxmlformats.org/officeDocument/2006/relationships/customXml" Target="../ink/ink359.xml"/><Relationship Id="rId45" Type="http://schemas.openxmlformats.org/officeDocument/2006/relationships/image" Target="../media/image9910.png"/><Relationship Id="rId110" Type="http://schemas.openxmlformats.org/officeDocument/2006/relationships/customXml" Target="../ink/ink169.xml"/><Relationship Id="rId348" Type="http://schemas.openxmlformats.org/officeDocument/2006/relationships/image" Target="../media/image250.png"/><Relationship Id="rId555" Type="http://schemas.openxmlformats.org/officeDocument/2006/relationships/image" Target="../media/image353.png"/><Relationship Id="rId194" Type="http://schemas.openxmlformats.org/officeDocument/2006/relationships/customXml" Target="../ink/ink211.xml"/><Relationship Id="rId208" Type="http://schemas.openxmlformats.org/officeDocument/2006/relationships/customXml" Target="../ink/ink218.xml"/><Relationship Id="rId415" Type="http://schemas.openxmlformats.org/officeDocument/2006/relationships/customXml" Target="../ink/ink322.xml"/><Relationship Id="rId261" Type="http://schemas.openxmlformats.org/officeDocument/2006/relationships/customXml" Target="../ink/ink245.xml"/><Relationship Id="rId499" Type="http://schemas.openxmlformats.org/officeDocument/2006/relationships/image" Target="../media/image325.png"/><Relationship Id="rId56" Type="http://schemas.openxmlformats.org/officeDocument/2006/relationships/customXml" Target="../ink/ink142.xml"/><Relationship Id="rId359" Type="http://schemas.openxmlformats.org/officeDocument/2006/relationships/customXml" Target="../ink/ink294.xml"/><Relationship Id="rId566" Type="http://schemas.openxmlformats.org/officeDocument/2006/relationships/customXml" Target="../ink/ink398.xml"/><Relationship Id="rId121" Type="http://schemas.openxmlformats.org/officeDocument/2006/relationships/image" Target="../media/image137.png"/><Relationship Id="rId219" Type="http://schemas.openxmlformats.org/officeDocument/2006/relationships/customXml" Target="../ink/ink224.xml"/><Relationship Id="rId426" Type="http://schemas.openxmlformats.org/officeDocument/2006/relationships/image" Target="../media/image289.png"/></Relationships>
</file>

<file path=ppt/slides/_rels/slide4.xml.rels><?xml version="1.0" encoding="UTF-8" standalone="yes"?>
<Relationships xmlns="http://schemas.openxmlformats.org/package/2006/relationships"><Relationship Id="rId117" Type="http://schemas.openxmlformats.org/officeDocument/2006/relationships/image" Target="../media/image437.png"/><Relationship Id="rId21" Type="http://schemas.openxmlformats.org/officeDocument/2006/relationships/image" Target="../media/image391.png"/><Relationship Id="rId324" Type="http://schemas.openxmlformats.org/officeDocument/2006/relationships/image" Target="../media/image538.png"/><Relationship Id="rId531" Type="http://schemas.openxmlformats.org/officeDocument/2006/relationships/image" Target="../media/image641.png"/><Relationship Id="rId629" Type="http://schemas.openxmlformats.org/officeDocument/2006/relationships/image" Target="../media/image690.png"/><Relationship Id="rId170" Type="http://schemas.openxmlformats.org/officeDocument/2006/relationships/customXml" Target="../ink/ink507.xml"/><Relationship Id="rId268" Type="http://schemas.openxmlformats.org/officeDocument/2006/relationships/customXml" Target="../ink/ink556.xml"/><Relationship Id="rId475" Type="http://schemas.openxmlformats.org/officeDocument/2006/relationships/image" Target="../media/image613.png"/><Relationship Id="rId32" Type="http://schemas.openxmlformats.org/officeDocument/2006/relationships/image" Target="../media/image396.png"/><Relationship Id="rId128" Type="http://schemas.openxmlformats.org/officeDocument/2006/relationships/customXml" Target="../ink/ink486.xml"/><Relationship Id="rId335" Type="http://schemas.openxmlformats.org/officeDocument/2006/relationships/customXml" Target="../ink/ink590.xml"/><Relationship Id="rId542" Type="http://schemas.openxmlformats.org/officeDocument/2006/relationships/customXml" Target="../ink/ink694.xml"/><Relationship Id="rId181" Type="http://schemas.openxmlformats.org/officeDocument/2006/relationships/image" Target="../media/image468.png"/><Relationship Id="rId402" Type="http://schemas.openxmlformats.org/officeDocument/2006/relationships/customXml" Target="../ink/ink624.xml"/><Relationship Id="rId279" Type="http://schemas.openxmlformats.org/officeDocument/2006/relationships/image" Target="../media/image517.png"/><Relationship Id="rId486" Type="http://schemas.openxmlformats.org/officeDocument/2006/relationships/customXml" Target="../ink/ink666.xml"/><Relationship Id="rId43" Type="http://schemas.openxmlformats.org/officeDocument/2006/relationships/customXml" Target="../ink/ink443.xml"/><Relationship Id="rId139" Type="http://schemas.openxmlformats.org/officeDocument/2006/relationships/image" Target="../media/image447.png"/><Relationship Id="rId346" Type="http://schemas.openxmlformats.org/officeDocument/2006/relationships/customXml" Target="../ink/ink596.xml"/><Relationship Id="rId553" Type="http://schemas.openxmlformats.org/officeDocument/2006/relationships/image" Target="../media/image652.png"/><Relationship Id="rId192" Type="http://schemas.openxmlformats.org/officeDocument/2006/relationships/customXml" Target="../ink/ink518.xml"/><Relationship Id="rId206" Type="http://schemas.openxmlformats.org/officeDocument/2006/relationships/customXml" Target="../ink/ink525.xml"/><Relationship Id="rId413" Type="http://schemas.openxmlformats.org/officeDocument/2006/relationships/image" Target="../media/image582.png"/><Relationship Id="rId497" Type="http://schemas.openxmlformats.org/officeDocument/2006/relationships/image" Target="../media/image624.png"/><Relationship Id="rId620" Type="http://schemas.openxmlformats.org/officeDocument/2006/relationships/customXml" Target="../ink/ink733.xml"/><Relationship Id="rId357" Type="http://schemas.openxmlformats.org/officeDocument/2006/relationships/image" Target="../media/image554.png"/><Relationship Id="rId54" Type="http://schemas.openxmlformats.org/officeDocument/2006/relationships/image" Target="../media/image407.png"/><Relationship Id="rId217" Type="http://schemas.openxmlformats.org/officeDocument/2006/relationships/image" Target="../media/image486.png"/><Relationship Id="rId564" Type="http://schemas.openxmlformats.org/officeDocument/2006/relationships/customXml" Target="../ink/ink705.xml"/><Relationship Id="rId424" Type="http://schemas.openxmlformats.org/officeDocument/2006/relationships/customXml" Target="../ink/ink635.xml"/><Relationship Id="rId631" Type="http://schemas.openxmlformats.org/officeDocument/2006/relationships/image" Target="../media/image691.png"/><Relationship Id="rId270" Type="http://schemas.openxmlformats.org/officeDocument/2006/relationships/customXml" Target="../ink/ink557.xml"/><Relationship Id="rId65" Type="http://schemas.openxmlformats.org/officeDocument/2006/relationships/customXml" Target="../ink/ink454.xml"/><Relationship Id="rId130" Type="http://schemas.openxmlformats.org/officeDocument/2006/relationships/customXml" Target="../ink/ink487.xml"/><Relationship Id="rId368" Type="http://schemas.openxmlformats.org/officeDocument/2006/relationships/customXml" Target="../ink/ink607.xml"/><Relationship Id="rId575" Type="http://schemas.openxmlformats.org/officeDocument/2006/relationships/image" Target="../media/image663.png"/><Relationship Id="rId228" Type="http://schemas.openxmlformats.org/officeDocument/2006/relationships/customXml" Target="../ink/ink536.xml"/><Relationship Id="rId435" Type="http://schemas.openxmlformats.org/officeDocument/2006/relationships/image" Target="../media/image593.png"/><Relationship Id="rId642" Type="http://schemas.openxmlformats.org/officeDocument/2006/relationships/customXml" Target="../ink/ink744.xml"/><Relationship Id="rId281" Type="http://schemas.openxmlformats.org/officeDocument/2006/relationships/image" Target="../media/image518.png"/><Relationship Id="rId502" Type="http://schemas.openxmlformats.org/officeDocument/2006/relationships/customXml" Target="../ink/ink674.xml"/><Relationship Id="rId76" Type="http://schemas.openxmlformats.org/officeDocument/2006/relationships/image" Target="../media/image418.png"/><Relationship Id="rId141" Type="http://schemas.openxmlformats.org/officeDocument/2006/relationships/image" Target="../media/image448.png"/><Relationship Id="rId379" Type="http://schemas.openxmlformats.org/officeDocument/2006/relationships/image" Target="../media/image565.png"/><Relationship Id="rId586" Type="http://schemas.openxmlformats.org/officeDocument/2006/relationships/customXml" Target="../ink/ink716.xml"/><Relationship Id="rId7" Type="http://schemas.openxmlformats.org/officeDocument/2006/relationships/image" Target="../media/image385.png"/><Relationship Id="rId239" Type="http://schemas.openxmlformats.org/officeDocument/2006/relationships/image" Target="../media/image497.png"/><Relationship Id="rId446" Type="http://schemas.openxmlformats.org/officeDocument/2006/relationships/customXml" Target="../ink/ink646.xml"/><Relationship Id="rId292" Type="http://schemas.openxmlformats.org/officeDocument/2006/relationships/customXml" Target="../ink/ink568.xml"/><Relationship Id="rId306" Type="http://schemas.openxmlformats.org/officeDocument/2006/relationships/customXml" Target="../ink/ink575.xml"/><Relationship Id="rId87" Type="http://schemas.openxmlformats.org/officeDocument/2006/relationships/image" Target="../media/image423.png"/><Relationship Id="rId513" Type="http://schemas.openxmlformats.org/officeDocument/2006/relationships/image" Target="../media/image632.png"/><Relationship Id="rId597" Type="http://schemas.openxmlformats.org/officeDocument/2006/relationships/image" Target="../media/image674.png"/><Relationship Id="rId152" Type="http://schemas.openxmlformats.org/officeDocument/2006/relationships/customXml" Target="../ink/ink498.xml"/><Relationship Id="rId457" Type="http://schemas.openxmlformats.org/officeDocument/2006/relationships/image" Target="../media/image604.png"/><Relationship Id="rId14" Type="http://schemas.openxmlformats.org/officeDocument/2006/relationships/customXml" Target="../ink/ink428.xml"/><Relationship Id="rId317" Type="http://schemas.openxmlformats.org/officeDocument/2006/relationships/image" Target="../media/image535.png"/><Relationship Id="rId524" Type="http://schemas.openxmlformats.org/officeDocument/2006/relationships/customXml" Target="../ink/ink685.xml"/><Relationship Id="rId98" Type="http://schemas.openxmlformats.org/officeDocument/2006/relationships/customXml" Target="../ink/ink471.xml"/><Relationship Id="rId163" Type="http://schemas.openxmlformats.org/officeDocument/2006/relationships/image" Target="../media/image459.png"/><Relationship Id="rId370" Type="http://schemas.openxmlformats.org/officeDocument/2006/relationships/customXml" Target="../ink/ink608.xml"/><Relationship Id="rId230" Type="http://schemas.openxmlformats.org/officeDocument/2006/relationships/customXml" Target="../ink/ink537.xml"/><Relationship Id="rId468" Type="http://schemas.openxmlformats.org/officeDocument/2006/relationships/customXml" Target="../ink/ink657.xml"/><Relationship Id="rId25" Type="http://schemas.openxmlformats.org/officeDocument/2006/relationships/image" Target="../media/image393.png"/><Relationship Id="rId328" Type="http://schemas.openxmlformats.org/officeDocument/2006/relationships/image" Target="../media/image540.png"/><Relationship Id="rId535" Type="http://schemas.openxmlformats.org/officeDocument/2006/relationships/image" Target="../media/image643.png"/><Relationship Id="rId174" Type="http://schemas.openxmlformats.org/officeDocument/2006/relationships/customXml" Target="../ink/ink509.xml"/><Relationship Id="rId381" Type="http://schemas.openxmlformats.org/officeDocument/2006/relationships/image" Target="../media/image566.png"/><Relationship Id="rId602" Type="http://schemas.openxmlformats.org/officeDocument/2006/relationships/customXml" Target="../ink/ink724.xml"/><Relationship Id="rId241" Type="http://schemas.openxmlformats.org/officeDocument/2006/relationships/image" Target="../media/image498.png"/><Relationship Id="rId479" Type="http://schemas.openxmlformats.org/officeDocument/2006/relationships/image" Target="../media/image615.png"/><Relationship Id="rId36" Type="http://schemas.openxmlformats.org/officeDocument/2006/relationships/image" Target="../media/image398.png"/><Relationship Id="rId339" Type="http://schemas.openxmlformats.org/officeDocument/2006/relationships/image" Target="../media/image545.png"/><Relationship Id="rId546" Type="http://schemas.openxmlformats.org/officeDocument/2006/relationships/customXml" Target="../ink/ink696.xml"/><Relationship Id="rId101" Type="http://schemas.openxmlformats.org/officeDocument/2006/relationships/image" Target="../media/image429.png"/><Relationship Id="rId185" Type="http://schemas.openxmlformats.org/officeDocument/2006/relationships/image" Target="../media/image470.png"/><Relationship Id="rId406" Type="http://schemas.openxmlformats.org/officeDocument/2006/relationships/customXml" Target="../ink/ink626.xml"/><Relationship Id="rId392" Type="http://schemas.openxmlformats.org/officeDocument/2006/relationships/customXml" Target="../ink/ink619.xml"/><Relationship Id="rId613" Type="http://schemas.openxmlformats.org/officeDocument/2006/relationships/image" Target="../media/image682.png"/><Relationship Id="rId252" Type="http://schemas.openxmlformats.org/officeDocument/2006/relationships/customXml" Target="../ink/ink548.xml"/><Relationship Id="rId47" Type="http://schemas.openxmlformats.org/officeDocument/2006/relationships/customXml" Target="../ink/ink445.xml"/><Relationship Id="rId112" Type="http://schemas.openxmlformats.org/officeDocument/2006/relationships/customXml" Target="../ink/ink478.xml"/><Relationship Id="rId557" Type="http://schemas.openxmlformats.org/officeDocument/2006/relationships/image" Target="../media/image654.png"/><Relationship Id="rId196" Type="http://schemas.openxmlformats.org/officeDocument/2006/relationships/customXml" Target="../ink/ink520.xml"/><Relationship Id="rId417" Type="http://schemas.openxmlformats.org/officeDocument/2006/relationships/image" Target="../media/image584.png"/><Relationship Id="rId459" Type="http://schemas.openxmlformats.org/officeDocument/2006/relationships/image" Target="../media/image605.png"/><Relationship Id="rId624" Type="http://schemas.openxmlformats.org/officeDocument/2006/relationships/customXml" Target="../ink/ink735.xml"/><Relationship Id="rId16" Type="http://schemas.openxmlformats.org/officeDocument/2006/relationships/customXml" Target="../ink/ink429.xml"/><Relationship Id="rId221" Type="http://schemas.openxmlformats.org/officeDocument/2006/relationships/image" Target="../media/image488.png"/><Relationship Id="rId263" Type="http://schemas.openxmlformats.org/officeDocument/2006/relationships/image" Target="../media/image509.png"/><Relationship Id="rId319" Type="http://schemas.openxmlformats.org/officeDocument/2006/relationships/image" Target="../media/image536.png"/><Relationship Id="rId470" Type="http://schemas.openxmlformats.org/officeDocument/2006/relationships/customXml" Target="../ink/ink658.xml"/><Relationship Id="rId526" Type="http://schemas.openxmlformats.org/officeDocument/2006/relationships/customXml" Target="../ink/ink686.xml"/><Relationship Id="rId58" Type="http://schemas.openxmlformats.org/officeDocument/2006/relationships/image" Target="../media/image409.png"/><Relationship Id="rId123" Type="http://schemas.openxmlformats.org/officeDocument/2006/relationships/image" Target="../media/image440.png"/><Relationship Id="rId330" Type="http://schemas.openxmlformats.org/officeDocument/2006/relationships/image" Target="../media/image541.png"/><Relationship Id="rId568" Type="http://schemas.openxmlformats.org/officeDocument/2006/relationships/customXml" Target="../ink/ink707.xml"/><Relationship Id="rId165" Type="http://schemas.openxmlformats.org/officeDocument/2006/relationships/image" Target="../media/image460.png"/><Relationship Id="rId372" Type="http://schemas.openxmlformats.org/officeDocument/2006/relationships/customXml" Target="../ink/ink609.xml"/><Relationship Id="rId428" Type="http://schemas.openxmlformats.org/officeDocument/2006/relationships/customXml" Target="../ink/ink637.xml"/><Relationship Id="rId635" Type="http://schemas.openxmlformats.org/officeDocument/2006/relationships/image" Target="../media/image693.png"/><Relationship Id="rId232" Type="http://schemas.openxmlformats.org/officeDocument/2006/relationships/customXml" Target="../ink/ink538.xml"/><Relationship Id="rId274" Type="http://schemas.openxmlformats.org/officeDocument/2006/relationships/customXml" Target="../ink/ink559.xml"/><Relationship Id="rId481" Type="http://schemas.openxmlformats.org/officeDocument/2006/relationships/image" Target="../media/image616.png"/><Relationship Id="rId27" Type="http://schemas.openxmlformats.org/officeDocument/2006/relationships/image" Target="../media/image394.png"/><Relationship Id="rId69" Type="http://schemas.openxmlformats.org/officeDocument/2006/relationships/customXml" Target="../ink/ink456.xml"/><Relationship Id="rId134" Type="http://schemas.openxmlformats.org/officeDocument/2006/relationships/customXml" Target="../ink/ink489.xml"/><Relationship Id="rId537" Type="http://schemas.openxmlformats.org/officeDocument/2006/relationships/image" Target="../media/image644.png"/><Relationship Id="rId579" Type="http://schemas.openxmlformats.org/officeDocument/2006/relationships/image" Target="../media/image665.png"/><Relationship Id="rId80" Type="http://schemas.openxmlformats.org/officeDocument/2006/relationships/image" Target="../media/image420.png"/><Relationship Id="rId176" Type="http://schemas.openxmlformats.org/officeDocument/2006/relationships/customXml" Target="../ink/ink510.xml"/><Relationship Id="rId341" Type="http://schemas.openxmlformats.org/officeDocument/2006/relationships/image" Target="../media/image546.png"/><Relationship Id="rId383" Type="http://schemas.openxmlformats.org/officeDocument/2006/relationships/image" Target="../media/image567.png"/><Relationship Id="rId439" Type="http://schemas.openxmlformats.org/officeDocument/2006/relationships/image" Target="../media/image595.png"/><Relationship Id="rId590" Type="http://schemas.openxmlformats.org/officeDocument/2006/relationships/customXml" Target="../ink/ink718.xml"/><Relationship Id="rId604" Type="http://schemas.openxmlformats.org/officeDocument/2006/relationships/customXml" Target="../ink/ink725.xml"/><Relationship Id="rId646" Type="http://schemas.openxmlformats.org/officeDocument/2006/relationships/customXml" Target="../ink/ink746.xml"/><Relationship Id="rId201" Type="http://schemas.openxmlformats.org/officeDocument/2006/relationships/image" Target="../media/image478.png"/><Relationship Id="rId243" Type="http://schemas.openxmlformats.org/officeDocument/2006/relationships/image" Target="../media/image499.png"/><Relationship Id="rId285" Type="http://schemas.openxmlformats.org/officeDocument/2006/relationships/image" Target="../media/image520.png"/><Relationship Id="rId450" Type="http://schemas.openxmlformats.org/officeDocument/2006/relationships/customXml" Target="../ink/ink648.xml"/><Relationship Id="rId506" Type="http://schemas.openxmlformats.org/officeDocument/2006/relationships/customXml" Target="../ink/ink676.xml"/><Relationship Id="rId38" Type="http://schemas.openxmlformats.org/officeDocument/2006/relationships/image" Target="../media/image399.png"/><Relationship Id="rId103" Type="http://schemas.openxmlformats.org/officeDocument/2006/relationships/image" Target="../media/image430.png"/><Relationship Id="rId310" Type="http://schemas.openxmlformats.org/officeDocument/2006/relationships/customXml" Target="../ink/ink577.xml"/><Relationship Id="rId492" Type="http://schemas.openxmlformats.org/officeDocument/2006/relationships/customXml" Target="../ink/ink669.xml"/><Relationship Id="rId548" Type="http://schemas.openxmlformats.org/officeDocument/2006/relationships/customXml" Target="../ink/ink697.xml"/><Relationship Id="rId91" Type="http://schemas.openxmlformats.org/officeDocument/2006/relationships/image" Target="../media/image425.png"/><Relationship Id="rId145" Type="http://schemas.openxmlformats.org/officeDocument/2006/relationships/image" Target="../media/image450.png"/><Relationship Id="rId187" Type="http://schemas.openxmlformats.org/officeDocument/2006/relationships/image" Target="../media/image471.png"/><Relationship Id="rId352" Type="http://schemas.openxmlformats.org/officeDocument/2006/relationships/customXml" Target="../ink/ink599.xml"/><Relationship Id="rId394" Type="http://schemas.openxmlformats.org/officeDocument/2006/relationships/customXml" Target="../ink/ink620.xml"/><Relationship Id="rId408" Type="http://schemas.openxmlformats.org/officeDocument/2006/relationships/customXml" Target="../ink/ink627.xml"/><Relationship Id="rId615" Type="http://schemas.openxmlformats.org/officeDocument/2006/relationships/image" Target="../media/image683.png"/><Relationship Id="rId212" Type="http://schemas.openxmlformats.org/officeDocument/2006/relationships/customXml" Target="../ink/ink528.xml"/><Relationship Id="rId254" Type="http://schemas.openxmlformats.org/officeDocument/2006/relationships/customXml" Target="../ink/ink549.xml"/><Relationship Id="rId49" Type="http://schemas.openxmlformats.org/officeDocument/2006/relationships/customXml" Target="../ink/ink446.xml"/><Relationship Id="rId114" Type="http://schemas.openxmlformats.org/officeDocument/2006/relationships/customXml" Target="../ink/ink479.xml"/><Relationship Id="rId296" Type="http://schemas.openxmlformats.org/officeDocument/2006/relationships/customXml" Target="../ink/ink570.xml"/><Relationship Id="rId461" Type="http://schemas.openxmlformats.org/officeDocument/2006/relationships/image" Target="../media/image606.png"/><Relationship Id="rId517" Type="http://schemas.openxmlformats.org/officeDocument/2006/relationships/image" Target="../media/image634.png"/><Relationship Id="rId559" Type="http://schemas.openxmlformats.org/officeDocument/2006/relationships/image" Target="../media/image655.png"/><Relationship Id="rId60" Type="http://schemas.openxmlformats.org/officeDocument/2006/relationships/image" Target="../media/image410.png"/><Relationship Id="rId156" Type="http://schemas.openxmlformats.org/officeDocument/2006/relationships/customXml" Target="../ink/ink500.xml"/><Relationship Id="rId198" Type="http://schemas.openxmlformats.org/officeDocument/2006/relationships/customXml" Target="../ink/ink521.xml"/><Relationship Id="rId321" Type="http://schemas.openxmlformats.org/officeDocument/2006/relationships/image" Target="../media/image537.png"/><Relationship Id="rId363" Type="http://schemas.openxmlformats.org/officeDocument/2006/relationships/image" Target="../media/image557.png"/><Relationship Id="rId419" Type="http://schemas.openxmlformats.org/officeDocument/2006/relationships/image" Target="../media/image585.png"/><Relationship Id="rId570" Type="http://schemas.openxmlformats.org/officeDocument/2006/relationships/customXml" Target="../ink/ink708.xml"/><Relationship Id="rId626" Type="http://schemas.openxmlformats.org/officeDocument/2006/relationships/customXml" Target="../ink/ink736.xml"/><Relationship Id="rId223" Type="http://schemas.openxmlformats.org/officeDocument/2006/relationships/image" Target="../media/image489.png"/><Relationship Id="rId430" Type="http://schemas.openxmlformats.org/officeDocument/2006/relationships/customXml" Target="../ink/ink638.xml"/><Relationship Id="rId18" Type="http://schemas.openxmlformats.org/officeDocument/2006/relationships/customXml" Target="../ink/ink430.xml"/><Relationship Id="rId265" Type="http://schemas.openxmlformats.org/officeDocument/2006/relationships/image" Target="../media/image510.png"/><Relationship Id="rId472" Type="http://schemas.openxmlformats.org/officeDocument/2006/relationships/customXml" Target="../ink/ink659.xml"/><Relationship Id="rId528" Type="http://schemas.openxmlformats.org/officeDocument/2006/relationships/customXml" Target="../ink/ink687.xml"/><Relationship Id="rId125" Type="http://schemas.openxmlformats.org/officeDocument/2006/relationships/image" Target="../media/image441.png"/><Relationship Id="rId167" Type="http://schemas.openxmlformats.org/officeDocument/2006/relationships/image" Target="../media/image461.png"/><Relationship Id="rId332" Type="http://schemas.openxmlformats.org/officeDocument/2006/relationships/image" Target="../media/image542.png"/><Relationship Id="rId374" Type="http://schemas.openxmlformats.org/officeDocument/2006/relationships/customXml" Target="../ink/ink610.xml"/><Relationship Id="rId581" Type="http://schemas.openxmlformats.org/officeDocument/2006/relationships/image" Target="../media/image666.png"/><Relationship Id="rId71" Type="http://schemas.openxmlformats.org/officeDocument/2006/relationships/customXml" Target="../ink/ink457.xml"/><Relationship Id="rId234" Type="http://schemas.openxmlformats.org/officeDocument/2006/relationships/customXml" Target="../ink/ink539.xml"/><Relationship Id="rId637" Type="http://schemas.openxmlformats.org/officeDocument/2006/relationships/image" Target="../media/image694.png"/><Relationship Id="rId2" Type="http://schemas.openxmlformats.org/officeDocument/2006/relationships/customXml" Target="../ink/ink422.xml"/><Relationship Id="rId29" Type="http://schemas.openxmlformats.org/officeDocument/2006/relationships/customXml" Target="../ink/ink436.xml"/><Relationship Id="rId276" Type="http://schemas.openxmlformats.org/officeDocument/2006/relationships/customXml" Target="../ink/ink560.xml"/><Relationship Id="rId441" Type="http://schemas.openxmlformats.org/officeDocument/2006/relationships/image" Target="../media/image596.png"/><Relationship Id="rId483" Type="http://schemas.openxmlformats.org/officeDocument/2006/relationships/image" Target="../media/image617.png"/><Relationship Id="rId539" Type="http://schemas.openxmlformats.org/officeDocument/2006/relationships/image" Target="../media/image645.png"/><Relationship Id="rId40" Type="http://schemas.openxmlformats.org/officeDocument/2006/relationships/image" Target="../media/image400.png"/><Relationship Id="rId136" Type="http://schemas.openxmlformats.org/officeDocument/2006/relationships/customXml" Target="../ink/ink490.xml"/><Relationship Id="rId178" Type="http://schemas.openxmlformats.org/officeDocument/2006/relationships/customXml" Target="../ink/ink511.xml"/><Relationship Id="rId301" Type="http://schemas.openxmlformats.org/officeDocument/2006/relationships/image" Target="../media/image528.png"/><Relationship Id="rId343" Type="http://schemas.openxmlformats.org/officeDocument/2006/relationships/image" Target="../media/image547.png"/><Relationship Id="rId550" Type="http://schemas.openxmlformats.org/officeDocument/2006/relationships/customXml" Target="../ink/ink698.xml"/><Relationship Id="rId82" Type="http://schemas.openxmlformats.org/officeDocument/2006/relationships/image" Target="../media/image421.png"/><Relationship Id="rId203" Type="http://schemas.openxmlformats.org/officeDocument/2006/relationships/image" Target="../media/image479.png"/><Relationship Id="rId385" Type="http://schemas.openxmlformats.org/officeDocument/2006/relationships/image" Target="../media/image568.png"/><Relationship Id="rId592" Type="http://schemas.openxmlformats.org/officeDocument/2006/relationships/customXml" Target="../ink/ink719.xml"/><Relationship Id="rId606" Type="http://schemas.openxmlformats.org/officeDocument/2006/relationships/customXml" Target="../ink/ink726.xml"/><Relationship Id="rId245" Type="http://schemas.openxmlformats.org/officeDocument/2006/relationships/image" Target="../media/image500.png"/><Relationship Id="rId287" Type="http://schemas.openxmlformats.org/officeDocument/2006/relationships/image" Target="../media/image521.png"/><Relationship Id="rId410" Type="http://schemas.openxmlformats.org/officeDocument/2006/relationships/customXml" Target="../ink/ink628.xml"/><Relationship Id="rId452" Type="http://schemas.openxmlformats.org/officeDocument/2006/relationships/customXml" Target="../ink/ink649.xml"/><Relationship Id="rId494" Type="http://schemas.openxmlformats.org/officeDocument/2006/relationships/customXml" Target="../ink/ink670.xml"/><Relationship Id="rId508" Type="http://schemas.openxmlformats.org/officeDocument/2006/relationships/customXml" Target="../ink/ink677.xml"/><Relationship Id="rId105" Type="http://schemas.openxmlformats.org/officeDocument/2006/relationships/image" Target="../media/image431.png"/><Relationship Id="rId147" Type="http://schemas.openxmlformats.org/officeDocument/2006/relationships/image" Target="../media/image451.png"/><Relationship Id="rId312" Type="http://schemas.openxmlformats.org/officeDocument/2006/relationships/customXml" Target="../ink/ink578.xml"/><Relationship Id="rId354" Type="http://schemas.openxmlformats.org/officeDocument/2006/relationships/customXml" Target="../ink/ink600.xml"/><Relationship Id="rId51" Type="http://schemas.openxmlformats.org/officeDocument/2006/relationships/customXml" Target="../ink/ink447.xml"/><Relationship Id="rId93" Type="http://schemas.openxmlformats.org/officeDocument/2006/relationships/image" Target="../media/image426.png"/><Relationship Id="rId189" Type="http://schemas.openxmlformats.org/officeDocument/2006/relationships/image" Target="../media/image472.png"/><Relationship Id="rId396" Type="http://schemas.openxmlformats.org/officeDocument/2006/relationships/customXml" Target="../ink/ink621.xml"/><Relationship Id="rId561" Type="http://schemas.openxmlformats.org/officeDocument/2006/relationships/image" Target="../media/image656.png"/><Relationship Id="rId617" Type="http://schemas.openxmlformats.org/officeDocument/2006/relationships/image" Target="../media/image684.png"/><Relationship Id="rId214" Type="http://schemas.openxmlformats.org/officeDocument/2006/relationships/customXml" Target="../ink/ink529.xml"/><Relationship Id="rId256" Type="http://schemas.openxmlformats.org/officeDocument/2006/relationships/customXml" Target="../ink/ink550.xml"/><Relationship Id="rId298" Type="http://schemas.openxmlformats.org/officeDocument/2006/relationships/customXml" Target="../ink/ink571.xml"/><Relationship Id="rId421" Type="http://schemas.openxmlformats.org/officeDocument/2006/relationships/image" Target="../media/image586.png"/><Relationship Id="rId463" Type="http://schemas.openxmlformats.org/officeDocument/2006/relationships/image" Target="../media/image607.png"/><Relationship Id="rId519" Type="http://schemas.openxmlformats.org/officeDocument/2006/relationships/image" Target="../media/image635.png"/><Relationship Id="rId116" Type="http://schemas.openxmlformats.org/officeDocument/2006/relationships/customXml" Target="../ink/ink480.xml"/><Relationship Id="rId158" Type="http://schemas.openxmlformats.org/officeDocument/2006/relationships/customXml" Target="../ink/ink501.xml"/><Relationship Id="rId323" Type="http://schemas.openxmlformats.org/officeDocument/2006/relationships/customXml" Target="../ink/ink584.xml"/><Relationship Id="rId530" Type="http://schemas.openxmlformats.org/officeDocument/2006/relationships/customXml" Target="../ink/ink688.xml"/><Relationship Id="rId20" Type="http://schemas.openxmlformats.org/officeDocument/2006/relationships/customXml" Target="../ink/ink431.xml"/><Relationship Id="rId62" Type="http://schemas.openxmlformats.org/officeDocument/2006/relationships/image" Target="../media/image411.png"/><Relationship Id="rId365" Type="http://schemas.openxmlformats.org/officeDocument/2006/relationships/image" Target="../media/image558.png"/><Relationship Id="rId572" Type="http://schemas.openxmlformats.org/officeDocument/2006/relationships/customXml" Target="../ink/ink709.xml"/><Relationship Id="rId628" Type="http://schemas.openxmlformats.org/officeDocument/2006/relationships/customXml" Target="../ink/ink737.xml"/><Relationship Id="rId225" Type="http://schemas.openxmlformats.org/officeDocument/2006/relationships/image" Target="../media/image490.png"/><Relationship Id="rId267" Type="http://schemas.openxmlformats.org/officeDocument/2006/relationships/image" Target="../media/image511.png"/><Relationship Id="rId432" Type="http://schemas.openxmlformats.org/officeDocument/2006/relationships/customXml" Target="../ink/ink639.xml"/><Relationship Id="rId474" Type="http://schemas.openxmlformats.org/officeDocument/2006/relationships/customXml" Target="../ink/ink660.xml"/><Relationship Id="rId127" Type="http://schemas.openxmlformats.org/officeDocument/2006/relationships/image" Target="../media/image442.png"/><Relationship Id="rId31" Type="http://schemas.openxmlformats.org/officeDocument/2006/relationships/customXml" Target="../ink/ink437.xml"/><Relationship Id="rId73" Type="http://schemas.openxmlformats.org/officeDocument/2006/relationships/customXml" Target="../ink/ink458.xml"/><Relationship Id="rId169" Type="http://schemas.openxmlformats.org/officeDocument/2006/relationships/image" Target="../media/image462.png"/><Relationship Id="rId334" Type="http://schemas.openxmlformats.org/officeDocument/2006/relationships/image" Target="../media/image543.png"/><Relationship Id="rId376" Type="http://schemas.openxmlformats.org/officeDocument/2006/relationships/customXml" Target="../ink/ink611.xml"/><Relationship Id="rId541" Type="http://schemas.openxmlformats.org/officeDocument/2006/relationships/image" Target="../media/image646.png"/><Relationship Id="rId583" Type="http://schemas.openxmlformats.org/officeDocument/2006/relationships/image" Target="../media/image667.png"/><Relationship Id="rId639" Type="http://schemas.openxmlformats.org/officeDocument/2006/relationships/image" Target="../media/image695.png"/><Relationship Id="rId4" Type="http://schemas.openxmlformats.org/officeDocument/2006/relationships/customXml" Target="../ink/ink423.xml"/><Relationship Id="rId180" Type="http://schemas.openxmlformats.org/officeDocument/2006/relationships/customXml" Target="../ink/ink512.xml"/><Relationship Id="rId236" Type="http://schemas.openxmlformats.org/officeDocument/2006/relationships/customXml" Target="../ink/ink540.xml"/><Relationship Id="rId278" Type="http://schemas.openxmlformats.org/officeDocument/2006/relationships/customXml" Target="../ink/ink561.xml"/><Relationship Id="rId401" Type="http://schemas.openxmlformats.org/officeDocument/2006/relationships/image" Target="../media/image576.png"/><Relationship Id="rId443" Type="http://schemas.openxmlformats.org/officeDocument/2006/relationships/image" Target="../media/image597.png"/><Relationship Id="rId303" Type="http://schemas.openxmlformats.org/officeDocument/2006/relationships/image" Target="../media/image529.png"/><Relationship Id="rId485" Type="http://schemas.openxmlformats.org/officeDocument/2006/relationships/image" Target="../media/image618.png"/><Relationship Id="rId42" Type="http://schemas.openxmlformats.org/officeDocument/2006/relationships/image" Target="../media/image401.png"/><Relationship Id="rId84" Type="http://schemas.openxmlformats.org/officeDocument/2006/relationships/image" Target="../media/image422.png"/><Relationship Id="rId138" Type="http://schemas.openxmlformats.org/officeDocument/2006/relationships/customXml" Target="../ink/ink491.xml"/><Relationship Id="rId345" Type="http://schemas.openxmlformats.org/officeDocument/2006/relationships/image" Target="../media/image548.png"/><Relationship Id="rId387" Type="http://schemas.openxmlformats.org/officeDocument/2006/relationships/image" Target="../media/image569.png"/><Relationship Id="rId510" Type="http://schemas.openxmlformats.org/officeDocument/2006/relationships/customXml" Target="../ink/ink678.xml"/><Relationship Id="rId552" Type="http://schemas.openxmlformats.org/officeDocument/2006/relationships/customXml" Target="../ink/ink699.xml"/><Relationship Id="rId594" Type="http://schemas.openxmlformats.org/officeDocument/2006/relationships/customXml" Target="../ink/ink720.xml"/><Relationship Id="rId608" Type="http://schemas.openxmlformats.org/officeDocument/2006/relationships/customXml" Target="../ink/ink727.xml"/><Relationship Id="rId191" Type="http://schemas.openxmlformats.org/officeDocument/2006/relationships/image" Target="../media/image473.png"/><Relationship Id="rId205" Type="http://schemas.openxmlformats.org/officeDocument/2006/relationships/image" Target="../media/image480.png"/><Relationship Id="rId247" Type="http://schemas.openxmlformats.org/officeDocument/2006/relationships/image" Target="../media/image501.png"/><Relationship Id="rId412" Type="http://schemas.openxmlformats.org/officeDocument/2006/relationships/customXml" Target="../ink/ink629.xml"/><Relationship Id="rId107" Type="http://schemas.openxmlformats.org/officeDocument/2006/relationships/image" Target="../media/image432.png"/><Relationship Id="rId289" Type="http://schemas.openxmlformats.org/officeDocument/2006/relationships/image" Target="../media/image522.png"/><Relationship Id="rId454" Type="http://schemas.openxmlformats.org/officeDocument/2006/relationships/customXml" Target="../ink/ink650.xml"/><Relationship Id="rId496" Type="http://schemas.openxmlformats.org/officeDocument/2006/relationships/customXml" Target="../ink/ink671.xml"/><Relationship Id="rId11" Type="http://schemas.openxmlformats.org/officeDocument/2006/relationships/image" Target="../media/image387.png"/><Relationship Id="rId53" Type="http://schemas.openxmlformats.org/officeDocument/2006/relationships/customXml" Target="../ink/ink448.xml"/><Relationship Id="rId149" Type="http://schemas.openxmlformats.org/officeDocument/2006/relationships/image" Target="../media/image452.png"/><Relationship Id="rId314" Type="http://schemas.openxmlformats.org/officeDocument/2006/relationships/customXml" Target="../ink/ink579.xml"/><Relationship Id="rId356" Type="http://schemas.openxmlformats.org/officeDocument/2006/relationships/customXml" Target="../ink/ink601.xml"/><Relationship Id="rId398" Type="http://schemas.openxmlformats.org/officeDocument/2006/relationships/customXml" Target="../ink/ink622.xml"/><Relationship Id="rId521" Type="http://schemas.openxmlformats.org/officeDocument/2006/relationships/image" Target="../media/image636.png"/><Relationship Id="rId563" Type="http://schemas.openxmlformats.org/officeDocument/2006/relationships/image" Target="../media/image657.png"/><Relationship Id="rId619" Type="http://schemas.openxmlformats.org/officeDocument/2006/relationships/image" Target="../media/image685.png"/><Relationship Id="rId95" Type="http://schemas.openxmlformats.org/officeDocument/2006/relationships/image" Target="../media/image16.png"/><Relationship Id="rId160" Type="http://schemas.openxmlformats.org/officeDocument/2006/relationships/customXml" Target="../ink/ink502.xml"/><Relationship Id="rId216" Type="http://schemas.openxmlformats.org/officeDocument/2006/relationships/customXml" Target="../ink/ink530.xml"/><Relationship Id="rId423" Type="http://schemas.openxmlformats.org/officeDocument/2006/relationships/image" Target="../media/image587.png"/><Relationship Id="rId258" Type="http://schemas.openxmlformats.org/officeDocument/2006/relationships/customXml" Target="../ink/ink551.xml"/><Relationship Id="rId465" Type="http://schemas.openxmlformats.org/officeDocument/2006/relationships/image" Target="../media/image608.png"/><Relationship Id="rId630" Type="http://schemas.openxmlformats.org/officeDocument/2006/relationships/customXml" Target="../ink/ink738.xml"/><Relationship Id="rId22" Type="http://schemas.openxmlformats.org/officeDocument/2006/relationships/customXml" Target="../ink/ink432.xml"/><Relationship Id="rId64" Type="http://schemas.openxmlformats.org/officeDocument/2006/relationships/image" Target="../media/image412.png"/><Relationship Id="rId118" Type="http://schemas.openxmlformats.org/officeDocument/2006/relationships/customXml" Target="../ink/ink481.xml"/><Relationship Id="rId325" Type="http://schemas.openxmlformats.org/officeDocument/2006/relationships/customXml" Target="../ink/ink585.xml"/><Relationship Id="rId367" Type="http://schemas.openxmlformats.org/officeDocument/2006/relationships/image" Target="../media/image559.png"/><Relationship Id="rId532" Type="http://schemas.openxmlformats.org/officeDocument/2006/relationships/customXml" Target="../ink/ink689.xml"/><Relationship Id="rId574" Type="http://schemas.openxmlformats.org/officeDocument/2006/relationships/customXml" Target="../ink/ink710.xml"/><Relationship Id="rId171" Type="http://schemas.openxmlformats.org/officeDocument/2006/relationships/image" Target="../media/image463.png"/><Relationship Id="rId227" Type="http://schemas.openxmlformats.org/officeDocument/2006/relationships/image" Target="../media/image491.png"/><Relationship Id="rId269" Type="http://schemas.openxmlformats.org/officeDocument/2006/relationships/image" Target="../media/image512.png"/><Relationship Id="rId434" Type="http://schemas.openxmlformats.org/officeDocument/2006/relationships/customXml" Target="../ink/ink640.xml"/><Relationship Id="rId476" Type="http://schemas.openxmlformats.org/officeDocument/2006/relationships/customXml" Target="../ink/ink661.xml"/><Relationship Id="rId641" Type="http://schemas.openxmlformats.org/officeDocument/2006/relationships/image" Target="../media/image696.png"/><Relationship Id="rId33" Type="http://schemas.openxmlformats.org/officeDocument/2006/relationships/customXml" Target="../ink/ink438.xml"/><Relationship Id="rId129" Type="http://schemas.openxmlformats.org/officeDocument/2006/relationships/image" Target="../media/image57.png"/><Relationship Id="rId280" Type="http://schemas.openxmlformats.org/officeDocument/2006/relationships/customXml" Target="../ink/ink562.xml"/><Relationship Id="rId336" Type="http://schemas.openxmlformats.org/officeDocument/2006/relationships/customXml" Target="../ink/ink591.xml"/><Relationship Id="rId501" Type="http://schemas.openxmlformats.org/officeDocument/2006/relationships/image" Target="../media/image626.png"/><Relationship Id="rId543" Type="http://schemas.openxmlformats.org/officeDocument/2006/relationships/image" Target="../media/image647.png"/><Relationship Id="rId75" Type="http://schemas.openxmlformats.org/officeDocument/2006/relationships/customXml" Target="../ink/ink459.xml"/><Relationship Id="rId140" Type="http://schemas.openxmlformats.org/officeDocument/2006/relationships/customXml" Target="../ink/ink492.xml"/><Relationship Id="rId182" Type="http://schemas.openxmlformats.org/officeDocument/2006/relationships/customXml" Target="../ink/ink513.xml"/><Relationship Id="rId378" Type="http://schemas.openxmlformats.org/officeDocument/2006/relationships/customXml" Target="../ink/ink612.xml"/><Relationship Id="rId403" Type="http://schemas.openxmlformats.org/officeDocument/2006/relationships/image" Target="../media/image577.png"/><Relationship Id="rId585" Type="http://schemas.openxmlformats.org/officeDocument/2006/relationships/image" Target="../media/image668.png"/><Relationship Id="rId6" Type="http://schemas.openxmlformats.org/officeDocument/2006/relationships/customXml" Target="../ink/ink424.xml"/><Relationship Id="rId238" Type="http://schemas.openxmlformats.org/officeDocument/2006/relationships/customXml" Target="../ink/ink541.xml"/><Relationship Id="rId445" Type="http://schemas.openxmlformats.org/officeDocument/2006/relationships/image" Target="../media/image598.png"/><Relationship Id="rId487" Type="http://schemas.openxmlformats.org/officeDocument/2006/relationships/image" Target="../media/image619.png"/><Relationship Id="rId610" Type="http://schemas.openxmlformats.org/officeDocument/2006/relationships/customXml" Target="../ink/ink728.xml"/><Relationship Id="rId291" Type="http://schemas.openxmlformats.org/officeDocument/2006/relationships/image" Target="../media/image523.png"/><Relationship Id="rId305" Type="http://schemas.openxmlformats.org/officeDocument/2006/relationships/image" Target="../media/image530.png"/><Relationship Id="rId347" Type="http://schemas.openxmlformats.org/officeDocument/2006/relationships/image" Target="../media/image549.png"/><Relationship Id="rId512" Type="http://schemas.openxmlformats.org/officeDocument/2006/relationships/customXml" Target="../ink/ink679.xml"/><Relationship Id="rId44" Type="http://schemas.openxmlformats.org/officeDocument/2006/relationships/image" Target="../media/image402.png"/><Relationship Id="rId86" Type="http://schemas.openxmlformats.org/officeDocument/2006/relationships/customXml" Target="../ink/ink465.xml"/><Relationship Id="rId151" Type="http://schemas.openxmlformats.org/officeDocument/2006/relationships/image" Target="../media/image453.png"/><Relationship Id="rId389" Type="http://schemas.openxmlformats.org/officeDocument/2006/relationships/image" Target="../media/image570.png"/><Relationship Id="rId554" Type="http://schemas.openxmlformats.org/officeDocument/2006/relationships/customXml" Target="../ink/ink700.xml"/><Relationship Id="rId596" Type="http://schemas.openxmlformats.org/officeDocument/2006/relationships/customXml" Target="../ink/ink721.xml"/><Relationship Id="rId193" Type="http://schemas.openxmlformats.org/officeDocument/2006/relationships/image" Target="../media/image474.png"/><Relationship Id="rId207" Type="http://schemas.openxmlformats.org/officeDocument/2006/relationships/image" Target="../media/image481.png"/><Relationship Id="rId249" Type="http://schemas.openxmlformats.org/officeDocument/2006/relationships/image" Target="../media/image502.png"/><Relationship Id="rId414" Type="http://schemas.openxmlformats.org/officeDocument/2006/relationships/customXml" Target="../ink/ink630.xml"/><Relationship Id="rId456" Type="http://schemas.openxmlformats.org/officeDocument/2006/relationships/customXml" Target="../ink/ink651.xml"/><Relationship Id="rId498" Type="http://schemas.openxmlformats.org/officeDocument/2006/relationships/customXml" Target="../ink/ink672.xml"/><Relationship Id="rId621" Type="http://schemas.openxmlformats.org/officeDocument/2006/relationships/image" Target="../media/image686.png"/><Relationship Id="rId13" Type="http://schemas.openxmlformats.org/officeDocument/2006/relationships/image" Target="../media/image388.png"/><Relationship Id="rId109" Type="http://schemas.openxmlformats.org/officeDocument/2006/relationships/image" Target="../media/image433.png"/><Relationship Id="rId260" Type="http://schemas.openxmlformats.org/officeDocument/2006/relationships/customXml" Target="../ink/ink552.xml"/><Relationship Id="rId316" Type="http://schemas.openxmlformats.org/officeDocument/2006/relationships/customXml" Target="../ink/ink580.xml"/><Relationship Id="rId523" Type="http://schemas.openxmlformats.org/officeDocument/2006/relationships/image" Target="../media/image637.png"/><Relationship Id="rId55" Type="http://schemas.openxmlformats.org/officeDocument/2006/relationships/customXml" Target="../ink/ink449.xml"/><Relationship Id="rId97" Type="http://schemas.openxmlformats.org/officeDocument/2006/relationships/image" Target="../media/image427.png"/><Relationship Id="rId120" Type="http://schemas.openxmlformats.org/officeDocument/2006/relationships/customXml" Target="../ink/ink482.xml"/><Relationship Id="rId358" Type="http://schemas.openxmlformats.org/officeDocument/2006/relationships/customXml" Target="../ink/ink602.xml"/><Relationship Id="rId565" Type="http://schemas.openxmlformats.org/officeDocument/2006/relationships/image" Target="../media/image658.png"/><Relationship Id="rId162" Type="http://schemas.openxmlformats.org/officeDocument/2006/relationships/customXml" Target="../ink/ink503.xml"/><Relationship Id="rId218" Type="http://schemas.openxmlformats.org/officeDocument/2006/relationships/customXml" Target="../ink/ink531.xml"/><Relationship Id="rId425" Type="http://schemas.openxmlformats.org/officeDocument/2006/relationships/image" Target="../media/image588.png"/><Relationship Id="rId467" Type="http://schemas.openxmlformats.org/officeDocument/2006/relationships/image" Target="../media/image609.png"/><Relationship Id="rId632" Type="http://schemas.openxmlformats.org/officeDocument/2006/relationships/customXml" Target="../ink/ink739.xml"/><Relationship Id="rId271" Type="http://schemas.openxmlformats.org/officeDocument/2006/relationships/image" Target="../media/image513.png"/><Relationship Id="rId24" Type="http://schemas.openxmlformats.org/officeDocument/2006/relationships/customXml" Target="../ink/ink433.xml"/><Relationship Id="rId66" Type="http://schemas.openxmlformats.org/officeDocument/2006/relationships/image" Target="../media/image413.png"/><Relationship Id="rId131" Type="http://schemas.openxmlformats.org/officeDocument/2006/relationships/image" Target="../media/image443.png"/><Relationship Id="rId327" Type="http://schemas.openxmlformats.org/officeDocument/2006/relationships/customXml" Target="../ink/ink586.xml"/><Relationship Id="rId369" Type="http://schemas.openxmlformats.org/officeDocument/2006/relationships/image" Target="../media/image560.png"/><Relationship Id="rId534" Type="http://schemas.openxmlformats.org/officeDocument/2006/relationships/customXml" Target="../ink/ink690.xml"/><Relationship Id="rId576" Type="http://schemas.openxmlformats.org/officeDocument/2006/relationships/customXml" Target="../ink/ink711.xml"/><Relationship Id="rId173" Type="http://schemas.openxmlformats.org/officeDocument/2006/relationships/image" Target="../media/image464.png"/><Relationship Id="rId229" Type="http://schemas.openxmlformats.org/officeDocument/2006/relationships/image" Target="../media/image492.png"/><Relationship Id="rId380" Type="http://schemas.openxmlformats.org/officeDocument/2006/relationships/customXml" Target="../ink/ink613.xml"/><Relationship Id="rId436" Type="http://schemas.openxmlformats.org/officeDocument/2006/relationships/customXml" Target="../ink/ink641.xml"/><Relationship Id="rId601" Type="http://schemas.openxmlformats.org/officeDocument/2006/relationships/image" Target="../media/image676.png"/><Relationship Id="rId643" Type="http://schemas.openxmlformats.org/officeDocument/2006/relationships/image" Target="../media/image697.png"/><Relationship Id="rId240" Type="http://schemas.openxmlformats.org/officeDocument/2006/relationships/customXml" Target="../ink/ink542.xml"/><Relationship Id="rId478" Type="http://schemas.openxmlformats.org/officeDocument/2006/relationships/customXml" Target="../ink/ink662.xml"/><Relationship Id="rId35" Type="http://schemas.openxmlformats.org/officeDocument/2006/relationships/customXml" Target="../ink/ink439.xml"/><Relationship Id="rId77" Type="http://schemas.openxmlformats.org/officeDocument/2006/relationships/customXml" Target="../ink/ink460.xml"/><Relationship Id="rId100" Type="http://schemas.openxmlformats.org/officeDocument/2006/relationships/customXml" Target="../ink/ink472.xml"/><Relationship Id="rId282" Type="http://schemas.openxmlformats.org/officeDocument/2006/relationships/customXml" Target="../ink/ink563.xml"/><Relationship Id="rId338" Type="http://schemas.openxmlformats.org/officeDocument/2006/relationships/customXml" Target="../ink/ink592.xml"/><Relationship Id="rId503" Type="http://schemas.openxmlformats.org/officeDocument/2006/relationships/image" Target="../media/image627.png"/><Relationship Id="rId545" Type="http://schemas.openxmlformats.org/officeDocument/2006/relationships/image" Target="../media/image648.png"/><Relationship Id="rId587" Type="http://schemas.openxmlformats.org/officeDocument/2006/relationships/image" Target="../media/image669.png"/><Relationship Id="rId8" Type="http://schemas.openxmlformats.org/officeDocument/2006/relationships/customXml" Target="../ink/ink425.xml"/><Relationship Id="rId142" Type="http://schemas.openxmlformats.org/officeDocument/2006/relationships/customXml" Target="../ink/ink493.xml"/><Relationship Id="rId184" Type="http://schemas.openxmlformats.org/officeDocument/2006/relationships/customXml" Target="../ink/ink514.xml"/><Relationship Id="rId391" Type="http://schemas.openxmlformats.org/officeDocument/2006/relationships/image" Target="../media/image571.png"/><Relationship Id="rId405" Type="http://schemas.openxmlformats.org/officeDocument/2006/relationships/image" Target="../media/image578.png"/><Relationship Id="rId447" Type="http://schemas.openxmlformats.org/officeDocument/2006/relationships/image" Target="../media/image599.png"/><Relationship Id="rId612" Type="http://schemas.openxmlformats.org/officeDocument/2006/relationships/customXml" Target="../ink/ink729.xml"/><Relationship Id="rId251" Type="http://schemas.openxmlformats.org/officeDocument/2006/relationships/image" Target="../media/image503.png"/><Relationship Id="rId489" Type="http://schemas.openxmlformats.org/officeDocument/2006/relationships/image" Target="../media/image620.png"/><Relationship Id="rId46" Type="http://schemas.openxmlformats.org/officeDocument/2006/relationships/image" Target="../media/image403.png"/><Relationship Id="rId293" Type="http://schemas.openxmlformats.org/officeDocument/2006/relationships/image" Target="../media/image524.png"/><Relationship Id="rId307" Type="http://schemas.openxmlformats.org/officeDocument/2006/relationships/image" Target="../media/image531.png"/><Relationship Id="rId349" Type="http://schemas.openxmlformats.org/officeDocument/2006/relationships/image" Target="../media/image550.png"/><Relationship Id="rId514" Type="http://schemas.openxmlformats.org/officeDocument/2006/relationships/customXml" Target="../ink/ink680.xml"/><Relationship Id="rId556" Type="http://schemas.openxmlformats.org/officeDocument/2006/relationships/customXml" Target="../ink/ink701.xml"/><Relationship Id="rId88" Type="http://schemas.openxmlformats.org/officeDocument/2006/relationships/customXml" Target="../ink/ink466.xml"/><Relationship Id="rId111" Type="http://schemas.openxmlformats.org/officeDocument/2006/relationships/image" Target="../media/image434.png"/><Relationship Id="rId153" Type="http://schemas.openxmlformats.org/officeDocument/2006/relationships/image" Target="../media/image454.png"/><Relationship Id="rId195" Type="http://schemas.openxmlformats.org/officeDocument/2006/relationships/image" Target="../media/image475.png"/><Relationship Id="rId209" Type="http://schemas.openxmlformats.org/officeDocument/2006/relationships/image" Target="../media/image482.png"/><Relationship Id="rId360" Type="http://schemas.openxmlformats.org/officeDocument/2006/relationships/customXml" Target="../ink/ink603.xml"/><Relationship Id="rId416" Type="http://schemas.openxmlformats.org/officeDocument/2006/relationships/customXml" Target="../ink/ink631.xml"/><Relationship Id="rId598" Type="http://schemas.openxmlformats.org/officeDocument/2006/relationships/customXml" Target="../ink/ink722.xml"/><Relationship Id="rId220" Type="http://schemas.openxmlformats.org/officeDocument/2006/relationships/customXml" Target="../ink/ink532.xml"/><Relationship Id="rId458" Type="http://schemas.openxmlformats.org/officeDocument/2006/relationships/customXml" Target="../ink/ink652.xml"/><Relationship Id="rId623" Type="http://schemas.openxmlformats.org/officeDocument/2006/relationships/image" Target="../media/image687.png"/><Relationship Id="rId15" Type="http://schemas.openxmlformats.org/officeDocument/2006/relationships/image" Target="../media/image389.png"/><Relationship Id="rId57" Type="http://schemas.openxmlformats.org/officeDocument/2006/relationships/customXml" Target="../ink/ink450.xml"/><Relationship Id="rId262" Type="http://schemas.openxmlformats.org/officeDocument/2006/relationships/customXml" Target="../ink/ink553.xml"/><Relationship Id="rId318" Type="http://schemas.openxmlformats.org/officeDocument/2006/relationships/customXml" Target="../ink/ink581.xml"/><Relationship Id="rId525" Type="http://schemas.openxmlformats.org/officeDocument/2006/relationships/image" Target="../media/image638.png"/><Relationship Id="rId567" Type="http://schemas.openxmlformats.org/officeDocument/2006/relationships/image" Target="../media/image659.png"/><Relationship Id="rId99" Type="http://schemas.openxmlformats.org/officeDocument/2006/relationships/image" Target="../media/image428.png"/><Relationship Id="rId122" Type="http://schemas.openxmlformats.org/officeDocument/2006/relationships/customXml" Target="../ink/ink483.xml"/><Relationship Id="rId164" Type="http://schemas.openxmlformats.org/officeDocument/2006/relationships/customXml" Target="../ink/ink504.xml"/><Relationship Id="rId371" Type="http://schemas.openxmlformats.org/officeDocument/2006/relationships/image" Target="../media/image561.png"/><Relationship Id="rId427" Type="http://schemas.openxmlformats.org/officeDocument/2006/relationships/image" Target="../media/image589.png"/><Relationship Id="rId469" Type="http://schemas.openxmlformats.org/officeDocument/2006/relationships/image" Target="../media/image610.png"/><Relationship Id="rId634" Type="http://schemas.openxmlformats.org/officeDocument/2006/relationships/customXml" Target="../ink/ink740.xml"/><Relationship Id="rId26" Type="http://schemas.openxmlformats.org/officeDocument/2006/relationships/customXml" Target="../ink/ink434.xml"/><Relationship Id="rId231" Type="http://schemas.openxmlformats.org/officeDocument/2006/relationships/image" Target="../media/image493.png"/><Relationship Id="rId273" Type="http://schemas.openxmlformats.org/officeDocument/2006/relationships/image" Target="../media/image514.png"/><Relationship Id="rId329" Type="http://schemas.openxmlformats.org/officeDocument/2006/relationships/customXml" Target="../ink/ink587.xml"/><Relationship Id="rId480" Type="http://schemas.openxmlformats.org/officeDocument/2006/relationships/customXml" Target="../ink/ink663.xml"/><Relationship Id="rId536" Type="http://schemas.openxmlformats.org/officeDocument/2006/relationships/customXml" Target="../ink/ink691.xml"/><Relationship Id="rId68" Type="http://schemas.openxmlformats.org/officeDocument/2006/relationships/image" Target="../media/image414.png"/><Relationship Id="rId133" Type="http://schemas.openxmlformats.org/officeDocument/2006/relationships/image" Target="../media/image444.png"/><Relationship Id="rId175" Type="http://schemas.openxmlformats.org/officeDocument/2006/relationships/image" Target="../media/image465.png"/><Relationship Id="rId340" Type="http://schemas.openxmlformats.org/officeDocument/2006/relationships/customXml" Target="../ink/ink593.xml"/><Relationship Id="rId578" Type="http://schemas.openxmlformats.org/officeDocument/2006/relationships/customXml" Target="../ink/ink712.xml"/><Relationship Id="rId200" Type="http://schemas.openxmlformats.org/officeDocument/2006/relationships/customXml" Target="../ink/ink522.xml"/><Relationship Id="rId382" Type="http://schemas.openxmlformats.org/officeDocument/2006/relationships/customXml" Target="../ink/ink614.xml"/><Relationship Id="rId438" Type="http://schemas.openxmlformats.org/officeDocument/2006/relationships/customXml" Target="../ink/ink642.xml"/><Relationship Id="rId603" Type="http://schemas.openxmlformats.org/officeDocument/2006/relationships/image" Target="../media/image677.png"/><Relationship Id="rId645" Type="http://schemas.openxmlformats.org/officeDocument/2006/relationships/image" Target="../media/image698.png"/><Relationship Id="rId242" Type="http://schemas.openxmlformats.org/officeDocument/2006/relationships/customXml" Target="../ink/ink543.xml"/><Relationship Id="rId284" Type="http://schemas.openxmlformats.org/officeDocument/2006/relationships/customXml" Target="../ink/ink564.xml"/><Relationship Id="rId491" Type="http://schemas.openxmlformats.org/officeDocument/2006/relationships/image" Target="../media/image621.png"/><Relationship Id="rId505" Type="http://schemas.openxmlformats.org/officeDocument/2006/relationships/image" Target="../media/image628.png"/><Relationship Id="rId37" Type="http://schemas.openxmlformats.org/officeDocument/2006/relationships/customXml" Target="../ink/ink440.xml"/><Relationship Id="rId79" Type="http://schemas.openxmlformats.org/officeDocument/2006/relationships/customXml" Target="../ink/ink461.xml"/><Relationship Id="rId102" Type="http://schemas.openxmlformats.org/officeDocument/2006/relationships/customXml" Target="../ink/ink473.xml"/><Relationship Id="rId144" Type="http://schemas.openxmlformats.org/officeDocument/2006/relationships/customXml" Target="../ink/ink494.xml"/><Relationship Id="rId547" Type="http://schemas.openxmlformats.org/officeDocument/2006/relationships/image" Target="../media/image649.png"/><Relationship Id="rId589" Type="http://schemas.openxmlformats.org/officeDocument/2006/relationships/image" Target="../media/image670.png"/><Relationship Id="rId90" Type="http://schemas.openxmlformats.org/officeDocument/2006/relationships/customXml" Target="../ink/ink467.xml"/><Relationship Id="rId186" Type="http://schemas.openxmlformats.org/officeDocument/2006/relationships/customXml" Target="../ink/ink515.xml"/><Relationship Id="rId351" Type="http://schemas.openxmlformats.org/officeDocument/2006/relationships/image" Target="../media/image551.png"/><Relationship Id="rId393" Type="http://schemas.openxmlformats.org/officeDocument/2006/relationships/image" Target="../media/image572.png"/><Relationship Id="rId407" Type="http://schemas.openxmlformats.org/officeDocument/2006/relationships/image" Target="../media/image579.png"/><Relationship Id="rId449" Type="http://schemas.openxmlformats.org/officeDocument/2006/relationships/image" Target="../media/image600.png"/><Relationship Id="rId614" Type="http://schemas.openxmlformats.org/officeDocument/2006/relationships/customXml" Target="../ink/ink730.xml"/><Relationship Id="rId211" Type="http://schemas.openxmlformats.org/officeDocument/2006/relationships/image" Target="../media/image483.png"/><Relationship Id="rId253" Type="http://schemas.openxmlformats.org/officeDocument/2006/relationships/image" Target="../media/image504.png"/><Relationship Id="rId295" Type="http://schemas.openxmlformats.org/officeDocument/2006/relationships/image" Target="../media/image525.png"/><Relationship Id="rId309" Type="http://schemas.openxmlformats.org/officeDocument/2006/relationships/image" Target="../media/image532.png"/><Relationship Id="rId460" Type="http://schemas.openxmlformats.org/officeDocument/2006/relationships/customXml" Target="../ink/ink653.xml"/><Relationship Id="rId516" Type="http://schemas.openxmlformats.org/officeDocument/2006/relationships/customXml" Target="../ink/ink681.xml"/><Relationship Id="rId48" Type="http://schemas.openxmlformats.org/officeDocument/2006/relationships/image" Target="../media/image404.png"/><Relationship Id="rId113" Type="http://schemas.openxmlformats.org/officeDocument/2006/relationships/image" Target="../media/image435.png"/><Relationship Id="rId320" Type="http://schemas.openxmlformats.org/officeDocument/2006/relationships/customXml" Target="../ink/ink582.xml"/><Relationship Id="rId558" Type="http://schemas.openxmlformats.org/officeDocument/2006/relationships/customXml" Target="../ink/ink702.xml"/><Relationship Id="rId155" Type="http://schemas.openxmlformats.org/officeDocument/2006/relationships/image" Target="../media/image455.png"/><Relationship Id="rId197" Type="http://schemas.openxmlformats.org/officeDocument/2006/relationships/image" Target="../media/image476.png"/><Relationship Id="rId362" Type="http://schemas.openxmlformats.org/officeDocument/2006/relationships/customXml" Target="../ink/ink604.xml"/><Relationship Id="rId418" Type="http://schemas.openxmlformats.org/officeDocument/2006/relationships/customXml" Target="../ink/ink632.xml"/><Relationship Id="rId625" Type="http://schemas.openxmlformats.org/officeDocument/2006/relationships/image" Target="../media/image688.png"/><Relationship Id="rId222" Type="http://schemas.openxmlformats.org/officeDocument/2006/relationships/customXml" Target="../ink/ink533.xml"/><Relationship Id="rId264" Type="http://schemas.openxmlformats.org/officeDocument/2006/relationships/customXml" Target="../ink/ink554.xml"/><Relationship Id="rId471" Type="http://schemas.openxmlformats.org/officeDocument/2006/relationships/image" Target="../media/image611.png"/><Relationship Id="rId17" Type="http://schemas.openxmlformats.org/officeDocument/2006/relationships/image" Target="../media/image390.png"/><Relationship Id="rId59" Type="http://schemas.openxmlformats.org/officeDocument/2006/relationships/customXml" Target="../ink/ink451.xml"/><Relationship Id="rId124" Type="http://schemas.openxmlformats.org/officeDocument/2006/relationships/customXml" Target="../ink/ink484.xml"/><Relationship Id="rId527" Type="http://schemas.openxmlformats.org/officeDocument/2006/relationships/image" Target="../media/image639.png"/><Relationship Id="rId569" Type="http://schemas.openxmlformats.org/officeDocument/2006/relationships/image" Target="../media/image660.png"/><Relationship Id="rId70" Type="http://schemas.openxmlformats.org/officeDocument/2006/relationships/image" Target="../media/image415.png"/><Relationship Id="rId166" Type="http://schemas.openxmlformats.org/officeDocument/2006/relationships/customXml" Target="../ink/ink505.xml"/><Relationship Id="rId331" Type="http://schemas.openxmlformats.org/officeDocument/2006/relationships/customXml" Target="../ink/ink588.xml"/><Relationship Id="rId373" Type="http://schemas.openxmlformats.org/officeDocument/2006/relationships/image" Target="../media/image562.png"/><Relationship Id="rId429" Type="http://schemas.openxmlformats.org/officeDocument/2006/relationships/image" Target="../media/image590.png"/><Relationship Id="rId580" Type="http://schemas.openxmlformats.org/officeDocument/2006/relationships/customXml" Target="../ink/ink713.xml"/><Relationship Id="rId636" Type="http://schemas.openxmlformats.org/officeDocument/2006/relationships/customXml" Target="../ink/ink741.xml"/><Relationship Id="rId1" Type="http://schemas.openxmlformats.org/officeDocument/2006/relationships/slideLayout" Target="../slideLayouts/slideLayout7.xml"/><Relationship Id="rId233" Type="http://schemas.openxmlformats.org/officeDocument/2006/relationships/image" Target="../media/image494.png"/><Relationship Id="rId440" Type="http://schemas.openxmlformats.org/officeDocument/2006/relationships/customXml" Target="../ink/ink643.xml"/><Relationship Id="rId28" Type="http://schemas.openxmlformats.org/officeDocument/2006/relationships/customXml" Target="../ink/ink435.xml"/><Relationship Id="rId275" Type="http://schemas.openxmlformats.org/officeDocument/2006/relationships/image" Target="../media/image515.png"/><Relationship Id="rId300" Type="http://schemas.openxmlformats.org/officeDocument/2006/relationships/customXml" Target="../ink/ink572.xml"/><Relationship Id="rId482" Type="http://schemas.openxmlformats.org/officeDocument/2006/relationships/customXml" Target="../ink/ink664.xml"/><Relationship Id="rId538" Type="http://schemas.openxmlformats.org/officeDocument/2006/relationships/customXml" Target="../ink/ink692.xml"/><Relationship Id="rId81" Type="http://schemas.openxmlformats.org/officeDocument/2006/relationships/customXml" Target="../ink/ink462.xml"/><Relationship Id="rId135" Type="http://schemas.openxmlformats.org/officeDocument/2006/relationships/image" Target="../media/image445.png"/><Relationship Id="rId177" Type="http://schemas.openxmlformats.org/officeDocument/2006/relationships/image" Target="../media/image466.png"/><Relationship Id="rId342" Type="http://schemas.openxmlformats.org/officeDocument/2006/relationships/customXml" Target="../ink/ink594.xml"/><Relationship Id="rId384" Type="http://schemas.openxmlformats.org/officeDocument/2006/relationships/customXml" Target="../ink/ink615.xml"/><Relationship Id="rId591" Type="http://schemas.openxmlformats.org/officeDocument/2006/relationships/image" Target="../media/image671.png"/><Relationship Id="rId605" Type="http://schemas.openxmlformats.org/officeDocument/2006/relationships/image" Target="../media/image678.png"/><Relationship Id="rId202" Type="http://schemas.openxmlformats.org/officeDocument/2006/relationships/customXml" Target="../ink/ink523.xml"/><Relationship Id="rId244" Type="http://schemas.openxmlformats.org/officeDocument/2006/relationships/customXml" Target="../ink/ink544.xml"/><Relationship Id="rId647" Type="http://schemas.openxmlformats.org/officeDocument/2006/relationships/image" Target="../media/image699.png"/><Relationship Id="rId39" Type="http://schemas.openxmlformats.org/officeDocument/2006/relationships/customXml" Target="../ink/ink441.xml"/><Relationship Id="rId286" Type="http://schemas.openxmlformats.org/officeDocument/2006/relationships/customXml" Target="../ink/ink565.xml"/><Relationship Id="rId451" Type="http://schemas.openxmlformats.org/officeDocument/2006/relationships/image" Target="../media/image601.png"/><Relationship Id="rId493" Type="http://schemas.openxmlformats.org/officeDocument/2006/relationships/image" Target="../media/image622.png"/><Relationship Id="rId507" Type="http://schemas.openxmlformats.org/officeDocument/2006/relationships/image" Target="../media/image629.png"/><Relationship Id="rId549" Type="http://schemas.openxmlformats.org/officeDocument/2006/relationships/image" Target="../media/image650.png"/><Relationship Id="rId50" Type="http://schemas.openxmlformats.org/officeDocument/2006/relationships/image" Target="../media/image405.png"/><Relationship Id="rId104" Type="http://schemas.openxmlformats.org/officeDocument/2006/relationships/customXml" Target="../ink/ink474.xml"/><Relationship Id="rId146" Type="http://schemas.openxmlformats.org/officeDocument/2006/relationships/customXml" Target="../ink/ink495.xml"/><Relationship Id="rId188" Type="http://schemas.openxmlformats.org/officeDocument/2006/relationships/customXml" Target="../ink/ink516.xml"/><Relationship Id="rId311" Type="http://schemas.openxmlformats.org/officeDocument/2006/relationships/image" Target="../media/image533.png"/><Relationship Id="rId353" Type="http://schemas.openxmlformats.org/officeDocument/2006/relationships/image" Target="../media/image552.png"/><Relationship Id="rId395" Type="http://schemas.openxmlformats.org/officeDocument/2006/relationships/image" Target="../media/image573.png"/><Relationship Id="rId409" Type="http://schemas.openxmlformats.org/officeDocument/2006/relationships/image" Target="../media/image580.png"/><Relationship Id="rId560" Type="http://schemas.openxmlformats.org/officeDocument/2006/relationships/customXml" Target="../ink/ink703.xml"/><Relationship Id="rId92" Type="http://schemas.openxmlformats.org/officeDocument/2006/relationships/customXml" Target="../ink/ink468.xml"/><Relationship Id="rId213" Type="http://schemas.openxmlformats.org/officeDocument/2006/relationships/image" Target="../media/image484.png"/><Relationship Id="rId420" Type="http://schemas.openxmlformats.org/officeDocument/2006/relationships/customXml" Target="../ink/ink633.xml"/><Relationship Id="rId616" Type="http://schemas.openxmlformats.org/officeDocument/2006/relationships/customXml" Target="../ink/ink731.xml"/><Relationship Id="rId255" Type="http://schemas.openxmlformats.org/officeDocument/2006/relationships/image" Target="../media/image505.png"/><Relationship Id="rId297" Type="http://schemas.openxmlformats.org/officeDocument/2006/relationships/image" Target="../media/image526.png"/><Relationship Id="rId462" Type="http://schemas.openxmlformats.org/officeDocument/2006/relationships/customXml" Target="../ink/ink654.xml"/><Relationship Id="rId518" Type="http://schemas.openxmlformats.org/officeDocument/2006/relationships/customXml" Target="../ink/ink682.xml"/><Relationship Id="rId115" Type="http://schemas.openxmlformats.org/officeDocument/2006/relationships/image" Target="../media/image436.png"/><Relationship Id="rId157" Type="http://schemas.openxmlformats.org/officeDocument/2006/relationships/image" Target="../media/image456.png"/><Relationship Id="rId322" Type="http://schemas.openxmlformats.org/officeDocument/2006/relationships/customXml" Target="../ink/ink583.xml"/><Relationship Id="rId364" Type="http://schemas.openxmlformats.org/officeDocument/2006/relationships/customXml" Target="../ink/ink605.xml"/><Relationship Id="rId61" Type="http://schemas.openxmlformats.org/officeDocument/2006/relationships/customXml" Target="../ink/ink452.xml"/><Relationship Id="rId199" Type="http://schemas.openxmlformats.org/officeDocument/2006/relationships/image" Target="../media/image477.png"/><Relationship Id="rId571" Type="http://schemas.openxmlformats.org/officeDocument/2006/relationships/image" Target="../media/image661.png"/><Relationship Id="rId627" Type="http://schemas.openxmlformats.org/officeDocument/2006/relationships/image" Target="../media/image689.png"/><Relationship Id="rId19" Type="http://schemas.openxmlformats.org/officeDocument/2006/relationships/image" Target="../media/image12.png"/><Relationship Id="rId224" Type="http://schemas.openxmlformats.org/officeDocument/2006/relationships/customXml" Target="../ink/ink534.xml"/><Relationship Id="rId266" Type="http://schemas.openxmlformats.org/officeDocument/2006/relationships/customXml" Target="../ink/ink555.xml"/><Relationship Id="rId431" Type="http://schemas.openxmlformats.org/officeDocument/2006/relationships/image" Target="../media/image591.png"/><Relationship Id="rId473" Type="http://schemas.openxmlformats.org/officeDocument/2006/relationships/image" Target="../media/image612.png"/><Relationship Id="rId529" Type="http://schemas.openxmlformats.org/officeDocument/2006/relationships/image" Target="../media/image640.png"/><Relationship Id="rId30" Type="http://schemas.openxmlformats.org/officeDocument/2006/relationships/image" Target="../media/image395.png"/><Relationship Id="rId126" Type="http://schemas.openxmlformats.org/officeDocument/2006/relationships/customXml" Target="../ink/ink485.xml"/><Relationship Id="rId168" Type="http://schemas.openxmlformats.org/officeDocument/2006/relationships/customXml" Target="../ink/ink506.xml"/><Relationship Id="rId333" Type="http://schemas.openxmlformats.org/officeDocument/2006/relationships/customXml" Target="../ink/ink589.xml"/><Relationship Id="rId540" Type="http://schemas.openxmlformats.org/officeDocument/2006/relationships/customXml" Target="../ink/ink693.xml"/><Relationship Id="rId72" Type="http://schemas.openxmlformats.org/officeDocument/2006/relationships/image" Target="../media/image416.png"/><Relationship Id="rId375" Type="http://schemas.openxmlformats.org/officeDocument/2006/relationships/image" Target="../media/image563.png"/><Relationship Id="rId582" Type="http://schemas.openxmlformats.org/officeDocument/2006/relationships/customXml" Target="../ink/ink714.xml"/><Relationship Id="rId638" Type="http://schemas.openxmlformats.org/officeDocument/2006/relationships/customXml" Target="../ink/ink742.xml"/><Relationship Id="rId3" Type="http://schemas.openxmlformats.org/officeDocument/2006/relationships/image" Target="../media/image383.png"/><Relationship Id="rId235" Type="http://schemas.openxmlformats.org/officeDocument/2006/relationships/image" Target="../media/image495.png"/><Relationship Id="rId277" Type="http://schemas.openxmlformats.org/officeDocument/2006/relationships/image" Target="../media/image516.png"/><Relationship Id="rId400" Type="http://schemas.openxmlformats.org/officeDocument/2006/relationships/customXml" Target="../ink/ink623.xml"/><Relationship Id="rId442" Type="http://schemas.openxmlformats.org/officeDocument/2006/relationships/customXml" Target="../ink/ink644.xml"/><Relationship Id="rId484" Type="http://schemas.openxmlformats.org/officeDocument/2006/relationships/customXml" Target="../ink/ink665.xml"/><Relationship Id="rId137" Type="http://schemas.openxmlformats.org/officeDocument/2006/relationships/image" Target="../media/image446.png"/><Relationship Id="rId302" Type="http://schemas.openxmlformats.org/officeDocument/2006/relationships/customXml" Target="../ink/ink573.xml"/><Relationship Id="rId344" Type="http://schemas.openxmlformats.org/officeDocument/2006/relationships/customXml" Target="../ink/ink595.xml"/><Relationship Id="rId41" Type="http://schemas.openxmlformats.org/officeDocument/2006/relationships/customXml" Target="../ink/ink442.xml"/><Relationship Id="rId83" Type="http://schemas.openxmlformats.org/officeDocument/2006/relationships/customXml" Target="../ink/ink463.xml"/><Relationship Id="rId179" Type="http://schemas.openxmlformats.org/officeDocument/2006/relationships/image" Target="../media/image467.png"/><Relationship Id="rId386" Type="http://schemas.openxmlformats.org/officeDocument/2006/relationships/customXml" Target="../ink/ink616.xml"/><Relationship Id="rId551" Type="http://schemas.openxmlformats.org/officeDocument/2006/relationships/image" Target="../media/image651.png"/><Relationship Id="rId593" Type="http://schemas.openxmlformats.org/officeDocument/2006/relationships/image" Target="../media/image672.png"/><Relationship Id="rId607" Type="http://schemas.openxmlformats.org/officeDocument/2006/relationships/image" Target="../media/image679.png"/><Relationship Id="rId190" Type="http://schemas.openxmlformats.org/officeDocument/2006/relationships/customXml" Target="../ink/ink517.xml"/><Relationship Id="rId204" Type="http://schemas.openxmlformats.org/officeDocument/2006/relationships/customXml" Target="../ink/ink524.xml"/><Relationship Id="rId246" Type="http://schemas.openxmlformats.org/officeDocument/2006/relationships/customXml" Target="../ink/ink545.xml"/><Relationship Id="rId288" Type="http://schemas.openxmlformats.org/officeDocument/2006/relationships/customXml" Target="../ink/ink566.xml"/><Relationship Id="rId411" Type="http://schemas.openxmlformats.org/officeDocument/2006/relationships/image" Target="../media/image581.png"/><Relationship Id="rId453" Type="http://schemas.openxmlformats.org/officeDocument/2006/relationships/image" Target="../media/image602.png"/><Relationship Id="rId509" Type="http://schemas.openxmlformats.org/officeDocument/2006/relationships/image" Target="../media/image630.png"/><Relationship Id="rId106" Type="http://schemas.openxmlformats.org/officeDocument/2006/relationships/customXml" Target="../ink/ink475.xml"/><Relationship Id="rId313" Type="http://schemas.openxmlformats.org/officeDocument/2006/relationships/image" Target="../media/image534.png"/><Relationship Id="rId495" Type="http://schemas.openxmlformats.org/officeDocument/2006/relationships/image" Target="../media/image623.png"/><Relationship Id="rId10" Type="http://schemas.openxmlformats.org/officeDocument/2006/relationships/customXml" Target="../ink/ink426.xml"/><Relationship Id="rId52" Type="http://schemas.openxmlformats.org/officeDocument/2006/relationships/image" Target="../media/image406.png"/><Relationship Id="rId94" Type="http://schemas.openxmlformats.org/officeDocument/2006/relationships/customXml" Target="../ink/ink469.xml"/><Relationship Id="rId148" Type="http://schemas.openxmlformats.org/officeDocument/2006/relationships/customXml" Target="../ink/ink496.xml"/><Relationship Id="rId355" Type="http://schemas.openxmlformats.org/officeDocument/2006/relationships/image" Target="../media/image553.png"/><Relationship Id="rId397" Type="http://schemas.openxmlformats.org/officeDocument/2006/relationships/image" Target="../media/image574.png"/><Relationship Id="rId520" Type="http://schemas.openxmlformats.org/officeDocument/2006/relationships/customXml" Target="../ink/ink683.xml"/><Relationship Id="rId562" Type="http://schemas.openxmlformats.org/officeDocument/2006/relationships/customXml" Target="../ink/ink704.xml"/><Relationship Id="rId618" Type="http://schemas.openxmlformats.org/officeDocument/2006/relationships/customXml" Target="../ink/ink732.xml"/><Relationship Id="rId215" Type="http://schemas.openxmlformats.org/officeDocument/2006/relationships/image" Target="../media/image485.png"/><Relationship Id="rId257" Type="http://schemas.openxmlformats.org/officeDocument/2006/relationships/image" Target="../media/image506.png"/><Relationship Id="rId422" Type="http://schemas.openxmlformats.org/officeDocument/2006/relationships/customXml" Target="../ink/ink634.xml"/><Relationship Id="rId464" Type="http://schemas.openxmlformats.org/officeDocument/2006/relationships/customXml" Target="../ink/ink655.xml"/><Relationship Id="rId299" Type="http://schemas.openxmlformats.org/officeDocument/2006/relationships/image" Target="../media/image527.png"/><Relationship Id="rId63" Type="http://schemas.openxmlformats.org/officeDocument/2006/relationships/customXml" Target="../ink/ink453.xml"/><Relationship Id="rId159" Type="http://schemas.openxmlformats.org/officeDocument/2006/relationships/image" Target="../media/image457.png"/><Relationship Id="rId366" Type="http://schemas.openxmlformats.org/officeDocument/2006/relationships/customXml" Target="../ink/ink606.xml"/><Relationship Id="rId573" Type="http://schemas.openxmlformats.org/officeDocument/2006/relationships/image" Target="../media/image662.png"/><Relationship Id="rId226" Type="http://schemas.openxmlformats.org/officeDocument/2006/relationships/customXml" Target="../ink/ink535.xml"/><Relationship Id="rId433" Type="http://schemas.openxmlformats.org/officeDocument/2006/relationships/image" Target="../media/image592.png"/><Relationship Id="rId640" Type="http://schemas.openxmlformats.org/officeDocument/2006/relationships/customXml" Target="../ink/ink743.xml"/><Relationship Id="rId74" Type="http://schemas.openxmlformats.org/officeDocument/2006/relationships/image" Target="../media/image417.png"/><Relationship Id="rId377" Type="http://schemas.openxmlformats.org/officeDocument/2006/relationships/image" Target="../media/image564.png"/><Relationship Id="rId500" Type="http://schemas.openxmlformats.org/officeDocument/2006/relationships/customXml" Target="../ink/ink673.xml"/><Relationship Id="rId584" Type="http://schemas.openxmlformats.org/officeDocument/2006/relationships/customXml" Target="../ink/ink715.xml"/><Relationship Id="rId5" Type="http://schemas.openxmlformats.org/officeDocument/2006/relationships/image" Target="../media/image384.png"/><Relationship Id="rId237" Type="http://schemas.openxmlformats.org/officeDocument/2006/relationships/image" Target="../media/image496.png"/><Relationship Id="rId444" Type="http://schemas.openxmlformats.org/officeDocument/2006/relationships/customXml" Target="../ink/ink645.xml"/><Relationship Id="rId290" Type="http://schemas.openxmlformats.org/officeDocument/2006/relationships/customXml" Target="../ink/ink567.xml"/><Relationship Id="rId304" Type="http://schemas.openxmlformats.org/officeDocument/2006/relationships/customXml" Target="../ink/ink574.xml"/><Relationship Id="rId388" Type="http://schemas.openxmlformats.org/officeDocument/2006/relationships/customXml" Target="../ink/ink617.xml"/><Relationship Id="rId511" Type="http://schemas.openxmlformats.org/officeDocument/2006/relationships/image" Target="../media/image631.png"/><Relationship Id="rId609" Type="http://schemas.openxmlformats.org/officeDocument/2006/relationships/image" Target="../media/image680.png"/><Relationship Id="rId85" Type="http://schemas.openxmlformats.org/officeDocument/2006/relationships/customXml" Target="../ink/ink464.xml"/><Relationship Id="rId150" Type="http://schemas.openxmlformats.org/officeDocument/2006/relationships/customXml" Target="../ink/ink497.xml"/><Relationship Id="rId595" Type="http://schemas.openxmlformats.org/officeDocument/2006/relationships/image" Target="../media/image673.png"/><Relationship Id="rId248" Type="http://schemas.openxmlformats.org/officeDocument/2006/relationships/customXml" Target="../ink/ink546.xml"/><Relationship Id="rId455" Type="http://schemas.openxmlformats.org/officeDocument/2006/relationships/image" Target="../media/image603.png"/><Relationship Id="rId12" Type="http://schemas.openxmlformats.org/officeDocument/2006/relationships/customXml" Target="../ink/ink427.xml"/><Relationship Id="rId108" Type="http://schemas.openxmlformats.org/officeDocument/2006/relationships/customXml" Target="../ink/ink476.xml"/><Relationship Id="rId315" Type="http://schemas.openxmlformats.org/officeDocument/2006/relationships/image" Target="../media/image131.png"/><Relationship Id="rId522" Type="http://schemas.openxmlformats.org/officeDocument/2006/relationships/customXml" Target="../ink/ink684.xml"/><Relationship Id="rId96" Type="http://schemas.openxmlformats.org/officeDocument/2006/relationships/customXml" Target="../ink/ink470.xml"/><Relationship Id="rId161" Type="http://schemas.openxmlformats.org/officeDocument/2006/relationships/image" Target="../media/image458.png"/><Relationship Id="rId399" Type="http://schemas.openxmlformats.org/officeDocument/2006/relationships/image" Target="../media/image575.png"/><Relationship Id="rId259" Type="http://schemas.openxmlformats.org/officeDocument/2006/relationships/image" Target="../media/image507.png"/><Relationship Id="rId466" Type="http://schemas.openxmlformats.org/officeDocument/2006/relationships/customXml" Target="../ink/ink656.xml"/><Relationship Id="rId23" Type="http://schemas.openxmlformats.org/officeDocument/2006/relationships/image" Target="../media/image392.png"/><Relationship Id="rId119" Type="http://schemas.openxmlformats.org/officeDocument/2006/relationships/image" Target="../media/image438.png"/><Relationship Id="rId326" Type="http://schemas.openxmlformats.org/officeDocument/2006/relationships/image" Target="../media/image539.png"/><Relationship Id="rId533" Type="http://schemas.openxmlformats.org/officeDocument/2006/relationships/image" Target="../media/image642.png"/><Relationship Id="rId172" Type="http://schemas.openxmlformats.org/officeDocument/2006/relationships/customXml" Target="../ink/ink508.xml"/><Relationship Id="rId477" Type="http://schemas.openxmlformats.org/officeDocument/2006/relationships/image" Target="../media/image614.png"/><Relationship Id="rId600" Type="http://schemas.openxmlformats.org/officeDocument/2006/relationships/customXml" Target="../ink/ink723.xml"/><Relationship Id="rId337" Type="http://schemas.openxmlformats.org/officeDocument/2006/relationships/image" Target="../media/image544.png"/><Relationship Id="rId34" Type="http://schemas.openxmlformats.org/officeDocument/2006/relationships/image" Target="../media/image397.png"/><Relationship Id="rId544" Type="http://schemas.openxmlformats.org/officeDocument/2006/relationships/customXml" Target="../ink/ink695.xml"/><Relationship Id="rId183" Type="http://schemas.openxmlformats.org/officeDocument/2006/relationships/image" Target="../media/image469.png"/><Relationship Id="rId390" Type="http://schemas.openxmlformats.org/officeDocument/2006/relationships/customXml" Target="../ink/ink618.xml"/><Relationship Id="rId404" Type="http://schemas.openxmlformats.org/officeDocument/2006/relationships/customXml" Target="../ink/ink625.xml"/><Relationship Id="rId611" Type="http://schemas.openxmlformats.org/officeDocument/2006/relationships/image" Target="../media/image681.png"/><Relationship Id="rId250" Type="http://schemas.openxmlformats.org/officeDocument/2006/relationships/customXml" Target="../ink/ink547.xml"/><Relationship Id="rId488" Type="http://schemas.openxmlformats.org/officeDocument/2006/relationships/customXml" Target="../ink/ink667.xml"/><Relationship Id="rId45" Type="http://schemas.openxmlformats.org/officeDocument/2006/relationships/customXml" Target="../ink/ink444.xml"/><Relationship Id="rId110" Type="http://schemas.openxmlformats.org/officeDocument/2006/relationships/customXml" Target="../ink/ink477.xml"/><Relationship Id="rId348" Type="http://schemas.openxmlformats.org/officeDocument/2006/relationships/customXml" Target="../ink/ink597.xml"/><Relationship Id="rId555" Type="http://schemas.openxmlformats.org/officeDocument/2006/relationships/image" Target="../media/image653.png"/><Relationship Id="rId194" Type="http://schemas.openxmlformats.org/officeDocument/2006/relationships/customXml" Target="../ink/ink519.xml"/><Relationship Id="rId208" Type="http://schemas.openxmlformats.org/officeDocument/2006/relationships/customXml" Target="../ink/ink526.xml"/><Relationship Id="rId415" Type="http://schemas.openxmlformats.org/officeDocument/2006/relationships/image" Target="../media/image583.png"/><Relationship Id="rId622" Type="http://schemas.openxmlformats.org/officeDocument/2006/relationships/customXml" Target="../ink/ink734.xml"/><Relationship Id="rId261" Type="http://schemas.openxmlformats.org/officeDocument/2006/relationships/image" Target="../media/image508.png"/><Relationship Id="rId499" Type="http://schemas.openxmlformats.org/officeDocument/2006/relationships/image" Target="../media/image625.png"/><Relationship Id="rId56" Type="http://schemas.openxmlformats.org/officeDocument/2006/relationships/image" Target="../media/image408.png"/><Relationship Id="rId359" Type="http://schemas.openxmlformats.org/officeDocument/2006/relationships/image" Target="../media/image555.png"/><Relationship Id="rId566" Type="http://schemas.openxmlformats.org/officeDocument/2006/relationships/customXml" Target="../ink/ink706.xml"/><Relationship Id="rId121" Type="http://schemas.openxmlformats.org/officeDocument/2006/relationships/image" Target="../media/image439.png"/><Relationship Id="rId219" Type="http://schemas.openxmlformats.org/officeDocument/2006/relationships/image" Target="../media/image487.png"/><Relationship Id="rId426" Type="http://schemas.openxmlformats.org/officeDocument/2006/relationships/customXml" Target="../ink/ink636.xml"/><Relationship Id="rId633" Type="http://schemas.openxmlformats.org/officeDocument/2006/relationships/image" Target="../media/image692.png"/><Relationship Id="rId67" Type="http://schemas.openxmlformats.org/officeDocument/2006/relationships/customXml" Target="../ink/ink455.xml"/><Relationship Id="rId272" Type="http://schemas.openxmlformats.org/officeDocument/2006/relationships/customXml" Target="../ink/ink558.xml"/><Relationship Id="rId577" Type="http://schemas.openxmlformats.org/officeDocument/2006/relationships/image" Target="../media/image664.png"/><Relationship Id="rId132" Type="http://schemas.openxmlformats.org/officeDocument/2006/relationships/customXml" Target="../ink/ink488.xml"/><Relationship Id="rId437" Type="http://schemas.openxmlformats.org/officeDocument/2006/relationships/image" Target="../media/image594.png"/><Relationship Id="rId644" Type="http://schemas.openxmlformats.org/officeDocument/2006/relationships/customXml" Target="../ink/ink745.xml"/><Relationship Id="rId283" Type="http://schemas.openxmlformats.org/officeDocument/2006/relationships/image" Target="../media/image519.png"/><Relationship Id="rId490" Type="http://schemas.openxmlformats.org/officeDocument/2006/relationships/customXml" Target="../ink/ink668.xml"/><Relationship Id="rId504" Type="http://schemas.openxmlformats.org/officeDocument/2006/relationships/customXml" Target="../ink/ink675.xml"/><Relationship Id="rId78" Type="http://schemas.openxmlformats.org/officeDocument/2006/relationships/image" Target="../media/image419.png"/><Relationship Id="rId143" Type="http://schemas.openxmlformats.org/officeDocument/2006/relationships/image" Target="../media/image449.png"/><Relationship Id="rId350" Type="http://schemas.openxmlformats.org/officeDocument/2006/relationships/customXml" Target="../ink/ink598.xml"/><Relationship Id="rId588" Type="http://schemas.openxmlformats.org/officeDocument/2006/relationships/customXml" Target="../ink/ink717.xml"/><Relationship Id="rId9" Type="http://schemas.openxmlformats.org/officeDocument/2006/relationships/image" Target="../media/image386.png"/><Relationship Id="rId210" Type="http://schemas.openxmlformats.org/officeDocument/2006/relationships/customXml" Target="../ink/ink527.xml"/><Relationship Id="rId448" Type="http://schemas.openxmlformats.org/officeDocument/2006/relationships/customXml" Target="../ink/ink647.xml"/><Relationship Id="rId294" Type="http://schemas.openxmlformats.org/officeDocument/2006/relationships/customXml" Target="../ink/ink569.xml"/><Relationship Id="rId308" Type="http://schemas.openxmlformats.org/officeDocument/2006/relationships/customXml" Target="../ink/ink576.xml"/><Relationship Id="rId515" Type="http://schemas.openxmlformats.org/officeDocument/2006/relationships/image" Target="../media/image633.png"/><Relationship Id="rId89" Type="http://schemas.openxmlformats.org/officeDocument/2006/relationships/image" Target="../media/image424.png"/><Relationship Id="rId154" Type="http://schemas.openxmlformats.org/officeDocument/2006/relationships/customXml" Target="../ink/ink499.xml"/><Relationship Id="rId361" Type="http://schemas.openxmlformats.org/officeDocument/2006/relationships/image" Target="../media/image556.png"/><Relationship Id="rId599" Type="http://schemas.openxmlformats.org/officeDocument/2006/relationships/image" Target="../media/image675.png"/></Relationships>
</file>

<file path=ppt/slides/_rels/slide5.xml.rels><?xml version="1.0" encoding="UTF-8" standalone="yes"?>
<Relationships xmlns="http://schemas.openxmlformats.org/package/2006/relationships"><Relationship Id="rId117" Type="http://schemas.openxmlformats.org/officeDocument/2006/relationships/image" Target="../media/image447.png"/><Relationship Id="rId299" Type="http://schemas.openxmlformats.org/officeDocument/2006/relationships/image" Target="../media/image788.png"/><Relationship Id="rId21" Type="http://schemas.openxmlformats.org/officeDocument/2006/relationships/image" Target="../media/image355.png"/><Relationship Id="rId63" Type="http://schemas.openxmlformats.org/officeDocument/2006/relationships/image" Target="../media/image376.png"/><Relationship Id="rId159" Type="http://schemas.openxmlformats.org/officeDocument/2006/relationships/image" Target="../media/image468.png"/><Relationship Id="rId324" Type="http://schemas.openxmlformats.org/officeDocument/2006/relationships/customXml" Target="../ink/ink908.xml"/><Relationship Id="rId366" Type="http://schemas.openxmlformats.org/officeDocument/2006/relationships/customXml" Target="../ink/ink929.xml"/><Relationship Id="rId170" Type="http://schemas.openxmlformats.org/officeDocument/2006/relationships/customXml" Target="../ink/ink831.xml"/><Relationship Id="rId226" Type="http://schemas.openxmlformats.org/officeDocument/2006/relationships/customXml" Target="../ink/ink859.xml"/><Relationship Id="rId433" Type="http://schemas.openxmlformats.org/officeDocument/2006/relationships/image" Target="../media/image854.png"/><Relationship Id="rId268" Type="http://schemas.openxmlformats.org/officeDocument/2006/relationships/customXml" Target="../ink/ink880.xml"/><Relationship Id="rId475" Type="http://schemas.openxmlformats.org/officeDocument/2006/relationships/image" Target="../media/image875.png"/><Relationship Id="rId32" Type="http://schemas.openxmlformats.org/officeDocument/2006/relationships/customXml" Target="../ink/ink762.xml"/><Relationship Id="rId74" Type="http://schemas.openxmlformats.org/officeDocument/2006/relationships/customXml" Target="../ink/ink783.xml"/><Relationship Id="rId128" Type="http://schemas.openxmlformats.org/officeDocument/2006/relationships/customXml" Target="../ink/ink810.xml"/><Relationship Id="rId335" Type="http://schemas.openxmlformats.org/officeDocument/2006/relationships/image" Target="../media/image806.png"/><Relationship Id="rId377" Type="http://schemas.openxmlformats.org/officeDocument/2006/relationships/image" Target="../media/image57.png"/><Relationship Id="rId5" Type="http://schemas.openxmlformats.org/officeDocument/2006/relationships/image" Target="../media/image347.png"/><Relationship Id="rId181" Type="http://schemas.openxmlformats.org/officeDocument/2006/relationships/image" Target="../media/image730.png"/><Relationship Id="rId237" Type="http://schemas.openxmlformats.org/officeDocument/2006/relationships/image" Target="../media/image758.png"/><Relationship Id="rId402" Type="http://schemas.openxmlformats.org/officeDocument/2006/relationships/customXml" Target="../ink/ink947.xml"/><Relationship Id="rId279" Type="http://schemas.openxmlformats.org/officeDocument/2006/relationships/image" Target="../media/image779.png"/><Relationship Id="rId444" Type="http://schemas.openxmlformats.org/officeDocument/2006/relationships/customXml" Target="../ink/ink968.xml"/><Relationship Id="rId486" Type="http://schemas.openxmlformats.org/officeDocument/2006/relationships/customXml" Target="../ink/ink989.xml"/><Relationship Id="rId43" Type="http://schemas.openxmlformats.org/officeDocument/2006/relationships/image" Target="../media/image366.png"/><Relationship Id="rId139" Type="http://schemas.openxmlformats.org/officeDocument/2006/relationships/image" Target="../media/image458.png"/><Relationship Id="rId290" Type="http://schemas.openxmlformats.org/officeDocument/2006/relationships/customXml" Target="../ink/ink891.xml"/><Relationship Id="rId304" Type="http://schemas.openxmlformats.org/officeDocument/2006/relationships/customXml" Target="../ink/ink898.xml"/><Relationship Id="rId346" Type="http://schemas.openxmlformats.org/officeDocument/2006/relationships/customXml" Target="../ink/ink919.xml"/><Relationship Id="rId388" Type="http://schemas.openxmlformats.org/officeDocument/2006/relationships/customXml" Target="../ink/ink940.xml"/><Relationship Id="rId85" Type="http://schemas.openxmlformats.org/officeDocument/2006/relationships/image" Target="../media/image704.png"/><Relationship Id="rId150" Type="http://schemas.openxmlformats.org/officeDocument/2006/relationships/customXml" Target="../ink/ink821.xml"/><Relationship Id="rId192" Type="http://schemas.openxmlformats.org/officeDocument/2006/relationships/customXml" Target="../ink/ink842.xml"/><Relationship Id="rId206" Type="http://schemas.openxmlformats.org/officeDocument/2006/relationships/customXml" Target="../ink/ink849.xml"/><Relationship Id="rId413" Type="http://schemas.openxmlformats.org/officeDocument/2006/relationships/image" Target="../media/image844.png"/><Relationship Id="rId248" Type="http://schemas.openxmlformats.org/officeDocument/2006/relationships/customXml" Target="../ink/ink870.xml"/><Relationship Id="rId455" Type="http://schemas.openxmlformats.org/officeDocument/2006/relationships/image" Target="../media/image865.png"/><Relationship Id="rId497" Type="http://schemas.openxmlformats.org/officeDocument/2006/relationships/image" Target="../media/image886.png"/><Relationship Id="rId12" Type="http://schemas.openxmlformats.org/officeDocument/2006/relationships/customXml" Target="../ink/ink752.xml"/><Relationship Id="rId108" Type="http://schemas.openxmlformats.org/officeDocument/2006/relationships/customXml" Target="../ink/ink800.xml"/><Relationship Id="rId315" Type="http://schemas.openxmlformats.org/officeDocument/2006/relationships/image" Target="../media/image796.png"/><Relationship Id="rId357" Type="http://schemas.openxmlformats.org/officeDocument/2006/relationships/image" Target="../media/image817.png"/><Relationship Id="rId54" Type="http://schemas.openxmlformats.org/officeDocument/2006/relationships/customXml" Target="../ink/ink773.xml"/><Relationship Id="rId96" Type="http://schemas.openxmlformats.org/officeDocument/2006/relationships/customXml" Target="../ink/ink794.xml"/><Relationship Id="rId161" Type="http://schemas.openxmlformats.org/officeDocument/2006/relationships/image" Target="../media/image720.png"/><Relationship Id="rId217" Type="http://schemas.openxmlformats.org/officeDocument/2006/relationships/image" Target="../media/image748.png"/><Relationship Id="rId399" Type="http://schemas.openxmlformats.org/officeDocument/2006/relationships/image" Target="../media/image837.png"/><Relationship Id="rId259" Type="http://schemas.openxmlformats.org/officeDocument/2006/relationships/image" Target="../media/image769.png"/><Relationship Id="rId424" Type="http://schemas.openxmlformats.org/officeDocument/2006/relationships/customXml" Target="../ink/ink958.xml"/><Relationship Id="rId466" Type="http://schemas.openxmlformats.org/officeDocument/2006/relationships/customXml" Target="../ink/ink979.xml"/><Relationship Id="rId23" Type="http://schemas.openxmlformats.org/officeDocument/2006/relationships/image" Target="../media/image356.png"/><Relationship Id="rId119" Type="http://schemas.openxmlformats.org/officeDocument/2006/relationships/image" Target="../media/image448.png"/><Relationship Id="rId270" Type="http://schemas.openxmlformats.org/officeDocument/2006/relationships/customXml" Target="../ink/ink881.xml"/><Relationship Id="rId326" Type="http://schemas.openxmlformats.org/officeDocument/2006/relationships/customXml" Target="../ink/ink909.xml"/><Relationship Id="rId65" Type="http://schemas.openxmlformats.org/officeDocument/2006/relationships/image" Target="../media/image377.png"/><Relationship Id="rId130" Type="http://schemas.openxmlformats.org/officeDocument/2006/relationships/customXml" Target="../ink/ink811.xml"/><Relationship Id="rId368" Type="http://schemas.openxmlformats.org/officeDocument/2006/relationships/customXml" Target="../ink/ink930.xml"/><Relationship Id="rId172" Type="http://schemas.openxmlformats.org/officeDocument/2006/relationships/customXml" Target="../ink/ink832.xml"/><Relationship Id="rId228" Type="http://schemas.openxmlformats.org/officeDocument/2006/relationships/customXml" Target="../ink/ink860.xml"/><Relationship Id="rId435" Type="http://schemas.openxmlformats.org/officeDocument/2006/relationships/image" Target="../media/image855.png"/><Relationship Id="rId477" Type="http://schemas.openxmlformats.org/officeDocument/2006/relationships/image" Target="../media/image876.png"/><Relationship Id="rId281" Type="http://schemas.openxmlformats.org/officeDocument/2006/relationships/image" Target="../media/image780.png"/><Relationship Id="rId337" Type="http://schemas.openxmlformats.org/officeDocument/2006/relationships/image" Target="../media/image807.png"/><Relationship Id="rId34" Type="http://schemas.openxmlformats.org/officeDocument/2006/relationships/customXml" Target="../ink/ink763.xml"/><Relationship Id="rId76" Type="http://schemas.openxmlformats.org/officeDocument/2006/relationships/customXml" Target="../ink/ink784.xml"/><Relationship Id="rId141" Type="http://schemas.openxmlformats.org/officeDocument/2006/relationships/image" Target="../media/image459.png"/><Relationship Id="rId379" Type="http://schemas.openxmlformats.org/officeDocument/2006/relationships/image" Target="../media/image827.png"/><Relationship Id="rId7" Type="http://schemas.openxmlformats.org/officeDocument/2006/relationships/image" Target="../media/image348.png"/><Relationship Id="rId183" Type="http://schemas.openxmlformats.org/officeDocument/2006/relationships/image" Target="../media/image731.png"/><Relationship Id="rId239" Type="http://schemas.openxmlformats.org/officeDocument/2006/relationships/image" Target="../media/image759.png"/><Relationship Id="rId390" Type="http://schemas.openxmlformats.org/officeDocument/2006/relationships/customXml" Target="../ink/ink941.xml"/><Relationship Id="rId404" Type="http://schemas.openxmlformats.org/officeDocument/2006/relationships/customXml" Target="../ink/ink948.xml"/><Relationship Id="rId446" Type="http://schemas.openxmlformats.org/officeDocument/2006/relationships/customXml" Target="../ink/ink969.xml"/><Relationship Id="rId250" Type="http://schemas.openxmlformats.org/officeDocument/2006/relationships/customXml" Target="../ink/ink871.xml"/><Relationship Id="rId292" Type="http://schemas.openxmlformats.org/officeDocument/2006/relationships/customXml" Target="../ink/ink892.xml"/><Relationship Id="rId306" Type="http://schemas.openxmlformats.org/officeDocument/2006/relationships/customXml" Target="../ink/ink899.xml"/><Relationship Id="rId488" Type="http://schemas.openxmlformats.org/officeDocument/2006/relationships/customXml" Target="../ink/ink990.xml"/><Relationship Id="rId45" Type="http://schemas.openxmlformats.org/officeDocument/2006/relationships/image" Target="../media/image367.png"/><Relationship Id="rId87" Type="http://schemas.openxmlformats.org/officeDocument/2006/relationships/image" Target="../media/image705.png"/><Relationship Id="rId110" Type="http://schemas.openxmlformats.org/officeDocument/2006/relationships/customXml" Target="../ink/ink801.xml"/><Relationship Id="rId348" Type="http://schemas.openxmlformats.org/officeDocument/2006/relationships/customXml" Target="../ink/ink920.xml"/><Relationship Id="rId152" Type="http://schemas.openxmlformats.org/officeDocument/2006/relationships/customXml" Target="../ink/ink822.xml"/><Relationship Id="rId194" Type="http://schemas.openxmlformats.org/officeDocument/2006/relationships/customXml" Target="../ink/ink843.xml"/><Relationship Id="rId208" Type="http://schemas.openxmlformats.org/officeDocument/2006/relationships/customXml" Target="../ink/ink850.xml"/><Relationship Id="rId415" Type="http://schemas.openxmlformats.org/officeDocument/2006/relationships/image" Target="../media/image845.png"/><Relationship Id="rId457" Type="http://schemas.openxmlformats.org/officeDocument/2006/relationships/image" Target="../media/image866.png"/><Relationship Id="rId261" Type="http://schemas.openxmlformats.org/officeDocument/2006/relationships/image" Target="../media/image770.png"/><Relationship Id="rId14" Type="http://schemas.openxmlformats.org/officeDocument/2006/relationships/customXml" Target="../ink/ink753.xml"/><Relationship Id="rId56" Type="http://schemas.openxmlformats.org/officeDocument/2006/relationships/customXml" Target="../ink/ink774.xml"/><Relationship Id="rId317" Type="http://schemas.openxmlformats.org/officeDocument/2006/relationships/image" Target="../media/image797.png"/><Relationship Id="rId359" Type="http://schemas.openxmlformats.org/officeDocument/2006/relationships/image" Target="../media/image818.png"/><Relationship Id="rId98" Type="http://schemas.openxmlformats.org/officeDocument/2006/relationships/customXml" Target="../ink/ink795.xml"/><Relationship Id="rId121" Type="http://schemas.openxmlformats.org/officeDocument/2006/relationships/image" Target="../media/image449.png"/><Relationship Id="rId163" Type="http://schemas.openxmlformats.org/officeDocument/2006/relationships/image" Target="../media/image721.png"/><Relationship Id="rId219" Type="http://schemas.openxmlformats.org/officeDocument/2006/relationships/image" Target="../media/image749.png"/><Relationship Id="rId370" Type="http://schemas.openxmlformats.org/officeDocument/2006/relationships/customXml" Target="../ink/ink931.xml"/><Relationship Id="rId426" Type="http://schemas.openxmlformats.org/officeDocument/2006/relationships/customXml" Target="../ink/ink959.xml"/><Relationship Id="rId230" Type="http://schemas.openxmlformats.org/officeDocument/2006/relationships/customXml" Target="../ink/ink861.xml"/><Relationship Id="rId468" Type="http://schemas.openxmlformats.org/officeDocument/2006/relationships/customXml" Target="../ink/ink980.xml"/><Relationship Id="rId25" Type="http://schemas.openxmlformats.org/officeDocument/2006/relationships/image" Target="../media/image357.png"/><Relationship Id="rId67" Type="http://schemas.openxmlformats.org/officeDocument/2006/relationships/image" Target="../media/image378.png"/><Relationship Id="rId272" Type="http://schemas.openxmlformats.org/officeDocument/2006/relationships/customXml" Target="../ink/ink882.xml"/><Relationship Id="rId328" Type="http://schemas.openxmlformats.org/officeDocument/2006/relationships/customXml" Target="../ink/ink910.xml"/><Relationship Id="rId132" Type="http://schemas.openxmlformats.org/officeDocument/2006/relationships/customXml" Target="../ink/ink812.xml"/><Relationship Id="rId174" Type="http://schemas.openxmlformats.org/officeDocument/2006/relationships/customXml" Target="../ink/ink833.xml"/><Relationship Id="rId381" Type="http://schemas.openxmlformats.org/officeDocument/2006/relationships/image" Target="../media/image828.png"/><Relationship Id="rId241" Type="http://schemas.openxmlformats.org/officeDocument/2006/relationships/image" Target="../media/image760.png"/><Relationship Id="rId437" Type="http://schemas.openxmlformats.org/officeDocument/2006/relationships/image" Target="../media/image856.png"/><Relationship Id="rId479" Type="http://schemas.openxmlformats.org/officeDocument/2006/relationships/image" Target="../media/image877.png"/><Relationship Id="rId36" Type="http://schemas.openxmlformats.org/officeDocument/2006/relationships/customXml" Target="../ink/ink764.xml"/><Relationship Id="rId283" Type="http://schemas.openxmlformats.org/officeDocument/2006/relationships/image" Target="../media/image781.png"/><Relationship Id="rId339" Type="http://schemas.openxmlformats.org/officeDocument/2006/relationships/image" Target="../media/image808.png"/><Relationship Id="rId490" Type="http://schemas.openxmlformats.org/officeDocument/2006/relationships/customXml" Target="../ink/ink991.xml"/><Relationship Id="rId78" Type="http://schemas.openxmlformats.org/officeDocument/2006/relationships/customXml" Target="../ink/ink785.xml"/><Relationship Id="rId101" Type="http://schemas.openxmlformats.org/officeDocument/2006/relationships/image" Target="../media/image712.png"/><Relationship Id="rId143" Type="http://schemas.openxmlformats.org/officeDocument/2006/relationships/image" Target="../media/image460.png"/><Relationship Id="rId185" Type="http://schemas.openxmlformats.org/officeDocument/2006/relationships/image" Target="../media/image732.png"/><Relationship Id="rId350" Type="http://schemas.openxmlformats.org/officeDocument/2006/relationships/customXml" Target="../ink/ink921.xml"/><Relationship Id="rId406" Type="http://schemas.openxmlformats.org/officeDocument/2006/relationships/customXml" Target="../ink/ink949.xml"/><Relationship Id="rId9" Type="http://schemas.openxmlformats.org/officeDocument/2006/relationships/image" Target="../media/image349.png"/><Relationship Id="rId210" Type="http://schemas.openxmlformats.org/officeDocument/2006/relationships/customXml" Target="../ink/ink851.xml"/><Relationship Id="rId392" Type="http://schemas.openxmlformats.org/officeDocument/2006/relationships/customXml" Target="../ink/ink942.xml"/><Relationship Id="rId448" Type="http://schemas.openxmlformats.org/officeDocument/2006/relationships/customXml" Target="../ink/ink970.xml"/><Relationship Id="rId252" Type="http://schemas.openxmlformats.org/officeDocument/2006/relationships/customXml" Target="../ink/ink872.xml"/><Relationship Id="rId294" Type="http://schemas.openxmlformats.org/officeDocument/2006/relationships/customXml" Target="../ink/ink893.xml"/><Relationship Id="rId308" Type="http://schemas.openxmlformats.org/officeDocument/2006/relationships/customXml" Target="../ink/ink900.xml"/><Relationship Id="rId47" Type="http://schemas.openxmlformats.org/officeDocument/2006/relationships/image" Target="../media/image368.png"/><Relationship Id="rId89" Type="http://schemas.openxmlformats.org/officeDocument/2006/relationships/image" Target="../media/image706.png"/><Relationship Id="rId112" Type="http://schemas.openxmlformats.org/officeDocument/2006/relationships/customXml" Target="../ink/ink802.xml"/><Relationship Id="rId154" Type="http://schemas.openxmlformats.org/officeDocument/2006/relationships/customXml" Target="../ink/ink823.xml"/><Relationship Id="rId361" Type="http://schemas.openxmlformats.org/officeDocument/2006/relationships/image" Target="../media/image819.png"/><Relationship Id="rId196" Type="http://schemas.openxmlformats.org/officeDocument/2006/relationships/customXml" Target="../ink/ink844.xml"/><Relationship Id="rId417" Type="http://schemas.openxmlformats.org/officeDocument/2006/relationships/image" Target="../media/image846.png"/><Relationship Id="rId459" Type="http://schemas.openxmlformats.org/officeDocument/2006/relationships/image" Target="../media/image867.png"/><Relationship Id="rId16" Type="http://schemas.openxmlformats.org/officeDocument/2006/relationships/customXml" Target="../ink/ink754.xml"/><Relationship Id="rId221" Type="http://schemas.openxmlformats.org/officeDocument/2006/relationships/image" Target="../media/image750.png"/><Relationship Id="rId263" Type="http://schemas.openxmlformats.org/officeDocument/2006/relationships/image" Target="../media/image771.png"/><Relationship Id="rId319" Type="http://schemas.openxmlformats.org/officeDocument/2006/relationships/image" Target="../media/image798.png"/><Relationship Id="rId470" Type="http://schemas.openxmlformats.org/officeDocument/2006/relationships/customXml" Target="../ink/ink981.xml"/><Relationship Id="rId58" Type="http://schemas.openxmlformats.org/officeDocument/2006/relationships/customXml" Target="../ink/ink775.xml"/><Relationship Id="rId123" Type="http://schemas.openxmlformats.org/officeDocument/2006/relationships/image" Target="../media/image450.png"/><Relationship Id="rId330" Type="http://schemas.openxmlformats.org/officeDocument/2006/relationships/customXml" Target="../ink/ink911.xml"/><Relationship Id="rId165" Type="http://schemas.openxmlformats.org/officeDocument/2006/relationships/image" Target="../media/image722.png"/><Relationship Id="rId372" Type="http://schemas.openxmlformats.org/officeDocument/2006/relationships/customXml" Target="../ink/ink932.xml"/><Relationship Id="rId428" Type="http://schemas.openxmlformats.org/officeDocument/2006/relationships/customXml" Target="../ink/ink960.xml"/><Relationship Id="rId232" Type="http://schemas.openxmlformats.org/officeDocument/2006/relationships/customXml" Target="../ink/ink862.xml"/><Relationship Id="rId274" Type="http://schemas.openxmlformats.org/officeDocument/2006/relationships/customXml" Target="../ink/ink883.xml"/><Relationship Id="rId481" Type="http://schemas.openxmlformats.org/officeDocument/2006/relationships/image" Target="../media/image878.png"/><Relationship Id="rId27" Type="http://schemas.openxmlformats.org/officeDocument/2006/relationships/image" Target="../media/image358.png"/><Relationship Id="rId69" Type="http://schemas.openxmlformats.org/officeDocument/2006/relationships/image" Target="../media/image379.png"/><Relationship Id="rId134" Type="http://schemas.openxmlformats.org/officeDocument/2006/relationships/customXml" Target="../ink/ink813.xml"/><Relationship Id="rId80" Type="http://schemas.openxmlformats.org/officeDocument/2006/relationships/customXml" Target="../ink/ink786.xml"/><Relationship Id="rId176" Type="http://schemas.openxmlformats.org/officeDocument/2006/relationships/customXml" Target="../ink/ink834.xml"/><Relationship Id="rId341" Type="http://schemas.openxmlformats.org/officeDocument/2006/relationships/image" Target="../media/image809.png"/><Relationship Id="rId383" Type="http://schemas.openxmlformats.org/officeDocument/2006/relationships/image" Target="../media/image829.png"/><Relationship Id="rId439" Type="http://schemas.openxmlformats.org/officeDocument/2006/relationships/image" Target="../media/image857.png"/><Relationship Id="rId201" Type="http://schemas.openxmlformats.org/officeDocument/2006/relationships/image" Target="../media/image740.png"/><Relationship Id="rId243" Type="http://schemas.openxmlformats.org/officeDocument/2006/relationships/image" Target="../media/image761.png"/><Relationship Id="rId285" Type="http://schemas.openxmlformats.org/officeDocument/2006/relationships/image" Target="../media/image782.png"/><Relationship Id="rId450" Type="http://schemas.openxmlformats.org/officeDocument/2006/relationships/customXml" Target="../ink/ink971.xml"/><Relationship Id="rId38" Type="http://schemas.openxmlformats.org/officeDocument/2006/relationships/customXml" Target="../ink/ink765.xml"/><Relationship Id="rId103" Type="http://schemas.openxmlformats.org/officeDocument/2006/relationships/image" Target="../media/image713.png"/><Relationship Id="rId310" Type="http://schemas.openxmlformats.org/officeDocument/2006/relationships/customXml" Target="../ink/ink901.xml"/><Relationship Id="rId492" Type="http://schemas.openxmlformats.org/officeDocument/2006/relationships/customXml" Target="../ink/ink992.xml"/><Relationship Id="rId91" Type="http://schemas.openxmlformats.org/officeDocument/2006/relationships/image" Target="../media/image707.png"/><Relationship Id="rId145" Type="http://schemas.openxmlformats.org/officeDocument/2006/relationships/image" Target="../media/image461.png"/><Relationship Id="rId187" Type="http://schemas.openxmlformats.org/officeDocument/2006/relationships/image" Target="../media/image733.png"/><Relationship Id="rId352" Type="http://schemas.openxmlformats.org/officeDocument/2006/relationships/customXml" Target="../ink/ink922.xml"/><Relationship Id="rId394" Type="http://schemas.openxmlformats.org/officeDocument/2006/relationships/customXml" Target="../ink/ink943.xml"/><Relationship Id="rId408" Type="http://schemas.openxmlformats.org/officeDocument/2006/relationships/customXml" Target="../ink/ink950.xml"/><Relationship Id="rId212" Type="http://schemas.openxmlformats.org/officeDocument/2006/relationships/customXml" Target="../ink/ink852.xml"/><Relationship Id="rId254" Type="http://schemas.openxmlformats.org/officeDocument/2006/relationships/customXml" Target="../ink/ink873.xml"/><Relationship Id="rId49" Type="http://schemas.openxmlformats.org/officeDocument/2006/relationships/image" Target="../media/image369.png"/><Relationship Id="rId114" Type="http://schemas.openxmlformats.org/officeDocument/2006/relationships/customXml" Target="../ink/ink803.xml"/><Relationship Id="rId296" Type="http://schemas.openxmlformats.org/officeDocument/2006/relationships/customXml" Target="../ink/ink894.xml"/><Relationship Id="rId461" Type="http://schemas.openxmlformats.org/officeDocument/2006/relationships/image" Target="../media/image868.png"/><Relationship Id="rId60" Type="http://schemas.openxmlformats.org/officeDocument/2006/relationships/customXml" Target="../ink/ink776.xml"/><Relationship Id="rId156" Type="http://schemas.openxmlformats.org/officeDocument/2006/relationships/customXml" Target="../ink/ink824.xml"/><Relationship Id="rId198" Type="http://schemas.openxmlformats.org/officeDocument/2006/relationships/customXml" Target="../ink/ink845.xml"/><Relationship Id="rId321" Type="http://schemas.openxmlformats.org/officeDocument/2006/relationships/image" Target="../media/image799.png"/><Relationship Id="rId363" Type="http://schemas.openxmlformats.org/officeDocument/2006/relationships/image" Target="../media/image820.png"/><Relationship Id="rId419" Type="http://schemas.openxmlformats.org/officeDocument/2006/relationships/image" Target="../media/image847.png"/><Relationship Id="rId223" Type="http://schemas.openxmlformats.org/officeDocument/2006/relationships/image" Target="../media/image751.png"/><Relationship Id="rId430" Type="http://schemas.openxmlformats.org/officeDocument/2006/relationships/customXml" Target="../ink/ink961.xml"/><Relationship Id="rId18" Type="http://schemas.openxmlformats.org/officeDocument/2006/relationships/customXml" Target="../ink/ink755.xml"/><Relationship Id="rId265" Type="http://schemas.openxmlformats.org/officeDocument/2006/relationships/image" Target="../media/image772.png"/><Relationship Id="rId472" Type="http://schemas.openxmlformats.org/officeDocument/2006/relationships/customXml" Target="../ink/ink982.xml"/><Relationship Id="rId125" Type="http://schemas.openxmlformats.org/officeDocument/2006/relationships/image" Target="../media/image451.png"/><Relationship Id="rId167" Type="http://schemas.openxmlformats.org/officeDocument/2006/relationships/image" Target="../media/image723.png"/><Relationship Id="rId332" Type="http://schemas.openxmlformats.org/officeDocument/2006/relationships/customXml" Target="../ink/ink912.xml"/><Relationship Id="rId374" Type="http://schemas.openxmlformats.org/officeDocument/2006/relationships/customXml" Target="../ink/ink933.xml"/><Relationship Id="rId71" Type="http://schemas.openxmlformats.org/officeDocument/2006/relationships/image" Target="../media/image380.png"/><Relationship Id="rId234" Type="http://schemas.openxmlformats.org/officeDocument/2006/relationships/customXml" Target="../ink/ink863.xml"/><Relationship Id="rId2" Type="http://schemas.openxmlformats.org/officeDocument/2006/relationships/customXml" Target="../ink/ink747.xml"/><Relationship Id="rId29" Type="http://schemas.openxmlformats.org/officeDocument/2006/relationships/image" Target="../media/image359.png"/><Relationship Id="rId276" Type="http://schemas.openxmlformats.org/officeDocument/2006/relationships/customXml" Target="../ink/ink884.xml"/><Relationship Id="rId441" Type="http://schemas.openxmlformats.org/officeDocument/2006/relationships/image" Target="../media/image858.png"/><Relationship Id="rId483" Type="http://schemas.openxmlformats.org/officeDocument/2006/relationships/image" Target="../media/image879.png"/><Relationship Id="rId40" Type="http://schemas.openxmlformats.org/officeDocument/2006/relationships/customXml" Target="../ink/ink766.xml"/><Relationship Id="rId136" Type="http://schemas.openxmlformats.org/officeDocument/2006/relationships/customXml" Target="../ink/ink814.xml"/><Relationship Id="rId178" Type="http://schemas.openxmlformats.org/officeDocument/2006/relationships/customXml" Target="../ink/ink835.xml"/><Relationship Id="rId301" Type="http://schemas.openxmlformats.org/officeDocument/2006/relationships/image" Target="../media/image789.png"/><Relationship Id="rId343" Type="http://schemas.openxmlformats.org/officeDocument/2006/relationships/image" Target="../media/image810.png"/><Relationship Id="rId82" Type="http://schemas.openxmlformats.org/officeDocument/2006/relationships/customXml" Target="../ink/ink787.xml"/><Relationship Id="rId203" Type="http://schemas.openxmlformats.org/officeDocument/2006/relationships/image" Target="../media/image741.png"/><Relationship Id="rId385" Type="http://schemas.openxmlformats.org/officeDocument/2006/relationships/image" Target="../media/image830.png"/><Relationship Id="rId245" Type="http://schemas.openxmlformats.org/officeDocument/2006/relationships/image" Target="../media/image762.png"/><Relationship Id="rId287" Type="http://schemas.openxmlformats.org/officeDocument/2006/relationships/image" Target="../media/image783.png"/><Relationship Id="rId410" Type="http://schemas.openxmlformats.org/officeDocument/2006/relationships/customXml" Target="../ink/ink951.xml"/><Relationship Id="rId452" Type="http://schemas.openxmlformats.org/officeDocument/2006/relationships/customXml" Target="../ink/ink972.xml"/><Relationship Id="rId494" Type="http://schemas.openxmlformats.org/officeDocument/2006/relationships/customXml" Target="../ink/ink993.xml"/><Relationship Id="rId105" Type="http://schemas.openxmlformats.org/officeDocument/2006/relationships/image" Target="../media/image714.png"/><Relationship Id="rId147" Type="http://schemas.openxmlformats.org/officeDocument/2006/relationships/image" Target="../media/image462.png"/><Relationship Id="rId312" Type="http://schemas.openxmlformats.org/officeDocument/2006/relationships/customXml" Target="../ink/ink902.xml"/><Relationship Id="rId354" Type="http://schemas.openxmlformats.org/officeDocument/2006/relationships/customXml" Target="../ink/ink923.xml"/><Relationship Id="rId51" Type="http://schemas.openxmlformats.org/officeDocument/2006/relationships/image" Target="../media/image370.png"/><Relationship Id="rId93" Type="http://schemas.openxmlformats.org/officeDocument/2006/relationships/image" Target="../media/image708.png"/><Relationship Id="rId189" Type="http://schemas.openxmlformats.org/officeDocument/2006/relationships/image" Target="../media/image734.png"/><Relationship Id="rId396" Type="http://schemas.openxmlformats.org/officeDocument/2006/relationships/customXml" Target="../ink/ink944.xml"/><Relationship Id="rId214" Type="http://schemas.openxmlformats.org/officeDocument/2006/relationships/customXml" Target="../ink/ink853.xml"/><Relationship Id="rId256" Type="http://schemas.openxmlformats.org/officeDocument/2006/relationships/customXml" Target="../ink/ink874.xml"/><Relationship Id="rId298" Type="http://schemas.openxmlformats.org/officeDocument/2006/relationships/customXml" Target="../ink/ink895.xml"/><Relationship Id="rId421" Type="http://schemas.openxmlformats.org/officeDocument/2006/relationships/image" Target="../media/image848.png"/><Relationship Id="rId463" Type="http://schemas.openxmlformats.org/officeDocument/2006/relationships/image" Target="../media/image869.png"/><Relationship Id="rId116" Type="http://schemas.openxmlformats.org/officeDocument/2006/relationships/customXml" Target="../ink/ink804.xml"/><Relationship Id="rId158" Type="http://schemas.openxmlformats.org/officeDocument/2006/relationships/customXml" Target="../ink/ink825.xml"/><Relationship Id="rId323" Type="http://schemas.openxmlformats.org/officeDocument/2006/relationships/image" Target="../media/image800.png"/><Relationship Id="rId20" Type="http://schemas.openxmlformats.org/officeDocument/2006/relationships/customXml" Target="../ink/ink756.xml"/><Relationship Id="rId62" Type="http://schemas.openxmlformats.org/officeDocument/2006/relationships/customXml" Target="../ink/ink777.xml"/><Relationship Id="rId365" Type="http://schemas.openxmlformats.org/officeDocument/2006/relationships/image" Target="../media/image821.png"/><Relationship Id="rId225" Type="http://schemas.openxmlformats.org/officeDocument/2006/relationships/image" Target="../media/image752.png"/><Relationship Id="rId267" Type="http://schemas.openxmlformats.org/officeDocument/2006/relationships/image" Target="../media/image773.png"/><Relationship Id="rId432" Type="http://schemas.openxmlformats.org/officeDocument/2006/relationships/customXml" Target="../ink/ink962.xml"/><Relationship Id="rId474" Type="http://schemas.openxmlformats.org/officeDocument/2006/relationships/customXml" Target="../ink/ink983.xml"/><Relationship Id="rId106" Type="http://schemas.openxmlformats.org/officeDocument/2006/relationships/customXml" Target="../ink/ink799.xml"/><Relationship Id="rId127" Type="http://schemas.openxmlformats.org/officeDocument/2006/relationships/image" Target="../media/image452.png"/><Relationship Id="rId313" Type="http://schemas.openxmlformats.org/officeDocument/2006/relationships/image" Target="../media/image795.png"/><Relationship Id="rId495" Type="http://schemas.openxmlformats.org/officeDocument/2006/relationships/image" Target="../media/image885.png"/><Relationship Id="rId10" Type="http://schemas.openxmlformats.org/officeDocument/2006/relationships/customXml" Target="../ink/ink751.xml"/><Relationship Id="rId31" Type="http://schemas.openxmlformats.org/officeDocument/2006/relationships/image" Target="../media/image360.png"/><Relationship Id="rId52" Type="http://schemas.openxmlformats.org/officeDocument/2006/relationships/customXml" Target="../ink/ink772.xml"/><Relationship Id="rId73" Type="http://schemas.openxmlformats.org/officeDocument/2006/relationships/image" Target="../media/image381.png"/><Relationship Id="rId94" Type="http://schemas.openxmlformats.org/officeDocument/2006/relationships/customXml" Target="../ink/ink793.xml"/><Relationship Id="rId148" Type="http://schemas.openxmlformats.org/officeDocument/2006/relationships/customXml" Target="../ink/ink820.xml"/><Relationship Id="rId169" Type="http://schemas.openxmlformats.org/officeDocument/2006/relationships/image" Target="../media/image724.png"/><Relationship Id="rId334" Type="http://schemas.openxmlformats.org/officeDocument/2006/relationships/customXml" Target="../ink/ink913.xml"/><Relationship Id="rId355" Type="http://schemas.openxmlformats.org/officeDocument/2006/relationships/image" Target="../media/image816.png"/><Relationship Id="rId376" Type="http://schemas.openxmlformats.org/officeDocument/2006/relationships/customXml" Target="../ink/ink934.xml"/><Relationship Id="rId397" Type="http://schemas.openxmlformats.org/officeDocument/2006/relationships/image" Target="../media/image836.png"/><Relationship Id="rId4" Type="http://schemas.openxmlformats.org/officeDocument/2006/relationships/customXml" Target="../ink/ink748.xml"/><Relationship Id="rId180" Type="http://schemas.openxmlformats.org/officeDocument/2006/relationships/customXml" Target="../ink/ink836.xml"/><Relationship Id="rId215" Type="http://schemas.openxmlformats.org/officeDocument/2006/relationships/image" Target="../media/image747.png"/><Relationship Id="rId236" Type="http://schemas.openxmlformats.org/officeDocument/2006/relationships/customXml" Target="../ink/ink864.xml"/><Relationship Id="rId257" Type="http://schemas.openxmlformats.org/officeDocument/2006/relationships/image" Target="../media/image768.png"/><Relationship Id="rId278" Type="http://schemas.openxmlformats.org/officeDocument/2006/relationships/customXml" Target="../ink/ink885.xml"/><Relationship Id="rId401" Type="http://schemas.openxmlformats.org/officeDocument/2006/relationships/image" Target="../media/image838.png"/><Relationship Id="rId422" Type="http://schemas.openxmlformats.org/officeDocument/2006/relationships/customXml" Target="../ink/ink957.xml"/><Relationship Id="rId443" Type="http://schemas.openxmlformats.org/officeDocument/2006/relationships/image" Target="../media/image859.png"/><Relationship Id="rId464" Type="http://schemas.openxmlformats.org/officeDocument/2006/relationships/customXml" Target="../ink/ink978.xml"/><Relationship Id="rId303" Type="http://schemas.openxmlformats.org/officeDocument/2006/relationships/image" Target="../media/image790.png"/><Relationship Id="rId485" Type="http://schemas.openxmlformats.org/officeDocument/2006/relationships/image" Target="../media/image880.png"/><Relationship Id="rId42" Type="http://schemas.openxmlformats.org/officeDocument/2006/relationships/customXml" Target="../ink/ink767.xml"/><Relationship Id="rId84" Type="http://schemas.openxmlformats.org/officeDocument/2006/relationships/customXml" Target="../ink/ink788.xml"/><Relationship Id="rId138" Type="http://schemas.openxmlformats.org/officeDocument/2006/relationships/customXml" Target="../ink/ink815.xml"/><Relationship Id="rId345" Type="http://schemas.openxmlformats.org/officeDocument/2006/relationships/image" Target="../media/image811.png"/><Relationship Id="rId387" Type="http://schemas.openxmlformats.org/officeDocument/2006/relationships/image" Target="../media/image831.png"/><Relationship Id="rId191" Type="http://schemas.openxmlformats.org/officeDocument/2006/relationships/image" Target="../media/image735.png"/><Relationship Id="rId205" Type="http://schemas.openxmlformats.org/officeDocument/2006/relationships/image" Target="../media/image742.png"/><Relationship Id="rId247" Type="http://schemas.openxmlformats.org/officeDocument/2006/relationships/image" Target="../media/image763.png"/><Relationship Id="rId412" Type="http://schemas.openxmlformats.org/officeDocument/2006/relationships/customXml" Target="../ink/ink952.xml"/><Relationship Id="rId107" Type="http://schemas.openxmlformats.org/officeDocument/2006/relationships/image" Target="../media/image715.png"/><Relationship Id="rId289" Type="http://schemas.openxmlformats.org/officeDocument/2006/relationships/image" Target="../media/image784.png"/><Relationship Id="rId454" Type="http://schemas.openxmlformats.org/officeDocument/2006/relationships/customXml" Target="../ink/ink973.xml"/><Relationship Id="rId496" Type="http://schemas.openxmlformats.org/officeDocument/2006/relationships/customXml" Target="../ink/ink994.xml"/><Relationship Id="rId11" Type="http://schemas.openxmlformats.org/officeDocument/2006/relationships/image" Target="../media/image350.png"/><Relationship Id="rId53" Type="http://schemas.openxmlformats.org/officeDocument/2006/relationships/image" Target="../media/image371.png"/><Relationship Id="rId149" Type="http://schemas.openxmlformats.org/officeDocument/2006/relationships/image" Target="../media/image463.png"/><Relationship Id="rId314" Type="http://schemas.openxmlformats.org/officeDocument/2006/relationships/customXml" Target="../ink/ink903.xml"/><Relationship Id="rId356" Type="http://schemas.openxmlformats.org/officeDocument/2006/relationships/customXml" Target="../ink/ink924.xml"/><Relationship Id="rId398" Type="http://schemas.openxmlformats.org/officeDocument/2006/relationships/customXml" Target="../ink/ink945.xml"/><Relationship Id="rId95" Type="http://schemas.openxmlformats.org/officeDocument/2006/relationships/image" Target="../media/image709.png"/><Relationship Id="rId160" Type="http://schemas.openxmlformats.org/officeDocument/2006/relationships/customXml" Target="../ink/ink826.xml"/><Relationship Id="rId216" Type="http://schemas.openxmlformats.org/officeDocument/2006/relationships/customXml" Target="../ink/ink854.xml"/><Relationship Id="rId423" Type="http://schemas.openxmlformats.org/officeDocument/2006/relationships/image" Target="../media/image849.png"/><Relationship Id="rId258" Type="http://schemas.openxmlformats.org/officeDocument/2006/relationships/customXml" Target="../ink/ink875.xml"/><Relationship Id="rId465" Type="http://schemas.openxmlformats.org/officeDocument/2006/relationships/image" Target="../media/image870.png"/><Relationship Id="rId22" Type="http://schemas.openxmlformats.org/officeDocument/2006/relationships/customXml" Target="../ink/ink757.xml"/><Relationship Id="rId64" Type="http://schemas.openxmlformats.org/officeDocument/2006/relationships/customXml" Target="../ink/ink778.xml"/><Relationship Id="rId118" Type="http://schemas.openxmlformats.org/officeDocument/2006/relationships/customXml" Target="../ink/ink805.xml"/><Relationship Id="rId325" Type="http://schemas.openxmlformats.org/officeDocument/2006/relationships/image" Target="../media/image801.png"/><Relationship Id="rId367" Type="http://schemas.openxmlformats.org/officeDocument/2006/relationships/image" Target="../media/image822.png"/><Relationship Id="rId171" Type="http://schemas.openxmlformats.org/officeDocument/2006/relationships/image" Target="../media/image725.png"/><Relationship Id="rId227" Type="http://schemas.openxmlformats.org/officeDocument/2006/relationships/image" Target="../media/image753.png"/><Relationship Id="rId269" Type="http://schemas.openxmlformats.org/officeDocument/2006/relationships/image" Target="../media/image774.png"/><Relationship Id="rId434" Type="http://schemas.openxmlformats.org/officeDocument/2006/relationships/customXml" Target="../ink/ink963.xml"/><Relationship Id="rId476" Type="http://schemas.openxmlformats.org/officeDocument/2006/relationships/customXml" Target="../ink/ink984.xml"/><Relationship Id="rId33" Type="http://schemas.openxmlformats.org/officeDocument/2006/relationships/image" Target="../media/image361.png"/><Relationship Id="rId129" Type="http://schemas.openxmlformats.org/officeDocument/2006/relationships/image" Target="../media/image453.png"/><Relationship Id="rId280" Type="http://schemas.openxmlformats.org/officeDocument/2006/relationships/customXml" Target="../ink/ink886.xml"/><Relationship Id="rId336" Type="http://schemas.openxmlformats.org/officeDocument/2006/relationships/customXml" Target="../ink/ink914.xml"/><Relationship Id="rId75" Type="http://schemas.openxmlformats.org/officeDocument/2006/relationships/image" Target="../media/image382.png"/><Relationship Id="rId140" Type="http://schemas.openxmlformats.org/officeDocument/2006/relationships/customXml" Target="../ink/ink816.xml"/><Relationship Id="rId182" Type="http://schemas.openxmlformats.org/officeDocument/2006/relationships/customXml" Target="../ink/ink837.xml"/><Relationship Id="rId378" Type="http://schemas.openxmlformats.org/officeDocument/2006/relationships/customXml" Target="../ink/ink935.xml"/><Relationship Id="rId403" Type="http://schemas.openxmlformats.org/officeDocument/2006/relationships/image" Target="../media/image839.png"/><Relationship Id="rId6" Type="http://schemas.openxmlformats.org/officeDocument/2006/relationships/customXml" Target="../ink/ink749.xml"/><Relationship Id="rId238" Type="http://schemas.openxmlformats.org/officeDocument/2006/relationships/customXml" Target="../ink/ink865.xml"/><Relationship Id="rId445" Type="http://schemas.openxmlformats.org/officeDocument/2006/relationships/image" Target="../media/image860.png"/><Relationship Id="rId487" Type="http://schemas.openxmlformats.org/officeDocument/2006/relationships/image" Target="../media/image881.png"/><Relationship Id="rId291" Type="http://schemas.openxmlformats.org/officeDocument/2006/relationships/image" Target="../media/image785.png"/><Relationship Id="rId305" Type="http://schemas.openxmlformats.org/officeDocument/2006/relationships/image" Target="../media/image791.png"/><Relationship Id="rId347" Type="http://schemas.openxmlformats.org/officeDocument/2006/relationships/image" Target="../media/image812.png"/><Relationship Id="rId44" Type="http://schemas.openxmlformats.org/officeDocument/2006/relationships/customXml" Target="../ink/ink768.xml"/><Relationship Id="rId86" Type="http://schemas.openxmlformats.org/officeDocument/2006/relationships/customXml" Target="../ink/ink789.xml"/><Relationship Id="rId151" Type="http://schemas.openxmlformats.org/officeDocument/2006/relationships/image" Target="../media/image464.png"/><Relationship Id="rId389" Type="http://schemas.openxmlformats.org/officeDocument/2006/relationships/image" Target="../media/image832.png"/><Relationship Id="rId193" Type="http://schemas.openxmlformats.org/officeDocument/2006/relationships/image" Target="../media/image736.png"/><Relationship Id="rId207" Type="http://schemas.openxmlformats.org/officeDocument/2006/relationships/image" Target="../media/image743.png"/><Relationship Id="rId249" Type="http://schemas.openxmlformats.org/officeDocument/2006/relationships/image" Target="../media/image764.png"/><Relationship Id="rId414" Type="http://schemas.openxmlformats.org/officeDocument/2006/relationships/customXml" Target="../ink/ink953.xml"/><Relationship Id="rId456" Type="http://schemas.openxmlformats.org/officeDocument/2006/relationships/customXml" Target="../ink/ink974.xml"/><Relationship Id="rId13" Type="http://schemas.openxmlformats.org/officeDocument/2006/relationships/image" Target="../media/image351.png"/><Relationship Id="rId109" Type="http://schemas.openxmlformats.org/officeDocument/2006/relationships/image" Target="../media/image716.png"/><Relationship Id="rId260" Type="http://schemas.openxmlformats.org/officeDocument/2006/relationships/customXml" Target="../ink/ink876.xml"/><Relationship Id="rId316" Type="http://schemas.openxmlformats.org/officeDocument/2006/relationships/customXml" Target="../ink/ink904.xml"/><Relationship Id="rId55" Type="http://schemas.openxmlformats.org/officeDocument/2006/relationships/image" Target="../media/image372.png"/><Relationship Id="rId97" Type="http://schemas.openxmlformats.org/officeDocument/2006/relationships/image" Target="../media/image710.png"/><Relationship Id="rId120" Type="http://schemas.openxmlformats.org/officeDocument/2006/relationships/customXml" Target="../ink/ink806.xml"/><Relationship Id="rId358" Type="http://schemas.openxmlformats.org/officeDocument/2006/relationships/customXml" Target="../ink/ink925.xml"/><Relationship Id="rId162" Type="http://schemas.openxmlformats.org/officeDocument/2006/relationships/customXml" Target="../ink/ink827.xml"/><Relationship Id="rId218" Type="http://schemas.openxmlformats.org/officeDocument/2006/relationships/customXml" Target="../ink/ink855.xml"/><Relationship Id="rId425" Type="http://schemas.openxmlformats.org/officeDocument/2006/relationships/image" Target="../media/image850.png"/><Relationship Id="rId467" Type="http://schemas.openxmlformats.org/officeDocument/2006/relationships/image" Target="../media/image871.png"/><Relationship Id="rId271" Type="http://schemas.openxmlformats.org/officeDocument/2006/relationships/image" Target="../media/image775.png"/><Relationship Id="rId24" Type="http://schemas.openxmlformats.org/officeDocument/2006/relationships/customXml" Target="../ink/ink758.xml"/><Relationship Id="rId66" Type="http://schemas.openxmlformats.org/officeDocument/2006/relationships/customXml" Target="../ink/ink779.xml"/><Relationship Id="rId131" Type="http://schemas.openxmlformats.org/officeDocument/2006/relationships/image" Target="../media/image454.png"/><Relationship Id="rId327" Type="http://schemas.openxmlformats.org/officeDocument/2006/relationships/image" Target="../media/image802.png"/><Relationship Id="rId369" Type="http://schemas.openxmlformats.org/officeDocument/2006/relationships/image" Target="../media/image823.png"/><Relationship Id="rId173" Type="http://schemas.openxmlformats.org/officeDocument/2006/relationships/image" Target="../media/image726.png"/><Relationship Id="rId229" Type="http://schemas.openxmlformats.org/officeDocument/2006/relationships/image" Target="../media/image754.png"/><Relationship Id="rId380" Type="http://schemas.openxmlformats.org/officeDocument/2006/relationships/customXml" Target="../ink/ink936.xml"/><Relationship Id="rId436" Type="http://schemas.openxmlformats.org/officeDocument/2006/relationships/customXml" Target="../ink/ink964.xml"/><Relationship Id="rId240" Type="http://schemas.openxmlformats.org/officeDocument/2006/relationships/customXml" Target="../ink/ink866.xml"/><Relationship Id="rId478" Type="http://schemas.openxmlformats.org/officeDocument/2006/relationships/customXml" Target="../ink/ink985.xml"/><Relationship Id="rId35" Type="http://schemas.openxmlformats.org/officeDocument/2006/relationships/image" Target="../media/image362.png"/><Relationship Id="rId77" Type="http://schemas.openxmlformats.org/officeDocument/2006/relationships/image" Target="../media/image700.png"/><Relationship Id="rId100" Type="http://schemas.openxmlformats.org/officeDocument/2006/relationships/customXml" Target="../ink/ink796.xml"/><Relationship Id="rId282" Type="http://schemas.openxmlformats.org/officeDocument/2006/relationships/customXml" Target="../ink/ink887.xml"/><Relationship Id="rId338" Type="http://schemas.openxmlformats.org/officeDocument/2006/relationships/customXml" Target="../ink/ink915.xml"/><Relationship Id="rId8" Type="http://schemas.openxmlformats.org/officeDocument/2006/relationships/customXml" Target="../ink/ink750.xml"/><Relationship Id="rId142" Type="http://schemas.openxmlformats.org/officeDocument/2006/relationships/customXml" Target="../ink/ink817.xml"/><Relationship Id="rId184" Type="http://schemas.openxmlformats.org/officeDocument/2006/relationships/customXml" Target="../ink/ink838.xml"/><Relationship Id="rId391" Type="http://schemas.openxmlformats.org/officeDocument/2006/relationships/image" Target="../media/image833.png"/><Relationship Id="rId405" Type="http://schemas.openxmlformats.org/officeDocument/2006/relationships/image" Target="../media/image840.png"/><Relationship Id="rId447" Type="http://schemas.openxmlformats.org/officeDocument/2006/relationships/image" Target="../media/image861.png"/><Relationship Id="rId251" Type="http://schemas.openxmlformats.org/officeDocument/2006/relationships/image" Target="../media/image765.png"/><Relationship Id="rId489" Type="http://schemas.openxmlformats.org/officeDocument/2006/relationships/image" Target="../media/image882.png"/><Relationship Id="rId46" Type="http://schemas.openxmlformats.org/officeDocument/2006/relationships/customXml" Target="../ink/ink769.xml"/><Relationship Id="rId293" Type="http://schemas.openxmlformats.org/officeDocument/2006/relationships/image" Target="../media/image786.png"/><Relationship Id="rId307" Type="http://schemas.openxmlformats.org/officeDocument/2006/relationships/image" Target="../media/image792.png"/><Relationship Id="rId349" Type="http://schemas.openxmlformats.org/officeDocument/2006/relationships/image" Target="../media/image813.png"/><Relationship Id="rId88" Type="http://schemas.openxmlformats.org/officeDocument/2006/relationships/customXml" Target="../ink/ink790.xml"/><Relationship Id="rId111" Type="http://schemas.openxmlformats.org/officeDocument/2006/relationships/image" Target="../media/image717.png"/><Relationship Id="rId153" Type="http://schemas.openxmlformats.org/officeDocument/2006/relationships/image" Target="../media/image465.png"/><Relationship Id="rId195" Type="http://schemas.openxmlformats.org/officeDocument/2006/relationships/image" Target="../media/image737.png"/><Relationship Id="rId209" Type="http://schemas.openxmlformats.org/officeDocument/2006/relationships/image" Target="../media/image744.png"/><Relationship Id="rId360" Type="http://schemas.openxmlformats.org/officeDocument/2006/relationships/customXml" Target="../ink/ink926.xml"/><Relationship Id="rId416" Type="http://schemas.openxmlformats.org/officeDocument/2006/relationships/customXml" Target="../ink/ink954.xml"/><Relationship Id="rId220" Type="http://schemas.openxmlformats.org/officeDocument/2006/relationships/customXml" Target="../ink/ink856.xml"/><Relationship Id="rId458" Type="http://schemas.openxmlformats.org/officeDocument/2006/relationships/customXml" Target="../ink/ink975.xml"/><Relationship Id="rId15" Type="http://schemas.openxmlformats.org/officeDocument/2006/relationships/image" Target="../media/image352.png"/><Relationship Id="rId57" Type="http://schemas.openxmlformats.org/officeDocument/2006/relationships/image" Target="../media/image373.png"/><Relationship Id="rId262" Type="http://schemas.openxmlformats.org/officeDocument/2006/relationships/customXml" Target="../ink/ink877.xml"/><Relationship Id="rId318" Type="http://schemas.openxmlformats.org/officeDocument/2006/relationships/customXml" Target="../ink/ink905.xml"/><Relationship Id="rId99" Type="http://schemas.openxmlformats.org/officeDocument/2006/relationships/image" Target="../media/image711.png"/><Relationship Id="rId122" Type="http://schemas.openxmlformats.org/officeDocument/2006/relationships/customXml" Target="../ink/ink807.xml"/><Relationship Id="rId164" Type="http://schemas.openxmlformats.org/officeDocument/2006/relationships/customXml" Target="../ink/ink828.xml"/><Relationship Id="rId371" Type="http://schemas.openxmlformats.org/officeDocument/2006/relationships/image" Target="../media/image824.png"/><Relationship Id="rId427" Type="http://schemas.openxmlformats.org/officeDocument/2006/relationships/image" Target="../media/image851.png"/><Relationship Id="rId469" Type="http://schemas.openxmlformats.org/officeDocument/2006/relationships/image" Target="../media/image872.png"/><Relationship Id="rId26" Type="http://schemas.openxmlformats.org/officeDocument/2006/relationships/customXml" Target="../ink/ink759.xml"/><Relationship Id="rId231" Type="http://schemas.openxmlformats.org/officeDocument/2006/relationships/image" Target="../media/image755.png"/><Relationship Id="rId273" Type="http://schemas.openxmlformats.org/officeDocument/2006/relationships/image" Target="../media/image776.png"/><Relationship Id="rId329" Type="http://schemas.openxmlformats.org/officeDocument/2006/relationships/image" Target="../media/image803.png"/><Relationship Id="rId480" Type="http://schemas.openxmlformats.org/officeDocument/2006/relationships/customXml" Target="../ink/ink986.xml"/><Relationship Id="rId68" Type="http://schemas.openxmlformats.org/officeDocument/2006/relationships/customXml" Target="../ink/ink780.xml"/><Relationship Id="rId133" Type="http://schemas.openxmlformats.org/officeDocument/2006/relationships/image" Target="../media/image455.png"/><Relationship Id="rId175" Type="http://schemas.openxmlformats.org/officeDocument/2006/relationships/image" Target="../media/image727.png"/><Relationship Id="rId340" Type="http://schemas.openxmlformats.org/officeDocument/2006/relationships/customXml" Target="../ink/ink916.xml"/><Relationship Id="rId200" Type="http://schemas.openxmlformats.org/officeDocument/2006/relationships/customXml" Target="../ink/ink846.xml"/><Relationship Id="rId382" Type="http://schemas.openxmlformats.org/officeDocument/2006/relationships/customXml" Target="../ink/ink937.xml"/><Relationship Id="rId438" Type="http://schemas.openxmlformats.org/officeDocument/2006/relationships/customXml" Target="../ink/ink965.xml"/><Relationship Id="rId242" Type="http://schemas.openxmlformats.org/officeDocument/2006/relationships/customXml" Target="../ink/ink867.xml"/><Relationship Id="rId284" Type="http://schemas.openxmlformats.org/officeDocument/2006/relationships/customXml" Target="../ink/ink888.xml"/><Relationship Id="rId491" Type="http://schemas.openxmlformats.org/officeDocument/2006/relationships/image" Target="../media/image883.png"/><Relationship Id="rId37" Type="http://schemas.openxmlformats.org/officeDocument/2006/relationships/image" Target="../media/image363.png"/><Relationship Id="rId79" Type="http://schemas.openxmlformats.org/officeDocument/2006/relationships/image" Target="../media/image701.png"/><Relationship Id="rId102" Type="http://schemas.openxmlformats.org/officeDocument/2006/relationships/customXml" Target="../ink/ink797.xml"/><Relationship Id="rId144" Type="http://schemas.openxmlformats.org/officeDocument/2006/relationships/customXml" Target="../ink/ink818.xml"/><Relationship Id="rId90" Type="http://schemas.openxmlformats.org/officeDocument/2006/relationships/customXml" Target="../ink/ink791.xml"/><Relationship Id="rId186" Type="http://schemas.openxmlformats.org/officeDocument/2006/relationships/customXml" Target="../ink/ink839.xml"/><Relationship Id="rId351" Type="http://schemas.openxmlformats.org/officeDocument/2006/relationships/image" Target="../media/image814.png"/><Relationship Id="rId393" Type="http://schemas.openxmlformats.org/officeDocument/2006/relationships/image" Target="../media/image834.png"/><Relationship Id="rId407" Type="http://schemas.openxmlformats.org/officeDocument/2006/relationships/image" Target="../media/image841.png"/><Relationship Id="rId449" Type="http://schemas.openxmlformats.org/officeDocument/2006/relationships/image" Target="../media/image862.png"/><Relationship Id="rId211" Type="http://schemas.openxmlformats.org/officeDocument/2006/relationships/image" Target="../media/image745.png"/><Relationship Id="rId253" Type="http://schemas.openxmlformats.org/officeDocument/2006/relationships/image" Target="../media/image766.png"/><Relationship Id="rId295" Type="http://schemas.openxmlformats.org/officeDocument/2006/relationships/image" Target="../media/image787.png"/><Relationship Id="rId309" Type="http://schemas.openxmlformats.org/officeDocument/2006/relationships/image" Target="../media/image793.png"/><Relationship Id="rId460" Type="http://schemas.openxmlformats.org/officeDocument/2006/relationships/customXml" Target="../ink/ink976.xml"/><Relationship Id="rId48" Type="http://schemas.openxmlformats.org/officeDocument/2006/relationships/customXml" Target="../ink/ink770.xml"/><Relationship Id="rId113" Type="http://schemas.openxmlformats.org/officeDocument/2006/relationships/image" Target="../media/image718.png"/><Relationship Id="rId320" Type="http://schemas.openxmlformats.org/officeDocument/2006/relationships/customXml" Target="../ink/ink906.xml"/><Relationship Id="rId155" Type="http://schemas.openxmlformats.org/officeDocument/2006/relationships/image" Target="../media/image466.png"/><Relationship Id="rId197" Type="http://schemas.openxmlformats.org/officeDocument/2006/relationships/image" Target="../media/image738.png"/><Relationship Id="rId362" Type="http://schemas.openxmlformats.org/officeDocument/2006/relationships/customXml" Target="../ink/ink927.xml"/><Relationship Id="rId418" Type="http://schemas.openxmlformats.org/officeDocument/2006/relationships/customXml" Target="../ink/ink955.xml"/><Relationship Id="rId222" Type="http://schemas.openxmlformats.org/officeDocument/2006/relationships/customXml" Target="../ink/ink857.xml"/><Relationship Id="rId264" Type="http://schemas.openxmlformats.org/officeDocument/2006/relationships/customXml" Target="../ink/ink878.xml"/><Relationship Id="rId471" Type="http://schemas.openxmlformats.org/officeDocument/2006/relationships/image" Target="../media/image873.png"/><Relationship Id="rId17" Type="http://schemas.openxmlformats.org/officeDocument/2006/relationships/image" Target="../media/image353.png"/><Relationship Id="rId59" Type="http://schemas.openxmlformats.org/officeDocument/2006/relationships/image" Target="../media/image374.png"/><Relationship Id="rId124" Type="http://schemas.openxmlformats.org/officeDocument/2006/relationships/customXml" Target="../ink/ink808.xml"/><Relationship Id="rId70" Type="http://schemas.openxmlformats.org/officeDocument/2006/relationships/customXml" Target="../ink/ink781.xml"/><Relationship Id="rId166" Type="http://schemas.openxmlformats.org/officeDocument/2006/relationships/customXml" Target="../ink/ink829.xml"/><Relationship Id="rId331" Type="http://schemas.openxmlformats.org/officeDocument/2006/relationships/image" Target="../media/image804.png"/><Relationship Id="rId373" Type="http://schemas.openxmlformats.org/officeDocument/2006/relationships/image" Target="../media/image825.png"/><Relationship Id="rId429" Type="http://schemas.openxmlformats.org/officeDocument/2006/relationships/image" Target="../media/image852.png"/><Relationship Id="rId1" Type="http://schemas.openxmlformats.org/officeDocument/2006/relationships/slideLayout" Target="../slideLayouts/slideLayout7.xml"/><Relationship Id="rId233" Type="http://schemas.openxmlformats.org/officeDocument/2006/relationships/image" Target="../media/image756.png"/><Relationship Id="rId440" Type="http://schemas.openxmlformats.org/officeDocument/2006/relationships/customXml" Target="../ink/ink966.xml"/><Relationship Id="rId28" Type="http://schemas.openxmlformats.org/officeDocument/2006/relationships/customXml" Target="../ink/ink760.xml"/><Relationship Id="rId275" Type="http://schemas.openxmlformats.org/officeDocument/2006/relationships/image" Target="../media/image777.png"/><Relationship Id="rId300" Type="http://schemas.openxmlformats.org/officeDocument/2006/relationships/customXml" Target="../ink/ink896.xml"/><Relationship Id="rId482" Type="http://schemas.openxmlformats.org/officeDocument/2006/relationships/customXml" Target="../ink/ink987.xml"/><Relationship Id="rId81" Type="http://schemas.openxmlformats.org/officeDocument/2006/relationships/image" Target="../media/image702.png"/><Relationship Id="rId135" Type="http://schemas.openxmlformats.org/officeDocument/2006/relationships/image" Target="../media/image456.png"/><Relationship Id="rId177" Type="http://schemas.openxmlformats.org/officeDocument/2006/relationships/image" Target="../media/image728.png"/><Relationship Id="rId342" Type="http://schemas.openxmlformats.org/officeDocument/2006/relationships/customXml" Target="../ink/ink917.xml"/><Relationship Id="rId384" Type="http://schemas.openxmlformats.org/officeDocument/2006/relationships/customXml" Target="../ink/ink938.xml"/><Relationship Id="rId202" Type="http://schemas.openxmlformats.org/officeDocument/2006/relationships/customXml" Target="../ink/ink847.xml"/><Relationship Id="rId244" Type="http://schemas.openxmlformats.org/officeDocument/2006/relationships/customXml" Target="../ink/ink868.xml"/><Relationship Id="rId39" Type="http://schemas.openxmlformats.org/officeDocument/2006/relationships/image" Target="../media/image364.png"/><Relationship Id="rId286" Type="http://schemas.openxmlformats.org/officeDocument/2006/relationships/customXml" Target="../ink/ink889.xml"/><Relationship Id="rId451" Type="http://schemas.openxmlformats.org/officeDocument/2006/relationships/image" Target="../media/image863.png"/><Relationship Id="rId493" Type="http://schemas.openxmlformats.org/officeDocument/2006/relationships/image" Target="../media/image884.png"/><Relationship Id="rId50" Type="http://schemas.openxmlformats.org/officeDocument/2006/relationships/customXml" Target="../ink/ink771.xml"/><Relationship Id="rId104" Type="http://schemas.openxmlformats.org/officeDocument/2006/relationships/customXml" Target="../ink/ink798.xml"/><Relationship Id="rId146" Type="http://schemas.openxmlformats.org/officeDocument/2006/relationships/customXml" Target="../ink/ink819.xml"/><Relationship Id="rId188" Type="http://schemas.openxmlformats.org/officeDocument/2006/relationships/customXml" Target="../ink/ink840.xml"/><Relationship Id="rId311" Type="http://schemas.openxmlformats.org/officeDocument/2006/relationships/image" Target="../media/image794.png"/><Relationship Id="rId353" Type="http://schemas.openxmlformats.org/officeDocument/2006/relationships/image" Target="../media/image815.png"/><Relationship Id="rId395" Type="http://schemas.openxmlformats.org/officeDocument/2006/relationships/image" Target="../media/image835.png"/><Relationship Id="rId409" Type="http://schemas.openxmlformats.org/officeDocument/2006/relationships/image" Target="../media/image842.png"/><Relationship Id="rId92" Type="http://schemas.openxmlformats.org/officeDocument/2006/relationships/customXml" Target="../ink/ink792.xml"/><Relationship Id="rId213" Type="http://schemas.openxmlformats.org/officeDocument/2006/relationships/image" Target="../media/image746.png"/><Relationship Id="rId420" Type="http://schemas.openxmlformats.org/officeDocument/2006/relationships/customXml" Target="../ink/ink956.xml"/><Relationship Id="rId255" Type="http://schemas.openxmlformats.org/officeDocument/2006/relationships/image" Target="../media/image767.png"/><Relationship Id="rId297" Type="http://schemas.openxmlformats.org/officeDocument/2006/relationships/image" Target="../media/image131.png"/><Relationship Id="rId462" Type="http://schemas.openxmlformats.org/officeDocument/2006/relationships/customXml" Target="../ink/ink977.xml"/><Relationship Id="rId115" Type="http://schemas.openxmlformats.org/officeDocument/2006/relationships/image" Target="../media/image719.png"/><Relationship Id="rId157" Type="http://schemas.openxmlformats.org/officeDocument/2006/relationships/image" Target="../media/image467.png"/><Relationship Id="rId322" Type="http://schemas.openxmlformats.org/officeDocument/2006/relationships/customXml" Target="../ink/ink907.xml"/><Relationship Id="rId364" Type="http://schemas.openxmlformats.org/officeDocument/2006/relationships/customXml" Target="../ink/ink928.xml"/><Relationship Id="rId61" Type="http://schemas.openxmlformats.org/officeDocument/2006/relationships/image" Target="../media/image375.png"/><Relationship Id="rId199" Type="http://schemas.openxmlformats.org/officeDocument/2006/relationships/image" Target="../media/image739.png"/><Relationship Id="rId19" Type="http://schemas.openxmlformats.org/officeDocument/2006/relationships/image" Target="../media/image354.png"/><Relationship Id="rId224" Type="http://schemas.openxmlformats.org/officeDocument/2006/relationships/customXml" Target="../ink/ink858.xml"/><Relationship Id="rId266" Type="http://schemas.openxmlformats.org/officeDocument/2006/relationships/customXml" Target="../ink/ink879.xml"/><Relationship Id="rId431" Type="http://schemas.openxmlformats.org/officeDocument/2006/relationships/image" Target="../media/image853.png"/><Relationship Id="rId473" Type="http://schemas.openxmlformats.org/officeDocument/2006/relationships/image" Target="../media/image874.png"/><Relationship Id="rId30" Type="http://schemas.openxmlformats.org/officeDocument/2006/relationships/customXml" Target="../ink/ink761.xml"/><Relationship Id="rId126" Type="http://schemas.openxmlformats.org/officeDocument/2006/relationships/customXml" Target="../ink/ink809.xml"/><Relationship Id="rId168" Type="http://schemas.openxmlformats.org/officeDocument/2006/relationships/customXml" Target="../ink/ink830.xml"/><Relationship Id="rId333" Type="http://schemas.openxmlformats.org/officeDocument/2006/relationships/image" Target="../media/image805.png"/><Relationship Id="rId72" Type="http://schemas.openxmlformats.org/officeDocument/2006/relationships/customXml" Target="../ink/ink782.xml"/><Relationship Id="rId375" Type="http://schemas.openxmlformats.org/officeDocument/2006/relationships/image" Target="../media/image826.png"/><Relationship Id="rId3" Type="http://schemas.openxmlformats.org/officeDocument/2006/relationships/image" Target="../media/image346.png"/><Relationship Id="rId235" Type="http://schemas.openxmlformats.org/officeDocument/2006/relationships/image" Target="../media/image757.png"/><Relationship Id="rId277" Type="http://schemas.openxmlformats.org/officeDocument/2006/relationships/image" Target="../media/image778.png"/><Relationship Id="rId400" Type="http://schemas.openxmlformats.org/officeDocument/2006/relationships/customXml" Target="../ink/ink946.xml"/><Relationship Id="rId442" Type="http://schemas.openxmlformats.org/officeDocument/2006/relationships/customXml" Target="../ink/ink967.xml"/><Relationship Id="rId484" Type="http://schemas.openxmlformats.org/officeDocument/2006/relationships/customXml" Target="../ink/ink988.xml"/><Relationship Id="rId137" Type="http://schemas.openxmlformats.org/officeDocument/2006/relationships/image" Target="../media/image457.png"/><Relationship Id="rId302" Type="http://schemas.openxmlformats.org/officeDocument/2006/relationships/customXml" Target="../ink/ink897.xml"/><Relationship Id="rId344" Type="http://schemas.openxmlformats.org/officeDocument/2006/relationships/customXml" Target="../ink/ink918.xml"/><Relationship Id="rId41" Type="http://schemas.openxmlformats.org/officeDocument/2006/relationships/image" Target="../media/image365.png"/><Relationship Id="rId83" Type="http://schemas.openxmlformats.org/officeDocument/2006/relationships/image" Target="../media/image703.png"/><Relationship Id="rId179" Type="http://schemas.openxmlformats.org/officeDocument/2006/relationships/image" Target="../media/image729.png"/><Relationship Id="rId386" Type="http://schemas.openxmlformats.org/officeDocument/2006/relationships/customXml" Target="../ink/ink939.xml"/><Relationship Id="rId190" Type="http://schemas.openxmlformats.org/officeDocument/2006/relationships/customXml" Target="../ink/ink841.xml"/><Relationship Id="rId204" Type="http://schemas.openxmlformats.org/officeDocument/2006/relationships/customXml" Target="../ink/ink848.xml"/><Relationship Id="rId246" Type="http://schemas.openxmlformats.org/officeDocument/2006/relationships/customXml" Target="../ink/ink869.xml"/><Relationship Id="rId288" Type="http://schemas.openxmlformats.org/officeDocument/2006/relationships/customXml" Target="../ink/ink890.xml"/><Relationship Id="rId411" Type="http://schemas.openxmlformats.org/officeDocument/2006/relationships/image" Target="../media/image843.png"/><Relationship Id="rId453" Type="http://schemas.openxmlformats.org/officeDocument/2006/relationships/image" Target="../media/image864.png"/></Relationships>
</file>

<file path=ppt/slides/_rels/slide6.xml.rels><?xml version="1.0" encoding="UTF-8" standalone="yes"?>
<Relationships xmlns="http://schemas.openxmlformats.org/package/2006/relationships"><Relationship Id="rId117" Type="http://schemas.openxmlformats.org/officeDocument/2006/relationships/image" Target="../media/image944.png"/><Relationship Id="rId299" Type="http://schemas.openxmlformats.org/officeDocument/2006/relationships/customXml" Target="../ink/ink1145.xml"/><Relationship Id="rId21" Type="http://schemas.openxmlformats.org/officeDocument/2006/relationships/image" Target="../media/image896.png"/><Relationship Id="rId63" Type="http://schemas.openxmlformats.org/officeDocument/2006/relationships/image" Target="../media/image917.png"/><Relationship Id="rId159" Type="http://schemas.openxmlformats.org/officeDocument/2006/relationships/image" Target="../media/image964.png"/><Relationship Id="rId324" Type="http://schemas.openxmlformats.org/officeDocument/2006/relationships/image" Target="../media/image1045.png"/><Relationship Id="rId366" Type="http://schemas.openxmlformats.org/officeDocument/2006/relationships/image" Target="../media/image1066.png"/><Relationship Id="rId170" Type="http://schemas.openxmlformats.org/officeDocument/2006/relationships/customXml" Target="../ink/ink1079.xml"/><Relationship Id="rId226" Type="http://schemas.openxmlformats.org/officeDocument/2006/relationships/image" Target="../media/image997.png"/><Relationship Id="rId433" Type="http://schemas.openxmlformats.org/officeDocument/2006/relationships/image" Target="../media/image1099.png"/><Relationship Id="rId268" Type="http://schemas.openxmlformats.org/officeDocument/2006/relationships/image" Target="../media/image1017.png"/><Relationship Id="rId32" Type="http://schemas.openxmlformats.org/officeDocument/2006/relationships/customXml" Target="../ink/ink1010.xml"/><Relationship Id="rId74" Type="http://schemas.openxmlformats.org/officeDocument/2006/relationships/customXml" Target="../ink/ink1031.xml"/><Relationship Id="rId128" Type="http://schemas.openxmlformats.org/officeDocument/2006/relationships/customXml" Target="../ink/ink1058.xml"/><Relationship Id="rId335" Type="http://schemas.openxmlformats.org/officeDocument/2006/relationships/customXml" Target="../ink/ink1163.xml"/><Relationship Id="rId377" Type="http://schemas.openxmlformats.org/officeDocument/2006/relationships/image" Target="../media/image1071.png"/><Relationship Id="rId5" Type="http://schemas.openxmlformats.org/officeDocument/2006/relationships/image" Target="../media/image888.png"/><Relationship Id="rId181" Type="http://schemas.openxmlformats.org/officeDocument/2006/relationships/customXml" Target="../ink/ink1085.xml"/><Relationship Id="rId237" Type="http://schemas.openxmlformats.org/officeDocument/2006/relationships/customXml" Target="../ink/ink1113.xml"/><Relationship Id="rId402" Type="http://schemas.openxmlformats.org/officeDocument/2006/relationships/customXml" Target="../ink/ink1197.xml"/><Relationship Id="rId279" Type="http://schemas.openxmlformats.org/officeDocument/2006/relationships/customXml" Target="../ink/ink1135.xml"/><Relationship Id="rId43" Type="http://schemas.openxmlformats.org/officeDocument/2006/relationships/image" Target="../media/image907.png"/><Relationship Id="rId139" Type="http://schemas.openxmlformats.org/officeDocument/2006/relationships/image" Target="../media/image955.png"/><Relationship Id="rId290" Type="http://schemas.openxmlformats.org/officeDocument/2006/relationships/image" Target="../media/image1028.png"/><Relationship Id="rId304" Type="http://schemas.openxmlformats.org/officeDocument/2006/relationships/image" Target="../media/image1035.png"/><Relationship Id="rId346" Type="http://schemas.openxmlformats.org/officeDocument/2006/relationships/image" Target="../media/image1056.png"/><Relationship Id="rId388" Type="http://schemas.openxmlformats.org/officeDocument/2006/relationships/customXml" Target="../ink/ink1190.xml"/><Relationship Id="rId85" Type="http://schemas.openxmlformats.org/officeDocument/2006/relationships/image" Target="../media/image928.png"/><Relationship Id="rId150" Type="http://schemas.openxmlformats.org/officeDocument/2006/relationships/customXml" Target="../ink/ink1069.xml"/><Relationship Id="rId192" Type="http://schemas.openxmlformats.org/officeDocument/2006/relationships/image" Target="../media/image980.png"/><Relationship Id="rId206" Type="http://schemas.openxmlformats.org/officeDocument/2006/relationships/image" Target="../media/image987.png"/><Relationship Id="rId413" Type="http://schemas.openxmlformats.org/officeDocument/2006/relationships/image" Target="../media/image1089.png"/><Relationship Id="rId248" Type="http://schemas.openxmlformats.org/officeDocument/2006/relationships/image" Target="../media/image1008.png"/><Relationship Id="rId12" Type="http://schemas.openxmlformats.org/officeDocument/2006/relationships/customXml" Target="../ink/ink1000.xml"/><Relationship Id="rId108" Type="http://schemas.openxmlformats.org/officeDocument/2006/relationships/customXml" Target="../ink/ink1048.xml"/><Relationship Id="rId315" Type="http://schemas.openxmlformats.org/officeDocument/2006/relationships/customXml" Target="../ink/ink1153.xml"/><Relationship Id="rId357" Type="http://schemas.openxmlformats.org/officeDocument/2006/relationships/customXml" Target="../ink/ink1174.xml"/><Relationship Id="rId54" Type="http://schemas.openxmlformats.org/officeDocument/2006/relationships/customXml" Target="../ink/ink1021.xml"/><Relationship Id="rId96" Type="http://schemas.openxmlformats.org/officeDocument/2006/relationships/customXml" Target="../ink/ink1042.xml"/><Relationship Id="rId161" Type="http://schemas.openxmlformats.org/officeDocument/2006/relationships/image" Target="../media/image965.png"/><Relationship Id="rId217" Type="http://schemas.openxmlformats.org/officeDocument/2006/relationships/customXml" Target="../ink/ink1103.xml"/><Relationship Id="rId399" Type="http://schemas.openxmlformats.org/officeDocument/2006/relationships/image" Target="../media/image1082.png"/><Relationship Id="rId259" Type="http://schemas.openxmlformats.org/officeDocument/2006/relationships/customXml" Target="../ink/ink1125.xml"/><Relationship Id="rId424" Type="http://schemas.openxmlformats.org/officeDocument/2006/relationships/customXml" Target="../ink/ink1208.xml"/><Relationship Id="rId23" Type="http://schemas.openxmlformats.org/officeDocument/2006/relationships/image" Target="../media/image897.png"/><Relationship Id="rId119" Type="http://schemas.openxmlformats.org/officeDocument/2006/relationships/image" Target="../media/image945.png"/><Relationship Id="rId270" Type="http://schemas.openxmlformats.org/officeDocument/2006/relationships/image" Target="../media/image1018.png"/><Relationship Id="rId326" Type="http://schemas.openxmlformats.org/officeDocument/2006/relationships/image" Target="../media/image1046.png"/><Relationship Id="rId65" Type="http://schemas.openxmlformats.org/officeDocument/2006/relationships/image" Target="../media/image918.png"/><Relationship Id="rId130" Type="http://schemas.openxmlformats.org/officeDocument/2006/relationships/customXml" Target="../ink/ink1059.xml"/><Relationship Id="rId368" Type="http://schemas.openxmlformats.org/officeDocument/2006/relationships/customXml" Target="../ink/ink1180.xml"/><Relationship Id="rId172" Type="http://schemas.openxmlformats.org/officeDocument/2006/relationships/customXml" Target="../ink/ink1080.xml"/><Relationship Id="rId228" Type="http://schemas.openxmlformats.org/officeDocument/2006/relationships/image" Target="../media/image998.png"/><Relationship Id="rId435" Type="http://schemas.openxmlformats.org/officeDocument/2006/relationships/image" Target="../media/image1100.png"/><Relationship Id="rId281" Type="http://schemas.openxmlformats.org/officeDocument/2006/relationships/customXml" Target="../ink/ink1136.xml"/><Relationship Id="rId337" Type="http://schemas.openxmlformats.org/officeDocument/2006/relationships/customXml" Target="../ink/ink1164.xml"/><Relationship Id="rId34" Type="http://schemas.openxmlformats.org/officeDocument/2006/relationships/customXml" Target="../ink/ink1011.xml"/><Relationship Id="rId76" Type="http://schemas.openxmlformats.org/officeDocument/2006/relationships/customXml" Target="../ink/ink1032.xml"/><Relationship Id="rId141" Type="http://schemas.openxmlformats.org/officeDocument/2006/relationships/image" Target="../media/image956.png"/><Relationship Id="rId379" Type="http://schemas.openxmlformats.org/officeDocument/2006/relationships/image" Target="../media/image1072.png"/><Relationship Id="rId7" Type="http://schemas.openxmlformats.org/officeDocument/2006/relationships/image" Target="../media/image889.png"/><Relationship Id="rId183" Type="http://schemas.openxmlformats.org/officeDocument/2006/relationships/customXml" Target="../ink/ink1086.xml"/><Relationship Id="rId239" Type="http://schemas.openxmlformats.org/officeDocument/2006/relationships/customXml" Target="../ink/ink1114.xml"/><Relationship Id="rId390" Type="http://schemas.openxmlformats.org/officeDocument/2006/relationships/customXml" Target="../ink/ink1191.xml"/><Relationship Id="rId404" Type="http://schemas.openxmlformats.org/officeDocument/2006/relationships/customXml" Target="../ink/ink1198.xml"/><Relationship Id="rId250" Type="http://schemas.openxmlformats.org/officeDocument/2006/relationships/image" Target="../media/image1009.png"/><Relationship Id="rId292" Type="http://schemas.openxmlformats.org/officeDocument/2006/relationships/image" Target="../media/image1029.png"/><Relationship Id="rId306" Type="http://schemas.openxmlformats.org/officeDocument/2006/relationships/image" Target="../media/image1036.png"/><Relationship Id="rId45" Type="http://schemas.openxmlformats.org/officeDocument/2006/relationships/image" Target="../media/image908.png"/><Relationship Id="rId87" Type="http://schemas.openxmlformats.org/officeDocument/2006/relationships/image" Target="../media/image929.png"/><Relationship Id="rId110" Type="http://schemas.openxmlformats.org/officeDocument/2006/relationships/customXml" Target="../ink/ink1049.xml"/><Relationship Id="rId348" Type="http://schemas.openxmlformats.org/officeDocument/2006/relationships/image" Target="../media/image1057.png"/><Relationship Id="rId152" Type="http://schemas.openxmlformats.org/officeDocument/2006/relationships/customXml" Target="../ink/ink1070.xml"/><Relationship Id="rId194" Type="http://schemas.openxmlformats.org/officeDocument/2006/relationships/image" Target="../media/image981.png"/><Relationship Id="rId208" Type="http://schemas.openxmlformats.org/officeDocument/2006/relationships/image" Target="../media/image988.png"/><Relationship Id="rId415" Type="http://schemas.openxmlformats.org/officeDocument/2006/relationships/image" Target="../media/image1090.png"/><Relationship Id="rId261" Type="http://schemas.openxmlformats.org/officeDocument/2006/relationships/customXml" Target="../ink/ink1126.xml"/><Relationship Id="rId14" Type="http://schemas.openxmlformats.org/officeDocument/2006/relationships/customXml" Target="../ink/ink1001.xml"/><Relationship Id="rId56" Type="http://schemas.openxmlformats.org/officeDocument/2006/relationships/customXml" Target="../ink/ink1022.xml"/><Relationship Id="rId317" Type="http://schemas.openxmlformats.org/officeDocument/2006/relationships/customXml" Target="../ink/ink1154.xml"/><Relationship Id="rId359" Type="http://schemas.openxmlformats.org/officeDocument/2006/relationships/customXml" Target="../ink/ink1175.xml"/><Relationship Id="rId98" Type="http://schemas.openxmlformats.org/officeDocument/2006/relationships/customXml" Target="../ink/ink1043.xml"/><Relationship Id="rId121" Type="http://schemas.openxmlformats.org/officeDocument/2006/relationships/image" Target="../media/image946.png"/><Relationship Id="rId163" Type="http://schemas.openxmlformats.org/officeDocument/2006/relationships/image" Target="../media/image966.png"/><Relationship Id="rId219" Type="http://schemas.openxmlformats.org/officeDocument/2006/relationships/customXml" Target="../ink/ink1104.xml"/><Relationship Id="rId370" Type="http://schemas.openxmlformats.org/officeDocument/2006/relationships/customXml" Target="../ink/ink1181.xml"/><Relationship Id="rId426" Type="http://schemas.openxmlformats.org/officeDocument/2006/relationships/customXml" Target="../ink/ink1209.xml"/><Relationship Id="rId230" Type="http://schemas.openxmlformats.org/officeDocument/2006/relationships/image" Target="../media/image999.png"/><Relationship Id="rId25" Type="http://schemas.openxmlformats.org/officeDocument/2006/relationships/image" Target="../media/image898.png"/><Relationship Id="rId67" Type="http://schemas.openxmlformats.org/officeDocument/2006/relationships/image" Target="../media/image919.png"/><Relationship Id="rId272" Type="http://schemas.openxmlformats.org/officeDocument/2006/relationships/image" Target="../media/image1019.png"/><Relationship Id="rId328" Type="http://schemas.openxmlformats.org/officeDocument/2006/relationships/image" Target="../media/image1047.png"/><Relationship Id="rId132" Type="http://schemas.openxmlformats.org/officeDocument/2006/relationships/customXml" Target="../ink/ink1060.xml"/><Relationship Id="rId174" Type="http://schemas.openxmlformats.org/officeDocument/2006/relationships/image" Target="../media/image971.png"/><Relationship Id="rId381" Type="http://schemas.openxmlformats.org/officeDocument/2006/relationships/image" Target="../media/image1073.png"/><Relationship Id="rId241" Type="http://schemas.openxmlformats.org/officeDocument/2006/relationships/customXml" Target="../ink/ink1115.xml"/><Relationship Id="rId437" Type="http://schemas.openxmlformats.org/officeDocument/2006/relationships/image" Target="../media/image1101.png"/><Relationship Id="rId36" Type="http://schemas.openxmlformats.org/officeDocument/2006/relationships/customXml" Target="../ink/ink1012.xml"/><Relationship Id="rId283" Type="http://schemas.openxmlformats.org/officeDocument/2006/relationships/customXml" Target="../ink/ink1137.xml"/><Relationship Id="rId339" Type="http://schemas.openxmlformats.org/officeDocument/2006/relationships/customXml" Target="../ink/ink1165.xml"/><Relationship Id="rId78" Type="http://schemas.openxmlformats.org/officeDocument/2006/relationships/customXml" Target="../ink/ink1033.xml"/><Relationship Id="rId101" Type="http://schemas.openxmlformats.org/officeDocument/2006/relationships/image" Target="../media/image936.png"/><Relationship Id="rId143" Type="http://schemas.openxmlformats.org/officeDocument/2006/relationships/image" Target="../media/image957.png"/><Relationship Id="rId185" Type="http://schemas.openxmlformats.org/officeDocument/2006/relationships/customXml" Target="../ink/ink1087.xml"/><Relationship Id="rId350" Type="http://schemas.openxmlformats.org/officeDocument/2006/relationships/image" Target="../media/image1058.png"/><Relationship Id="rId406" Type="http://schemas.openxmlformats.org/officeDocument/2006/relationships/customXml" Target="../ink/ink1199.xml"/><Relationship Id="rId9" Type="http://schemas.openxmlformats.org/officeDocument/2006/relationships/image" Target="../media/image890.png"/><Relationship Id="rId210" Type="http://schemas.openxmlformats.org/officeDocument/2006/relationships/image" Target="../media/image989.png"/><Relationship Id="rId392" Type="http://schemas.openxmlformats.org/officeDocument/2006/relationships/customXml" Target="../ink/ink1192.xml"/><Relationship Id="rId252" Type="http://schemas.openxmlformats.org/officeDocument/2006/relationships/image" Target="../media/image1010.png"/><Relationship Id="rId294" Type="http://schemas.openxmlformats.org/officeDocument/2006/relationships/image" Target="../media/image1030.png"/><Relationship Id="rId308" Type="http://schemas.openxmlformats.org/officeDocument/2006/relationships/image" Target="../media/image1037.png"/><Relationship Id="rId47" Type="http://schemas.openxmlformats.org/officeDocument/2006/relationships/image" Target="../media/image909.png"/><Relationship Id="rId89" Type="http://schemas.openxmlformats.org/officeDocument/2006/relationships/image" Target="../media/image930.png"/><Relationship Id="rId112" Type="http://schemas.openxmlformats.org/officeDocument/2006/relationships/customXml" Target="../ink/ink1050.xml"/><Relationship Id="rId154" Type="http://schemas.openxmlformats.org/officeDocument/2006/relationships/customXml" Target="../ink/ink1071.xml"/><Relationship Id="rId361" Type="http://schemas.openxmlformats.org/officeDocument/2006/relationships/customXml" Target="../ink/ink1176.xml"/><Relationship Id="rId196" Type="http://schemas.openxmlformats.org/officeDocument/2006/relationships/image" Target="../media/image982.png"/><Relationship Id="rId417" Type="http://schemas.openxmlformats.org/officeDocument/2006/relationships/image" Target="../media/image1091.png"/><Relationship Id="rId16" Type="http://schemas.openxmlformats.org/officeDocument/2006/relationships/customXml" Target="../ink/ink1002.xml"/><Relationship Id="rId221" Type="http://schemas.openxmlformats.org/officeDocument/2006/relationships/customXml" Target="../ink/ink1105.xml"/><Relationship Id="rId263" Type="http://schemas.openxmlformats.org/officeDocument/2006/relationships/customXml" Target="../ink/ink1127.xml"/><Relationship Id="rId319" Type="http://schemas.openxmlformats.org/officeDocument/2006/relationships/customXml" Target="../ink/ink1155.xml"/><Relationship Id="rId58" Type="http://schemas.openxmlformats.org/officeDocument/2006/relationships/customXml" Target="../ink/ink1023.xml"/><Relationship Id="rId123" Type="http://schemas.openxmlformats.org/officeDocument/2006/relationships/image" Target="../media/image947.png"/><Relationship Id="rId330" Type="http://schemas.openxmlformats.org/officeDocument/2006/relationships/image" Target="../media/image1048.png"/><Relationship Id="rId165" Type="http://schemas.openxmlformats.org/officeDocument/2006/relationships/image" Target="../media/image967.png"/><Relationship Id="rId372" Type="http://schemas.openxmlformats.org/officeDocument/2006/relationships/customXml" Target="../ink/ink1182.xml"/><Relationship Id="rId428" Type="http://schemas.openxmlformats.org/officeDocument/2006/relationships/customXml" Target="../ink/ink1210.xml"/><Relationship Id="rId232" Type="http://schemas.openxmlformats.org/officeDocument/2006/relationships/image" Target="../media/image1000.png"/><Relationship Id="rId274" Type="http://schemas.openxmlformats.org/officeDocument/2006/relationships/image" Target="../media/image1020.png"/><Relationship Id="rId27" Type="http://schemas.openxmlformats.org/officeDocument/2006/relationships/image" Target="../media/image899.png"/><Relationship Id="rId69" Type="http://schemas.openxmlformats.org/officeDocument/2006/relationships/image" Target="../media/image920.png"/><Relationship Id="rId134" Type="http://schemas.openxmlformats.org/officeDocument/2006/relationships/customXml" Target="../ink/ink1061.xml"/><Relationship Id="rId80" Type="http://schemas.openxmlformats.org/officeDocument/2006/relationships/customXml" Target="../ink/ink1034.xml"/><Relationship Id="rId176" Type="http://schemas.openxmlformats.org/officeDocument/2006/relationships/image" Target="../media/image972.png"/><Relationship Id="rId341" Type="http://schemas.openxmlformats.org/officeDocument/2006/relationships/customXml" Target="../ink/ink1166.xml"/><Relationship Id="rId383" Type="http://schemas.openxmlformats.org/officeDocument/2006/relationships/image" Target="../media/image1074.png"/><Relationship Id="rId201" Type="http://schemas.openxmlformats.org/officeDocument/2006/relationships/customXml" Target="../ink/ink1095.xml"/><Relationship Id="rId243" Type="http://schemas.openxmlformats.org/officeDocument/2006/relationships/customXml" Target="../ink/ink1116.xml"/><Relationship Id="rId285" Type="http://schemas.openxmlformats.org/officeDocument/2006/relationships/customXml" Target="../ink/ink1138.xml"/><Relationship Id="rId38" Type="http://schemas.openxmlformats.org/officeDocument/2006/relationships/customXml" Target="../ink/ink1013.xml"/><Relationship Id="rId103" Type="http://schemas.openxmlformats.org/officeDocument/2006/relationships/image" Target="../media/image937.png"/><Relationship Id="rId310" Type="http://schemas.openxmlformats.org/officeDocument/2006/relationships/image" Target="../media/image1038.png"/><Relationship Id="rId91" Type="http://schemas.openxmlformats.org/officeDocument/2006/relationships/image" Target="../media/image931.png"/><Relationship Id="rId145" Type="http://schemas.openxmlformats.org/officeDocument/2006/relationships/image" Target="../media/image958.png"/><Relationship Id="rId187" Type="http://schemas.openxmlformats.org/officeDocument/2006/relationships/customXml" Target="../ink/ink1088.xml"/><Relationship Id="rId352" Type="http://schemas.openxmlformats.org/officeDocument/2006/relationships/image" Target="../media/image1059.png"/><Relationship Id="rId394" Type="http://schemas.openxmlformats.org/officeDocument/2006/relationships/customXml" Target="../ink/ink1193.xml"/><Relationship Id="rId408" Type="http://schemas.openxmlformats.org/officeDocument/2006/relationships/customXml" Target="../ink/ink1200.xml"/><Relationship Id="rId212" Type="http://schemas.openxmlformats.org/officeDocument/2006/relationships/image" Target="../media/image990.png"/><Relationship Id="rId254" Type="http://schemas.openxmlformats.org/officeDocument/2006/relationships/image" Target="../media/image1011.png"/><Relationship Id="rId49" Type="http://schemas.openxmlformats.org/officeDocument/2006/relationships/image" Target="../media/image910.png"/><Relationship Id="rId114" Type="http://schemas.openxmlformats.org/officeDocument/2006/relationships/customXml" Target="../ink/ink1051.xml"/><Relationship Id="rId296" Type="http://schemas.openxmlformats.org/officeDocument/2006/relationships/image" Target="../media/image1031.png"/><Relationship Id="rId60" Type="http://schemas.openxmlformats.org/officeDocument/2006/relationships/customXml" Target="../ink/ink1024.xml"/><Relationship Id="rId81" Type="http://schemas.openxmlformats.org/officeDocument/2006/relationships/image" Target="../media/image926.png"/><Relationship Id="rId135" Type="http://schemas.openxmlformats.org/officeDocument/2006/relationships/image" Target="../media/image953.png"/><Relationship Id="rId156" Type="http://schemas.openxmlformats.org/officeDocument/2006/relationships/customXml" Target="../ink/ink1072.xml"/><Relationship Id="rId177" Type="http://schemas.openxmlformats.org/officeDocument/2006/relationships/customXml" Target="../ink/ink1083.xml"/><Relationship Id="rId198" Type="http://schemas.openxmlformats.org/officeDocument/2006/relationships/image" Target="../media/image983.png"/><Relationship Id="rId321" Type="http://schemas.openxmlformats.org/officeDocument/2006/relationships/customXml" Target="../ink/ink1156.xml"/><Relationship Id="rId342" Type="http://schemas.openxmlformats.org/officeDocument/2006/relationships/image" Target="../media/image1054.png"/><Relationship Id="rId363" Type="http://schemas.openxmlformats.org/officeDocument/2006/relationships/customXml" Target="../ink/ink1177.xml"/><Relationship Id="rId384" Type="http://schemas.openxmlformats.org/officeDocument/2006/relationships/customXml" Target="../ink/ink1188.xml"/><Relationship Id="rId419" Type="http://schemas.openxmlformats.org/officeDocument/2006/relationships/image" Target="../media/image1092.png"/><Relationship Id="rId202" Type="http://schemas.openxmlformats.org/officeDocument/2006/relationships/image" Target="../media/image985.png"/><Relationship Id="rId223" Type="http://schemas.openxmlformats.org/officeDocument/2006/relationships/customXml" Target="../ink/ink1106.xml"/><Relationship Id="rId244" Type="http://schemas.openxmlformats.org/officeDocument/2006/relationships/image" Target="../media/image1006.png"/><Relationship Id="rId430" Type="http://schemas.openxmlformats.org/officeDocument/2006/relationships/customXml" Target="../ink/ink1211.xml"/><Relationship Id="rId18" Type="http://schemas.openxmlformats.org/officeDocument/2006/relationships/customXml" Target="../ink/ink1003.xml"/><Relationship Id="rId39" Type="http://schemas.openxmlformats.org/officeDocument/2006/relationships/image" Target="../media/image905.png"/><Relationship Id="rId265" Type="http://schemas.openxmlformats.org/officeDocument/2006/relationships/customXml" Target="../ink/ink1128.xml"/><Relationship Id="rId286" Type="http://schemas.openxmlformats.org/officeDocument/2006/relationships/image" Target="../media/image1026.png"/><Relationship Id="rId50" Type="http://schemas.openxmlformats.org/officeDocument/2006/relationships/customXml" Target="../ink/ink1019.xml"/><Relationship Id="rId104" Type="http://schemas.openxmlformats.org/officeDocument/2006/relationships/customXml" Target="../ink/ink1046.xml"/><Relationship Id="rId125" Type="http://schemas.openxmlformats.org/officeDocument/2006/relationships/image" Target="../media/image948.png"/><Relationship Id="rId146" Type="http://schemas.openxmlformats.org/officeDocument/2006/relationships/customXml" Target="../ink/ink1067.xml"/><Relationship Id="rId167" Type="http://schemas.openxmlformats.org/officeDocument/2006/relationships/image" Target="../media/image968.png"/><Relationship Id="rId188" Type="http://schemas.openxmlformats.org/officeDocument/2006/relationships/image" Target="../media/image978.png"/><Relationship Id="rId311" Type="http://schemas.openxmlformats.org/officeDocument/2006/relationships/customXml" Target="../ink/ink1151.xml"/><Relationship Id="rId332" Type="http://schemas.openxmlformats.org/officeDocument/2006/relationships/image" Target="../media/image1049.png"/><Relationship Id="rId353" Type="http://schemas.openxmlformats.org/officeDocument/2006/relationships/customXml" Target="../ink/ink1172.xml"/><Relationship Id="rId374" Type="http://schemas.openxmlformats.org/officeDocument/2006/relationships/customXml" Target="../ink/ink1183.xml"/><Relationship Id="rId395" Type="http://schemas.openxmlformats.org/officeDocument/2006/relationships/image" Target="../media/image1080.png"/><Relationship Id="rId409" Type="http://schemas.openxmlformats.org/officeDocument/2006/relationships/image" Target="../media/image1087.png"/><Relationship Id="rId71" Type="http://schemas.openxmlformats.org/officeDocument/2006/relationships/image" Target="../media/image921.png"/><Relationship Id="rId92" Type="http://schemas.openxmlformats.org/officeDocument/2006/relationships/customXml" Target="../ink/ink1040.xml"/><Relationship Id="rId213" Type="http://schemas.openxmlformats.org/officeDocument/2006/relationships/customXml" Target="../ink/ink1101.xml"/><Relationship Id="rId234" Type="http://schemas.openxmlformats.org/officeDocument/2006/relationships/image" Target="../media/image1001.png"/><Relationship Id="rId420" Type="http://schemas.openxmlformats.org/officeDocument/2006/relationships/customXml" Target="../ink/ink1206.xml"/><Relationship Id="rId2" Type="http://schemas.openxmlformats.org/officeDocument/2006/relationships/customXml" Target="../ink/ink995.xml"/><Relationship Id="rId29" Type="http://schemas.openxmlformats.org/officeDocument/2006/relationships/image" Target="../media/image900.png"/><Relationship Id="rId255" Type="http://schemas.openxmlformats.org/officeDocument/2006/relationships/customXml" Target="../ink/ink1122.xml"/><Relationship Id="rId276" Type="http://schemas.openxmlformats.org/officeDocument/2006/relationships/image" Target="../media/image1021.png"/><Relationship Id="rId297" Type="http://schemas.openxmlformats.org/officeDocument/2006/relationships/customXml" Target="../ink/ink1144.xml"/><Relationship Id="rId40" Type="http://schemas.openxmlformats.org/officeDocument/2006/relationships/customXml" Target="../ink/ink1014.xml"/><Relationship Id="rId115" Type="http://schemas.openxmlformats.org/officeDocument/2006/relationships/image" Target="../media/image943.png"/><Relationship Id="rId136" Type="http://schemas.openxmlformats.org/officeDocument/2006/relationships/customXml" Target="../ink/ink1062.xml"/><Relationship Id="rId157" Type="http://schemas.openxmlformats.org/officeDocument/2006/relationships/image" Target="../media/image131.png"/><Relationship Id="rId178" Type="http://schemas.openxmlformats.org/officeDocument/2006/relationships/image" Target="../media/image973.png"/><Relationship Id="rId301" Type="http://schemas.openxmlformats.org/officeDocument/2006/relationships/customXml" Target="../ink/ink1146.xml"/><Relationship Id="rId322" Type="http://schemas.openxmlformats.org/officeDocument/2006/relationships/image" Target="../media/image1044.png"/><Relationship Id="rId343" Type="http://schemas.openxmlformats.org/officeDocument/2006/relationships/customXml" Target="../ink/ink1167.xml"/><Relationship Id="rId364" Type="http://schemas.openxmlformats.org/officeDocument/2006/relationships/image" Target="../media/image1065.png"/><Relationship Id="rId61" Type="http://schemas.openxmlformats.org/officeDocument/2006/relationships/image" Target="../media/image916.png"/><Relationship Id="rId82" Type="http://schemas.openxmlformats.org/officeDocument/2006/relationships/customXml" Target="../ink/ink1035.xml"/><Relationship Id="rId199" Type="http://schemas.openxmlformats.org/officeDocument/2006/relationships/customXml" Target="../ink/ink1094.xml"/><Relationship Id="rId203" Type="http://schemas.openxmlformats.org/officeDocument/2006/relationships/customXml" Target="../ink/ink1096.xml"/><Relationship Id="rId385" Type="http://schemas.openxmlformats.org/officeDocument/2006/relationships/image" Target="../media/image1075.png"/><Relationship Id="rId19" Type="http://schemas.openxmlformats.org/officeDocument/2006/relationships/image" Target="../media/image895.png"/><Relationship Id="rId224" Type="http://schemas.openxmlformats.org/officeDocument/2006/relationships/image" Target="../media/image996.png"/><Relationship Id="rId245" Type="http://schemas.openxmlformats.org/officeDocument/2006/relationships/customXml" Target="../ink/ink1117.xml"/><Relationship Id="rId266" Type="http://schemas.openxmlformats.org/officeDocument/2006/relationships/image" Target="../media/image1016.png"/><Relationship Id="rId287" Type="http://schemas.openxmlformats.org/officeDocument/2006/relationships/customXml" Target="../ink/ink1139.xml"/><Relationship Id="rId410" Type="http://schemas.openxmlformats.org/officeDocument/2006/relationships/customXml" Target="../ink/ink1201.xml"/><Relationship Id="rId431" Type="http://schemas.openxmlformats.org/officeDocument/2006/relationships/image" Target="../media/image1098.png"/><Relationship Id="rId30" Type="http://schemas.openxmlformats.org/officeDocument/2006/relationships/customXml" Target="../ink/ink1009.xml"/><Relationship Id="rId105" Type="http://schemas.openxmlformats.org/officeDocument/2006/relationships/image" Target="../media/image938.png"/><Relationship Id="rId126" Type="http://schemas.openxmlformats.org/officeDocument/2006/relationships/customXml" Target="../ink/ink1057.xml"/><Relationship Id="rId147" Type="http://schemas.openxmlformats.org/officeDocument/2006/relationships/image" Target="../media/image959.png"/><Relationship Id="rId168" Type="http://schemas.openxmlformats.org/officeDocument/2006/relationships/customXml" Target="../ink/ink1078.xml"/><Relationship Id="rId312" Type="http://schemas.openxmlformats.org/officeDocument/2006/relationships/image" Target="../media/image1039.png"/><Relationship Id="rId333" Type="http://schemas.openxmlformats.org/officeDocument/2006/relationships/customXml" Target="../ink/ink1162.xml"/><Relationship Id="rId354" Type="http://schemas.openxmlformats.org/officeDocument/2006/relationships/image" Target="../media/image1060.png"/><Relationship Id="rId51" Type="http://schemas.openxmlformats.org/officeDocument/2006/relationships/image" Target="../media/image911.png"/><Relationship Id="rId72" Type="http://schemas.openxmlformats.org/officeDocument/2006/relationships/customXml" Target="../ink/ink1030.xml"/><Relationship Id="rId93" Type="http://schemas.openxmlformats.org/officeDocument/2006/relationships/image" Target="../media/image932.png"/><Relationship Id="rId189" Type="http://schemas.openxmlformats.org/officeDocument/2006/relationships/customXml" Target="../ink/ink1089.xml"/><Relationship Id="rId375" Type="http://schemas.openxmlformats.org/officeDocument/2006/relationships/image" Target="../media/image1070.png"/><Relationship Id="rId396" Type="http://schemas.openxmlformats.org/officeDocument/2006/relationships/customXml" Target="../ink/ink1194.xml"/><Relationship Id="rId3" Type="http://schemas.openxmlformats.org/officeDocument/2006/relationships/image" Target="../media/image887.png"/><Relationship Id="rId214" Type="http://schemas.openxmlformats.org/officeDocument/2006/relationships/image" Target="../media/image991.png"/><Relationship Id="rId235" Type="http://schemas.openxmlformats.org/officeDocument/2006/relationships/customXml" Target="../ink/ink1112.xml"/><Relationship Id="rId256" Type="http://schemas.openxmlformats.org/officeDocument/2006/relationships/image" Target="../media/image1012.png"/><Relationship Id="rId277" Type="http://schemas.openxmlformats.org/officeDocument/2006/relationships/customXml" Target="../ink/ink1134.xml"/><Relationship Id="rId298" Type="http://schemas.openxmlformats.org/officeDocument/2006/relationships/image" Target="../media/image1032.png"/><Relationship Id="rId400" Type="http://schemas.openxmlformats.org/officeDocument/2006/relationships/customXml" Target="../ink/ink1196.xml"/><Relationship Id="rId421" Type="http://schemas.openxmlformats.org/officeDocument/2006/relationships/image" Target="../media/image1093.png"/><Relationship Id="rId116" Type="http://schemas.openxmlformats.org/officeDocument/2006/relationships/customXml" Target="../ink/ink1052.xml"/><Relationship Id="rId137" Type="http://schemas.openxmlformats.org/officeDocument/2006/relationships/image" Target="../media/image954.png"/><Relationship Id="rId158" Type="http://schemas.openxmlformats.org/officeDocument/2006/relationships/customXml" Target="../ink/ink1073.xml"/><Relationship Id="rId302" Type="http://schemas.openxmlformats.org/officeDocument/2006/relationships/image" Target="../media/image1034.png"/><Relationship Id="rId323" Type="http://schemas.openxmlformats.org/officeDocument/2006/relationships/customXml" Target="../ink/ink1157.xml"/><Relationship Id="rId344" Type="http://schemas.openxmlformats.org/officeDocument/2006/relationships/image" Target="../media/image1055.png"/><Relationship Id="rId20" Type="http://schemas.openxmlformats.org/officeDocument/2006/relationships/customXml" Target="../ink/ink1004.xml"/><Relationship Id="rId41" Type="http://schemas.openxmlformats.org/officeDocument/2006/relationships/image" Target="../media/image906.png"/><Relationship Id="rId62" Type="http://schemas.openxmlformats.org/officeDocument/2006/relationships/customXml" Target="../ink/ink1025.xml"/><Relationship Id="rId83" Type="http://schemas.openxmlformats.org/officeDocument/2006/relationships/image" Target="../media/image927.png"/><Relationship Id="rId179" Type="http://schemas.openxmlformats.org/officeDocument/2006/relationships/customXml" Target="../ink/ink1084.xml"/><Relationship Id="rId365" Type="http://schemas.openxmlformats.org/officeDocument/2006/relationships/customXml" Target="../ink/ink1178.xml"/><Relationship Id="rId386" Type="http://schemas.openxmlformats.org/officeDocument/2006/relationships/customXml" Target="../ink/ink1189.xml"/><Relationship Id="rId190" Type="http://schemas.openxmlformats.org/officeDocument/2006/relationships/image" Target="../media/image979.png"/><Relationship Id="rId204" Type="http://schemas.openxmlformats.org/officeDocument/2006/relationships/image" Target="../media/image986.png"/><Relationship Id="rId225" Type="http://schemas.openxmlformats.org/officeDocument/2006/relationships/customXml" Target="../ink/ink1107.xml"/><Relationship Id="rId246" Type="http://schemas.openxmlformats.org/officeDocument/2006/relationships/image" Target="../media/image1007.png"/><Relationship Id="rId267" Type="http://schemas.openxmlformats.org/officeDocument/2006/relationships/customXml" Target="../ink/ink1129.xml"/><Relationship Id="rId288" Type="http://schemas.openxmlformats.org/officeDocument/2006/relationships/image" Target="../media/image1027.png"/><Relationship Id="rId411" Type="http://schemas.openxmlformats.org/officeDocument/2006/relationships/image" Target="../media/image1088.png"/><Relationship Id="rId432" Type="http://schemas.openxmlformats.org/officeDocument/2006/relationships/customXml" Target="../ink/ink1212.xml"/><Relationship Id="rId106" Type="http://schemas.openxmlformats.org/officeDocument/2006/relationships/customXml" Target="../ink/ink1047.xml"/><Relationship Id="rId127" Type="http://schemas.openxmlformats.org/officeDocument/2006/relationships/image" Target="../media/image949.png"/><Relationship Id="rId313" Type="http://schemas.openxmlformats.org/officeDocument/2006/relationships/customXml" Target="../ink/ink1152.xml"/><Relationship Id="rId10" Type="http://schemas.openxmlformats.org/officeDocument/2006/relationships/customXml" Target="../ink/ink999.xml"/><Relationship Id="rId31" Type="http://schemas.openxmlformats.org/officeDocument/2006/relationships/image" Target="../media/image901.png"/><Relationship Id="rId52" Type="http://schemas.openxmlformats.org/officeDocument/2006/relationships/customXml" Target="../ink/ink1020.xml"/><Relationship Id="rId73" Type="http://schemas.openxmlformats.org/officeDocument/2006/relationships/image" Target="../media/image922.png"/><Relationship Id="rId94" Type="http://schemas.openxmlformats.org/officeDocument/2006/relationships/customXml" Target="../ink/ink1041.xml"/><Relationship Id="rId148" Type="http://schemas.openxmlformats.org/officeDocument/2006/relationships/customXml" Target="../ink/ink1068.xml"/><Relationship Id="rId169" Type="http://schemas.openxmlformats.org/officeDocument/2006/relationships/image" Target="../media/image969.png"/><Relationship Id="rId334" Type="http://schemas.openxmlformats.org/officeDocument/2006/relationships/image" Target="../media/image1050.png"/><Relationship Id="rId355" Type="http://schemas.openxmlformats.org/officeDocument/2006/relationships/customXml" Target="../ink/ink1173.xml"/><Relationship Id="rId376" Type="http://schemas.openxmlformats.org/officeDocument/2006/relationships/customXml" Target="../ink/ink1184.xml"/><Relationship Id="rId397" Type="http://schemas.openxmlformats.org/officeDocument/2006/relationships/image" Target="../media/image1081.png"/><Relationship Id="rId4" Type="http://schemas.openxmlformats.org/officeDocument/2006/relationships/customXml" Target="../ink/ink996.xml"/><Relationship Id="rId180" Type="http://schemas.openxmlformats.org/officeDocument/2006/relationships/image" Target="../media/image974.png"/><Relationship Id="rId215" Type="http://schemas.openxmlformats.org/officeDocument/2006/relationships/customXml" Target="../ink/ink1102.xml"/><Relationship Id="rId236" Type="http://schemas.openxmlformats.org/officeDocument/2006/relationships/image" Target="../media/image1002.png"/><Relationship Id="rId257" Type="http://schemas.openxmlformats.org/officeDocument/2006/relationships/customXml" Target="../ink/ink1123.xml"/><Relationship Id="rId278" Type="http://schemas.openxmlformats.org/officeDocument/2006/relationships/image" Target="../media/image1022.png"/><Relationship Id="rId401" Type="http://schemas.openxmlformats.org/officeDocument/2006/relationships/image" Target="../media/image1083.png"/><Relationship Id="rId422" Type="http://schemas.openxmlformats.org/officeDocument/2006/relationships/customXml" Target="../ink/ink1207.xml"/><Relationship Id="rId303" Type="http://schemas.openxmlformats.org/officeDocument/2006/relationships/customXml" Target="../ink/ink1147.xml"/><Relationship Id="rId42" Type="http://schemas.openxmlformats.org/officeDocument/2006/relationships/customXml" Target="../ink/ink1015.xml"/><Relationship Id="rId84" Type="http://schemas.openxmlformats.org/officeDocument/2006/relationships/customXml" Target="../ink/ink1036.xml"/><Relationship Id="rId138" Type="http://schemas.openxmlformats.org/officeDocument/2006/relationships/customXml" Target="../ink/ink1063.xml"/><Relationship Id="rId345" Type="http://schemas.openxmlformats.org/officeDocument/2006/relationships/customXml" Target="../ink/ink1168.xml"/><Relationship Id="rId387" Type="http://schemas.openxmlformats.org/officeDocument/2006/relationships/image" Target="../media/image1076.png"/><Relationship Id="rId191" Type="http://schemas.openxmlformats.org/officeDocument/2006/relationships/customXml" Target="../ink/ink1090.xml"/><Relationship Id="rId205" Type="http://schemas.openxmlformats.org/officeDocument/2006/relationships/customXml" Target="../ink/ink1097.xml"/><Relationship Id="rId247" Type="http://schemas.openxmlformats.org/officeDocument/2006/relationships/customXml" Target="../ink/ink1118.xml"/><Relationship Id="rId412" Type="http://schemas.openxmlformats.org/officeDocument/2006/relationships/customXml" Target="../ink/ink1202.xml"/><Relationship Id="rId107" Type="http://schemas.openxmlformats.org/officeDocument/2006/relationships/image" Target="../media/image939.png"/><Relationship Id="rId289" Type="http://schemas.openxmlformats.org/officeDocument/2006/relationships/customXml" Target="../ink/ink1140.xml"/><Relationship Id="rId11" Type="http://schemas.openxmlformats.org/officeDocument/2006/relationships/image" Target="../media/image891.png"/><Relationship Id="rId53" Type="http://schemas.openxmlformats.org/officeDocument/2006/relationships/image" Target="../media/image912.png"/><Relationship Id="rId149" Type="http://schemas.openxmlformats.org/officeDocument/2006/relationships/image" Target="../media/image960.png"/><Relationship Id="rId314" Type="http://schemas.openxmlformats.org/officeDocument/2006/relationships/image" Target="../media/image1040.png"/><Relationship Id="rId356" Type="http://schemas.openxmlformats.org/officeDocument/2006/relationships/image" Target="../media/image1061.png"/><Relationship Id="rId398" Type="http://schemas.openxmlformats.org/officeDocument/2006/relationships/customXml" Target="../ink/ink1195.xml"/><Relationship Id="rId95" Type="http://schemas.openxmlformats.org/officeDocument/2006/relationships/image" Target="../media/image933.png"/><Relationship Id="rId160" Type="http://schemas.openxmlformats.org/officeDocument/2006/relationships/customXml" Target="../ink/ink1074.xml"/><Relationship Id="rId216" Type="http://schemas.openxmlformats.org/officeDocument/2006/relationships/image" Target="../media/image992.png"/><Relationship Id="rId423" Type="http://schemas.openxmlformats.org/officeDocument/2006/relationships/image" Target="../media/image1094.png"/><Relationship Id="rId258" Type="http://schemas.openxmlformats.org/officeDocument/2006/relationships/customXml" Target="../ink/ink1124.xml"/><Relationship Id="rId22" Type="http://schemas.openxmlformats.org/officeDocument/2006/relationships/customXml" Target="../ink/ink1005.xml"/><Relationship Id="rId64" Type="http://schemas.openxmlformats.org/officeDocument/2006/relationships/customXml" Target="../ink/ink1026.xml"/><Relationship Id="rId118" Type="http://schemas.openxmlformats.org/officeDocument/2006/relationships/customXml" Target="../ink/ink1053.xml"/><Relationship Id="rId325" Type="http://schemas.openxmlformats.org/officeDocument/2006/relationships/customXml" Target="../ink/ink1158.xml"/><Relationship Id="rId367" Type="http://schemas.openxmlformats.org/officeDocument/2006/relationships/customXml" Target="../ink/ink1179.xml"/><Relationship Id="rId171" Type="http://schemas.openxmlformats.org/officeDocument/2006/relationships/image" Target="../media/image970.png"/><Relationship Id="rId227" Type="http://schemas.openxmlformats.org/officeDocument/2006/relationships/customXml" Target="../ink/ink1108.xml"/><Relationship Id="rId269" Type="http://schemas.openxmlformats.org/officeDocument/2006/relationships/customXml" Target="../ink/ink1130.xml"/><Relationship Id="rId434" Type="http://schemas.openxmlformats.org/officeDocument/2006/relationships/customXml" Target="../ink/ink1213.xml"/><Relationship Id="rId33" Type="http://schemas.openxmlformats.org/officeDocument/2006/relationships/image" Target="../media/image902.png"/><Relationship Id="rId129" Type="http://schemas.openxmlformats.org/officeDocument/2006/relationships/image" Target="../media/image950.png"/><Relationship Id="rId280" Type="http://schemas.openxmlformats.org/officeDocument/2006/relationships/image" Target="../media/image1023.png"/><Relationship Id="rId336" Type="http://schemas.openxmlformats.org/officeDocument/2006/relationships/image" Target="../media/image1051.png"/><Relationship Id="rId75" Type="http://schemas.openxmlformats.org/officeDocument/2006/relationships/image" Target="../media/image923.png"/><Relationship Id="rId140" Type="http://schemas.openxmlformats.org/officeDocument/2006/relationships/customXml" Target="../ink/ink1064.xml"/><Relationship Id="rId182" Type="http://schemas.openxmlformats.org/officeDocument/2006/relationships/image" Target="../media/image975.png"/><Relationship Id="rId378" Type="http://schemas.openxmlformats.org/officeDocument/2006/relationships/customXml" Target="../ink/ink1185.xml"/><Relationship Id="rId403" Type="http://schemas.openxmlformats.org/officeDocument/2006/relationships/image" Target="../media/image1084.png"/><Relationship Id="rId6" Type="http://schemas.openxmlformats.org/officeDocument/2006/relationships/customXml" Target="../ink/ink997.xml"/><Relationship Id="rId238" Type="http://schemas.openxmlformats.org/officeDocument/2006/relationships/image" Target="../media/image1003.png"/><Relationship Id="rId291" Type="http://schemas.openxmlformats.org/officeDocument/2006/relationships/customXml" Target="../ink/ink1141.xml"/><Relationship Id="rId305" Type="http://schemas.openxmlformats.org/officeDocument/2006/relationships/customXml" Target="../ink/ink1148.xml"/><Relationship Id="rId347" Type="http://schemas.openxmlformats.org/officeDocument/2006/relationships/customXml" Target="../ink/ink1169.xml"/><Relationship Id="rId44" Type="http://schemas.openxmlformats.org/officeDocument/2006/relationships/customXml" Target="../ink/ink1016.xml"/><Relationship Id="rId86" Type="http://schemas.openxmlformats.org/officeDocument/2006/relationships/customXml" Target="../ink/ink1037.xml"/><Relationship Id="rId151" Type="http://schemas.openxmlformats.org/officeDocument/2006/relationships/image" Target="../media/image961.png"/><Relationship Id="rId389" Type="http://schemas.openxmlformats.org/officeDocument/2006/relationships/image" Target="../media/image1077.png"/><Relationship Id="rId193" Type="http://schemas.openxmlformats.org/officeDocument/2006/relationships/customXml" Target="../ink/ink1091.xml"/><Relationship Id="rId207" Type="http://schemas.openxmlformats.org/officeDocument/2006/relationships/customXml" Target="../ink/ink1098.xml"/><Relationship Id="rId249" Type="http://schemas.openxmlformats.org/officeDocument/2006/relationships/customXml" Target="../ink/ink1119.xml"/><Relationship Id="rId414" Type="http://schemas.openxmlformats.org/officeDocument/2006/relationships/customXml" Target="../ink/ink1203.xml"/><Relationship Id="rId13" Type="http://schemas.openxmlformats.org/officeDocument/2006/relationships/image" Target="../media/image892.png"/><Relationship Id="rId109" Type="http://schemas.openxmlformats.org/officeDocument/2006/relationships/image" Target="../media/image940.png"/><Relationship Id="rId260" Type="http://schemas.openxmlformats.org/officeDocument/2006/relationships/image" Target="../media/image1013.png"/><Relationship Id="rId316" Type="http://schemas.openxmlformats.org/officeDocument/2006/relationships/image" Target="../media/image1041.png"/><Relationship Id="rId55" Type="http://schemas.openxmlformats.org/officeDocument/2006/relationships/image" Target="../media/image913.png"/><Relationship Id="rId97" Type="http://schemas.openxmlformats.org/officeDocument/2006/relationships/image" Target="../media/image934.png"/><Relationship Id="rId120" Type="http://schemas.openxmlformats.org/officeDocument/2006/relationships/customXml" Target="../ink/ink1054.xml"/><Relationship Id="rId358" Type="http://schemas.openxmlformats.org/officeDocument/2006/relationships/image" Target="../media/image1062.png"/><Relationship Id="rId162" Type="http://schemas.openxmlformats.org/officeDocument/2006/relationships/customXml" Target="../ink/ink1075.xml"/><Relationship Id="rId218" Type="http://schemas.openxmlformats.org/officeDocument/2006/relationships/image" Target="../media/image993.png"/><Relationship Id="rId425" Type="http://schemas.openxmlformats.org/officeDocument/2006/relationships/image" Target="../media/image1095.png"/><Relationship Id="rId271" Type="http://schemas.openxmlformats.org/officeDocument/2006/relationships/customXml" Target="../ink/ink1131.xml"/><Relationship Id="rId24" Type="http://schemas.openxmlformats.org/officeDocument/2006/relationships/customXml" Target="../ink/ink1006.xml"/><Relationship Id="rId66" Type="http://schemas.openxmlformats.org/officeDocument/2006/relationships/customXml" Target="../ink/ink1027.xml"/><Relationship Id="rId131" Type="http://schemas.openxmlformats.org/officeDocument/2006/relationships/image" Target="../media/image951.png"/><Relationship Id="rId327" Type="http://schemas.openxmlformats.org/officeDocument/2006/relationships/customXml" Target="../ink/ink1159.xml"/><Relationship Id="rId369" Type="http://schemas.openxmlformats.org/officeDocument/2006/relationships/image" Target="../media/image1067.png"/><Relationship Id="rId173" Type="http://schemas.openxmlformats.org/officeDocument/2006/relationships/customXml" Target="../ink/ink1081.xml"/><Relationship Id="rId229" Type="http://schemas.openxmlformats.org/officeDocument/2006/relationships/customXml" Target="../ink/ink1109.xml"/><Relationship Id="rId380" Type="http://schemas.openxmlformats.org/officeDocument/2006/relationships/customXml" Target="../ink/ink1186.xml"/><Relationship Id="rId436" Type="http://schemas.openxmlformats.org/officeDocument/2006/relationships/customXml" Target="../ink/ink1214.xml"/><Relationship Id="rId240" Type="http://schemas.openxmlformats.org/officeDocument/2006/relationships/image" Target="../media/image1004.png"/><Relationship Id="rId35" Type="http://schemas.openxmlformats.org/officeDocument/2006/relationships/image" Target="../media/image903.png"/><Relationship Id="rId77" Type="http://schemas.openxmlformats.org/officeDocument/2006/relationships/image" Target="../media/image924.png"/><Relationship Id="rId100" Type="http://schemas.openxmlformats.org/officeDocument/2006/relationships/customXml" Target="../ink/ink1044.xml"/><Relationship Id="rId282" Type="http://schemas.openxmlformats.org/officeDocument/2006/relationships/image" Target="../media/image1024.png"/><Relationship Id="rId338" Type="http://schemas.openxmlformats.org/officeDocument/2006/relationships/image" Target="../media/image1052.png"/><Relationship Id="rId8" Type="http://schemas.openxmlformats.org/officeDocument/2006/relationships/customXml" Target="../ink/ink998.xml"/><Relationship Id="rId142" Type="http://schemas.openxmlformats.org/officeDocument/2006/relationships/customXml" Target="../ink/ink1065.xml"/><Relationship Id="rId184" Type="http://schemas.openxmlformats.org/officeDocument/2006/relationships/image" Target="../media/image976.png"/><Relationship Id="rId391" Type="http://schemas.openxmlformats.org/officeDocument/2006/relationships/image" Target="../media/image1078.png"/><Relationship Id="rId405" Type="http://schemas.openxmlformats.org/officeDocument/2006/relationships/image" Target="../media/image1085.png"/><Relationship Id="rId251" Type="http://schemas.openxmlformats.org/officeDocument/2006/relationships/customXml" Target="../ink/ink1120.xml"/><Relationship Id="rId46" Type="http://schemas.openxmlformats.org/officeDocument/2006/relationships/customXml" Target="../ink/ink1017.xml"/><Relationship Id="rId293" Type="http://schemas.openxmlformats.org/officeDocument/2006/relationships/customXml" Target="../ink/ink1142.xml"/><Relationship Id="rId307" Type="http://schemas.openxmlformats.org/officeDocument/2006/relationships/customXml" Target="../ink/ink1149.xml"/><Relationship Id="rId349" Type="http://schemas.openxmlformats.org/officeDocument/2006/relationships/customXml" Target="../ink/ink1170.xml"/><Relationship Id="rId88" Type="http://schemas.openxmlformats.org/officeDocument/2006/relationships/customXml" Target="../ink/ink1038.xml"/><Relationship Id="rId111" Type="http://schemas.openxmlformats.org/officeDocument/2006/relationships/image" Target="../media/image941.png"/><Relationship Id="rId153" Type="http://schemas.openxmlformats.org/officeDocument/2006/relationships/image" Target="../media/image962.png"/><Relationship Id="rId195" Type="http://schemas.openxmlformats.org/officeDocument/2006/relationships/customXml" Target="../ink/ink1092.xml"/><Relationship Id="rId209" Type="http://schemas.openxmlformats.org/officeDocument/2006/relationships/customXml" Target="../ink/ink1099.xml"/><Relationship Id="rId360" Type="http://schemas.openxmlformats.org/officeDocument/2006/relationships/image" Target="../media/image1063.png"/><Relationship Id="rId416" Type="http://schemas.openxmlformats.org/officeDocument/2006/relationships/customXml" Target="../ink/ink1204.xml"/><Relationship Id="rId220" Type="http://schemas.openxmlformats.org/officeDocument/2006/relationships/image" Target="../media/image994.png"/><Relationship Id="rId15" Type="http://schemas.openxmlformats.org/officeDocument/2006/relationships/image" Target="../media/image893.png"/><Relationship Id="rId57" Type="http://schemas.openxmlformats.org/officeDocument/2006/relationships/image" Target="../media/image914.png"/><Relationship Id="rId262" Type="http://schemas.openxmlformats.org/officeDocument/2006/relationships/image" Target="../media/image1014.png"/><Relationship Id="rId318" Type="http://schemas.openxmlformats.org/officeDocument/2006/relationships/image" Target="../media/image1042.png"/><Relationship Id="rId99" Type="http://schemas.openxmlformats.org/officeDocument/2006/relationships/image" Target="../media/image935.png"/><Relationship Id="rId122" Type="http://schemas.openxmlformats.org/officeDocument/2006/relationships/customXml" Target="../ink/ink1055.xml"/><Relationship Id="rId164" Type="http://schemas.openxmlformats.org/officeDocument/2006/relationships/customXml" Target="../ink/ink1076.xml"/><Relationship Id="rId371" Type="http://schemas.openxmlformats.org/officeDocument/2006/relationships/image" Target="../media/image1068.png"/><Relationship Id="rId427" Type="http://schemas.openxmlformats.org/officeDocument/2006/relationships/image" Target="../media/image1096.png"/><Relationship Id="rId26" Type="http://schemas.openxmlformats.org/officeDocument/2006/relationships/customXml" Target="../ink/ink1007.xml"/><Relationship Id="rId231" Type="http://schemas.openxmlformats.org/officeDocument/2006/relationships/customXml" Target="../ink/ink1110.xml"/><Relationship Id="rId273" Type="http://schemas.openxmlformats.org/officeDocument/2006/relationships/customXml" Target="../ink/ink1132.xml"/><Relationship Id="rId329" Type="http://schemas.openxmlformats.org/officeDocument/2006/relationships/customXml" Target="../ink/ink1160.xml"/><Relationship Id="rId68" Type="http://schemas.openxmlformats.org/officeDocument/2006/relationships/customXml" Target="../ink/ink1028.xml"/><Relationship Id="rId133" Type="http://schemas.openxmlformats.org/officeDocument/2006/relationships/image" Target="../media/image952.png"/><Relationship Id="rId175" Type="http://schemas.openxmlformats.org/officeDocument/2006/relationships/customXml" Target="../ink/ink1082.xml"/><Relationship Id="rId340" Type="http://schemas.openxmlformats.org/officeDocument/2006/relationships/image" Target="../media/image1053.png"/><Relationship Id="rId200" Type="http://schemas.openxmlformats.org/officeDocument/2006/relationships/image" Target="../media/image984.png"/><Relationship Id="rId382" Type="http://schemas.openxmlformats.org/officeDocument/2006/relationships/customXml" Target="../ink/ink1187.xml"/><Relationship Id="rId242" Type="http://schemas.openxmlformats.org/officeDocument/2006/relationships/image" Target="../media/image1005.png"/><Relationship Id="rId284" Type="http://schemas.openxmlformats.org/officeDocument/2006/relationships/image" Target="../media/image1025.png"/><Relationship Id="rId37" Type="http://schemas.openxmlformats.org/officeDocument/2006/relationships/image" Target="../media/image904.png"/><Relationship Id="rId79" Type="http://schemas.openxmlformats.org/officeDocument/2006/relationships/image" Target="../media/image925.png"/><Relationship Id="rId102" Type="http://schemas.openxmlformats.org/officeDocument/2006/relationships/customXml" Target="../ink/ink1045.xml"/><Relationship Id="rId144" Type="http://schemas.openxmlformats.org/officeDocument/2006/relationships/customXml" Target="../ink/ink1066.xml"/><Relationship Id="rId90" Type="http://schemas.openxmlformats.org/officeDocument/2006/relationships/customXml" Target="../ink/ink1039.xml"/><Relationship Id="rId186" Type="http://schemas.openxmlformats.org/officeDocument/2006/relationships/image" Target="../media/image977.png"/><Relationship Id="rId351" Type="http://schemas.openxmlformats.org/officeDocument/2006/relationships/customXml" Target="../ink/ink1171.xml"/><Relationship Id="rId393" Type="http://schemas.openxmlformats.org/officeDocument/2006/relationships/image" Target="../media/image1079.png"/><Relationship Id="rId407" Type="http://schemas.openxmlformats.org/officeDocument/2006/relationships/image" Target="../media/image1086.png"/><Relationship Id="rId211" Type="http://schemas.openxmlformats.org/officeDocument/2006/relationships/customXml" Target="../ink/ink1100.xml"/><Relationship Id="rId253" Type="http://schemas.openxmlformats.org/officeDocument/2006/relationships/customXml" Target="../ink/ink1121.xml"/><Relationship Id="rId295" Type="http://schemas.openxmlformats.org/officeDocument/2006/relationships/customXml" Target="../ink/ink1143.xml"/><Relationship Id="rId309" Type="http://schemas.openxmlformats.org/officeDocument/2006/relationships/customXml" Target="../ink/ink1150.xml"/><Relationship Id="rId48" Type="http://schemas.openxmlformats.org/officeDocument/2006/relationships/customXml" Target="../ink/ink1018.xml"/><Relationship Id="rId113" Type="http://schemas.openxmlformats.org/officeDocument/2006/relationships/image" Target="../media/image942.png"/><Relationship Id="rId320" Type="http://schemas.openxmlformats.org/officeDocument/2006/relationships/image" Target="../media/image1043.png"/><Relationship Id="rId155" Type="http://schemas.openxmlformats.org/officeDocument/2006/relationships/image" Target="../media/image963.png"/><Relationship Id="rId197" Type="http://schemas.openxmlformats.org/officeDocument/2006/relationships/customXml" Target="../ink/ink1093.xml"/><Relationship Id="rId362" Type="http://schemas.openxmlformats.org/officeDocument/2006/relationships/image" Target="../media/image1064.png"/><Relationship Id="rId418" Type="http://schemas.openxmlformats.org/officeDocument/2006/relationships/customXml" Target="../ink/ink1205.xml"/><Relationship Id="rId222" Type="http://schemas.openxmlformats.org/officeDocument/2006/relationships/image" Target="../media/image995.png"/><Relationship Id="rId264" Type="http://schemas.openxmlformats.org/officeDocument/2006/relationships/image" Target="../media/image1015.png"/><Relationship Id="rId17" Type="http://schemas.openxmlformats.org/officeDocument/2006/relationships/image" Target="../media/image894.png"/><Relationship Id="rId59" Type="http://schemas.openxmlformats.org/officeDocument/2006/relationships/image" Target="../media/image915.png"/><Relationship Id="rId124" Type="http://schemas.openxmlformats.org/officeDocument/2006/relationships/customXml" Target="../ink/ink1056.xml"/><Relationship Id="rId70" Type="http://schemas.openxmlformats.org/officeDocument/2006/relationships/customXml" Target="../ink/ink1029.xml"/><Relationship Id="rId166" Type="http://schemas.openxmlformats.org/officeDocument/2006/relationships/customXml" Target="../ink/ink1077.xml"/><Relationship Id="rId331" Type="http://schemas.openxmlformats.org/officeDocument/2006/relationships/customXml" Target="../ink/ink1161.xml"/><Relationship Id="rId373" Type="http://schemas.openxmlformats.org/officeDocument/2006/relationships/image" Target="../media/image1069.png"/><Relationship Id="rId429" Type="http://schemas.openxmlformats.org/officeDocument/2006/relationships/image" Target="../media/image1097.png"/><Relationship Id="rId1" Type="http://schemas.openxmlformats.org/officeDocument/2006/relationships/slideLayout" Target="../slideLayouts/slideLayout7.xml"/><Relationship Id="rId233" Type="http://schemas.openxmlformats.org/officeDocument/2006/relationships/customXml" Target="../ink/ink1111.xml"/><Relationship Id="rId28" Type="http://schemas.openxmlformats.org/officeDocument/2006/relationships/customXml" Target="../ink/ink1008.xml"/><Relationship Id="rId275" Type="http://schemas.openxmlformats.org/officeDocument/2006/relationships/customXml" Target="../ink/ink1133.xml"/><Relationship Id="rId300" Type="http://schemas.openxmlformats.org/officeDocument/2006/relationships/image" Target="../media/image1033.png"/></Relationships>
</file>

<file path=ppt/slides/_rels/slide7.xml.rels><?xml version="1.0" encoding="UTF-8" standalone="yes"?>
<Relationships xmlns="http://schemas.openxmlformats.org/package/2006/relationships"><Relationship Id="rId117" Type="http://schemas.openxmlformats.org/officeDocument/2006/relationships/customXml" Target="../ink/ink1273.xml"/><Relationship Id="rId299" Type="http://schemas.openxmlformats.org/officeDocument/2006/relationships/image" Target="../media/image1246.png"/><Relationship Id="rId21" Type="http://schemas.openxmlformats.org/officeDocument/2006/relationships/image" Target="../media/image1109.png"/><Relationship Id="rId63" Type="http://schemas.openxmlformats.org/officeDocument/2006/relationships/customXml" Target="../ink/ink1246.xml"/><Relationship Id="rId159" Type="http://schemas.openxmlformats.org/officeDocument/2006/relationships/image" Target="../media/image1177.png"/><Relationship Id="rId324" Type="http://schemas.openxmlformats.org/officeDocument/2006/relationships/customXml" Target="../ink/ink1377.xml"/><Relationship Id="rId170" Type="http://schemas.openxmlformats.org/officeDocument/2006/relationships/customXml" Target="../ink/ink1300.xml"/><Relationship Id="rId226" Type="http://schemas.openxmlformats.org/officeDocument/2006/relationships/customXml" Target="../ink/ink1328.xml"/><Relationship Id="rId268" Type="http://schemas.openxmlformats.org/officeDocument/2006/relationships/customXml" Target="../ink/ink1349.xml"/><Relationship Id="rId32" Type="http://schemas.openxmlformats.org/officeDocument/2006/relationships/customXml" Target="../ink/ink1230.xml"/><Relationship Id="rId74" Type="http://schemas.openxmlformats.org/officeDocument/2006/relationships/image" Target="../media/image1135.png"/><Relationship Id="rId128" Type="http://schemas.openxmlformats.org/officeDocument/2006/relationships/image" Target="../media/image1162.png"/><Relationship Id="rId335" Type="http://schemas.openxmlformats.org/officeDocument/2006/relationships/customXml" Target="../ink/ink1383.xml"/><Relationship Id="rId5" Type="http://schemas.openxmlformats.org/officeDocument/2006/relationships/image" Target="../media/image7710.png"/><Relationship Id="rId181" Type="http://schemas.openxmlformats.org/officeDocument/2006/relationships/image" Target="../media/image1188.png"/><Relationship Id="rId237" Type="http://schemas.openxmlformats.org/officeDocument/2006/relationships/customXml" Target="../ink/ink1333.xml"/><Relationship Id="rId279" Type="http://schemas.openxmlformats.org/officeDocument/2006/relationships/image" Target="../media/image1236.png"/><Relationship Id="rId43" Type="http://schemas.openxmlformats.org/officeDocument/2006/relationships/image" Target="../media/image1120.png"/><Relationship Id="rId139" Type="http://schemas.openxmlformats.org/officeDocument/2006/relationships/image" Target="../media/image1167.png"/><Relationship Id="rId290" Type="http://schemas.openxmlformats.org/officeDocument/2006/relationships/customXml" Target="../ink/ink1360.xml"/><Relationship Id="rId304" Type="http://schemas.openxmlformats.org/officeDocument/2006/relationships/customXml" Target="../ink/ink1367.xml"/><Relationship Id="rId85" Type="http://schemas.openxmlformats.org/officeDocument/2006/relationships/customXml" Target="../ink/ink1257.xml"/><Relationship Id="rId150" Type="http://schemas.openxmlformats.org/officeDocument/2006/relationships/customXml" Target="../ink/ink1290.xml"/><Relationship Id="rId192" Type="http://schemas.openxmlformats.org/officeDocument/2006/relationships/customXml" Target="../ink/ink1311.xml"/><Relationship Id="rId206" Type="http://schemas.openxmlformats.org/officeDocument/2006/relationships/customXml" Target="../ink/ink1318.xml"/><Relationship Id="rId248" Type="http://schemas.openxmlformats.org/officeDocument/2006/relationships/image" Target="../media/image1221.png"/><Relationship Id="rId12" Type="http://schemas.openxmlformats.org/officeDocument/2006/relationships/customXml" Target="../ink/ink1220.xml"/><Relationship Id="rId108" Type="http://schemas.openxmlformats.org/officeDocument/2006/relationships/image" Target="../media/image1152.png"/><Relationship Id="rId315" Type="http://schemas.openxmlformats.org/officeDocument/2006/relationships/image" Target="../media/image1254.png"/><Relationship Id="rId54" Type="http://schemas.openxmlformats.org/officeDocument/2006/relationships/image" Target="../media/image1125.png"/><Relationship Id="rId96" Type="http://schemas.openxmlformats.org/officeDocument/2006/relationships/image" Target="../media/image1146.png"/><Relationship Id="rId161" Type="http://schemas.openxmlformats.org/officeDocument/2006/relationships/image" Target="../media/image1178.png"/><Relationship Id="rId217" Type="http://schemas.openxmlformats.org/officeDocument/2006/relationships/image" Target="../media/image1205.png"/><Relationship Id="rId259" Type="http://schemas.openxmlformats.org/officeDocument/2006/relationships/image" Target="../media/image1226.png"/><Relationship Id="rId23" Type="http://schemas.openxmlformats.org/officeDocument/2006/relationships/image" Target="../media/image1110.png"/><Relationship Id="rId119" Type="http://schemas.openxmlformats.org/officeDocument/2006/relationships/customXml" Target="../ink/ink1274.xml"/><Relationship Id="rId270" Type="http://schemas.openxmlformats.org/officeDocument/2006/relationships/customXml" Target="../ink/ink1350.xml"/><Relationship Id="rId326" Type="http://schemas.openxmlformats.org/officeDocument/2006/relationships/customXml" Target="../ink/ink1378.xml"/><Relationship Id="rId65" Type="http://schemas.openxmlformats.org/officeDocument/2006/relationships/customXml" Target="../ink/ink1247.xml"/><Relationship Id="rId130" Type="http://schemas.openxmlformats.org/officeDocument/2006/relationships/image" Target="../media/image1163.png"/><Relationship Id="rId172" Type="http://schemas.openxmlformats.org/officeDocument/2006/relationships/customXml" Target="../ink/ink1301.xml"/><Relationship Id="rId228" Type="http://schemas.openxmlformats.org/officeDocument/2006/relationships/customXml" Target="../ink/ink1329.xml"/><Relationship Id="rId281" Type="http://schemas.openxmlformats.org/officeDocument/2006/relationships/image" Target="../media/image1237.png"/><Relationship Id="rId337" Type="http://schemas.openxmlformats.org/officeDocument/2006/relationships/customXml" Target="../ink/ink1384.xml"/><Relationship Id="rId34" Type="http://schemas.openxmlformats.org/officeDocument/2006/relationships/customXml" Target="../ink/ink1231.xml"/><Relationship Id="rId76" Type="http://schemas.openxmlformats.org/officeDocument/2006/relationships/image" Target="../media/image1136.png"/><Relationship Id="rId141" Type="http://schemas.openxmlformats.org/officeDocument/2006/relationships/image" Target="../media/image1168.png"/><Relationship Id="rId7" Type="http://schemas.openxmlformats.org/officeDocument/2006/relationships/image" Target="../media/image1102.png"/><Relationship Id="rId183" Type="http://schemas.openxmlformats.org/officeDocument/2006/relationships/image" Target="../media/image1189.png"/><Relationship Id="rId239" Type="http://schemas.openxmlformats.org/officeDocument/2006/relationships/customXml" Target="../ink/ink1334.xml"/><Relationship Id="rId250" Type="http://schemas.openxmlformats.org/officeDocument/2006/relationships/image" Target="../media/image1222.png"/><Relationship Id="rId292" Type="http://schemas.openxmlformats.org/officeDocument/2006/relationships/customXml" Target="../ink/ink1361.xml"/><Relationship Id="rId306" Type="http://schemas.openxmlformats.org/officeDocument/2006/relationships/customXml" Target="../ink/ink1368.xml"/><Relationship Id="rId45" Type="http://schemas.openxmlformats.org/officeDocument/2006/relationships/image" Target="../media/image1121.png"/><Relationship Id="rId87" Type="http://schemas.openxmlformats.org/officeDocument/2006/relationships/customXml" Target="../ink/ink1258.xml"/><Relationship Id="rId110" Type="http://schemas.openxmlformats.org/officeDocument/2006/relationships/image" Target="../media/image1153.png"/><Relationship Id="rId152" Type="http://schemas.openxmlformats.org/officeDocument/2006/relationships/customXml" Target="../ink/ink1291.xml"/><Relationship Id="rId194" Type="http://schemas.openxmlformats.org/officeDocument/2006/relationships/customXml" Target="../ink/ink1312.xml"/><Relationship Id="rId208" Type="http://schemas.openxmlformats.org/officeDocument/2006/relationships/customXml" Target="../ink/ink1319.xml"/><Relationship Id="rId240" Type="http://schemas.openxmlformats.org/officeDocument/2006/relationships/image" Target="../media/image1217.png"/><Relationship Id="rId261" Type="http://schemas.openxmlformats.org/officeDocument/2006/relationships/image" Target="../media/image1227.png"/><Relationship Id="rId14" Type="http://schemas.openxmlformats.org/officeDocument/2006/relationships/customXml" Target="../ink/ink1221.xml"/><Relationship Id="rId35" Type="http://schemas.openxmlformats.org/officeDocument/2006/relationships/image" Target="../media/image1116.png"/><Relationship Id="rId56" Type="http://schemas.openxmlformats.org/officeDocument/2006/relationships/image" Target="../media/image1126.png"/><Relationship Id="rId77" Type="http://schemas.openxmlformats.org/officeDocument/2006/relationships/customXml" Target="../ink/ink1253.xml"/><Relationship Id="rId100" Type="http://schemas.openxmlformats.org/officeDocument/2006/relationships/image" Target="../media/image1148.png"/><Relationship Id="rId282" Type="http://schemas.openxmlformats.org/officeDocument/2006/relationships/customXml" Target="../ink/ink1356.xml"/><Relationship Id="rId317" Type="http://schemas.openxmlformats.org/officeDocument/2006/relationships/image" Target="../media/image1255.png"/><Relationship Id="rId338" Type="http://schemas.openxmlformats.org/officeDocument/2006/relationships/image" Target="../media/image1265.png"/><Relationship Id="rId8" Type="http://schemas.openxmlformats.org/officeDocument/2006/relationships/customXml" Target="../ink/ink1218.xml"/><Relationship Id="rId98" Type="http://schemas.openxmlformats.org/officeDocument/2006/relationships/image" Target="../media/image1147.png"/><Relationship Id="rId121" Type="http://schemas.openxmlformats.org/officeDocument/2006/relationships/customXml" Target="../ink/ink1275.xml"/><Relationship Id="rId142" Type="http://schemas.openxmlformats.org/officeDocument/2006/relationships/customXml" Target="../ink/ink1286.xml"/><Relationship Id="rId163" Type="http://schemas.openxmlformats.org/officeDocument/2006/relationships/image" Target="../media/image1179.png"/><Relationship Id="rId184" Type="http://schemas.openxmlformats.org/officeDocument/2006/relationships/customXml" Target="../ink/ink1307.xml"/><Relationship Id="rId219" Type="http://schemas.openxmlformats.org/officeDocument/2006/relationships/image" Target="../media/image1206.png"/><Relationship Id="rId230" Type="http://schemas.openxmlformats.org/officeDocument/2006/relationships/image" Target="../media/image1212.emf"/><Relationship Id="rId251" Type="http://schemas.openxmlformats.org/officeDocument/2006/relationships/customXml" Target="../ink/ink1340.xml"/><Relationship Id="rId25" Type="http://schemas.openxmlformats.org/officeDocument/2006/relationships/image" Target="../media/image1111.png"/><Relationship Id="rId46" Type="http://schemas.openxmlformats.org/officeDocument/2006/relationships/customXml" Target="../ink/ink1237.xml"/><Relationship Id="rId67" Type="http://schemas.openxmlformats.org/officeDocument/2006/relationships/customXml" Target="../ink/ink1248.xml"/><Relationship Id="rId272" Type="http://schemas.openxmlformats.org/officeDocument/2006/relationships/customXml" Target="../ink/ink1351.xml"/><Relationship Id="rId293" Type="http://schemas.openxmlformats.org/officeDocument/2006/relationships/image" Target="../media/image1243.png"/><Relationship Id="rId307" Type="http://schemas.openxmlformats.org/officeDocument/2006/relationships/image" Target="../media/image1250.png"/><Relationship Id="rId328" Type="http://schemas.openxmlformats.org/officeDocument/2006/relationships/customXml" Target="../ink/ink1379.xml"/><Relationship Id="rId88" Type="http://schemas.openxmlformats.org/officeDocument/2006/relationships/image" Target="../media/image1142.png"/><Relationship Id="rId111" Type="http://schemas.openxmlformats.org/officeDocument/2006/relationships/customXml" Target="../ink/ink1270.xml"/><Relationship Id="rId132" Type="http://schemas.openxmlformats.org/officeDocument/2006/relationships/customXml" Target="../ink/ink1281.xml"/><Relationship Id="rId153" Type="http://schemas.openxmlformats.org/officeDocument/2006/relationships/image" Target="../media/image1174.png"/><Relationship Id="rId174" Type="http://schemas.openxmlformats.org/officeDocument/2006/relationships/customXml" Target="../ink/ink1302.xml"/><Relationship Id="rId195" Type="http://schemas.openxmlformats.org/officeDocument/2006/relationships/image" Target="../media/image1194.png"/><Relationship Id="rId209" Type="http://schemas.openxmlformats.org/officeDocument/2006/relationships/image" Target="../media/image1201.png"/><Relationship Id="rId220" Type="http://schemas.openxmlformats.org/officeDocument/2006/relationships/customXml" Target="../ink/ink1325.xml"/><Relationship Id="rId241" Type="http://schemas.openxmlformats.org/officeDocument/2006/relationships/customXml" Target="../ink/ink1335.xml"/><Relationship Id="rId15" Type="http://schemas.openxmlformats.org/officeDocument/2006/relationships/image" Target="../media/image1106.png"/><Relationship Id="rId36" Type="http://schemas.openxmlformats.org/officeDocument/2006/relationships/customXml" Target="../ink/ink1232.xml"/><Relationship Id="rId57" Type="http://schemas.openxmlformats.org/officeDocument/2006/relationships/customXml" Target="../ink/ink1243.xml"/><Relationship Id="rId262" Type="http://schemas.openxmlformats.org/officeDocument/2006/relationships/customXml" Target="../ink/ink1346.xml"/><Relationship Id="rId283" Type="http://schemas.openxmlformats.org/officeDocument/2006/relationships/image" Target="../media/image1238.png"/><Relationship Id="rId318" Type="http://schemas.openxmlformats.org/officeDocument/2006/relationships/customXml" Target="../ink/ink1374.xml"/><Relationship Id="rId339" Type="http://schemas.openxmlformats.org/officeDocument/2006/relationships/customXml" Target="../ink/ink1385.xml"/><Relationship Id="rId78" Type="http://schemas.openxmlformats.org/officeDocument/2006/relationships/image" Target="../media/image1137.png"/><Relationship Id="rId99" Type="http://schemas.openxmlformats.org/officeDocument/2006/relationships/customXml" Target="../ink/ink1264.xml"/><Relationship Id="rId101" Type="http://schemas.openxmlformats.org/officeDocument/2006/relationships/customXml" Target="../ink/ink1265.xml"/><Relationship Id="rId122" Type="http://schemas.openxmlformats.org/officeDocument/2006/relationships/image" Target="../media/image1159.png"/><Relationship Id="rId143" Type="http://schemas.openxmlformats.org/officeDocument/2006/relationships/image" Target="../media/image1169.png"/><Relationship Id="rId164" Type="http://schemas.openxmlformats.org/officeDocument/2006/relationships/customXml" Target="../ink/ink1297.xml"/><Relationship Id="rId185" Type="http://schemas.openxmlformats.org/officeDocument/2006/relationships/image" Target="../media/image87.png"/><Relationship Id="rId9" Type="http://schemas.openxmlformats.org/officeDocument/2006/relationships/image" Target="../media/image1103.png"/><Relationship Id="rId210" Type="http://schemas.openxmlformats.org/officeDocument/2006/relationships/customXml" Target="../ink/ink1320.xml"/><Relationship Id="rId26" Type="http://schemas.openxmlformats.org/officeDocument/2006/relationships/customXml" Target="../ink/ink1227.xml"/><Relationship Id="rId231" Type="http://schemas.openxmlformats.org/officeDocument/2006/relationships/customXml" Target="../ink/ink1330.xml"/><Relationship Id="rId252" Type="http://schemas.openxmlformats.org/officeDocument/2006/relationships/image" Target="../media/image1223.png"/><Relationship Id="rId273" Type="http://schemas.openxmlformats.org/officeDocument/2006/relationships/image" Target="../media/image1233.png"/><Relationship Id="rId294" Type="http://schemas.openxmlformats.org/officeDocument/2006/relationships/customXml" Target="../ink/ink1362.xml"/><Relationship Id="rId308" Type="http://schemas.openxmlformats.org/officeDocument/2006/relationships/customXml" Target="../ink/ink1369.xml"/><Relationship Id="rId329" Type="http://schemas.openxmlformats.org/officeDocument/2006/relationships/image" Target="../media/image1261.png"/><Relationship Id="rId47" Type="http://schemas.openxmlformats.org/officeDocument/2006/relationships/customXml" Target="../ink/ink1238.xml"/><Relationship Id="rId68" Type="http://schemas.openxmlformats.org/officeDocument/2006/relationships/image" Target="../media/image1132.png"/><Relationship Id="rId89" Type="http://schemas.openxmlformats.org/officeDocument/2006/relationships/customXml" Target="../ink/ink1259.xml"/><Relationship Id="rId112" Type="http://schemas.openxmlformats.org/officeDocument/2006/relationships/image" Target="../media/image1154.png"/><Relationship Id="rId133" Type="http://schemas.openxmlformats.org/officeDocument/2006/relationships/image" Target="../media/image1164.png"/><Relationship Id="rId154" Type="http://schemas.openxmlformats.org/officeDocument/2006/relationships/customXml" Target="../ink/ink1292.xml"/><Relationship Id="rId175" Type="http://schemas.openxmlformats.org/officeDocument/2006/relationships/image" Target="../media/image1185.png"/><Relationship Id="rId340" Type="http://schemas.openxmlformats.org/officeDocument/2006/relationships/image" Target="../media/image1266.png"/><Relationship Id="rId196" Type="http://schemas.openxmlformats.org/officeDocument/2006/relationships/customXml" Target="../ink/ink1313.xml"/><Relationship Id="rId200" Type="http://schemas.openxmlformats.org/officeDocument/2006/relationships/customXml" Target="../ink/ink1315.xml"/><Relationship Id="rId16" Type="http://schemas.openxmlformats.org/officeDocument/2006/relationships/customXml" Target="../ink/ink1222.xml"/><Relationship Id="rId221" Type="http://schemas.openxmlformats.org/officeDocument/2006/relationships/image" Target="../media/image1207.png"/><Relationship Id="rId242" Type="http://schemas.openxmlformats.org/officeDocument/2006/relationships/image" Target="../media/image1218.png"/><Relationship Id="rId263" Type="http://schemas.openxmlformats.org/officeDocument/2006/relationships/image" Target="../media/image1228.png"/><Relationship Id="rId284" Type="http://schemas.openxmlformats.org/officeDocument/2006/relationships/customXml" Target="../ink/ink1357.xml"/><Relationship Id="rId319" Type="http://schemas.openxmlformats.org/officeDocument/2006/relationships/image" Target="../media/image1256.png"/><Relationship Id="rId37" Type="http://schemas.openxmlformats.org/officeDocument/2006/relationships/image" Target="../media/image1117.png"/><Relationship Id="rId58" Type="http://schemas.openxmlformats.org/officeDocument/2006/relationships/image" Target="../media/image1127.png"/><Relationship Id="rId79" Type="http://schemas.openxmlformats.org/officeDocument/2006/relationships/customXml" Target="../ink/ink1254.xml"/><Relationship Id="rId102" Type="http://schemas.openxmlformats.org/officeDocument/2006/relationships/image" Target="../media/image1149.png"/><Relationship Id="rId123" Type="http://schemas.openxmlformats.org/officeDocument/2006/relationships/customXml" Target="../ink/ink1276.xml"/><Relationship Id="rId144" Type="http://schemas.openxmlformats.org/officeDocument/2006/relationships/customXml" Target="../ink/ink1287.xml"/><Relationship Id="rId330" Type="http://schemas.openxmlformats.org/officeDocument/2006/relationships/customXml" Target="../ink/ink1380.xml"/><Relationship Id="rId90" Type="http://schemas.openxmlformats.org/officeDocument/2006/relationships/image" Target="../media/image1143.png"/><Relationship Id="rId165" Type="http://schemas.openxmlformats.org/officeDocument/2006/relationships/image" Target="../media/image1180.png"/><Relationship Id="rId186" Type="http://schemas.openxmlformats.org/officeDocument/2006/relationships/customXml" Target="../ink/ink1308.xml"/><Relationship Id="rId211" Type="http://schemas.openxmlformats.org/officeDocument/2006/relationships/image" Target="../media/image1202.png"/><Relationship Id="rId232" Type="http://schemas.openxmlformats.org/officeDocument/2006/relationships/image" Target="../media/image1213.png"/><Relationship Id="rId253" Type="http://schemas.openxmlformats.org/officeDocument/2006/relationships/customXml" Target="../ink/ink1341.xml"/><Relationship Id="rId274" Type="http://schemas.openxmlformats.org/officeDocument/2006/relationships/customXml" Target="../ink/ink1352.xml"/><Relationship Id="rId295" Type="http://schemas.openxmlformats.org/officeDocument/2006/relationships/image" Target="../media/image1244.png"/><Relationship Id="rId309" Type="http://schemas.openxmlformats.org/officeDocument/2006/relationships/image" Target="../media/image1251.png"/><Relationship Id="rId27" Type="http://schemas.openxmlformats.org/officeDocument/2006/relationships/image" Target="../media/image1112.png"/><Relationship Id="rId48" Type="http://schemas.openxmlformats.org/officeDocument/2006/relationships/image" Target="../media/image1122.png"/><Relationship Id="rId69" Type="http://schemas.openxmlformats.org/officeDocument/2006/relationships/customXml" Target="../ink/ink1249.xml"/><Relationship Id="rId113" Type="http://schemas.openxmlformats.org/officeDocument/2006/relationships/customXml" Target="../ink/ink1271.xml"/><Relationship Id="rId134" Type="http://schemas.openxmlformats.org/officeDocument/2006/relationships/customXml" Target="../ink/ink1282.xml"/><Relationship Id="rId320" Type="http://schemas.openxmlformats.org/officeDocument/2006/relationships/customXml" Target="../ink/ink1375.xml"/><Relationship Id="rId80" Type="http://schemas.openxmlformats.org/officeDocument/2006/relationships/image" Target="../media/image1138.png"/><Relationship Id="rId155" Type="http://schemas.openxmlformats.org/officeDocument/2006/relationships/image" Target="../media/image1175.png"/><Relationship Id="rId176" Type="http://schemas.openxmlformats.org/officeDocument/2006/relationships/customXml" Target="../ink/ink1303.xml"/><Relationship Id="rId197" Type="http://schemas.openxmlformats.org/officeDocument/2006/relationships/image" Target="../media/image1195.png"/><Relationship Id="rId341" Type="http://schemas.openxmlformats.org/officeDocument/2006/relationships/customXml" Target="../ink/ink1386.xml"/><Relationship Id="rId201" Type="http://schemas.openxmlformats.org/officeDocument/2006/relationships/image" Target="../media/image1197.png"/><Relationship Id="rId222" Type="http://schemas.openxmlformats.org/officeDocument/2006/relationships/customXml" Target="../ink/ink1326.xml"/><Relationship Id="rId243" Type="http://schemas.openxmlformats.org/officeDocument/2006/relationships/customXml" Target="../ink/ink1336.xml"/><Relationship Id="rId264" Type="http://schemas.openxmlformats.org/officeDocument/2006/relationships/customXml" Target="../ink/ink1347.xml"/><Relationship Id="rId285" Type="http://schemas.openxmlformats.org/officeDocument/2006/relationships/image" Target="../media/image1239.png"/><Relationship Id="rId17" Type="http://schemas.openxmlformats.org/officeDocument/2006/relationships/image" Target="../media/image1107.png"/><Relationship Id="rId38" Type="http://schemas.openxmlformats.org/officeDocument/2006/relationships/customXml" Target="../ink/ink1233.xml"/><Relationship Id="rId59" Type="http://schemas.openxmlformats.org/officeDocument/2006/relationships/customXml" Target="../ink/ink1244.xml"/><Relationship Id="rId103" Type="http://schemas.openxmlformats.org/officeDocument/2006/relationships/customXml" Target="../ink/ink1266.xml"/><Relationship Id="rId124" Type="http://schemas.openxmlformats.org/officeDocument/2006/relationships/image" Target="../media/image1160.png"/><Relationship Id="rId310" Type="http://schemas.openxmlformats.org/officeDocument/2006/relationships/customXml" Target="../ink/ink1370.xml"/><Relationship Id="rId70" Type="http://schemas.openxmlformats.org/officeDocument/2006/relationships/image" Target="../media/image1133.png"/><Relationship Id="rId91" Type="http://schemas.openxmlformats.org/officeDocument/2006/relationships/customXml" Target="../ink/ink1260.xml"/><Relationship Id="rId145" Type="http://schemas.openxmlformats.org/officeDocument/2006/relationships/image" Target="../media/image1170.png"/><Relationship Id="rId166" Type="http://schemas.openxmlformats.org/officeDocument/2006/relationships/customXml" Target="../ink/ink1298.xml"/><Relationship Id="rId187" Type="http://schemas.openxmlformats.org/officeDocument/2006/relationships/image" Target="../media/image1190.png"/><Relationship Id="rId331" Type="http://schemas.openxmlformats.org/officeDocument/2006/relationships/image" Target="../media/image1262.png"/><Relationship Id="rId1" Type="http://schemas.openxmlformats.org/officeDocument/2006/relationships/slideLayout" Target="../slideLayouts/slideLayout7.xml"/><Relationship Id="rId212" Type="http://schemas.openxmlformats.org/officeDocument/2006/relationships/customXml" Target="../ink/ink1321.xml"/><Relationship Id="rId233" Type="http://schemas.openxmlformats.org/officeDocument/2006/relationships/customXml" Target="../ink/ink1331.xml"/><Relationship Id="rId254" Type="http://schemas.openxmlformats.org/officeDocument/2006/relationships/customXml" Target="../ink/ink1342.xml"/><Relationship Id="rId28" Type="http://schemas.openxmlformats.org/officeDocument/2006/relationships/customXml" Target="../ink/ink1228.xml"/><Relationship Id="rId49" Type="http://schemas.openxmlformats.org/officeDocument/2006/relationships/customXml" Target="../ink/ink1239.xml"/><Relationship Id="rId114" Type="http://schemas.openxmlformats.org/officeDocument/2006/relationships/image" Target="../media/image1155.png"/><Relationship Id="rId275" Type="http://schemas.openxmlformats.org/officeDocument/2006/relationships/image" Target="../media/image1234.png"/><Relationship Id="rId296" Type="http://schemas.openxmlformats.org/officeDocument/2006/relationships/customXml" Target="../ink/ink1363.xml"/><Relationship Id="rId300" Type="http://schemas.openxmlformats.org/officeDocument/2006/relationships/customXml" Target="../ink/ink1365.xml"/><Relationship Id="rId60" Type="http://schemas.openxmlformats.org/officeDocument/2006/relationships/image" Target="../media/image1128.png"/><Relationship Id="rId81" Type="http://schemas.openxmlformats.org/officeDocument/2006/relationships/customXml" Target="../ink/ink1255.xml"/><Relationship Id="rId135" Type="http://schemas.openxmlformats.org/officeDocument/2006/relationships/image" Target="../media/image1165.png"/><Relationship Id="rId156" Type="http://schemas.openxmlformats.org/officeDocument/2006/relationships/customXml" Target="../ink/ink1293.xml"/><Relationship Id="rId177" Type="http://schemas.openxmlformats.org/officeDocument/2006/relationships/image" Target="../media/image1186.png"/><Relationship Id="rId198" Type="http://schemas.openxmlformats.org/officeDocument/2006/relationships/customXml" Target="../ink/ink1314.xml"/><Relationship Id="rId321" Type="http://schemas.openxmlformats.org/officeDocument/2006/relationships/image" Target="../media/image1257.png"/><Relationship Id="rId342" Type="http://schemas.openxmlformats.org/officeDocument/2006/relationships/image" Target="../media/image1267.png"/><Relationship Id="rId202" Type="http://schemas.openxmlformats.org/officeDocument/2006/relationships/customXml" Target="../ink/ink1316.xml"/><Relationship Id="rId223" Type="http://schemas.openxmlformats.org/officeDocument/2006/relationships/image" Target="../media/image1208.png"/><Relationship Id="rId244" Type="http://schemas.openxmlformats.org/officeDocument/2006/relationships/image" Target="../media/image1219.png"/><Relationship Id="rId18" Type="http://schemas.openxmlformats.org/officeDocument/2006/relationships/customXml" Target="../ink/ink1223.xml"/><Relationship Id="rId39" Type="http://schemas.openxmlformats.org/officeDocument/2006/relationships/image" Target="../media/image1118.png"/><Relationship Id="rId265" Type="http://schemas.openxmlformats.org/officeDocument/2006/relationships/image" Target="../media/image1229.png"/><Relationship Id="rId286" Type="http://schemas.openxmlformats.org/officeDocument/2006/relationships/customXml" Target="../ink/ink1358.xml"/><Relationship Id="rId50" Type="http://schemas.openxmlformats.org/officeDocument/2006/relationships/image" Target="../media/image1123.png"/><Relationship Id="rId104" Type="http://schemas.openxmlformats.org/officeDocument/2006/relationships/image" Target="../media/image1150.png"/><Relationship Id="rId125" Type="http://schemas.openxmlformats.org/officeDocument/2006/relationships/customXml" Target="../ink/ink1277.xml"/><Relationship Id="rId146" Type="http://schemas.openxmlformats.org/officeDocument/2006/relationships/customXml" Target="../ink/ink1288.xml"/><Relationship Id="rId167" Type="http://schemas.openxmlformats.org/officeDocument/2006/relationships/image" Target="../media/image1181.png"/><Relationship Id="rId188" Type="http://schemas.openxmlformats.org/officeDocument/2006/relationships/customXml" Target="../ink/ink1309.xml"/><Relationship Id="rId311" Type="http://schemas.openxmlformats.org/officeDocument/2006/relationships/image" Target="../media/image1252.png"/><Relationship Id="rId332" Type="http://schemas.openxmlformats.org/officeDocument/2006/relationships/customXml" Target="../ink/ink1381.xml"/><Relationship Id="rId71" Type="http://schemas.openxmlformats.org/officeDocument/2006/relationships/customXml" Target="../ink/ink1250.xml"/><Relationship Id="rId92" Type="http://schemas.openxmlformats.org/officeDocument/2006/relationships/image" Target="../media/image1144.png"/><Relationship Id="rId213" Type="http://schemas.openxmlformats.org/officeDocument/2006/relationships/image" Target="../media/image1203.png"/><Relationship Id="rId234" Type="http://schemas.openxmlformats.org/officeDocument/2006/relationships/image" Target="../media/image1214.png"/><Relationship Id="rId2" Type="http://schemas.openxmlformats.org/officeDocument/2006/relationships/customXml" Target="../ink/ink1215.xml"/><Relationship Id="rId29" Type="http://schemas.openxmlformats.org/officeDocument/2006/relationships/image" Target="../media/image1113.png"/><Relationship Id="rId255" Type="http://schemas.openxmlformats.org/officeDocument/2006/relationships/image" Target="../media/image1224.png"/><Relationship Id="rId276" Type="http://schemas.openxmlformats.org/officeDocument/2006/relationships/customXml" Target="../ink/ink1353.xml"/><Relationship Id="rId297" Type="http://schemas.openxmlformats.org/officeDocument/2006/relationships/image" Target="../media/image1245.png"/><Relationship Id="rId40" Type="http://schemas.openxmlformats.org/officeDocument/2006/relationships/customXml" Target="../ink/ink1234.xml"/><Relationship Id="rId115" Type="http://schemas.openxmlformats.org/officeDocument/2006/relationships/customXml" Target="../ink/ink1272.xml"/><Relationship Id="rId136" Type="http://schemas.openxmlformats.org/officeDocument/2006/relationships/customXml" Target="../ink/ink1283.xml"/><Relationship Id="rId157" Type="http://schemas.openxmlformats.org/officeDocument/2006/relationships/image" Target="../media/image1176.png"/><Relationship Id="rId178" Type="http://schemas.openxmlformats.org/officeDocument/2006/relationships/customXml" Target="../ink/ink1304.xml"/><Relationship Id="rId301" Type="http://schemas.openxmlformats.org/officeDocument/2006/relationships/image" Target="../media/image1247.png"/><Relationship Id="rId322" Type="http://schemas.openxmlformats.org/officeDocument/2006/relationships/customXml" Target="../ink/ink1376.xml"/><Relationship Id="rId61" Type="http://schemas.openxmlformats.org/officeDocument/2006/relationships/customXml" Target="../ink/ink1245.xml"/><Relationship Id="rId82" Type="http://schemas.openxmlformats.org/officeDocument/2006/relationships/image" Target="../media/image1139.png"/><Relationship Id="rId199" Type="http://schemas.openxmlformats.org/officeDocument/2006/relationships/image" Target="../media/image1196.png"/><Relationship Id="rId203" Type="http://schemas.openxmlformats.org/officeDocument/2006/relationships/image" Target="../media/image1198.png"/><Relationship Id="rId19" Type="http://schemas.openxmlformats.org/officeDocument/2006/relationships/image" Target="../media/image1108.png"/><Relationship Id="rId224" Type="http://schemas.openxmlformats.org/officeDocument/2006/relationships/customXml" Target="../ink/ink1327.xml"/><Relationship Id="rId245" Type="http://schemas.openxmlformats.org/officeDocument/2006/relationships/customXml" Target="../ink/ink1337.xml"/><Relationship Id="rId266" Type="http://schemas.openxmlformats.org/officeDocument/2006/relationships/customXml" Target="../ink/ink1348.xml"/><Relationship Id="rId287" Type="http://schemas.openxmlformats.org/officeDocument/2006/relationships/image" Target="../media/image1240.png"/><Relationship Id="rId30" Type="http://schemas.openxmlformats.org/officeDocument/2006/relationships/customXml" Target="../ink/ink1229.xml"/><Relationship Id="rId105" Type="http://schemas.openxmlformats.org/officeDocument/2006/relationships/customXml" Target="../ink/ink1267.xml"/><Relationship Id="rId126" Type="http://schemas.openxmlformats.org/officeDocument/2006/relationships/image" Target="../media/image1161.png"/><Relationship Id="rId147" Type="http://schemas.openxmlformats.org/officeDocument/2006/relationships/image" Target="../media/image1171.png"/><Relationship Id="rId168" Type="http://schemas.openxmlformats.org/officeDocument/2006/relationships/customXml" Target="../ink/ink1299.xml"/><Relationship Id="rId312" Type="http://schemas.openxmlformats.org/officeDocument/2006/relationships/customXml" Target="../ink/ink1371.xml"/><Relationship Id="rId333" Type="http://schemas.openxmlformats.org/officeDocument/2006/relationships/image" Target="../media/image1263.png"/><Relationship Id="rId51" Type="http://schemas.openxmlformats.org/officeDocument/2006/relationships/customXml" Target="../ink/ink1240.xml"/><Relationship Id="rId72" Type="http://schemas.openxmlformats.org/officeDocument/2006/relationships/image" Target="../media/image1134.png"/><Relationship Id="rId93" Type="http://schemas.openxmlformats.org/officeDocument/2006/relationships/customXml" Target="../ink/ink1261.xml"/><Relationship Id="rId189" Type="http://schemas.openxmlformats.org/officeDocument/2006/relationships/image" Target="../media/image1191.png"/><Relationship Id="rId3" Type="http://schemas.openxmlformats.org/officeDocument/2006/relationships/image" Target="../media/image7610.png"/><Relationship Id="rId214" Type="http://schemas.openxmlformats.org/officeDocument/2006/relationships/customXml" Target="../ink/ink1322.xml"/><Relationship Id="rId235" Type="http://schemas.openxmlformats.org/officeDocument/2006/relationships/customXml" Target="../ink/ink1332.xml"/><Relationship Id="rId256" Type="http://schemas.openxmlformats.org/officeDocument/2006/relationships/customXml" Target="../ink/ink1343.xml"/><Relationship Id="rId277" Type="http://schemas.openxmlformats.org/officeDocument/2006/relationships/image" Target="../media/image1235.png"/><Relationship Id="rId298" Type="http://schemas.openxmlformats.org/officeDocument/2006/relationships/customXml" Target="../ink/ink1364.xml"/><Relationship Id="rId116" Type="http://schemas.openxmlformats.org/officeDocument/2006/relationships/image" Target="../media/image1156.png"/><Relationship Id="rId137" Type="http://schemas.openxmlformats.org/officeDocument/2006/relationships/image" Target="../media/image1166.png"/><Relationship Id="rId158" Type="http://schemas.openxmlformats.org/officeDocument/2006/relationships/customXml" Target="../ink/ink1294.xml"/><Relationship Id="rId302" Type="http://schemas.openxmlformats.org/officeDocument/2006/relationships/customXml" Target="../ink/ink1366.xml"/><Relationship Id="rId323" Type="http://schemas.openxmlformats.org/officeDocument/2006/relationships/image" Target="../media/image1258.png"/><Relationship Id="rId20" Type="http://schemas.openxmlformats.org/officeDocument/2006/relationships/customXml" Target="../ink/ink1224.xml"/><Relationship Id="rId41" Type="http://schemas.openxmlformats.org/officeDocument/2006/relationships/image" Target="../media/image1119.png"/><Relationship Id="rId62" Type="http://schemas.openxmlformats.org/officeDocument/2006/relationships/image" Target="../media/image1129.png"/><Relationship Id="rId83" Type="http://schemas.openxmlformats.org/officeDocument/2006/relationships/customXml" Target="../ink/ink1256.xml"/><Relationship Id="rId179" Type="http://schemas.openxmlformats.org/officeDocument/2006/relationships/image" Target="../media/image1187.png"/><Relationship Id="rId190" Type="http://schemas.openxmlformats.org/officeDocument/2006/relationships/customXml" Target="../ink/ink1310.xml"/><Relationship Id="rId204" Type="http://schemas.openxmlformats.org/officeDocument/2006/relationships/customXml" Target="../ink/ink1317.xml"/><Relationship Id="rId225" Type="http://schemas.openxmlformats.org/officeDocument/2006/relationships/image" Target="../media/image1209.png"/><Relationship Id="rId246" Type="http://schemas.openxmlformats.org/officeDocument/2006/relationships/image" Target="../media/image1220.png"/><Relationship Id="rId267" Type="http://schemas.openxmlformats.org/officeDocument/2006/relationships/image" Target="../media/image1230.png"/><Relationship Id="rId288" Type="http://schemas.openxmlformats.org/officeDocument/2006/relationships/customXml" Target="../ink/ink1359.xml"/><Relationship Id="rId106" Type="http://schemas.openxmlformats.org/officeDocument/2006/relationships/image" Target="../media/image1151.png"/><Relationship Id="rId127" Type="http://schemas.openxmlformats.org/officeDocument/2006/relationships/customXml" Target="../ink/ink1278.xml"/><Relationship Id="rId313" Type="http://schemas.openxmlformats.org/officeDocument/2006/relationships/image" Target="../media/image1253.png"/><Relationship Id="rId10" Type="http://schemas.openxmlformats.org/officeDocument/2006/relationships/customXml" Target="../ink/ink1219.xml"/><Relationship Id="rId31" Type="http://schemas.openxmlformats.org/officeDocument/2006/relationships/image" Target="../media/image1114.png"/><Relationship Id="rId52" Type="http://schemas.openxmlformats.org/officeDocument/2006/relationships/image" Target="../media/image1124.png"/><Relationship Id="rId73" Type="http://schemas.openxmlformats.org/officeDocument/2006/relationships/customXml" Target="../ink/ink1251.xml"/><Relationship Id="rId94" Type="http://schemas.openxmlformats.org/officeDocument/2006/relationships/image" Target="../media/image1145.png"/><Relationship Id="rId148" Type="http://schemas.openxmlformats.org/officeDocument/2006/relationships/customXml" Target="../ink/ink1289.xml"/><Relationship Id="rId169" Type="http://schemas.openxmlformats.org/officeDocument/2006/relationships/image" Target="../media/image1182.png"/><Relationship Id="rId334" Type="http://schemas.openxmlformats.org/officeDocument/2006/relationships/customXml" Target="../ink/ink1382.xml"/><Relationship Id="rId4" Type="http://schemas.openxmlformats.org/officeDocument/2006/relationships/customXml" Target="../ink/ink1216.xml"/><Relationship Id="rId180" Type="http://schemas.openxmlformats.org/officeDocument/2006/relationships/customXml" Target="../ink/ink1305.xml"/><Relationship Id="rId215" Type="http://schemas.openxmlformats.org/officeDocument/2006/relationships/image" Target="../media/image1204.png"/><Relationship Id="rId236" Type="http://schemas.openxmlformats.org/officeDocument/2006/relationships/image" Target="../media/image1215.png"/><Relationship Id="rId257" Type="http://schemas.openxmlformats.org/officeDocument/2006/relationships/image" Target="../media/image1225.png"/><Relationship Id="rId278" Type="http://schemas.openxmlformats.org/officeDocument/2006/relationships/customXml" Target="../ink/ink1354.xml"/><Relationship Id="rId303" Type="http://schemas.openxmlformats.org/officeDocument/2006/relationships/image" Target="../media/image1248.png"/><Relationship Id="rId42" Type="http://schemas.openxmlformats.org/officeDocument/2006/relationships/customXml" Target="../ink/ink1235.xml"/><Relationship Id="rId84" Type="http://schemas.openxmlformats.org/officeDocument/2006/relationships/image" Target="../media/image1140.png"/><Relationship Id="rId138" Type="http://schemas.openxmlformats.org/officeDocument/2006/relationships/customXml" Target="../ink/ink1284.xml"/><Relationship Id="rId191" Type="http://schemas.openxmlformats.org/officeDocument/2006/relationships/image" Target="../media/image1192.png"/><Relationship Id="rId205" Type="http://schemas.openxmlformats.org/officeDocument/2006/relationships/image" Target="../media/image1199.png"/><Relationship Id="rId247" Type="http://schemas.openxmlformats.org/officeDocument/2006/relationships/customXml" Target="../ink/ink1338.xml"/><Relationship Id="rId107" Type="http://schemas.openxmlformats.org/officeDocument/2006/relationships/customXml" Target="../ink/ink1268.xml"/><Relationship Id="rId289" Type="http://schemas.openxmlformats.org/officeDocument/2006/relationships/image" Target="../media/image1241.png"/><Relationship Id="rId11" Type="http://schemas.openxmlformats.org/officeDocument/2006/relationships/image" Target="../media/image1104.png"/><Relationship Id="rId53" Type="http://schemas.openxmlformats.org/officeDocument/2006/relationships/customXml" Target="../ink/ink1241.xml"/><Relationship Id="rId149" Type="http://schemas.openxmlformats.org/officeDocument/2006/relationships/image" Target="../media/image1172.png"/><Relationship Id="rId314" Type="http://schemas.openxmlformats.org/officeDocument/2006/relationships/customXml" Target="../ink/ink1372.xml"/><Relationship Id="rId95" Type="http://schemas.openxmlformats.org/officeDocument/2006/relationships/customXml" Target="../ink/ink1262.xml"/><Relationship Id="rId160" Type="http://schemas.openxmlformats.org/officeDocument/2006/relationships/customXml" Target="../ink/ink1295.xml"/><Relationship Id="rId216" Type="http://schemas.openxmlformats.org/officeDocument/2006/relationships/customXml" Target="../ink/ink1323.xml"/><Relationship Id="rId258" Type="http://schemas.openxmlformats.org/officeDocument/2006/relationships/customXml" Target="../ink/ink1344.xml"/><Relationship Id="rId22" Type="http://schemas.openxmlformats.org/officeDocument/2006/relationships/customXml" Target="../ink/ink1225.xml"/><Relationship Id="rId64" Type="http://schemas.openxmlformats.org/officeDocument/2006/relationships/image" Target="../media/image1130.png"/><Relationship Id="rId118" Type="http://schemas.openxmlformats.org/officeDocument/2006/relationships/image" Target="../media/image1157.png"/><Relationship Id="rId325" Type="http://schemas.openxmlformats.org/officeDocument/2006/relationships/image" Target="../media/image1259.png"/><Relationship Id="rId171" Type="http://schemas.openxmlformats.org/officeDocument/2006/relationships/image" Target="../media/image1183.png"/><Relationship Id="rId227" Type="http://schemas.openxmlformats.org/officeDocument/2006/relationships/image" Target="../media/image1210.png"/><Relationship Id="rId269" Type="http://schemas.openxmlformats.org/officeDocument/2006/relationships/image" Target="../media/image1231.png"/><Relationship Id="rId33" Type="http://schemas.openxmlformats.org/officeDocument/2006/relationships/image" Target="../media/image1115.png"/><Relationship Id="rId129" Type="http://schemas.openxmlformats.org/officeDocument/2006/relationships/customXml" Target="../ink/ink1279.xml"/><Relationship Id="rId280" Type="http://schemas.openxmlformats.org/officeDocument/2006/relationships/customXml" Target="../ink/ink1355.xml"/><Relationship Id="rId336" Type="http://schemas.openxmlformats.org/officeDocument/2006/relationships/image" Target="../media/image1264.png"/><Relationship Id="rId75" Type="http://schemas.openxmlformats.org/officeDocument/2006/relationships/customXml" Target="../ink/ink1252.xml"/><Relationship Id="rId140" Type="http://schemas.openxmlformats.org/officeDocument/2006/relationships/customXml" Target="../ink/ink1285.xml"/><Relationship Id="rId182" Type="http://schemas.openxmlformats.org/officeDocument/2006/relationships/customXml" Target="../ink/ink1306.xml"/><Relationship Id="rId6" Type="http://schemas.openxmlformats.org/officeDocument/2006/relationships/customXml" Target="../ink/ink1217.xml"/><Relationship Id="rId238" Type="http://schemas.openxmlformats.org/officeDocument/2006/relationships/image" Target="../media/image1216.png"/><Relationship Id="rId291" Type="http://schemas.openxmlformats.org/officeDocument/2006/relationships/image" Target="../media/image1242.png"/><Relationship Id="rId305" Type="http://schemas.openxmlformats.org/officeDocument/2006/relationships/image" Target="../media/image1249.png"/><Relationship Id="rId44" Type="http://schemas.openxmlformats.org/officeDocument/2006/relationships/customXml" Target="../ink/ink1236.xml"/><Relationship Id="rId86" Type="http://schemas.openxmlformats.org/officeDocument/2006/relationships/image" Target="../media/image1141.png"/><Relationship Id="rId151" Type="http://schemas.openxmlformats.org/officeDocument/2006/relationships/image" Target="../media/image1173.png"/><Relationship Id="rId193" Type="http://schemas.openxmlformats.org/officeDocument/2006/relationships/image" Target="../media/image1193.png"/><Relationship Id="rId207" Type="http://schemas.openxmlformats.org/officeDocument/2006/relationships/image" Target="../media/image1200.png"/><Relationship Id="rId249" Type="http://schemas.openxmlformats.org/officeDocument/2006/relationships/customXml" Target="../ink/ink1339.xml"/><Relationship Id="rId13" Type="http://schemas.openxmlformats.org/officeDocument/2006/relationships/image" Target="../media/image1105.png"/><Relationship Id="rId109" Type="http://schemas.openxmlformats.org/officeDocument/2006/relationships/customXml" Target="../ink/ink1269.xml"/><Relationship Id="rId260" Type="http://schemas.openxmlformats.org/officeDocument/2006/relationships/customXml" Target="../ink/ink1345.xml"/><Relationship Id="rId316" Type="http://schemas.openxmlformats.org/officeDocument/2006/relationships/customXml" Target="../ink/ink1373.xml"/><Relationship Id="rId55" Type="http://schemas.openxmlformats.org/officeDocument/2006/relationships/customXml" Target="../ink/ink1242.xml"/><Relationship Id="rId97" Type="http://schemas.openxmlformats.org/officeDocument/2006/relationships/customXml" Target="../ink/ink1263.xml"/><Relationship Id="rId120" Type="http://schemas.openxmlformats.org/officeDocument/2006/relationships/image" Target="../media/image1158.png"/><Relationship Id="rId162" Type="http://schemas.openxmlformats.org/officeDocument/2006/relationships/customXml" Target="../ink/ink1296.xml"/><Relationship Id="rId218" Type="http://schemas.openxmlformats.org/officeDocument/2006/relationships/customXml" Target="../ink/ink1324.xml"/><Relationship Id="rId271" Type="http://schemas.openxmlformats.org/officeDocument/2006/relationships/image" Target="../media/image1232.png"/><Relationship Id="rId24" Type="http://schemas.openxmlformats.org/officeDocument/2006/relationships/customXml" Target="../ink/ink1226.xml"/><Relationship Id="rId66" Type="http://schemas.openxmlformats.org/officeDocument/2006/relationships/image" Target="../media/image1131.png"/><Relationship Id="rId131" Type="http://schemas.openxmlformats.org/officeDocument/2006/relationships/customXml" Target="../ink/ink1280.xml"/><Relationship Id="rId327" Type="http://schemas.openxmlformats.org/officeDocument/2006/relationships/image" Target="../media/image1260.png"/><Relationship Id="rId173" Type="http://schemas.openxmlformats.org/officeDocument/2006/relationships/image" Target="../media/image1184.png"/><Relationship Id="rId229" Type="http://schemas.openxmlformats.org/officeDocument/2006/relationships/image" Target="../media/image1211.png"/></Relationships>
</file>

<file path=ppt/slides/_rels/slide8.xml.rels><?xml version="1.0" encoding="UTF-8" standalone="yes"?>
<Relationships xmlns="http://schemas.openxmlformats.org/package/2006/relationships"><Relationship Id="rId117" Type="http://schemas.openxmlformats.org/officeDocument/2006/relationships/customXml" Target="../ink/ink1445.xml"/><Relationship Id="rId299" Type="http://schemas.openxmlformats.org/officeDocument/2006/relationships/customXml" Target="../ink/ink1537.xml"/><Relationship Id="rId21" Type="http://schemas.openxmlformats.org/officeDocument/2006/relationships/customXml" Target="../ink/ink1396.xml"/><Relationship Id="rId63" Type="http://schemas.openxmlformats.org/officeDocument/2006/relationships/customXml" Target="../ink/ink1418.xml"/><Relationship Id="rId159" Type="http://schemas.openxmlformats.org/officeDocument/2006/relationships/customXml" Target="../ink/ink1466.xml"/><Relationship Id="rId324" Type="http://schemas.openxmlformats.org/officeDocument/2006/relationships/image" Target="../media/image1427.png"/><Relationship Id="rId170" Type="http://schemas.openxmlformats.org/officeDocument/2006/relationships/image" Target="../media/image1351.png"/><Relationship Id="rId226" Type="http://schemas.openxmlformats.org/officeDocument/2006/relationships/image" Target="../media/image1378.png"/><Relationship Id="rId268" Type="http://schemas.openxmlformats.org/officeDocument/2006/relationships/image" Target="../media/image1399.png"/><Relationship Id="rId32" Type="http://schemas.openxmlformats.org/officeDocument/2006/relationships/image" Target="../media/image1282.png"/><Relationship Id="rId74" Type="http://schemas.openxmlformats.org/officeDocument/2006/relationships/image" Target="../media/image1303.png"/><Relationship Id="rId128" Type="http://schemas.openxmlformats.org/officeDocument/2006/relationships/image" Target="../media/image1330.png"/><Relationship Id="rId335" Type="http://schemas.openxmlformats.org/officeDocument/2006/relationships/customXml" Target="../ink/ink1555.xml"/><Relationship Id="rId5" Type="http://schemas.openxmlformats.org/officeDocument/2006/relationships/customXml" Target="../ink/ink1388.xml"/><Relationship Id="rId181" Type="http://schemas.openxmlformats.org/officeDocument/2006/relationships/customXml" Target="../ink/ink1477.xml"/><Relationship Id="rId237" Type="http://schemas.openxmlformats.org/officeDocument/2006/relationships/customXml" Target="../ink/ink1506.xml"/><Relationship Id="rId279" Type="http://schemas.openxmlformats.org/officeDocument/2006/relationships/customXml" Target="../ink/ink1527.xml"/><Relationship Id="rId43" Type="http://schemas.openxmlformats.org/officeDocument/2006/relationships/customXml" Target="../ink/ink1408.xml"/><Relationship Id="rId139" Type="http://schemas.openxmlformats.org/officeDocument/2006/relationships/customXml" Target="../ink/ink1456.xml"/><Relationship Id="rId290" Type="http://schemas.openxmlformats.org/officeDocument/2006/relationships/image" Target="../media/image1410.png"/><Relationship Id="rId304" Type="http://schemas.openxmlformats.org/officeDocument/2006/relationships/image" Target="../media/image1417.png"/><Relationship Id="rId346" Type="http://schemas.openxmlformats.org/officeDocument/2006/relationships/image" Target="../media/image1438.png"/><Relationship Id="rId85" Type="http://schemas.openxmlformats.org/officeDocument/2006/relationships/customXml" Target="../ink/ink1429.xml"/><Relationship Id="rId150" Type="http://schemas.openxmlformats.org/officeDocument/2006/relationships/image" Target="../media/image1341.png"/><Relationship Id="rId192" Type="http://schemas.openxmlformats.org/officeDocument/2006/relationships/customXml" Target="../ink/ink1483.xml"/><Relationship Id="rId206" Type="http://schemas.openxmlformats.org/officeDocument/2006/relationships/image" Target="../media/image1368.png"/><Relationship Id="rId248" Type="http://schemas.openxmlformats.org/officeDocument/2006/relationships/image" Target="../media/image1389.png"/><Relationship Id="rId12" Type="http://schemas.openxmlformats.org/officeDocument/2006/relationships/image" Target="../media/image1273.png"/><Relationship Id="rId108" Type="http://schemas.openxmlformats.org/officeDocument/2006/relationships/image" Target="../media/image1320.png"/><Relationship Id="rId315" Type="http://schemas.openxmlformats.org/officeDocument/2006/relationships/customXml" Target="../ink/ink1545.xml"/><Relationship Id="rId54" Type="http://schemas.openxmlformats.org/officeDocument/2006/relationships/image" Target="../media/image1293.png"/><Relationship Id="rId96" Type="http://schemas.openxmlformats.org/officeDocument/2006/relationships/image" Target="../media/image1314.png"/><Relationship Id="rId161" Type="http://schemas.openxmlformats.org/officeDocument/2006/relationships/customXml" Target="../ink/ink1467.xml"/><Relationship Id="rId217" Type="http://schemas.openxmlformats.org/officeDocument/2006/relationships/customXml" Target="../ink/ink1496.xml"/><Relationship Id="rId259" Type="http://schemas.openxmlformats.org/officeDocument/2006/relationships/customXml" Target="../ink/ink1517.xml"/><Relationship Id="rId23" Type="http://schemas.openxmlformats.org/officeDocument/2006/relationships/image" Target="../media/image1278.png"/><Relationship Id="rId119" Type="http://schemas.openxmlformats.org/officeDocument/2006/relationships/customXml" Target="../ink/ink1446.xml"/><Relationship Id="rId270" Type="http://schemas.openxmlformats.org/officeDocument/2006/relationships/image" Target="../media/image1400.png"/><Relationship Id="rId326" Type="http://schemas.openxmlformats.org/officeDocument/2006/relationships/image" Target="../media/image1428.png"/><Relationship Id="rId65" Type="http://schemas.openxmlformats.org/officeDocument/2006/relationships/customXml" Target="../ink/ink1419.xml"/><Relationship Id="rId130" Type="http://schemas.openxmlformats.org/officeDocument/2006/relationships/image" Target="../media/image1331.png"/><Relationship Id="rId172" Type="http://schemas.openxmlformats.org/officeDocument/2006/relationships/image" Target="../media/image1352.png"/><Relationship Id="rId228" Type="http://schemas.openxmlformats.org/officeDocument/2006/relationships/image" Target="../media/image1379.png"/><Relationship Id="rId281" Type="http://schemas.openxmlformats.org/officeDocument/2006/relationships/customXml" Target="../ink/ink1528.xml"/><Relationship Id="rId337" Type="http://schemas.openxmlformats.org/officeDocument/2006/relationships/customXml" Target="../ink/ink1556.xml"/><Relationship Id="rId34" Type="http://schemas.openxmlformats.org/officeDocument/2006/relationships/image" Target="../media/image1283.png"/><Relationship Id="rId76" Type="http://schemas.openxmlformats.org/officeDocument/2006/relationships/image" Target="../media/image1304.png"/><Relationship Id="rId141" Type="http://schemas.openxmlformats.org/officeDocument/2006/relationships/customXml" Target="../ink/ink1457.xml"/><Relationship Id="rId7" Type="http://schemas.openxmlformats.org/officeDocument/2006/relationships/customXml" Target="../ink/ink1389.xml"/><Relationship Id="rId183" Type="http://schemas.openxmlformats.org/officeDocument/2006/relationships/customXml" Target="../ink/ink1478.xml"/><Relationship Id="rId239" Type="http://schemas.openxmlformats.org/officeDocument/2006/relationships/customXml" Target="../ink/ink1507.xml"/><Relationship Id="rId250" Type="http://schemas.openxmlformats.org/officeDocument/2006/relationships/image" Target="../media/image1390.png"/><Relationship Id="rId292" Type="http://schemas.openxmlformats.org/officeDocument/2006/relationships/image" Target="../media/image1411.png"/><Relationship Id="rId306" Type="http://schemas.openxmlformats.org/officeDocument/2006/relationships/image" Target="../media/image1418.png"/><Relationship Id="rId45" Type="http://schemas.openxmlformats.org/officeDocument/2006/relationships/customXml" Target="../ink/ink1409.xml"/><Relationship Id="rId87" Type="http://schemas.openxmlformats.org/officeDocument/2006/relationships/customXml" Target="../ink/ink1430.xml"/><Relationship Id="rId110" Type="http://schemas.openxmlformats.org/officeDocument/2006/relationships/image" Target="../media/image1321.png"/><Relationship Id="rId348" Type="http://schemas.openxmlformats.org/officeDocument/2006/relationships/image" Target="../media/image1439.png"/><Relationship Id="rId152" Type="http://schemas.openxmlformats.org/officeDocument/2006/relationships/image" Target="../media/image1342.png"/><Relationship Id="rId194" Type="http://schemas.openxmlformats.org/officeDocument/2006/relationships/image" Target="../media/image1362.png"/><Relationship Id="rId208" Type="http://schemas.openxmlformats.org/officeDocument/2006/relationships/image" Target="../media/image1369.png"/><Relationship Id="rId261" Type="http://schemas.openxmlformats.org/officeDocument/2006/relationships/customXml" Target="../ink/ink1518.xml"/><Relationship Id="rId14" Type="http://schemas.openxmlformats.org/officeDocument/2006/relationships/image" Target="../media/image1274.png"/><Relationship Id="rId56" Type="http://schemas.openxmlformats.org/officeDocument/2006/relationships/image" Target="../media/image1294.png"/><Relationship Id="rId317" Type="http://schemas.openxmlformats.org/officeDocument/2006/relationships/customXml" Target="../ink/ink1546.xml"/><Relationship Id="rId98" Type="http://schemas.openxmlformats.org/officeDocument/2006/relationships/image" Target="../media/image1315.png"/><Relationship Id="rId121" Type="http://schemas.openxmlformats.org/officeDocument/2006/relationships/customXml" Target="../ink/ink1447.xml"/><Relationship Id="rId163" Type="http://schemas.openxmlformats.org/officeDocument/2006/relationships/customXml" Target="../ink/ink1468.xml"/><Relationship Id="rId219" Type="http://schemas.openxmlformats.org/officeDocument/2006/relationships/customXml" Target="../ink/ink1497.xml"/><Relationship Id="rId230" Type="http://schemas.openxmlformats.org/officeDocument/2006/relationships/image" Target="../media/image1380.png"/><Relationship Id="rId251" Type="http://schemas.openxmlformats.org/officeDocument/2006/relationships/customXml" Target="../ink/ink1513.xml"/><Relationship Id="rId25" Type="http://schemas.openxmlformats.org/officeDocument/2006/relationships/image" Target="../media/image1279.png"/><Relationship Id="rId46" Type="http://schemas.openxmlformats.org/officeDocument/2006/relationships/image" Target="../media/image1289.png"/><Relationship Id="rId67" Type="http://schemas.openxmlformats.org/officeDocument/2006/relationships/customXml" Target="../ink/ink1420.xml"/><Relationship Id="rId272" Type="http://schemas.openxmlformats.org/officeDocument/2006/relationships/image" Target="../media/image1401.png"/><Relationship Id="rId293" Type="http://schemas.openxmlformats.org/officeDocument/2006/relationships/customXml" Target="../ink/ink1534.xml"/><Relationship Id="rId307" Type="http://schemas.openxmlformats.org/officeDocument/2006/relationships/customXml" Target="../ink/ink1541.xml"/><Relationship Id="rId328" Type="http://schemas.openxmlformats.org/officeDocument/2006/relationships/image" Target="../media/image1429.png"/><Relationship Id="rId349" Type="http://schemas.openxmlformats.org/officeDocument/2006/relationships/customXml" Target="../ink/ink1562.xml"/><Relationship Id="rId88" Type="http://schemas.openxmlformats.org/officeDocument/2006/relationships/image" Target="../media/image1310.png"/><Relationship Id="rId111" Type="http://schemas.openxmlformats.org/officeDocument/2006/relationships/customXml" Target="../ink/ink1442.xml"/><Relationship Id="rId132" Type="http://schemas.openxmlformats.org/officeDocument/2006/relationships/image" Target="../media/image1332.png"/><Relationship Id="rId153" Type="http://schemas.openxmlformats.org/officeDocument/2006/relationships/customXml" Target="../ink/ink1463.xml"/><Relationship Id="rId174" Type="http://schemas.openxmlformats.org/officeDocument/2006/relationships/image" Target="../media/image1353.png"/><Relationship Id="rId195" Type="http://schemas.openxmlformats.org/officeDocument/2006/relationships/customXml" Target="../ink/ink1485.xml"/><Relationship Id="rId209" Type="http://schemas.openxmlformats.org/officeDocument/2006/relationships/customXml" Target="../ink/ink1492.xml"/><Relationship Id="rId220" Type="http://schemas.openxmlformats.org/officeDocument/2006/relationships/image" Target="../media/image1375.png"/><Relationship Id="rId241" Type="http://schemas.openxmlformats.org/officeDocument/2006/relationships/customXml" Target="../ink/ink1508.xml"/><Relationship Id="rId15" Type="http://schemas.openxmlformats.org/officeDocument/2006/relationships/customXml" Target="../ink/ink1393.xml"/><Relationship Id="rId36" Type="http://schemas.openxmlformats.org/officeDocument/2006/relationships/image" Target="../media/image1284.png"/><Relationship Id="rId57" Type="http://schemas.openxmlformats.org/officeDocument/2006/relationships/customXml" Target="../ink/ink1415.xml"/><Relationship Id="rId262" Type="http://schemas.openxmlformats.org/officeDocument/2006/relationships/image" Target="../media/image1396.png"/><Relationship Id="rId283" Type="http://schemas.openxmlformats.org/officeDocument/2006/relationships/customXml" Target="../ink/ink1529.xml"/><Relationship Id="rId318" Type="http://schemas.openxmlformats.org/officeDocument/2006/relationships/image" Target="../media/image1424.png"/><Relationship Id="rId339" Type="http://schemas.openxmlformats.org/officeDocument/2006/relationships/customXml" Target="../ink/ink1557.xml"/><Relationship Id="rId78" Type="http://schemas.openxmlformats.org/officeDocument/2006/relationships/image" Target="../media/image1305.png"/><Relationship Id="rId99" Type="http://schemas.openxmlformats.org/officeDocument/2006/relationships/customXml" Target="../ink/ink1436.xml"/><Relationship Id="rId101" Type="http://schemas.openxmlformats.org/officeDocument/2006/relationships/customXml" Target="../ink/ink1437.xml"/><Relationship Id="rId122" Type="http://schemas.openxmlformats.org/officeDocument/2006/relationships/image" Target="../media/image1327.png"/><Relationship Id="rId143" Type="http://schemas.openxmlformats.org/officeDocument/2006/relationships/customXml" Target="../ink/ink1458.xml"/><Relationship Id="rId164" Type="http://schemas.openxmlformats.org/officeDocument/2006/relationships/image" Target="../media/image1348.png"/><Relationship Id="rId185" Type="http://schemas.openxmlformats.org/officeDocument/2006/relationships/customXml" Target="../ink/ink1479.xml"/><Relationship Id="rId350" Type="http://schemas.openxmlformats.org/officeDocument/2006/relationships/image" Target="../media/image1440.png"/><Relationship Id="rId9" Type="http://schemas.openxmlformats.org/officeDocument/2006/relationships/customXml" Target="../ink/ink1390.xml"/><Relationship Id="rId210" Type="http://schemas.openxmlformats.org/officeDocument/2006/relationships/image" Target="../media/image1370.png"/><Relationship Id="rId26" Type="http://schemas.openxmlformats.org/officeDocument/2006/relationships/customXml" Target="../ink/ink1399.xml"/><Relationship Id="rId231" Type="http://schemas.openxmlformats.org/officeDocument/2006/relationships/customXml" Target="../ink/ink1503.xml"/><Relationship Id="rId252" Type="http://schemas.openxmlformats.org/officeDocument/2006/relationships/image" Target="../media/image1391.png"/><Relationship Id="rId273" Type="http://schemas.openxmlformats.org/officeDocument/2006/relationships/customXml" Target="../ink/ink1524.xml"/><Relationship Id="rId294" Type="http://schemas.openxmlformats.org/officeDocument/2006/relationships/image" Target="../media/image1412.png"/><Relationship Id="rId308" Type="http://schemas.openxmlformats.org/officeDocument/2006/relationships/image" Target="../media/image1419.png"/><Relationship Id="rId329" Type="http://schemas.openxmlformats.org/officeDocument/2006/relationships/customXml" Target="../ink/ink1552.xml"/><Relationship Id="rId47" Type="http://schemas.openxmlformats.org/officeDocument/2006/relationships/customXml" Target="../ink/ink1410.xml"/><Relationship Id="rId68" Type="http://schemas.openxmlformats.org/officeDocument/2006/relationships/image" Target="../media/image1300.png"/><Relationship Id="rId89" Type="http://schemas.openxmlformats.org/officeDocument/2006/relationships/customXml" Target="../ink/ink1431.xml"/><Relationship Id="rId112" Type="http://schemas.openxmlformats.org/officeDocument/2006/relationships/image" Target="../media/image1322.png"/><Relationship Id="rId133" Type="http://schemas.openxmlformats.org/officeDocument/2006/relationships/customXml" Target="../ink/ink1453.xml"/><Relationship Id="rId154" Type="http://schemas.openxmlformats.org/officeDocument/2006/relationships/image" Target="../media/image1343.png"/><Relationship Id="rId175" Type="http://schemas.openxmlformats.org/officeDocument/2006/relationships/customXml" Target="../ink/ink1474.xml"/><Relationship Id="rId340" Type="http://schemas.openxmlformats.org/officeDocument/2006/relationships/image" Target="../media/image1435.png"/><Relationship Id="rId196" Type="http://schemas.openxmlformats.org/officeDocument/2006/relationships/image" Target="../media/image1363.png"/><Relationship Id="rId200" Type="http://schemas.openxmlformats.org/officeDocument/2006/relationships/image" Target="../media/image1365.png"/><Relationship Id="rId16" Type="http://schemas.openxmlformats.org/officeDocument/2006/relationships/image" Target="../media/image1275.png"/><Relationship Id="rId221" Type="http://schemas.openxmlformats.org/officeDocument/2006/relationships/customXml" Target="../ink/ink1498.xml"/><Relationship Id="rId242" Type="http://schemas.openxmlformats.org/officeDocument/2006/relationships/image" Target="../media/image1386.png"/><Relationship Id="rId263" Type="http://schemas.openxmlformats.org/officeDocument/2006/relationships/customXml" Target="../ink/ink1519.xml"/><Relationship Id="rId284" Type="http://schemas.openxmlformats.org/officeDocument/2006/relationships/image" Target="../media/image1407.png"/><Relationship Id="rId319" Type="http://schemas.openxmlformats.org/officeDocument/2006/relationships/customXml" Target="../ink/ink1547.xml"/><Relationship Id="rId37" Type="http://schemas.openxmlformats.org/officeDocument/2006/relationships/customXml" Target="../ink/ink1405.xml"/><Relationship Id="rId58" Type="http://schemas.openxmlformats.org/officeDocument/2006/relationships/image" Target="../media/image1295.png"/><Relationship Id="rId79" Type="http://schemas.openxmlformats.org/officeDocument/2006/relationships/customXml" Target="../ink/ink1426.xml"/><Relationship Id="rId102" Type="http://schemas.openxmlformats.org/officeDocument/2006/relationships/image" Target="../media/image1317.png"/><Relationship Id="rId123" Type="http://schemas.openxmlformats.org/officeDocument/2006/relationships/customXml" Target="../ink/ink1448.xml"/><Relationship Id="rId144" Type="http://schemas.openxmlformats.org/officeDocument/2006/relationships/image" Target="../media/image1338.png"/><Relationship Id="rId330" Type="http://schemas.openxmlformats.org/officeDocument/2006/relationships/image" Target="../media/image1430.png"/><Relationship Id="rId90" Type="http://schemas.openxmlformats.org/officeDocument/2006/relationships/image" Target="../media/image1311.png"/><Relationship Id="rId165" Type="http://schemas.openxmlformats.org/officeDocument/2006/relationships/customXml" Target="../ink/ink1469.xml"/><Relationship Id="rId186" Type="http://schemas.openxmlformats.org/officeDocument/2006/relationships/image" Target="../media/image1359.png"/><Relationship Id="rId351" Type="http://schemas.openxmlformats.org/officeDocument/2006/relationships/customXml" Target="../ink/ink1563.xml"/><Relationship Id="rId211" Type="http://schemas.openxmlformats.org/officeDocument/2006/relationships/customXml" Target="../ink/ink1493.xml"/><Relationship Id="rId232" Type="http://schemas.openxmlformats.org/officeDocument/2006/relationships/image" Target="../media/image1381.png"/><Relationship Id="rId253" Type="http://schemas.openxmlformats.org/officeDocument/2006/relationships/customXml" Target="../ink/ink1514.xml"/><Relationship Id="rId274" Type="http://schemas.openxmlformats.org/officeDocument/2006/relationships/image" Target="../media/image1402.png"/><Relationship Id="rId295" Type="http://schemas.openxmlformats.org/officeDocument/2006/relationships/customXml" Target="../ink/ink1535.xml"/><Relationship Id="rId309" Type="http://schemas.openxmlformats.org/officeDocument/2006/relationships/customXml" Target="../ink/ink1542.xml"/><Relationship Id="rId27" Type="http://schemas.openxmlformats.org/officeDocument/2006/relationships/customXml" Target="../ink/ink1400.xml"/><Relationship Id="rId48" Type="http://schemas.openxmlformats.org/officeDocument/2006/relationships/image" Target="../media/image1290.png"/><Relationship Id="rId69" Type="http://schemas.openxmlformats.org/officeDocument/2006/relationships/customXml" Target="../ink/ink1421.xml"/><Relationship Id="rId113" Type="http://schemas.openxmlformats.org/officeDocument/2006/relationships/customXml" Target="../ink/ink1443.xml"/><Relationship Id="rId134" Type="http://schemas.openxmlformats.org/officeDocument/2006/relationships/image" Target="../media/image1333.png"/><Relationship Id="rId320" Type="http://schemas.openxmlformats.org/officeDocument/2006/relationships/image" Target="../media/image1425.png"/><Relationship Id="rId80" Type="http://schemas.openxmlformats.org/officeDocument/2006/relationships/image" Target="../media/image1306.png"/><Relationship Id="rId155" Type="http://schemas.openxmlformats.org/officeDocument/2006/relationships/customXml" Target="../ink/ink1464.xml"/><Relationship Id="rId176" Type="http://schemas.openxmlformats.org/officeDocument/2006/relationships/image" Target="../media/image1354.png"/><Relationship Id="rId197" Type="http://schemas.openxmlformats.org/officeDocument/2006/relationships/customXml" Target="../ink/ink1486.xml"/><Relationship Id="rId341" Type="http://schemas.openxmlformats.org/officeDocument/2006/relationships/customXml" Target="../ink/ink1558.xml"/><Relationship Id="rId201" Type="http://schemas.openxmlformats.org/officeDocument/2006/relationships/customXml" Target="../ink/ink1488.xml"/><Relationship Id="rId222" Type="http://schemas.openxmlformats.org/officeDocument/2006/relationships/image" Target="../media/image1376.png"/><Relationship Id="rId243" Type="http://schemas.openxmlformats.org/officeDocument/2006/relationships/customXml" Target="../ink/ink1509.xml"/><Relationship Id="rId264" Type="http://schemas.openxmlformats.org/officeDocument/2006/relationships/image" Target="../media/image1397.png"/><Relationship Id="rId285" Type="http://schemas.openxmlformats.org/officeDocument/2006/relationships/customXml" Target="../ink/ink1530.xml"/><Relationship Id="rId17" Type="http://schemas.openxmlformats.org/officeDocument/2006/relationships/customXml" Target="../ink/ink1394.xml"/><Relationship Id="rId38" Type="http://schemas.openxmlformats.org/officeDocument/2006/relationships/image" Target="../media/image1285.png"/><Relationship Id="rId59" Type="http://schemas.openxmlformats.org/officeDocument/2006/relationships/customXml" Target="../ink/ink1416.xml"/><Relationship Id="rId103" Type="http://schemas.openxmlformats.org/officeDocument/2006/relationships/customXml" Target="../ink/ink1438.xml"/><Relationship Id="rId124" Type="http://schemas.openxmlformats.org/officeDocument/2006/relationships/image" Target="../media/image1328.png"/><Relationship Id="rId310" Type="http://schemas.openxmlformats.org/officeDocument/2006/relationships/image" Target="../media/image1420.png"/><Relationship Id="rId70" Type="http://schemas.openxmlformats.org/officeDocument/2006/relationships/image" Target="../media/image1301.png"/><Relationship Id="rId91" Type="http://schemas.openxmlformats.org/officeDocument/2006/relationships/customXml" Target="../ink/ink1432.xml"/><Relationship Id="rId145" Type="http://schemas.openxmlformats.org/officeDocument/2006/relationships/customXml" Target="../ink/ink1459.xml"/><Relationship Id="rId166" Type="http://schemas.openxmlformats.org/officeDocument/2006/relationships/image" Target="../media/image1349.png"/><Relationship Id="rId187" Type="http://schemas.openxmlformats.org/officeDocument/2006/relationships/customXml" Target="../ink/ink1480.xml"/><Relationship Id="rId331" Type="http://schemas.openxmlformats.org/officeDocument/2006/relationships/customXml" Target="../ink/ink1553.xml"/><Relationship Id="rId352" Type="http://schemas.openxmlformats.org/officeDocument/2006/relationships/image" Target="../media/image1441.png"/><Relationship Id="rId1" Type="http://schemas.openxmlformats.org/officeDocument/2006/relationships/slideLayout" Target="../slideLayouts/slideLayout7.xml"/><Relationship Id="rId212" Type="http://schemas.openxmlformats.org/officeDocument/2006/relationships/image" Target="../media/image1371.png"/><Relationship Id="rId233" Type="http://schemas.openxmlformats.org/officeDocument/2006/relationships/customXml" Target="../ink/ink1504.xml"/><Relationship Id="rId254" Type="http://schemas.openxmlformats.org/officeDocument/2006/relationships/image" Target="../media/image1392.png"/><Relationship Id="rId28" Type="http://schemas.openxmlformats.org/officeDocument/2006/relationships/image" Target="../media/image1280.png"/><Relationship Id="rId49" Type="http://schemas.openxmlformats.org/officeDocument/2006/relationships/customXml" Target="../ink/ink1411.xml"/><Relationship Id="rId114" Type="http://schemas.openxmlformats.org/officeDocument/2006/relationships/image" Target="../media/image1323.png"/><Relationship Id="rId275" Type="http://schemas.openxmlformats.org/officeDocument/2006/relationships/customXml" Target="../ink/ink1525.xml"/><Relationship Id="rId296" Type="http://schemas.openxmlformats.org/officeDocument/2006/relationships/image" Target="../media/image1413.png"/><Relationship Id="rId300" Type="http://schemas.openxmlformats.org/officeDocument/2006/relationships/image" Target="../media/image1415.png"/><Relationship Id="rId60" Type="http://schemas.openxmlformats.org/officeDocument/2006/relationships/image" Target="../media/image1296.png"/><Relationship Id="rId81" Type="http://schemas.openxmlformats.org/officeDocument/2006/relationships/customXml" Target="../ink/ink1427.xml"/><Relationship Id="rId135" Type="http://schemas.openxmlformats.org/officeDocument/2006/relationships/customXml" Target="../ink/ink1454.xml"/><Relationship Id="rId156" Type="http://schemas.openxmlformats.org/officeDocument/2006/relationships/image" Target="../media/image1344.png"/><Relationship Id="rId177" Type="http://schemas.openxmlformats.org/officeDocument/2006/relationships/customXml" Target="../ink/ink1475.xml"/><Relationship Id="rId198" Type="http://schemas.openxmlformats.org/officeDocument/2006/relationships/image" Target="../media/image1364.png"/><Relationship Id="rId321" Type="http://schemas.openxmlformats.org/officeDocument/2006/relationships/customXml" Target="../ink/ink1548.xml"/><Relationship Id="rId342" Type="http://schemas.openxmlformats.org/officeDocument/2006/relationships/image" Target="../media/image1436.png"/><Relationship Id="rId202" Type="http://schemas.openxmlformats.org/officeDocument/2006/relationships/image" Target="../media/image1366.png"/><Relationship Id="rId223" Type="http://schemas.openxmlformats.org/officeDocument/2006/relationships/customXml" Target="../ink/ink1499.xml"/><Relationship Id="rId244" Type="http://schemas.openxmlformats.org/officeDocument/2006/relationships/image" Target="../media/image1387.png"/><Relationship Id="rId18" Type="http://schemas.openxmlformats.org/officeDocument/2006/relationships/image" Target="../media/image1276.png"/><Relationship Id="rId39" Type="http://schemas.openxmlformats.org/officeDocument/2006/relationships/customXml" Target="../ink/ink1406.xml"/><Relationship Id="rId265" Type="http://schemas.openxmlformats.org/officeDocument/2006/relationships/customXml" Target="../ink/ink1520.xml"/><Relationship Id="rId286" Type="http://schemas.openxmlformats.org/officeDocument/2006/relationships/image" Target="../media/image1408.png"/><Relationship Id="rId50" Type="http://schemas.openxmlformats.org/officeDocument/2006/relationships/image" Target="../media/image1291.png"/><Relationship Id="rId104" Type="http://schemas.openxmlformats.org/officeDocument/2006/relationships/image" Target="../media/image1318.png"/><Relationship Id="rId125" Type="http://schemas.openxmlformats.org/officeDocument/2006/relationships/customXml" Target="../ink/ink1449.xml"/><Relationship Id="rId146" Type="http://schemas.openxmlformats.org/officeDocument/2006/relationships/image" Target="../media/image1339.png"/><Relationship Id="rId167" Type="http://schemas.openxmlformats.org/officeDocument/2006/relationships/customXml" Target="../ink/ink1470.xml"/><Relationship Id="rId188" Type="http://schemas.openxmlformats.org/officeDocument/2006/relationships/image" Target="../media/image1360.png"/><Relationship Id="rId311" Type="http://schemas.openxmlformats.org/officeDocument/2006/relationships/customXml" Target="../ink/ink1543.xml"/><Relationship Id="rId332" Type="http://schemas.openxmlformats.org/officeDocument/2006/relationships/image" Target="../media/image1431.png"/><Relationship Id="rId353" Type="http://schemas.openxmlformats.org/officeDocument/2006/relationships/customXml" Target="../ink/ink1564.xml"/><Relationship Id="rId71" Type="http://schemas.openxmlformats.org/officeDocument/2006/relationships/customXml" Target="../ink/ink1422.xml"/><Relationship Id="rId92" Type="http://schemas.openxmlformats.org/officeDocument/2006/relationships/image" Target="../media/image1312.png"/><Relationship Id="rId213" Type="http://schemas.openxmlformats.org/officeDocument/2006/relationships/customXml" Target="../ink/ink1494.xml"/><Relationship Id="rId234" Type="http://schemas.openxmlformats.org/officeDocument/2006/relationships/image" Target="../media/image1382.png"/><Relationship Id="rId2" Type="http://schemas.openxmlformats.org/officeDocument/2006/relationships/image" Target="../media/image1268.emf"/><Relationship Id="rId29" Type="http://schemas.openxmlformats.org/officeDocument/2006/relationships/customXml" Target="../ink/ink1401.xml"/><Relationship Id="rId255" Type="http://schemas.openxmlformats.org/officeDocument/2006/relationships/customXml" Target="../ink/ink1515.xml"/><Relationship Id="rId276" Type="http://schemas.openxmlformats.org/officeDocument/2006/relationships/image" Target="../media/image1403.png"/><Relationship Id="rId297" Type="http://schemas.openxmlformats.org/officeDocument/2006/relationships/customXml" Target="../ink/ink1536.xml"/><Relationship Id="rId40" Type="http://schemas.openxmlformats.org/officeDocument/2006/relationships/image" Target="../media/image1286.png"/><Relationship Id="rId115" Type="http://schemas.openxmlformats.org/officeDocument/2006/relationships/customXml" Target="../ink/ink1444.xml"/><Relationship Id="rId136" Type="http://schemas.openxmlformats.org/officeDocument/2006/relationships/image" Target="../media/image1334.png"/><Relationship Id="rId157" Type="http://schemas.openxmlformats.org/officeDocument/2006/relationships/customXml" Target="../ink/ink1465.xml"/><Relationship Id="rId178" Type="http://schemas.openxmlformats.org/officeDocument/2006/relationships/image" Target="../media/image1355.png"/><Relationship Id="rId301" Type="http://schemas.openxmlformats.org/officeDocument/2006/relationships/customXml" Target="../ink/ink1538.xml"/><Relationship Id="rId322" Type="http://schemas.openxmlformats.org/officeDocument/2006/relationships/image" Target="../media/image1426.png"/><Relationship Id="rId343" Type="http://schemas.openxmlformats.org/officeDocument/2006/relationships/customXml" Target="../ink/ink1559.xml"/><Relationship Id="rId61" Type="http://schemas.openxmlformats.org/officeDocument/2006/relationships/customXml" Target="../ink/ink1417.xml"/><Relationship Id="rId82" Type="http://schemas.openxmlformats.org/officeDocument/2006/relationships/image" Target="../media/image1307.png"/><Relationship Id="rId199" Type="http://schemas.openxmlformats.org/officeDocument/2006/relationships/customXml" Target="../ink/ink1487.xml"/><Relationship Id="rId203" Type="http://schemas.openxmlformats.org/officeDocument/2006/relationships/customXml" Target="../ink/ink1489.xml"/><Relationship Id="rId19" Type="http://schemas.openxmlformats.org/officeDocument/2006/relationships/customXml" Target="../ink/ink1395.xml"/><Relationship Id="rId224" Type="http://schemas.openxmlformats.org/officeDocument/2006/relationships/image" Target="../media/image1377.png"/><Relationship Id="rId245" Type="http://schemas.openxmlformats.org/officeDocument/2006/relationships/customXml" Target="../ink/ink1510.xml"/><Relationship Id="rId266" Type="http://schemas.openxmlformats.org/officeDocument/2006/relationships/image" Target="../media/image1398.png"/><Relationship Id="rId287" Type="http://schemas.openxmlformats.org/officeDocument/2006/relationships/customXml" Target="../ink/ink1531.xml"/><Relationship Id="rId30" Type="http://schemas.openxmlformats.org/officeDocument/2006/relationships/image" Target="../media/image1281.png"/><Relationship Id="rId105" Type="http://schemas.openxmlformats.org/officeDocument/2006/relationships/customXml" Target="../ink/ink1439.xml"/><Relationship Id="rId126" Type="http://schemas.openxmlformats.org/officeDocument/2006/relationships/image" Target="../media/image1329.png"/><Relationship Id="rId147" Type="http://schemas.openxmlformats.org/officeDocument/2006/relationships/customXml" Target="../ink/ink1460.xml"/><Relationship Id="rId168" Type="http://schemas.openxmlformats.org/officeDocument/2006/relationships/image" Target="../media/image1350.png"/><Relationship Id="rId312" Type="http://schemas.openxmlformats.org/officeDocument/2006/relationships/image" Target="../media/image1421.png"/><Relationship Id="rId333" Type="http://schemas.openxmlformats.org/officeDocument/2006/relationships/customXml" Target="../ink/ink1554.xml"/><Relationship Id="rId354" Type="http://schemas.openxmlformats.org/officeDocument/2006/relationships/image" Target="../media/image1442.png"/><Relationship Id="rId51" Type="http://schemas.openxmlformats.org/officeDocument/2006/relationships/customXml" Target="../ink/ink1412.xml"/><Relationship Id="rId72" Type="http://schemas.openxmlformats.org/officeDocument/2006/relationships/image" Target="../media/image1302.png"/><Relationship Id="rId93" Type="http://schemas.openxmlformats.org/officeDocument/2006/relationships/customXml" Target="../ink/ink1433.xml"/><Relationship Id="rId189" Type="http://schemas.openxmlformats.org/officeDocument/2006/relationships/customXml" Target="../ink/ink1481.xml"/><Relationship Id="rId3" Type="http://schemas.openxmlformats.org/officeDocument/2006/relationships/customXml" Target="../ink/ink1387.xml"/><Relationship Id="rId214" Type="http://schemas.openxmlformats.org/officeDocument/2006/relationships/image" Target="../media/image1372.png"/><Relationship Id="rId235" Type="http://schemas.openxmlformats.org/officeDocument/2006/relationships/customXml" Target="../ink/ink1505.xml"/><Relationship Id="rId256" Type="http://schemas.openxmlformats.org/officeDocument/2006/relationships/image" Target="../media/image1393.png"/><Relationship Id="rId277" Type="http://schemas.openxmlformats.org/officeDocument/2006/relationships/customXml" Target="../ink/ink1526.xml"/><Relationship Id="rId298" Type="http://schemas.openxmlformats.org/officeDocument/2006/relationships/image" Target="../media/image1414.png"/><Relationship Id="rId116" Type="http://schemas.openxmlformats.org/officeDocument/2006/relationships/image" Target="../media/image1324.png"/><Relationship Id="rId137" Type="http://schemas.openxmlformats.org/officeDocument/2006/relationships/customXml" Target="../ink/ink1455.xml"/><Relationship Id="rId158" Type="http://schemas.openxmlformats.org/officeDocument/2006/relationships/image" Target="../media/image1345.png"/><Relationship Id="rId302" Type="http://schemas.openxmlformats.org/officeDocument/2006/relationships/image" Target="../media/image1416.png"/><Relationship Id="rId323" Type="http://schemas.openxmlformats.org/officeDocument/2006/relationships/customXml" Target="../ink/ink1549.xml"/><Relationship Id="rId344" Type="http://schemas.openxmlformats.org/officeDocument/2006/relationships/image" Target="../media/image1437.png"/><Relationship Id="rId20" Type="http://schemas.openxmlformats.org/officeDocument/2006/relationships/image" Target="../media/image1277.png"/><Relationship Id="rId41" Type="http://schemas.openxmlformats.org/officeDocument/2006/relationships/customXml" Target="../ink/ink1407.xml"/><Relationship Id="rId62" Type="http://schemas.openxmlformats.org/officeDocument/2006/relationships/image" Target="../media/image1297.png"/><Relationship Id="rId83" Type="http://schemas.openxmlformats.org/officeDocument/2006/relationships/customXml" Target="../ink/ink1428.xml"/><Relationship Id="rId179" Type="http://schemas.openxmlformats.org/officeDocument/2006/relationships/customXml" Target="../ink/ink1476.xml"/><Relationship Id="rId190" Type="http://schemas.openxmlformats.org/officeDocument/2006/relationships/customXml" Target="../ink/ink1482.xml"/><Relationship Id="rId204" Type="http://schemas.openxmlformats.org/officeDocument/2006/relationships/image" Target="../media/image1367.png"/><Relationship Id="rId225" Type="http://schemas.openxmlformats.org/officeDocument/2006/relationships/customXml" Target="../ink/ink1500.xml"/><Relationship Id="rId246" Type="http://schemas.openxmlformats.org/officeDocument/2006/relationships/image" Target="../media/image1388.png"/><Relationship Id="rId267" Type="http://schemas.openxmlformats.org/officeDocument/2006/relationships/customXml" Target="../ink/ink1521.xml"/><Relationship Id="rId288" Type="http://schemas.openxmlformats.org/officeDocument/2006/relationships/image" Target="../media/image1409.png"/><Relationship Id="rId106" Type="http://schemas.openxmlformats.org/officeDocument/2006/relationships/image" Target="../media/image1319.png"/><Relationship Id="rId127" Type="http://schemas.openxmlformats.org/officeDocument/2006/relationships/customXml" Target="../ink/ink1450.xml"/><Relationship Id="rId313" Type="http://schemas.openxmlformats.org/officeDocument/2006/relationships/customXml" Target="../ink/ink1544.xml"/><Relationship Id="rId10" Type="http://schemas.openxmlformats.org/officeDocument/2006/relationships/image" Target="../media/image1272.png"/><Relationship Id="rId31" Type="http://schemas.openxmlformats.org/officeDocument/2006/relationships/customXml" Target="../ink/ink1402.xml"/><Relationship Id="rId52" Type="http://schemas.openxmlformats.org/officeDocument/2006/relationships/image" Target="../media/image1292.png"/><Relationship Id="rId73" Type="http://schemas.openxmlformats.org/officeDocument/2006/relationships/customXml" Target="../ink/ink1423.xml"/><Relationship Id="rId94" Type="http://schemas.openxmlformats.org/officeDocument/2006/relationships/image" Target="../media/image1313.png"/><Relationship Id="rId148" Type="http://schemas.openxmlformats.org/officeDocument/2006/relationships/image" Target="../media/image1340.png"/><Relationship Id="rId169" Type="http://schemas.openxmlformats.org/officeDocument/2006/relationships/customXml" Target="../ink/ink1471.xml"/><Relationship Id="rId334" Type="http://schemas.openxmlformats.org/officeDocument/2006/relationships/image" Target="../media/image1432.png"/><Relationship Id="rId355" Type="http://schemas.openxmlformats.org/officeDocument/2006/relationships/customXml" Target="../ink/ink1565.xml"/><Relationship Id="rId4" Type="http://schemas.openxmlformats.org/officeDocument/2006/relationships/image" Target="../media/image1269.png"/><Relationship Id="rId180" Type="http://schemas.openxmlformats.org/officeDocument/2006/relationships/image" Target="../media/image1356.png"/><Relationship Id="rId215" Type="http://schemas.openxmlformats.org/officeDocument/2006/relationships/customXml" Target="../ink/ink1495.xml"/><Relationship Id="rId236" Type="http://schemas.openxmlformats.org/officeDocument/2006/relationships/image" Target="../media/image1383.png"/><Relationship Id="rId257" Type="http://schemas.openxmlformats.org/officeDocument/2006/relationships/customXml" Target="../ink/ink1516.xml"/><Relationship Id="rId278" Type="http://schemas.openxmlformats.org/officeDocument/2006/relationships/image" Target="../media/image1404.png"/><Relationship Id="rId303" Type="http://schemas.openxmlformats.org/officeDocument/2006/relationships/customXml" Target="../ink/ink1539.xml"/><Relationship Id="rId42" Type="http://schemas.openxmlformats.org/officeDocument/2006/relationships/image" Target="../media/image1287.png"/><Relationship Id="rId84" Type="http://schemas.openxmlformats.org/officeDocument/2006/relationships/image" Target="../media/image1308.png"/><Relationship Id="rId138" Type="http://schemas.openxmlformats.org/officeDocument/2006/relationships/image" Target="../media/image1335.png"/><Relationship Id="rId345" Type="http://schemas.openxmlformats.org/officeDocument/2006/relationships/customXml" Target="../ink/ink1560.xml"/><Relationship Id="rId191" Type="http://schemas.openxmlformats.org/officeDocument/2006/relationships/image" Target="../media/image1361.png"/><Relationship Id="rId205" Type="http://schemas.openxmlformats.org/officeDocument/2006/relationships/customXml" Target="../ink/ink1490.xml"/><Relationship Id="rId247" Type="http://schemas.openxmlformats.org/officeDocument/2006/relationships/customXml" Target="../ink/ink1511.xml"/><Relationship Id="rId107" Type="http://schemas.openxmlformats.org/officeDocument/2006/relationships/customXml" Target="../ink/ink1440.xml"/><Relationship Id="rId289" Type="http://schemas.openxmlformats.org/officeDocument/2006/relationships/customXml" Target="../ink/ink1532.xml"/><Relationship Id="rId11" Type="http://schemas.openxmlformats.org/officeDocument/2006/relationships/customXml" Target="../ink/ink1391.xml"/><Relationship Id="rId53" Type="http://schemas.openxmlformats.org/officeDocument/2006/relationships/customXml" Target="../ink/ink1413.xml"/><Relationship Id="rId149" Type="http://schemas.openxmlformats.org/officeDocument/2006/relationships/customXml" Target="../ink/ink1461.xml"/><Relationship Id="rId314" Type="http://schemas.openxmlformats.org/officeDocument/2006/relationships/image" Target="../media/image1422.png"/><Relationship Id="rId356" Type="http://schemas.openxmlformats.org/officeDocument/2006/relationships/image" Target="../media/image1443.png"/><Relationship Id="rId95" Type="http://schemas.openxmlformats.org/officeDocument/2006/relationships/customXml" Target="../ink/ink1434.xml"/><Relationship Id="rId160" Type="http://schemas.openxmlformats.org/officeDocument/2006/relationships/image" Target="../media/image1346.png"/><Relationship Id="rId216" Type="http://schemas.openxmlformats.org/officeDocument/2006/relationships/image" Target="../media/image1373.png"/><Relationship Id="rId258" Type="http://schemas.openxmlformats.org/officeDocument/2006/relationships/image" Target="../media/image1394.png"/><Relationship Id="rId22" Type="http://schemas.openxmlformats.org/officeDocument/2006/relationships/customXml" Target="../ink/ink1397.xml"/><Relationship Id="rId64" Type="http://schemas.openxmlformats.org/officeDocument/2006/relationships/image" Target="../media/image1298.png"/><Relationship Id="rId118" Type="http://schemas.openxmlformats.org/officeDocument/2006/relationships/image" Target="../media/image1325.png"/><Relationship Id="rId325" Type="http://schemas.openxmlformats.org/officeDocument/2006/relationships/customXml" Target="../ink/ink1550.xml"/><Relationship Id="rId171" Type="http://schemas.openxmlformats.org/officeDocument/2006/relationships/customXml" Target="../ink/ink1472.xml"/><Relationship Id="rId227" Type="http://schemas.openxmlformats.org/officeDocument/2006/relationships/customXml" Target="../ink/ink1501.xml"/><Relationship Id="rId269" Type="http://schemas.openxmlformats.org/officeDocument/2006/relationships/customXml" Target="../ink/ink1522.xml"/><Relationship Id="rId33" Type="http://schemas.openxmlformats.org/officeDocument/2006/relationships/customXml" Target="../ink/ink1403.xml"/><Relationship Id="rId129" Type="http://schemas.openxmlformats.org/officeDocument/2006/relationships/customXml" Target="../ink/ink1451.xml"/><Relationship Id="rId280" Type="http://schemas.openxmlformats.org/officeDocument/2006/relationships/image" Target="../media/image1405.png"/><Relationship Id="rId336" Type="http://schemas.openxmlformats.org/officeDocument/2006/relationships/image" Target="../media/image1433.png"/><Relationship Id="rId75" Type="http://schemas.openxmlformats.org/officeDocument/2006/relationships/customXml" Target="../ink/ink1424.xml"/><Relationship Id="rId140" Type="http://schemas.openxmlformats.org/officeDocument/2006/relationships/image" Target="../media/image1336.png"/><Relationship Id="rId182" Type="http://schemas.openxmlformats.org/officeDocument/2006/relationships/image" Target="../media/image1357.png"/><Relationship Id="rId6" Type="http://schemas.openxmlformats.org/officeDocument/2006/relationships/image" Target="../media/image1270.png"/><Relationship Id="rId238" Type="http://schemas.openxmlformats.org/officeDocument/2006/relationships/image" Target="../media/image1384.png"/><Relationship Id="rId291" Type="http://schemas.openxmlformats.org/officeDocument/2006/relationships/customXml" Target="../ink/ink1533.xml"/><Relationship Id="rId305" Type="http://schemas.openxmlformats.org/officeDocument/2006/relationships/customXml" Target="../ink/ink1540.xml"/><Relationship Id="rId347" Type="http://schemas.openxmlformats.org/officeDocument/2006/relationships/customXml" Target="../ink/ink1561.xml"/><Relationship Id="rId44" Type="http://schemas.openxmlformats.org/officeDocument/2006/relationships/image" Target="../media/image1288.png"/><Relationship Id="rId86" Type="http://schemas.openxmlformats.org/officeDocument/2006/relationships/image" Target="../media/image1309.png"/><Relationship Id="rId151" Type="http://schemas.openxmlformats.org/officeDocument/2006/relationships/customXml" Target="../ink/ink1462.xml"/><Relationship Id="rId193" Type="http://schemas.openxmlformats.org/officeDocument/2006/relationships/customXml" Target="../ink/ink1484.xml"/><Relationship Id="rId207" Type="http://schemas.openxmlformats.org/officeDocument/2006/relationships/customXml" Target="../ink/ink1491.xml"/><Relationship Id="rId249" Type="http://schemas.openxmlformats.org/officeDocument/2006/relationships/customXml" Target="../ink/ink1512.xml"/><Relationship Id="rId13" Type="http://schemas.openxmlformats.org/officeDocument/2006/relationships/customXml" Target="../ink/ink1392.xml"/><Relationship Id="rId109" Type="http://schemas.openxmlformats.org/officeDocument/2006/relationships/customXml" Target="../ink/ink1441.xml"/><Relationship Id="rId260" Type="http://schemas.openxmlformats.org/officeDocument/2006/relationships/image" Target="../media/image1395.png"/><Relationship Id="rId316" Type="http://schemas.openxmlformats.org/officeDocument/2006/relationships/image" Target="../media/image1423.png"/><Relationship Id="rId55" Type="http://schemas.openxmlformats.org/officeDocument/2006/relationships/customXml" Target="../ink/ink1414.xml"/><Relationship Id="rId97" Type="http://schemas.openxmlformats.org/officeDocument/2006/relationships/customXml" Target="../ink/ink1435.xml"/><Relationship Id="rId120" Type="http://schemas.openxmlformats.org/officeDocument/2006/relationships/image" Target="../media/image1326.png"/><Relationship Id="rId162" Type="http://schemas.openxmlformats.org/officeDocument/2006/relationships/image" Target="../media/image1347.png"/><Relationship Id="rId218" Type="http://schemas.openxmlformats.org/officeDocument/2006/relationships/image" Target="../media/image1374.png"/><Relationship Id="rId271" Type="http://schemas.openxmlformats.org/officeDocument/2006/relationships/customXml" Target="../ink/ink1523.xml"/><Relationship Id="rId24" Type="http://schemas.openxmlformats.org/officeDocument/2006/relationships/customXml" Target="../ink/ink1398.xml"/><Relationship Id="rId66" Type="http://schemas.openxmlformats.org/officeDocument/2006/relationships/image" Target="../media/image1299.png"/><Relationship Id="rId131" Type="http://schemas.openxmlformats.org/officeDocument/2006/relationships/customXml" Target="../ink/ink1452.xml"/><Relationship Id="rId327" Type="http://schemas.openxmlformats.org/officeDocument/2006/relationships/customXml" Target="../ink/ink1551.xml"/><Relationship Id="rId173" Type="http://schemas.openxmlformats.org/officeDocument/2006/relationships/customXml" Target="../ink/ink1473.xml"/><Relationship Id="rId229" Type="http://schemas.openxmlformats.org/officeDocument/2006/relationships/customXml" Target="../ink/ink1502.xml"/><Relationship Id="rId240" Type="http://schemas.openxmlformats.org/officeDocument/2006/relationships/image" Target="../media/image1385.png"/><Relationship Id="rId35" Type="http://schemas.openxmlformats.org/officeDocument/2006/relationships/customXml" Target="../ink/ink1404.xml"/><Relationship Id="rId77" Type="http://schemas.openxmlformats.org/officeDocument/2006/relationships/customXml" Target="../ink/ink1425.xml"/><Relationship Id="rId100" Type="http://schemas.openxmlformats.org/officeDocument/2006/relationships/image" Target="../media/image1316.png"/><Relationship Id="rId282" Type="http://schemas.openxmlformats.org/officeDocument/2006/relationships/image" Target="../media/image1406.png"/><Relationship Id="rId338" Type="http://schemas.openxmlformats.org/officeDocument/2006/relationships/image" Target="../media/image1434.png"/><Relationship Id="rId8" Type="http://schemas.openxmlformats.org/officeDocument/2006/relationships/image" Target="../media/image1271.png"/><Relationship Id="rId142" Type="http://schemas.openxmlformats.org/officeDocument/2006/relationships/image" Target="../media/image1337.png"/><Relationship Id="rId184" Type="http://schemas.openxmlformats.org/officeDocument/2006/relationships/image" Target="../media/image1358.png"/></Relationships>
</file>

<file path=ppt/slides/_rels/slide9.xml.rels><?xml version="1.0" encoding="UTF-8" standalone="yes"?>
<Relationships xmlns="http://schemas.openxmlformats.org/package/2006/relationships"><Relationship Id="rId117" Type="http://schemas.openxmlformats.org/officeDocument/2006/relationships/image" Target="../media/image1500.png"/><Relationship Id="rId21" Type="http://schemas.openxmlformats.org/officeDocument/2006/relationships/image" Target="../media/image1453.png"/><Relationship Id="rId324" Type="http://schemas.openxmlformats.org/officeDocument/2006/relationships/customXml" Target="../ink/ink1728.xml"/><Relationship Id="rId531" Type="http://schemas.openxmlformats.org/officeDocument/2006/relationships/customXml" Target="../ink/ink1835.xml"/><Relationship Id="rId170" Type="http://schemas.openxmlformats.org/officeDocument/2006/relationships/image" Target="../media/image1526.png"/><Relationship Id="rId268" Type="http://schemas.openxmlformats.org/officeDocument/2006/relationships/customXml" Target="../ink/ink1700.xml"/><Relationship Id="rId475" Type="http://schemas.openxmlformats.org/officeDocument/2006/relationships/image" Target="../media/image1676.png"/><Relationship Id="rId32" Type="http://schemas.openxmlformats.org/officeDocument/2006/relationships/customXml" Target="../ink/ink1581.xml"/><Relationship Id="rId128" Type="http://schemas.openxmlformats.org/officeDocument/2006/relationships/customXml" Target="../ink/ink1629.xml"/><Relationship Id="rId335" Type="http://schemas.openxmlformats.org/officeDocument/2006/relationships/image" Target="../media/image1607.png"/><Relationship Id="rId542" Type="http://schemas.openxmlformats.org/officeDocument/2006/relationships/image" Target="../media/image1706.png"/><Relationship Id="rId181" Type="http://schemas.openxmlformats.org/officeDocument/2006/relationships/customXml" Target="../ink/ink1656.xml"/><Relationship Id="rId402" Type="http://schemas.openxmlformats.org/officeDocument/2006/relationships/customXml" Target="../ink/ink1767.xml"/><Relationship Id="rId279" Type="http://schemas.openxmlformats.org/officeDocument/2006/relationships/image" Target="../media/image1580.png"/><Relationship Id="rId486" Type="http://schemas.openxmlformats.org/officeDocument/2006/relationships/customXml" Target="../ink/ink1811.xml"/><Relationship Id="rId43" Type="http://schemas.openxmlformats.org/officeDocument/2006/relationships/image" Target="../media/image1464.png"/><Relationship Id="rId139" Type="http://schemas.openxmlformats.org/officeDocument/2006/relationships/customXml" Target="../ink/ink1635.xml"/><Relationship Id="rId346" Type="http://schemas.openxmlformats.org/officeDocument/2006/relationships/customXml" Target="../ink/ink1739.xml"/><Relationship Id="rId192" Type="http://schemas.openxmlformats.org/officeDocument/2006/relationships/image" Target="../media/image1537.png"/><Relationship Id="rId206" Type="http://schemas.openxmlformats.org/officeDocument/2006/relationships/image" Target="../media/image1544.png"/><Relationship Id="rId413" Type="http://schemas.openxmlformats.org/officeDocument/2006/relationships/image" Target="../media/image1646.png"/><Relationship Id="rId497" Type="http://schemas.openxmlformats.org/officeDocument/2006/relationships/image" Target="../media/image1686.png"/><Relationship Id="rId12" Type="http://schemas.openxmlformats.org/officeDocument/2006/relationships/customXml" Target="../ink/ink1571.xml"/><Relationship Id="rId108" Type="http://schemas.openxmlformats.org/officeDocument/2006/relationships/customXml" Target="../ink/ink1619.xml"/><Relationship Id="rId315" Type="http://schemas.openxmlformats.org/officeDocument/2006/relationships/image" Target="../media/image1597.png"/><Relationship Id="rId357" Type="http://schemas.openxmlformats.org/officeDocument/2006/relationships/image" Target="../media/image1618.png"/><Relationship Id="rId522" Type="http://schemas.openxmlformats.org/officeDocument/2006/relationships/image" Target="../media/image1697.png"/><Relationship Id="rId54" Type="http://schemas.openxmlformats.org/officeDocument/2006/relationships/customXml" Target="../ink/ink1592.xml"/><Relationship Id="rId96" Type="http://schemas.openxmlformats.org/officeDocument/2006/relationships/customXml" Target="../ink/ink1613.xml"/><Relationship Id="rId161" Type="http://schemas.openxmlformats.org/officeDocument/2006/relationships/customXml" Target="../ink/ink1646.xml"/><Relationship Id="rId217" Type="http://schemas.openxmlformats.org/officeDocument/2006/relationships/customXml" Target="../ink/ink1674.xml"/><Relationship Id="rId399" Type="http://schemas.openxmlformats.org/officeDocument/2006/relationships/image" Target="../media/image1639.png"/><Relationship Id="rId259" Type="http://schemas.openxmlformats.org/officeDocument/2006/relationships/image" Target="../media/image1570.png"/><Relationship Id="rId424" Type="http://schemas.openxmlformats.org/officeDocument/2006/relationships/customXml" Target="../ink/ink1778.xml"/><Relationship Id="rId466" Type="http://schemas.openxmlformats.org/officeDocument/2006/relationships/image" Target="../media/image1672.png"/><Relationship Id="rId23" Type="http://schemas.openxmlformats.org/officeDocument/2006/relationships/image" Target="../media/image1454.png"/><Relationship Id="rId119" Type="http://schemas.openxmlformats.org/officeDocument/2006/relationships/image" Target="../media/image1501.png"/><Relationship Id="rId270" Type="http://schemas.openxmlformats.org/officeDocument/2006/relationships/customXml" Target="../ink/ink1701.xml"/><Relationship Id="rId326" Type="http://schemas.openxmlformats.org/officeDocument/2006/relationships/customXml" Target="../ink/ink1729.xml"/><Relationship Id="rId533" Type="http://schemas.openxmlformats.org/officeDocument/2006/relationships/customXml" Target="../ink/ink1836.xml"/><Relationship Id="rId65" Type="http://schemas.openxmlformats.org/officeDocument/2006/relationships/image" Target="../media/image1475.png"/><Relationship Id="rId130" Type="http://schemas.openxmlformats.org/officeDocument/2006/relationships/customXml" Target="../ink/ink1630.xml"/><Relationship Id="rId368" Type="http://schemas.openxmlformats.org/officeDocument/2006/relationships/customXml" Target="../ink/ink1750.xml"/><Relationship Id="rId172" Type="http://schemas.openxmlformats.org/officeDocument/2006/relationships/image" Target="../media/image1527.png"/><Relationship Id="rId228" Type="http://schemas.openxmlformats.org/officeDocument/2006/relationships/customXml" Target="../ink/ink1680.xml"/><Relationship Id="rId435" Type="http://schemas.openxmlformats.org/officeDocument/2006/relationships/image" Target="../media/image1657.png"/><Relationship Id="rId477" Type="http://schemas.openxmlformats.org/officeDocument/2006/relationships/customXml" Target="../ink/ink1806.xml"/><Relationship Id="rId281" Type="http://schemas.openxmlformats.org/officeDocument/2006/relationships/image" Target="../media/image1581.png"/><Relationship Id="rId337" Type="http://schemas.openxmlformats.org/officeDocument/2006/relationships/image" Target="../media/image1608.png"/><Relationship Id="rId502" Type="http://schemas.openxmlformats.org/officeDocument/2006/relationships/image" Target="../media/image1688.png"/><Relationship Id="rId34" Type="http://schemas.openxmlformats.org/officeDocument/2006/relationships/customXml" Target="../ink/ink1582.xml"/><Relationship Id="rId76" Type="http://schemas.openxmlformats.org/officeDocument/2006/relationships/customXml" Target="../ink/ink1603.xml"/><Relationship Id="rId141" Type="http://schemas.openxmlformats.org/officeDocument/2006/relationships/customXml" Target="../ink/ink1636.xml"/><Relationship Id="rId379" Type="http://schemas.openxmlformats.org/officeDocument/2006/relationships/image" Target="../media/image1629.png"/><Relationship Id="rId544" Type="http://schemas.openxmlformats.org/officeDocument/2006/relationships/image" Target="../media/image1707.png"/><Relationship Id="rId7" Type="http://schemas.openxmlformats.org/officeDocument/2006/relationships/image" Target="../media/image1446.png"/><Relationship Id="rId183" Type="http://schemas.openxmlformats.org/officeDocument/2006/relationships/customXml" Target="../ink/ink1657.xml"/><Relationship Id="rId239" Type="http://schemas.openxmlformats.org/officeDocument/2006/relationships/image" Target="../media/image1560.png"/><Relationship Id="rId390" Type="http://schemas.openxmlformats.org/officeDocument/2006/relationships/customXml" Target="../ink/ink1761.xml"/><Relationship Id="rId404" Type="http://schemas.openxmlformats.org/officeDocument/2006/relationships/customXml" Target="../ink/ink1768.xml"/><Relationship Id="rId446" Type="http://schemas.openxmlformats.org/officeDocument/2006/relationships/customXml" Target="../ink/ink1789.xml"/><Relationship Id="rId250" Type="http://schemas.openxmlformats.org/officeDocument/2006/relationships/customXml" Target="../ink/ink1691.xml"/><Relationship Id="rId292" Type="http://schemas.openxmlformats.org/officeDocument/2006/relationships/customXml" Target="../ink/ink1712.xml"/><Relationship Id="rId306" Type="http://schemas.openxmlformats.org/officeDocument/2006/relationships/customXml" Target="../ink/ink1719.xml"/><Relationship Id="rId488" Type="http://schemas.openxmlformats.org/officeDocument/2006/relationships/customXml" Target="../ink/ink1812.xml"/><Relationship Id="rId45" Type="http://schemas.openxmlformats.org/officeDocument/2006/relationships/image" Target="../media/image1465.png"/><Relationship Id="rId87" Type="http://schemas.openxmlformats.org/officeDocument/2006/relationships/image" Target="../media/image1486.png"/><Relationship Id="rId110" Type="http://schemas.openxmlformats.org/officeDocument/2006/relationships/customXml" Target="../ink/ink1620.xml"/><Relationship Id="rId348" Type="http://schemas.openxmlformats.org/officeDocument/2006/relationships/customXml" Target="../ink/ink1740.xml"/><Relationship Id="rId513" Type="http://schemas.openxmlformats.org/officeDocument/2006/relationships/customXml" Target="../ink/ink1826.xml"/><Relationship Id="rId152" Type="http://schemas.openxmlformats.org/officeDocument/2006/relationships/image" Target="../media/image1517.png"/><Relationship Id="rId194" Type="http://schemas.openxmlformats.org/officeDocument/2006/relationships/image" Target="../media/image1538.png"/><Relationship Id="rId208" Type="http://schemas.openxmlformats.org/officeDocument/2006/relationships/image" Target="../media/image1545.png"/><Relationship Id="rId415" Type="http://schemas.openxmlformats.org/officeDocument/2006/relationships/image" Target="../media/image1647.png"/><Relationship Id="rId457" Type="http://schemas.openxmlformats.org/officeDocument/2006/relationships/image" Target="../media/image1668.png"/><Relationship Id="rId261" Type="http://schemas.openxmlformats.org/officeDocument/2006/relationships/image" Target="../media/image1571.png"/><Relationship Id="rId499" Type="http://schemas.openxmlformats.org/officeDocument/2006/relationships/image" Target="../media/image1687.png"/><Relationship Id="rId14" Type="http://schemas.openxmlformats.org/officeDocument/2006/relationships/customXml" Target="../ink/ink1572.xml"/><Relationship Id="rId56" Type="http://schemas.openxmlformats.org/officeDocument/2006/relationships/customXml" Target="../ink/ink1593.xml"/><Relationship Id="rId317" Type="http://schemas.openxmlformats.org/officeDocument/2006/relationships/image" Target="../media/image1598.png"/><Relationship Id="rId359" Type="http://schemas.openxmlformats.org/officeDocument/2006/relationships/image" Target="../media/image1619.png"/><Relationship Id="rId524" Type="http://schemas.openxmlformats.org/officeDocument/2006/relationships/image" Target="../media/image1698.png"/><Relationship Id="rId98" Type="http://schemas.openxmlformats.org/officeDocument/2006/relationships/customXml" Target="../ink/ink1614.xml"/><Relationship Id="rId121" Type="http://schemas.openxmlformats.org/officeDocument/2006/relationships/image" Target="../media/image1502.png"/><Relationship Id="rId163" Type="http://schemas.openxmlformats.org/officeDocument/2006/relationships/customXml" Target="../ink/ink1647.xml"/><Relationship Id="rId219" Type="http://schemas.openxmlformats.org/officeDocument/2006/relationships/customXml" Target="../ink/ink1675.xml"/><Relationship Id="rId370" Type="http://schemas.openxmlformats.org/officeDocument/2006/relationships/customXml" Target="../ink/ink1751.xml"/><Relationship Id="rId426" Type="http://schemas.openxmlformats.org/officeDocument/2006/relationships/customXml" Target="../ink/ink1779.xml"/><Relationship Id="rId230" Type="http://schemas.openxmlformats.org/officeDocument/2006/relationships/customXml" Target="../ink/ink1681.xml"/><Relationship Id="rId468" Type="http://schemas.openxmlformats.org/officeDocument/2006/relationships/image" Target="../media/image1673.png"/><Relationship Id="rId25" Type="http://schemas.openxmlformats.org/officeDocument/2006/relationships/image" Target="../media/image1455.png"/><Relationship Id="rId67" Type="http://schemas.openxmlformats.org/officeDocument/2006/relationships/image" Target="../media/image1476.png"/><Relationship Id="rId272" Type="http://schemas.openxmlformats.org/officeDocument/2006/relationships/customXml" Target="../ink/ink1702.xml"/><Relationship Id="rId328" Type="http://schemas.openxmlformats.org/officeDocument/2006/relationships/customXml" Target="../ink/ink1730.xml"/><Relationship Id="rId535" Type="http://schemas.openxmlformats.org/officeDocument/2006/relationships/customXml" Target="../ink/ink1837.xml"/><Relationship Id="rId132" Type="http://schemas.openxmlformats.org/officeDocument/2006/relationships/customXml" Target="../ink/ink1631.xml"/><Relationship Id="rId174" Type="http://schemas.openxmlformats.org/officeDocument/2006/relationships/image" Target="../media/image1528.png"/><Relationship Id="rId381" Type="http://schemas.openxmlformats.org/officeDocument/2006/relationships/image" Target="../media/image1630.png"/><Relationship Id="rId241" Type="http://schemas.openxmlformats.org/officeDocument/2006/relationships/image" Target="../media/image1561.png"/><Relationship Id="rId437" Type="http://schemas.openxmlformats.org/officeDocument/2006/relationships/image" Target="../media/image1658.png"/><Relationship Id="rId479" Type="http://schemas.openxmlformats.org/officeDocument/2006/relationships/customXml" Target="../ink/ink1807.xml"/><Relationship Id="rId36" Type="http://schemas.openxmlformats.org/officeDocument/2006/relationships/customXml" Target="../ink/ink1583.xml"/><Relationship Id="rId283" Type="http://schemas.openxmlformats.org/officeDocument/2006/relationships/image" Target="../media/image1582.png"/><Relationship Id="rId339" Type="http://schemas.openxmlformats.org/officeDocument/2006/relationships/image" Target="../media/image1609.png"/><Relationship Id="rId490" Type="http://schemas.openxmlformats.org/officeDocument/2006/relationships/customXml" Target="../ink/ink1813.xml"/><Relationship Id="rId504" Type="http://schemas.openxmlformats.org/officeDocument/2006/relationships/image" Target="../media/image1689.png"/><Relationship Id="rId546" Type="http://schemas.openxmlformats.org/officeDocument/2006/relationships/image" Target="../media/image1708.png"/><Relationship Id="rId78" Type="http://schemas.openxmlformats.org/officeDocument/2006/relationships/customXml" Target="../ink/ink1604.xml"/><Relationship Id="rId101" Type="http://schemas.openxmlformats.org/officeDocument/2006/relationships/image" Target="../media/image1493.png"/><Relationship Id="rId143" Type="http://schemas.openxmlformats.org/officeDocument/2006/relationships/customXml" Target="../ink/ink1637.xml"/><Relationship Id="rId185" Type="http://schemas.openxmlformats.org/officeDocument/2006/relationships/customXml" Target="../ink/ink1658.xml"/><Relationship Id="rId350" Type="http://schemas.openxmlformats.org/officeDocument/2006/relationships/customXml" Target="../ink/ink1741.xml"/><Relationship Id="rId406" Type="http://schemas.openxmlformats.org/officeDocument/2006/relationships/customXml" Target="../ink/ink1769.xml"/><Relationship Id="rId9" Type="http://schemas.openxmlformats.org/officeDocument/2006/relationships/image" Target="../media/image1447.png"/><Relationship Id="rId210" Type="http://schemas.openxmlformats.org/officeDocument/2006/relationships/image" Target="../media/image1546.png"/><Relationship Id="rId392" Type="http://schemas.openxmlformats.org/officeDocument/2006/relationships/customXml" Target="../ink/ink1762.xml"/><Relationship Id="rId448" Type="http://schemas.openxmlformats.org/officeDocument/2006/relationships/customXml" Target="../ink/ink1790.xml"/><Relationship Id="rId252" Type="http://schemas.openxmlformats.org/officeDocument/2006/relationships/customXml" Target="../ink/ink1692.xml"/><Relationship Id="rId294" Type="http://schemas.openxmlformats.org/officeDocument/2006/relationships/customXml" Target="../ink/ink1713.xml"/><Relationship Id="rId308" Type="http://schemas.openxmlformats.org/officeDocument/2006/relationships/customXml" Target="../ink/ink1720.xml"/><Relationship Id="rId515" Type="http://schemas.openxmlformats.org/officeDocument/2006/relationships/customXml" Target="../ink/ink1827.xml"/><Relationship Id="rId47" Type="http://schemas.openxmlformats.org/officeDocument/2006/relationships/image" Target="../media/image1466.png"/><Relationship Id="rId89" Type="http://schemas.openxmlformats.org/officeDocument/2006/relationships/image" Target="../media/image1487.png"/><Relationship Id="rId112" Type="http://schemas.openxmlformats.org/officeDocument/2006/relationships/customXml" Target="../ink/ink1621.xml"/><Relationship Id="rId154" Type="http://schemas.openxmlformats.org/officeDocument/2006/relationships/image" Target="../media/image1518.png"/><Relationship Id="rId361" Type="http://schemas.openxmlformats.org/officeDocument/2006/relationships/image" Target="../media/image1620.png"/><Relationship Id="rId196" Type="http://schemas.openxmlformats.org/officeDocument/2006/relationships/image" Target="../media/image1539.png"/><Relationship Id="rId417" Type="http://schemas.openxmlformats.org/officeDocument/2006/relationships/image" Target="../media/image1648.png"/><Relationship Id="rId459" Type="http://schemas.openxmlformats.org/officeDocument/2006/relationships/image" Target="../media/image1669.png"/><Relationship Id="rId16" Type="http://schemas.openxmlformats.org/officeDocument/2006/relationships/customXml" Target="../ink/ink1573.xml"/><Relationship Id="rId221" Type="http://schemas.openxmlformats.org/officeDocument/2006/relationships/image" Target="../media/image1551.png"/><Relationship Id="rId263" Type="http://schemas.openxmlformats.org/officeDocument/2006/relationships/image" Target="../media/image1572.png"/><Relationship Id="rId319" Type="http://schemas.openxmlformats.org/officeDocument/2006/relationships/image" Target="../media/image1599.png"/><Relationship Id="rId470" Type="http://schemas.openxmlformats.org/officeDocument/2006/relationships/image" Target="../media/image1674.png"/><Relationship Id="rId526" Type="http://schemas.openxmlformats.org/officeDocument/2006/relationships/image" Target="../media/image1699.png"/><Relationship Id="rId58" Type="http://schemas.openxmlformats.org/officeDocument/2006/relationships/customXml" Target="../ink/ink1594.xml"/><Relationship Id="rId123" Type="http://schemas.openxmlformats.org/officeDocument/2006/relationships/image" Target="../media/image1503.png"/><Relationship Id="rId330" Type="http://schemas.openxmlformats.org/officeDocument/2006/relationships/customXml" Target="../ink/ink1731.xml"/><Relationship Id="rId165" Type="http://schemas.openxmlformats.org/officeDocument/2006/relationships/customXml" Target="../ink/ink1648.xml"/><Relationship Id="rId372" Type="http://schemas.openxmlformats.org/officeDocument/2006/relationships/customXml" Target="../ink/ink1752.xml"/><Relationship Id="rId428" Type="http://schemas.openxmlformats.org/officeDocument/2006/relationships/customXml" Target="../ink/ink1780.xml"/><Relationship Id="rId232" Type="http://schemas.openxmlformats.org/officeDocument/2006/relationships/customXml" Target="../ink/ink1682.xml"/><Relationship Id="rId274" Type="http://schemas.openxmlformats.org/officeDocument/2006/relationships/customXml" Target="../ink/ink1703.xml"/><Relationship Id="rId481" Type="http://schemas.openxmlformats.org/officeDocument/2006/relationships/customXml" Target="../ink/ink1808.xml"/><Relationship Id="rId27" Type="http://schemas.openxmlformats.org/officeDocument/2006/relationships/image" Target="../media/image1456.png"/><Relationship Id="rId69" Type="http://schemas.openxmlformats.org/officeDocument/2006/relationships/image" Target="../media/image1477.png"/><Relationship Id="rId134" Type="http://schemas.openxmlformats.org/officeDocument/2006/relationships/image" Target="../media/image1508.png"/><Relationship Id="rId537" Type="http://schemas.openxmlformats.org/officeDocument/2006/relationships/customXml" Target="../ink/ink1839.xml"/><Relationship Id="rId80" Type="http://schemas.openxmlformats.org/officeDocument/2006/relationships/customXml" Target="../ink/ink1605.xml"/><Relationship Id="rId176" Type="http://schemas.openxmlformats.org/officeDocument/2006/relationships/image" Target="../media/image1529.png"/><Relationship Id="rId341" Type="http://schemas.openxmlformats.org/officeDocument/2006/relationships/image" Target="../media/image1610.png"/><Relationship Id="rId383" Type="http://schemas.openxmlformats.org/officeDocument/2006/relationships/image" Target="../media/image1631.png"/><Relationship Id="rId439" Type="http://schemas.openxmlformats.org/officeDocument/2006/relationships/image" Target="../media/image1659.png"/><Relationship Id="rId201" Type="http://schemas.openxmlformats.org/officeDocument/2006/relationships/customXml" Target="../ink/ink1666.xml"/><Relationship Id="rId243" Type="http://schemas.openxmlformats.org/officeDocument/2006/relationships/image" Target="../media/image1562.png"/><Relationship Id="rId285" Type="http://schemas.openxmlformats.org/officeDocument/2006/relationships/image" Target="../media/image1583.png"/><Relationship Id="rId450" Type="http://schemas.openxmlformats.org/officeDocument/2006/relationships/customXml" Target="../ink/ink1791.xml"/><Relationship Id="rId506" Type="http://schemas.openxmlformats.org/officeDocument/2006/relationships/customXml" Target="../ink/ink1822.xml"/><Relationship Id="rId38" Type="http://schemas.openxmlformats.org/officeDocument/2006/relationships/customXml" Target="../ink/ink1584.xml"/><Relationship Id="rId103" Type="http://schemas.openxmlformats.org/officeDocument/2006/relationships/image" Target="../media/image1494.png"/><Relationship Id="rId310" Type="http://schemas.openxmlformats.org/officeDocument/2006/relationships/customXml" Target="../ink/ink1721.xml"/><Relationship Id="rId492" Type="http://schemas.openxmlformats.org/officeDocument/2006/relationships/customXml" Target="../ink/ink1814.xml"/><Relationship Id="rId548" Type="http://schemas.openxmlformats.org/officeDocument/2006/relationships/image" Target="../media/image1709.png"/><Relationship Id="rId91" Type="http://schemas.openxmlformats.org/officeDocument/2006/relationships/image" Target="../media/image1488.png"/><Relationship Id="rId145" Type="http://schemas.openxmlformats.org/officeDocument/2006/relationships/customXml" Target="../ink/ink1638.xml"/><Relationship Id="rId187" Type="http://schemas.openxmlformats.org/officeDocument/2006/relationships/customXml" Target="../ink/ink1659.xml"/><Relationship Id="rId352" Type="http://schemas.openxmlformats.org/officeDocument/2006/relationships/customXml" Target="../ink/ink1742.xml"/><Relationship Id="rId394" Type="http://schemas.openxmlformats.org/officeDocument/2006/relationships/customXml" Target="../ink/ink1763.xml"/><Relationship Id="rId408" Type="http://schemas.openxmlformats.org/officeDocument/2006/relationships/customXml" Target="../ink/ink1770.xml"/><Relationship Id="rId212" Type="http://schemas.openxmlformats.org/officeDocument/2006/relationships/image" Target="../media/image1547.png"/><Relationship Id="rId254" Type="http://schemas.openxmlformats.org/officeDocument/2006/relationships/customXml" Target="../ink/ink1693.xml"/><Relationship Id="rId49" Type="http://schemas.openxmlformats.org/officeDocument/2006/relationships/image" Target="../media/image1467.png"/><Relationship Id="rId114" Type="http://schemas.openxmlformats.org/officeDocument/2006/relationships/customXml" Target="../ink/ink1622.xml"/><Relationship Id="rId296" Type="http://schemas.openxmlformats.org/officeDocument/2006/relationships/customXml" Target="../ink/ink1714.xml"/><Relationship Id="rId461" Type="http://schemas.openxmlformats.org/officeDocument/2006/relationships/image" Target="../media/image1670.png"/><Relationship Id="rId517" Type="http://schemas.openxmlformats.org/officeDocument/2006/relationships/customXml" Target="../ink/ink1828.xml"/><Relationship Id="rId60" Type="http://schemas.openxmlformats.org/officeDocument/2006/relationships/customXml" Target="../ink/ink1595.xml"/><Relationship Id="rId156" Type="http://schemas.openxmlformats.org/officeDocument/2006/relationships/image" Target="../media/image1519.png"/><Relationship Id="rId198" Type="http://schemas.openxmlformats.org/officeDocument/2006/relationships/image" Target="../media/image1540.png"/><Relationship Id="rId321" Type="http://schemas.openxmlformats.org/officeDocument/2006/relationships/image" Target="../media/image1600.png"/><Relationship Id="rId363" Type="http://schemas.openxmlformats.org/officeDocument/2006/relationships/image" Target="../media/image1621.png"/><Relationship Id="rId419" Type="http://schemas.openxmlformats.org/officeDocument/2006/relationships/image" Target="../media/image1649.png"/><Relationship Id="rId223" Type="http://schemas.openxmlformats.org/officeDocument/2006/relationships/image" Target="../media/image1552.png"/><Relationship Id="rId430" Type="http://schemas.openxmlformats.org/officeDocument/2006/relationships/customXml" Target="../ink/ink1781.xml"/><Relationship Id="rId18" Type="http://schemas.openxmlformats.org/officeDocument/2006/relationships/customXml" Target="../ink/ink1574.xml"/><Relationship Id="rId265" Type="http://schemas.openxmlformats.org/officeDocument/2006/relationships/image" Target="../media/image1573.png"/><Relationship Id="rId472" Type="http://schemas.openxmlformats.org/officeDocument/2006/relationships/image" Target="../media/image1675.png"/><Relationship Id="rId528" Type="http://schemas.openxmlformats.org/officeDocument/2006/relationships/image" Target="../media/image1700.png"/><Relationship Id="rId125" Type="http://schemas.openxmlformats.org/officeDocument/2006/relationships/image" Target="../media/image1504.png"/><Relationship Id="rId167" Type="http://schemas.openxmlformats.org/officeDocument/2006/relationships/customXml" Target="../ink/ink1649.xml"/><Relationship Id="rId332" Type="http://schemas.openxmlformats.org/officeDocument/2006/relationships/customXml" Target="../ink/ink1732.xml"/><Relationship Id="rId374" Type="http://schemas.openxmlformats.org/officeDocument/2006/relationships/customXml" Target="../ink/ink1753.xml"/><Relationship Id="rId71" Type="http://schemas.openxmlformats.org/officeDocument/2006/relationships/image" Target="../media/image1478.png"/><Relationship Id="rId234" Type="http://schemas.openxmlformats.org/officeDocument/2006/relationships/customXml" Target="../ink/ink1683.xml"/><Relationship Id="rId2" Type="http://schemas.openxmlformats.org/officeDocument/2006/relationships/customXml" Target="../ink/ink1566.xml"/><Relationship Id="rId29" Type="http://schemas.openxmlformats.org/officeDocument/2006/relationships/image" Target="../media/image1457.png"/><Relationship Id="rId276" Type="http://schemas.openxmlformats.org/officeDocument/2006/relationships/customXml" Target="../ink/ink1704.xml"/><Relationship Id="rId441" Type="http://schemas.openxmlformats.org/officeDocument/2006/relationships/image" Target="../media/image1660.png"/><Relationship Id="rId483" Type="http://schemas.openxmlformats.org/officeDocument/2006/relationships/image" Target="../media/image1679.png"/><Relationship Id="rId539" Type="http://schemas.openxmlformats.org/officeDocument/2006/relationships/customXml" Target="../ink/ink1840.xml"/><Relationship Id="rId40" Type="http://schemas.openxmlformats.org/officeDocument/2006/relationships/customXml" Target="../ink/ink1585.xml"/><Relationship Id="rId136" Type="http://schemas.openxmlformats.org/officeDocument/2006/relationships/image" Target="../media/image1509.png"/><Relationship Id="rId178" Type="http://schemas.openxmlformats.org/officeDocument/2006/relationships/image" Target="../media/image1530.png"/><Relationship Id="rId301" Type="http://schemas.openxmlformats.org/officeDocument/2006/relationships/image" Target="../media/image1591.png"/><Relationship Id="rId343" Type="http://schemas.openxmlformats.org/officeDocument/2006/relationships/image" Target="../media/image1611.png"/><Relationship Id="rId550" Type="http://schemas.openxmlformats.org/officeDocument/2006/relationships/image" Target="../media/image1710.png"/><Relationship Id="rId82" Type="http://schemas.openxmlformats.org/officeDocument/2006/relationships/customXml" Target="../ink/ink1606.xml"/><Relationship Id="rId203" Type="http://schemas.openxmlformats.org/officeDocument/2006/relationships/customXml" Target="../ink/ink1667.xml"/><Relationship Id="rId385" Type="http://schemas.openxmlformats.org/officeDocument/2006/relationships/image" Target="../media/image1632.png"/><Relationship Id="rId245" Type="http://schemas.openxmlformats.org/officeDocument/2006/relationships/image" Target="../media/image1563.png"/><Relationship Id="rId287" Type="http://schemas.openxmlformats.org/officeDocument/2006/relationships/image" Target="../media/image1584.png"/><Relationship Id="rId410" Type="http://schemas.openxmlformats.org/officeDocument/2006/relationships/customXml" Target="../ink/ink1771.xml"/><Relationship Id="rId452" Type="http://schemas.openxmlformats.org/officeDocument/2006/relationships/customXml" Target="../ink/ink1792.xml"/><Relationship Id="rId494" Type="http://schemas.openxmlformats.org/officeDocument/2006/relationships/customXml" Target="../ink/ink1815.xml"/><Relationship Id="rId508" Type="http://schemas.openxmlformats.org/officeDocument/2006/relationships/image" Target="../media/image1690.png"/><Relationship Id="rId105" Type="http://schemas.openxmlformats.org/officeDocument/2006/relationships/image" Target="../media/image1121.png"/><Relationship Id="rId147" Type="http://schemas.openxmlformats.org/officeDocument/2006/relationships/customXml" Target="../ink/ink1639.xml"/><Relationship Id="rId312" Type="http://schemas.openxmlformats.org/officeDocument/2006/relationships/customXml" Target="../ink/ink1722.xml"/><Relationship Id="rId354" Type="http://schemas.openxmlformats.org/officeDocument/2006/relationships/customXml" Target="../ink/ink1743.xml"/><Relationship Id="rId51" Type="http://schemas.openxmlformats.org/officeDocument/2006/relationships/image" Target="../media/image1468.png"/><Relationship Id="rId93" Type="http://schemas.openxmlformats.org/officeDocument/2006/relationships/image" Target="../media/image1489.png"/><Relationship Id="rId189" Type="http://schemas.openxmlformats.org/officeDocument/2006/relationships/customXml" Target="../ink/ink1660.xml"/><Relationship Id="rId396" Type="http://schemas.openxmlformats.org/officeDocument/2006/relationships/customXml" Target="../ink/ink1764.xml"/><Relationship Id="rId214" Type="http://schemas.openxmlformats.org/officeDocument/2006/relationships/image" Target="../media/image1548.png"/><Relationship Id="rId256" Type="http://schemas.openxmlformats.org/officeDocument/2006/relationships/customXml" Target="../ink/ink1694.xml"/><Relationship Id="rId298" Type="http://schemas.openxmlformats.org/officeDocument/2006/relationships/customXml" Target="../ink/ink1715.xml"/><Relationship Id="rId421" Type="http://schemas.openxmlformats.org/officeDocument/2006/relationships/image" Target="../media/image1650.png"/><Relationship Id="rId463" Type="http://schemas.openxmlformats.org/officeDocument/2006/relationships/image" Target="../media/image1671.png"/><Relationship Id="rId519" Type="http://schemas.openxmlformats.org/officeDocument/2006/relationships/customXml" Target="../ink/ink1829.xml"/><Relationship Id="rId116" Type="http://schemas.openxmlformats.org/officeDocument/2006/relationships/customXml" Target="../ink/ink1623.xml"/><Relationship Id="rId158" Type="http://schemas.openxmlformats.org/officeDocument/2006/relationships/image" Target="../media/image1520.png"/><Relationship Id="rId323" Type="http://schemas.openxmlformats.org/officeDocument/2006/relationships/image" Target="../media/image1601.png"/><Relationship Id="rId530" Type="http://schemas.openxmlformats.org/officeDocument/2006/relationships/image" Target="../media/image1701.png"/><Relationship Id="rId20" Type="http://schemas.openxmlformats.org/officeDocument/2006/relationships/customXml" Target="../ink/ink1575.xml"/><Relationship Id="rId62" Type="http://schemas.openxmlformats.org/officeDocument/2006/relationships/customXml" Target="../ink/ink1596.xml"/><Relationship Id="rId365" Type="http://schemas.openxmlformats.org/officeDocument/2006/relationships/image" Target="../media/image1622.png"/><Relationship Id="rId225" Type="http://schemas.openxmlformats.org/officeDocument/2006/relationships/image" Target="../media/image1553.png"/><Relationship Id="rId267" Type="http://schemas.openxmlformats.org/officeDocument/2006/relationships/image" Target="../media/image1574.png"/><Relationship Id="rId432" Type="http://schemas.openxmlformats.org/officeDocument/2006/relationships/customXml" Target="../ink/ink1782.xml"/><Relationship Id="rId474" Type="http://schemas.openxmlformats.org/officeDocument/2006/relationships/customXml" Target="../ink/ink1804.xml"/><Relationship Id="rId127" Type="http://schemas.openxmlformats.org/officeDocument/2006/relationships/image" Target="../media/image1505.png"/><Relationship Id="rId31" Type="http://schemas.openxmlformats.org/officeDocument/2006/relationships/image" Target="../media/image1458.png"/><Relationship Id="rId73" Type="http://schemas.openxmlformats.org/officeDocument/2006/relationships/image" Target="../media/image1479.png"/><Relationship Id="rId169" Type="http://schemas.openxmlformats.org/officeDocument/2006/relationships/customXml" Target="../ink/ink1650.xml"/><Relationship Id="rId334" Type="http://schemas.openxmlformats.org/officeDocument/2006/relationships/customXml" Target="../ink/ink1733.xml"/><Relationship Id="rId376" Type="http://schemas.openxmlformats.org/officeDocument/2006/relationships/customXml" Target="../ink/ink1754.xml"/><Relationship Id="rId541" Type="http://schemas.openxmlformats.org/officeDocument/2006/relationships/customXml" Target="../ink/ink1841.xml"/><Relationship Id="rId4" Type="http://schemas.openxmlformats.org/officeDocument/2006/relationships/customXml" Target="../ink/ink1567.xml"/><Relationship Id="rId180" Type="http://schemas.openxmlformats.org/officeDocument/2006/relationships/image" Target="../media/image1531.png"/><Relationship Id="rId236" Type="http://schemas.openxmlformats.org/officeDocument/2006/relationships/customXml" Target="../ink/ink1684.xml"/><Relationship Id="rId278" Type="http://schemas.openxmlformats.org/officeDocument/2006/relationships/customXml" Target="../ink/ink1705.xml"/><Relationship Id="rId401" Type="http://schemas.openxmlformats.org/officeDocument/2006/relationships/image" Target="../media/image1640.png"/><Relationship Id="rId443" Type="http://schemas.openxmlformats.org/officeDocument/2006/relationships/image" Target="../media/image1661.png"/><Relationship Id="rId303" Type="http://schemas.openxmlformats.org/officeDocument/2006/relationships/image" Target="../media/image1592.png"/><Relationship Id="rId485" Type="http://schemas.openxmlformats.org/officeDocument/2006/relationships/image" Target="../media/image1680.png"/><Relationship Id="rId42" Type="http://schemas.openxmlformats.org/officeDocument/2006/relationships/customXml" Target="../ink/ink1586.xml"/><Relationship Id="rId84" Type="http://schemas.openxmlformats.org/officeDocument/2006/relationships/customXml" Target="../ink/ink1607.xml"/><Relationship Id="rId138" Type="http://schemas.openxmlformats.org/officeDocument/2006/relationships/image" Target="../media/image1510.png"/><Relationship Id="rId345" Type="http://schemas.openxmlformats.org/officeDocument/2006/relationships/image" Target="../media/image1612.png"/><Relationship Id="rId387" Type="http://schemas.openxmlformats.org/officeDocument/2006/relationships/image" Target="../media/image1633.png"/><Relationship Id="rId510" Type="http://schemas.openxmlformats.org/officeDocument/2006/relationships/image" Target="../media/image1691.png"/><Relationship Id="rId552" Type="http://schemas.openxmlformats.org/officeDocument/2006/relationships/image" Target="../media/image1711.png"/><Relationship Id="rId191" Type="http://schemas.openxmlformats.org/officeDocument/2006/relationships/customXml" Target="../ink/ink1661.xml"/><Relationship Id="rId205" Type="http://schemas.openxmlformats.org/officeDocument/2006/relationships/customXml" Target="../ink/ink1668.xml"/><Relationship Id="rId247" Type="http://schemas.openxmlformats.org/officeDocument/2006/relationships/image" Target="../media/image1564.png"/><Relationship Id="rId412" Type="http://schemas.openxmlformats.org/officeDocument/2006/relationships/customXml" Target="../ink/ink1772.xml"/><Relationship Id="rId107" Type="http://schemas.openxmlformats.org/officeDocument/2006/relationships/image" Target="../media/image1495.png"/><Relationship Id="rId289" Type="http://schemas.openxmlformats.org/officeDocument/2006/relationships/image" Target="../media/image1585.png"/><Relationship Id="rId454" Type="http://schemas.openxmlformats.org/officeDocument/2006/relationships/customXml" Target="../ink/ink1793.xml"/><Relationship Id="rId496" Type="http://schemas.openxmlformats.org/officeDocument/2006/relationships/customXml" Target="../ink/ink1816.xml"/><Relationship Id="rId11" Type="http://schemas.openxmlformats.org/officeDocument/2006/relationships/image" Target="../media/image1448.png"/><Relationship Id="rId53" Type="http://schemas.openxmlformats.org/officeDocument/2006/relationships/image" Target="../media/image1469.png"/><Relationship Id="rId149" Type="http://schemas.openxmlformats.org/officeDocument/2006/relationships/customXml" Target="../ink/ink1640.xml"/><Relationship Id="rId314" Type="http://schemas.openxmlformats.org/officeDocument/2006/relationships/customXml" Target="../ink/ink1723.xml"/><Relationship Id="rId356" Type="http://schemas.openxmlformats.org/officeDocument/2006/relationships/customXml" Target="../ink/ink1744.xml"/><Relationship Id="rId398" Type="http://schemas.openxmlformats.org/officeDocument/2006/relationships/customXml" Target="../ink/ink1765.xml"/><Relationship Id="rId521" Type="http://schemas.openxmlformats.org/officeDocument/2006/relationships/customXml" Target="../ink/ink1830.xml"/><Relationship Id="rId95" Type="http://schemas.openxmlformats.org/officeDocument/2006/relationships/image" Target="../media/image1490.png"/><Relationship Id="rId160" Type="http://schemas.openxmlformats.org/officeDocument/2006/relationships/image" Target="../media/image1521.png"/><Relationship Id="rId216" Type="http://schemas.openxmlformats.org/officeDocument/2006/relationships/image" Target="../media/image1549.png"/><Relationship Id="rId423" Type="http://schemas.openxmlformats.org/officeDocument/2006/relationships/image" Target="../media/image1651.png"/><Relationship Id="rId258" Type="http://schemas.openxmlformats.org/officeDocument/2006/relationships/customXml" Target="../ink/ink1695.xml"/><Relationship Id="rId465" Type="http://schemas.openxmlformats.org/officeDocument/2006/relationships/customXml" Target="../ink/ink1799.xml"/><Relationship Id="rId22" Type="http://schemas.openxmlformats.org/officeDocument/2006/relationships/customXml" Target="../ink/ink1576.xml"/><Relationship Id="rId64" Type="http://schemas.openxmlformats.org/officeDocument/2006/relationships/customXml" Target="../ink/ink1597.xml"/><Relationship Id="rId118" Type="http://schemas.openxmlformats.org/officeDocument/2006/relationships/customXml" Target="../ink/ink1624.xml"/><Relationship Id="rId325" Type="http://schemas.openxmlformats.org/officeDocument/2006/relationships/image" Target="../media/image1602.png"/><Relationship Id="rId367" Type="http://schemas.openxmlformats.org/officeDocument/2006/relationships/image" Target="../media/image1623.png"/><Relationship Id="rId532" Type="http://schemas.openxmlformats.org/officeDocument/2006/relationships/image" Target="../media/image1702.png"/><Relationship Id="rId171" Type="http://schemas.openxmlformats.org/officeDocument/2006/relationships/customXml" Target="../ink/ink1651.xml"/><Relationship Id="rId227" Type="http://schemas.openxmlformats.org/officeDocument/2006/relationships/image" Target="../media/image1554.png"/><Relationship Id="rId269" Type="http://schemas.openxmlformats.org/officeDocument/2006/relationships/image" Target="../media/image1575.png"/><Relationship Id="rId434" Type="http://schemas.openxmlformats.org/officeDocument/2006/relationships/customXml" Target="../ink/ink1783.xml"/><Relationship Id="rId476" Type="http://schemas.openxmlformats.org/officeDocument/2006/relationships/customXml" Target="../ink/ink1805.xml"/><Relationship Id="rId33" Type="http://schemas.openxmlformats.org/officeDocument/2006/relationships/image" Target="../media/image1459.png"/><Relationship Id="rId129" Type="http://schemas.openxmlformats.org/officeDocument/2006/relationships/image" Target="../media/image1506.png"/><Relationship Id="rId280" Type="http://schemas.openxmlformats.org/officeDocument/2006/relationships/customXml" Target="../ink/ink1706.xml"/><Relationship Id="rId336" Type="http://schemas.openxmlformats.org/officeDocument/2006/relationships/customXml" Target="../ink/ink1734.xml"/><Relationship Id="rId501" Type="http://schemas.openxmlformats.org/officeDocument/2006/relationships/customXml" Target="../ink/ink1819.xml"/><Relationship Id="rId543" Type="http://schemas.openxmlformats.org/officeDocument/2006/relationships/customXml" Target="../ink/ink1842.xml"/><Relationship Id="rId75" Type="http://schemas.openxmlformats.org/officeDocument/2006/relationships/image" Target="../media/image1480.png"/><Relationship Id="rId140" Type="http://schemas.openxmlformats.org/officeDocument/2006/relationships/image" Target="../media/image1511.png"/><Relationship Id="rId182" Type="http://schemas.openxmlformats.org/officeDocument/2006/relationships/image" Target="../media/image1532.png"/><Relationship Id="rId378" Type="http://schemas.openxmlformats.org/officeDocument/2006/relationships/customXml" Target="../ink/ink1755.xml"/><Relationship Id="rId403" Type="http://schemas.openxmlformats.org/officeDocument/2006/relationships/image" Target="../media/image1641.png"/><Relationship Id="rId6" Type="http://schemas.openxmlformats.org/officeDocument/2006/relationships/customXml" Target="../ink/ink1568.xml"/><Relationship Id="rId238" Type="http://schemas.openxmlformats.org/officeDocument/2006/relationships/customXml" Target="../ink/ink1685.xml"/><Relationship Id="rId445" Type="http://schemas.openxmlformats.org/officeDocument/2006/relationships/image" Target="../media/image1662.png"/><Relationship Id="rId487" Type="http://schemas.openxmlformats.org/officeDocument/2006/relationships/image" Target="../media/image1681.png"/><Relationship Id="rId291" Type="http://schemas.openxmlformats.org/officeDocument/2006/relationships/image" Target="../media/image1586.png"/><Relationship Id="rId305" Type="http://schemas.openxmlformats.org/officeDocument/2006/relationships/image" Target="../media/image1593.png"/><Relationship Id="rId347" Type="http://schemas.openxmlformats.org/officeDocument/2006/relationships/image" Target="../media/image1613.png"/><Relationship Id="rId512" Type="http://schemas.openxmlformats.org/officeDocument/2006/relationships/image" Target="../media/image1692.png"/><Relationship Id="rId44" Type="http://schemas.openxmlformats.org/officeDocument/2006/relationships/customXml" Target="../ink/ink1587.xml"/><Relationship Id="rId86" Type="http://schemas.openxmlformats.org/officeDocument/2006/relationships/customXml" Target="../ink/ink1608.xml"/><Relationship Id="rId151" Type="http://schemas.openxmlformats.org/officeDocument/2006/relationships/customXml" Target="../ink/ink1641.xml"/><Relationship Id="rId389" Type="http://schemas.openxmlformats.org/officeDocument/2006/relationships/image" Target="../media/image1634.png"/><Relationship Id="rId193" Type="http://schemas.openxmlformats.org/officeDocument/2006/relationships/customXml" Target="../ink/ink1662.xml"/><Relationship Id="rId207" Type="http://schemas.openxmlformats.org/officeDocument/2006/relationships/customXml" Target="../ink/ink1669.xml"/><Relationship Id="rId249" Type="http://schemas.openxmlformats.org/officeDocument/2006/relationships/image" Target="../media/image1565.png"/><Relationship Id="rId414" Type="http://schemas.openxmlformats.org/officeDocument/2006/relationships/customXml" Target="../ink/ink1773.xml"/><Relationship Id="rId456" Type="http://schemas.openxmlformats.org/officeDocument/2006/relationships/customXml" Target="../ink/ink1794.xml"/><Relationship Id="rId498" Type="http://schemas.openxmlformats.org/officeDocument/2006/relationships/customXml" Target="../ink/ink1817.xml"/><Relationship Id="rId13" Type="http://schemas.openxmlformats.org/officeDocument/2006/relationships/image" Target="../media/image1449.png"/><Relationship Id="rId109" Type="http://schemas.openxmlformats.org/officeDocument/2006/relationships/image" Target="../media/image1496.png"/><Relationship Id="rId260" Type="http://schemas.openxmlformats.org/officeDocument/2006/relationships/customXml" Target="../ink/ink1696.xml"/><Relationship Id="rId316" Type="http://schemas.openxmlformats.org/officeDocument/2006/relationships/customXml" Target="../ink/ink1724.xml"/><Relationship Id="rId523" Type="http://schemas.openxmlformats.org/officeDocument/2006/relationships/customXml" Target="../ink/ink1831.xml"/><Relationship Id="rId55" Type="http://schemas.openxmlformats.org/officeDocument/2006/relationships/image" Target="../media/image1470.png"/><Relationship Id="rId97" Type="http://schemas.openxmlformats.org/officeDocument/2006/relationships/image" Target="../media/image1491.png"/><Relationship Id="rId120" Type="http://schemas.openxmlformats.org/officeDocument/2006/relationships/customXml" Target="../ink/ink1625.xml"/><Relationship Id="rId358" Type="http://schemas.openxmlformats.org/officeDocument/2006/relationships/customXml" Target="../ink/ink1745.xml"/><Relationship Id="rId162" Type="http://schemas.openxmlformats.org/officeDocument/2006/relationships/image" Target="../media/image1522.png"/><Relationship Id="rId218" Type="http://schemas.openxmlformats.org/officeDocument/2006/relationships/image" Target="../media/image1550.png"/><Relationship Id="rId425" Type="http://schemas.openxmlformats.org/officeDocument/2006/relationships/image" Target="../media/image1652.png"/><Relationship Id="rId467" Type="http://schemas.openxmlformats.org/officeDocument/2006/relationships/customXml" Target="../ink/ink1800.xml"/><Relationship Id="rId271" Type="http://schemas.openxmlformats.org/officeDocument/2006/relationships/image" Target="../media/image1576.png"/><Relationship Id="rId24" Type="http://schemas.openxmlformats.org/officeDocument/2006/relationships/customXml" Target="../ink/ink1577.xml"/><Relationship Id="rId66" Type="http://schemas.openxmlformats.org/officeDocument/2006/relationships/customXml" Target="../ink/ink1598.xml"/><Relationship Id="rId131" Type="http://schemas.openxmlformats.org/officeDocument/2006/relationships/image" Target="../media/image1507.png"/><Relationship Id="rId327" Type="http://schemas.openxmlformats.org/officeDocument/2006/relationships/image" Target="../media/image1603.png"/><Relationship Id="rId369" Type="http://schemas.openxmlformats.org/officeDocument/2006/relationships/image" Target="../media/image1624.png"/><Relationship Id="rId534" Type="http://schemas.openxmlformats.org/officeDocument/2006/relationships/image" Target="../media/image1703.png"/><Relationship Id="rId173" Type="http://schemas.openxmlformats.org/officeDocument/2006/relationships/customXml" Target="../ink/ink1652.xml"/><Relationship Id="rId229" Type="http://schemas.openxmlformats.org/officeDocument/2006/relationships/image" Target="../media/image1555.png"/><Relationship Id="rId380" Type="http://schemas.openxmlformats.org/officeDocument/2006/relationships/customXml" Target="../ink/ink1756.xml"/><Relationship Id="rId436" Type="http://schemas.openxmlformats.org/officeDocument/2006/relationships/customXml" Target="../ink/ink1784.xml"/><Relationship Id="rId240" Type="http://schemas.openxmlformats.org/officeDocument/2006/relationships/customXml" Target="../ink/ink1686.xml"/><Relationship Id="rId478" Type="http://schemas.openxmlformats.org/officeDocument/2006/relationships/image" Target="../media/image1677.png"/><Relationship Id="rId35" Type="http://schemas.openxmlformats.org/officeDocument/2006/relationships/image" Target="../media/image1460.png"/><Relationship Id="rId77" Type="http://schemas.openxmlformats.org/officeDocument/2006/relationships/image" Target="../media/image1481.png"/><Relationship Id="rId100" Type="http://schemas.openxmlformats.org/officeDocument/2006/relationships/customXml" Target="../ink/ink1615.xml"/><Relationship Id="rId282" Type="http://schemas.openxmlformats.org/officeDocument/2006/relationships/customXml" Target="../ink/ink1707.xml"/><Relationship Id="rId338" Type="http://schemas.openxmlformats.org/officeDocument/2006/relationships/customXml" Target="../ink/ink1735.xml"/><Relationship Id="rId503" Type="http://schemas.openxmlformats.org/officeDocument/2006/relationships/customXml" Target="../ink/ink1820.xml"/><Relationship Id="rId545" Type="http://schemas.openxmlformats.org/officeDocument/2006/relationships/customXml" Target="../ink/ink1843.xml"/><Relationship Id="rId8" Type="http://schemas.openxmlformats.org/officeDocument/2006/relationships/customXml" Target="../ink/ink1569.xml"/><Relationship Id="rId142" Type="http://schemas.openxmlformats.org/officeDocument/2006/relationships/image" Target="../media/image1512.png"/><Relationship Id="rId184" Type="http://schemas.openxmlformats.org/officeDocument/2006/relationships/image" Target="../media/image1533.png"/><Relationship Id="rId391" Type="http://schemas.openxmlformats.org/officeDocument/2006/relationships/image" Target="../media/image1635.png"/><Relationship Id="rId405" Type="http://schemas.openxmlformats.org/officeDocument/2006/relationships/image" Target="../media/image1642.png"/><Relationship Id="rId447" Type="http://schemas.openxmlformats.org/officeDocument/2006/relationships/image" Target="../media/image1663.png"/><Relationship Id="rId251" Type="http://schemas.openxmlformats.org/officeDocument/2006/relationships/image" Target="../media/image1566.png"/><Relationship Id="rId489" Type="http://schemas.openxmlformats.org/officeDocument/2006/relationships/image" Target="../media/image1682.png"/><Relationship Id="rId46" Type="http://schemas.openxmlformats.org/officeDocument/2006/relationships/customXml" Target="../ink/ink1588.xml"/><Relationship Id="rId293" Type="http://schemas.openxmlformats.org/officeDocument/2006/relationships/image" Target="../media/image1587.png"/><Relationship Id="rId307" Type="http://schemas.openxmlformats.org/officeDocument/2006/relationships/image" Target="../media/image1594.png"/><Relationship Id="rId349" Type="http://schemas.openxmlformats.org/officeDocument/2006/relationships/image" Target="../media/image1614.png"/><Relationship Id="rId514" Type="http://schemas.openxmlformats.org/officeDocument/2006/relationships/image" Target="../media/image1693.png"/><Relationship Id="rId88" Type="http://schemas.openxmlformats.org/officeDocument/2006/relationships/customXml" Target="../ink/ink1609.xml"/><Relationship Id="rId111" Type="http://schemas.openxmlformats.org/officeDocument/2006/relationships/image" Target="../media/image1497.png"/><Relationship Id="rId153" Type="http://schemas.openxmlformats.org/officeDocument/2006/relationships/customXml" Target="../ink/ink1642.xml"/><Relationship Id="rId195" Type="http://schemas.openxmlformats.org/officeDocument/2006/relationships/customXml" Target="../ink/ink1663.xml"/><Relationship Id="rId209" Type="http://schemas.openxmlformats.org/officeDocument/2006/relationships/customXml" Target="../ink/ink1670.xml"/><Relationship Id="rId360" Type="http://schemas.openxmlformats.org/officeDocument/2006/relationships/customXml" Target="../ink/ink1746.xml"/><Relationship Id="rId416" Type="http://schemas.openxmlformats.org/officeDocument/2006/relationships/customXml" Target="../ink/ink1774.xml"/><Relationship Id="rId220" Type="http://schemas.openxmlformats.org/officeDocument/2006/relationships/customXml" Target="../ink/ink1676.xml"/><Relationship Id="rId458" Type="http://schemas.openxmlformats.org/officeDocument/2006/relationships/customXml" Target="../ink/ink1795.xml"/><Relationship Id="rId15" Type="http://schemas.openxmlformats.org/officeDocument/2006/relationships/image" Target="../media/image1450.png"/><Relationship Id="rId57" Type="http://schemas.openxmlformats.org/officeDocument/2006/relationships/image" Target="../media/image1471.png"/><Relationship Id="rId262" Type="http://schemas.openxmlformats.org/officeDocument/2006/relationships/customXml" Target="../ink/ink1697.xml"/><Relationship Id="rId318" Type="http://schemas.openxmlformats.org/officeDocument/2006/relationships/customXml" Target="../ink/ink1725.xml"/><Relationship Id="rId525" Type="http://schemas.openxmlformats.org/officeDocument/2006/relationships/customXml" Target="../ink/ink1832.xml"/><Relationship Id="rId99" Type="http://schemas.openxmlformats.org/officeDocument/2006/relationships/image" Target="../media/image1492.png"/><Relationship Id="rId122" Type="http://schemas.openxmlformats.org/officeDocument/2006/relationships/customXml" Target="../ink/ink1626.xml"/><Relationship Id="rId164" Type="http://schemas.openxmlformats.org/officeDocument/2006/relationships/image" Target="../media/image1523.png"/><Relationship Id="rId371" Type="http://schemas.openxmlformats.org/officeDocument/2006/relationships/image" Target="../media/image1625.png"/><Relationship Id="rId427" Type="http://schemas.openxmlformats.org/officeDocument/2006/relationships/image" Target="../media/image1653.png"/><Relationship Id="rId469" Type="http://schemas.openxmlformats.org/officeDocument/2006/relationships/customXml" Target="../ink/ink1801.xml"/><Relationship Id="rId26" Type="http://schemas.openxmlformats.org/officeDocument/2006/relationships/customXml" Target="../ink/ink1578.xml"/><Relationship Id="rId231" Type="http://schemas.openxmlformats.org/officeDocument/2006/relationships/image" Target="../media/image1556.png"/><Relationship Id="rId273" Type="http://schemas.openxmlformats.org/officeDocument/2006/relationships/image" Target="../media/image1577.png"/><Relationship Id="rId329" Type="http://schemas.openxmlformats.org/officeDocument/2006/relationships/image" Target="../media/image1604.png"/><Relationship Id="rId480" Type="http://schemas.openxmlformats.org/officeDocument/2006/relationships/image" Target="../media/image1678.png"/><Relationship Id="rId536" Type="http://schemas.openxmlformats.org/officeDocument/2006/relationships/customXml" Target="../ink/ink1838.xml"/><Relationship Id="rId68" Type="http://schemas.openxmlformats.org/officeDocument/2006/relationships/customXml" Target="../ink/ink1599.xml"/><Relationship Id="rId133" Type="http://schemas.openxmlformats.org/officeDocument/2006/relationships/customXml" Target="../ink/ink1632.xml"/><Relationship Id="rId175" Type="http://schemas.openxmlformats.org/officeDocument/2006/relationships/customXml" Target="../ink/ink1653.xml"/><Relationship Id="rId340" Type="http://schemas.openxmlformats.org/officeDocument/2006/relationships/customXml" Target="../ink/ink1736.xml"/><Relationship Id="rId200" Type="http://schemas.openxmlformats.org/officeDocument/2006/relationships/image" Target="../media/image1541.png"/><Relationship Id="rId382" Type="http://schemas.openxmlformats.org/officeDocument/2006/relationships/customXml" Target="../ink/ink1757.xml"/><Relationship Id="rId438" Type="http://schemas.openxmlformats.org/officeDocument/2006/relationships/customXml" Target="../ink/ink1785.xml"/><Relationship Id="rId242" Type="http://schemas.openxmlformats.org/officeDocument/2006/relationships/customXml" Target="../ink/ink1687.xml"/><Relationship Id="rId284" Type="http://schemas.openxmlformats.org/officeDocument/2006/relationships/customXml" Target="../ink/ink1708.xml"/><Relationship Id="rId491" Type="http://schemas.openxmlformats.org/officeDocument/2006/relationships/image" Target="../media/image1683.png"/><Relationship Id="rId505" Type="http://schemas.openxmlformats.org/officeDocument/2006/relationships/customXml" Target="../ink/ink1821.xml"/><Relationship Id="rId37" Type="http://schemas.openxmlformats.org/officeDocument/2006/relationships/image" Target="../media/image1461.png"/><Relationship Id="rId79" Type="http://schemas.openxmlformats.org/officeDocument/2006/relationships/image" Target="../media/image1482.png"/><Relationship Id="rId102" Type="http://schemas.openxmlformats.org/officeDocument/2006/relationships/customXml" Target="../ink/ink1616.xml"/><Relationship Id="rId144" Type="http://schemas.openxmlformats.org/officeDocument/2006/relationships/image" Target="../media/image1513.png"/><Relationship Id="rId547" Type="http://schemas.openxmlformats.org/officeDocument/2006/relationships/customXml" Target="../ink/ink1844.xml"/><Relationship Id="rId90" Type="http://schemas.openxmlformats.org/officeDocument/2006/relationships/customXml" Target="../ink/ink1610.xml"/><Relationship Id="rId186" Type="http://schemas.openxmlformats.org/officeDocument/2006/relationships/image" Target="../media/image1534.png"/><Relationship Id="rId351" Type="http://schemas.openxmlformats.org/officeDocument/2006/relationships/image" Target="../media/image1615.png"/><Relationship Id="rId393" Type="http://schemas.openxmlformats.org/officeDocument/2006/relationships/image" Target="../media/image1636.png"/><Relationship Id="rId407" Type="http://schemas.openxmlformats.org/officeDocument/2006/relationships/image" Target="../media/image1643.png"/><Relationship Id="rId449" Type="http://schemas.openxmlformats.org/officeDocument/2006/relationships/image" Target="../media/image1664.png"/><Relationship Id="rId211" Type="http://schemas.openxmlformats.org/officeDocument/2006/relationships/customXml" Target="../ink/ink1671.xml"/><Relationship Id="rId253" Type="http://schemas.openxmlformats.org/officeDocument/2006/relationships/image" Target="../media/image1567.png"/><Relationship Id="rId295" Type="http://schemas.openxmlformats.org/officeDocument/2006/relationships/image" Target="../media/image1588.png"/><Relationship Id="rId309" Type="http://schemas.openxmlformats.org/officeDocument/2006/relationships/image" Target="../media/image1595.png"/><Relationship Id="rId460" Type="http://schemas.openxmlformats.org/officeDocument/2006/relationships/customXml" Target="../ink/ink1796.xml"/><Relationship Id="rId516" Type="http://schemas.openxmlformats.org/officeDocument/2006/relationships/image" Target="../media/image1694.png"/><Relationship Id="rId48" Type="http://schemas.openxmlformats.org/officeDocument/2006/relationships/customXml" Target="../ink/ink1589.xml"/><Relationship Id="rId113" Type="http://schemas.openxmlformats.org/officeDocument/2006/relationships/image" Target="../media/image1498.png"/><Relationship Id="rId320" Type="http://schemas.openxmlformats.org/officeDocument/2006/relationships/customXml" Target="../ink/ink1726.xml"/><Relationship Id="rId155" Type="http://schemas.openxmlformats.org/officeDocument/2006/relationships/customXml" Target="../ink/ink1643.xml"/><Relationship Id="rId197" Type="http://schemas.openxmlformats.org/officeDocument/2006/relationships/customXml" Target="../ink/ink1664.xml"/><Relationship Id="rId362" Type="http://schemas.openxmlformats.org/officeDocument/2006/relationships/customXml" Target="../ink/ink1747.xml"/><Relationship Id="rId418" Type="http://schemas.openxmlformats.org/officeDocument/2006/relationships/customXml" Target="../ink/ink1775.xml"/><Relationship Id="rId222" Type="http://schemas.openxmlformats.org/officeDocument/2006/relationships/customXml" Target="../ink/ink1677.xml"/><Relationship Id="rId264" Type="http://schemas.openxmlformats.org/officeDocument/2006/relationships/customXml" Target="../ink/ink1698.xml"/><Relationship Id="rId471" Type="http://schemas.openxmlformats.org/officeDocument/2006/relationships/customXml" Target="../ink/ink1802.xml"/><Relationship Id="rId17" Type="http://schemas.openxmlformats.org/officeDocument/2006/relationships/image" Target="../media/image1451.png"/><Relationship Id="rId59" Type="http://schemas.openxmlformats.org/officeDocument/2006/relationships/image" Target="../media/image1472.png"/><Relationship Id="rId124" Type="http://schemas.openxmlformats.org/officeDocument/2006/relationships/customXml" Target="../ink/ink1627.xml"/><Relationship Id="rId527" Type="http://schemas.openxmlformats.org/officeDocument/2006/relationships/customXml" Target="../ink/ink1833.xml"/><Relationship Id="rId70" Type="http://schemas.openxmlformats.org/officeDocument/2006/relationships/customXml" Target="../ink/ink1600.xml"/><Relationship Id="rId166" Type="http://schemas.openxmlformats.org/officeDocument/2006/relationships/image" Target="../media/image1524.png"/><Relationship Id="rId331" Type="http://schemas.openxmlformats.org/officeDocument/2006/relationships/image" Target="../media/image1605.png"/><Relationship Id="rId373" Type="http://schemas.openxmlformats.org/officeDocument/2006/relationships/image" Target="../media/image1626.png"/><Relationship Id="rId429" Type="http://schemas.openxmlformats.org/officeDocument/2006/relationships/image" Target="../media/image1654.png"/><Relationship Id="rId1" Type="http://schemas.openxmlformats.org/officeDocument/2006/relationships/slideLayout" Target="../slideLayouts/slideLayout7.xml"/><Relationship Id="rId233" Type="http://schemas.openxmlformats.org/officeDocument/2006/relationships/image" Target="../media/image1557.png"/><Relationship Id="rId440" Type="http://schemas.openxmlformats.org/officeDocument/2006/relationships/customXml" Target="../ink/ink1786.xml"/><Relationship Id="rId28" Type="http://schemas.openxmlformats.org/officeDocument/2006/relationships/customXml" Target="../ink/ink1579.xml"/><Relationship Id="rId275" Type="http://schemas.openxmlformats.org/officeDocument/2006/relationships/image" Target="../media/image1578.png"/><Relationship Id="rId300" Type="http://schemas.openxmlformats.org/officeDocument/2006/relationships/customXml" Target="../ink/ink1716.xml"/><Relationship Id="rId482" Type="http://schemas.openxmlformats.org/officeDocument/2006/relationships/customXml" Target="../ink/ink1809.xml"/><Relationship Id="rId538" Type="http://schemas.openxmlformats.org/officeDocument/2006/relationships/image" Target="../media/image1704.png"/><Relationship Id="rId81" Type="http://schemas.openxmlformats.org/officeDocument/2006/relationships/image" Target="../media/image1483.png"/><Relationship Id="rId135" Type="http://schemas.openxmlformats.org/officeDocument/2006/relationships/customXml" Target="../ink/ink1633.xml"/><Relationship Id="rId177" Type="http://schemas.openxmlformats.org/officeDocument/2006/relationships/customXml" Target="../ink/ink1654.xml"/><Relationship Id="rId342" Type="http://schemas.openxmlformats.org/officeDocument/2006/relationships/customXml" Target="../ink/ink1737.xml"/><Relationship Id="rId384" Type="http://schemas.openxmlformats.org/officeDocument/2006/relationships/customXml" Target="../ink/ink1758.xml"/><Relationship Id="rId202" Type="http://schemas.openxmlformats.org/officeDocument/2006/relationships/image" Target="../media/image1542.png"/><Relationship Id="rId244" Type="http://schemas.openxmlformats.org/officeDocument/2006/relationships/customXml" Target="../ink/ink1688.xml"/><Relationship Id="rId39" Type="http://schemas.openxmlformats.org/officeDocument/2006/relationships/image" Target="../media/image1462.png"/><Relationship Id="rId286" Type="http://schemas.openxmlformats.org/officeDocument/2006/relationships/customXml" Target="../ink/ink1709.xml"/><Relationship Id="rId451" Type="http://schemas.openxmlformats.org/officeDocument/2006/relationships/image" Target="../media/image1665.png"/><Relationship Id="rId493" Type="http://schemas.openxmlformats.org/officeDocument/2006/relationships/image" Target="../media/image1684.png"/><Relationship Id="rId507" Type="http://schemas.openxmlformats.org/officeDocument/2006/relationships/customXml" Target="../ink/ink1823.xml"/><Relationship Id="rId549" Type="http://schemas.openxmlformats.org/officeDocument/2006/relationships/customXml" Target="../ink/ink1845.xml"/><Relationship Id="rId50" Type="http://schemas.openxmlformats.org/officeDocument/2006/relationships/customXml" Target="../ink/ink1590.xml"/><Relationship Id="rId104" Type="http://schemas.openxmlformats.org/officeDocument/2006/relationships/customXml" Target="../ink/ink1617.xml"/><Relationship Id="rId146" Type="http://schemas.openxmlformats.org/officeDocument/2006/relationships/image" Target="../media/image1514.png"/><Relationship Id="rId188" Type="http://schemas.openxmlformats.org/officeDocument/2006/relationships/image" Target="../media/image1535.png"/><Relationship Id="rId311" Type="http://schemas.openxmlformats.org/officeDocument/2006/relationships/image" Target="../media/image1596.png"/><Relationship Id="rId353" Type="http://schemas.openxmlformats.org/officeDocument/2006/relationships/image" Target="../media/image1616.png"/><Relationship Id="rId395" Type="http://schemas.openxmlformats.org/officeDocument/2006/relationships/image" Target="../media/image1637.png"/><Relationship Id="rId409" Type="http://schemas.openxmlformats.org/officeDocument/2006/relationships/image" Target="../media/image1644.png"/><Relationship Id="rId92" Type="http://schemas.openxmlformats.org/officeDocument/2006/relationships/customXml" Target="../ink/ink1611.xml"/><Relationship Id="rId213" Type="http://schemas.openxmlformats.org/officeDocument/2006/relationships/customXml" Target="../ink/ink1672.xml"/><Relationship Id="rId420" Type="http://schemas.openxmlformats.org/officeDocument/2006/relationships/customXml" Target="../ink/ink1776.xml"/><Relationship Id="rId255" Type="http://schemas.openxmlformats.org/officeDocument/2006/relationships/image" Target="../media/image1568.png"/><Relationship Id="rId297" Type="http://schemas.openxmlformats.org/officeDocument/2006/relationships/image" Target="../media/image1589.png"/><Relationship Id="rId462" Type="http://schemas.openxmlformats.org/officeDocument/2006/relationships/customXml" Target="../ink/ink1797.xml"/><Relationship Id="rId518" Type="http://schemas.openxmlformats.org/officeDocument/2006/relationships/image" Target="../media/image1695.png"/><Relationship Id="rId115" Type="http://schemas.openxmlformats.org/officeDocument/2006/relationships/image" Target="../media/image1499.png"/><Relationship Id="rId157" Type="http://schemas.openxmlformats.org/officeDocument/2006/relationships/customXml" Target="../ink/ink1644.xml"/><Relationship Id="rId322" Type="http://schemas.openxmlformats.org/officeDocument/2006/relationships/customXml" Target="../ink/ink1727.xml"/><Relationship Id="rId364" Type="http://schemas.openxmlformats.org/officeDocument/2006/relationships/customXml" Target="../ink/ink1748.xml"/><Relationship Id="rId61" Type="http://schemas.openxmlformats.org/officeDocument/2006/relationships/image" Target="../media/image1473.png"/><Relationship Id="rId199" Type="http://schemas.openxmlformats.org/officeDocument/2006/relationships/customXml" Target="../ink/ink1665.xml"/><Relationship Id="rId19" Type="http://schemas.openxmlformats.org/officeDocument/2006/relationships/image" Target="../media/image1452.png"/><Relationship Id="rId224" Type="http://schemas.openxmlformats.org/officeDocument/2006/relationships/customXml" Target="../ink/ink1678.xml"/><Relationship Id="rId266" Type="http://schemas.openxmlformats.org/officeDocument/2006/relationships/customXml" Target="../ink/ink1699.xml"/><Relationship Id="rId431" Type="http://schemas.openxmlformats.org/officeDocument/2006/relationships/image" Target="../media/image1655.png"/><Relationship Id="rId473" Type="http://schemas.openxmlformats.org/officeDocument/2006/relationships/customXml" Target="../ink/ink1803.xml"/><Relationship Id="rId529" Type="http://schemas.openxmlformats.org/officeDocument/2006/relationships/customXml" Target="../ink/ink1834.xml"/><Relationship Id="rId30" Type="http://schemas.openxmlformats.org/officeDocument/2006/relationships/customXml" Target="../ink/ink1580.xml"/><Relationship Id="rId126" Type="http://schemas.openxmlformats.org/officeDocument/2006/relationships/customXml" Target="../ink/ink1628.xml"/><Relationship Id="rId168" Type="http://schemas.openxmlformats.org/officeDocument/2006/relationships/image" Target="../media/image1525.png"/><Relationship Id="rId333" Type="http://schemas.openxmlformats.org/officeDocument/2006/relationships/image" Target="../media/image1606.png"/><Relationship Id="rId540" Type="http://schemas.openxmlformats.org/officeDocument/2006/relationships/image" Target="../media/image1705.png"/><Relationship Id="rId72" Type="http://schemas.openxmlformats.org/officeDocument/2006/relationships/customXml" Target="../ink/ink1601.xml"/><Relationship Id="rId375" Type="http://schemas.openxmlformats.org/officeDocument/2006/relationships/image" Target="../media/image1627.png"/><Relationship Id="rId3" Type="http://schemas.openxmlformats.org/officeDocument/2006/relationships/image" Target="../media/image1444.png"/><Relationship Id="rId235" Type="http://schemas.openxmlformats.org/officeDocument/2006/relationships/image" Target="../media/image1558.png"/><Relationship Id="rId277" Type="http://schemas.openxmlformats.org/officeDocument/2006/relationships/image" Target="../media/image1579.png"/><Relationship Id="rId400" Type="http://schemas.openxmlformats.org/officeDocument/2006/relationships/customXml" Target="../ink/ink1766.xml"/><Relationship Id="rId442" Type="http://schemas.openxmlformats.org/officeDocument/2006/relationships/customXml" Target="../ink/ink1787.xml"/><Relationship Id="rId484" Type="http://schemas.openxmlformats.org/officeDocument/2006/relationships/customXml" Target="../ink/ink1810.xml"/><Relationship Id="rId137" Type="http://schemas.openxmlformats.org/officeDocument/2006/relationships/customXml" Target="../ink/ink1634.xml"/><Relationship Id="rId302" Type="http://schemas.openxmlformats.org/officeDocument/2006/relationships/customXml" Target="../ink/ink1717.xml"/><Relationship Id="rId344" Type="http://schemas.openxmlformats.org/officeDocument/2006/relationships/customXml" Target="../ink/ink1738.xml"/><Relationship Id="rId41" Type="http://schemas.openxmlformats.org/officeDocument/2006/relationships/image" Target="../media/image1463.png"/><Relationship Id="rId83" Type="http://schemas.openxmlformats.org/officeDocument/2006/relationships/image" Target="../media/image1484.png"/><Relationship Id="rId179" Type="http://schemas.openxmlformats.org/officeDocument/2006/relationships/customXml" Target="../ink/ink1655.xml"/><Relationship Id="rId386" Type="http://schemas.openxmlformats.org/officeDocument/2006/relationships/customXml" Target="../ink/ink1759.xml"/><Relationship Id="rId551" Type="http://schemas.openxmlformats.org/officeDocument/2006/relationships/customXml" Target="../ink/ink1846.xml"/><Relationship Id="rId190" Type="http://schemas.openxmlformats.org/officeDocument/2006/relationships/image" Target="../media/image1536.png"/><Relationship Id="rId204" Type="http://schemas.openxmlformats.org/officeDocument/2006/relationships/image" Target="../media/image1543.png"/><Relationship Id="rId246" Type="http://schemas.openxmlformats.org/officeDocument/2006/relationships/customXml" Target="../ink/ink1689.xml"/><Relationship Id="rId288" Type="http://schemas.openxmlformats.org/officeDocument/2006/relationships/customXml" Target="../ink/ink1710.xml"/><Relationship Id="rId411" Type="http://schemas.openxmlformats.org/officeDocument/2006/relationships/image" Target="../media/image1645.png"/><Relationship Id="rId453" Type="http://schemas.openxmlformats.org/officeDocument/2006/relationships/image" Target="../media/image1666.png"/><Relationship Id="rId509" Type="http://schemas.openxmlformats.org/officeDocument/2006/relationships/customXml" Target="../ink/ink1824.xml"/><Relationship Id="rId106" Type="http://schemas.openxmlformats.org/officeDocument/2006/relationships/customXml" Target="../ink/ink1618.xml"/><Relationship Id="rId313" Type="http://schemas.openxmlformats.org/officeDocument/2006/relationships/image" Target="../media/image87.png"/><Relationship Id="rId495" Type="http://schemas.openxmlformats.org/officeDocument/2006/relationships/image" Target="../media/image1685.png"/><Relationship Id="rId10" Type="http://schemas.openxmlformats.org/officeDocument/2006/relationships/customXml" Target="../ink/ink1570.xml"/><Relationship Id="rId52" Type="http://schemas.openxmlformats.org/officeDocument/2006/relationships/customXml" Target="../ink/ink1591.xml"/><Relationship Id="rId94" Type="http://schemas.openxmlformats.org/officeDocument/2006/relationships/customXml" Target="../ink/ink1612.xml"/><Relationship Id="rId148" Type="http://schemas.openxmlformats.org/officeDocument/2006/relationships/image" Target="../media/image1515.png"/><Relationship Id="rId355" Type="http://schemas.openxmlformats.org/officeDocument/2006/relationships/image" Target="../media/image1617.png"/><Relationship Id="rId397" Type="http://schemas.openxmlformats.org/officeDocument/2006/relationships/image" Target="../media/image1638.png"/><Relationship Id="rId520" Type="http://schemas.openxmlformats.org/officeDocument/2006/relationships/image" Target="../media/image1696.png"/><Relationship Id="rId215" Type="http://schemas.openxmlformats.org/officeDocument/2006/relationships/customXml" Target="../ink/ink1673.xml"/><Relationship Id="rId257" Type="http://schemas.openxmlformats.org/officeDocument/2006/relationships/image" Target="../media/image1569.png"/><Relationship Id="rId422" Type="http://schemas.openxmlformats.org/officeDocument/2006/relationships/customXml" Target="../ink/ink1777.xml"/><Relationship Id="rId464" Type="http://schemas.openxmlformats.org/officeDocument/2006/relationships/customXml" Target="../ink/ink1798.xml"/><Relationship Id="rId299" Type="http://schemas.openxmlformats.org/officeDocument/2006/relationships/image" Target="../media/image1590.png"/><Relationship Id="rId63" Type="http://schemas.openxmlformats.org/officeDocument/2006/relationships/image" Target="../media/image1474.png"/><Relationship Id="rId159" Type="http://schemas.openxmlformats.org/officeDocument/2006/relationships/customXml" Target="../ink/ink1645.xml"/><Relationship Id="rId366" Type="http://schemas.openxmlformats.org/officeDocument/2006/relationships/customXml" Target="../ink/ink1749.xml"/><Relationship Id="rId226" Type="http://schemas.openxmlformats.org/officeDocument/2006/relationships/customXml" Target="../ink/ink1679.xml"/><Relationship Id="rId433" Type="http://schemas.openxmlformats.org/officeDocument/2006/relationships/image" Target="../media/image1656.png"/><Relationship Id="rId74" Type="http://schemas.openxmlformats.org/officeDocument/2006/relationships/customXml" Target="../ink/ink1602.xml"/><Relationship Id="rId377" Type="http://schemas.openxmlformats.org/officeDocument/2006/relationships/image" Target="../media/image1628.png"/><Relationship Id="rId500" Type="http://schemas.openxmlformats.org/officeDocument/2006/relationships/customXml" Target="../ink/ink1818.xml"/><Relationship Id="rId5" Type="http://schemas.openxmlformats.org/officeDocument/2006/relationships/image" Target="../media/image1445.png"/><Relationship Id="rId237" Type="http://schemas.openxmlformats.org/officeDocument/2006/relationships/image" Target="../media/image1559.png"/><Relationship Id="rId444" Type="http://schemas.openxmlformats.org/officeDocument/2006/relationships/customXml" Target="../ink/ink1788.xml"/><Relationship Id="rId290" Type="http://schemas.openxmlformats.org/officeDocument/2006/relationships/customXml" Target="../ink/ink1711.xml"/><Relationship Id="rId304" Type="http://schemas.openxmlformats.org/officeDocument/2006/relationships/customXml" Target="../ink/ink1718.xml"/><Relationship Id="rId388" Type="http://schemas.openxmlformats.org/officeDocument/2006/relationships/customXml" Target="../ink/ink1760.xml"/><Relationship Id="rId511" Type="http://schemas.openxmlformats.org/officeDocument/2006/relationships/customXml" Target="../ink/ink1825.xml"/><Relationship Id="rId85" Type="http://schemas.openxmlformats.org/officeDocument/2006/relationships/image" Target="../media/image1485.png"/><Relationship Id="rId150" Type="http://schemas.openxmlformats.org/officeDocument/2006/relationships/image" Target="../media/image1516.png"/><Relationship Id="rId248" Type="http://schemas.openxmlformats.org/officeDocument/2006/relationships/customXml" Target="../ink/ink1690.xml"/><Relationship Id="rId455" Type="http://schemas.openxmlformats.org/officeDocument/2006/relationships/image" Target="../media/image166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9EF81-681A-CB4A-56A5-2F61357C8A4E}"/>
              </a:ext>
            </a:extLst>
          </p:cNvPr>
          <p:cNvSpPr>
            <a:spLocks noGrp="1"/>
          </p:cNvSpPr>
          <p:nvPr>
            <p:ph type="ctrTitle"/>
          </p:nvPr>
        </p:nvSpPr>
        <p:spPr/>
        <p:txBody>
          <a:bodyPr/>
          <a:lstStyle/>
          <a:p>
            <a:r>
              <a:rPr lang="en-US" dirty="0"/>
              <a:t>Plasma 24</a:t>
            </a:r>
          </a:p>
        </p:txBody>
      </p:sp>
      <p:sp>
        <p:nvSpPr>
          <p:cNvPr id="3" name="Subtitle 2">
            <a:extLst>
              <a:ext uri="{FF2B5EF4-FFF2-40B4-BE49-F238E27FC236}">
                <a16:creationId xmlns:a16="http://schemas.microsoft.com/office/drawing/2014/main" id="{5EC7AEFB-8ED8-A1AF-6287-3CE0217C009F}"/>
              </a:ext>
            </a:extLst>
          </p:cNvPr>
          <p:cNvSpPr>
            <a:spLocks noGrp="1"/>
          </p:cNvSpPr>
          <p:nvPr>
            <p:ph type="subTitle" idx="1"/>
          </p:nvPr>
        </p:nvSpPr>
        <p:spPr/>
        <p:txBody>
          <a:bodyPr/>
          <a:lstStyle/>
          <a:p>
            <a:r>
              <a:rPr lang="en-US" dirty="0"/>
              <a:t>4.18 Hydromagnetic waves</a:t>
            </a:r>
          </a:p>
        </p:txBody>
      </p:sp>
      <p:grpSp>
        <p:nvGrpSpPr>
          <p:cNvPr id="8" name="Group 7">
            <a:extLst>
              <a:ext uri="{FF2B5EF4-FFF2-40B4-BE49-F238E27FC236}">
                <a16:creationId xmlns:a16="http://schemas.microsoft.com/office/drawing/2014/main" id="{E37C16DC-3914-CEDB-FC07-CCA7A02ED2CA}"/>
              </a:ext>
            </a:extLst>
          </p:cNvPr>
          <p:cNvGrpSpPr/>
          <p:nvPr/>
        </p:nvGrpSpPr>
        <p:grpSpPr>
          <a:xfrm>
            <a:off x="4888196" y="4554525"/>
            <a:ext cx="1593720" cy="796680"/>
            <a:chOff x="4888196" y="4554525"/>
            <a:chExt cx="1593720" cy="796680"/>
          </a:xfrm>
        </p:grpSpPr>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D0C1428A-3A1B-1B53-2E59-17F7784B2A7C}"/>
                    </a:ext>
                  </a:extLst>
                </p14:cNvPr>
                <p14:cNvContentPartPr/>
                <p14:nvPr/>
              </p14:nvContentPartPr>
              <p14:xfrm>
                <a:off x="4888196" y="4611765"/>
                <a:ext cx="326160" cy="524160"/>
              </p14:xfrm>
            </p:contentPart>
          </mc:Choice>
          <mc:Fallback>
            <p:pic>
              <p:nvPicPr>
                <p:cNvPr id="4" name="Ink 3">
                  <a:extLst>
                    <a:ext uri="{FF2B5EF4-FFF2-40B4-BE49-F238E27FC236}">
                      <a16:creationId xmlns:a16="http://schemas.microsoft.com/office/drawing/2014/main" id="{D0C1428A-3A1B-1B53-2E59-17F7784B2A7C}"/>
                    </a:ext>
                  </a:extLst>
                </p:cNvPr>
                <p:cNvPicPr/>
                <p:nvPr/>
              </p:nvPicPr>
              <p:blipFill>
                <a:blip r:embed="rId3"/>
                <a:stretch>
                  <a:fillRect/>
                </a:stretch>
              </p:blipFill>
              <p:spPr>
                <a:xfrm>
                  <a:off x="4879196" y="4603125"/>
                  <a:ext cx="343800" cy="5418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166437D7-5789-57AC-4FFA-827E4BF2B220}"/>
                    </a:ext>
                  </a:extLst>
                </p14:cNvPr>
                <p14:cNvContentPartPr/>
                <p14:nvPr/>
              </p14:nvContentPartPr>
              <p14:xfrm>
                <a:off x="4960556" y="4864485"/>
                <a:ext cx="179280" cy="10080"/>
              </p14:xfrm>
            </p:contentPart>
          </mc:Choice>
          <mc:Fallback>
            <p:pic>
              <p:nvPicPr>
                <p:cNvPr id="5" name="Ink 4">
                  <a:extLst>
                    <a:ext uri="{FF2B5EF4-FFF2-40B4-BE49-F238E27FC236}">
                      <a16:creationId xmlns:a16="http://schemas.microsoft.com/office/drawing/2014/main" id="{166437D7-5789-57AC-4FFA-827E4BF2B220}"/>
                    </a:ext>
                  </a:extLst>
                </p:cNvPr>
                <p:cNvPicPr/>
                <p:nvPr/>
              </p:nvPicPr>
              <p:blipFill>
                <a:blip r:embed="rId5"/>
                <a:stretch>
                  <a:fillRect/>
                </a:stretch>
              </p:blipFill>
              <p:spPr>
                <a:xfrm>
                  <a:off x="4951916" y="4855845"/>
                  <a:ext cx="1969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5DBC35D4-CBAC-FADD-5BC2-40750EFE8CE7}"/>
                    </a:ext>
                  </a:extLst>
                </p14:cNvPr>
                <p14:cNvContentPartPr/>
                <p14:nvPr/>
              </p14:nvContentPartPr>
              <p14:xfrm>
                <a:off x="5243516" y="4554525"/>
                <a:ext cx="1238400" cy="796680"/>
              </p14:xfrm>
            </p:contentPart>
          </mc:Choice>
          <mc:Fallback>
            <p:pic>
              <p:nvPicPr>
                <p:cNvPr id="6" name="Ink 5">
                  <a:extLst>
                    <a:ext uri="{FF2B5EF4-FFF2-40B4-BE49-F238E27FC236}">
                      <a16:creationId xmlns:a16="http://schemas.microsoft.com/office/drawing/2014/main" id="{5DBC35D4-CBAC-FADD-5BC2-40750EFE8CE7}"/>
                    </a:ext>
                  </a:extLst>
                </p:cNvPr>
                <p:cNvPicPr/>
                <p:nvPr/>
              </p:nvPicPr>
              <p:blipFill>
                <a:blip r:embed="rId7"/>
                <a:stretch>
                  <a:fillRect/>
                </a:stretch>
              </p:blipFill>
              <p:spPr>
                <a:xfrm>
                  <a:off x="5234876" y="4545525"/>
                  <a:ext cx="1256040" cy="814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1B0B27B5-928C-7C77-A59B-6C9A74393B8D}"/>
                    </a:ext>
                  </a:extLst>
                </p14:cNvPr>
                <p14:cNvContentPartPr/>
                <p14:nvPr/>
              </p14:nvContentPartPr>
              <p14:xfrm>
                <a:off x="6133436" y="4689885"/>
                <a:ext cx="82800" cy="147960"/>
              </p14:xfrm>
            </p:contentPart>
          </mc:Choice>
          <mc:Fallback>
            <p:pic>
              <p:nvPicPr>
                <p:cNvPr id="7" name="Ink 6">
                  <a:extLst>
                    <a:ext uri="{FF2B5EF4-FFF2-40B4-BE49-F238E27FC236}">
                      <a16:creationId xmlns:a16="http://schemas.microsoft.com/office/drawing/2014/main" id="{1B0B27B5-928C-7C77-A59B-6C9A74393B8D}"/>
                    </a:ext>
                  </a:extLst>
                </p:cNvPr>
                <p:cNvPicPr/>
                <p:nvPr/>
              </p:nvPicPr>
              <p:blipFill>
                <a:blip r:embed="rId9"/>
                <a:stretch>
                  <a:fillRect/>
                </a:stretch>
              </p:blipFill>
              <p:spPr>
                <a:xfrm>
                  <a:off x="6124436" y="4681245"/>
                  <a:ext cx="100440" cy="165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A39326DA-8CFF-7C23-46CD-F642740CA79F}"/>
                  </a:ext>
                </a:extLst>
              </p14:cNvPr>
              <p14:cNvContentPartPr/>
              <p14:nvPr/>
            </p14:nvContentPartPr>
            <p14:xfrm>
              <a:off x="6890516" y="4725525"/>
              <a:ext cx="1382400" cy="282240"/>
            </p14:xfrm>
          </p:contentPart>
        </mc:Choice>
        <mc:Fallback>
          <p:pic>
            <p:nvPicPr>
              <p:cNvPr id="9" name="Ink 8">
                <a:extLst>
                  <a:ext uri="{FF2B5EF4-FFF2-40B4-BE49-F238E27FC236}">
                    <a16:creationId xmlns:a16="http://schemas.microsoft.com/office/drawing/2014/main" id="{A39326DA-8CFF-7C23-46CD-F642740CA79F}"/>
                  </a:ext>
                </a:extLst>
              </p:cNvPr>
              <p:cNvPicPr/>
              <p:nvPr/>
            </p:nvPicPr>
            <p:blipFill>
              <a:blip r:embed="rId11"/>
              <a:stretch>
                <a:fillRect/>
              </a:stretch>
            </p:blipFill>
            <p:spPr>
              <a:xfrm>
                <a:off x="6881876" y="4716525"/>
                <a:ext cx="1400040" cy="299880"/>
              </a:xfrm>
              <a:prstGeom prst="rect">
                <a:avLst/>
              </a:prstGeom>
            </p:spPr>
          </p:pic>
        </mc:Fallback>
      </mc:AlternateContent>
    </p:spTree>
    <p:extLst>
      <p:ext uri="{BB962C8B-B14F-4D97-AF65-F5344CB8AC3E}">
        <p14:creationId xmlns:p14="http://schemas.microsoft.com/office/powerpoint/2010/main" val="3492400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208A7A-E5A6-4D23-B19E-64C76B908CF8}"/>
              </a:ext>
            </a:extLst>
          </p:cNvPr>
          <p:cNvPicPr>
            <a:picLocks noChangeAspect="1"/>
          </p:cNvPicPr>
          <p:nvPr/>
        </p:nvPicPr>
        <p:blipFill>
          <a:blip r:embed="rId2"/>
          <a:stretch>
            <a:fillRect/>
          </a:stretch>
        </p:blipFill>
        <p:spPr>
          <a:xfrm>
            <a:off x="5364479" y="1216403"/>
            <a:ext cx="3091623" cy="2898397"/>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7F3FB8CF-7DC8-D3A1-2E5E-814A3D6BF76A}"/>
                  </a:ext>
                </a:extLst>
              </p14:cNvPr>
              <p14:cNvContentPartPr/>
              <p14:nvPr/>
            </p14:nvContentPartPr>
            <p14:xfrm>
              <a:off x="10389716" y="2952525"/>
              <a:ext cx="33840" cy="61920"/>
            </p14:xfrm>
          </p:contentPart>
        </mc:Choice>
        <mc:Fallback>
          <p:pic>
            <p:nvPicPr>
              <p:cNvPr id="4" name="Ink 3">
                <a:extLst>
                  <a:ext uri="{FF2B5EF4-FFF2-40B4-BE49-F238E27FC236}">
                    <a16:creationId xmlns:a16="http://schemas.microsoft.com/office/drawing/2014/main" id="{7F3FB8CF-7DC8-D3A1-2E5E-814A3D6BF76A}"/>
                  </a:ext>
                </a:extLst>
              </p:cNvPr>
              <p:cNvPicPr/>
              <p:nvPr/>
            </p:nvPicPr>
            <p:blipFill>
              <a:blip r:embed="rId4"/>
              <a:stretch>
                <a:fillRect/>
              </a:stretch>
            </p:blipFill>
            <p:spPr>
              <a:xfrm>
                <a:off x="10380716" y="2943525"/>
                <a:ext cx="51480" cy="79560"/>
              </a:xfrm>
              <a:prstGeom prst="rect">
                <a:avLst/>
              </a:prstGeom>
            </p:spPr>
          </p:pic>
        </mc:Fallback>
      </mc:AlternateContent>
      <p:sp>
        <p:nvSpPr>
          <p:cNvPr id="7" name="TextBox 6">
            <a:extLst>
              <a:ext uri="{FF2B5EF4-FFF2-40B4-BE49-F238E27FC236}">
                <a16:creationId xmlns:a16="http://schemas.microsoft.com/office/drawing/2014/main" id="{1E58BA31-EB0F-517C-EB5E-E05D6C2BCBB7}"/>
              </a:ext>
            </a:extLst>
          </p:cNvPr>
          <p:cNvSpPr txBox="1"/>
          <p:nvPr/>
        </p:nvSpPr>
        <p:spPr>
          <a:xfrm>
            <a:off x="337657" y="184287"/>
            <a:ext cx="3512890" cy="923330"/>
          </a:xfrm>
          <a:prstGeom prst="rect">
            <a:avLst/>
          </a:prstGeom>
          <a:noFill/>
        </p:spPr>
        <p:txBody>
          <a:bodyPr wrap="square">
            <a:spAutoFit/>
          </a:bodyPr>
          <a:lstStyle/>
          <a:p>
            <a:pPr algn="l"/>
            <a:r>
              <a:rPr lang="en-US" sz="1800" b="0" i="0" u="none" strike="noStrike" baseline="0" dirty="0">
                <a:latin typeface="JkqqxnRjyvkbGhwfskAdvP6960"/>
              </a:rPr>
              <a:t>Fig. 4.47 </a:t>
            </a:r>
            <a:r>
              <a:rPr lang="en-US" sz="1800" b="0" i="0" u="none" strike="noStrike" baseline="0" dirty="0">
                <a:latin typeface="KymlsnVppgvcBcpdgpAdvP6975"/>
              </a:rPr>
              <a:t>Geometry of a</a:t>
            </a:r>
          </a:p>
          <a:p>
            <a:pPr algn="l"/>
            <a:r>
              <a:rPr lang="en-US" sz="1800" b="0" i="0" u="none" strike="noStrike" baseline="0" dirty="0">
                <a:latin typeface="KymlsnVppgvcBcpdgpAdvP6975"/>
              </a:rPr>
              <a:t>shear </a:t>
            </a:r>
            <a:r>
              <a:rPr lang="en-US" sz="1800" b="0" i="0" u="none" strike="noStrike" baseline="0" dirty="0" err="1">
                <a:latin typeface="KymlsnVppgvcBcpdgpAdvP6975"/>
              </a:rPr>
              <a:t>Alfve´n</a:t>
            </a:r>
            <a:r>
              <a:rPr lang="en-US" sz="1800" b="0" i="0" u="none" strike="noStrike" baseline="0" dirty="0">
                <a:latin typeface="KymlsnVppgvcBcpdgpAdvP6975"/>
              </a:rPr>
              <a:t> wave in a</a:t>
            </a:r>
          </a:p>
          <a:p>
            <a:pPr algn="l"/>
            <a:r>
              <a:rPr lang="en-US" sz="1800" b="0" i="0" u="none" strike="noStrike" baseline="0" dirty="0">
                <a:latin typeface="KymlsnVppgvcBcpdgpAdvP6975"/>
              </a:rPr>
              <a:t>cylindrical column</a:t>
            </a:r>
            <a:endParaRPr lang="en-US" dirty="0"/>
          </a:p>
        </p:txBody>
      </p:sp>
      <p:grpSp>
        <p:nvGrpSpPr>
          <p:cNvPr id="23" name="Group 22">
            <a:extLst>
              <a:ext uri="{FF2B5EF4-FFF2-40B4-BE49-F238E27FC236}">
                <a16:creationId xmlns:a16="http://schemas.microsoft.com/office/drawing/2014/main" id="{5684EDE7-05DB-A9EB-2FF6-AF2487200D29}"/>
              </a:ext>
            </a:extLst>
          </p:cNvPr>
          <p:cNvGrpSpPr/>
          <p:nvPr/>
        </p:nvGrpSpPr>
        <p:grpSpPr>
          <a:xfrm>
            <a:off x="4642676" y="114285"/>
            <a:ext cx="7236360" cy="665280"/>
            <a:chOff x="4642676" y="114285"/>
            <a:chExt cx="7236360" cy="665280"/>
          </a:xfrm>
        </p:grpSpPr>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34EBB83F-39D1-55B1-B886-B187BDD3076F}"/>
                    </a:ext>
                  </a:extLst>
                </p14:cNvPr>
                <p14:cNvContentPartPr/>
                <p14:nvPr/>
              </p14:nvContentPartPr>
              <p14:xfrm>
                <a:off x="4642676" y="114285"/>
                <a:ext cx="1673280" cy="437760"/>
              </p14:xfrm>
            </p:contentPart>
          </mc:Choice>
          <mc:Fallback>
            <p:pic>
              <p:nvPicPr>
                <p:cNvPr id="8" name="Ink 7">
                  <a:extLst>
                    <a:ext uri="{FF2B5EF4-FFF2-40B4-BE49-F238E27FC236}">
                      <a16:creationId xmlns:a16="http://schemas.microsoft.com/office/drawing/2014/main" id="{34EBB83F-39D1-55B1-B886-B187BDD3076F}"/>
                    </a:ext>
                  </a:extLst>
                </p:cNvPr>
                <p:cNvPicPr/>
                <p:nvPr/>
              </p:nvPicPr>
              <p:blipFill>
                <a:blip r:embed="rId6"/>
                <a:stretch>
                  <a:fillRect/>
                </a:stretch>
              </p:blipFill>
              <p:spPr>
                <a:xfrm>
                  <a:off x="4634036" y="105285"/>
                  <a:ext cx="169092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0773DE09-00A6-CA3B-7529-6D554E7B9990}"/>
                    </a:ext>
                  </a:extLst>
                </p14:cNvPr>
                <p14:cNvContentPartPr/>
                <p14:nvPr/>
              </p14:nvContentPartPr>
              <p14:xfrm>
                <a:off x="6192476" y="291405"/>
                <a:ext cx="360" cy="360"/>
              </p14:xfrm>
            </p:contentPart>
          </mc:Choice>
          <mc:Fallback>
            <p:pic>
              <p:nvPicPr>
                <p:cNvPr id="9" name="Ink 8">
                  <a:extLst>
                    <a:ext uri="{FF2B5EF4-FFF2-40B4-BE49-F238E27FC236}">
                      <a16:creationId xmlns:a16="http://schemas.microsoft.com/office/drawing/2014/main" id="{0773DE09-00A6-CA3B-7529-6D554E7B9990}"/>
                    </a:ext>
                  </a:extLst>
                </p:cNvPr>
                <p:cNvPicPr/>
                <p:nvPr/>
              </p:nvPicPr>
              <p:blipFill>
                <a:blip r:embed="rId8"/>
                <a:stretch>
                  <a:fillRect/>
                </a:stretch>
              </p:blipFill>
              <p:spPr>
                <a:xfrm>
                  <a:off x="6183836" y="28276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Ink 9">
                  <a:extLst>
                    <a:ext uri="{FF2B5EF4-FFF2-40B4-BE49-F238E27FC236}">
                      <a16:creationId xmlns:a16="http://schemas.microsoft.com/office/drawing/2014/main" id="{F0EC71FF-6261-7B48-2BFC-B3EF08064392}"/>
                    </a:ext>
                  </a:extLst>
                </p14:cNvPr>
                <p14:cNvContentPartPr/>
                <p14:nvPr/>
              </p14:nvContentPartPr>
              <p14:xfrm>
                <a:off x="5857316" y="286365"/>
                <a:ext cx="249840" cy="21960"/>
              </p14:xfrm>
            </p:contentPart>
          </mc:Choice>
          <mc:Fallback>
            <p:pic>
              <p:nvPicPr>
                <p:cNvPr id="10" name="Ink 9">
                  <a:extLst>
                    <a:ext uri="{FF2B5EF4-FFF2-40B4-BE49-F238E27FC236}">
                      <a16:creationId xmlns:a16="http://schemas.microsoft.com/office/drawing/2014/main" id="{F0EC71FF-6261-7B48-2BFC-B3EF08064392}"/>
                    </a:ext>
                  </a:extLst>
                </p:cNvPr>
                <p:cNvPicPr/>
                <p:nvPr/>
              </p:nvPicPr>
              <p:blipFill>
                <a:blip r:embed="rId10"/>
                <a:stretch>
                  <a:fillRect/>
                </a:stretch>
              </p:blipFill>
              <p:spPr>
                <a:xfrm>
                  <a:off x="5848676" y="277725"/>
                  <a:ext cx="2674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BC219C44-59D0-E6CA-A61C-AE5942DF1D66}"/>
                    </a:ext>
                  </a:extLst>
                </p14:cNvPr>
                <p14:cNvContentPartPr/>
                <p14:nvPr/>
              </p14:nvContentPartPr>
              <p14:xfrm>
                <a:off x="5644196" y="295005"/>
                <a:ext cx="78840" cy="19800"/>
              </p14:xfrm>
            </p:contentPart>
          </mc:Choice>
          <mc:Fallback>
            <p:pic>
              <p:nvPicPr>
                <p:cNvPr id="11" name="Ink 10">
                  <a:extLst>
                    <a:ext uri="{FF2B5EF4-FFF2-40B4-BE49-F238E27FC236}">
                      <a16:creationId xmlns:a16="http://schemas.microsoft.com/office/drawing/2014/main" id="{BC219C44-59D0-E6CA-A61C-AE5942DF1D66}"/>
                    </a:ext>
                  </a:extLst>
                </p:cNvPr>
                <p:cNvPicPr/>
                <p:nvPr/>
              </p:nvPicPr>
              <p:blipFill>
                <a:blip r:embed="rId12"/>
                <a:stretch>
                  <a:fillRect/>
                </a:stretch>
              </p:blipFill>
              <p:spPr>
                <a:xfrm>
                  <a:off x="5635196" y="286365"/>
                  <a:ext cx="964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Ink 12">
                  <a:extLst>
                    <a:ext uri="{FF2B5EF4-FFF2-40B4-BE49-F238E27FC236}">
                      <a16:creationId xmlns:a16="http://schemas.microsoft.com/office/drawing/2014/main" id="{5CA65F1C-6B15-48C9-53B6-DF3C96A5F002}"/>
                    </a:ext>
                  </a:extLst>
                </p14:cNvPr>
                <p14:cNvContentPartPr/>
                <p14:nvPr/>
              </p14:nvContentPartPr>
              <p14:xfrm>
                <a:off x="6601436" y="169365"/>
                <a:ext cx="1944720" cy="610200"/>
              </p14:xfrm>
            </p:contentPart>
          </mc:Choice>
          <mc:Fallback>
            <p:pic>
              <p:nvPicPr>
                <p:cNvPr id="13" name="Ink 12">
                  <a:extLst>
                    <a:ext uri="{FF2B5EF4-FFF2-40B4-BE49-F238E27FC236}">
                      <a16:creationId xmlns:a16="http://schemas.microsoft.com/office/drawing/2014/main" id="{5CA65F1C-6B15-48C9-53B6-DF3C96A5F002}"/>
                    </a:ext>
                  </a:extLst>
                </p:cNvPr>
                <p:cNvPicPr/>
                <p:nvPr/>
              </p:nvPicPr>
              <p:blipFill>
                <a:blip r:embed="rId14"/>
                <a:stretch>
                  <a:fillRect/>
                </a:stretch>
              </p:blipFill>
              <p:spPr>
                <a:xfrm>
                  <a:off x="6592796" y="160725"/>
                  <a:ext cx="1962360" cy="627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Ink 13">
                  <a:extLst>
                    <a:ext uri="{FF2B5EF4-FFF2-40B4-BE49-F238E27FC236}">
                      <a16:creationId xmlns:a16="http://schemas.microsoft.com/office/drawing/2014/main" id="{730A5C12-903C-AE16-6F09-4B4BEF2DB68F}"/>
                    </a:ext>
                  </a:extLst>
                </p14:cNvPr>
                <p14:cNvContentPartPr/>
                <p14:nvPr/>
              </p14:nvContentPartPr>
              <p14:xfrm>
                <a:off x="7854596" y="203925"/>
                <a:ext cx="429840" cy="60120"/>
              </p14:xfrm>
            </p:contentPart>
          </mc:Choice>
          <mc:Fallback>
            <p:pic>
              <p:nvPicPr>
                <p:cNvPr id="14" name="Ink 13">
                  <a:extLst>
                    <a:ext uri="{FF2B5EF4-FFF2-40B4-BE49-F238E27FC236}">
                      <a16:creationId xmlns:a16="http://schemas.microsoft.com/office/drawing/2014/main" id="{730A5C12-903C-AE16-6F09-4B4BEF2DB68F}"/>
                    </a:ext>
                  </a:extLst>
                </p:cNvPr>
                <p:cNvPicPr/>
                <p:nvPr/>
              </p:nvPicPr>
              <p:blipFill>
                <a:blip r:embed="rId16"/>
                <a:stretch>
                  <a:fillRect/>
                </a:stretch>
              </p:blipFill>
              <p:spPr>
                <a:xfrm>
                  <a:off x="7845956" y="195285"/>
                  <a:ext cx="4474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Ink 15">
                  <a:extLst>
                    <a:ext uri="{FF2B5EF4-FFF2-40B4-BE49-F238E27FC236}">
                      <a16:creationId xmlns:a16="http://schemas.microsoft.com/office/drawing/2014/main" id="{38AC9930-73A2-07B5-EFC8-E53C282DDD87}"/>
                    </a:ext>
                  </a:extLst>
                </p14:cNvPr>
                <p14:cNvContentPartPr/>
                <p14:nvPr/>
              </p14:nvContentPartPr>
              <p14:xfrm>
                <a:off x="8786276" y="157485"/>
                <a:ext cx="577800" cy="533520"/>
              </p14:xfrm>
            </p:contentPart>
          </mc:Choice>
          <mc:Fallback>
            <p:pic>
              <p:nvPicPr>
                <p:cNvPr id="16" name="Ink 15">
                  <a:extLst>
                    <a:ext uri="{FF2B5EF4-FFF2-40B4-BE49-F238E27FC236}">
                      <a16:creationId xmlns:a16="http://schemas.microsoft.com/office/drawing/2014/main" id="{38AC9930-73A2-07B5-EFC8-E53C282DDD87}"/>
                    </a:ext>
                  </a:extLst>
                </p:cNvPr>
                <p:cNvPicPr/>
                <p:nvPr/>
              </p:nvPicPr>
              <p:blipFill>
                <a:blip r:embed="rId18"/>
                <a:stretch>
                  <a:fillRect/>
                </a:stretch>
              </p:blipFill>
              <p:spPr>
                <a:xfrm>
                  <a:off x="8777276" y="148485"/>
                  <a:ext cx="595440" cy="551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 name="Ink 17">
                  <a:extLst>
                    <a:ext uri="{FF2B5EF4-FFF2-40B4-BE49-F238E27FC236}">
                      <a16:creationId xmlns:a16="http://schemas.microsoft.com/office/drawing/2014/main" id="{2F060928-EF11-F7B4-C429-A4FF40249032}"/>
                    </a:ext>
                  </a:extLst>
                </p14:cNvPr>
                <p14:cNvContentPartPr/>
                <p14:nvPr/>
              </p14:nvContentPartPr>
              <p14:xfrm>
                <a:off x="9656036" y="353685"/>
                <a:ext cx="432720" cy="191160"/>
              </p14:xfrm>
            </p:contentPart>
          </mc:Choice>
          <mc:Fallback>
            <p:pic>
              <p:nvPicPr>
                <p:cNvPr id="18" name="Ink 17">
                  <a:extLst>
                    <a:ext uri="{FF2B5EF4-FFF2-40B4-BE49-F238E27FC236}">
                      <a16:creationId xmlns:a16="http://schemas.microsoft.com/office/drawing/2014/main" id="{2F060928-EF11-F7B4-C429-A4FF40249032}"/>
                    </a:ext>
                  </a:extLst>
                </p:cNvPr>
                <p:cNvPicPr/>
                <p:nvPr/>
              </p:nvPicPr>
              <p:blipFill>
                <a:blip r:embed="rId20"/>
                <a:stretch>
                  <a:fillRect/>
                </a:stretch>
              </p:blipFill>
              <p:spPr>
                <a:xfrm>
                  <a:off x="9647396" y="344685"/>
                  <a:ext cx="4503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Ink 18">
                  <a:extLst>
                    <a:ext uri="{FF2B5EF4-FFF2-40B4-BE49-F238E27FC236}">
                      <a16:creationId xmlns:a16="http://schemas.microsoft.com/office/drawing/2014/main" id="{6785ECC3-EDB3-F642-FD01-0667B5613500}"/>
                    </a:ext>
                  </a:extLst>
                </p14:cNvPr>
                <p14:cNvContentPartPr/>
                <p14:nvPr/>
              </p14:nvContentPartPr>
              <p14:xfrm>
                <a:off x="9868796" y="340005"/>
                <a:ext cx="273600" cy="285480"/>
              </p14:xfrm>
            </p:contentPart>
          </mc:Choice>
          <mc:Fallback>
            <p:pic>
              <p:nvPicPr>
                <p:cNvPr id="19" name="Ink 18">
                  <a:extLst>
                    <a:ext uri="{FF2B5EF4-FFF2-40B4-BE49-F238E27FC236}">
                      <a16:creationId xmlns:a16="http://schemas.microsoft.com/office/drawing/2014/main" id="{6785ECC3-EDB3-F642-FD01-0667B5613500}"/>
                    </a:ext>
                  </a:extLst>
                </p:cNvPr>
                <p:cNvPicPr/>
                <p:nvPr/>
              </p:nvPicPr>
              <p:blipFill>
                <a:blip r:embed="rId22"/>
                <a:stretch>
                  <a:fillRect/>
                </a:stretch>
              </p:blipFill>
              <p:spPr>
                <a:xfrm>
                  <a:off x="9859796" y="331365"/>
                  <a:ext cx="29124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 name="Ink 19">
                  <a:extLst>
                    <a:ext uri="{FF2B5EF4-FFF2-40B4-BE49-F238E27FC236}">
                      <a16:creationId xmlns:a16="http://schemas.microsoft.com/office/drawing/2014/main" id="{583E69A2-2B0A-8002-E4F9-316E07785CA7}"/>
                    </a:ext>
                  </a:extLst>
                </p14:cNvPr>
                <p14:cNvContentPartPr/>
                <p14:nvPr/>
              </p14:nvContentPartPr>
              <p14:xfrm>
                <a:off x="10093796" y="144165"/>
                <a:ext cx="1785240" cy="561960"/>
              </p14:xfrm>
            </p:contentPart>
          </mc:Choice>
          <mc:Fallback>
            <p:pic>
              <p:nvPicPr>
                <p:cNvPr id="20" name="Ink 19">
                  <a:extLst>
                    <a:ext uri="{FF2B5EF4-FFF2-40B4-BE49-F238E27FC236}">
                      <a16:creationId xmlns:a16="http://schemas.microsoft.com/office/drawing/2014/main" id="{583E69A2-2B0A-8002-E4F9-316E07785CA7}"/>
                    </a:ext>
                  </a:extLst>
                </p:cNvPr>
                <p:cNvPicPr/>
                <p:nvPr/>
              </p:nvPicPr>
              <p:blipFill>
                <a:blip r:embed="rId24"/>
                <a:stretch>
                  <a:fillRect/>
                </a:stretch>
              </p:blipFill>
              <p:spPr>
                <a:xfrm>
                  <a:off x="10084796" y="135525"/>
                  <a:ext cx="1802880" cy="579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 name="Ink 20">
                  <a:extLst>
                    <a:ext uri="{FF2B5EF4-FFF2-40B4-BE49-F238E27FC236}">
                      <a16:creationId xmlns:a16="http://schemas.microsoft.com/office/drawing/2014/main" id="{FCDB0B8C-067E-9070-D97E-1DE028076D63}"/>
                    </a:ext>
                  </a:extLst>
                </p14:cNvPr>
                <p14:cNvContentPartPr/>
                <p14:nvPr/>
              </p14:nvContentPartPr>
              <p14:xfrm>
                <a:off x="11412476" y="279525"/>
                <a:ext cx="307800" cy="27360"/>
              </p14:xfrm>
            </p:contentPart>
          </mc:Choice>
          <mc:Fallback>
            <p:pic>
              <p:nvPicPr>
                <p:cNvPr id="21" name="Ink 20">
                  <a:extLst>
                    <a:ext uri="{FF2B5EF4-FFF2-40B4-BE49-F238E27FC236}">
                      <a16:creationId xmlns:a16="http://schemas.microsoft.com/office/drawing/2014/main" id="{FCDB0B8C-067E-9070-D97E-1DE028076D63}"/>
                    </a:ext>
                  </a:extLst>
                </p:cNvPr>
                <p:cNvPicPr/>
                <p:nvPr/>
              </p:nvPicPr>
              <p:blipFill>
                <a:blip r:embed="rId26"/>
                <a:stretch>
                  <a:fillRect/>
                </a:stretch>
              </p:blipFill>
              <p:spPr>
                <a:xfrm>
                  <a:off x="11403836" y="270885"/>
                  <a:ext cx="3254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Ink 21">
                  <a:extLst>
                    <a:ext uri="{FF2B5EF4-FFF2-40B4-BE49-F238E27FC236}">
                      <a16:creationId xmlns:a16="http://schemas.microsoft.com/office/drawing/2014/main" id="{682F1323-A530-F8B2-D3EA-ADA2AF041DCF}"/>
                    </a:ext>
                  </a:extLst>
                </p14:cNvPr>
                <p14:cNvContentPartPr/>
                <p14:nvPr/>
              </p14:nvContentPartPr>
              <p14:xfrm>
                <a:off x="10710116" y="295005"/>
                <a:ext cx="79200" cy="45360"/>
              </p14:xfrm>
            </p:contentPart>
          </mc:Choice>
          <mc:Fallback>
            <p:pic>
              <p:nvPicPr>
                <p:cNvPr id="22" name="Ink 21">
                  <a:extLst>
                    <a:ext uri="{FF2B5EF4-FFF2-40B4-BE49-F238E27FC236}">
                      <a16:creationId xmlns:a16="http://schemas.microsoft.com/office/drawing/2014/main" id="{682F1323-A530-F8B2-D3EA-ADA2AF041DCF}"/>
                    </a:ext>
                  </a:extLst>
                </p:cNvPr>
                <p:cNvPicPr/>
                <p:nvPr/>
              </p:nvPicPr>
              <p:blipFill>
                <a:blip r:embed="rId28"/>
                <a:stretch>
                  <a:fillRect/>
                </a:stretch>
              </p:blipFill>
              <p:spPr>
                <a:xfrm>
                  <a:off x="10701116" y="286365"/>
                  <a:ext cx="96840" cy="63000"/>
                </a:xfrm>
                <a:prstGeom prst="rect">
                  <a:avLst/>
                </a:prstGeom>
              </p:spPr>
            </p:pic>
          </mc:Fallback>
        </mc:AlternateContent>
      </p:grpSp>
      <p:grpSp>
        <p:nvGrpSpPr>
          <p:cNvPr id="65" name="Group 64">
            <a:extLst>
              <a:ext uri="{FF2B5EF4-FFF2-40B4-BE49-F238E27FC236}">
                <a16:creationId xmlns:a16="http://schemas.microsoft.com/office/drawing/2014/main" id="{CDCA7814-7AAA-BDC4-7C0F-2B703D198B41}"/>
              </a:ext>
            </a:extLst>
          </p:cNvPr>
          <p:cNvGrpSpPr/>
          <p:nvPr/>
        </p:nvGrpSpPr>
        <p:grpSpPr>
          <a:xfrm>
            <a:off x="168596" y="1039485"/>
            <a:ext cx="4971240" cy="1983960"/>
            <a:chOff x="168596" y="1039485"/>
            <a:chExt cx="4971240" cy="1983960"/>
          </a:xfrm>
        </p:grpSpPr>
        <mc:AlternateContent xmlns:mc="http://schemas.openxmlformats.org/markup-compatibility/2006">
          <mc:Choice xmlns:p14="http://schemas.microsoft.com/office/powerpoint/2010/main" Requires="p14">
            <p:contentPart p14:bwMode="auto" r:id="rId29">
              <p14:nvContentPartPr>
                <p14:cNvPr id="24" name="Ink 23">
                  <a:extLst>
                    <a:ext uri="{FF2B5EF4-FFF2-40B4-BE49-F238E27FC236}">
                      <a16:creationId xmlns:a16="http://schemas.microsoft.com/office/drawing/2014/main" id="{87346973-6E30-135B-C656-3955794E33E3}"/>
                    </a:ext>
                  </a:extLst>
                </p14:cNvPr>
                <p14:cNvContentPartPr/>
                <p14:nvPr/>
              </p14:nvContentPartPr>
              <p14:xfrm>
                <a:off x="458036" y="1421085"/>
                <a:ext cx="43200" cy="212760"/>
              </p14:xfrm>
            </p:contentPart>
          </mc:Choice>
          <mc:Fallback>
            <p:pic>
              <p:nvPicPr>
                <p:cNvPr id="24" name="Ink 23">
                  <a:extLst>
                    <a:ext uri="{FF2B5EF4-FFF2-40B4-BE49-F238E27FC236}">
                      <a16:creationId xmlns:a16="http://schemas.microsoft.com/office/drawing/2014/main" id="{87346973-6E30-135B-C656-3955794E33E3}"/>
                    </a:ext>
                  </a:extLst>
                </p:cNvPr>
                <p:cNvPicPr/>
                <p:nvPr/>
              </p:nvPicPr>
              <p:blipFill>
                <a:blip r:embed="rId30"/>
                <a:stretch>
                  <a:fillRect/>
                </a:stretch>
              </p:blipFill>
              <p:spPr>
                <a:xfrm>
                  <a:off x="449396" y="1412085"/>
                  <a:ext cx="608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 name="Ink 24">
                  <a:extLst>
                    <a:ext uri="{FF2B5EF4-FFF2-40B4-BE49-F238E27FC236}">
                      <a16:creationId xmlns:a16="http://schemas.microsoft.com/office/drawing/2014/main" id="{186F7703-18C0-F1A7-8C26-5294463A1737}"/>
                    </a:ext>
                  </a:extLst>
                </p14:cNvPr>
                <p14:cNvContentPartPr/>
                <p14:nvPr/>
              </p14:nvContentPartPr>
              <p14:xfrm>
                <a:off x="411956" y="1447005"/>
                <a:ext cx="143640" cy="19080"/>
              </p14:xfrm>
            </p:contentPart>
          </mc:Choice>
          <mc:Fallback>
            <p:pic>
              <p:nvPicPr>
                <p:cNvPr id="25" name="Ink 24">
                  <a:extLst>
                    <a:ext uri="{FF2B5EF4-FFF2-40B4-BE49-F238E27FC236}">
                      <a16:creationId xmlns:a16="http://schemas.microsoft.com/office/drawing/2014/main" id="{186F7703-18C0-F1A7-8C26-5294463A1737}"/>
                    </a:ext>
                  </a:extLst>
                </p:cNvPr>
                <p:cNvPicPr/>
                <p:nvPr/>
              </p:nvPicPr>
              <p:blipFill>
                <a:blip r:embed="rId32"/>
                <a:stretch>
                  <a:fillRect/>
                </a:stretch>
              </p:blipFill>
              <p:spPr>
                <a:xfrm>
                  <a:off x="402956" y="1438365"/>
                  <a:ext cx="1612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Ink 26">
                  <a:extLst>
                    <a:ext uri="{FF2B5EF4-FFF2-40B4-BE49-F238E27FC236}">
                      <a16:creationId xmlns:a16="http://schemas.microsoft.com/office/drawing/2014/main" id="{A6478F0F-BBEA-9106-AF2C-3BEA4AF272C2}"/>
                    </a:ext>
                  </a:extLst>
                </p14:cNvPr>
                <p14:cNvContentPartPr/>
                <p14:nvPr/>
              </p14:nvContentPartPr>
              <p14:xfrm>
                <a:off x="408716" y="1654725"/>
                <a:ext cx="142200" cy="48600"/>
              </p14:xfrm>
            </p:contentPart>
          </mc:Choice>
          <mc:Fallback>
            <p:pic>
              <p:nvPicPr>
                <p:cNvPr id="27" name="Ink 26">
                  <a:extLst>
                    <a:ext uri="{FF2B5EF4-FFF2-40B4-BE49-F238E27FC236}">
                      <a16:creationId xmlns:a16="http://schemas.microsoft.com/office/drawing/2014/main" id="{A6478F0F-BBEA-9106-AF2C-3BEA4AF272C2}"/>
                    </a:ext>
                  </a:extLst>
                </p:cNvPr>
                <p:cNvPicPr/>
                <p:nvPr/>
              </p:nvPicPr>
              <p:blipFill>
                <a:blip r:embed="rId34"/>
                <a:stretch>
                  <a:fillRect/>
                </a:stretch>
              </p:blipFill>
              <p:spPr>
                <a:xfrm>
                  <a:off x="400076" y="1646085"/>
                  <a:ext cx="1598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8" name="Ink 27">
                  <a:extLst>
                    <a:ext uri="{FF2B5EF4-FFF2-40B4-BE49-F238E27FC236}">
                      <a16:creationId xmlns:a16="http://schemas.microsoft.com/office/drawing/2014/main" id="{DB5531BF-BB8D-BFA5-4499-1F9D08FD668A}"/>
                    </a:ext>
                  </a:extLst>
                </p14:cNvPr>
                <p14:cNvContentPartPr/>
                <p14:nvPr/>
              </p14:nvContentPartPr>
              <p14:xfrm>
                <a:off x="583676" y="1567965"/>
                <a:ext cx="240120" cy="126720"/>
              </p14:xfrm>
            </p:contentPart>
          </mc:Choice>
          <mc:Fallback>
            <p:pic>
              <p:nvPicPr>
                <p:cNvPr id="28" name="Ink 27">
                  <a:extLst>
                    <a:ext uri="{FF2B5EF4-FFF2-40B4-BE49-F238E27FC236}">
                      <a16:creationId xmlns:a16="http://schemas.microsoft.com/office/drawing/2014/main" id="{DB5531BF-BB8D-BFA5-4499-1F9D08FD668A}"/>
                    </a:ext>
                  </a:extLst>
                </p:cNvPr>
                <p:cNvPicPr/>
                <p:nvPr/>
              </p:nvPicPr>
              <p:blipFill>
                <a:blip r:embed="rId36"/>
                <a:stretch>
                  <a:fillRect/>
                </a:stretch>
              </p:blipFill>
              <p:spPr>
                <a:xfrm>
                  <a:off x="574676" y="1559325"/>
                  <a:ext cx="2577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0" name="Ink 29">
                  <a:extLst>
                    <a:ext uri="{FF2B5EF4-FFF2-40B4-BE49-F238E27FC236}">
                      <a16:creationId xmlns:a16="http://schemas.microsoft.com/office/drawing/2014/main" id="{B48E92D6-89A8-8A0F-1109-4B418997BBA9}"/>
                    </a:ext>
                  </a:extLst>
                </p14:cNvPr>
                <p14:cNvContentPartPr/>
                <p14:nvPr/>
              </p14:nvContentPartPr>
              <p14:xfrm>
                <a:off x="1001636" y="1227405"/>
                <a:ext cx="455760" cy="446400"/>
              </p14:xfrm>
            </p:contentPart>
          </mc:Choice>
          <mc:Fallback>
            <p:pic>
              <p:nvPicPr>
                <p:cNvPr id="30" name="Ink 29">
                  <a:extLst>
                    <a:ext uri="{FF2B5EF4-FFF2-40B4-BE49-F238E27FC236}">
                      <a16:creationId xmlns:a16="http://schemas.microsoft.com/office/drawing/2014/main" id="{B48E92D6-89A8-8A0F-1109-4B418997BBA9}"/>
                    </a:ext>
                  </a:extLst>
                </p:cNvPr>
                <p:cNvPicPr/>
                <p:nvPr/>
              </p:nvPicPr>
              <p:blipFill>
                <a:blip r:embed="rId38"/>
                <a:stretch>
                  <a:fillRect/>
                </a:stretch>
              </p:blipFill>
              <p:spPr>
                <a:xfrm>
                  <a:off x="992636" y="1218765"/>
                  <a:ext cx="473400" cy="464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1" name="Ink 30">
                  <a:extLst>
                    <a:ext uri="{FF2B5EF4-FFF2-40B4-BE49-F238E27FC236}">
                      <a16:creationId xmlns:a16="http://schemas.microsoft.com/office/drawing/2014/main" id="{FA4AAF79-D859-56AD-6DA6-8D0D5F67CC4E}"/>
                    </a:ext>
                  </a:extLst>
                </p14:cNvPr>
                <p14:cNvContentPartPr/>
                <p14:nvPr/>
              </p14:nvContentPartPr>
              <p14:xfrm>
                <a:off x="1346156" y="1466085"/>
                <a:ext cx="360" cy="360"/>
              </p14:xfrm>
            </p:contentPart>
          </mc:Choice>
          <mc:Fallback>
            <p:pic>
              <p:nvPicPr>
                <p:cNvPr id="31" name="Ink 30">
                  <a:extLst>
                    <a:ext uri="{FF2B5EF4-FFF2-40B4-BE49-F238E27FC236}">
                      <a16:creationId xmlns:a16="http://schemas.microsoft.com/office/drawing/2014/main" id="{FA4AAF79-D859-56AD-6DA6-8D0D5F67CC4E}"/>
                    </a:ext>
                  </a:extLst>
                </p:cNvPr>
                <p:cNvPicPr/>
                <p:nvPr/>
              </p:nvPicPr>
              <p:blipFill>
                <a:blip r:embed="rId40"/>
                <a:stretch>
                  <a:fillRect/>
                </a:stretch>
              </p:blipFill>
              <p:spPr>
                <a:xfrm>
                  <a:off x="1337516" y="145708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2" name="Ink 31">
                  <a:extLst>
                    <a:ext uri="{FF2B5EF4-FFF2-40B4-BE49-F238E27FC236}">
                      <a16:creationId xmlns:a16="http://schemas.microsoft.com/office/drawing/2014/main" id="{6D957309-F5BA-526C-1EE7-10373891C0D8}"/>
                    </a:ext>
                  </a:extLst>
                </p14:cNvPr>
                <p14:cNvContentPartPr/>
                <p14:nvPr/>
              </p14:nvContentPartPr>
              <p14:xfrm>
                <a:off x="978236" y="1463925"/>
                <a:ext cx="276480" cy="51120"/>
              </p14:xfrm>
            </p:contentPart>
          </mc:Choice>
          <mc:Fallback>
            <p:pic>
              <p:nvPicPr>
                <p:cNvPr id="32" name="Ink 31">
                  <a:extLst>
                    <a:ext uri="{FF2B5EF4-FFF2-40B4-BE49-F238E27FC236}">
                      <a16:creationId xmlns:a16="http://schemas.microsoft.com/office/drawing/2014/main" id="{6D957309-F5BA-526C-1EE7-10373891C0D8}"/>
                    </a:ext>
                  </a:extLst>
                </p:cNvPr>
                <p:cNvPicPr/>
                <p:nvPr/>
              </p:nvPicPr>
              <p:blipFill>
                <a:blip r:embed="rId42"/>
                <a:stretch>
                  <a:fillRect/>
                </a:stretch>
              </p:blipFill>
              <p:spPr>
                <a:xfrm>
                  <a:off x="969596" y="1454925"/>
                  <a:ext cx="2941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3" name="Ink 32">
                  <a:extLst>
                    <a:ext uri="{FF2B5EF4-FFF2-40B4-BE49-F238E27FC236}">
                      <a16:creationId xmlns:a16="http://schemas.microsoft.com/office/drawing/2014/main" id="{DD3D3E4B-D209-AA07-85AA-2A4DC6B2338C}"/>
                    </a:ext>
                  </a:extLst>
                </p14:cNvPr>
                <p14:cNvContentPartPr/>
                <p14:nvPr/>
              </p14:nvContentPartPr>
              <p14:xfrm>
                <a:off x="1646036" y="1169085"/>
                <a:ext cx="1394640" cy="671400"/>
              </p14:xfrm>
            </p:contentPart>
          </mc:Choice>
          <mc:Fallback>
            <p:pic>
              <p:nvPicPr>
                <p:cNvPr id="33" name="Ink 32">
                  <a:extLst>
                    <a:ext uri="{FF2B5EF4-FFF2-40B4-BE49-F238E27FC236}">
                      <a16:creationId xmlns:a16="http://schemas.microsoft.com/office/drawing/2014/main" id="{DD3D3E4B-D209-AA07-85AA-2A4DC6B2338C}"/>
                    </a:ext>
                  </a:extLst>
                </p:cNvPr>
                <p:cNvPicPr/>
                <p:nvPr/>
              </p:nvPicPr>
              <p:blipFill>
                <a:blip r:embed="rId44"/>
                <a:stretch>
                  <a:fillRect/>
                </a:stretch>
              </p:blipFill>
              <p:spPr>
                <a:xfrm>
                  <a:off x="1637036" y="1160445"/>
                  <a:ext cx="1412280" cy="689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4" name="Ink 33">
                  <a:extLst>
                    <a:ext uri="{FF2B5EF4-FFF2-40B4-BE49-F238E27FC236}">
                      <a16:creationId xmlns:a16="http://schemas.microsoft.com/office/drawing/2014/main" id="{1834CA81-AB08-8D7F-C885-E0EA442E9AF7}"/>
                    </a:ext>
                  </a:extLst>
                </p14:cNvPr>
                <p14:cNvContentPartPr/>
                <p14:nvPr/>
              </p14:nvContentPartPr>
              <p14:xfrm>
                <a:off x="2445956" y="1292565"/>
                <a:ext cx="401400" cy="73080"/>
              </p14:xfrm>
            </p:contentPart>
          </mc:Choice>
          <mc:Fallback>
            <p:pic>
              <p:nvPicPr>
                <p:cNvPr id="34" name="Ink 33">
                  <a:extLst>
                    <a:ext uri="{FF2B5EF4-FFF2-40B4-BE49-F238E27FC236}">
                      <a16:creationId xmlns:a16="http://schemas.microsoft.com/office/drawing/2014/main" id="{1834CA81-AB08-8D7F-C885-E0EA442E9AF7}"/>
                    </a:ext>
                  </a:extLst>
                </p:cNvPr>
                <p:cNvPicPr/>
                <p:nvPr/>
              </p:nvPicPr>
              <p:blipFill>
                <a:blip r:embed="rId46"/>
                <a:stretch>
                  <a:fillRect/>
                </a:stretch>
              </p:blipFill>
              <p:spPr>
                <a:xfrm>
                  <a:off x="2437316" y="1283925"/>
                  <a:ext cx="4190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6" name="Ink 35">
                  <a:extLst>
                    <a:ext uri="{FF2B5EF4-FFF2-40B4-BE49-F238E27FC236}">
                      <a16:creationId xmlns:a16="http://schemas.microsoft.com/office/drawing/2014/main" id="{7FD66702-DB1D-5745-B227-42F7159D7EDC}"/>
                    </a:ext>
                  </a:extLst>
                </p14:cNvPr>
                <p14:cNvContentPartPr/>
                <p14:nvPr/>
              </p14:nvContentPartPr>
              <p14:xfrm>
                <a:off x="3205916" y="1592805"/>
                <a:ext cx="60480" cy="126000"/>
              </p14:xfrm>
            </p:contentPart>
          </mc:Choice>
          <mc:Fallback>
            <p:pic>
              <p:nvPicPr>
                <p:cNvPr id="36" name="Ink 35">
                  <a:extLst>
                    <a:ext uri="{FF2B5EF4-FFF2-40B4-BE49-F238E27FC236}">
                      <a16:creationId xmlns:a16="http://schemas.microsoft.com/office/drawing/2014/main" id="{7FD66702-DB1D-5745-B227-42F7159D7EDC}"/>
                    </a:ext>
                  </a:extLst>
                </p:cNvPr>
                <p:cNvPicPr/>
                <p:nvPr/>
              </p:nvPicPr>
              <p:blipFill>
                <a:blip r:embed="rId48"/>
                <a:stretch>
                  <a:fillRect/>
                </a:stretch>
              </p:blipFill>
              <p:spPr>
                <a:xfrm>
                  <a:off x="3196916" y="1584165"/>
                  <a:ext cx="781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7" name="Ink 36">
                  <a:extLst>
                    <a:ext uri="{FF2B5EF4-FFF2-40B4-BE49-F238E27FC236}">
                      <a16:creationId xmlns:a16="http://schemas.microsoft.com/office/drawing/2014/main" id="{2BE6897A-79C0-E438-2CA6-1D7A973256C2}"/>
                    </a:ext>
                  </a:extLst>
                </p14:cNvPr>
                <p14:cNvContentPartPr/>
                <p14:nvPr/>
              </p14:nvContentPartPr>
              <p14:xfrm>
                <a:off x="3444236" y="1039485"/>
                <a:ext cx="1522800" cy="718920"/>
              </p14:xfrm>
            </p:contentPart>
          </mc:Choice>
          <mc:Fallback>
            <p:pic>
              <p:nvPicPr>
                <p:cNvPr id="37" name="Ink 36">
                  <a:extLst>
                    <a:ext uri="{FF2B5EF4-FFF2-40B4-BE49-F238E27FC236}">
                      <a16:creationId xmlns:a16="http://schemas.microsoft.com/office/drawing/2014/main" id="{2BE6897A-79C0-E438-2CA6-1D7A973256C2}"/>
                    </a:ext>
                  </a:extLst>
                </p:cNvPr>
                <p:cNvPicPr/>
                <p:nvPr/>
              </p:nvPicPr>
              <p:blipFill>
                <a:blip r:embed="rId50"/>
                <a:stretch>
                  <a:fillRect/>
                </a:stretch>
              </p:blipFill>
              <p:spPr>
                <a:xfrm>
                  <a:off x="3435596" y="1030485"/>
                  <a:ext cx="1540440" cy="736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9" name="Ink 38">
                  <a:extLst>
                    <a:ext uri="{FF2B5EF4-FFF2-40B4-BE49-F238E27FC236}">
                      <a16:creationId xmlns:a16="http://schemas.microsoft.com/office/drawing/2014/main" id="{6FCDE103-B85F-9FDC-7886-0CD37CFF8F51}"/>
                    </a:ext>
                  </a:extLst>
                </p14:cNvPr>
                <p14:cNvContentPartPr/>
                <p14:nvPr/>
              </p14:nvContentPartPr>
              <p14:xfrm>
                <a:off x="267956" y="2111565"/>
                <a:ext cx="344160" cy="209520"/>
              </p14:xfrm>
            </p:contentPart>
          </mc:Choice>
          <mc:Fallback>
            <p:pic>
              <p:nvPicPr>
                <p:cNvPr id="39" name="Ink 38">
                  <a:extLst>
                    <a:ext uri="{FF2B5EF4-FFF2-40B4-BE49-F238E27FC236}">
                      <a16:creationId xmlns:a16="http://schemas.microsoft.com/office/drawing/2014/main" id="{6FCDE103-B85F-9FDC-7886-0CD37CFF8F51}"/>
                    </a:ext>
                  </a:extLst>
                </p:cNvPr>
                <p:cNvPicPr/>
                <p:nvPr/>
              </p:nvPicPr>
              <p:blipFill>
                <a:blip r:embed="rId52"/>
                <a:stretch>
                  <a:fillRect/>
                </a:stretch>
              </p:blipFill>
              <p:spPr>
                <a:xfrm>
                  <a:off x="259316" y="2102565"/>
                  <a:ext cx="3618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0" name="Ink 39">
                  <a:extLst>
                    <a:ext uri="{FF2B5EF4-FFF2-40B4-BE49-F238E27FC236}">
                      <a16:creationId xmlns:a16="http://schemas.microsoft.com/office/drawing/2014/main" id="{F372C92B-BC78-AA18-4FBC-D157A2954F65}"/>
                    </a:ext>
                  </a:extLst>
                </p14:cNvPr>
                <p14:cNvContentPartPr/>
                <p14:nvPr/>
              </p14:nvContentPartPr>
              <p14:xfrm>
                <a:off x="410156" y="2022285"/>
                <a:ext cx="360" cy="360"/>
              </p14:xfrm>
            </p:contentPart>
          </mc:Choice>
          <mc:Fallback>
            <p:pic>
              <p:nvPicPr>
                <p:cNvPr id="40" name="Ink 39">
                  <a:extLst>
                    <a:ext uri="{FF2B5EF4-FFF2-40B4-BE49-F238E27FC236}">
                      <a16:creationId xmlns:a16="http://schemas.microsoft.com/office/drawing/2014/main" id="{F372C92B-BC78-AA18-4FBC-D157A2954F65}"/>
                    </a:ext>
                  </a:extLst>
                </p:cNvPr>
                <p:cNvPicPr/>
                <p:nvPr/>
              </p:nvPicPr>
              <p:blipFill>
                <a:blip r:embed="rId40"/>
                <a:stretch>
                  <a:fillRect/>
                </a:stretch>
              </p:blipFill>
              <p:spPr>
                <a:xfrm>
                  <a:off x="401516" y="201364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2" name="Ink 41">
                  <a:extLst>
                    <a:ext uri="{FF2B5EF4-FFF2-40B4-BE49-F238E27FC236}">
                      <a16:creationId xmlns:a16="http://schemas.microsoft.com/office/drawing/2014/main" id="{6FD6CDD9-5CCA-2038-43DD-38AD33E6C3C5}"/>
                    </a:ext>
                  </a:extLst>
                </p14:cNvPr>
                <p14:cNvContentPartPr/>
                <p14:nvPr/>
              </p14:nvContentPartPr>
              <p14:xfrm>
                <a:off x="855116" y="1800885"/>
                <a:ext cx="2392560" cy="613440"/>
              </p14:xfrm>
            </p:contentPart>
          </mc:Choice>
          <mc:Fallback>
            <p:pic>
              <p:nvPicPr>
                <p:cNvPr id="42" name="Ink 41">
                  <a:extLst>
                    <a:ext uri="{FF2B5EF4-FFF2-40B4-BE49-F238E27FC236}">
                      <a16:creationId xmlns:a16="http://schemas.microsoft.com/office/drawing/2014/main" id="{6FD6CDD9-5CCA-2038-43DD-38AD33E6C3C5}"/>
                    </a:ext>
                  </a:extLst>
                </p:cNvPr>
                <p:cNvPicPr/>
                <p:nvPr/>
              </p:nvPicPr>
              <p:blipFill>
                <a:blip r:embed="rId55"/>
                <a:stretch>
                  <a:fillRect/>
                </a:stretch>
              </p:blipFill>
              <p:spPr>
                <a:xfrm>
                  <a:off x="846116" y="1791885"/>
                  <a:ext cx="2410200" cy="631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3" name="Ink 42">
                  <a:extLst>
                    <a:ext uri="{FF2B5EF4-FFF2-40B4-BE49-F238E27FC236}">
                      <a16:creationId xmlns:a16="http://schemas.microsoft.com/office/drawing/2014/main" id="{220DAE26-D7FA-846A-F404-1C1595849547}"/>
                    </a:ext>
                  </a:extLst>
                </p14:cNvPr>
                <p14:cNvContentPartPr/>
                <p14:nvPr/>
              </p14:nvContentPartPr>
              <p14:xfrm>
                <a:off x="2728916" y="2018685"/>
                <a:ext cx="360" cy="360"/>
              </p14:xfrm>
            </p:contentPart>
          </mc:Choice>
          <mc:Fallback>
            <p:pic>
              <p:nvPicPr>
                <p:cNvPr id="43" name="Ink 42">
                  <a:extLst>
                    <a:ext uri="{FF2B5EF4-FFF2-40B4-BE49-F238E27FC236}">
                      <a16:creationId xmlns:a16="http://schemas.microsoft.com/office/drawing/2014/main" id="{220DAE26-D7FA-846A-F404-1C1595849547}"/>
                    </a:ext>
                  </a:extLst>
                </p:cNvPr>
                <p:cNvPicPr/>
                <p:nvPr/>
              </p:nvPicPr>
              <p:blipFill>
                <a:blip r:embed="rId40"/>
                <a:stretch>
                  <a:fillRect/>
                </a:stretch>
              </p:blipFill>
              <p:spPr>
                <a:xfrm>
                  <a:off x="2720276" y="201004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4" name="Ink 43">
                  <a:extLst>
                    <a:ext uri="{FF2B5EF4-FFF2-40B4-BE49-F238E27FC236}">
                      <a16:creationId xmlns:a16="http://schemas.microsoft.com/office/drawing/2014/main" id="{FF3E80EA-D77B-83D7-66E9-24C22AC31A1A}"/>
                    </a:ext>
                  </a:extLst>
                </p14:cNvPr>
                <p14:cNvContentPartPr/>
                <p14:nvPr/>
              </p14:nvContentPartPr>
              <p14:xfrm>
                <a:off x="878876" y="1950645"/>
                <a:ext cx="26640" cy="26640"/>
              </p14:xfrm>
            </p:contentPart>
          </mc:Choice>
          <mc:Fallback>
            <p:pic>
              <p:nvPicPr>
                <p:cNvPr id="44" name="Ink 43">
                  <a:extLst>
                    <a:ext uri="{FF2B5EF4-FFF2-40B4-BE49-F238E27FC236}">
                      <a16:creationId xmlns:a16="http://schemas.microsoft.com/office/drawing/2014/main" id="{FF3E80EA-D77B-83D7-66E9-24C22AC31A1A}"/>
                    </a:ext>
                  </a:extLst>
                </p:cNvPr>
                <p:cNvPicPr/>
                <p:nvPr/>
              </p:nvPicPr>
              <p:blipFill>
                <a:blip r:embed="rId58"/>
                <a:stretch>
                  <a:fillRect/>
                </a:stretch>
              </p:blipFill>
              <p:spPr>
                <a:xfrm>
                  <a:off x="870236" y="1941645"/>
                  <a:ext cx="442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6" name="Ink 45">
                  <a:extLst>
                    <a:ext uri="{FF2B5EF4-FFF2-40B4-BE49-F238E27FC236}">
                      <a16:creationId xmlns:a16="http://schemas.microsoft.com/office/drawing/2014/main" id="{2617DB3E-BF00-495A-16B1-54E66AA91527}"/>
                    </a:ext>
                  </a:extLst>
                </p14:cNvPr>
                <p14:cNvContentPartPr/>
                <p14:nvPr/>
              </p14:nvContentPartPr>
              <p14:xfrm>
                <a:off x="2767076" y="1981245"/>
                <a:ext cx="18000" cy="24120"/>
              </p14:xfrm>
            </p:contentPart>
          </mc:Choice>
          <mc:Fallback>
            <p:pic>
              <p:nvPicPr>
                <p:cNvPr id="46" name="Ink 45">
                  <a:extLst>
                    <a:ext uri="{FF2B5EF4-FFF2-40B4-BE49-F238E27FC236}">
                      <a16:creationId xmlns:a16="http://schemas.microsoft.com/office/drawing/2014/main" id="{2617DB3E-BF00-495A-16B1-54E66AA91527}"/>
                    </a:ext>
                  </a:extLst>
                </p:cNvPr>
                <p:cNvPicPr/>
                <p:nvPr/>
              </p:nvPicPr>
              <p:blipFill>
                <a:blip r:embed="rId60"/>
                <a:stretch>
                  <a:fillRect/>
                </a:stretch>
              </p:blipFill>
              <p:spPr>
                <a:xfrm>
                  <a:off x="2758436" y="1972245"/>
                  <a:ext cx="356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8" name="Ink 47">
                  <a:extLst>
                    <a:ext uri="{FF2B5EF4-FFF2-40B4-BE49-F238E27FC236}">
                      <a16:creationId xmlns:a16="http://schemas.microsoft.com/office/drawing/2014/main" id="{93167C8E-98A0-2DEA-DD18-D6916403AD25}"/>
                    </a:ext>
                  </a:extLst>
                </p14:cNvPr>
                <p14:cNvContentPartPr/>
                <p14:nvPr/>
              </p14:nvContentPartPr>
              <p14:xfrm>
                <a:off x="3276836" y="2235045"/>
                <a:ext cx="106920" cy="103680"/>
              </p14:xfrm>
            </p:contentPart>
          </mc:Choice>
          <mc:Fallback>
            <p:pic>
              <p:nvPicPr>
                <p:cNvPr id="48" name="Ink 47">
                  <a:extLst>
                    <a:ext uri="{FF2B5EF4-FFF2-40B4-BE49-F238E27FC236}">
                      <a16:creationId xmlns:a16="http://schemas.microsoft.com/office/drawing/2014/main" id="{93167C8E-98A0-2DEA-DD18-D6916403AD25}"/>
                    </a:ext>
                  </a:extLst>
                </p:cNvPr>
                <p:cNvPicPr/>
                <p:nvPr/>
              </p:nvPicPr>
              <p:blipFill>
                <a:blip r:embed="rId62"/>
                <a:stretch>
                  <a:fillRect/>
                </a:stretch>
              </p:blipFill>
              <p:spPr>
                <a:xfrm>
                  <a:off x="3267836" y="2226045"/>
                  <a:ext cx="1245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9" name="Ink 48">
                  <a:extLst>
                    <a:ext uri="{FF2B5EF4-FFF2-40B4-BE49-F238E27FC236}">
                      <a16:creationId xmlns:a16="http://schemas.microsoft.com/office/drawing/2014/main" id="{5A661C59-17BD-CAFE-46B7-339F845AA81B}"/>
                    </a:ext>
                  </a:extLst>
                </p14:cNvPr>
                <p14:cNvContentPartPr/>
                <p14:nvPr/>
              </p14:nvContentPartPr>
              <p14:xfrm>
                <a:off x="3694436" y="1925085"/>
                <a:ext cx="441360" cy="250200"/>
              </p14:xfrm>
            </p:contentPart>
          </mc:Choice>
          <mc:Fallback>
            <p:pic>
              <p:nvPicPr>
                <p:cNvPr id="49" name="Ink 48">
                  <a:extLst>
                    <a:ext uri="{FF2B5EF4-FFF2-40B4-BE49-F238E27FC236}">
                      <a16:creationId xmlns:a16="http://schemas.microsoft.com/office/drawing/2014/main" id="{5A661C59-17BD-CAFE-46B7-339F845AA81B}"/>
                    </a:ext>
                  </a:extLst>
                </p:cNvPr>
                <p:cNvPicPr/>
                <p:nvPr/>
              </p:nvPicPr>
              <p:blipFill>
                <a:blip r:embed="rId64"/>
                <a:stretch>
                  <a:fillRect/>
                </a:stretch>
              </p:blipFill>
              <p:spPr>
                <a:xfrm>
                  <a:off x="3685796" y="1916085"/>
                  <a:ext cx="45900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1" name="Ink 50">
                  <a:extLst>
                    <a:ext uri="{FF2B5EF4-FFF2-40B4-BE49-F238E27FC236}">
                      <a16:creationId xmlns:a16="http://schemas.microsoft.com/office/drawing/2014/main" id="{73F685E1-925C-3D10-AC80-80456D6E6511}"/>
                    </a:ext>
                  </a:extLst>
                </p14:cNvPr>
                <p14:cNvContentPartPr/>
                <p14:nvPr/>
              </p14:nvContentPartPr>
              <p14:xfrm>
                <a:off x="4370876" y="1988085"/>
                <a:ext cx="444960" cy="147960"/>
              </p14:xfrm>
            </p:contentPart>
          </mc:Choice>
          <mc:Fallback>
            <p:pic>
              <p:nvPicPr>
                <p:cNvPr id="51" name="Ink 50">
                  <a:extLst>
                    <a:ext uri="{FF2B5EF4-FFF2-40B4-BE49-F238E27FC236}">
                      <a16:creationId xmlns:a16="http://schemas.microsoft.com/office/drawing/2014/main" id="{73F685E1-925C-3D10-AC80-80456D6E6511}"/>
                    </a:ext>
                  </a:extLst>
                </p:cNvPr>
                <p:cNvPicPr/>
                <p:nvPr/>
              </p:nvPicPr>
              <p:blipFill>
                <a:blip r:embed="rId66"/>
                <a:stretch>
                  <a:fillRect/>
                </a:stretch>
              </p:blipFill>
              <p:spPr>
                <a:xfrm>
                  <a:off x="4361876" y="1979445"/>
                  <a:ext cx="4626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2" name="Ink 51">
                  <a:extLst>
                    <a:ext uri="{FF2B5EF4-FFF2-40B4-BE49-F238E27FC236}">
                      <a16:creationId xmlns:a16="http://schemas.microsoft.com/office/drawing/2014/main" id="{81A5CBDB-71ED-4505-AE9B-6C8CCCA14E25}"/>
                    </a:ext>
                  </a:extLst>
                </p14:cNvPr>
                <p14:cNvContentPartPr/>
                <p14:nvPr/>
              </p14:nvContentPartPr>
              <p14:xfrm>
                <a:off x="168596" y="2473725"/>
                <a:ext cx="1668600" cy="549720"/>
              </p14:xfrm>
            </p:contentPart>
          </mc:Choice>
          <mc:Fallback>
            <p:pic>
              <p:nvPicPr>
                <p:cNvPr id="52" name="Ink 51">
                  <a:extLst>
                    <a:ext uri="{FF2B5EF4-FFF2-40B4-BE49-F238E27FC236}">
                      <a16:creationId xmlns:a16="http://schemas.microsoft.com/office/drawing/2014/main" id="{81A5CBDB-71ED-4505-AE9B-6C8CCCA14E25}"/>
                    </a:ext>
                  </a:extLst>
                </p:cNvPr>
                <p:cNvPicPr/>
                <p:nvPr/>
              </p:nvPicPr>
              <p:blipFill>
                <a:blip r:embed="rId68"/>
                <a:stretch>
                  <a:fillRect/>
                </a:stretch>
              </p:blipFill>
              <p:spPr>
                <a:xfrm>
                  <a:off x="159956" y="2464725"/>
                  <a:ext cx="1686240" cy="5673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3" name="Ink 52">
                  <a:extLst>
                    <a:ext uri="{FF2B5EF4-FFF2-40B4-BE49-F238E27FC236}">
                      <a16:creationId xmlns:a16="http://schemas.microsoft.com/office/drawing/2014/main" id="{A322C388-5F71-7882-4268-AD565871D946}"/>
                    </a:ext>
                  </a:extLst>
                </p14:cNvPr>
                <p14:cNvContentPartPr/>
                <p14:nvPr/>
              </p14:nvContentPartPr>
              <p14:xfrm>
                <a:off x="1312676" y="2600805"/>
                <a:ext cx="256320" cy="36720"/>
              </p14:xfrm>
            </p:contentPart>
          </mc:Choice>
          <mc:Fallback>
            <p:pic>
              <p:nvPicPr>
                <p:cNvPr id="53" name="Ink 52">
                  <a:extLst>
                    <a:ext uri="{FF2B5EF4-FFF2-40B4-BE49-F238E27FC236}">
                      <a16:creationId xmlns:a16="http://schemas.microsoft.com/office/drawing/2014/main" id="{A322C388-5F71-7882-4268-AD565871D946}"/>
                    </a:ext>
                  </a:extLst>
                </p:cNvPr>
                <p:cNvPicPr/>
                <p:nvPr/>
              </p:nvPicPr>
              <p:blipFill>
                <a:blip r:embed="rId70"/>
                <a:stretch>
                  <a:fillRect/>
                </a:stretch>
              </p:blipFill>
              <p:spPr>
                <a:xfrm>
                  <a:off x="1304036" y="2591805"/>
                  <a:ext cx="2739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4" name="Ink 53">
                  <a:extLst>
                    <a:ext uri="{FF2B5EF4-FFF2-40B4-BE49-F238E27FC236}">
                      <a16:creationId xmlns:a16="http://schemas.microsoft.com/office/drawing/2014/main" id="{48CDAC74-9F2D-2739-07A2-17BFCF3FEF42}"/>
                    </a:ext>
                  </a:extLst>
                </p14:cNvPr>
                <p14:cNvContentPartPr/>
                <p14:nvPr/>
              </p14:nvContentPartPr>
              <p14:xfrm>
                <a:off x="2124116" y="2541765"/>
                <a:ext cx="291960" cy="296640"/>
              </p14:xfrm>
            </p:contentPart>
          </mc:Choice>
          <mc:Fallback>
            <p:pic>
              <p:nvPicPr>
                <p:cNvPr id="54" name="Ink 53">
                  <a:extLst>
                    <a:ext uri="{FF2B5EF4-FFF2-40B4-BE49-F238E27FC236}">
                      <a16:creationId xmlns:a16="http://schemas.microsoft.com/office/drawing/2014/main" id="{48CDAC74-9F2D-2739-07A2-17BFCF3FEF42}"/>
                    </a:ext>
                  </a:extLst>
                </p:cNvPr>
                <p:cNvPicPr/>
                <p:nvPr/>
              </p:nvPicPr>
              <p:blipFill>
                <a:blip r:embed="rId72"/>
                <a:stretch>
                  <a:fillRect/>
                </a:stretch>
              </p:blipFill>
              <p:spPr>
                <a:xfrm>
                  <a:off x="2115476" y="2532765"/>
                  <a:ext cx="30960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5" name="Ink 54">
                  <a:extLst>
                    <a:ext uri="{FF2B5EF4-FFF2-40B4-BE49-F238E27FC236}">
                      <a16:creationId xmlns:a16="http://schemas.microsoft.com/office/drawing/2014/main" id="{64A3A85D-8002-3369-DD3C-2EDA6512EAAE}"/>
                    </a:ext>
                  </a:extLst>
                </p14:cNvPr>
                <p14:cNvContentPartPr/>
                <p14:nvPr/>
              </p14:nvContentPartPr>
              <p14:xfrm>
                <a:off x="2430836" y="2712405"/>
                <a:ext cx="170280" cy="269640"/>
              </p14:xfrm>
            </p:contentPart>
          </mc:Choice>
          <mc:Fallback>
            <p:pic>
              <p:nvPicPr>
                <p:cNvPr id="55" name="Ink 54">
                  <a:extLst>
                    <a:ext uri="{FF2B5EF4-FFF2-40B4-BE49-F238E27FC236}">
                      <a16:creationId xmlns:a16="http://schemas.microsoft.com/office/drawing/2014/main" id="{64A3A85D-8002-3369-DD3C-2EDA6512EAAE}"/>
                    </a:ext>
                  </a:extLst>
                </p:cNvPr>
                <p:cNvPicPr/>
                <p:nvPr/>
              </p:nvPicPr>
              <p:blipFill>
                <a:blip r:embed="rId74"/>
                <a:stretch>
                  <a:fillRect/>
                </a:stretch>
              </p:blipFill>
              <p:spPr>
                <a:xfrm>
                  <a:off x="2422196" y="2703765"/>
                  <a:ext cx="18792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8" name="Ink 57">
                  <a:extLst>
                    <a:ext uri="{FF2B5EF4-FFF2-40B4-BE49-F238E27FC236}">
                      <a16:creationId xmlns:a16="http://schemas.microsoft.com/office/drawing/2014/main" id="{943D0C14-F003-A799-0093-4A7A839831B6}"/>
                    </a:ext>
                  </a:extLst>
                </p14:cNvPr>
                <p14:cNvContentPartPr/>
                <p14:nvPr/>
              </p14:nvContentPartPr>
              <p14:xfrm>
                <a:off x="2782556" y="2619525"/>
                <a:ext cx="468360" cy="178560"/>
              </p14:xfrm>
            </p:contentPart>
          </mc:Choice>
          <mc:Fallback>
            <p:pic>
              <p:nvPicPr>
                <p:cNvPr id="58" name="Ink 57">
                  <a:extLst>
                    <a:ext uri="{FF2B5EF4-FFF2-40B4-BE49-F238E27FC236}">
                      <a16:creationId xmlns:a16="http://schemas.microsoft.com/office/drawing/2014/main" id="{943D0C14-F003-A799-0093-4A7A839831B6}"/>
                    </a:ext>
                  </a:extLst>
                </p:cNvPr>
                <p:cNvPicPr/>
                <p:nvPr/>
              </p:nvPicPr>
              <p:blipFill>
                <a:blip r:embed="rId76"/>
                <a:stretch>
                  <a:fillRect/>
                </a:stretch>
              </p:blipFill>
              <p:spPr>
                <a:xfrm>
                  <a:off x="2773916" y="2610525"/>
                  <a:ext cx="4860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9" name="Ink 58">
                  <a:extLst>
                    <a:ext uri="{FF2B5EF4-FFF2-40B4-BE49-F238E27FC236}">
                      <a16:creationId xmlns:a16="http://schemas.microsoft.com/office/drawing/2014/main" id="{B2DC70A6-0773-60FB-3C3B-931C22B0503F}"/>
                    </a:ext>
                  </a:extLst>
                </p14:cNvPr>
                <p14:cNvContentPartPr/>
                <p14:nvPr/>
              </p14:nvContentPartPr>
              <p14:xfrm>
                <a:off x="2984516" y="2444565"/>
                <a:ext cx="43920" cy="43920"/>
              </p14:xfrm>
            </p:contentPart>
          </mc:Choice>
          <mc:Fallback>
            <p:pic>
              <p:nvPicPr>
                <p:cNvPr id="59" name="Ink 58">
                  <a:extLst>
                    <a:ext uri="{FF2B5EF4-FFF2-40B4-BE49-F238E27FC236}">
                      <a16:creationId xmlns:a16="http://schemas.microsoft.com/office/drawing/2014/main" id="{B2DC70A6-0773-60FB-3C3B-931C22B0503F}"/>
                    </a:ext>
                  </a:extLst>
                </p:cNvPr>
                <p:cNvPicPr/>
                <p:nvPr/>
              </p:nvPicPr>
              <p:blipFill>
                <a:blip r:embed="rId78"/>
                <a:stretch>
                  <a:fillRect/>
                </a:stretch>
              </p:blipFill>
              <p:spPr>
                <a:xfrm>
                  <a:off x="2975516" y="2435925"/>
                  <a:ext cx="615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0" name="Ink 59">
                  <a:extLst>
                    <a:ext uri="{FF2B5EF4-FFF2-40B4-BE49-F238E27FC236}">
                      <a16:creationId xmlns:a16="http://schemas.microsoft.com/office/drawing/2014/main" id="{3026EC97-F1A7-14FD-56A4-2741FBBD6A17}"/>
                    </a:ext>
                  </a:extLst>
                </p14:cNvPr>
                <p14:cNvContentPartPr/>
                <p14:nvPr/>
              </p14:nvContentPartPr>
              <p14:xfrm>
                <a:off x="3356756" y="2300565"/>
                <a:ext cx="977040" cy="636480"/>
              </p14:xfrm>
            </p:contentPart>
          </mc:Choice>
          <mc:Fallback>
            <p:pic>
              <p:nvPicPr>
                <p:cNvPr id="60" name="Ink 59">
                  <a:extLst>
                    <a:ext uri="{FF2B5EF4-FFF2-40B4-BE49-F238E27FC236}">
                      <a16:creationId xmlns:a16="http://schemas.microsoft.com/office/drawing/2014/main" id="{3026EC97-F1A7-14FD-56A4-2741FBBD6A17}"/>
                    </a:ext>
                  </a:extLst>
                </p:cNvPr>
                <p:cNvPicPr/>
                <p:nvPr/>
              </p:nvPicPr>
              <p:blipFill>
                <a:blip r:embed="rId80"/>
                <a:stretch>
                  <a:fillRect/>
                </a:stretch>
              </p:blipFill>
              <p:spPr>
                <a:xfrm>
                  <a:off x="3347756" y="2291925"/>
                  <a:ext cx="994680" cy="654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1" name="Ink 60">
                  <a:extLst>
                    <a:ext uri="{FF2B5EF4-FFF2-40B4-BE49-F238E27FC236}">
                      <a16:creationId xmlns:a16="http://schemas.microsoft.com/office/drawing/2014/main" id="{03C36703-E327-8DEE-7A09-C970EA0D68EE}"/>
                    </a:ext>
                  </a:extLst>
                </p14:cNvPr>
                <p14:cNvContentPartPr/>
                <p14:nvPr/>
              </p14:nvContentPartPr>
              <p14:xfrm>
                <a:off x="4035716" y="2429445"/>
                <a:ext cx="360" cy="360"/>
              </p14:xfrm>
            </p:contentPart>
          </mc:Choice>
          <mc:Fallback>
            <p:pic>
              <p:nvPicPr>
                <p:cNvPr id="61" name="Ink 60">
                  <a:extLst>
                    <a:ext uri="{FF2B5EF4-FFF2-40B4-BE49-F238E27FC236}">
                      <a16:creationId xmlns:a16="http://schemas.microsoft.com/office/drawing/2014/main" id="{03C36703-E327-8DEE-7A09-C970EA0D68EE}"/>
                    </a:ext>
                  </a:extLst>
                </p:cNvPr>
                <p:cNvPicPr/>
                <p:nvPr/>
              </p:nvPicPr>
              <p:blipFill>
                <a:blip r:embed="rId40"/>
                <a:stretch>
                  <a:fillRect/>
                </a:stretch>
              </p:blipFill>
              <p:spPr>
                <a:xfrm>
                  <a:off x="4026716" y="242044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3" name="Ink 62">
                  <a:extLst>
                    <a:ext uri="{FF2B5EF4-FFF2-40B4-BE49-F238E27FC236}">
                      <a16:creationId xmlns:a16="http://schemas.microsoft.com/office/drawing/2014/main" id="{0447BE76-5378-B495-F496-B4323AC07393}"/>
                    </a:ext>
                  </a:extLst>
                </p14:cNvPr>
                <p14:cNvContentPartPr/>
                <p14:nvPr/>
              </p14:nvContentPartPr>
              <p14:xfrm>
                <a:off x="4508396" y="2532405"/>
                <a:ext cx="541440" cy="324720"/>
              </p14:xfrm>
            </p:contentPart>
          </mc:Choice>
          <mc:Fallback>
            <p:pic>
              <p:nvPicPr>
                <p:cNvPr id="63" name="Ink 62">
                  <a:extLst>
                    <a:ext uri="{FF2B5EF4-FFF2-40B4-BE49-F238E27FC236}">
                      <a16:creationId xmlns:a16="http://schemas.microsoft.com/office/drawing/2014/main" id="{0447BE76-5378-B495-F496-B4323AC07393}"/>
                    </a:ext>
                  </a:extLst>
                </p:cNvPr>
                <p:cNvPicPr/>
                <p:nvPr/>
              </p:nvPicPr>
              <p:blipFill>
                <a:blip r:embed="rId83"/>
                <a:stretch>
                  <a:fillRect/>
                </a:stretch>
              </p:blipFill>
              <p:spPr>
                <a:xfrm>
                  <a:off x="4499396" y="2523765"/>
                  <a:ext cx="55908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4" name="Ink 63">
                  <a:extLst>
                    <a:ext uri="{FF2B5EF4-FFF2-40B4-BE49-F238E27FC236}">
                      <a16:creationId xmlns:a16="http://schemas.microsoft.com/office/drawing/2014/main" id="{423FB666-D0A5-DF04-20A2-295FC6B0B886}"/>
                    </a:ext>
                  </a:extLst>
                </p14:cNvPr>
                <p14:cNvContentPartPr/>
                <p14:nvPr/>
              </p14:nvContentPartPr>
              <p14:xfrm>
                <a:off x="5014916" y="2494965"/>
                <a:ext cx="124920" cy="216360"/>
              </p14:xfrm>
            </p:contentPart>
          </mc:Choice>
          <mc:Fallback>
            <p:pic>
              <p:nvPicPr>
                <p:cNvPr id="64" name="Ink 63">
                  <a:extLst>
                    <a:ext uri="{FF2B5EF4-FFF2-40B4-BE49-F238E27FC236}">
                      <a16:creationId xmlns:a16="http://schemas.microsoft.com/office/drawing/2014/main" id="{423FB666-D0A5-DF04-20A2-295FC6B0B886}"/>
                    </a:ext>
                  </a:extLst>
                </p:cNvPr>
                <p:cNvPicPr/>
                <p:nvPr/>
              </p:nvPicPr>
              <p:blipFill>
                <a:blip r:embed="rId85"/>
                <a:stretch>
                  <a:fillRect/>
                </a:stretch>
              </p:blipFill>
              <p:spPr>
                <a:xfrm>
                  <a:off x="5006276" y="2485965"/>
                  <a:ext cx="142560" cy="234000"/>
                </a:xfrm>
                <a:prstGeom prst="rect">
                  <a:avLst/>
                </a:prstGeom>
              </p:spPr>
            </p:pic>
          </mc:Fallback>
        </mc:AlternateContent>
      </p:grpSp>
      <p:grpSp>
        <p:nvGrpSpPr>
          <p:cNvPr id="76" name="Group 75">
            <a:extLst>
              <a:ext uri="{FF2B5EF4-FFF2-40B4-BE49-F238E27FC236}">
                <a16:creationId xmlns:a16="http://schemas.microsoft.com/office/drawing/2014/main" id="{81471511-B450-25FA-0484-A1F6C1917B1A}"/>
              </a:ext>
            </a:extLst>
          </p:cNvPr>
          <p:cNvGrpSpPr/>
          <p:nvPr/>
        </p:nvGrpSpPr>
        <p:grpSpPr>
          <a:xfrm>
            <a:off x="286676" y="3348885"/>
            <a:ext cx="3385800" cy="574560"/>
            <a:chOff x="286676" y="3348885"/>
            <a:chExt cx="3385800" cy="574560"/>
          </a:xfrm>
        </p:grpSpPr>
        <mc:AlternateContent xmlns:mc="http://schemas.openxmlformats.org/markup-compatibility/2006">
          <mc:Choice xmlns:p14="http://schemas.microsoft.com/office/powerpoint/2010/main" Requires="p14">
            <p:contentPart p14:bwMode="auto" r:id="rId86">
              <p14:nvContentPartPr>
                <p14:cNvPr id="66" name="Ink 65">
                  <a:extLst>
                    <a:ext uri="{FF2B5EF4-FFF2-40B4-BE49-F238E27FC236}">
                      <a16:creationId xmlns:a16="http://schemas.microsoft.com/office/drawing/2014/main" id="{8DDDA57D-EF0E-CC2F-0291-49E3932916A7}"/>
                    </a:ext>
                  </a:extLst>
                </p14:cNvPr>
                <p14:cNvContentPartPr/>
                <p14:nvPr/>
              </p14:nvContentPartPr>
              <p14:xfrm>
                <a:off x="361556" y="3494685"/>
                <a:ext cx="123120" cy="331200"/>
              </p14:xfrm>
            </p:contentPart>
          </mc:Choice>
          <mc:Fallback>
            <p:pic>
              <p:nvPicPr>
                <p:cNvPr id="66" name="Ink 65">
                  <a:extLst>
                    <a:ext uri="{FF2B5EF4-FFF2-40B4-BE49-F238E27FC236}">
                      <a16:creationId xmlns:a16="http://schemas.microsoft.com/office/drawing/2014/main" id="{8DDDA57D-EF0E-CC2F-0291-49E3932916A7}"/>
                    </a:ext>
                  </a:extLst>
                </p:cNvPr>
                <p:cNvPicPr/>
                <p:nvPr/>
              </p:nvPicPr>
              <p:blipFill>
                <a:blip r:embed="rId87"/>
                <a:stretch>
                  <a:fillRect/>
                </a:stretch>
              </p:blipFill>
              <p:spPr>
                <a:xfrm>
                  <a:off x="352556" y="3485685"/>
                  <a:ext cx="14076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7" name="Ink 66">
                  <a:extLst>
                    <a:ext uri="{FF2B5EF4-FFF2-40B4-BE49-F238E27FC236}">
                      <a16:creationId xmlns:a16="http://schemas.microsoft.com/office/drawing/2014/main" id="{A72B02FE-138E-BC31-8DDA-97408DD664FE}"/>
                    </a:ext>
                  </a:extLst>
                </p14:cNvPr>
                <p14:cNvContentPartPr/>
                <p14:nvPr/>
              </p14:nvContentPartPr>
              <p14:xfrm>
                <a:off x="286676" y="3425925"/>
                <a:ext cx="322200" cy="81720"/>
              </p14:xfrm>
            </p:contentPart>
          </mc:Choice>
          <mc:Fallback>
            <p:pic>
              <p:nvPicPr>
                <p:cNvPr id="67" name="Ink 66">
                  <a:extLst>
                    <a:ext uri="{FF2B5EF4-FFF2-40B4-BE49-F238E27FC236}">
                      <a16:creationId xmlns:a16="http://schemas.microsoft.com/office/drawing/2014/main" id="{A72B02FE-138E-BC31-8DDA-97408DD664FE}"/>
                    </a:ext>
                  </a:extLst>
                </p:cNvPr>
                <p:cNvPicPr/>
                <p:nvPr/>
              </p:nvPicPr>
              <p:blipFill>
                <a:blip r:embed="rId89"/>
                <a:stretch>
                  <a:fillRect/>
                </a:stretch>
              </p:blipFill>
              <p:spPr>
                <a:xfrm>
                  <a:off x="277676" y="3417285"/>
                  <a:ext cx="3398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8" name="Ink 67">
                  <a:extLst>
                    <a:ext uri="{FF2B5EF4-FFF2-40B4-BE49-F238E27FC236}">
                      <a16:creationId xmlns:a16="http://schemas.microsoft.com/office/drawing/2014/main" id="{EC7DB964-3233-F5DC-5BED-7FBC3DF69951}"/>
                    </a:ext>
                  </a:extLst>
                </p14:cNvPr>
                <p14:cNvContentPartPr/>
                <p14:nvPr/>
              </p14:nvContentPartPr>
              <p14:xfrm>
                <a:off x="493316" y="3381285"/>
                <a:ext cx="1266120" cy="407520"/>
              </p14:xfrm>
            </p:contentPart>
          </mc:Choice>
          <mc:Fallback>
            <p:pic>
              <p:nvPicPr>
                <p:cNvPr id="68" name="Ink 67">
                  <a:extLst>
                    <a:ext uri="{FF2B5EF4-FFF2-40B4-BE49-F238E27FC236}">
                      <a16:creationId xmlns:a16="http://schemas.microsoft.com/office/drawing/2014/main" id="{EC7DB964-3233-F5DC-5BED-7FBC3DF69951}"/>
                    </a:ext>
                  </a:extLst>
                </p:cNvPr>
                <p:cNvPicPr/>
                <p:nvPr/>
              </p:nvPicPr>
              <p:blipFill>
                <a:blip r:embed="rId91"/>
                <a:stretch>
                  <a:fillRect/>
                </a:stretch>
              </p:blipFill>
              <p:spPr>
                <a:xfrm>
                  <a:off x="484316" y="3372285"/>
                  <a:ext cx="1283760" cy="4251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9" name="Ink 68">
                  <a:extLst>
                    <a:ext uri="{FF2B5EF4-FFF2-40B4-BE49-F238E27FC236}">
                      <a16:creationId xmlns:a16="http://schemas.microsoft.com/office/drawing/2014/main" id="{DCA3923B-09EA-AF4C-5CF5-C81D727DA32D}"/>
                    </a:ext>
                  </a:extLst>
                </p14:cNvPr>
                <p14:cNvContentPartPr/>
                <p14:nvPr/>
              </p14:nvContentPartPr>
              <p14:xfrm>
                <a:off x="914516" y="3385605"/>
                <a:ext cx="89640" cy="28080"/>
              </p14:xfrm>
            </p:contentPart>
          </mc:Choice>
          <mc:Fallback>
            <p:pic>
              <p:nvPicPr>
                <p:cNvPr id="69" name="Ink 68">
                  <a:extLst>
                    <a:ext uri="{FF2B5EF4-FFF2-40B4-BE49-F238E27FC236}">
                      <a16:creationId xmlns:a16="http://schemas.microsoft.com/office/drawing/2014/main" id="{DCA3923B-09EA-AF4C-5CF5-C81D727DA32D}"/>
                    </a:ext>
                  </a:extLst>
                </p:cNvPr>
                <p:cNvPicPr/>
                <p:nvPr/>
              </p:nvPicPr>
              <p:blipFill>
                <a:blip r:embed="rId93"/>
                <a:stretch>
                  <a:fillRect/>
                </a:stretch>
              </p:blipFill>
              <p:spPr>
                <a:xfrm>
                  <a:off x="905516" y="3376965"/>
                  <a:ext cx="1072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1" name="Ink 70">
                  <a:extLst>
                    <a:ext uri="{FF2B5EF4-FFF2-40B4-BE49-F238E27FC236}">
                      <a16:creationId xmlns:a16="http://schemas.microsoft.com/office/drawing/2014/main" id="{191A1FCF-E341-6DD3-057D-C11E6D50F94D}"/>
                    </a:ext>
                  </a:extLst>
                </p14:cNvPr>
                <p14:cNvContentPartPr/>
                <p14:nvPr/>
              </p14:nvContentPartPr>
              <p14:xfrm>
                <a:off x="1860596" y="3796005"/>
                <a:ext cx="79200" cy="127440"/>
              </p14:xfrm>
            </p:contentPart>
          </mc:Choice>
          <mc:Fallback>
            <p:pic>
              <p:nvPicPr>
                <p:cNvPr id="71" name="Ink 70">
                  <a:extLst>
                    <a:ext uri="{FF2B5EF4-FFF2-40B4-BE49-F238E27FC236}">
                      <a16:creationId xmlns:a16="http://schemas.microsoft.com/office/drawing/2014/main" id="{191A1FCF-E341-6DD3-057D-C11E6D50F94D}"/>
                    </a:ext>
                  </a:extLst>
                </p:cNvPr>
                <p:cNvPicPr/>
                <p:nvPr/>
              </p:nvPicPr>
              <p:blipFill>
                <a:blip r:embed="rId95"/>
                <a:stretch>
                  <a:fillRect/>
                </a:stretch>
              </p:blipFill>
              <p:spPr>
                <a:xfrm>
                  <a:off x="1851596" y="3787365"/>
                  <a:ext cx="968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2" name="Ink 71">
                  <a:extLst>
                    <a:ext uri="{FF2B5EF4-FFF2-40B4-BE49-F238E27FC236}">
                      <a16:creationId xmlns:a16="http://schemas.microsoft.com/office/drawing/2014/main" id="{92816177-EB43-2EEE-DC69-4AD85C045A82}"/>
                    </a:ext>
                  </a:extLst>
                </p14:cNvPr>
                <p14:cNvContentPartPr/>
                <p14:nvPr/>
              </p14:nvContentPartPr>
              <p14:xfrm>
                <a:off x="2117996" y="3642645"/>
                <a:ext cx="237960" cy="105840"/>
              </p14:xfrm>
            </p:contentPart>
          </mc:Choice>
          <mc:Fallback>
            <p:pic>
              <p:nvPicPr>
                <p:cNvPr id="72" name="Ink 71">
                  <a:extLst>
                    <a:ext uri="{FF2B5EF4-FFF2-40B4-BE49-F238E27FC236}">
                      <a16:creationId xmlns:a16="http://schemas.microsoft.com/office/drawing/2014/main" id="{92816177-EB43-2EEE-DC69-4AD85C045A82}"/>
                    </a:ext>
                  </a:extLst>
                </p:cNvPr>
                <p:cNvPicPr/>
                <p:nvPr/>
              </p:nvPicPr>
              <p:blipFill>
                <a:blip r:embed="rId97"/>
                <a:stretch>
                  <a:fillRect/>
                </a:stretch>
              </p:blipFill>
              <p:spPr>
                <a:xfrm>
                  <a:off x="2108996" y="3634005"/>
                  <a:ext cx="2556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3" name="Ink 72">
                  <a:extLst>
                    <a:ext uri="{FF2B5EF4-FFF2-40B4-BE49-F238E27FC236}">
                      <a16:creationId xmlns:a16="http://schemas.microsoft.com/office/drawing/2014/main" id="{2177B1F4-4D10-8F06-C11B-FADDDFCBBBC2}"/>
                    </a:ext>
                  </a:extLst>
                </p14:cNvPr>
                <p14:cNvContentPartPr/>
                <p14:nvPr/>
              </p14:nvContentPartPr>
              <p14:xfrm>
                <a:off x="2561516" y="3348885"/>
                <a:ext cx="945720" cy="406080"/>
              </p14:xfrm>
            </p:contentPart>
          </mc:Choice>
          <mc:Fallback>
            <p:pic>
              <p:nvPicPr>
                <p:cNvPr id="73" name="Ink 72">
                  <a:extLst>
                    <a:ext uri="{FF2B5EF4-FFF2-40B4-BE49-F238E27FC236}">
                      <a16:creationId xmlns:a16="http://schemas.microsoft.com/office/drawing/2014/main" id="{2177B1F4-4D10-8F06-C11B-FADDDFCBBBC2}"/>
                    </a:ext>
                  </a:extLst>
                </p:cNvPr>
                <p:cNvPicPr/>
                <p:nvPr/>
              </p:nvPicPr>
              <p:blipFill>
                <a:blip r:embed="rId99"/>
                <a:stretch>
                  <a:fillRect/>
                </a:stretch>
              </p:blipFill>
              <p:spPr>
                <a:xfrm>
                  <a:off x="2552516" y="3340245"/>
                  <a:ext cx="963360" cy="423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4" name="Ink 73">
                  <a:extLst>
                    <a:ext uri="{FF2B5EF4-FFF2-40B4-BE49-F238E27FC236}">
                      <a16:creationId xmlns:a16="http://schemas.microsoft.com/office/drawing/2014/main" id="{DC757B36-0754-4AB6-D286-DB1C86930975}"/>
                    </a:ext>
                  </a:extLst>
                </p14:cNvPr>
                <p14:cNvContentPartPr/>
                <p14:nvPr/>
              </p14:nvContentPartPr>
              <p14:xfrm>
                <a:off x="3569156" y="3769365"/>
                <a:ext cx="103320" cy="142560"/>
              </p14:xfrm>
            </p:contentPart>
          </mc:Choice>
          <mc:Fallback>
            <p:pic>
              <p:nvPicPr>
                <p:cNvPr id="74" name="Ink 73">
                  <a:extLst>
                    <a:ext uri="{FF2B5EF4-FFF2-40B4-BE49-F238E27FC236}">
                      <a16:creationId xmlns:a16="http://schemas.microsoft.com/office/drawing/2014/main" id="{DC757B36-0754-4AB6-D286-DB1C86930975}"/>
                    </a:ext>
                  </a:extLst>
                </p:cNvPr>
                <p:cNvPicPr/>
                <p:nvPr/>
              </p:nvPicPr>
              <p:blipFill>
                <a:blip r:embed="rId101"/>
                <a:stretch>
                  <a:fillRect/>
                </a:stretch>
              </p:blipFill>
              <p:spPr>
                <a:xfrm>
                  <a:off x="3560156" y="3760725"/>
                  <a:ext cx="120960" cy="160200"/>
                </a:xfrm>
                <a:prstGeom prst="rect">
                  <a:avLst/>
                </a:prstGeom>
              </p:spPr>
            </p:pic>
          </mc:Fallback>
        </mc:AlternateContent>
      </p:grpSp>
      <p:grpSp>
        <p:nvGrpSpPr>
          <p:cNvPr id="83" name="Group 82">
            <a:extLst>
              <a:ext uri="{FF2B5EF4-FFF2-40B4-BE49-F238E27FC236}">
                <a16:creationId xmlns:a16="http://schemas.microsoft.com/office/drawing/2014/main" id="{5FC120E4-A8E9-E11B-31AC-532C6559C4C3}"/>
              </a:ext>
            </a:extLst>
          </p:cNvPr>
          <p:cNvGrpSpPr/>
          <p:nvPr/>
        </p:nvGrpSpPr>
        <p:grpSpPr>
          <a:xfrm>
            <a:off x="358316" y="4157445"/>
            <a:ext cx="2416680" cy="567720"/>
            <a:chOff x="358316" y="4157445"/>
            <a:chExt cx="2416680" cy="567720"/>
          </a:xfrm>
        </p:grpSpPr>
        <mc:AlternateContent xmlns:mc="http://schemas.openxmlformats.org/markup-compatibility/2006">
          <mc:Choice xmlns:p14="http://schemas.microsoft.com/office/powerpoint/2010/main" Requires="p14">
            <p:contentPart p14:bwMode="auto" r:id="rId102">
              <p14:nvContentPartPr>
                <p14:cNvPr id="78" name="Ink 77">
                  <a:extLst>
                    <a:ext uri="{FF2B5EF4-FFF2-40B4-BE49-F238E27FC236}">
                      <a16:creationId xmlns:a16="http://schemas.microsoft.com/office/drawing/2014/main" id="{321E27FF-8D72-D04C-CA76-A918FBC22EF5}"/>
                    </a:ext>
                  </a:extLst>
                </p14:cNvPr>
                <p14:cNvContentPartPr/>
                <p14:nvPr/>
              </p14:nvContentPartPr>
              <p14:xfrm>
                <a:off x="358316" y="4215765"/>
                <a:ext cx="1078920" cy="509400"/>
              </p14:xfrm>
            </p:contentPart>
          </mc:Choice>
          <mc:Fallback>
            <p:pic>
              <p:nvPicPr>
                <p:cNvPr id="78" name="Ink 77">
                  <a:extLst>
                    <a:ext uri="{FF2B5EF4-FFF2-40B4-BE49-F238E27FC236}">
                      <a16:creationId xmlns:a16="http://schemas.microsoft.com/office/drawing/2014/main" id="{321E27FF-8D72-D04C-CA76-A918FBC22EF5}"/>
                    </a:ext>
                  </a:extLst>
                </p:cNvPr>
                <p:cNvPicPr/>
                <p:nvPr/>
              </p:nvPicPr>
              <p:blipFill>
                <a:blip r:embed="rId103"/>
                <a:stretch>
                  <a:fillRect/>
                </a:stretch>
              </p:blipFill>
              <p:spPr>
                <a:xfrm>
                  <a:off x="349316" y="4207125"/>
                  <a:ext cx="1096560" cy="5270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9" name="Ink 78">
                  <a:extLst>
                    <a:ext uri="{FF2B5EF4-FFF2-40B4-BE49-F238E27FC236}">
                      <a16:creationId xmlns:a16="http://schemas.microsoft.com/office/drawing/2014/main" id="{B2A0E1B7-FBDB-F5DA-4298-1D851336A5DE}"/>
                    </a:ext>
                  </a:extLst>
                </p14:cNvPr>
                <p14:cNvContentPartPr/>
                <p14:nvPr/>
              </p14:nvContentPartPr>
              <p14:xfrm>
                <a:off x="1247516" y="4157445"/>
                <a:ext cx="28080" cy="86760"/>
              </p14:xfrm>
            </p:contentPart>
          </mc:Choice>
          <mc:Fallback>
            <p:pic>
              <p:nvPicPr>
                <p:cNvPr id="79" name="Ink 78">
                  <a:extLst>
                    <a:ext uri="{FF2B5EF4-FFF2-40B4-BE49-F238E27FC236}">
                      <a16:creationId xmlns:a16="http://schemas.microsoft.com/office/drawing/2014/main" id="{B2A0E1B7-FBDB-F5DA-4298-1D851336A5DE}"/>
                    </a:ext>
                  </a:extLst>
                </p:cNvPr>
                <p:cNvPicPr/>
                <p:nvPr/>
              </p:nvPicPr>
              <p:blipFill>
                <a:blip r:embed="rId105"/>
                <a:stretch>
                  <a:fillRect/>
                </a:stretch>
              </p:blipFill>
              <p:spPr>
                <a:xfrm>
                  <a:off x="1238516" y="4148805"/>
                  <a:ext cx="457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1" name="Ink 80">
                  <a:extLst>
                    <a:ext uri="{FF2B5EF4-FFF2-40B4-BE49-F238E27FC236}">
                      <a16:creationId xmlns:a16="http://schemas.microsoft.com/office/drawing/2014/main" id="{02AB4230-5EB7-1CB3-88FC-3A027EDA1F1A}"/>
                    </a:ext>
                  </a:extLst>
                </p14:cNvPr>
                <p14:cNvContentPartPr/>
                <p14:nvPr/>
              </p14:nvContentPartPr>
              <p14:xfrm>
                <a:off x="1707596" y="4281285"/>
                <a:ext cx="909000" cy="214560"/>
              </p14:xfrm>
            </p:contentPart>
          </mc:Choice>
          <mc:Fallback>
            <p:pic>
              <p:nvPicPr>
                <p:cNvPr id="81" name="Ink 80">
                  <a:extLst>
                    <a:ext uri="{FF2B5EF4-FFF2-40B4-BE49-F238E27FC236}">
                      <a16:creationId xmlns:a16="http://schemas.microsoft.com/office/drawing/2014/main" id="{02AB4230-5EB7-1CB3-88FC-3A027EDA1F1A}"/>
                    </a:ext>
                  </a:extLst>
                </p:cNvPr>
                <p:cNvPicPr/>
                <p:nvPr/>
              </p:nvPicPr>
              <p:blipFill>
                <a:blip r:embed="rId107"/>
                <a:stretch>
                  <a:fillRect/>
                </a:stretch>
              </p:blipFill>
              <p:spPr>
                <a:xfrm>
                  <a:off x="1698596" y="4272645"/>
                  <a:ext cx="9266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2" name="Ink 81">
                  <a:extLst>
                    <a:ext uri="{FF2B5EF4-FFF2-40B4-BE49-F238E27FC236}">
                      <a16:creationId xmlns:a16="http://schemas.microsoft.com/office/drawing/2014/main" id="{928A4587-2CED-99DB-28E7-7BCF4F035644}"/>
                    </a:ext>
                  </a:extLst>
                </p14:cNvPr>
                <p14:cNvContentPartPr/>
                <p14:nvPr/>
              </p14:nvContentPartPr>
              <p14:xfrm>
                <a:off x="2744396" y="4446885"/>
                <a:ext cx="30600" cy="19080"/>
              </p14:xfrm>
            </p:contentPart>
          </mc:Choice>
          <mc:Fallback>
            <p:pic>
              <p:nvPicPr>
                <p:cNvPr id="82" name="Ink 81">
                  <a:extLst>
                    <a:ext uri="{FF2B5EF4-FFF2-40B4-BE49-F238E27FC236}">
                      <a16:creationId xmlns:a16="http://schemas.microsoft.com/office/drawing/2014/main" id="{928A4587-2CED-99DB-28E7-7BCF4F035644}"/>
                    </a:ext>
                  </a:extLst>
                </p:cNvPr>
                <p:cNvPicPr/>
                <p:nvPr/>
              </p:nvPicPr>
              <p:blipFill>
                <a:blip r:embed="rId109"/>
                <a:stretch>
                  <a:fillRect/>
                </a:stretch>
              </p:blipFill>
              <p:spPr>
                <a:xfrm>
                  <a:off x="2735396" y="4438245"/>
                  <a:ext cx="48240" cy="36720"/>
                </a:xfrm>
                <a:prstGeom prst="rect">
                  <a:avLst/>
                </a:prstGeom>
              </p:spPr>
            </p:pic>
          </mc:Fallback>
        </mc:AlternateContent>
      </p:grpSp>
    </p:spTree>
    <p:extLst>
      <p:ext uri="{BB962C8B-B14F-4D97-AF65-F5344CB8AC3E}">
        <p14:creationId xmlns:p14="http://schemas.microsoft.com/office/powerpoint/2010/main" val="36655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11C66B-487C-4B47-ADC1-51C2D3BDB660}"/>
              </a:ext>
            </a:extLst>
          </p:cNvPr>
          <p:cNvSpPr txBox="1"/>
          <p:nvPr/>
        </p:nvSpPr>
        <p:spPr>
          <a:xfrm>
            <a:off x="97871" y="196628"/>
            <a:ext cx="11996257" cy="923330"/>
          </a:xfrm>
          <a:prstGeom prst="rect">
            <a:avLst/>
          </a:prstGeom>
          <a:noFill/>
        </p:spPr>
        <p:txBody>
          <a:bodyPr wrap="square">
            <a:spAutoFit/>
          </a:bodyPr>
          <a:lstStyle/>
          <a:p>
            <a:r>
              <a:rPr lang="en-US" dirty="0"/>
              <a:t>Hannes Alfvén predicted in 1942 that a conducting liquid placed in a magnetic field should support a new kind of electromagnetic–hydrodynamic wave. These oscillations arise because fluid motion induces electric currents, which interact with the magnetic field to produce restoring forces—creating what we now call Alfvén waves</a:t>
            </a:r>
          </a:p>
        </p:txBody>
      </p:sp>
      <p:sp>
        <p:nvSpPr>
          <p:cNvPr id="7" name="TextBox 6">
            <a:extLst>
              <a:ext uri="{FF2B5EF4-FFF2-40B4-BE49-F238E27FC236}">
                <a16:creationId xmlns:a16="http://schemas.microsoft.com/office/drawing/2014/main" id="{605BB74A-5FEC-2020-F0A5-9F9AA5A91936}"/>
              </a:ext>
            </a:extLst>
          </p:cNvPr>
          <p:cNvSpPr txBox="1"/>
          <p:nvPr/>
        </p:nvSpPr>
        <p:spPr>
          <a:xfrm>
            <a:off x="97871" y="1413193"/>
            <a:ext cx="11811699" cy="646331"/>
          </a:xfrm>
          <a:prstGeom prst="rect">
            <a:avLst/>
          </a:prstGeom>
          <a:noFill/>
        </p:spPr>
        <p:txBody>
          <a:bodyPr wrap="square">
            <a:spAutoFit/>
          </a:bodyPr>
          <a:lstStyle/>
          <a:p>
            <a:r>
              <a:rPr lang="en-US" dirty="0"/>
              <a:t>Early laboratory confirmation came from Stig Lundquist in 1949, who produced Alfvén waves in magnetized liquid mercury, showing that the observed wave speed agreed with Alfvén’s theoretical formula. [chemeurope.com]</a:t>
            </a:r>
          </a:p>
        </p:txBody>
      </p:sp>
      <p:sp>
        <p:nvSpPr>
          <p:cNvPr id="10" name="TextBox 9">
            <a:extLst>
              <a:ext uri="{FF2B5EF4-FFF2-40B4-BE49-F238E27FC236}">
                <a16:creationId xmlns:a16="http://schemas.microsoft.com/office/drawing/2014/main" id="{54A05625-52A2-CAD9-9D05-06873E6606E3}"/>
              </a:ext>
            </a:extLst>
          </p:cNvPr>
          <p:cNvSpPr txBox="1"/>
          <p:nvPr/>
        </p:nvSpPr>
        <p:spPr>
          <a:xfrm>
            <a:off x="97870" y="2297665"/>
            <a:ext cx="11996257" cy="1754326"/>
          </a:xfrm>
          <a:prstGeom prst="rect">
            <a:avLst/>
          </a:prstGeom>
          <a:noFill/>
        </p:spPr>
        <p:txBody>
          <a:bodyPr wrap="square">
            <a:spAutoFit/>
          </a:bodyPr>
          <a:lstStyle/>
          <a:p>
            <a:r>
              <a:rPr lang="en-US" dirty="0"/>
              <a:t>Bo Lehnert extended the laboratory study of Alfvén waves by producing them in liquid sodium in 1954. Though different from mercury, liquid sodium is another highly conductive liquid metal that offered experimental advantages. Lehnert’s work confirmed that Alfvén waves could propagate in real, resistive liquid-metal systems, despite strong attenuation expected in such media. His experiments are cited as the second major laboratory verification (after Lundquist), demonstrating that even in low-conductivity environments (relative to plasmas), hydromagnetic waves could be excited and observed.  </a:t>
            </a:r>
          </a:p>
        </p:txBody>
      </p:sp>
    </p:spTree>
    <p:extLst>
      <p:ext uri="{BB962C8B-B14F-4D97-AF65-F5344CB8AC3E}">
        <p14:creationId xmlns:p14="http://schemas.microsoft.com/office/powerpoint/2010/main" val="194241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A2C7E5-730E-8946-D968-CEB8DA21B453}"/>
              </a:ext>
            </a:extLst>
          </p:cNvPr>
          <p:cNvPicPr>
            <a:picLocks noChangeAspect="1"/>
          </p:cNvPicPr>
          <p:nvPr/>
        </p:nvPicPr>
        <p:blipFill>
          <a:blip r:embed="rId3"/>
          <a:stretch>
            <a:fillRect/>
          </a:stretch>
        </p:blipFill>
        <p:spPr>
          <a:xfrm>
            <a:off x="3372374" y="173645"/>
            <a:ext cx="7143193" cy="3500733"/>
          </a:xfrm>
          <a:prstGeom prst="rect">
            <a:avLst/>
          </a:prstGeom>
        </p:spPr>
      </p:pic>
      <p:sp>
        <p:nvSpPr>
          <p:cNvPr id="5" name="TextBox 4">
            <a:extLst>
              <a:ext uri="{FF2B5EF4-FFF2-40B4-BE49-F238E27FC236}">
                <a16:creationId xmlns:a16="http://schemas.microsoft.com/office/drawing/2014/main" id="{3A4427AB-65E8-217A-3A59-1CA9ED229E0A}"/>
              </a:ext>
            </a:extLst>
          </p:cNvPr>
          <p:cNvSpPr txBox="1"/>
          <p:nvPr/>
        </p:nvSpPr>
        <p:spPr>
          <a:xfrm>
            <a:off x="2801923" y="3846081"/>
            <a:ext cx="9311780" cy="646331"/>
          </a:xfrm>
          <a:prstGeom prst="rect">
            <a:avLst/>
          </a:prstGeom>
          <a:noFill/>
        </p:spPr>
        <p:txBody>
          <a:bodyPr wrap="square">
            <a:spAutoFit/>
          </a:bodyPr>
          <a:lstStyle/>
          <a:p>
            <a:pPr algn="l"/>
            <a:r>
              <a:rPr lang="en-US" sz="1800" b="0" i="0" u="none" strike="noStrike" baseline="0" dirty="0">
                <a:latin typeface="JkqqxnRjyvkbGhwfskAdvP6960"/>
              </a:rPr>
              <a:t>Fig. 4.48 </a:t>
            </a:r>
            <a:r>
              <a:rPr lang="en-US" sz="1800" b="0" i="0" u="none" strike="noStrike" baseline="0" dirty="0">
                <a:latin typeface="KymlsnVppgvcBcpdgpAdvP6975"/>
              </a:rPr>
              <a:t>Schematic of an experiment to detect </a:t>
            </a:r>
            <a:r>
              <a:rPr lang="en-US" sz="1800" b="0" i="0" u="none" strike="noStrike" baseline="0" dirty="0" err="1">
                <a:latin typeface="KymlsnVppgvcBcpdgpAdvP6975"/>
              </a:rPr>
              <a:t>Alfve´n</a:t>
            </a:r>
            <a:r>
              <a:rPr lang="en-US" sz="1800" b="0" i="0" u="none" strike="noStrike" baseline="0" dirty="0">
                <a:latin typeface="KymlsnVppgvcBcpdgpAdvP6975"/>
              </a:rPr>
              <a:t> waves. [From J. M. Wilcox, F. I. Boley,</a:t>
            </a:r>
          </a:p>
          <a:p>
            <a:pPr algn="l"/>
            <a:r>
              <a:rPr lang="en-US" sz="1800" b="0" i="0" u="none" strike="noStrike" baseline="0" dirty="0">
                <a:latin typeface="KymlsnVppgvcBcpdgpAdvP6975"/>
              </a:rPr>
              <a:t>and A. W. DeSilva, </a:t>
            </a:r>
            <a:r>
              <a:rPr lang="en-US" sz="1800" b="0" i="0" u="none" strike="noStrike" baseline="0" dirty="0">
                <a:latin typeface="RgtltvVwghtkGhhdmxAdvP696A"/>
              </a:rPr>
              <a:t>Phys. Fluids </a:t>
            </a:r>
            <a:r>
              <a:rPr lang="en-US" sz="1800" b="0" i="0" u="none" strike="noStrike" baseline="0" dirty="0">
                <a:latin typeface="JkqqxnRjyvkbGhwfskAdvP6960"/>
              </a:rPr>
              <a:t>3</a:t>
            </a:r>
            <a:r>
              <a:rPr lang="en-US" sz="1800" b="0" i="0" u="none" strike="noStrike" baseline="0" dirty="0">
                <a:latin typeface="KymlsnVppgvcBcpdgpAdvP6975"/>
              </a:rPr>
              <a:t>, 15 (1960).]</a:t>
            </a:r>
            <a:endParaRPr lang="en-US" dirty="0"/>
          </a:p>
        </p:txBody>
      </p:sp>
      <p:grpSp>
        <p:nvGrpSpPr>
          <p:cNvPr id="11" name="Group 10">
            <a:extLst>
              <a:ext uri="{FF2B5EF4-FFF2-40B4-BE49-F238E27FC236}">
                <a16:creationId xmlns:a16="http://schemas.microsoft.com/office/drawing/2014/main" id="{AB5F47A3-9359-4F06-F9D6-618FCE7B1519}"/>
              </a:ext>
            </a:extLst>
          </p:cNvPr>
          <p:cNvGrpSpPr/>
          <p:nvPr/>
        </p:nvGrpSpPr>
        <p:grpSpPr>
          <a:xfrm>
            <a:off x="5981516" y="4530045"/>
            <a:ext cx="1377720" cy="646200"/>
            <a:chOff x="5981516" y="4530045"/>
            <a:chExt cx="1377720" cy="646200"/>
          </a:xfrm>
        </p:grpSpPr>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7345E6D0-FF76-9FAF-53FC-FBC27FFBE925}"/>
                    </a:ext>
                  </a:extLst>
                </p14:cNvPr>
                <p14:cNvContentPartPr/>
                <p14:nvPr/>
              </p14:nvContentPartPr>
              <p14:xfrm>
                <a:off x="5996636" y="4561725"/>
                <a:ext cx="113040" cy="246960"/>
              </p14:xfrm>
            </p:contentPart>
          </mc:Choice>
          <mc:Fallback>
            <p:pic>
              <p:nvPicPr>
                <p:cNvPr id="6" name="Ink 5">
                  <a:extLst>
                    <a:ext uri="{FF2B5EF4-FFF2-40B4-BE49-F238E27FC236}">
                      <a16:creationId xmlns:a16="http://schemas.microsoft.com/office/drawing/2014/main" id="{7345E6D0-FF76-9FAF-53FC-FBC27FFBE925}"/>
                    </a:ext>
                  </a:extLst>
                </p:cNvPr>
                <p:cNvPicPr/>
                <p:nvPr/>
              </p:nvPicPr>
              <p:blipFill>
                <a:blip r:embed="rId5"/>
                <a:stretch>
                  <a:fillRect/>
                </a:stretch>
              </p:blipFill>
              <p:spPr>
                <a:xfrm>
                  <a:off x="5987636" y="4552725"/>
                  <a:ext cx="13068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902E9660-8FF1-C302-D55C-FE69135F5A53}"/>
                    </a:ext>
                  </a:extLst>
                </p14:cNvPr>
                <p14:cNvContentPartPr/>
                <p14:nvPr/>
              </p14:nvContentPartPr>
              <p14:xfrm>
                <a:off x="5981516" y="4530045"/>
                <a:ext cx="85680" cy="156960"/>
              </p14:xfrm>
            </p:contentPart>
          </mc:Choice>
          <mc:Fallback>
            <p:pic>
              <p:nvPicPr>
                <p:cNvPr id="7" name="Ink 6">
                  <a:extLst>
                    <a:ext uri="{FF2B5EF4-FFF2-40B4-BE49-F238E27FC236}">
                      <a16:creationId xmlns:a16="http://schemas.microsoft.com/office/drawing/2014/main" id="{902E9660-8FF1-C302-D55C-FE69135F5A53}"/>
                    </a:ext>
                  </a:extLst>
                </p:cNvPr>
                <p:cNvPicPr/>
                <p:nvPr/>
              </p:nvPicPr>
              <p:blipFill>
                <a:blip r:embed="rId7"/>
                <a:stretch>
                  <a:fillRect/>
                </a:stretch>
              </p:blipFill>
              <p:spPr>
                <a:xfrm>
                  <a:off x="5972516" y="4521405"/>
                  <a:ext cx="1033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C16D958B-D20A-6C06-6763-465B4B11D4F1}"/>
                    </a:ext>
                  </a:extLst>
                </p14:cNvPr>
                <p14:cNvContentPartPr/>
                <p14:nvPr/>
              </p14:nvContentPartPr>
              <p14:xfrm>
                <a:off x="6238556" y="4702845"/>
                <a:ext cx="150120" cy="240840"/>
              </p14:xfrm>
            </p:contentPart>
          </mc:Choice>
          <mc:Fallback>
            <p:pic>
              <p:nvPicPr>
                <p:cNvPr id="9" name="Ink 8">
                  <a:extLst>
                    <a:ext uri="{FF2B5EF4-FFF2-40B4-BE49-F238E27FC236}">
                      <a16:creationId xmlns:a16="http://schemas.microsoft.com/office/drawing/2014/main" id="{C16D958B-D20A-6C06-6763-465B4B11D4F1}"/>
                    </a:ext>
                  </a:extLst>
                </p:cNvPr>
                <p:cNvPicPr/>
                <p:nvPr/>
              </p:nvPicPr>
              <p:blipFill>
                <a:blip r:embed="rId9"/>
                <a:stretch>
                  <a:fillRect/>
                </a:stretch>
              </p:blipFill>
              <p:spPr>
                <a:xfrm>
                  <a:off x="6229556" y="4694205"/>
                  <a:ext cx="16776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A087AD72-920E-4DFD-88F8-7535483C1F97}"/>
                    </a:ext>
                  </a:extLst>
                </p14:cNvPr>
                <p14:cNvContentPartPr/>
                <p14:nvPr/>
              </p14:nvContentPartPr>
              <p14:xfrm>
                <a:off x="6396236" y="4618605"/>
                <a:ext cx="963000" cy="557640"/>
              </p14:xfrm>
            </p:contentPart>
          </mc:Choice>
          <mc:Fallback>
            <p:pic>
              <p:nvPicPr>
                <p:cNvPr id="10" name="Ink 9">
                  <a:extLst>
                    <a:ext uri="{FF2B5EF4-FFF2-40B4-BE49-F238E27FC236}">
                      <a16:creationId xmlns:a16="http://schemas.microsoft.com/office/drawing/2014/main" id="{A087AD72-920E-4DFD-88F8-7535483C1F97}"/>
                    </a:ext>
                  </a:extLst>
                </p:cNvPr>
                <p:cNvPicPr/>
                <p:nvPr/>
              </p:nvPicPr>
              <p:blipFill>
                <a:blip r:embed="rId11"/>
                <a:stretch>
                  <a:fillRect/>
                </a:stretch>
              </p:blipFill>
              <p:spPr>
                <a:xfrm>
                  <a:off x="6387236" y="4609965"/>
                  <a:ext cx="980640" cy="575280"/>
                </a:xfrm>
                <a:prstGeom prst="rect">
                  <a:avLst/>
                </a:prstGeom>
              </p:spPr>
            </p:pic>
          </mc:Fallback>
        </mc:AlternateContent>
      </p:grpSp>
      <p:sp>
        <p:nvSpPr>
          <p:cNvPr id="13" name="TextBox 12">
            <a:extLst>
              <a:ext uri="{FF2B5EF4-FFF2-40B4-BE49-F238E27FC236}">
                <a16:creationId xmlns:a16="http://schemas.microsoft.com/office/drawing/2014/main" id="{9F933E31-FCD2-7FED-8C0B-E2BECFF4D2B5}"/>
              </a:ext>
            </a:extLst>
          </p:cNvPr>
          <p:cNvSpPr txBox="1"/>
          <p:nvPr/>
        </p:nvSpPr>
        <p:spPr>
          <a:xfrm>
            <a:off x="134224" y="5484026"/>
            <a:ext cx="11979479" cy="923330"/>
          </a:xfrm>
          <a:prstGeom prst="rect">
            <a:avLst/>
          </a:prstGeom>
          <a:noFill/>
        </p:spPr>
        <p:txBody>
          <a:bodyPr wrap="square">
            <a:spAutoFit/>
          </a:bodyPr>
          <a:lstStyle/>
          <a:p>
            <a:r>
              <a:rPr lang="en-US" dirty="0"/>
              <a:t>The 1960 paper by J. M. Wilcox, F. I. Boley, and A. W. DeSilva (Phys. Fluids 3, 15) is historically significant because it represents one of the first major demonstrations of Alfvén‑wave propagation in fully ionized laboratory plasmas, marking a critical transition in the development of magnetohydrodynamics (MHD).</a:t>
            </a:r>
          </a:p>
        </p:txBody>
      </p:sp>
      <mc:AlternateContent xmlns:mc="http://schemas.openxmlformats.org/markup-compatibility/2006">
        <mc:Choice xmlns:p14="http://schemas.microsoft.com/office/powerpoint/2010/main" Requires="p14">
          <p:contentPart p14:bwMode="auto" r:id="rId12">
            <p14:nvContentPartPr>
              <p14:cNvPr id="15" name="Ink 14">
                <a:extLst>
                  <a:ext uri="{FF2B5EF4-FFF2-40B4-BE49-F238E27FC236}">
                    <a16:creationId xmlns:a16="http://schemas.microsoft.com/office/drawing/2014/main" id="{5CC0DE10-F85D-E013-7692-691E0152BD29}"/>
                  </a:ext>
                </a:extLst>
              </p14:cNvPr>
              <p14:cNvContentPartPr/>
              <p14:nvPr/>
            </p14:nvContentPartPr>
            <p14:xfrm>
              <a:off x="6938396" y="3155565"/>
              <a:ext cx="298800" cy="87840"/>
            </p14:xfrm>
          </p:contentPart>
        </mc:Choice>
        <mc:Fallback>
          <p:pic>
            <p:nvPicPr>
              <p:cNvPr id="15" name="Ink 14">
                <a:extLst>
                  <a:ext uri="{FF2B5EF4-FFF2-40B4-BE49-F238E27FC236}">
                    <a16:creationId xmlns:a16="http://schemas.microsoft.com/office/drawing/2014/main" id="{5CC0DE10-F85D-E013-7692-691E0152BD29}"/>
                  </a:ext>
                </a:extLst>
              </p:cNvPr>
              <p:cNvPicPr/>
              <p:nvPr/>
            </p:nvPicPr>
            <p:blipFill>
              <a:blip r:embed="rId13"/>
              <a:stretch>
                <a:fillRect/>
              </a:stretch>
            </p:blipFill>
            <p:spPr>
              <a:xfrm>
                <a:off x="6884756" y="3047925"/>
                <a:ext cx="40644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 name="Ink 15">
                <a:extLst>
                  <a:ext uri="{FF2B5EF4-FFF2-40B4-BE49-F238E27FC236}">
                    <a16:creationId xmlns:a16="http://schemas.microsoft.com/office/drawing/2014/main" id="{9A830AD9-EEAE-EFFA-6443-92B947740765}"/>
                  </a:ext>
                </a:extLst>
              </p14:cNvPr>
              <p14:cNvContentPartPr/>
              <p14:nvPr/>
            </p14:nvContentPartPr>
            <p14:xfrm>
              <a:off x="7466516" y="3110565"/>
              <a:ext cx="592200" cy="327240"/>
            </p14:xfrm>
          </p:contentPart>
        </mc:Choice>
        <mc:Fallback>
          <p:pic>
            <p:nvPicPr>
              <p:cNvPr id="16" name="Ink 15">
                <a:extLst>
                  <a:ext uri="{FF2B5EF4-FFF2-40B4-BE49-F238E27FC236}">
                    <a16:creationId xmlns:a16="http://schemas.microsoft.com/office/drawing/2014/main" id="{9A830AD9-EEAE-EFFA-6443-92B947740765}"/>
                  </a:ext>
                </a:extLst>
              </p:cNvPr>
              <p:cNvPicPr/>
              <p:nvPr/>
            </p:nvPicPr>
            <p:blipFill>
              <a:blip r:embed="rId15"/>
              <a:stretch>
                <a:fillRect/>
              </a:stretch>
            </p:blipFill>
            <p:spPr>
              <a:xfrm>
                <a:off x="7457516" y="3101925"/>
                <a:ext cx="609840" cy="344880"/>
              </a:xfrm>
              <a:prstGeom prst="rect">
                <a:avLst/>
              </a:prstGeom>
            </p:spPr>
          </p:pic>
        </mc:Fallback>
      </mc:AlternateContent>
      <p:grpSp>
        <p:nvGrpSpPr>
          <p:cNvPr id="19" name="Group 18">
            <a:extLst>
              <a:ext uri="{FF2B5EF4-FFF2-40B4-BE49-F238E27FC236}">
                <a16:creationId xmlns:a16="http://schemas.microsoft.com/office/drawing/2014/main" id="{AB19F60D-3C51-2BE8-0482-79420B1A0F2E}"/>
              </a:ext>
            </a:extLst>
          </p:cNvPr>
          <p:cNvGrpSpPr/>
          <p:nvPr/>
        </p:nvGrpSpPr>
        <p:grpSpPr>
          <a:xfrm>
            <a:off x="8204156" y="3184005"/>
            <a:ext cx="1227600" cy="450720"/>
            <a:chOff x="8204156" y="3184005"/>
            <a:chExt cx="1227600" cy="450720"/>
          </a:xfrm>
        </p:grpSpPr>
        <mc:AlternateContent xmlns:mc="http://schemas.openxmlformats.org/markup-compatibility/2006">
          <mc:Choice xmlns:p14="http://schemas.microsoft.com/office/powerpoint/2010/main" Requires="p14">
            <p:contentPart p14:bwMode="auto" r:id="rId16">
              <p14:nvContentPartPr>
                <p14:cNvPr id="17" name="Ink 16">
                  <a:extLst>
                    <a:ext uri="{FF2B5EF4-FFF2-40B4-BE49-F238E27FC236}">
                      <a16:creationId xmlns:a16="http://schemas.microsoft.com/office/drawing/2014/main" id="{C0A9ADA7-0EBD-B4BB-9929-76FE4894B7EB}"/>
                    </a:ext>
                  </a:extLst>
                </p14:cNvPr>
                <p14:cNvContentPartPr/>
                <p14:nvPr/>
              </p14:nvContentPartPr>
              <p14:xfrm>
                <a:off x="8204156" y="3184005"/>
                <a:ext cx="1227600" cy="450720"/>
              </p14:xfrm>
            </p:contentPart>
          </mc:Choice>
          <mc:Fallback>
            <p:pic>
              <p:nvPicPr>
                <p:cNvPr id="17" name="Ink 16">
                  <a:extLst>
                    <a:ext uri="{FF2B5EF4-FFF2-40B4-BE49-F238E27FC236}">
                      <a16:creationId xmlns:a16="http://schemas.microsoft.com/office/drawing/2014/main" id="{C0A9ADA7-0EBD-B4BB-9929-76FE4894B7EB}"/>
                    </a:ext>
                  </a:extLst>
                </p:cNvPr>
                <p:cNvPicPr/>
                <p:nvPr/>
              </p:nvPicPr>
              <p:blipFill>
                <a:blip r:embed="rId17"/>
                <a:stretch>
                  <a:fillRect/>
                </a:stretch>
              </p:blipFill>
              <p:spPr>
                <a:xfrm>
                  <a:off x="8195516" y="3175005"/>
                  <a:ext cx="1245240" cy="468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Ink 17">
                  <a:extLst>
                    <a:ext uri="{FF2B5EF4-FFF2-40B4-BE49-F238E27FC236}">
                      <a16:creationId xmlns:a16="http://schemas.microsoft.com/office/drawing/2014/main" id="{68D5D555-3176-99F9-48B2-CEE3B970F230}"/>
                    </a:ext>
                  </a:extLst>
                </p14:cNvPr>
                <p14:cNvContentPartPr/>
                <p14:nvPr/>
              </p14:nvContentPartPr>
              <p14:xfrm>
                <a:off x="8439956" y="3289125"/>
                <a:ext cx="360" cy="360"/>
              </p14:xfrm>
            </p:contentPart>
          </mc:Choice>
          <mc:Fallback>
            <p:pic>
              <p:nvPicPr>
                <p:cNvPr id="18" name="Ink 17">
                  <a:extLst>
                    <a:ext uri="{FF2B5EF4-FFF2-40B4-BE49-F238E27FC236}">
                      <a16:creationId xmlns:a16="http://schemas.microsoft.com/office/drawing/2014/main" id="{68D5D555-3176-99F9-48B2-CEE3B970F230}"/>
                    </a:ext>
                  </a:extLst>
                </p:cNvPr>
                <p:cNvPicPr/>
                <p:nvPr/>
              </p:nvPicPr>
              <p:blipFill>
                <a:blip r:embed="rId19"/>
                <a:stretch>
                  <a:fillRect/>
                </a:stretch>
              </p:blipFill>
              <p:spPr>
                <a:xfrm>
                  <a:off x="8431316" y="3280485"/>
                  <a:ext cx="18000" cy="18000"/>
                </a:xfrm>
                <a:prstGeom prst="rect">
                  <a:avLst/>
                </a:prstGeom>
              </p:spPr>
            </p:pic>
          </mc:Fallback>
        </mc:AlternateContent>
      </p:grpSp>
      <p:grpSp>
        <p:nvGrpSpPr>
          <p:cNvPr id="24" name="Group 23">
            <a:extLst>
              <a:ext uri="{FF2B5EF4-FFF2-40B4-BE49-F238E27FC236}">
                <a16:creationId xmlns:a16="http://schemas.microsoft.com/office/drawing/2014/main" id="{8834E3E5-BFF8-D595-1DEC-79CD4E228F43}"/>
              </a:ext>
            </a:extLst>
          </p:cNvPr>
          <p:cNvGrpSpPr/>
          <p:nvPr/>
        </p:nvGrpSpPr>
        <p:grpSpPr>
          <a:xfrm>
            <a:off x="7411076" y="3568125"/>
            <a:ext cx="2354400" cy="381240"/>
            <a:chOff x="7411076" y="3568125"/>
            <a:chExt cx="2354400" cy="381240"/>
          </a:xfrm>
        </p:grpSpPr>
        <mc:AlternateContent xmlns:mc="http://schemas.openxmlformats.org/markup-compatibility/2006">
          <mc:Choice xmlns:p14="http://schemas.microsoft.com/office/powerpoint/2010/main" Requires="p14">
            <p:contentPart p14:bwMode="auto" r:id="rId20">
              <p14:nvContentPartPr>
                <p14:cNvPr id="20" name="Ink 19">
                  <a:extLst>
                    <a:ext uri="{FF2B5EF4-FFF2-40B4-BE49-F238E27FC236}">
                      <a16:creationId xmlns:a16="http://schemas.microsoft.com/office/drawing/2014/main" id="{4CD2C81C-5D0A-5D38-93EA-0562F3E15687}"/>
                    </a:ext>
                  </a:extLst>
                </p14:cNvPr>
                <p14:cNvContentPartPr/>
                <p14:nvPr/>
              </p14:nvContentPartPr>
              <p14:xfrm>
                <a:off x="7411076" y="3568125"/>
                <a:ext cx="1008360" cy="266760"/>
              </p14:xfrm>
            </p:contentPart>
          </mc:Choice>
          <mc:Fallback>
            <p:pic>
              <p:nvPicPr>
                <p:cNvPr id="20" name="Ink 19">
                  <a:extLst>
                    <a:ext uri="{FF2B5EF4-FFF2-40B4-BE49-F238E27FC236}">
                      <a16:creationId xmlns:a16="http://schemas.microsoft.com/office/drawing/2014/main" id="{4CD2C81C-5D0A-5D38-93EA-0562F3E15687}"/>
                    </a:ext>
                  </a:extLst>
                </p:cNvPr>
                <p:cNvPicPr/>
                <p:nvPr/>
              </p:nvPicPr>
              <p:blipFill>
                <a:blip r:embed="rId21"/>
                <a:stretch>
                  <a:fillRect/>
                </a:stretch>
              </p:blipFill>
              <p:spPr>
                <a:xfrm>
                  <a:off x="7402076" y="3559485"/>
                  <a:ext cx="102600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Ink 20">
                  <a:extLst>
                    <a:ext uri="{FF2B5EF4-FFF2-40B4-BE49-F238E27FC236}">
                      <a16:creationId xmlns:a16="http://schemas.microsoft.com/office/drawing/2014/main" id="{A59EB9C2-D0BF-BDCA-254C-C0F7C38AC15C}"/>
                    </a:ext>
                  </a:extLst>
                </p14:cNvPr>
                <p14:cNvContentPartPr/>
                <p14:nvPr/>
              </p14:nvContentPartPr>
              <p14:xfrm>
                <a:off x="7970876" y="3638685"/>
                <a:ext cx="320040" cy="18360"/>
              </p14:xfrm>
            </p:contentPart>
          </mc:Choice>
          <mc:Fallback>
            <p:pic>
              <p:nvPicPr>
                <p:cNvPr id="21" name="Ink 20">
                  <a:extLst>
                    <a:ext uri="{FF2B5EF4-FFF2-40B4-BE49-F238E27FC236}">
                      <a16:creationId xmlns:a16="http://schemas.microsoft.com/office/drawing/2014/main" id="{A59EB9C2-D0BF-BDCA-254C-C0F7C38AC15C}"/>
                    </a:ext>
                  </a:extLst>
                </p:cNvPr>
                <p:cNvPicPr/>
                <p:nvPr/>
              </p:nvPicPr>
              <p:blipFill>
                <a:blip r:embed="rId23"/>
                <a:stretch>
                  <a:fillRect/>
                </a:stretch>
              </p:blipFill>
              <p:spPr>
                <a:xfrm>
                  <a:off x="7961876" y="3630045"/>
                  <a:ext cx="3376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3" name="Ink 22">
                  <a:extLst>
                    <a:ext uri="{FF2B5EF4-FFF2-40B4-BE49-F238E27FC236}">
                      <a16:creationId xmlns:a16="http://schemas.microsoft.com/office/drawing/2014/main" id="{19766AD3-3EAF-E2FA-6703-272141A26B27}"/>
                    </a:ext>
                  </a:extLst>
                </p14:cNvPr>
                <p14:cNvContentPartPr/>
                <p14:nvPr/>
              </p14:nvContentPartPr>
              <p14:xfrm>
                <a:off x="8620316" y="3590085"/>
                <a:ext cx="1145160" cy="359280"/>
              </p14:xfrm>
            </p:contentPart>
          </mc:Choice>
          <mc:Fallback>
            <p:pic>
              <p:nvPicPr>
                <p:cNvPr id="23" name="Ink 22">
                  <a:extLst>
                    <a:ext uri="{FF2B5EF4-FFF2-40B4-BE49-F238E27FC236}">
                      <a16:creationId xmlns:a16="http://schemas.microsoft.com/office/drawing/2014/main" id="{19766AD3-3EAF-E2FA-6703-272141A26B27}"/>
                    </a:ext>
                  </a:extLst>
                </p:cNvPr>
                <p:cNvPicPr/>
                <p:nvPr/>
              </p:nvPicPr>
              <p:blipFill>
                <a:blip r:embed="rId25"/>
                <a:stretch>
                  <a:fillRect/>
                </a:stretch>
              </p:blipFill>
              <p:spPr>
                <a:xfrm>
                  <a:off x="8611676" y="3581445"/>
                  <a:ext cx="1162800" cy="37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25" name="Ink 24">
                <a:extLst>
                  <a:ext uri="{FF2B5EF4-FFF2-40B4-BE49-F238E27FC236}">
                    <a16:creationId xmlns:a16="http://schemas.microsoft.com/office/drawing/2014/main" id="{58B8408B-BBCE-4FB8-FD28-8529049E806D}"/>
                  </a:ext>
                </a:extLst>
              </p14:cNvPr>
              <p14:cNvContentPartPr/>
              <p14:nvPr/>
            </p14:nvContentPartPr>
            <p14:xfrm>
              <a:off x="4812596" y="208605"/>
              <a:ext cx="244800" cy="119880"/>
            </p14:xfrm>
          </p:contentPart>
        </mc:Choice>
        <mc:Fallback>
          <p:pic>
            <p:nvPicPr>
              <p:cNvPr id="25" name="Ink 24">
                <a:extLst>
                  <a:ext uri="{FF2B5EF4-FFF2-40B4-BE49-F238E27FC236}">
                    <a16:creationId xmlns:a16="http://schemas.microsoft.com/office/drawing/2014/main" id="{58B8408B-BBCE-4FB8-FD28-8529049E806D}"/>
                  </a:ext>
                </a:extLst>
              </p:cNvPr>
              <p:cNvPicPr/>
              <p:nvPr/>
            </p:nvPicPr>
            <p:blipFill>
              <a:blip r:embed="rId27"/>
              <a:stretch>
                <a:fillRect/>
              </a:stretch>
            </p:blipFill>
            <p:spPr>
              <a:xfrm>
                <a:off x="4758956" y="100965"/>
                <a:ext cx="35244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9" name="Ink 28">
                <a:extLst>
                  <a:ext uri="{FF2B5EF4-FFF2-40B4-BE49-F238E27FC236}">
                    <a16:creationId xmlns:a16="http://schemas.microsoft.com/office/drawing/2014/main" id="{8ED71B3C-56A5-2146-95B5-D8CFD6BEB48B}"/>
                  </a:ext>
                </a:extLst>
              </p14:cNvPr>
              <p14:cNvContentPartPr/>
              <p14:nvPr/>
            </p14:nvContentPartPr>
            <p14:xfrm>
              <a:off x="7648833" y="160958"/>
              <a:ext cx="971483" cy="286316"/>
            </p14:xfrm>
          </p:contentPart>
        </mc:Choice>
        <mc:Fallback>
          <p:pic>
            <p:nvPicPr>
              <p:cNvPr id="29" name="Ink 28">
                <a:extLst>
                  <a:ext uri="{FF2B5EF4-FFF2-40B4-BE49-F238E27FC236}">
                    <a16:creationId xmlns:a16="http://schemas.microsoft.com/office/drawing/2014/main" id="{8ED71B3C-56A5-2146-95B5-D8CFD6BEB48B}"/>
                  </a:ext>
                </a:extLst>
              </p:cNvPr>
              <p:cNvPicPr/>
              <p:nvPr/>
            </p:nvPicPr>
            <p:blipFill>
              <a:blip r:embed="rId29"/>
              <a:stretch>
                <a:fillRect/>
              </a:stretch>
            </p:blipFill>
            <p:spPr>
              <a:xfrm>
                <a:off x="7640194" y="152314"/>
                <a:ext cx="989120" cy="303963"/>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0" name="Ink 29">
                <a:extLst>
                  <a:ext uri="{FF2B5EF4-FFF2-40B4-BE49-F238E27FC236}">
                    <a16:creationId xmlns:a16="http://schemas.microsoft.com/office/drawing/2014/main" id="{74370B03-DF8C-633A-CA6A-3F342831BF37}"/>
                  </a:ext>
                </a:extLst>
              </p14:cNvPr>
              <p14:cNvContentPartPr/>
              <p14:nvPr/>
            </p14:nvContentPartPr>
            <p14:xfrm>
              <a:off x="7840414" y="218885"/>
              <a:ext cx="30170" cy="42238"/>
            </p14:xfrm>
          </p:contentPart>
        </mc:Choice>
        <mc:Fallback>
          <p:pic>
            <p:nvPicPr>
              <p:cNvPr id="30" name="Ink 29">
                <a:extLst>
                  <a:ext uri="{FF2B5EF4-FFF2-40B4-BE49-F238E27FC236}">
                    <a16:creationId xmlns:a16="http://schemas.microsoft.com/office/drawing/2014/main" id="{74370B03-DF8C-633A-CA6A-3F342831BF37}"/>
                  </a:ext>
                </a:extLst>
              </p:cNvPr>
              <p:cNvPicPr/>
              <p:nvPr/>
            </p:nvPicPr>
            <p:blipFill>
              <a:blip r:embed="rId31"/>
              <a:stretch>
                <a:fillRect/>
              </a:stretch>
            </p:blipFill>
            <p:spPr>
              <a:xfrm>
                <a:off x="7831435" y="210294"/>
                <a:ext cx="47769" cy="59778"/>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2" name="Ink 31">
                <a:extLst>
                  <a:ext uri="{FF2B5EF4-FFF2-40B4-BE49-F238E27FC236}">
                    <a16:creationId xmlns:a16="http://schemas.microsoft.com/office/drawing/2014/main" id="{3F2D54C0-67EE-705A-0CFF-8D6E7C94FAB6}"/>
                  </a:ext>
                </a:extLst>
              </p14:cNvPr>
              <p14:cNvContentPartPr/>
              <p14:nvPr/>
            </p14:nvContentPartPr>
            <p14:xfrm>
              <a:off x="8799226" y="319654"/>
              <a:ext cx="245888" cy="105596"/>
            </p14:xfrm>
          </p:contentPart>
        </mc:Choice>
        <mc:Fallback>
          <p:pic>
            <p:nvPicPr>
              <p:cNvPr id="32" name="Ink 31">
                <a:extLst>
                  <a:ext uri="{FF2B5EF4-FFF2-40B4-BE49-F238E27FC236}">
                    <a16:creationId xmlns:a16="http://schemas.microsoft.com/office/drawing/2014/main" id="{3F2D54C0-67EE-705A-0CFF-8D6E7C94FAB6}"/>
                  </a:ext>
                </a:extLst>
              </p:cNvPr>
              <p:cNvPicPr/>
              <p:nvPr/>
            </p:nvPicPr>
            <p:blipFill>
              <a:blip r:embed="rId33"/>
              <a:stretch>
                <a:fillRect/>
              </a:stretch>
            </p:blipFill>
            <p:spPr>
              <a:xfrm>
                <a:off x="8790226" y="310644"/>
                <a:ext cx="263529" cy="123255"/>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3" name="Ink 32">
                <a:extLst>
                  <a:ext uri="{FF2B5EF4-FFF2-40B4-BE49-F238E27FC236}">
                    <a16:creationId xmlns:a16="http://schemas.microsoft.com/office/drawing/2014/main" id="{401CD79A-36CE-93CD-FF67-EF14F43242A4}"/>
                  </a:ext>
                </a:extLst>
              </p14:cNvPr>
              <p14:cNvContentPartPr/>
              <p14:nvPr/>
            </p14:nvContentPartPr>
            <p14:xfrm>
              <a:off x="8922924" y="278622"/>
              <a:ext cx="179211" cy="223864"/>
            </p14:xfrm>
          </p:contentPart>
        </mc:Choice>
        <mc:Fallback>
          <p:pic>
            <p:nvPicPr>
              <p:cNvPr id="33" name="Ink 32">
                <a:extLst>
                  <a:ext uri="{FF2B5EF4-FFF2-40B4-BE49-F238E27FC236}">
                    <a16:creationId xmlns:a16="http://schemas.microsoft.com/office/drawing/2014/main" id="{401CD79A-36CE-93CD-FF67-EF14F43242A4}"/>
                  </a:ext>
                </a:extLst>
              </p:cNvPr>
              <p:cNvPicPr/>
              <p:nvPr/>
            </p:nvPicPr>
            <p:blipFill>
              <a:blip r:embed="rId35"/>
              <a:stretch>
                <a:fillRect/>
              </a:stretch>
            </p:blipFill>
            <p:spPr>
              <a:xfrm>
                <a:off x="8914287" y="269624"/>
                <a:ext cx="196844" cy="2415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4" name="Ink 33">
                <a:extLst>
                  <a:ext uri="{FF2B5EF4-FFF2-40B4-BE49-F238E27FC236}">
                    <a16:creationId xmlns:a16="http://schemas.microsoft.com/office/drawing/2014/main" id="{7814A6FE-B2CA-EC6A-394F-5A7B6D22EE1F}"/>
                  </a:ext>
                </a:extLst>
              </p14:cNvPr>
              <p14:cNvContentPartPr/>
              <p14:nvPr/>
            </p14:nvContentPartPr>
            <p14:xfrm>
              <a:off x="9138340" y="151907"/>
              <a:ext cx="536729" cy="284204"/>
            </p14:xfrm>
          </p:contentPart>
        </mc:Choice>
        <mc:Fallback>
          <p:pic>
            <p:nvPicPr>
              <p:cNvPr id="34" name="Ink 33">
                <a:extLst>
                  <a:ext uri="{FF2B5EF4-FFF2-40B4-BE49-F238E27FC236}">
                    <a16:creationId xmlns:a16="http://schemas.microsoft.com/office/drawing/2014/main" id="{7814A6FE-B2CA-EC6A-394F-5A7B6D22EE1F}"/>
                  </a:ext>
                </a:extLst>
              </p:cNvPr>
              <p:cNvPicPr/>
              <p:nvPr/>
            </p:nvPicPr>
            <p:blipFill>
              <a:blip r:embed="rId37"/>
              <a:stretch>
                <a:fillRect/>
              </a:stretch>
            </p:blipFill>
            <p:spPr>
              <a:xfrm>
                <a:off x="9129341" y="143273"/>
                <a:ext cx="554368" cy="301832"/>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5" name="Ink 34">
                <a:extLst>
                  <a:ext uri="{FF2B5EF4-FFF2-40B4-BE49-F238E27FC236}">
                    <a16:creationId xmlns:a16="http://schemas.microsoft.com/office/drawing/2014/main" id="{403FE8B6-5B73-5EA3-8AA9-0E06E2C47B50}"/>
                  </a:ext>
                </a:extLst>
              </p14:cNvPr>
              <p14:cNvContentPartPr/>
              <p14:nvPr/>
            </p14:nvContentPartPr>
            <p14:xfrm>
              <a:off x="9417716" y="237892"/>
              <a:ext cx="116156" cy="16594"/>
            </p14:xfrm>
          </p:contentPart>
        </mc:Choice>
        <mc:Fallback>
          <p:pic>
            <p:nvPicPr>
              <p:cNvPr id="35" name="Ink 34">
                <a:extLst>
                  <a:ext uri="{FF2B5EF4-FFF2-40B4-BE49-F238E27FC236}">
                    <a16:creationId xmlns:a16="http://schemas.microsoft.com/office/drawing/2014/main" id="{403FE8B6-5B73-5EA3-8AA9-0E06E2C47B50}"/>
                  </a:ext>
                </a:extLst>
              </p:cNvPr>
              <p:cNvPicPr/>
              <p:nvPr/>
            </p:nvPicPr>
            <p:blipFill>
              <a:blip r:embed="rId39"/>
              <a:stretch>
                <a:fillRect/>
              </a:stretch>
            </p:blipFill>
            <p:spPr>
              <a:xfrm>
                <a:off x="9408726" y="228874"/>
                <a:ext cx="133777" cy="3427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6" name="Ink 35">
                <a:extLst>
                  <a:ext uri="{FF2B5EF4-FFF2-40B4-BE49-F238E27FC236}">
                    <a16:creationId xmlns:a16="http://schemas.microsoft.com/office/drawing/2014/main" id="{3B87C207-7D4C-D2F3-F812-A5E075B62239}"/>
                  </a:ext>
                </a:extLst>
              </p14:cNvPr>
              <p14:cNvContentPartPr/>
              <p14:nvPr/>
            </p14:nvContentPartPr>
            <p14:xfrm>
              <a:off x="9251478" y="216471"/>
              <a:ext cx="28360" cy="17800"/>
            </p14:xfrm>
          </p:contentPart>
        </mc:Choice>
        <mc:Fallback>
          <p:pic>
            <p:nvPicPr>
              <p:cNvPr id="36" name="Ink 35">
                <a:extLst>
                  <a:ext uri="{FF2B5EF4-FFF2-40B4-BE49-F238E27FC236}">
                    <a16:creationId xmlns:a16="http://schemas.microsoft.com/office/drawing/2014/main" id="{3B87C207-7D4C-D2F3-F812-A5E075B62239}"/>
                  </a:ext>
                </a:extLst>
              </p:cNvPr>
              <p:cNvPicPr/>
              <p:nvPr/>
            </p:nvPicPr>
            <p:blipFill>
              <a:blip r:embed="rId41"/>
              <a:stretch>
                <a:fillRect/>
              </a:stretch>
            </p:blipFill>
            <p:spPr>
              <a:xfrm>
                <a:off x="9242862" y="207927"/>
                <a:ext cx="45950" cy="35244"/>
              </a:xfrm>
              <a:prstGeom prst="rect">
                <a:avLst/>
              </a:prstGeom>
            </p:spPr>
          </p:pic>
        </mc:Fallback>
      </mc:AlternateContent>
      <p:grpSp>
        <p:nvGrpSpPr>
          <p:cNvPr id="54" name="Group 53">
            <a:extLst>
              <a:ext uri="{FF2B5EF4-FFF2-40B4-BE49-F238E27FC236}">
                <a16:creationId xmlns:a16="http://schemas.microsoft.com/office/drawing/2014/main" id="{5482960C-DF55-10A2-96B4-5571D88DD9C0}"/>
              </a:ext>
            </a:extLst>
          </p:cNvPr>
          <p:cNvGrpSpPr/>
          <p:nvPr/>
        </p:nvGrpSpPr>
        <p:grpSpPr>
          <a:xfrm>
            <a:off x="9924577" y="201386"/>
            <a:ext cx="1232456" cy="332477"/>
            <a:chOff x="9924577" y="201386"/>
            <a:chExt cx="1232456" cy="332477"/>
          </a:xfrm>
        </p:grpSpPr>
        <mc:AlternateContent xmlns:mc="http://schemas.openxmlformats.org/markup-compatibility/2006">
          <mc:Choice xmlns:p14="http://schemas.microsoft.com/office/powerpoint/2010/main" Requires="p14">
            <p:contentPart p14:bwMode="auto" r:id="rId42">
              <p14:nvContentPartPr>
                <p14:cNvPr id="40" name="Ink 39">
                  <a:extLst>
                    <a:ext uri="{FF2B5EF4-FFF2-40B4-BE49-F238E27FC236}">
                      <a16:creationId xmlns:a16="http://schemas.microsoft.com/office/drawing/2014/main" id="{EC75CA27-CAA4-FCFB-7B77-2548697B932F}"/>
                    </a:ext>
                  </a:extLst>
                </p14:cNvPr>
                <p14:cNvContentPartPr/>
                <p14:nvPr/>
              </p14:nvContentPartPr>
              <p14:xfrm>
                <a:off x="10174085" y="402320"/>
                <a:ext cx="25645" cy="72409"/>
              </p14:xfrm>
            </p:contentPart>
          </mc:Choice>
          <mc:Fallback>
            <p:pic>
              <p:nvPicPr>
                <p:cNvPr id="40" name="Ink 39">
                  <a:extLst>
                    <a:ext uri="{FF2B5EF4-FFF2-40B4-BE49-F238E27FC236}">
                      <a16:creationId xmlns:a16="http://schemas.microsoft.com/office/drawing/2014/main" id="{EC75CA27-CAA4-FCFB-7B77-2548697B932F}"/>
                    </a:ext>
                  </a:extLst>
                </p:cNvPr>
                <p:cNvPicPr/>
                <p:nvPr/>
              </p:nvPicPr>
              <p:blipFill>
                <a:blip r:embed="rId43"/>
                <a:stretch>
                  <a:fillRect/>
                </a:stretch>
              </p:blipFill>
              <p:spPr>
                <a:xfrm>
                  <a:off x="10165416" y="393358"/>
                  <a:ext cx="43344" cy="89974"/>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1" name="Ink 40">
                  <a:extLst>
                    <a:ext uri="{FF2B5EF4-FFF2-40B4-BE49-F238E27FC236}">
                      <a16:creationId xmlns:a16="http://schemas.microsoft.com/office/drawing/2014/main" id="{35EBC779-3E64-17F9-7D76-1217E16E449B}"/>
                    </a:ext>
                  </a:extLst>
                </p14:cNvPr>
                <p14:cNvContentPartPr/>
                <p14:nvPr/>
              </p14:nvContentPartPr>
              <p14:xfrm>
                <a:off x="10513199" y="226126"/>
                <a:ext cx="11465" cy="157791"/>
              </p14:xfrm>
            </p:contentPart>
          </mc:Choice>
          <mc:Fallback>
            <p:pic>
              <p:nvPicPr>
                <p:cNvPr id="41" name="Ink 40">
                  <a:extLst>
                    <a:ext uri="{FF2B5EF4-FFF2-40B4-BE49-F238E27FC236}">
                      <a16:creationId xmlns:a16="http://schemas.microsoft.com/office/drawing/2014/main" id="{35EBC779-3E64-17F9-7D76-1217E16E449B}"/>
                    </a:ext>
                  </a:extLst>
                </p:cNvPr>
                <p:cNvPicPr/>
                <p:nvPr/>
              </p:nvPicPr>
              <p:blipFill>
                <a:blip r:embed="rId45"/>
                <a:stretch>
                  <a:fillRect/>
                </a:stretch>
              </p:blipFill>
              <p:spPr>
                <a:xfrm>
                  <a:off x="10504242" y="217480"/>
                  <a:ext cx="29021" cy="175443"/>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2" name="Ink 41">
                  <a:extLst>
                    <a:ext uri="{FF2B5EF4-FFF2-40B4-BE49-F238E27FC236}">
                      <a16:creationId xmlns:a16="http://schemas.microsoft.com/office/drawing/2014/main" id="{9C58BD55-DDEA-AE54-8F27-CC7FB6611994}"/>
                    </a:ext>
                  </a:extLst>
                </p14:cNvPr>
                <p14:cNvContentPartPr/>
                <p14:nvPr/>
              </p14:nvContentPartPr>
              <p14:xfrm>
                <a:off x="10376226" y="390252"/>
                <a:ext cx="285109" cy="28662"/>
              </p14:xfrm>
            </p:contentPart>
          </mc:Choice>
          <mc:Fallback>
            <p:pic>
              <p:nvPicPr>
                <p:cNvPr id="42" name="Ink 41">
                  <a:extLst>
                    <a:ext uri="{FF2B5EF4-FFF2-40B4-BE49-F238E27FC236}">
                      <a16:creationId xmlns:a16="http://schemas.microsoft.com/office/drawing/2014/main" id="{9C58BD55-DDEA-AE54-8F27-CC7FB6611994}"/>
                    </a:ext>
                  </a:extLst>
                </p:cNvPr>
                <p:cNvPicPr/>
                <p:nvPr/>
              </p:nvPicPr>
              <p:blipFill>
                <a:blip r:embed="rId47"/>
                <a:stretch>
                  <a:fillRect/>
                </a:stretch>
              </p:blipFill>
              <p:spPr>
                <a:xfrm>
                  <a:off x="10367226" y="381653"/>
                  <a:ext cx="302748" cy="46217"/>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3" name="Ink 42">
                  <a:extLst>
                    <a:ext uri="{FF2B5EF4-FFF2-40B4-BE49-F238E27FC236}">
                      <a16:creationId xmlns:a16="http://schemas.microsoft.com/office/drawing/2014/main" id="{AEA52100-C882-AA3D-4975-9A57EE892277}"/>
                    </a:ext>
                  </a:extLst>
                </p14:cNvPr>
                <p14:cNvContentPartPr/>
                <p14:nvPr/>
              </p14:nvContentPartPr>
              <p14:xfrm>
                <a:off x="10823350" y="253279"/>
                <a:ext cx="177100" cy="203951"/>
              </p14:xfrm>
            </p:contentPart>
          </mc:Choice>
          <mc:Fallback>
            <p:pic>
              <p:nvPicPr>
                <p:cNvPr id="43" name="Ink 42">
                  <a:extLst>
                    <a:ext uri="{FF2B5EF4-FFF2-40B4-BE49-F238E27FC236}">
                      <a16:creationId xmlns:a16="http://schemas.microsoft.com/office/drawing/2014/main" id="{AEA52100-C882-AA3D-4975-9A57EE892277}"/>
                    </a:ext>
                  </a:extLst>
                </p:cNvPr>
                <p:cNvPicPr/>
                <p:nvPr/>
              </p:nvPicPr>
              <p:blipFill>
                <a:blip r:embed="rId49"/>
                <a:stretch>
                  <a:fillRect/>
                </a:stretch>
              </p:blipFill>
              <p:spPr>
                <a:xfrm>
                  <a:off x="10814351" y="244631"/>
                  <a:ext cx="194738" cy="221608"/>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4" name="Ink 43">
                  <a:extLst>
                    <a:ext uri="{FF2B5EF4-FFF2-40B4-BE49-F238E27FC236}">
                      <a16:creationId xmlns:a16="http://schemas.microsoft.com/office/drawing/2014/main" id="{99E49EB3-C488-7504-11A5-1FF8E055855B}"/>
                    </a:ext>
                  </a:extLst>
                </p14:cNvPr>
                <p14:cNvContentPartPr/>
                <p14:nvPr/>
              </p14:nvContentPartPr>
              <p14:xfrm>
                <a:off x="11061393" y="437318"/>
                <a:ext cx="95640" cy="96545"/>
              </p14:xfrm>
            </p:contentPart>
          </mc:Choice>
          <mc:Fallback>
            <p:pic>
              <p:nvPicPr>
                <p:cNvPr id="44" name="Ink 43">
                  <a:extLst>
                    <a:ext uri="{FF2B5EF4-FFF2-40B4-BE49-F238E27FC236}">
                      <a16:creationId xmlns:a16="http://schemas.microsoft.com/office/drawing/2014/main" id="{99E49EB3-C488-7504-11A5-1FF8E055855B}"/>
                    </a:ext>
                  </a:extLst>
                </p:cNvPr>
                <p:cNvPicPr/>
                <p:nvPr/>
              </p:nvPicPr>
              <p:blipFill>
                <a:blip r:embed="rId51"/>
                <a:stretch>
                  <a:fillRect/>
                </a:stretch>
              </p:blipFill>
              <p:spPr>
                <a:xfrm>
                  <a:off x="11052764" y="428312"/>
                  <a:ext cx="113258" cy="114197"/>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5" name="Ink 44">
                  <a:extLst>
                    <a:ext uri="{FF2B5EF4-FFF2-40B4-BE49-F238E27FC236}">
                      <a16:creationId xmlns:a16="http://schemas.microsoft.com/office/drawing/2014/main" id="{FDC056CC-69B4-6249-24BE-29C0ECBE7218}"/>
                    </a:ext>
                  </a:extLst>
                </p14:cNvPr>
                <p14:cNvContentPartPr/>
                <p14:nvPr/>
              </p14:nvContentPartPr>
              <p14:xfrm>
                <a:off x="10771155" y="209532"/>
                <a:ext cx="157187" cy="12973"/>
              </p14:xfrm>
            </p:contentPart>
          </mc:Choice>
          <mc:Fallback>
            <p:pic>
              <p:nvPicPr>
                <p:cNvPr id="45" name="Ink 44">
                  <a:extLst>
                    <a:ext uri="{FF2B5EF4-FFF2-40B4-BE49-F238E27FC236}">
                      <a16:creationId xmlns:a16="http://schemas.microsoft.com/office/drawing/2014/main" id="{FDC056CC-69B4-6249-24BE-29C0ECBE7218}"/>
                    </a:ext>
                  </a:extLst>
                </p:cNvPr>
                <p:cNvPicPr/>
                <p:nvPr/>
              </p:nvPicPr>
              <p:blipFill>
                <a:blip r:embed="rId53"/>
                <a:stretch>
                  <a:fillRect/>
                </a:stretch>
              </p:blipFill>
              <p:spPr>
                <a:xfrm>
                  <a:off x="10762163" y="200523"/>
                  <a:ext cx="174812" cy="30631"/>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0" name="Ink 49">
                  <a:extLst>
                    <a:ext uri="{FF2B5EF4-FFF2-40B4-BE49-F238E27FC236}">
                      <a16:creationId xmlns:a16="http://schemas.microsoft.com/office/drawing/2014/main" id="{F9DA2713-BDB4-6457-FB08-50532D70A926}"/>
                    </a:ext>
                  </a:extLst>
                </p14:cNvPr>
                <p14:cNvContentPartPr/>
                <p14:nvPr/>
              </p14:nvContentPartPr>
              <p14:xfrm>
                <a:off x="9938757" y="266856"/>
                <a:ext cx="111328" cy="221752"/>
              </p14:xfrm>
            </p:contentPart>
          </mc:Choice>
          <mc:Fallback>
            <p:pic>
              <p:nvPicPr>
                <p:cNvPr id="50" name="Ink 49">
                  <a:extLst>
                    <a:ext uri="{FF2B5EF4-FFF2-40B4-BE49-F238E27FC236}">
                      <a16:creationId xmlns:a16="http://schemas.microsoft.com/office/drawing/2014/main" id="{F9DA2713-BDB4-6457-FB08-50532D70A926}"/>
                    </a:ext>
                  </a:extLst>
                </p:cNvPr>
                <p:cNvPicPr/>
                <p:nvPr/>
              </p:nvPicPr>
              <p:blipFill>
                <a:blip r:embed="rId55"/>
                <a:stretch>
                  <a:fillRect/>
                </a:stretch>
              </p:blipFill>
              <p:spPr>
                <a:xfrm>
                  <a:off x="9929779" y="258216"/>
                  <a:ext cx="128925" cy="239391"/>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1" name="Ink 50">
                  <a:extLst>
                    <a:ext uri="{FF2B5EF4-FFF2-40B4-BE49-F238E27FC236}">
                      <a16:creationId xmlns:a16="http://schemas.microsoft.com/office/drawing/2014/main" id="{E1C8738F-1A84-076A-0FAA-FCCF48CEEBFE}"/>
                    </a:ext>
                  </a:extLst>
                </p14:cNvPr>
                <p14:cNvContentPartPr/>
                <p14:nvPr/>
              </p14:nvContentPartPr>
              <p14:xfrm>
                <a:off x="9955653" y="373357"/>
                <a:ext cx="104389" cy="19611"/>
              </p14:xfrm>
            </p:contentPart>
          </mc:Choice>
          <mc:Fallback>
            <p:pic>
              <p:nvPicPr>
                <p:cNvPr id="51" name="Ink 50">
                  <a:extLst>
                    <a:ext uri="{FF2B5EF4-FFF2-40B4-BE49-F238E27FC236}">
                      <a16:creationId xmlns:a16="http://schemas.microsoft.com/office/drawing/2014/main" id="{E1C8738F-1A84-076A-0FAA-FCCF48CEEBFE}"/>
                    </a:ext>
                  </a:extLst>
                </p:cNvPr>
                <p:cNvPicPr/>
                <p:nvPr/>
              </p:nvPicPr>
              <p:blipFill>
                <a:blip r:embed="rId57"/>
                <a:stretch>
                  <a:fillRect/>
                </a:stretch>
              </p:blipFill>
              <p:spPr>
                <a:xfrm>
                  <a:off x="9946654" y="364799"/>
                  <a:ext cx="122027" cy="37083"/>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2" name="Ink 51">
                  <a:extLst>
                    <a:ext uri="{FF2B5EF4-FFF2-40B4-BE49-F238E27FC236}">
                      <a16:creationId xmlns:a16="http://schemas.microsoft.com/office/drawing/2014/main" id="{93DC5C80-9F3F-AE43-6C29-F7B1E88D4674}"/>
                    </a:ext>
                  </a:extLst>
                </p14:cNvPr>
                <p14:cNvContentPartPr/>
                <p14:nvPr/>
              </p14:nvContentPartPr>
              <p14:xfrm>
                <a:off x="9962893" y="284656"/>
                <a:ext cx="133051" cy="21421"/>
              </p14:xfrm>
            </p:contentPart>
          </mc:Choice>
          <mc:Fallback>
            <p:pic>
              <p:nvPicPr>
                <p:cNvPr id="52" name="Ink 51">
                  <a:extLst>
                    <a:ext uri="{FF2B5EF4-FFF2-40B4-BE49-F238E27FC236}">
                      <a16:creationId xmlns:a16="http://schemas.microsoft.com/office/drawing/2014/main" id="{93DC5C80-9F3F-AE43-6C29-F7B1E88D4674}"/>
                    </a:ext>
                  </a:extLst>
                </p:cNvPr>
                <p:cNvPicPr/>
                <p:nvPr/>
              </p:nvPicPr>
              <p:blipFill>
                <a:blip r:embed="rId59"/>
                <a:stretch>
                  <a:fillRect/>
                </a:stretch>
              </p:blipFill>
              <p:spPr>
                <a:xfrm>
                  <a:off x="9954239" y="275731"/>
                  <a:ext cx="150719" cy="38915"/>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3" name="Ink 52">
                  <a:extLst>
                    <a:ext uri="{FF2B5EF4-FFF2-40B4-BE49-F238E27FC236}">
                      <a16:creationId xmlns:a16="http://schemas.microsoft.com/office/drawing/2014/main" id="{737F8BFA-F48D-405C-D9CC-079972857981}"/>
                    </a:ext>
                  </a:extLst>
                </p14:cNvPr>
                <p14:cNvContentPartPr/>
                <p14:nvPr/>
              </p14:nvContentPartPr>
              <p14:xfrm>
                <a:off x="9924577" y="201386"/>
                <a:ext cx="237138" cy="31981"/>
              </p14:xfrm>
            </p:contentPart>
          </mc:Choice>
          <mc:Fallback>
            <p:pic>
              <p:nvPicPr>
                <p:cNvPr id="53" name="Ink 52">
                  <a:extLst>
                    <a:ext uri="{FF2B5EF4-FFF2-40B4-BE49-F238E27FC236}">
                      <a16:creationId xmlns:a16="http://schemas.microsoft.com/office/drawing/2014/main" id="{737F8BFA-F48D-405C-D9CC-079972857981}"/>
                    </a:ext>
                  </a:extLst>
                </p:cNvPr>
                <p:cNvPicPr/>
                <p:nvPr/>
              </p:nvPicPr>
              <p:blipFill>
                <a:blip r:embed="rId61"/>
                <a:stretch>
                  <a:fillRect/>
                </a:stretch>
              </p:blipFill>
              <p:spPr>
                <a:xfrm>
                  <a:off x="9915941" y="192403"/>
                  <a:ext cx="254770" cy="49589"/>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
            <p14:nvContentPartPr>
              <p14:cNvPr id="55" name="Ink 54">
                <a:extLst>
                  <a:ext uri="{FF2B5EF4-FFF2-40B4-BE49-F238E27FC236}">
                    <a16:creationId xmlns:a16="http://schemas.microsoft.com/office/drawing/2014/main" id="{67BA6F9A-4523-6227-98AA-7DD15B43FE96}"/>
                  </a:ext>
                </a:extLst>
              </p14:cNvPr>
              <p14:cNvContentPartPr/>
              <p14:nvPr/>
            </p14:nvContentPartPr>
            <p14:xfrm>
              <a:off x="11371436" y="232725"/>
              <a:ext cx="570600" cy="156240"/>
            </p14:xfrm>
          </p:contentPart>
        </mc:Choice>
        <mc:Fallback>
          <p:pic>
            <p:nvPicPr>
              <p:cNvPr id="55" name="Ink 54">
                <a:extLst>
                  <a:ext uri="{FF2B5EF4-FFF2-40B4-BE49-F238E27FC236}">
                    <a16:creationId xmlns:a16="http://schemas.microsoft.com/office/drawing/2014/main" id="{67BA6F9A-4523-6227-98AA-7DD15B43FE96}"/>
                  </a:ext>
                </a:extLst>
              </p:cNvPr>
              <p:cNvPicPr/>
              <p:nvPr/>
            </p:nvPicPr>
            <p:blipFill>
              <a:blip r:embed="rId63"/>
              <a:stretch>
                <a:fillRect/>
              </a:stretch>
            </p:blipFill>
            <p:spPr>
              <a:xfrm>
                <a:off x="11362436" y="224085"/>
                <a:ext cx="588240" cy="173880"/>
              </a:xfrm>
              <a:prstGeom prst="rect">
                <a:avLst/>
              </a:prstGeom>
            </p:spPr>
          </p:pic>
        </mc:Fallback>
      </mc:AlternateContent>
      <p:grpSp>
        <p:nvGrpSpPr>
          <p:cNvPr id="59" name="Group 58">
            <a:extLst>
              <a:ext uri="{FF2B5EF4-FFF2-40B4-BE49-F238E27FC236}">
                <a16:creationId xmlns:a16="http://schemas.microsoft.com/office/drawing/2014/main" id="{D169EBC8-7649-3FD5-883E-FE24C2F66A80}"/>
              </a:ext>
            </a:extLst>
          </p:cNvPr>
          <p:cNvGrpSpPr/>
          <p:nvPr/>
        </p:nvGrpSpPr>
        <p:grpSpPr>
          <a:xfrm>
            <a:off x="5328476" y="63165"/>
            <a:ext cx="2058120" cy="453240"/>
            <a:chOff x="5328476" y="63165"/>
            <a:chExt cx="2058120" cy="453240"/>
          </a:xfrm>
        </p:grpSpPr>
        <mc:AlternateContent xmlns:mc="http://schemas.openxmlformats.org/markup-compatibility/2006">
          <mc:Choice xmlns:p14="http://schemas.microsoft.com/office/powerpoint/2010/main" Requires="p14">
            <p:contentPart p14:bwMode="auto" r:id="rId64">
              <p14:nvContentPartPr>
                <p14:cNvPr id="26" name="Ink 25">
                  <a:extLst>
                    <a:ext uri="{FF2B5EF4-FFF2-40B4-BE49-F238E27FC236}">
                      <a16:creationId xmlns:a16="http://schemas.microsoft.com/office/drawing/2014/main" id="{056CB0C5-BA70-C2C8-4C9B-8DFE4B9C524D}"/>
                    </a:ext>
                  </a:extLst>
                </p14:cNvPr>
                <p14:cNvContentPartPr/>
                <p14:nvPr/>
              </p14:nvContentPartPr>
              <p14:xfrm>
                <a:off x="5328476" y="63165"/>
                <a:ext cx="589320" cy="411840"/>
              </p14:xfrm>
            </p:contentPart>
          </mc:Choice>
          <mc:Fallback>
            <p:pic>
              <p:nvPicPr>
                <p:cNvPr id="26" name="Ink 25">
                  <a:extLst>
                    <a:ext uri="{FF2B5EF4-FFF2-40B4-BE49-F238E27FC236}">
                      <a16:creationId xmlns:a16="http://schemas.microsoft.com/office/drawing/2014/main" id="{056CB0C5-BA70-C2C8-4C9B-8DFE4B9C524D}"/>
                    </a:ext>
                  </a:extLst>
                </p:cNvPr>
                <p:cNvPicPr/>
                <p:nvPr/>
              </p:nvPicPr>
              <p:blipFill>
                <a:blip r:embed="rId65"/>
                <a:stretch>
                  <a:fillRect/>
                </a:stretch>
              </p:blipFill>
              <p:spPr>
                <a:xfrm>
                  <a:off x="5319476" y="54165"/>
                  <a:ext cx="606960" cy="4294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7" name="Ink 26">
                  <a:extLst>
                    <a:ext uri="{FF2B5EF4-FFF2-40B4-BE49-F238E27FC236}">
                      <a16:creationId xmlns:a16="http://schemas.microsoft.com/office/drawing/2014/main" id="{8C390CAF-5EC4-5DC6-9774-943EF7D362DA}"/>
                    </a:ext>
                  </a:extLst>
                </p14:cNvPr>
                <p14:cNvContentPartPr/>
                <p14:nvPr/>
              </p14:nvContentPartPr>
              <p14:xfrm>
                <a:off x="5809796" y="146685"/>
                <a:ext cx="114120" cy="57240"/>
              </p14:xfrm>
            </p:contentPart>
          </mc:Choice>
          <mc:Fallback>
            <p:pic>
              <p:nvPicPr>
                <p:cNvPr id="27" name="Ink 26">
                  <a:extLst>
                    <a:ext uri="{FF2B5EF4-FFF2-40B4-BE49-F238E27FC236}">
                      <a16:creationId xmlns:a16="http://schemas.microsoft.com/office/drawing/2014/main" id="{8C390CAF-5EC4-5DC6-9774-943EF7D362DA}"/>
                    </a:ext>
                  </a:extLst>
                </p:cNvPr>
                <p:cNvPicPr/>
                <p:nvPr/>
              </p:nvPicPr>
              <p:blipFill>
                <a:blip r:embed="rId67"/>
                <a:stretch>
                  <a:fillRect/>
                </a:stretch>
              </p:blipFill>
              <p:spPr>
                <a:xfrm>
                  <a:off x="5800796" y="138045"/>
                  <a:ext cx="1317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6" name="Ink 55">
                  <a:extLst>
                    <a:ext uri="{FF2B5EF4-FFF2-40B4-BE49-F238E27FC236}">
                      <a16:creationId xmlns:a16="http://schemas.microsoft.com/office/drawing/2014/main" id="{AA7BEC49-1A2F-40C6-ECFE-CD989382FB72}"/>
                    </a:ext>
                  </a:extLst>
                </p14:cNvPr>
                <p14:cNvContentPartPr/>
                <p14:nvPr/>
              </p14:nvContentPartPr>
              <p14:xfrm>
                <a:off x="6095276" y="230925"/>
                <a:ext cx="1291320" cy="285480"/>
              </p14:xfrm>
            </p:contentPart>
          </mc:Choice>
          <mc:Fallback>
            <p:pic>
              <p:nvPicPr>
                <p:cNvPr id="56" name="Ink 55">
                  <a:extLst>
                    <a:ext uri="{FF2B5EF4-FFF2-40B4-BE49-F238E27FC236}">
                      <a16:creationId xmlns:a16="http://schemas.microsoft.com/office/drawing/2014/main" id="{AA7BEC49-1A2F-40C6-ECFE-CD989382FB72}"/>
                    </a:ext>
                  </a:extLst>
                </p:cNvPr>
                <p:cNvPicPr/>
                <p:nvPr/>
              </p:nvPicPr>
              <p:blipFill>
                <a:blip r:embed="rId69"/>
                <a:stretch>
                  <a:fillRect/>
                </a:stretch>
              </p:blipFill>
              <p:spPr>
                <a:xfrm>
                  <a:off x="6086636" y="221925"/>
                  <a:ext cx="130896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7" name="Ink 56">
                  <a:extLst>
                    <a:ext uri="{FF2B5EF4-FFF2-40B4-BE49-F238E27FC236}">
                      <a16:creationId xmlns:a16="http://schemas.microsoft.com/office/drawing/2014/main" id="{3F669DF4-8DFD-FE58-7A89-1A5041731F8D}"/>
                    </a:ext>
                  </a:extLst>
                </p14:cNvPr>
                <p14:cNvContentPartPr/>
                <p14:nvPr/>
              </p14:nvContentPartPr>
              <p14:xfrm>
                <a:off x="6846956" y="189525"/>
                <a:ext cx="41760" cy="2880"/>
              </p14:xfrm>
            </p:contentPart>
          </mc:Choice>
          <mc:Fallback>
            <p:pic>
              <p:nvPicPr>
                <p:cNvPr id="57" name="Ink 56">
                  <a:extLst>
                    <a:ext uri="{FF2B5EF4-FFF2-40B4-BE49-F238E27FC236}">
                      <a16:creationId xmlns:a16="http://schemas.microsoft.com/office/drawing/2014/main" id="{3F669DF4-8DFD-FE58-7A89-1A5041731F8D}"/>
                    </a:ext>
                  </a:extLst>
                </p:cNvPr>
                <p:cNvPicPr/>
                <p:nvPr/>
              </p:nvPicPr>
              <p:blipFill>
                <a:blip r:embed="rId71"/>
                <a:stretch>
                  <a:fillRect/>
                </a:stretch>
              </p:blipFill>
              <p:spPr>
                <a:xfrm>
                  <a:off x="6837956" y="180885"/>
                  <a:ext cx="594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8" name="Ink 57">
                  <a:extLst>
                    <a:ext uri="{FF2B5EF4-FFF2-40B4-BE49-F238E27FC236}">
                      <a16:creationId xmlns:a16="http://schemas.microsoft.com/office/drawing/2014/main" id="{008757C4-B9E7-4F7F-ACC7-54A20F34DB6A}"/>
                    </a:ext>
                  </a:extLst>
                </p14:cNvPr>
                <p14:cNvContentPartPr/>
                <p14:nvPr/>
              </p14:nvContentPartPr>
              <p14:xfrm>
                <a:off x="6248276" y="81885"/>
                <a:ext cx="13320" cy="30240"/>
              </p14:xfrm>
            </p:contentPart>
          </mc:Choice>
          <mc:Fallback>
            <p:pic>
              <p:nvPicPr>
                <p:cNvPr id="58" name="Ink 57">
                  <a:extLst>
                    <a:ext uri="{FF2B5EF4-FFF2-40B4-BE49-F238E27FC236}">
                      <a16:creationId xmlns:a16="http://schemas.microsoft.com/office/drawing/2014/main" id="{008757C4-B9E7-4F7F-ACC7-54A20F34DB6A}"/>
                    </a:ext>
                  </a:extLst>
                </p:cNvPr>
                <p:cNvPicPr/>
                <p:nvPr/>
              </p:nvPicPr>
              <p:blipFill>
                <a:blip r:embed="rId73"/>
                <a:stretch>
                  <a:fillRect/>
                </a:stretch>
              </p:blipFill>
              <p:spPr>
                <a:xfrm>
                  <a:off x="6239636" y="72885"/>
                  <a:ext cx="30960" cy="47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
            <p14:nvContentPartPr>
              <p14:cNvPr id="60" name="Ink 59">
                <a:extLst>
                  <a:ext uri="{FF2B5EF4-FFF2-40B4-BE49-F238E27FC236}">
                    <a16:creationId xmlns:a16="http://schemas.microsoft.com/office/drawing/2014/main" id="{A4255767-7072-4BEB-4B1A-83D9FC876AB5}"/>
                  </a:ext>
                </a:extLst>
              </p14:cNvPr>
              <p14:cNvContentPartPr/>
              <p14:nvPr/>
            </p14:nvContentPartPr>
            <p14:xfrm>
              <a:off x="6279236" y="684525"/>
              <a:ext cx="367200" cy="73080"/>
            </p14:xfrm>
          </p:contentPart>
        </mc:Choice>
        <mc:Fallback>
          <p:pic>
            <p:nvPicPr>
              <p:cNvPr id="60" name="Ink 59">
                <a:extLst>
                  <a:ext uri="{FF2B5EF4-FFF2-40B4-BE49-F238E27FC236}">
                    <a16:creationId xmlns:a16="http://schemas.microsoft.com/office/drawing/2014/main" id="{A4255767-7072-4BEB-4B1A-83D9FC876AB5}"/>
                  </a:ext>
                </a:extLst>
              </p:cNvPr>
              <p:cNvPicPr/>
              <p:nvPr/>
            </p:nvPicPr>
            <p:blipFill>
              <a:blip r:embed="rId75"/>
              <a:stretch>
                <a:fillRect/>
              </a:stretch>
            </p:blipFill>
            <p:spPr>
              <a:xfrm>
                <a:off x="6225236" y="576525"/>
                <a:ext cx="47484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1" name="Ink 60">
                <a:extLst>
                  <a:ext uri="{FF2B5EF4-FFF2-40B4-BE49-F238E27FC236}">
                    <a16:creationId xmlns:a16="http://schemas.microsoft.com/office/drawing/2014/main" id="{564CE0C2-A928-D3AF-CB6A-257EE2397544}"/>
                  </a:ext>
                </a:extLst>
              </p14:cNvPr>
              <p14:cNvContentPartPr/>
              <p14:nvPr/>
            </p14:nvContentPartPr>
            <p14:xfrm>
              <a:off x="8424836" y="720525"/>
              <a:ext cx="316800" cy="103680"/>
            </p14:xfrm>
          </p:contentPart>
        </mc:Choice>
        <mc:Fallback>
          <p:pic>
            <p:nvPicPr>
              <p:cNvPr id="61" name="Ink 60">
                <a:extLst>
                  <a:ext uri="{FF2B5EF4-FFF2-40B4-BE49-F238E27FC236}">
                    <a16:creationId xmlns:a16="http://schemas.microsoft.com/office/drawing/2014/main" id="{564CE0C2-A928-D3AF-CB6A-257EE2397544}"/>
                  </a:ext>
                </a:extLst>
              </p:cNvPr>
              <p:cNvPicPr/>
              <p:nvPr/>
            </p:nvPicPr>
            <p:blipFill>
              <a:blip r:embed="rId77"/>
              <a:stretch>
                <a:fillRect/>
              </a:stretch>
            </p:blipFill>
            <p:spPr>
              <a:xfrm>
                <a:off x="8371196" y="612885"/>
                <a:ext cx="42444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2" name="Ink 61">
                <a:extLst>
                  <a:ext uri="{FF2B5EF4-FFF2-40B4-BE49-F238E27FC236}">
                    <a16:creationId xmlns:a16="http://schemas.microsoft.com/office/drawing/2014/main" id="{F8A2616A-FDE1-5E44-4877-86DB1BE965F5}"/>
                  </a:ext>
                </a:extLst>
              </p14:cNvPr>
              <p14:cNvContentPartPr/>
              <p14:nvPr/>
            </p14:nvContentPartPr>
            <p14:xfrm>
              <a:off x="9001196" y="662565"/>
              <a:ext cx="824760" cy="378000"/>
            </p14:xfrm>
          </p:contentPart>
        </mc:Choice>
        <mc:Fallback>
          <p:pic>
            <p:nvPicPr>
              <p:cNvPr id="62" name="Ink 61">
                <a:extLst>
                  <a:ext uri="{FF2B5EF4-FFF2-40B4-BE49-F238E27FC236}">
                    <a16:creationId xmlns:a16="http://schemas.microsoft.com/office/drawing/2014/main" id="{F8A2616A-FDE1-5E44-4877-86DB1BE965F5}"/>
                  </a:ext>
                </a:extLst>
              </p:cNvPr>
              <p:cNvPicPr/>
              <p:nvPr/>
            </p:nvPicPr>
            <p:blipFill>
              <a:blip r:embed="rId79"/>
              <a:stretch>
                <a:fillRect/>
              </a:stretch>
            </p:blipFill>
            <p:spPr>
              <a:xfrm>
                <a:off x="8992196" y="653565"/>
                <a:ext cx="84240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7" name="Ink 66">
                <a:extLst>
                  <a:ext uri="{FF2B5EF4-FFF2-40B4-BE49-F238E27FC236}">
                    <a16:creationId xmlns:a16="http://schemas.microsoft.com/office/drawing/2014/main" id="{C4500045-C0A0-61B8-02EE-9315EE618E11}"/>
                  </a:ext>
                </a:extLst>
              </p14:cNvPr>
              <p14:cNvContentPartPr/>
              <p14:nvPr/>
            </p14:nvContentPartPr>
            <p14:xfrm>
              <a:off x="11099636" y="843645"/>
              <a:ext cx="360" cy="360"/>
            </p14:xfrm>
          </p:contentPart>
        </mc:Choice>
        <mc:Fallback>
          <p:pic>
            <p:nvPicPr>
              <p:cNvPr id="67" name="Ink 66">
                <a:extLst>
                  <a:ext uri="{FF2B5EF4-FFF2-40B4-BE49-F238E27FC236}">
                    <a16:creationId xmlns:a16="http://schemas.microsoft.com/office/drawing/2014/main" id="{C4500045-C0A0-61B8-02EE-9315EE618E11}"/>
                  </a:ext>
                </a:extLst>
              </p:cNvPr>
              <p:cNvPicPr/>
              <p:nvPr/>
            </p:nvPicPr>
            <p:blipFill>
              <a:blip r:embed="rId81"/>
              <a:stretch>
                <a:fillRect/>
              </a:stretch>
            </p:blipFill>
            <p:spPr>
              <a:xfrm>
                <a:off x="11090996" y="834645"/>
                <a:ext cx="18000" cy="18000"/>
              </a:xfrm>
              <a:prstGeom prst="rect">
                <a:avLst/>
              </a:prstGeom>
            </p:spPr>
          </p:pic>
        </mc:Fallback>
      </mc:AlternateContent>
      <p:grpSp>
        <p:nvGrpSpPr>
          <p:cNvPr id="70" name="Group 69">
            <a:extLst>
              <a:ext uri="{FF2B5EF4-FFF2-40B4-BE49-F238E27FC236}">
                <a16:creationId xmlns:a16="http://schemas.microsoft.com/office/drawing/2014/main" id="{6CE30B3A-A202-DF9A-44A7-A5130F41A89A}"/>
              </a:ext>
            </a:extLst>
          </p:cNvPr>
          <p:cNvGrpSpPr/>
          <p:nvPr/>
        </p:nvGrpSpPr>
        <p:grpSpPr>
          <a:xfrm>
            <a:off x="9986516" y="593085"/>
            <a:ext cx="1703520" cy="324360"/>
            <a:chOff x="9986516" y="593085"/>
            <a:chExt cx="1703520" cy="324360"/>
          </a:xfrm>
        </p:grpSpPr>
        <mc:AlternateContent xmlns:mc="http://schemas.openxmlformats.org/markup-compatibility/2006">
          <mc:Choice xmlns:p14="http://schemas.microsoft.com/office/powerpoint/2010/main" Requires="p14">
            <p:contentPart p14:bwMode="auto" r:id="rId82">
              <p14:nvContentPartPr>
                <p14:cNvPr id="63" name="Ink 62">
                  <a:extLst>
                    <a:ext uri="{FF2B5EF4-FFF2-40B4-BE49-F238E27FC236}">
                      <a16:creationId xmlns:a16="http://schemas.microsoft.com/office/drawing/2014/main" id="{CA4776E6-8228-4D17-FFD0-87C30D90183E}"/>
                    </a:ext>
                  </a:extLst>
                </p14:cNvPr>
                <p14:cNvContentPartPr/>
                <p14:nvPr/>
              </p14:nvContentPartPr>
              <p14:xfrm>
                <a:off x="9986516" y="593085"/>
                <a:ext cx="852120" cy="324360"/>
              </p14:xfrm>
            </p:contentPart>
          </mc:Choice>
          <mc:Fallback>
            <p:pic>
              <p:nvPicPr>
                <p:cNvPr id="63" name="Ink 62">
                  <a:extLst>
                    <a:ext uri="{FF2B5EF4-FFF2-40B4-BE49-F238E27FC236}">
                      <a16:creationId xmlns:a16="http://schemas.microsoft.com/office/drawing/2014/main" id="{CA4776E6-8228-4D17-FFD0-87C30D90183E}"/>
                    </a:ext>
                  </a:extLst>
                </p:cNvPr>
                <p:cNvPicPr/>
                <p:nvPr/>
              </p:nvPicPr>
              <p:blipFill>
                <a:blip r:embed="rId83"/>
                <a:stretch>
                  <a:fillRect/>
                </a:stretch>
              </p:blipFill>
              <p:spPr>
                <a:xfrm>
                  <a:off x="9977876" y="584445"/>
                  <a:ext cx="86976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4" name="Ink 63">
                  <a:extLst>
                    <a:ext uri="{FF2B5EF4-FFF2-40B4-BE49-F238E27FC236}">
                      <a16:creationId xmlns:a16="http://schemas.microsoft.com/office/drawing/2014/main" id="{84132EA7-4EDB-034E-47E6-D42358C95BE0}"/>
                    </a:ext>
                  </a:extLst>
                </p14:cNvPr>
                <p14:cNvContentPartPr/>
                <p14:nvPr/>
              </p14:nvContentPartPr>
              <p14:xfrm>
                <a:off x="10646396" y="700005"/>
                <a:ext cx="149040" cy="67320"/>
              </p14:xfrm>
            </p:contentPart>
          </mc:Choice>
          <mc:Fallback>
            <p:pic>
              <p:nvPicPr>
                <p:cNvPr id="64" name="Ink 63">
                  <a:extLst>
                    <a:ext uri="{FF2B5EF4-FFF2-40B4-BE49-F238E27FC236}">
                      <a16:creationId xmlns:a16="http://schemas.microsoft.com/office/drawing/2014/main" id="{84132EA7-4EDB-034E-47E6-D42358C95BE0}"/>
                    </a:ext>
                  </a:extLst>
                </p:cNvPr>
                <p:cNvPicPr/>
                <p:nvPr/>
              </p:nvPicPr>
              <p:blipFill>
                <a:blip r:embed="rId85"/>
                <a:stretch>
                  <a:fillRect/>
                </a:stretch>
              </p:blipFill>
              <p:spPr>
                <a:xfrm>
                  <a:off x="10637396" y="691005"/>
                  <a:ext cx="1666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5" name="Ink 64">
                  <a:extLst>
                    <a:ext uri="{FF2B5EF4-FFF2-40B4-BE49-F238E27FC236}">
                      <a16:creationId xmlns:a16="http://schemas.microsoft.com/office/drawing/2014/main" id="{8D9AD8AE-74BB-0550-DBDA-D3C90C871D5D}"/>
                    </a:ext>
                  </a:extLst>
                </p14:cNvPr>
                <p14:cNvContentPartPr/>
                <p14:nvPr/>
              </p14:nvContentPartPr>
              <p14:xfrm>
                <a:off x="10327796" y="634485"/>
                <a:ext cx="280440" cy="59040"/>
              </p14:xfrm>
            </p:contentPart>
          </mc:Choice>
          <mc:Fallback>
            <p:pic>
              <p:nvPicPr>
                <p:cNvPr id="65" name="Ink 64">
                  <a:extLst>
                    <a:ext uri="{FF2B5EF4-FFF2-40B4-BE49-F238E27FC236}">
                      <a16:creationId xmlns:a16="http://schemas.microsoft.com/office/drawing/2014/main" id="{8D9AD8AE-74BB-0550-DBDA-D3C90C871D5D}"/>
                    </a:ext>
                  </a:extLst>
                </p:cNvPr>
                <p:cNvPicPr/>
                <p:nvPr/>
              </p:nvPicPr>
              <p:blipFill>
                <a:blip r:embed="rId87"/>
                <a:stretch>
                  <a:fillRect/>
                </a:stretch>
              </p:blipFill>
              <p:spPr>
                <a:xfrm>
                  <a:off x="10319156" y="625845"/>
                  <a:ext cx="2980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9" name="Ink 68">
                  <a:extLst>
                    <a:ext uri="{FF2B5EF4-FFF2-40B4-BE49-F238E27FC236}">
                      <a16:creationId xmlns:a16="http://schemas.microsoft.com/office/drawing/2014/main" id="{5E0DA804-1EB6-8C19-792D-892F37C02C32}"/>
                    </a:ext>
                  </a:extLst>
                </p14:cNvPr>
                <p14:cNvContentPartPr/>
                <p14:nvPr/>
              </p14:nvContentPartPr>
              <p14:xfrm>
                <a:off x="11000636" y="761205"/>
                <a:ext cx="689400" cy="129960"/>
              </p14:xfrm>
            </p:contentPart>
          </mc:Choice>
          <mc:Fallback>
            <p:pic>
              <p:nvPicPr>
                <p:cNvPr id="69" name="Ink 68">
                  <a:extLst>
                    <a:ext uri="{FF2B5EF4-FFF2-40B4-BE49-F238E27FC236}">
                      <a16:creationId xmlns:a16="http://schemas.microsoft.com/office/drawing/2014/main" id="{5E0DA804-1EB6-8C19-792D-892F37C02C32}"/>
                    </a:ext>
                  </a:extLst>
                </p:cNvPr>
                <p:cNvPicPr/>
                <p:nvPr/>
              </p:nvPicPr>
              <p:blipFill>
                <a:blip r:embed="rId89"/>
                <a:stretch>
                  <a:fillRect/>
                </a:stretch>
              </p:blipFill>
              <p:spPr>
                <a:xfrm>
                  <a:off x="10991636" y="752565"/>
                  <a:ext cx="707040" cy="147600"/>
                </a:xfrm>
                <a:prstGeom prst="rect">
                  <a:avLst/>
                </a:prstGeom>
              </p:spPr>
            </p:pic>
          </mc:Fallback>
        </mc:AlternateContent>
      </p:grpSp>
      <p:grpSp>
        <p:nvGrpSpPr>
          <p:cNvPr id="73" name="Group 72">
            <a:extLst>
              <a:ext uri="{FF2B5EF4-FFF2-40B4-BE49-F238E27FC236}">
                <a16:creationId xmlns:a16="http://schemas.microsoft.com/office/drawing/2014/main" id="{94D8C1A3-5CAA-D3FB-CACF-9F6699E84D1F}"/>
              </a:ext>
            </a:extLst>
          </p:cNvPr>
          <p:cNvGrpSpPr/>
          <p:nvPr/>
        </p:nvGrpSpPr>
        <p:grpSpPr>
          <a:xfrm>
            <a:off x="8937116" y="1065405"/>
            <a:ext cx="720720" cy="352080"/>
            <a:chOff x="8937116" y="1065405"/>
            <a:chExt cx="720720" cy="352080"/>
          </a:xfrm>
        </p:grpSpPr>
        <mc:AlternateContent xmlns:mc="http://schemas.openxmlformats.org/markup-compatibility/2006">
          <mc:Choice xmlns:p14="http://schemas.microsoft.com/office/powerpoint/2010/main" Requires="p14">
            <p:contentPart p14:bwMode="auto" r:id="rId90">
              <p14:nvContentPartPr>
                <p14:cNvPr id="71" name="Ink 70">
                  <a:extLst>
                    <a:ext uri="{FF2B5EF4-FFF2-40B4-BE49-F238E27FC236}">
                      <a16:creationId xmlns:a16="http://schemas.microsoft.com/office/drawing/2014/main" id="{4CAF53FC-32F0-B791-C3FE-6B6D7B6C2421}"/>
                    </a:ext>
                  </a:extLst>
                </p14:cNvPr>
                <p14:cNvContentPartPr/>
                <p14:nvPr/>
              </p14:nvContentPartPr>
              <p14:xfrm>
                <a:off x="8937116" y="1065405"/>
                <a:ext cx="720720" cy="352080"/>
              </p14:xfrm>
            </p:contentPart>
          </mc:Choice>
          <mc:Fallback>
            <p:pic>
              <p:nvPicPr>
                <p:cNvPr id="71" name="Ink 70">
                  <a:extLst>
                    <a:ext uri="{FF2B5EF4-FFF2-40B4-BE49-F238E27FC236}">
                      <a16:creationId xmlns:a16="http://schemas.microsoft.com/office/drawing/2014/main" id="{4CAF53FC-32F0-B791-C3FE-6B6D7B6C2421}"/>
                    </a:ext>
                  </a:extLst>
                </p:cNvPr>
                <p:cNvPicPr/>
                <p:nvPr/>
              </p:nvPicPr>
              <p:blipFill>
                <a:blip r:embed="rId91"/>
                <a:stretch>
                  <a:fillRect/>
                </a:stretch>
              </p:blipFill>
              <p:spPr>
                <a:xfrm>
                  <a:off x="8928116" y="1056765"/>
                  <a:ext cx="738360"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2" name="Ink 71">
                  <a:extLst>
                    <a:ext uri="{FF2B5EF4-FFF2-40B4-BE49-F238E27FC236}">
                      <a16:creationId xmlns:a16="http://schemas.microsoft.com/office/drawing/2014/main" id="{2E706147-3671-F6A3-3FD2-AEC5F493999B}"/>
                    </a:ext>
                  </a:extLst>
                </p14:cNvPr>
                <p14:cNvContentPartPr/>
                <p14:nvPr/>
              </p14:nvContentPartPr>
              <p14:xfrm>
                <a:off x="9193796" y="1132365"/>
                <a:ext cx="41040" cy="21240"/>
              </p14:xfrm>
            </p:contentPart>
          </mc:Choice>
          <mc:Fallback>
            <p:pic>
              <p:nvPicPr>
                <p:cNvPr id="72" name="Ink 71">
                  <a:extLst>
                    <a:ext uri="{FF2B5EF4-FFF2-40B4-BE49-F238E27FC236}">
                      <a16:creationId xmlns:a16="http://schemas.microsoft.com/office/drawing/2014/main" id="{2E706147-3671-F6A3-3FD2-AEC5F493999B}"/>
                    </a:ext>
                  </a:extLst>
                </p:cNvPr>
                <p:cNvPicPr/>
                <p:nvPr/>
              </p:nvPicPr>
              <p:blipFill>
                <a:blip r:embed="rId93"/>
                <a:stretch>
                  <a:fillRect/>
                </a:stretch>
              </p:blipFill>
              <p:spPr>
                <a:xfrm>
                  <a:off x="9185156" y="1123365"/>
                  <a:ext cx="58680" cy="38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4">
            <p14:nvContentPartPr>
              <p14:cNvPr id="74" name="Ink 73">
                <a:extLst>
                  <a:ext uri="{FF2B5EF4-FFF2-40B4-BE49-F238E27FC236}">
                    <a16:creationId xmlns:a16="http://schemas.microsoft.com/office/drawing/2014/main" id="{8E1CA1DB-FDC5-FAC9-235A-4938DF412263}"/>
                  </a:ext>
                </a:extLst>
              </p14:cNvPr>
              <p14:cNvContentPartPr/>
              <p14:nvPr/>
            </p14:nvContentPartPr>
            <p14:xfrm>
              <a:off x="9863756" y="1111845"/>
              <a:ext cx="478800" cy="245520"/>
            </p14:xfrm>
          </p:contentPart>
        </mc:Choice>
        <mc:Fallback>
          <p:pic>
            <p:nvPicPr>
              <p:cNvPr id="74" name="Ink 73">
                <a:extLst>
                  <a:ext uri="{FF2B5EF4-FFF2-40B4-BE49-F238E27FC236}">
                    <a16:creationId xmlns:a16="http://schemas.microsoft.com/office/drawing/2014/main" id="{8E1CA1DB-FDC5-FAC9-235A-4938DF412263}"/>
                  </a:ext>
                </a:extLst>
              </p:cNvPr>
              <p:cNvPicPr/>
              <p:nvPr/>
            </p:nvPicPr>
            <p:blipFill>
              <a:blip r:embed="rId95"/>
              <a:stretch>
                <a:fillRect/>
              </a:stretch>
            </p:blipFill>
            <p:spPr>
              <a:xfrm>
                <a:off x="9855116" y="1103205"/>
                <a:ext cx="496440" cy="263160"/>
              </a:xfrm>
              <a:prstGeom prst="rect">
                <a:avLst/>
              </a:prstGeom>
            </p:spPr>
          </p:pic>
        </mc:Fallback>
      </mc:AlternateContent>
      <p:grpSp>
        <p:nvGrpSpPr>
          <p:cNvPr id="81" name="Group 80">
            <a:extLst>
              <a:ext uri="{FF2B5EF4-FFF2-40B4-BE49-F238E27FC236}">
                <a16:creationId xmlns:a16="http://schemas.microsoft.com/office/drawing/2014/main" id="{386F1A91-9246-16CA-04E0-D7DFC8B08F62}"/>
              </a:ext>
            </a:extLst>
          </p:cNvPr>
          <p:cNvGrpSpPr/>
          <p:nvPr/>
        </p:nvGrpSpPr>
        <p:grpSpPr>
          <a:xfrm>
            <a:off x="10508516" y="1008165"/>
            <a:ext cx="1477800" cy="499320"/>
            <a:chOff x="10508516" y="1008165"/>
            <a:chExt cx="1477800" cy="499320"/>
          </a:xfrm>
        </p:grpSpPr>
        <mc:AlternateContent xmlns:mc="http://schemas.openxmlformats.org/markup-compatibility/2006">
          <mc:Choice xmlns:p14="http://schemas.microsoft.com/office/powerpoint/2010/main" Requires="p14">
            <p:contentPart p14:bwMode="auto" r:id="rId96">
              <p14:nvContentPartPr>
                <p14:cNvPr id="75" name="Ink 74">
                  <a:extLst>
                    <a:ext uri="{FF2B5EF4-FFF2-40B4-BE49-F238E27FC236}">
                      <a16:creationId xmlns:a16="http://schemas.microsoft.com/office/drawing/2014/main" id="{F1DFC992-23A5-90CA-564E-E6F2E736745E}"/>
                    </a:ext>
                  </a:extLst>
                </p14:cNvPr>
                <p14:cNvContentPartPr/>
                <p14:nvPr/>
              </p14:nvContentPartPr>
              <p14:xfrm>
                <a:off x="10508516" y="1008165"/>
                <a:ext cx="690480" cy="451800"/>
              </p14:xfrm>
            </p:contentPart>
          </mc:Choice>
          <mc:Fallback>
            <p:pic>
              <p:nvPicPr>
                <p:cNvPr id="75" name="Ink 74">
                  <a:extLst>
                    <a:ext uri="{FF2B5EF4-FFF2-40B4-BE49-F238E27FC236}">
                      <a16:creationId xmlns:a16="http://schemas.microsoft.com/office/drawing/2014/main" id="{F1DFC992-23A5-90CA-564E-E6F2E736745E}"/>
                    </a:ext>
                  </a:extLst>
                </p:cNvPr>
                <p:cNvPicPr/>
                <p:nvPr/>
              </p:nvPicPr>
              <p:blipFill>
                <a:blip r:embed="rId97"/>
                <a:stretch>
                  <a:fillRect/>
                </a:stretch>
              </p:blipFill>
              <p:spPr>
                <a:xfrm>
                  <a:off x="10499876" y="999525"/>
                  <a:ext cx="708120" cy="4694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6" name="Ink 75">
                  <a:extLst>
                    <a:ext uri="{FF2B5EF4-FFF2-40B4-BE49-F238E27FC236}">
                      <a16:creationId xmlns:a16="http://schemas.microsoft.com/office/drawing/2014/main" id="{65473B7B-6FB1-CBBD-B7F3-E08FE0A92020}"/>
                    </a:ext>
                  </a:extLst>
                </p14:cNvPr>
                <p14:cNvContentPartPr/>
                <p14:nvPr/>
              </p14:nvContentPartPr>
              <p14:xfrm>
                <a:off x="11299436" y="1191045"/>
                <a:ext cx="259560" cy="132480"/>
              </p14:xfrm>
            </p:contentPart>
          </mc:Choice>
          <mc:Fallback>
            <p:pic>
              <p:nvPicPr>
                <p:cNvPr id="76" name="Ink 75">
                  <a:extLst>
                    <a:ext uri="{FF2B5EF4-FFF2-40B4-BE49-F238E27FC236}">
                      <a16:creationId xmlns:a16="http://schemas.microsoft.com/office/drawing/2014/main" id="{65473B7B-6FB1-CBBD-B7F3-E08FE0A92020}"/>
                    </a:ext>
                  </a:extLst>
                </p:cNvPr>
                <p:cNvPicPr/>
                <p:nvPr/>
              </p:nvPicPr>
              <p:blipFill>
                <a:blip r:embed="rId99"/>
                <a:stretch>
                  <a:fillRect/>
                </a:stretch>
              </p:blipFill>
              <p:spPr>
                <a:xfrm>
                  <a:off x="11290436" y="1182405"/>
                  <a:ext cx="2772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7" name="Ink 76">
                  <a:extLst>
                    <a:ext uri="{FF2B5EF4-FFF2-40B4-BE49-F238E27FC236}">
                      <a16:creationId xmlns:a16="http://schemas.microsoft.com/office/drawing/2014/main" id="{6D5B631F-C730-8659-2513-98844B217F3A}"/>
                    </a:ext>
                  </a:extLst>
                </p14:cNvPr>
                <p14:cNvContentPartPr/>
                <p14:nvPr/>
              </p14:nvContentPartPr>
              <p14:xfrm>
                <a:off x="11602556" y="1139565"/>
                <a:ext cx="306360" cy="186840"/>
              </p14:xfrm>
            </p:contentPart>
          </mc:Choice>
          <mc:Fallback>
            <p:pic>
              <p:nvPicPr>
                <p:cNvPr id="77" name="Ink 76">
                  <a:extLst>
                    <a:ext uri="{FF2B5EF4-FFF2-40B4-BE49-F238E27FC236}">
                      <a16:creationId xmlns:a16="http://schemas.microsoft.com/office/drawing/2014/main" id="{6D5B631F-C730-8659-2513-98844B217F3A}"/>
                    </a:ext>
                  </a:extLst>
                </p:cNvPr>
                <p:cNvPicPr/>
                <p:nvPr/>
              </p:nvPicPr>
              <p:blipFill>
                <a:blip r:embed="rId101"/>
                <a:stretch>
                  <a:fillRect/>
                </a:stretch>
              </p:blipFill>
              <p:spPr>
                <a:xfrm>
                  <a:off x="11593916" y="1130565"/>
                  <a:ext cx="3240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9" name="Ink 78">
                  <a:extLst>
                    <a:ext uri="{FF2B5EF4-FFF2-40B4-BE49-F238E27FC236}">
                      <a16:creationId xmlns:a16="http://schemas.microsoft.com/office/drawing/2014/main" id="{9A396A3E-F7E1-BD65-2DD7-3864521FB37C}"/>
                    </a:ext>
                  </a:extLst>
                </p14:cNvPr>
                <p14:cNvContentPartPr/>
                <p14:nvPr/>
              </p14:nvContentPartPr>
              <p14:xfrm>
                <a:off x="11827196" y="1347285"/>
                <a:ext cx="159120" cy="160200"/>
              </p14:xfrm>
            </p:contentPart>
          </mc:Choice>
          <mc:Fallback>
            <p:pic>
              <p:nvPicPr>
                <p:cNvPr id="79" name="Ink 78">
                  <a:extLst>
                    <a:ext uri="{FF2B5EF4-FFF2-40B4-BE49-F238E27FC236}">
                      <a16:creationId xmlns:a16="http://schemas.microsoft.com/office/drawing/2014/main" id="{9A396A3E-F7E1-BD65-2DD7-3864521FB37C}"/>
                    </a:ext>
                  </a:extLst>
                </p:cNvPr>
                <p:cNvPicPr/>
                <p:nvPr/>
              </p:nvPicPr>
              <p:blipFill>
                <a:blip r:embed="rId103"/>
                <a:stretch>
                  <a:fillRect/>
                </a:stretch>
              </p:blipFill>
              <p:spPr>
                <a:xfrm>
                  <a:off x="11818556" y="1338645"/>
                  <a:ext cx="1767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0" name="Ink 79">
                  <a:extLst>
                    <a:ext uri="{FF2B5EF4-FFF2-40B4-BE49-F238E27FC236}">
                      <a16:creationId xmlns:a16="http://schemas.microsoft.com/office/drawing/2014/main" id="{8C9F24F9-45AB-18F5-3931-77B33D5CA73E}"/>
                    </a:ext>
                  </a:extLst>
                </p14:cNvPr>
                <p14:cNvContentPartPr/>
                <p14:nvPr/>
              </p14:nvContentPartPr>
              <p14:xfrm>
                <a:off x="11855636" y="1466805"/>
                <a:ext cx="103320" cy="12600"/>
              </p14:xfrm>
            </p:contentPart>
          </mc:Choice>
          <mc:Fallback>
            <p:pic>
              <p:nvPicPr>
                <p:cNvPr id="80" name="Ink 79">
                  <a:extLst>
                    <a:ext uri="{FF2B5EF4-FFF2-40B4-BE49-F238E27FC236}">
                      <a16:creationId xmlns:a16="http://schemas.microsoft.com/office/drawing/2014/main" id="{8C9F24F9-45AB-18F5-3931-77B33D5CA73E}"/>
                    </a:ext>
                  </a:extLst>
                </p:cNvPr>
                <p:cNvPicPr/>
                <p:nvPr/>
              </p:nvPicPr>
              <p:blipFill>
                <a:blip r:embed="rId105"/>
                <a:stretch>
                  <a:fillRect/>
                </a:stretch>
              </p:blipFill>
              <p:spPr>
                <a:xfrm>
                  <a:off x="11846996" y="1457805"/>
                  <a:ext cx="120960" cy="30240"/>
                </a:xfrm>
                <a:prstGeom prst="rect">
                  <a:avLst/>
                </a:prstGeom>
              </p:spPr>
            </p:pic>
          </mc:Fallback>
        </mc:AlternateContent>
      </p:grpSp>
      <p:pic>
        <p:nvPicPr>
          <p:cNvPr id="83" name="Picture 82">
            <a:extLst>
              <a:ext uri="{FF2B5EF4-FFF2-40B4-BE49-F238E27FC236}">
                <a16:creationId xmlns:a16="http://schemas.microsoft.com/office/drawing/2014/main" id="{D8E89272-124D-3C7D-C0A4-912F4141D6B4}"/>
              </a:ext>
            </a:extLst>
          </p:cNvPr>
          <p:cNvPicPr>
            <a:picLocks noChangeAspect="1"/>
          </p:cNvPicPr>
          <p:nvPr/>
        </p:nvPicPr>
        <p:blipFill>
          <a:blip r:embed="rId106"/>
          <a:stretch>
            <a:fillRect/>
          </a:stretch>
        </p:blipFill>
        <p:spPr>
          <a:xfrm>
            <a:off x="28384" y="1191045"/>
            <a:ext cx="3185036" cy="2098080"/>
          </a:xfrm>
          <a:prstGeom prst="rect">
            <a:avLst/>
          </a:prstGeom>
        </p:spPr>
      </p:pic>
      <p:grpSp>
        <p:nvGrpSpPr>
          <p:cNvPr id="104" name="Group 103">
            <a:extLst>
              <a:ext uri="{FF2B5EF4-FFF2-40B4-BE49-F238E27FC236}">
                <a16:creationId xmlns:a16="http://schemas.microsoft.com/office/drawing/2014/main" id="{EA4B225F-D387-E630-D407-4E6D7AA77B08}"/>
              </a:ext>
            </a:extLst>
          </p:cNvPr>
          <p:cNvGrpSpPr/>
          <p:nvPr/>
        </p:nvGrpSpPr>
        <p:grpSpPr>
          <a:xfrm>
            <a:off x="400765" y="3345444"/>
            <a:ext cx="2359479" cy="484022"/>
            <a:chOff x="780236" y="6109725"/>
            <a:chExt cx="3320280" cy="681120"/>
          </a:xfrm>
        </p:grpSpPr>
        <mc:AlternateContent xmlns:mc="http://schemas.openxmlformats.org/markup-compatibility/2006">
          <mc:Choice xmlns:p14="http://schemas.microsoft.com/office/powerpoint/2010/main" Requires="p14">
            <p:contentPart p14:bwMode="auto" r:id="rId107">
              <p14:nvContentPartPr>
                <p14:cNvPr id="85" name="Ink 84">
                  <a:extLst>
                    <a:ext uri="{FF2B5EF4-FFF2-40B4-BE49-F238E27FC236}">
                      <a16:creationId xmlns:a16="http://schemas.microsoft.com/office/drawing/2014/main" id="{06C1BEA5-89CD-7E7C-04D5-365E534F5483}"/>
                    </a:ext>
                  </a:extLst>
                </p14:cNvPr>
                <p14:cNvContentPartPr/>
                <p14:nvPr/>
              </p14:nvContentPartPr>
              <p14:xfrm>
                <a:off x="780236" y="6218085"/>
                <a:ext cx="264240" cy="166680"/>
              </p14:xfrm>
            </p:contentPart>
          </mc:Choice>
          <mc:Fallback>
            <p:pic>
              <p:nvPicPr>
                <p:cNvPr id="85" name="Ink 84">
                  <a:extLst>
                    <a:ext uri="{FF2B5EF4-FFF2-40B4-BE49-F238E27FC236}">
                      <a16:creationId xmlns:a16="http://schemas.microsoft.com/office/drawing/2014/main" id="{06C1BEA5-89CD-7E7C-04D5-365E534F5483}"/>
                    </a:ext>
                  </a:extLst>
                </p:cNvPr>
                <p:cNvPicPr/>
                <p:nvPr/>
              </p:nvPicPr>
              <p:blipFill>
                <a:blip r:embed="rId108"/>
                <a:stretch>
                  <a:fillRect/>
                </a:stretch>
              </p:blipFill>
              <p:spPr>
                <a:xfrm>
                  <a:off x="767557" y="6205419"/>
                  <a:ext cx="289092" cy="191505"/>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6" name="Ink 85">
                  <a:extLst>
                    <a:ext uri="{FF2B5EF4-FFF2-40B4-BE49-F238E27FC236}">
                      <a16:creationId xmlns:a16="http://schemas.microsoft.com/office/drawing/2014/main" id="{82E5B122-1909-FA89-6A85-A47DCC3D54B9}"/>
                    </a:ext>
                  </a:extLst>
                </p14:cNvPr>
                <p14:cNvContentPartPr/>
                <p14:nvPr/>
              </p14:nvContentPartPr>
              <p14:xfrm>
                <a:off x="1004156" y="6449565"/>
                <a:ext cx="185400" cy="127440"/>
              </p14:xfrm>
            </p:contentPart>
          </mc:Choice>
          <mc:Fallback>
            <p:pic>
              <p:nvPicPr>
                <p:cNvPr id="86" name="Ink 85">
                  <a:extLst>
                    <a:ext uri="{FF2B5EF4-FFF2-40B4-BE49-F238E27FC236}">
                      <a16:creationId xmlns:a16="http://schemas.microsoft.com/office/drawing/2014/main" id="{82E5B122-1909-FA89-6A85-A47DCC3D54B9}"/>
                    </a:ext>
                  </a:extLst>
                </p:cNvPr>
                <p:cNvPicPr/>
                <p:nvPr/>
              </p:nvPicPr>
              <p:blipFill>
                <a:blip r:embed="rId110"/>
                <a:stretch>
                  <a:fillRect/>
                </a:stretch>
              </p:blipFill>
              <p:spPr>
                <a:xfrm>
                  <a:off x="991492" y="6436922"/>
                  <a:ext cx="210221" cy="1522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7" name="Ink 86">
                  <a:extLst>
                    <a:ext uri="{FF2B5EF4-FFF2-40B4-BE49-F238E27FC236}">
                      <a16:creationId xmlns:a16="http://schemas.microsoft.com/office/drawing/2014/main" id="{65668836-31DE-A952-BC1E-50FA6AED79A3}"/>
                    </a:ext>
                  </a:extLst>
                </p14:cNvPr>
                <p14:cNvContentPartPr/>
                <p14:nvPr/>
              </p14:nvContentPartPr>
              <p14:xfrm>
                <a:off x="1080116" y="6399165"/>
                <a:ext cx="18360" cy="223560"/>
              </p14:xfrm>
            </p:contentPart>
          </mc:Choice>
          <mc:Fallback>
            <p:pic>
              <p:nvPicPr>
                <p:cNvPr id="87" name="Ink 86">
                  <a:extLst>
                    <a:ext uri="{FF2B5EF4-FFF2-40B4-BE49-F238E27FC236}">
                      <a16:creationId xmlns:a16="http://schemas.microsoft.com/office/drawing/2014/main" id="{65668836-31DE-A952-BC1E-50FA6AED79A3}"/>
                    </a:ext>
                  </a:extLst>
                </p:cNvPr>
                <p:cNvPicPr/>
                <p:nvPr/>
              </p:nvPicPr>
              <p:blipFill>
                <a:blip r:embed="rId112"/>
                <a:stretch>
                  <a:fillRect/>
                </a:stretch>
              </p:blipFill>
              <p:spPr>
                <a:xfrm>
                  <a:off x="1067711" y="6386520"/>
                  <a:ext cx="42675" cy="248344"/>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8" name="Ink 87">
                  <a:extLst>
                    <a:ext uri="{FF2B5EF4-FFF2-40B4-BE49-F238E27FC236}">
                      <a16:creationId xmlns:a16="http://schemas.microsoft.com/office/drawing/2014/main" id="{279F72B7-6100-B8E1-D4CD-687C8001B4B7}"/>
                    </a:ext>
                  </a:extLst>
                </p14:cNvPr>
                <p14:cNvContentPartPr/>
                <p14:nvPr/>
              </p14:nvContentPartPr>
              <p14:xfrm>
                <a:off x="3248396" y="6302325"/>
                <a:ext cx="231840" cy="25560"/>
              </p14:xfrm>
            </p:contentPart>
          </mc:Choice>
          <mc:Fallback>
            <p:pic>
              <p:nvPicPr>
                <p:cNvPr id="88" name="Ink 87">
                  <a:extLst>
                    <a:ext uri="{FF2B5EF4-FFF2-40B4-BE49-F238E27FC236}">
                      <a16:creationId xmlns:a16="http://schemas.microsoft.com/office/drawing/2014/main" id="{279F72B7-6100-B8E1-D4CD-687C8001B4B7}"/>
                    </a:ext>
                  </a:extLst>
                </p:cNvPr>
                <p:cNvPicPr/>
                <p:nvPr/>
              </p:nvPicPr>
              <p:blipFill>
                <a:blip r:embed="rId114"/>
                <a:stretch>
                  <a:fillRect/>
                </a:stretch>
              </p:blipFill>
              <p:spPr>
                <a:xfrm>
                  <a:off x="3235741" y="6289796"/>
                  <a:ext cx="256644" cy="50118"/>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9" name="Ink 88">
                  <a:extLst>
                    <a:ext uri="{FF2B5EF4-FFF2-40B4-BE49-F238E27FC236}">
                      <a16:creationId xmlns:a16="http://schemas.microsoft.com/office/drawing/2014/main" id="{09CF3648-35FD-1E7F-2A14-3DD3B849C5E0}"/>
                    </a:ext>
                  </a:extLst>
                </p14:cNvPr>
                <p14:cNvContentPartPr/>
                <p14:nvPr/>
              </p14:nvContentPartPr>
              <p14:xfrm>
                <a:off x="3298796" y="6379365"/>
                <a:ext cx="190080" cy="26640"/>
              </p14:xfrm>
            </p:contentPart>
          </mc:Choice>
          <mc:Fallback>
            <p:pic>
              <p:nvPicPr>
                <p:cNvPr id="89" name="Ink 88">
                  <a:extLst>
                    <a:ext uri="{FF2B5EF4-FFF2-40B4-BE49-F238E27FC236}">
                      <a16:creationId xmlns:a16="http://schemas.microsoft.com/office/drawing/2014/main" id="{09CF3648-35FD-1E7F-2A14-3DD3B849C5E0}"/>
                    </a:ext>
                  </a:extLst>
                </p:cNvPr>
                <p:cNvPicPr/>
                <p:nvPr/>
              </p:nvPicPr>
              <p:blipFill>
                <a:blip r:embed="rId116"/>
                <a:stretch>
                  <a:fillRect/>
                </a:stretch>
              </p:blipFill>
              <p:spPr>
                <a:xfrm>
                  <a:off x="3286158" y="6366799"/>
                  <a:ext cx="214851" cy="51269"/>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0" name="Ink 89">
                  <a:extLst>
                    <a:ext uri="{FF2B5EF4-FFF2-40B4-BE49-F238E27FC236}">
                      <a16:creationId xmlns:a16="http://schemas.microsoft.com/office/drawing/2014/main" id="{070D426F-87BE-1496-C873-4D1C60C0CE67}"/>
                    </a:ext>
                  </a:extLst>
                </p14:cNvPr>
                <p14:cNvContentPartPr/>
                <p14:nvPr/>
              </p14:nvContentPartPr>
              <p14:xfrm>
                <a:off x="3280436" y="6471165"/>
                <a:ext cx="205560" cy="6120"/>
              </p14:xfrm>
            </p:contentPart>
          </mc:Choice>
          <mc:Fallback>
            <p:pic>
              <p:nvPicPr>
                <p:cNvPr id="90" name="Ink 89">
                  <a:extLst>
                    <a:ext uri="{FF2B5EF4-FFF2-40B4-BE49-F238E27FC236}">
                      <a16:creationId xmlns:a16="http://schemas.microsoft.com/office/drawing/2014/main" id="{070D426F-87BE-1496-C873-4D1C60C0CE67}"/>
                    </a:ext>
                  </a:extLst>
                </p:cNvPr>
                <p:cNvPicPr/>
                <p:nvPr/>
              </p:nvPicPr>
              <p:blipFill>
                <a:blip r:embed="rId118"/>
                <a:stretch>
                  <a:fillRect/>
                </a:stretch>
              </p:blipFill>
              <p:spPr>
                <a:xfrm>
                  <a:off x="3267778" y="6458415"/>
                  <a:ext cx="230369" cy="3111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1" name="Ink 90">
                  <a:extLst>
                    <a:ext uri="{FF2B5EF4-FFF2-40B4-BE49-F238E27FC236}">
                      <a16:creationId xmlns:a16="http://schemas.microsoft.com/office/drawing/2014/main" id="{EBAD09DB-67A7-4F23-0C7A-BCE0C0000BEB}"/>
                    </a:ext>
                  </a:extLst>
                </p14:cNvPr>
                <p14:cNvContentPartPr/>
                <p14:nvPr/>
              </p14:nvContentPartPr>
              <p14:xfrm>
                <a:off x="3647276" y="6208365"/>
                <a:ext cx="387360" cy="225000"/>
              </p14:xfrm>
            </p:contentPart>
          </mc:Choice>
          <mc:Fallback>
            <p:pic>
              <p:nvPicPr>
                <p:cNvPr id="91" name="Ink 90">
                  <a:extLst>
                    <a:ext uri="{FF2B5EF4-FFF2-40B4-BE49-F238E27FC236}">
                      <a16:creationId xmlns:a16="http://schemas.microsoft.com/office/drawing/2014/main" id="{EBAD09DB-67A7-4F23-0C7A-BCE0C0000BEB}"/>
                    </a:ext>
                  </a:extLst>
                </p:cNvPr>
                <p:cNvPicPr/>
                <p:nvPr/>
              </p:nvPicPr>
              <p:blipFill>
                <a:blip r:embed="rId120"/>
                <a:stretch>
                  <a:fillRect/>
                </a:stretch>
              </p:blipFill>
              <p:spPr>
                <a:xfrm>
                  <a:off x="3634617" y="6195696"/>
                  <a:ext cx="412171" cy="249831"/>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2" name="Ink 91">
                  <a:extLst>
                    <a:ext uri="{FF2B5EF4-FFF2-40B4-BE49-F238E27FC236}">
                      <a16:creationId xmlns:a16="http://schemas.microsoft.com/office/drawing/2014/main" id="{4876C817-4EFC-21D4-2D76-D7AC1905BC53}"/>
                    </a:ext>
                  </a:extLst>
                </p14:cNvPr>
                <p14:cNvContentPartPr/>
                <p14:nvPr/>
              </p14:nvContentPartPr>
              <p14:xfrm>
                <a:off x="3926276" y="6398445"/>
                <a:ext cx="174240" cy="196920"/>
              </p14:xfrm>
            </p:contentPart>
          </mc:Choice>
          <mc:Fallback>
            <p:pic>
              <p:nvPicPr>
                <p:cNvPr id="92" name="Ink 91">
                  <a:extLst>
                    <a:ext uri="{FF2B5EF4-FFF2-40B4-BE49-F238E27FC236}">
                      <a16:creationId xmlns:a16="http://schemas.microsoft.com/office/drawing/2014/main" id="{4876C817-4EFC-21D4-2D76-D7AC1905BC53}"/>
                    </a:ext>
                  </a:extLst>
                </p:cNvPr>
                <p:cNvPicPr/>
                <p:nvPr/>
              </p:nvPicPr>
              <p:blipFill>
                <a:blip r:embed="rId122"/>
                <a:stretch>
                  <a:fillRect/>
                </a:stretch>
              </p:blipFill>
              <p:spPr>
                <a:xfrm>
                  <a:off x="3913613" y="6385822"/>
                  <a:ext cx="199059" cy="221661"/>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3" name="Ink 92">
                  <a:extLst>
                    <a:ext uri="{FF2B5EF4-FFF2-40B4-BE49-F238E27FC236}">
                      <a16:creationId xmlns:a16="http://schemas.microsoft.com/office/drawing/2014/main" id="{F5A901D6-A9DC-E3D6-2FFD-D6DA79D96F82}"/>
                    </a:ext>
                  </a:extLst>
                </p14:cNvPr>
                <p14:cNvContentPartPr/>
                <p14:nvPr/>
              </p14:nvContentPartPr>
              <p14:xfrm>
                <a:off x="3944276" y="6513285"/>
                <a:ext cx="122760" cy="7200"/>
              </p14:xfrm>
            </p:contentPart>
          </mc:Choice>
          <mc:Fallback>
            <p:pic>
              <p:nvPicPr>
                <p:cNvPr id="93" name="Ink 92">
                  <a:extLst>
                    <a:ext uri="{FF2B5EF4-FFF2-40B4-BE49-F238E27FC236}">
                      <a16:creationId xmlns:a16="http://schemas.microsoft.com/office/drawing/2014/main" id="{F5A901D6-A9DC-E3D6-2FFD-D6DA79D96F82}"/>
                    </a:ext>
                  </a:extLst>
                </p:cNvPr>
                <p:cNvPicPr/>
                <p:nvPr/>
              </p:nvPicPr>
              <p:blipFill>
                <a:blip r:embed="rId124"/>
                <a:stretch>
                  <a:fillRect/>
                </a:stretch>
              </p:blipFill>
              <p:spPr>
                <a:xfrm>
                  <a:off x="3931646" y="6501285"/>
                  <a:ext cx="147514" cy="307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4" name="Ink 93">
                  <a:extLst>
                    <a:ext uri="{FF2B5EF4-FFF2-40B4-BE49-F238E27FC236}">
                      <a16:creationId xmlns:a16="http://schemas.microsoft.com/office/drawing/2014/main" id="{0C269B3F-EE5A-B9E9-42D6-F2B56242D57E}"/>
                    </a:ext>
                  </a:extLst>
                </p14:cNvPr>
                <p14:cNvContentPartPr/>
                <p14:nvPr/>
              </p14:nvContentPartPr>
              <p14:xfrm>
                <a:off x="1451276" y="6259125"/>
                <a:ext cx="287640" cy="76320"/>
              </p14:xfrm>
            </p:contentPart>
          </mc:Choice>
          <mc:Fallback>
            <p:pic>
              <p:nvPicPr>
                <p:cNvPr id="94" name="Ink 93">
                  <a:extLst>
                    <a:ext uri="{FF2B5EF4-FFF2-40B4-BE49-F238E27FC236}">
                      <a16:creationId xmlns:a16="http://schemas.microsoft.com/office/drawing/2014/main" id="{0C269B3F-EE5A-B9E9-42D6-F2B56242D57E}"/>
                    </a:ext>
                  </a:extLst>
                </p:cNvPr>
                <p:cNvPicPr/>
                <p:nvPr/>
              </p:nvPicPr>
              <p:blipFill>
                <a:blip r:embed="rId126"/>
                <a:stretch>
                  <a:fillRect/>
                </a:stretch>
              </p:blipFill>
              <p:spPr>
                <a:xfrm>
                  <a:off x="1438593" y="6246489"/>
                  <a:ext cx="312498" cy="101086"/>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5" name="Ink 94">
                  <a:extLst>
                    <a:ext uri="{FF2B5EF4-FFF2-40B4-BE49-F238E27FC236}">
                      <a16:creationId xmlns:a16="http://schemas.microsoft.com/office/drawing/2014/main" id="{837FBAF5-CD04-317A-2908-AC11E67CEF91}"/>
                    </a:ext>
                  </a:extLst>
                </p14:cNvPr>
                <p14:cNvContentPartPr/>
                <p14:nvPr/>
              </p14:nvContentPartPr>
              <p14:xfrm>
                <a:off x="1466756" y="6373605"/>
                <a:ext cx="256320" cy="60840"/>
              </p14:xfrm>
            </p:contentPart>
          </mc:Choice>
          <mc:Fallback>
            <p:pic>
              <p:nvPicPr>
                <p:cNvPr id="95" name="Ink 94">
                  <a:extLst>
                    <a:ext uri="{FF2B5EF4-FFF2-40B4-BE49-F238E27FC236}">
                      <a16:creationId xmlns:a16="http://schemas.microsoft.com/office/drawing/2014/main" id="{837FBAF5-CD04-317A-2908-AC11E67CEF91}"/>
                    </a:ext>
                  </a:extLst>
                </p:cNvPr>
                <p:cNvPicPr/>
                <p:nvPr/>
              </p:nvPicPr>
              <p:blipFill>
                <a:blip r:embed="rId128"/>
                <a:stretch>
                  <a:fillRect/>
                </a:stretch>
              </p:blipFill>
              <p:spPr>
                <a:xfrm>
                  <a:off x="1454092" y="6360930"/>
                  <a:ext cx="281142" cy="85683"/>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6" name="Ink 95">
                  <a:extLst>
                    <a:ext uri="{FF2B5EF4-FFF2-40B4-BE49-F238E27FC236}">
                      <a16:creationId xmlns:a16="http://schemas.microsoft.com/office/drawing/2014/main" id="{D8BA5B47-3D02-D564-A0ED-590EE926DAA9}"/>
                    </a:ext>
                  </a:extLst>
                </p14:cNvPr>
                <p14:cNvContentPartPr/>
                <p14:nvPr/>
              </p14:nvContentPartPr>
              <p14:xfrm>
                <a:off x="2371436" y="6109725"/>
                <a:ext cx="132480" cy="204480"/>
              </p14:xfrm>
            </p:contentPart>
          </mc:Choice>
          <mc:Fallback>
            <p:pic>
              <p:nvPicPr>
                <p:cNvPr id="96" name="Ink 95">
                  <a:extLst>
                    <a:ext uri="{FF2B5EF4-FFF2-40B4-BE49-F238E27FC236}">
                      <a16:creationId xmlns:a16="http://schemas.microsoft.com/office/drawing/2014/main" id="{D8BA5B47-3D02-D564-A0ED-590EE926DAA9}"/>
                    </a:ext>
                  </a:extLst>
                </p:cNvPr>
                <p:cNvPicPr/>
                <p:nvPr/>
              </p:nvPicPr>
              <p:blipFill>
                <a:blip r:embed="rId130"/>
                <a:stretch>
                  <a:fillRect/>
                </a:stretch>
              </p:blipFill>
              <p:spPr>
                <a:xfrm>
                  <a:off x="2358795" y="6097072"/>
                  <a:ext cx="157257" cy="229281"/>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7" name="Ink 96">
                  <a:extLst>
                    <a:ext uri="{FF2B5EF4-FFF2-40B4-BE49-F238E27FC236}">
                      <a16:creationId xmlns:a16="http://schemas.microsoft.com/office/drawing/2014/main" id="{0DD8C4BA-B123-E7F8-23C0-39C276645749}"/>
                    </a:ext>
                  </a:extLst>
                </p14:cNvPr>
                <p14:cNvContentPartPr/>
                <p14:nvPr/>
              </p14:nvContentPartPr>
              <p14:xfrm>
                <a:off x="2559716" y="6276045"/>
                <a:ext cx="107280" cy="74880"/>
              </p14:xfrm>
            </p:contentPart>
          </mc:Choice>
          <mc:Fallback>
            <p:pic>
              <p:nvPicPr>
                <p:cNvPr id="97" name="Ink 96">
                  <a:extLst>
                    <a:ext uri="{FF2B5EF4-FFF2-40B4-BE49-F238E27FC236}">
                      <a16:creationId xmlns:a16="http://schemas.microsoft.com/office/drawing/2014/main" id="{0DD8C4BA-B123-E7F8-23C0-39C276645749}"/>
                    </a:ext>
                  </a:extLst>
                </p:cNvPr>
                <p:cNvPicPr/>
                <p:nvPr/>
              </p:nvPicPr>
              <p:blipFill>
                <a:blip r:embed="rId132"/>
                <a:stretch>
                  <a:fillRect/>
                </a:stretch>
              </p:blipFill>
              <p:spPr>
                <a:xfrm>
                  <a:off x="2547065" y="6263396"/>
                  <a:ext cx="132076" cy="99671"/>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8" name="Ink 97">
                  <a:extLst>
                    <a:ext uri="{FF2B5EF4-FFF2-40B4-BE49-F238E27FC236}">
                      <a16:creationId xmlns:a16="http://schemas.microsoft.com/office/drawing/2014/main" id="{8DE66BC3-990F-5F59-C5F6-8A9D4D64CCA8}"/>
                    </a:ext>
                  </a:extLst>
                </p14:cNvPr>
                <p14:cNvContentPartPr/>
                <p14:nvPr/>
              </p14:nvContentPartPr>
              <p14:xfrm>
                <a:off x="2261996" y="6409605"/>
                <a:ext cx="529920" cy="55440"/>
              </p14:xfrm>
            </p:contentPart>
          </mc:Choice>
          <mc:Fallback>
            <p:pic>
              <p:nvPicPr>
                <p:cNvPr id="98" name="Ink 97">
                  <a:extLst>
                    <a:ext uri="{FF2B5EF4-FFF2-40B4-BE49-F238E27FC236}">
                      <a16:creationId xmlns:a16="http://schemas.microsoft.com/office/drawing/2014/main" id="{8DE66BC3-990F-5F59-C5F6-8A9D4D64CCA8}"/>
                    </a:ext>
                  </a:extLst>
                </p:cNvPr>
                <p:cNvPicPr/>
                <p:nvPr/>
              </p:nvPicPr>
              <p:blipFill>
                <a:blip r:embed="rId134"/>
                <a:stretch>
                  <a:fillRect/>
                </a:stretch>
              </p:blipFill>
              <p:spPr>
                <a:xfrm>
                  <a:off x="2249331" y="6397005"/>
                  <a:ext cx="554744" cy="80136"/>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9" name="Ink 98">
                  <a:extLst>
                    <a:ext uri="{FF2B5EF4-FFF2-40B4-BE49-F238E27FC236}">
                      <a16:creationId xmlns:a16="http://schemas.microsoft.com/office/drawing/2014/main" id="{8DDE3B10-D9A7-67B4-4EFD-83E78EDFFBD8}"/>
                    </a:ext>
                  </a:extLst>
                </p14:cNvPr>
                <p14:cNvContentPartPr/>
                <p14:nvPr/>
              </p14:nvContentPartPr>
              <p14:xfrm>
                <a:off x="2245796" y="6539205"/>
                <a:ext cx="251640" cy="238320"/>
              </p14:xfrm>
            </p:contentPart>
          </mc:Choice>
          <mc:Fallback>
            <p:pic>
              <p:nvPicPr>
                <p:cNvPr id="99" name="Ink 98">
                  <a:extLst>
                    <a:ext uri="{FF2B5EF4-FFF2-40B4-BE49-F238E27FC236}">
                      <a16:creationId xmlns:a16="http://schemas.microsoft.com/office/drawing/2014/main" id="{8DDE3B10-D9A7-67B4-4EFD-83E78EDFFBD8}"/>
                    </a:ext>
                  </a:extLst>
                </p:cNvPr>
                <p:cNvPicPr/>
                <p:nvPr/>
              </p:nvPicPr>
              <p:blipFill>
                <a:blip r:embed="rId136"/>
                <a:stretch>
                  <a:fillRect/>
                </a:stretch>
              </p:blipFill>
              <p:spPr>
                <a:xfrm>
                  <a:off x="2233163" y="6526555"/>
                  <a:ext cx="276400" cy="263113"/>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0" name="Ink 99">
                  <a:extLst>
                    <a:ext uri="{FF2B5EF4-FFF2-40B4-BE49-F238E27FC236}">
                      <a16:creationId xmlns:a16="http://schemas.microsoft.com/office/drawing/2014/main" id="{7764863A-AB43-AE80-93D0-04652132487F}"/>
                    </a:ext>
                  </a:extLst>
                </p14:cNvPr>
                <p14:cNvContentPartPr/>
                <p14:nvPr/>
              </p14:nvContentPartPr>
              <p14:xfrm>
                <a:off x="2501756" y="6496725"/>
                <a:ext cx="261720" cy="228600"/>
              </p14:xfrm>
            </p:contentPart>
          </mc:Choice>
          <mc:Fallback>
            <p:pic>
              <p:nvPicPr>
                <p:cNvPr id="100" name="Ink 99">
                  <a:extLst>
                    <a:ext uri="{FF2B5EF4-FFF2-40B4-BE49-F238E27FC236}">
                      <a16:creationId xmlns:a16="http://schemas.microsoft.com/office/drawing/2014/main" id="{7764863A-AB43-AE80-93D0-04652132487F}"/>
                    </a:ext>
                  </a:extLst>
                </p:cNvPr>
                <p:cNvPicPr/>
                <p:nvPr/>
              </p:nvPicPr>
              <p:blipFill>
                <a:blip r:embed="rId138"/>
                <a:stretch>
                  <a:fillRect/>
                </a:stretch>
              </p:blipFill>
              <p:spPr>
                <a:xfrm>
                  <a:off x="2489076" y="6484081"/>
                  <a:ext cx="286573" cy="253382"/>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1" name="Ink 100">
                  <a:extLst>
                    <a:ext uri="{FF2B5EF4-FFF2-40B4-BE49-F238E27FC236}">
                      <a16:creationId xmlns:a16="http://schemas.microsoft.com/office/drawing/2014/main" id="{8FE0E413-8D44-405C-C290-615645A51681}"/>
                    </a:ext>
                  </a:extLst>
                </p14:cNvPr>
                <p14:cNvContentPartPr/>
                <p14:nvPr/>
              </p14:nvContentPartPr>
              <p14:xfrm>
                <a:off x="2821796" y="6589965"/>
                <a:ext cx="60120" cy="82800"/>
              </p14:xfrm>
            </p:contentPart>
          </mc:Choice>
          <mc:Fallback>
            <p:pic>
              <p:nvPicPr>
                <p:cNvPr id="101" name="Ink 100">
                  <a:extLst>
                    <a:ext uri="{FF2B5EF4-FFF2-40B4-BE49-F238E27FC236}">
                      <a16:creationId xmlns:a16="http://schemas.microsoft.com/office/drawing/2014/main" id="{8FE0E413-8D44-405C-C290-615645A51681}"/>
                    </a:ext>
                  </a:extLst>
                </p:cNvPr>
                <p:cNvPicPr/>
                <p:nvPr/>
              </p:nvPicPr>
              <p:blipFill>
                <a:blip r:embed="rId140"/>
                <a:stretch>
                  <a:fillRect/>
                </a:stretch>
              </p:blipFill>
              <p:spPr>
                <a:xfrm>
                  <a:off x="2809166" y="6577266"/>
                  <a:ext cx="84875" cy="107691"/>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2" name="Ink 101">
                  <a:extLst>
                    <a:ext uri="{FF2B5EF4-FFF2-40B4-BE49-F238E27FC236}">
                      <a16:creationId xmlns:a16="http://schemas.microsoft.com/office/drawing/2014/main" id="{B9280E45-A667-AED5-7BE0-701B8537103B}"/>
                    </a:ext>
                  </a:extLst>
                </p14:cNvPr>
                <p14:cNvContentPartPr/>
                <p14:nvPr/>
              </p14:nvContentPartPr>
              <p14:xfrm>
                <a:off x="1989476" y="6457485"/>
                <a:ext cx="325080" cy="333360"/>
              </p14:xfrm>
            </p:contentPart>
          </mc:Choice>
          <mc:Fallback>
            <p:pic>
              <p:nvPicPr>
                <p:cNvPr id="102" name="Ink 101">
                  <a:extLst>
                    <a:ext uri="{FF2B5EF4-FFF2-40B4-BE49-F238E27FC236}">
                      <a16:creationId xmlns:a16="http://schemas.microsoft.com/office/drawing/2014/main" id="{B9280E45-A667-AED5-7BE0-701B8537103B}"/>
                    </a:ext>
                  </a:extLst>
                </p:cNvPr>
                <p:cNvPicPr/>
                <p:nvPr/>
              </p:nvPicPr>
              <p:blipFill>
                <a:blip r:embed="rId142"/>
                <a:stretch>
                  <a:fillRect/>
                </a:stretch>
              </p:blipFill>
              <p:spPr>
                <a:xfrm>
                  <a:off x="1976817" y="6444819"/>
                  <a:ext cx="349891" cy="358185"/>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3" name="Ink 102">
                  <a:extLst>
                    <a:ext uri="{FF2B5EF4-FFF2-40B4-BE49-F238E27FC236}">
                      <a16:creationId xmlns:a16="http://schemas.microsoft.com/office/drawing/2014/main" id="{CDFD1226-6F56-3F4C-1B49-28F233F66D73}"/>
                    </a:ext>
                  </a:extLst>
                </p14:cNvPr>
                <p14:cNvContentPartPr/>
                <p14:nvPr/>
              </p14:nvContentPartPr>
              <p14:xfrm>
                <a:off x="2138516" y="6384405"/>
                <a:ext cx="812520" cy="30960"/>
              </p14:xfrm>
            </p:contentPart>
          </mc:Choice>
          <mc:Fallback>
            <p:pic>
              <p:nvPicPr>
                <p:cNvPr id="103" name="Ink 102">
                  <a:extLst>
                    <a:ext uri="{FF2B5EF4-FFF2-40B4-BE49-F238E27FC236}">
                      <a16:creationId xmlns:a16="http://schemas.microsoft.com/office/drawing/2014/main" id="{CDFD1226-6F56-3F4C-1B49-28F233F66D73}"/>
                    </a:ext>
                  </a:extLst>
                </p:cNvPr>
                <p:cNvPicPr/>
                <p:nvPr/>
              </p:nvPicPr>
              <p:blipFill>
                <a:blip r:embed="rId144"/>
                <a:stretch>
                  <a:fillRect/>
                </a:stretch>
              </p:blipFill>
              <p:spPr>
                <a:xfrm>
                  <a:off x="2125852" y="6371716"/>
                  <a:ext cx="837341" cy="55830"/>
                </a:xfrm>
                <a:prstGeom prst="rect">
                  <a:avLst/>
                </a:prstGeom>
              </p:spPr>
            </p:pic>
          </mc:Fallback>
        </mc:AlternateContent>
      </p:grpSp>
      <p:grpSp>
        <p:nvGrpSpPr>
          <p:cNvPr id="113" name="Group 112">
            <a:extLst>
              <a:ext uri="{FF2B5EF4-FFF2-40B4-BE49-F238E27FC236}">
                <a16:creationId xmlns:a16="http://schemas.microsoft.com/office/drawing/2014/main" id="{FD9E164E-1419-C562-2F92-9C2BDB7441B1}"/>
              </a:ext>
            </a:extLst>
          </p:cNvPr>
          <p:cNvGrpSpPr/>
          <p:nvPr/>
        </p:nvGrpSpPr>
        <p:grpSpPr>
          <a:xfrm>
            <a:off x="4473836" y="2203725"/>
            <a:ext cx="3039120" cy="424440"/>
            <a:chOff x="4473836" y="2203725"/>
            <a:chExt cx="3039120" cy="424440"/>
          </a:xfrm>
        </p:grpSpPr>
        <mc:AlternateContent xmlns:mc="http://schemas.openxmlformats.org/markup-compatibility/2006">
          <mc:Choice xmlns:p14="http://schemas.microsoft.com/office/powerpoint/2010/main" Requires="p14">
            <p:contentPart p14:bwMode="auto" r:id="rId145">
              <p14:nvContentPartPr>
                <p14:cNvPr id="106" name="Ink 105">
                  <a:extLst>
                    <a:ext uri="{FF2B5EF4-FFF2-40B4-BE49-F238E27FC236}">
                      <a16:creationId xmlns:a16="http://schemas.microsoft.com/office/drawing/2014/main" id="{726D1131-698C-28D1-19D1-F60DE4AB04BD}"/>
                    </a:ext>
                  </a:extLst>
                </p14:cNvPr>
                <p14:cNvContentPartPr/>
                <p14:nvPr/>
              </p14:nvContentPartPr>
              <p14:xfrm>
                <a:off x="4480316" y="2239365"/>
                <a:ext cx="38520" cy="228600"/>
              </p14:xfrm>
            </p:contentPart>
          </mc:Choice>
          <mc:Fallback>
            <p:pic>
              <p:nvPicPr>
                <p:cNvPr id="106" name="Ink 105">
                  <a:extLst>
                    <a:ext uri="{FF2B5EF4-FFF2-40B4-BE49-F238E27FC236}">
                      <a16:creationId xmlns:a16="http://schemas.microsoft.com/office/drawing/2014/main" id="{726D1131-698C-28D1-19D1-F60DE4AB04BD}"/>
                    </a:ext>
                  </a:extLst>
                </p:cNvPr>
                <p:cNvPicPr/>
                <p:nvPr/>
              </p:nvPicPr>
              <p:blipFill>
                <a:blip r:embed="rId146"/>
                <a:stretch>
                  <a:fillRect/>
                </a:stretch>
              </p:blipFill>
              <p:spPr>
                <a:xfrm>
                  <a:off x="4471676" y="2230365"/>
                  <a:ext cx="561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7" name="Ink 106">
                  <a:extLst>
                    <a:ext uri="{FF2B5EF4-FFF2-40B4-BE49-F238E27FC236}">
                      <a16:creationId xmlns:a16="http://schemas.microsoft.com/office/drawing/2014/main" id="{CA4E3FFA-BCB2-2D31-99EA-7876A9EF7692}"/>
                    </a:ext>
                  </a:extLst>
                </p14:cNvPr>
                <p14:cNvContentPartPr/>
                <p14:nvPr/>
              </p14:nvContentPartPr>
              <p14:xfrm>
                <a:off x="4647356" y="2236485"/>
                <a:ext cx="11160" cy="251280"/>
              </p14:xfrm>
            </p:contentPart>
          </mc:Choice>
          <mc:Fallback>
            <p:pic>
              <p:nvPicPr>
                <p:cNvPr id="107" name="Ink 106">
                  <a:extLst>
                    <a:ext uri="{FF2B5EF4-FFF2-40B4-BE49-F238E27FC236}">
                      <a16:creationId xmlns:a16="http://schemas.microsoft.com/office/drawing/2014/main" id="{CA4E3FFA-BCB2-2D31-99EA-7876A9EF7692}"/>
                    </a:ext>
                  </a:extLst>
                </p:cNvPr>
                <p:cNvPicPr/>
                <p:nvPr/>
              </p:nvPicPr>
              <p:blipFill>
                <a:blip r:embed="rId148"/>
                <a:stretch>
                  <a:fillRect/>
                </a:stretch>
              </p:blipFill>
              <p:spPr>
                <a:xfrm>
                  <a:off x="4638716" y="2227485"/>
                  <a:ext cx="2880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8" name="Ink 107">
                  <a:extLst>
                    <a:ext uri="{FF2B5EF4-FFF2-40B4-BE49-F238E27FC236}">
                      <a16:creationId xmlns:a16="http://schemas.microsoft.com/office/drawing/2014/main" id="{9D13BED0-57E4-75B1-285C-2A44A6969EA7}"/>
                    </a:ext>
                  </a:extLst>
                </p14:cNvPr>
                <p14:cNvContentPartPr/>
                <p14:nvPr/>
              </p14:nvContentPartPr>
              <p14:xfrm>
                <a:off x="4473836" y="2356725"/>
                <a:ext cx="237960" cy="24480"/>
              </p14:xfrm>
            </p:contentPart>
          </mc:Choice>
          <mc:Fallback>
            <p:pic>
              <p:nvPicPr>
                <p:cNvPr id="108" name="Ink 107">
                  <a:extLst>
                    <a:ext uri="{FF2B5EF4-FFF2-40B4-BE49-F238E27FC236}">
                      <a16:creationId xmlns:a16="http://schemas.microsoft.com/office/drawing/2014/main" id="{9D13BED0-57E4-75B1-285C-2A44A6969EA7}"/>
                    </a:ext>
                  </a:extLst>
                </p:cNvPr>
                <p:cNvPicPr/>
                <p:nvPr/>
              </p:nvPicPr>
              <p:blipFill>
                <a:blip r:embed="rId150"/>
                <a:stretch>
                  <a:fillRect/>
                </a:stretch>
              </p:blipFill>
              <p:spPr>
                <a:xfrm>
                  <a:off x="4464836" y="2348085"/>
                  <a:ext cx="2556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9" name="Ink 108">
                  <a:extLst>
                    <a:ext uri="{FF2B5EF4-FFF2-40B4-BE49-F238E27FC236}">
                      <a16:creationId xmlns:a16="http://schemas.microsoft.com/office/drawing/2014/main" id="{8253772F-BD30-10AE-BFD8-4BDA55DC9C8E}"/>
                    </a:ext>
                  </a:extLst>
                </p14:cNvPr>
                <p14:cNvContentPartPr/>
                <p14:nvPr/>
              </p14:nvContentPartPr>
              <p14:xfrm>
                <a:off x="4772276" y="2203725"/>
                <a:ext cx="1142640" cy="424440"/>
              </p14:xfrm>
            </p:contentPart>
          </mc:Choice>
          <mc:Fallback>
            <p:pic>
              <p:nvPicPr>
                <p:cNvPr id="109" name="Ink 108">
                  <a:extLst>
                    <a:ext uri="{FF2B5EF4-FFF2-40B4-BE49-F238E27FC236}">
                      <a16:creationId xmlns:a16="http://schemas.microsoft.com/office/drawing/2014/main" id="{8253772F-BD30-10AE-BFD8-4BDA55DC9C8E}"/>
                    </a:ext>
                  </a:extLst>
                </p:cNvPr>
                <p:cNvPicPr/>
                <p:nvPr/>
              </p:nvPicPr>
              <p:blipFill>
                <a:blip r:embed="rId152"/>
                <a:stretch>
                  <a:fillRect/>
                </a:stretch>
              </p:blipFill>
              <p:spPr>
                <a:xfrm>
                  <a:off x="4763276" y="2195085"/>
                  <a:ext cx="1160280" cy="4420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1" name="Ink 110">
                  <a:extLst>
                    <a:ext uri="{FF2B5EF4-FFF2-40B4-BE49-F238E27FC236}">
                      <a16:creationId xmlns:a16="http://schemas.microsoft.com/office/drawing/2014/main" id="{89E5AAD8-B01E-1F92-65B1-E2B09EBADE19}"/>
                    </a:ext>
                  </a:extLst>
                </p14:cNvPr>
                <p14:cNvContentPartPr/>
                <p14:nvPr/>
              </p14:nvContentPartPr>
              <p14:xfrm>
                <a:off x="6087716" y="2337285"/>
                <a:ext cx="105480" cy="277200"/>
              </p14:xfrm>
            </p:contentPart>
          </mc:Choice>
          <mc:Fallback>
            <p:pic>
              <p:nvPicPr>
                <p:cNvPr id="111" name="Ink 110">
                  <a:extLst>
                    <a:ext uri="{FF2B5EF4-FFF2-40B4-BE49-F238E27FC236}">
                      <a16:creationId xmlns:a16="http://schemas.microsoft.com/office/drawing/2014/main" id="{89E5AAD8-B01E-1F92-65B1-E2B09EBADE19}"/>
                    </a:ext>
                  </a:extLst>
                </p:cNvPr>
                <p:cNvPicPr/>
                <p:nvPr/>
              </p:nvPicPr>
              <p:blipFill>
                <a:blip r:embed="rId154"/>
                <a:stretch>
                  <a:fillRect/>
                </a:stretch>
              </p:blipFill>
              <p:spPr>
                <a:xfrm>
                  <a:off x="6078716" y="2328285"/>
                  <a:ext cx="12312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2" name="Ink 111">
                  <a:extLst>
                    <a:ext uri="{FF2B5EF4-FFF2-40B4-BE49-F238E27FC236}">
                      <a16:creationId xmlns:a16="http://schemas.microsoft.com/office/drawing/2014/main" id="{C47A33C6-9950-152E-DB2D-E5CA9E184DA5}"/>
                    </a:ext>
                  </a:extLst>
                </p14:cNvPr>
                <p14:cNvContentPartPr/>
                <p14:nvPr/>
              </p14:nvContentPartPr>
              <p14:xfrm>
                <a:off x="6227396" y="2353845"/>
                <a:ext cx="1285560" cy="249840"/>
              </p14:xfrm>
            </p:contentPart>
          </mc:Choice>
          <mc:Fallback>
            <p:pic>
              <p:nvPicPr>
                <p:cNvPr id="112" name="Ink 111">
                  <a:extLst>
                    <a:ext uri="{FF2B5EF4-FFF2-40B4-BE49-F238E27FC236}">
                      <a16:creationId xmlns:a16="http://schemas.microsoft.com/office/drawing/2014/main" id="{C47A33C6-9950-152E-DB2D-E5CA9E184DA5}"/>
                    </a:ext>
                  </a:extLst>
                </p:cNvPr>
                <p:cNvPicPr/>
                <p:nvPr/>
              </p:nvPicPr>
              <p:blipFill>
                <a:blip r:embed="rId156"/>
                <a:stretch>
                  <a:fillRect/>
                </a:stretch>
              </p:blipFill>
              <p:spPr>
                <a:xfrm>
                  <a:off x="6218396" y="2344845"/>
                  <a:ext cx="1303200" cy="267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7">
            <p14:nvContentPartPr>
              <p14:cNvPr id="124" name="Ink 123">
                <a:extLst>
                  <a:ext uri="{FF2B5EF4-FFF2-40B4-BE49-F238E27FC236}">
                    <a16:creationId xmlns:a16="http://schemas.microsoft.com/office/drawing/2014/main" id="{A92600BF-4506-58D6-8223-36DFC94FA411}"/>
                  </a:ext>
                </a:extLst>
              </p14:cNvPr>
              <p14:cNvContentPartPr/>
              <p14:nvPr/>
            </p14:nvContentPartPr>
            <p14:xfrm>
              <a:off x="1363436" y="3969525"/>
              <a:ext cx="565560" cy="288000"/>
            </p14:xfrm>
          </p:contentPart>
        </mc:Choice>
        <mc:Fallback>
          <p:pic>
            <p:nvPicPr>
              <p:cNvPr id="124" name="Ink 123">
                <a:extLst>
                  <a:ext uri="{FF2B5EF4-FFF2-40B4-BE49-F238E27FC236}">
                    <a16:creationId xmlns:a16="http://schemas.microsoft.com/office/drawing/2014/main" id="{A92600BF-4506-58D6-8223-36DFC94FA411}"/>
                  </a:ext>
                </a:extLst>
              </p:cNvPr>
              <p:cNvPicPr/>
              <p:nvPr/>
            </p:nvPicPr>
            <p:blipFill>
              <a:blip r:embed="rId158"/>
              <a:stretch>
                <a:fillRect/>
              </a:stretch>
            </p:blipFill>
            <p:spPr>
              <a:xfrm>
                <a:off x="1354796" y="3960525"/>
                <a:ext cx="58320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6" name="Ink 125">
                <a:extLst>
                  <a:ext uri="{FF2B5EF4-FFF2-40B4-BE49-F238E27FC236}">
                    <a16:creationId xmlns:a16="http://schemas.microsoft.com/office/drawing/2014/main" id="{4D596692-D9C1-0FC2-CBFE-DCE64F9E3ED5}"/>
                  </a:ext>
                </a:extLst>
              </p14:cNvPr>
              <p14:cNvContentPartPr/>
              <p14:nvPr/>
            </p14:nvContentPartPr>
            <p14:xfrm>
              <a:off x="2072996" y="3996165"/>
              <a:ext cx="730080" cy="371520"/>
            </p14:xfrm>
          </p:contentPart>
        </mc:Choice>
        <mc:Fallback>
          <p:pic>
            <p:nvPicPr>
              <p:cNvPr id="126" name="Ink 125">
                <a:extLst>
                  <a:ext uri="{FF2B5EF4-FFF2-40B4-BE49-F238E27FC236}">
                    <a16:creationId xmlns:a16="http://schemas.microsoft.com/office/drawing/2014/main" id="{4D596692-D9C1-0FC2-CBFE-DCE64F9E3ED5}"/>
                  </a:ext>
                </a:extLst>
              </p:cNvPr>
              <p:cNvPicPr/>
              <p:nvPr/>
            </p:nvPicPr>
            <p:blipFill>
              <a:blip r:embed="rId160"/>
              <a:stretch>
                <a:fillRect/>
              </a:stretch>
            </p:blipFill>
            <p:spPr>
              <a:xfrm>
                <a:off x="2064356" y="3987165"/>
                <a:ext cx="747720" cy="3891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36" name="Ink 135">
                <a:extLst>
                  <a:ext uri="{FF2B5EF4-FFF2-40B4-BE49-F238E27FC236}">
                    <a16:creationId xmlns:a16="http://schemas.microsoft.com/office/drawing/2014/main" id="{871E9859-3D14-7918-25E6-736DD099997C}"/>
                  </a:ext>
                </a:extLst>
              </p14:cNvPr>
              <p14:cNvContentPartPr/>
              <p14:nvPr/>
            </p14:nvContentPartPr>
            <p14:xfrm>
              <a:off x="1814876" y="4614645"/>
              <a:ext cx="79560" cy="118440"/>
            </p14:xfrm>
          </p:contentPart>
        </mc:Choice>
        <mc:Fallback>
          <p:pic>
            <p:nvPicPr>
              <p:cNvPr id="136" name="Ink 135">
                <a:extLst>
                  <a:ext uri="{FF2B5EF4-FFF2-40B4-BE49-F238E27FC236}">
                    <a16:creationId xmlns:a16="http://schemas.microsoft.com/office/drawing/2014/main" id="{871E9859-3D14-7918-25E6-736DD099997C}"/>
                  </a:ext>
                </a:extLst>
              </p:cNvPr>
              <p:cNvPicPr/>
              <p:nvPr/>
            </p:nvPicPr>
            <p:blipFill>
              <a:blip r:embed="rId162"/>
              <a:stretch>
                <a:fillRect/>
              </a:stretch>
            </p:blipFill>
            <p:spPr>
              <a:xfrm>
                <a:off x="1805876" y="4605645"/>
                <a:ext cx="972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62" name="Ink 161">
                <a:extLst>
                  <a:ext uri="{FF2B5EF4-FFF2-40B4-BE49-F238E27FC236}">
                    <a16:creationId xmlns:a16="http://schemas.microsoft.com/office/drawing/2014/main" id="{03F3BAC2-4C95-35BC-989B-7B6895A870AA}"/>
                  </a:ext>
                </a:extLst>
              </p14:cNvPr>
              <p14:cNvContentPartPr/>
              <p14:nvPr/>
            </p14:nvContentPartPr>
            <p14:xfrm>
              <a:off x="238076" y="5240325"/>
              <a:ext cx="200160" cy="136800"/>
            </p14:xfrm>
          </p:contentPart>
        </mc:Choice>
        <mc:Fallback>
          <p:pic>
            <p:nvPicPr>
              <p:cNvPr id="162" name="Ink 161">
                <a:extLst>
                  <a:ext uri="{FF2B5EF4-FFF2-40B4-BE49-F238E27FC236}">
                    <a16:creationId xmlns:a16="http://schemas.microsoft.com/office/drawing/2014/main" id="{03F3BAC2-4C95-35BC-989B-7B6895A870AA}"/>
                  </a:ext>
                </a:extLst>
              </p:cNvPr>
              <p:cNvPicPr/>
              <p:nvPr/>
            </p:nvPicPr>
            <p:blipFill>
              <a:blip r:embed="rId164"/>
              <a:stretch>
                <a:fillRect/>
              </a:stretch>
            </p:blipFill>
            <p:spPr>
              <a:xfrm>
                <a:off x="229436" y="5231325"/>
                <a:ext cx="217800" cy="154440"/>
              </a:xfrm>
              <a:prstGeom prst="rect">
                <a:avLst/>
              </a:prstGeom>
            </p:spPr>
          </p:pic>
        </mc:Fallback>
      </mc:AlternateContent>
      <p:grpSp>
        <p:nvGrpSpPr>
          <p:cNvPr id="172" name="Group 171">
            <a:extLst>
              <a:ext uri="{FF2B5EF4-FFF2-40B4-BE49-F238E27FC236}">
                <a16:creationId xmlns:a16="http://schemas.microsoft.com/office/drawing/2014/main" id="{A3AF6485-F47A-4AFA-712D-0A70DD787820}"/>
              </a:ext>
            </a:extLst>
          </p:cNvPr>
          <p:cNvGrpSpPr/>
          <p:nvPr/>
        </p:nvGrpSpPr>
        <p:grpSpPr>
          <a:xfrm>
            <a:off x="74996" y="3988245"/>
            <a:ext cx="4755600" cy="1488600"/>
            <a:chOff x="74996" y="3988245"/>
            <a:chExt cx="4755600" cy="1488600"/>
          </a:xfrm>
        </p:grpSpPr>
        <mc:AlternateContent xmlns:mc="http://schemas.openxmlformats.org/markup-compatibility/2006">
          <mc:Choice xmlns:p14="http://schemas.microsoft.com/office/powerpoint/2010/main" Requires="p14">
            <p:contentPart p14:bwMode="auto" r:id="rId165">
              <p14:nvContentPartPr>
                <p14:cNvPr id="114" name="Ink 113">
                  <a:extLst>
                    <a:ext uri="{FF2B5EF4-FFF2-40B4-BE49-F238E27FC236}">
                      <a16:creationId xmlns:a16="http://schemas.microsoft.com/office/drawing/2014/main" id="{BE955669-926C-16AB-60E0-4438DAA3F344}"/>
                    </a:ext>
                  </a:extLst>
                </p14:cNvPr>
                <p14:cNvContentPartPr/>
                <p14:nvPr/>
              </p14:nvContentPartPr>
              <p14:xfrm>
                <a:off x="166436" y="4038285"/>
                <a:ext cx="66600" cy="184320"/>
              </p14:xfrm>
            </p:contentPart>
          </mc:Choice>
          <mc:Fallback>
            <p:pic>
              <p:nvPicPr>
                <p:cNvPr id="114" name="Ink 113">
                  <a:extLst>
                    <a:ext uri="{FF2B5EF4-FFF2-40B4-BE49-F238E27FC236}">
                      <a16:creationId xmlns:a16="http://schemas.microsoft.com/office/drawing/2014/main" id="{BE955669-926C-16AB-60E0-4438DAA3F344}"/>
                    </a:ext>
                  </a:extLst>
                </p:cNvPr>
                <p:cNvPicPr/>
                <p:nvPr/>
              </p:nvPicPr>
              <p:blipFill>
                <a:blip r:embed="rId166"/>
                <a:stretch>
                  <a:fillRect/>
                </a:stretch>
              </p:blipFill>
              <p:spPr>
                <a:xfrm>
                  <a:off x="157436" y="4029645"/>
                  <a:ext cx="842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5" name="Ink 114">
                  <a:extLst>
                    <a:ext uri="{FF2B5EF4-FFF2-40B4-BE49-F238E27FC236}">
                      <a16:creationId xmlns:a16="http://schemas.microsoft.com/office/drawing/2014/main" id="{AF1DF24A-45DA-80D0-4EF6-D1CD8910AF7D}"/>
                    </a:ext>
                  </a:extLst>
                </p14:cNvPr>
                <p14:cNvContentPartPr/>
                <p14:nvPr/>
              </p14:nvContentPartPr>
              <p14:xfrm>
                <a:off x="119276" y="4021725"/>
                <a:ext cx="184680" cy="28080"/>
              </p14:xfrm>
            </p:contentPart>
          </mc:Choice>
          <mc:Fallback>
            <p:pic>
              <p:nvPicPr>
                <p:cNvPr id="115" name="Ink 114">
                  <a:extLst>
                    <a:ext uri="{FF2B5EF4-FFF2-40B4-BE49-F238E27FC236}">
                      <a16:creationId xmlns:a16="http://schemas.microsoft.com/office/drawing/2014/main" id="{AF1DF24A-45DA-80D0-4EF6-D1CD8910AF7D}"/>
                    </a:ext>
                  </a:extLst>
                </p:cNvPr>
                <p:cNvPicPr/>
                <p:nvPr/>
              </p:nvPicPr>
              <p:blipFill>
                <a:blip r:embed="rId168"/>
                <a:stretch>
                  <a:fillRect/>
                </a:stretch>
              </p:blipFill>
              <p:spPr>
                <a:xfrm>
                  <a:off x="110636" y="4013085"/>
                  <a:ext cx="2023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6" name="Ink 115">
                  <a:extLst>
                    <a:ext uri="{FF2B5EF4-FFF2-40B4-BE49-F238E27FC236}">
                      <a16:creationId xmlns:a16="http://schemas.microsoft.com/office/drawing/2014/main" id="{8F2DC2DD-3D58-8390-51AD-BBD297095139}"/>
                    </a:ext>
                  </a:extLst>
                </p14:cNvPr>
                <p14:cNvContentPartPr/>
                <p14:nvPr/>
              </p14:nvContentPartPr>
              <p14:xfrm>
                <a:off x="283436" y="4174365"/>
                <a:ext cx="68400" cy="67680"/>
              </p14:xfrm>
            </p:contentPart>
          </mc:Choice>
          <mc:Fallback>
            <p:pic>
              <p:nvPicPr>
                <p:cNvPr id="116" name="Ink 115">
                  <a:extLst>
                    <a:ext uri="{FF2B5EF4-FFF2-40B4-BE49-F238E27FC236}">
                      <a16:creationId xmlns:a16="http://schemas.microsoft.com/office/drawing/2014/main" id="{8F2DC2DD-3D58-8390-51AD-BBD297095139}"/>
                    </a:ext>
                  </a:extLst>
                </p:cNvPr>
                <p:cNvPicPr/>
                <p:nvPr/>
              </p:nvPicPr>
              <p:blipFill>
                <a:blip r:embed="rId170"/>
                <a:stretch>
                  <a:fillRect/>
                </a:stretch>
              </p:blipFill>
              <p:spPr>
                <a:xfrm>
                  <a:off x="274436" y="4165365"/>
                  <a:ext cx="860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7" name="Ink 116">
                  <a:extLst>
                    <a:ext uri="{FF2B5EF4-FFF2-40B4-BE49-F238E27FC236}">
                      <a16:creationId xmlns:a16="http://schemas.microsoft.com/office/drawing/2014/main" id="{94A876BF-3DBD-56EA-DC5A-AFCE3575DD6A}"/>
                    </a:ext>
                  </a:extLst>
                </p14:cNvPr>
                <p14:cNvContentPartPr/>
                <p14:nvPr/>
              </p14:nvContentPartPr>
              <p14:xfrm>
                <a:off x="548036" y="3988245"/>
                <a:ext cx="300960" cy="381960"/>
              </p14:xfrm>
            </p:contentPart>
          </mc:Choice>
          <mc:Fallback>
            <p:pic>
              <p:nvPicPr>
                <p:cNvPr id="117" name="Ink 116">
                  <a:extLst>
                    <a:ext uri="{FF2B5EF4-FFF2-40B4-BE49-F238E27FC236}">
                      <a16:creationId xmlns:a16="http://schemas.microsoft.com/office/drawing/2014/main" id="{94A876BF-3DBD-56EA-DC5A-AFCE3575DD6A}"/>
                    </a:ext>
                  </a:extLst>
                </p:cNvPr>
                <p:cNvPicPr/>
                <p:nvPr/>
              </p:nvPicPr>
              <p:blipFill>
                <a:blip r:embed="rId172"/>
                <a:stretch>
                  <a:fillRect/>
                </a:stretch>
              </p:blipFill>
              <p:spPr>
                <a:xfrm>
                  <a:off x="539396" y="3979245"/>
                  <a:ext cx="318600" cy="3996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8" name="Ink 117">
                  <a:extLst>
                    <a:ext uri="{FF2B5EF4-FFF2-40B4-BE49-F238E27FC236}">
                      <a16:creationId xmlns:a16="http://schemas.microsoft.com/office/drawing/2014/main" id="{591A965E-5F01-AAC2-CFA3-A2A53506BF3E}"/>
                    </a:ext>
                  </a:extLst>
                </p14:cNvPr>
                <p14:cNvContentPartPr/>
                <p14:nvPr/>
              </p14:nvContentPartPr>
              <p14:xfrm>
                <a:off x="714356" y="4069965"/>
                <a:ext cx="153720" cy="32040"/>
              </p14:xfrm>
            </p:contentPart>
          </mc:Choice>
          <mc:Fallback>
            <p:pic>
              <p:nvPicPr>
                <p:cNvPr id="118" name="Ink 117">
                  <a:extLst>
                    <a:ext uri="{FF2B5EF4-FFF2-40B4-BE49-F238E27FC236}">
                      <a16:creationId xmlns:a16="http://schemas.microsoft.com/office/drawing/2014/main" id="{591A965E-5F01-AAC2-CFA3-A2A53506BF3E}"/>
                    </a:ext>
                  </a:extLst>
                </p:cNvPr>
                <p:cNvPicPr/>
                <p:nvPr/>
              </p:nvPicPr>
              <p:blipFill>
                <a:blip r:embed="rId174"/>
                <a:stretch>
                  <a:fillRect/>
                </a:stretch>
              </p:blipFill>
              <p:spPr>
                <a:xfrm>
                  <a:off x="705356" y="4060965"/>
                  <a:ext cx="1713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9" name="Ink 118">
                  <a:extLst>
                    <a:ext uri="{FF2B5EF4-FFF2-40B4-BE49-F238E27FC236}">
                      <a16:creationId xmlns:a16="http://schemas.microsoft.com/office/drawing/2014/main" id="{23DEF332-CBB1-DAAA-760F-B57BACE8B8EE}"/>
                    </a:ext>
                  </a:extLst>
                </p14:cNvPr>
                <p14:cNvContentPartPr/>
                <p14:nvPr/>
              </p14:nvContentPartPr>
              <p14:xfrm>
                <a:off x="1030436" y="4091925"/>
                <a:ext cx="164880" cy="160920"/>
              </p14:xfrm>
            </p:contentPart>
          </mc:Choice>
          <mc:Fallback>
            <p:pic>
              <p:nvPicPr>
                <p:cNvPr id="119" name="Ink 118">
                  <a:extLst>
                    <a:ext uri="{FF2B5EF4-FFF2-40B4-BE49-F238E27FC236}">
                      <a16:creationId xmlns:a16="http://schemas.microsoft.com/office/drawing/2014/main" id="{23DEF332-CBB1-DAAA-760F-B57BACE8B8EE}"/>
                    </a:ext>
                  </a:extLst>
                </p:cNvPr>
                <p:cNvPicPr/>
                <p:nvPr/>
              </p:nvPicPr>
              <p:blipFill>
                <a:blip r:embed="rId176"/>
                <a:stretch>
                  <a:fillRect/>
                </a:stretch>
              </p:blipFill>
              <p:spPr>
                <a:xfrm>
                  <a:off x="1021796" y="4082925"/>
                  <a:ext cx="1825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0" name="Ink 119">
                  <a:extLst>
                    <a:ext uri="{FF2B5EF4-FFF2-40B4-BE49-F238E27FC236}">
                      <a16:creationId xmlns:a16="http://schemas.microsoft.com/office/drawing/2014/main" id="{587D7358-93E1-9A69-A78A-4D247C3C7967}"/>
                    </a:ext>
                  </a:extLst>
                </p14:cNvPr>
                <p14:cNvContentPartPr/>
                <p14:nvPr/>
              </p14:nvContentPartPr>
              <p14:xfrm>
                <a:off x="1142756" y="4244565"/>
                <a:ext cx="101160" cy="99720"/>
              </p14:xfrm>
            </p:contentPart>
          </mc:Choice>
          <mc:Fallback>
            <p:pic>
              <p:nvPicPr>
                <p:cNvPr id="120" name="Ink 119">
                  <a:extLst>
                    <a:ext uri="{FF2B5EF4-FFF2-40B4-BE49-F238E27FC236}">
                      <a16:creationId xmlns:a16="http://schemas.microsoft.com/office/drawing/2014/main" id="{587D7358-93E1-9A69-A78A-4D247C3C7967}"/>
                    </a:ext>
                  </a:extLst>
                </p:cNvPr>
                <p:cNvPicPr/>
                <p:nvPr/>
              </p:nvPicPr>
              <p:blipFill>
                <a:blip r:embed="rId178"/>
                <a:stretch>
                  <a:fillRect/>
                </a:stretch>
              </p:blipFill>
              <p:spPr>
                <a:xfrm>
                  <a:off x="1134116" y="4235925"/>
                  <a:ext cx="1188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1" name="Ink 120">
                  <a:extLst>
                    <a:ext uri="{FF2B5EF4-FFF2-40B4-BE49-F238E27FC236}">
                      <a16:creationId xmlns:a16="http://schemas.microsoft.com/office/drawing/2014/main" id="{A899EB80-0D30-CE05-56A1-93544D3229D1}"/>
                    </a:ext>
                  </a:extLst>
                </p14:cNvPr>
                <p14:cNvContentPartPr/>
                <p14:nvPr/>
              </p14:nvContentPartPr>
              <p14:xfrm>
                <a:off x="1177676" y="4222965"/>
                <a:ext cx="29160" cy="151920"/>
              </p14:xfrm>
            </p:contentPart>
          </mc:Choice>
          <mc:Fallback>
            <p:pic>
              <p:nvPicPr>
                <p:cNvPr id="121" name="Ink 120">
                  <a:extLst>
                    <a:ext uri="{FF2B5EF4-FFF2-40B4-BE49-F238E27FC236}">
                      <a16:creationId xmlns:a16="http://schemas.microsoft.com/office/drawing/2014/main" id="{A899EB80-0D30-CE05-56A1-93544D3229D1}"/>
                    </a:ext>
                  </a:extLst>
                </p:cNvPr>
                <p:cNvPicPr/>
                <p:nvPr/>
              </p:nvPicPr>
              <p:blipFill>
                <a:blip r:embed="rId180"/>
                <a:stretch>
                  <a:fillRect/>
                </a:stretch>
              </p:blipFill>
              <p:spPr>
                <a:xfrm>
                  <a:off x="1169036" y="4213965"/>
                  <a:ext cx="468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8" name="Ink 127">
                  <a:extLst>
                    <a:ext uri="{FF2B5EF4-FFF2-40B4-BE49-F238E27FC236}">
                      <a16:creationId xmlns:a16="http://schemas.microsoft.com/office/drawing/2014/main" id="{36F1F65E-17A3-342E-DB5C-C39F2FB585DE}"/>
                    </a:ext>
                  </a:extLst>
                </p14:cNvPr>
                <p14:cNvContentPartPr/>
                <p14:nvPr/>
              </p14:nvContentPartPr>
              <p14:xfrm>
                <a:off x="74996" y="4413405"/>
                <a:ext cx="710640" cy="290160"/>
              </p14:xfrm>
            </p:contentPart>
          </mc:Choice>
          <mc:Fallback>
            <p:pic>
              <p:nvPicPr>
                <p:cNvPr id="128" name="Ink 127">
                  <a:extLst>
                    <a:ext uri="{FF2B5EF4-FFF2-40B4-BE49-F238E27FC236}">
                      <a16:creationId xmlns:a16="http://schemas.microsoft.com/office/drawing/2014/main" id="{36F1F65E-17A3-342E-DB5C-C39F2FB585DE}"/>
                    </a:ext>
                  </a:extLst>
                </p:cNvPr>
                <p:cNvPicPr/>
                <p:nvPr/>
              </p:nvPicPr>
              <p:blipFill>
                <a:blip r:embed="rId182"/>
                <a:stretch>
                  <a:fillRect/>
                </a:stretch>
              </p:blipFill>
              <p:spPr>
                <a:xfrm>
                  <a:off x="66356" y="4404405"/>
                  <a:ext cx="72828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9" name="Ink 128">
                  <a:extLst>
                    <a:ext uri="{FF2B5EF4-FFF2-40B4-BE49-F238E27FC236}">
                      <a16:creationId xmlns:a16="http://schemas.microsoft.com/office/drawing/2014/main" id="{98161376-F887-3767-4D6A-003284AED8BB}"/>
                    </a:ext>
                  </a:extLst>
                </p14:cNvPr>
                <p14:cNvContentPartPr/>
                <p14:nvPr/>
              </p14:nvContentPartPr>
              <p14:xfrm>
                <a:off x="665396" y="4557405"/>
                <a:ext cx="78840" cy="27000"/>
              </p14:xfrm>
            </p:contentPart>
          </mc:Choice>
          <mc:Fallback>
            <p:pic>
              <p:nvPicPr>
                <p:cNvPr id="129" name="Ink 128">
                  <a:extLst>
                    <a:ext uri="{FF2B5EF4-FFF2-40B4-BE49-F238E27FC236}">
                      <a16:creationId xmlns:a16="http://schemas.microsoft.com/office/drawing/2014/main" id="{98161376-F887-3767-4D6A-003284AED8BB}"/>
                    </a:ext>
                  </a:extLst>
                </p:cNvPr>
                <p:cNvPicPr/>
                <p:nvPr/>
              </p:nvPicPr>
              <p:blipFill>
                <a:blip r:embed="rId184"/>
                <a:stretch>
                  <a:fillRect/>
                </a:stretch>
              </p:blipFill>
              <p:spPr>
                <a:xfrm>
                  <a:off x="656756" y="4548405"/>
                  <a:ext cx="964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1" name="Ink 130">
                  <a:extLst>
                    <a:ext uri="{FF2B5EF4-FFF2-40B4-BE49-F238E27FC236}">
                      <a16:creationId xmlns:a16="http://schemas.microsoft.com/office/drawing/2014/main" id="{0CF17B7D-B5C0-87C5-35FB-928B91BF2D97}"/>
                    </a:ext>
                  </a:extLst>
                </p14:cNvPr>
                <p14:cNvContentPartPr/>
                <p14:nvPr/>
              </p14:nvContentPartPr>
              <p14:xfrm>
                <a:off x="899756" y="4427085"/>
                <a:ext cx="512640" cy="336960"/>
              </p14:xfrm>
            </p:contentPart>
          </mc:Choice>
          <mc:Fallback>
            <p:pic>
              <p:nvPicPr>
                <p:cNvPr id="131" name="Ink 130">
                  <a:extLst>
                    <a:ext uri="{FF2B5EF4-FFF2-40B4-BE49-F238E27FC236}">
                      <a16:creationId xmlns:a16="http://schemas.microsoft.com/office/drawing/2014/main" id="{0CF17B7D-B5C0-87C5-35FB-928B91BF2D97}"/>
                    </a:ext>
                  </a:extLst>
                </p:cNvPr>
                <p:cNvPicPr/>
                <p:nvPr/>
              </p:nvPicPr>
              <p:blipFill>
                <a:blip r:embed="rId186"/>
                <a:stretch>
                  <a:fillRect/>
                </a:stretch>
              </p:blipFill>
              <p:spPr>
                <a:xfrm>
                  <a:off x="891116" y="4418085"/>
                  <a:ext cx="530280" cy="354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2" name="Ink 131">
                  <a:extLst>
                    <a:ext uri="{FF2B5EF4-FFF2-40B4-BE49-F238E27FC236}">
                      <a16:creationId xmlns:a16="http://schemas.microsoft.com/office/drawing/2014/main" id="{A2B7D860-21E0-F728-9858-4530FE837E97}"/>
                    </a:ext>
                  </a:extLst>
                </p14:cNvPr>
                <p14:cNvContentPartPr/>
                <p14:nvPr/>
              </p14:nvContentPartPr>
              <p14:xfrm>
                <a:off x="1048076" y="4404765"/>
                <a:ext cx="21960" cy="2520"/>
              </p14:xfrm>
            </p:contentPart>
          </mc:Choice>
          <mc:Fallback>
            <p:pic>
              <p:nvPicPr>
                <p:cNvPr id="132" name="Ink 131">
                  <a:extLst>
                    <a:ext uri="{FF2B5EF4-FFF2-40B4-BE49-F238E27FC236}">
                      <a16:creationId xmlns:a16="http://schemas.microsoft.com/office/drawing/2014/main" id="{A2B7D860-21E0-F728-9858-4530FE837E97}"/>
                    </a:ext>
                  </a:extLst>
                </p:cNvPr>
                <p:cNvPicPr/>
                <p:nvPr/>
              </p:nvPicPr>
              <p:blipFill>
                <a:blip r:embed="rId188"/>
                <a:stretch>
                  <a:fillRect/>
                </a:stretch>
              </p:blipFill>
              <p:spPr>
                <a:xfrm>
                  <a:off x="1039076" y="4396125"/>
                  <a:ext cx="396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4" name="Ink 133">
                  <a:extLst>
                    <a:ext uri="{FF2B5EF4-FFF2-40B4-BE49-F238E27FC236}">
                      <a16:creationId xmlns:a16="http://schemas.microsoft.com/office/drawing/2014/main" id="{6810BF85-FF59-5207-269B-AB6C41DBE16A}"/>
                    </a:ext>
                  </a:extLst>
                </p14:cNvPr>
                <p14:cNvContentPartPr/>
                <p14:nvPr/>
              </p14:nvContentPartPr>
              <p14:xfrm>
                <a:off x="1548836" y="4438965"/>
                <a:ext cx="251280" cy="293400"/>
              </p14:xfrm>
            </p:contentPart>
          </mc:Choice>
          <mc:Fallback>
            <p:pic>
              <p:nvPicPr>
                <p:cNvPr id="134" name="Ink 133">
                  <a:extLst>
                    <a:ext uri="{FF2B5EF4-FFF2-40B4-BE49-F238E27FC236}">
                      <a16:creationId xmlns:a16="http://schemas.microsoft.com/office/drawing/2014/main" id="{6810BF85-FF59-5207-269B-AB6C41DBE16A}"/>
                    </a:ext>
                  </a:extLst>
                </p:cNvPr>
                <p:cNvPicPr/>
                <p:nvPr/>
              </p:nvPicPr>
              <p:blipFill>
                <a:blip r:embed="rId190"/>
                <a:stretch>
                  <a:fillRect/>
                </a:stretch>
              </p:blipFill>
              <p:spPr>
                <a:xfrm>
                  <a:off x="1540196" y="4429965"/>
                  <a:ext cx="26892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7" name="Ink 136">
                  <a:extLst>
                    <a:ext uri="{FF2B5EF4-FFF2-40B4-BE49-F238E27FC236}">
                      <a16:creationId xmlns:a16="http://schemas.microsoft.com/office/drawing/2014/main" id="{B8181986-B93B-4329-5631-C88CD8E4C105}"/>
                    </a:ext>
                  </a:extLst>
                </p14:cNvPr>
                <p14:cNvContentPartPr/>
                <p14:nvPr/>
              </p14:nvContentPartPr>
              <p14:xfrm>
                <a:off x="2099996" y="4367325"/>
                <a:ext cx="374760" cy="268560"/>
              </p14:xfrm>
            </p:contentPart>
          </mc:Choice>
          <mc:Fallback>
            <p:pic>
              <p:nvPicPr>
                <p:cNvPr id="137" name="Ink 136">
                  <a:extLst>
                    <a:ext uri="{FF2B5EF4-FFF2-40B4-BE49-F238E27FC236}">
                      <a16:creationId xmlns:a16="http://schemas.microsoft.com/office/drawing/2014/main" id="{B8181986-B93B-4329-5631-C88CD8E4C105}"/>
                    </a:ext>
                  </a:extLst>
                </p:cNvPr>
                <p:cNvPicPr/>
                <p:nvPr/>
              </p:nvPicPr>
              <p:blipFill>
                <a:blip r:embed="rId192"/>
                <a:stretch>
                  <a:fillRect/>
                </a:stretch>
              </p:blipFill>
              <p:spPr>
                <a:xfrm>
                  <a:off x="2090996" y="4358325"/>
                  <a:ext cx="39240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8" name="Ink 137">
                  <a:extLst>
                    <a:ext uri="{FF2B5EF4-FFF2-40B4-BE49-F238E27FC236}">
                      <a16:creationId xmlns:a16="http://schemas.microsoft.com/office/drawing/2014/main" id="{083A4307-A4B7-9C28-27B6-9AB513DEEBCE}"/>
                    </a:ext>
                  </a:extLst>
                </p14:cNvPr>
                <p14:cNvContentPartPr/>
                <p14:nvPr/>
              </p14:nvContentPartPr>
              <p14:xfrm>
                <a:off x="2336516" y="4473885"/>
                <a:ext cx="179640" cy="19800"/>
              </p14:xfrm>
            </p:contentPart>
          </mc:Choice>
          <mc:Fallback>
            <p:pic>
              <p:nvPicPr>
                <p:cNvPr id="138" name="Ink 137">
                  <a:extLst>
                    <a:ext uri="{FF2B5EF4-FFF2-40B4-BE49-F238E27FC236}">
                      <a16:creationId xmlns:a16="http://schemas.microsoft.com/office/drawing/2014/main" id="{083A4307-A4B7-9C28-27B6-9AB513DEEBCE}"/>
                    </a:ext>
                  </a:extLst>
                </p:cNvPr>
                <p:cNvPicPr/>
                <p:nvPr/>
              </p:nvPicPr>
              <p:blipFill>
                <a:blip r:embed="rId194"/>
                <a:stretch>
                  <a:fillRect/>
                </a:stretch>
              </p:blipFill>
              <p:spPr>
                <a:xfrm>
                  <a:off x="2327516" y="4464885"/>
                  <a:ext cx="1972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0" name="Ink 139">
                  <a:extLst>
                    <a:ext uri="{FF2B5EF4-FFF2-40B4-BE49-F238E27FC236}">
                      <a16:creationId xmlns:a16="http://schemas.microsoft.com/office/drawing/2014/main" id="{48E1F9FA-470A-835D-4171-08ADA6D8B0EB}"/>
                    </a:ext>
                  </a:extLst>
                </p14:cNvPr>
                <p14:cNvContentPartPr/>
                <p14:nvPr/>
              </p14:nvContentPartPr>
              <p14:xfrm>
                <a:off x="2567996" y="4378125"/>
                <a:ext cx="480240" cy="331560"/>
              </p14:xfrm>
            </p:contentPart>
          </mc:Choice>
          <mc:Fallback>
            <p:pic>
              <p:nvPicPr>
                <p:cNvPr id="140" name="Ink 139">
                  <a:extLst>
                    <a:ext uri="{FF2B5EF4-FFF2-40B4-BE49-F238E27FC236}">
                      <a16:creationId xmlns:a16="http://schemas.microsoft.com/office/drawing/2014/main" id="{48E1F9FA-470A-835D-4171-08ADA6D8B0EB}"/>
                    </a:ext>
                  </a:extLst>
                </p:cNvPr>
                <p:cNvPicPr/>
                <p:nvPr/>
              </p:nvPicPr>
              <p:blipFill>
                <a:blip r:embed="rId196"/>
                <a:stretch>
                  <a:fillRect/>
                </a:stretch>
              </p:blipFill>
              <p:spPr>
                <a:xfrm>
                  <a:off x="2558996" y="4369485"/>
                  <a:ext cx="49788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1" name="Ink 140">
                  <a:extLst>
                    <a:ext uri="{FF2B5EF4-FFF2-40B4-BE49-F238E27FC236}">
                      <a16:creationId xmlns:a16="http://schemas.microsoft.com/office/drawing/2014/main" id="{94810229-5C54-924A-EC86-888B0D901751}"/>
                    </a:ext>
                  </a:extLst>
                </p14:cNvPr>
                <p14:cNvContentPartPr/>
                <p14:nvPr/>
              </p14:nvContentPartPr>
              <p14:xfrm>
                <a:off x="2964716" y="4517445"/>
                <a:ext cx="29520" cy="4680"/>
              </p14:xfrm>
            </p:contentPart>
          </mc:Choice>
          <mc:Fallback>
            <p:pic>
              <p:nvPicPr>
                <p:cNvPr id="141" name="Ink 140">
                  <a:extLst>
                    <a:ext uri="{FF2B5EF4-FFF2-40B4-BE49-F238E27FC236}">
                      <a16:creationId xmlns:a16="http://schemas.microsoft.com/office/drawing/2014/main" id="{94810229-5C54-924A-EC86-888B0D901751}"/>
                    </a:ext>
                  </a:extLst>
                </p:cNvPr>
                <p:cNvPicPr/>
                <p:nvPr/>
              </p:nvPicPr>
              <p:blipFill>
                <a:blip r:embed="rId198"/>
                <a:stretch>
                  <a:fillRect/>
                </a:stretch>
              </p:blipFill>
              <p:spPr>
                <a:xfrm>
                  <a:off x="2956076" y="4508445"/>
                  <a:ext cx="471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2" name="Ink 141">
                  <a:extLst>
                    <a:ext uri="{FF2B5EF4-FFF2-40B4-BE49-F238E27FC236}">
                      <a16:creationId xmlns:a16="http://schemas.microsoft.com/office/drawing/2014/main" id="{C26C9A63-2F96-F05E-6397-0AADFE9B1BDC}"/>
                    </a:ext>
                  </a:extLst>
                </p14:cNvPr>
                <p14:cNvContentPartPr/>
                <p14:nvPr/>
              </p14:nvContentPartPr>
              <p14:xfrm>
                <a:off x="2648996" y="4538325"/>
                <a:ext cx="129600" cy="12600"/>
              </p14:xfrm>
            </p:contentPart>
          </mc:Choice>
          <mc:Fallback>
            <p:pic>
              <p:nvPicPr>
                <p:cNvPr id="142" name="Ink 141">
                  <a:extLst>
                    <a:ext uri="{FF2B5EF4-FFF2-40B4-BE49-F238E27FC236}">
                      <a16:creationId xmlns:a16="http://schemas.microsoft.com/office/drawing/2014/main" id="{C26C9A63-2F96-F05E-6397-0AADFE9B1BDC}"/>
                    </a:ext>
                  </a:extLst>
                </p:cNvPr>
                <p:cNvPicPr/>
                <p:nvPr/>
              </p:nvPicPr>
              <p:blipFill>
                <a:blip r:embed="rId200"/>
                <a:stretch>
                  <a:fillRect/>
                </a:stretch>
              </p:blipFill>
              <p:spPr>
                <a:xfrm>
                  <a:off x="2640356" y="4529685"/>
                  <a:ext cx="1472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4" name="Ink 143">
                  <a:extLst>
                    <a:ext uri="{FF2B5EF4-FFF2-40B4-BE49-F238E27FC236}">
                      <a16:creationId xmlns:a16="http://schemas.microsoft.com/office/drawing/2014/main" id="{237152A5-2DAF-C6B7-2573-48276F75CC66}"/>
                    </a:ext>
                  </a:extLst>
                </p14:cNvPr>
                <p14:cNvContentPartPr/>
                <p14:nvPr/>
              </p14:nvContentPartPr>
              <p14:xfrm>
                <a:off x="3237596" y="4586925"/>
                <a:ext cx="456480" cy="121320"/>
              </p14:xfrm>
            </p:contentPart>
          </mc:Choice>
          <mc:Fallback>
            <p:pic>
              <p:nvPicPr>
                <p:cNvPr id="144" name="Ink 143">
                  <a:extLst>
                    <a:ext uri="{FF2B5EF4-FFF2-40B4-BE49-F238E27FC236}">
                      <a16:creationId xmlns:a16="http://schemas.microsoft.com/office/drawing/2014/main" id="{237152A5-2DAF-C6B7-2573-48276F75CC66}"/>
                    </a:ext>
                  </a:extLst>
                </p:cNvPr>
                <p:cNvPicPr/>
                <p:nvPr/>
              </p:nvPicPr>
              <p:blipFill>
                <a:blip r:embed="rId202"/>
                <a:stretch>
                  <a:fillRect/>
                </a:stretch>
              </p:blipFill>
              <p:spPr>
                <a:xfrm>
                  <a:off x="3228956" y="4578285"/>
                  <a:ext cx="4741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5" name="Ink 144">
                  <a:extLst>
                    <a:ext uri="{FF2B5EF4-FFF2-40B4-BE49-F238E27FC236}">
                      <a16:creationId xmlns:a16="http://schemas.microsoft.com/office/drawing/2014/main" id="{EA495080-7E2C-9F6E-7918-3AB1E530EF26}"/>
                    </a:ext>
                  </a:extLst>
                </p14:cNvPr>
                <p14:cNvContentPartPr/>
                <p14:nvPr/>
              </p14:nvContentPartPr>
              <p14:xfrm>
                <a:off x="3836996" y="4469925"/>
                <a:ext cx="419400" cy="338400"/>
              </p14:xfrm>
            </p:contentPart>
          </mc:Choice>
          <mc:Fallback>
            <p:pic>
              <p:nvPicPr>
                <p:cNvPr id="145" name="Ink 144">
                  <a:extLst>
                    <a:ext uri="{FF2B5EF4-FFF2-40B4-BE49-F238E27FC236}">
                      <a16:creationId xmlns:a16="http://schemas.microsoft.com/office/drawing/2014/main" id="{EA495080-7E2C-9F6E-7918-3AB1E530EF26}"/>
                    </a:ext>
                  </a:extLst>
                </p:cNvPr>
                <p:cNvPicPr/>
                <p:nvPr/>
              </p:nvPicPr>
              <p:blipFill>
                <a:blip r:embed="rId204"/>
                <a:stretch>
                  <a:fillRect/>
                </a:stretch>
              </p:blipFill>
              <p:spPr>
                <a:xfrm>
                  <a:off x="3828356" y="4460925"/>
                  <a:ext cx="43704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7" name="Ink 146">
                  <a:extLst>
                    <a:ext uri="{FF2B5EF4-FFF2-40B4-BE49-F238E27FC236}">
                      <a16:creationId xmlns:a16="http://schemas.microsoft.com/office/drawing/2014/main" id="{3915BC90-5693-6304-9636-ED0C74C23BD5}"/>
                    </a:ext>
                  </a:extLst>
                </p14:cNvPr>
                <p14:cNvContentPartPr/>
                <p14:nvPr/>
              </p14:nvContentPartPr>
              <p14:xfrm>
                <a:off x="4487516" y="4485405"/>
                <a:ext cx="343080" cy="213840"/>
              </p14:xfrm>
            </p:contentPart>
          </mc:Choice>
          <mc:Fallback>
            <p:pic>
              <p:nvPicPr>
                <p:cNvPr id="147" name="Ink 146">
                  <a:extLst>
                    <a:ext uri="{FF2B5EF4-FFF2-40B4-BE49-F238E27FC236}">
                      <a16:creationId xmlns:a16="http://schemas.microsoft.com/office/drawing/2014/main" id="{3915BC90-5693-6304-9636-ED0C74C23BD5}"/>
                    </a:ext>
                  </a:extLst>
                </p:cNvPr>
                <p:cNvPicPr/>
                <p:nvPr/>
              </p:nvPicPr>
              <p:blipFill>
                <a:blip r:embed="rId206"/>
                <a:stretch>
                  <a:fillRect/>
                </a:stretch>
              </p:blipFill>
              <p:spPr>
                <a:xfrm>
                  <a:off x="4478876" y="4476765"/>
                  <a:ext cx="3607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9" name="Ink 148">
                  <a:extLst>
                    <a:ext uri="{FF2B5EF4-FFF2-40B4-BE49-F238E27FC236}">
                      <a16:creationId xmlns:a16="http://schemas.microsoft.com/office/drawing/2014/main" id="{FDD53FDD-D8AC-8F13-B3E7-A0528A3C5DE4}"/>
                    </a:ext>
                  </a:extLst>
                </p14:cNvPr>
                <p14:cNvContentPartPr/>
                <p14:nvPr/>
              </p14:nvContentPartPr>
              <p14:xfrm>
                <a:off x="104516" y="4851165"/>
                <a:ext cx="536400" cy="226080"/>
              </p14:xfrm>
            </p:contentPart>
          </mc:Choice>
          <mc:Fallback>
            <p:pic>
              <p:nvPicPr>
                <p:cNvPr id="149" name="Ink 148">
                  <a:extLst>
                    <a:ext uri="{FF2B5EF4-FFF2-40B4-BE49-F238E27FC236}">
                      <a16:creationId xmlns:a16="http://schemas.microsoft.com/office/drawing/2014/main" id="{FDD53FDD-D8AC-8F13-B3E7-A0528A3C5DE4}"/>
                    </a:ext>
                  </a:extLst>
                </p:cNvPr>
                <p:cNvPicPr/>
                <p:nvPr/>
              </p:nvPicPr>
              <p:blipFill>
                <a:blip r:embed="rId208"/>
                <a:stretch>
                  <a:fillRect/>
                </a:stretch>
              </p:blipFill>
              <p:spPr>
                <a:xfrm>
                  <a:off x="95516" y="4842165"/>
                  <a:ext cx="5540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50" name="Ink 149">
                  <a:extLst>
                    <a:ext uri="{FF2B5EF4-FFF2-40B4-BE49-F238E27FC236}">
                      <a16:creationId xmlns:a16="http://schemas.microsoft.com/office/drawing/2014/main" id="{E87F12AD-A7A9-260F-E315-D406E696261B}"/>
                    </a:ext>
                  </a:extLst>
                </p14:cNvPr>
                <p14:cNvContentPartPr/>
                <p14:nvPr/>
              </p14:nvContentPartPr>
              <p14:xfrm>
                <a:off x="819836" y="4756485"/>
                <a:ext cx="545400" cy="312840"/>
              </p14:xfrm>
            </p:contentPart>
          </mc:Choice>
          <mc:Fallback>
            <p:pic>
              <p:nvPicPr>
                <p:cNvPr id="150" name="Ink 149">
                  <a:extLst>
                    <a:ext uri="{FF2B5EF4-FFF2-40B4-BE49-F238E27FC236}">
                      <a16:creationId xmlns:a16="http://schemas.microsoft.com/office/drawing/2014/main" id="{E87F12AD-A7A9-260F-E315-D406E696261B}"/>
                    </a:ext>
                  </a:extLst>
                </p:cNvPr>
                <p:cNvPicPr/>
                <p:nvPr/>
              </p:nvPicPr>
              <p:blipFill>
                <a:blip r:embed="rId210"/>
                <a:stretch>
                  <a:fillRect/>
                </a:stretch>
              </p:blipFill>
              <p:spPr>
                <a:xfrm>
                  <a:off x="811196" y="4747485"/>
                  <a:ext cx="56304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51" name="Ink 150">
                  <a:extLst>
                    <a:ext uri="{FF2B5EF4-FFF2-40B4-BE49-F238E27FC236}">
                      <a16:creationId xmlns:a16="http://schemas.microsoft.com/office/drawing/2014/main" id="{C9E77CF9-5936-13CE-690D-0B6F37FD9D60}"/>
                    </a:ext>
                  </a:extLst>
                </p14:cNvPr>
                <p14:cNvContentPartPr/>
                <p14:nvPr/>
              </p14:nvContentPartPr>
              <p14:xfrm>
                <a:off x="1105316" y="4868805"/>
                <a:ext cx="216720" cy="34200"/>
              </p14:xfrm>
            </p:contentPart>
          </mc:Choice>
          <mc:Fallback>
            <p:pic>
              <p:nvPicPr>
                <p:cNvPr id="151" name="Ink 150">
                  <a:extLst>
                    <a:ext uri="{FF2B5EF4-FFF2-40B4-BE49-F238E27FC236}">
                      <a16:creationId xmlns:a16="http://schemas.microsoft.com/office/drawing/2014/main" id="{C9E77CF9-5936-13CE-690D-0B6F37FD9D60}"/>
                    </a:ext>
                  </a:extLst>
                </p:cNvPr>
                <p:cNvPicPr/>
                <p:nvPr/>
              </p:nvPicPr>
              <p:blipFill>
                <a:blip r:embed="rId212"/>
                <a:stretch>
                  <a:fillRect/>
                </a:stretch>
              </p:blipFill>
              <p:spPr>
                <a:xfrm>
                  <a:off x="1096316" y="4860165"/>
                  <a:ext cx="2343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52" name="Ink 151">
                  <a:extLst>
                    <a:ext uri="{FF2B5EF4-FFF2-40B4-BE49-F238E27FC236}">
                      <a16:creationId xmlns:a16="http://schemas.microsoft.com/office/drawing/2014/main" id="{3B7C6780-DF92-1814-B97C-1CF5A4AD99AE}"/>
                    </a:ext>
                  </a:extLst>
                </p14:cNvPr>
                <p14:cNvContentPartPr/>
                <p14:nvPr/>
              </p14:nvContentPartPr>
              <p14:xfrm>
                <a:off x="1010996" y="4796085"/>
                <a:ext cx="41040" cy="6840"/>
              </p14:xfrm>
            </p:contentPart>
          </mc:Choice>
          <mc:Fallback>
            <p:pic>
              <p:nvPicPr>
                <p:cNvPr id="152" name="Ink 151">
                  <a:extLst>
                    <a:ext uri="{FF2B5EF4-FFF2-40B4-BE49-F238E27FC236}">
                      <a16:creationId xmlns:a16="http://schemas.microsoft.com/office/drawing/2014/main" id="{3B7C6780-DF92-1814-B97C-1CF5A4AD99AE}"/>
                    </a:ext>
                  </a:extLst>
                </p:cNvPr>
                <p:cNvPicPr/>
                <p:nvPr/>
              </p:nvPicPr>
              <p:blipFill>
                <a:blip r:embed="rId214"/>
                <a:stretch>
                  <a:fillRect/>
                </a:stretch>
              </p:blipFill>
              <p:spPr>
                <a:xfrm>
                  <a:off x="1001996" y="4787085"/>
                  <a:ext cx="586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53" name="Ink 152">
                  <a:extLst>
                    <a:ext uri="{FF2B5EF4-FFF2-40B4-BE49-F238E27FC236}">
                      <a16:creationId xmlns:a16="http://schemas.microsoft.com/office/drawing/2014/main" id="{07457287-72D1-1FFD-62E2-56A59E5F6765}"/>
                    </a:ext>
                  </a:extLst>
                </p14:cNvPr>
                <p14:cNvContentPartPr/>
                <p14:nvPr/>
              </p14:nvContentPartPr>
              <p14:xfrm>
                <a:off x="1610396" y="4809045"/>
                <a:ext cx="586440" cy="339120"/>
              </p14:xfrm>
            </p:contentPart>
          </mc:Choice>
          <mc:Fallback>
            <p:pic>
              <p:nvPicPr>
                <p:cNvPr id="153" name="Ink 152">
                  <a:extLst>
                    <a:ext uri="{FF2B5EF4-FFF2-40B4-BE49-F238E27FC236}">
                      <a16:creationId xmlns:a16="http://schemas.microsoft.com/office/drawing/2014/main" id="{07457287-72D1-1FFD-62E2-56A59E5F6765}"/>
                    </a:ext>
                  </a:extLst>
                </p:cNvPr>
                <p:cNvPicPr/>
                <p:nvPr/>
              </p:nvPicPr>
              <p:blipFill>
                <a:blip r:embed="rId216"/>
                <a:stretch>
                  <a:fillRect/>
                </a:stretch>
              </p:blipFill>
              <p:spPr>
                <a:xfrm>
                  <a:off x="1601756" y="4800045"/>
                  <a:ext cx="604080"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54" name="Ink 153">
                  <a:extLst>
                    <a:ext uri="{FF2B5EF4-FFF2-40B4-BE49-F238E27FC236}">
                      <a16:creationId xmlns:a16="http://schemas.microsoft.com/office/drawing/2014/main" id="{EC50C730-F1EF-FE19-6C4A-3C2DA5ABB722}"/>
                    </a:ext>
                  </a:extLst>
                </p14:cNvPr>
                <p14:cNvContentPartPr/>
                <p14:nvPr/>
              </p14:nvContentPartPr>
              <p14:xfrm>
                <a:off x="1878596" y="4841085"/>
                <a:ext cx="46080" cy="16920"/>
              </p14:xfrm>
            </p:contentPart>
          </mc:Choice>
          <mc:Fallback>
            <p:pic>
              <p:nvPicPr>
                <p:cNvPr id="154" name="Ink 153">
                  <a:extLst>
                    <a:ext uri="{FF2B5EF4-FFF2-40B4-BE49-F238E27FC236}">
                      <a16:creationId xmlns:a16="http://schemas.microsoft.com/office/drawing/2014/main" id="{EC50C730-F1EF-FE19-6C4A-3C2DA5ABB722}"/>
                    </a:ext>
                  </a:extLst>
                </p:cNvPr>
                <p:cNvPicPr/>
                <p:nvPr/>
              </p:nvPicPr>
              <p:blipFill>
                <a:blip r:embed="rId218"/>
                <a:stretch>
                  <a:fillRect/>
                </a:stretch>
              </p:blipFill>
              <p:spPr>
                <a:xfrm>
                  <a:off x="1869956" y="4832085"/>
                  <a:ext cx="637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56" name="Ink 155">
                  <a:extLst>
                    <a:ext uri="{FF2B5EF4-FFF2-40B4-BE49-F238E27FC236}">
                      <a16:creationId xmlns:a16="http://schemas.microsoft.com/office/drawing/2014/main" id="{2C547EB3-8018-ED87-2C9B-E6AFC0517521}"/>
                    </a:ext>
                  </a:extLst>
                </p14:cNvPr>
                <p14:cNvContentPartPr/>
                <p14:nvPr/>
              </p14:nvContentPartPr>
              <p14:xfrm>
                <a:off x="2430116" y="4872765"/>
                <a:ext cx="127440" cy="155880"/>
              </p14:xfrm>
            </p:contentPart>
          </mc:Choice>
          <mc:Fallback>
            <p:pic>
              <p:nvPicPr>
                <p:cNvPr id="156" name="Ink 155">
                  <a:extLst>
                    <a:ext uri="{FF2B5EF4-FFF2-40B4-BE49-F238E27FC236}">
                      <a16:creationId xmlns:a16="http://schemas.microsoft.com/office/drawing/2014/main" id="{2C547EB3-8018-ED87-2C9B-E6AFC0517521}"/>
                    </a:ext>
                  </a:extLst>
                </p:cNvPr>
                <p:cNvPicPr/>
                <p:nvPr/>
              </p:nvPicPr>
              <p:blipFill>
                <a:blip r:embed="rId220"/>
                <a:stretch>
                  <a:fillRect/>
                </a:stretch>
              </p:blipFill>
              <p:spPr>
                <a:xfrm>
                  <a:off x="2421116" y="4864125"/>
                  <a:ext cx="1450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57" name="Ink 156">
                  <a:extLst>
                    <a:ext uri="{FF2B5EF4-FFF2-40B4-BE49-F238E27FC236}">
                      <a16:creationId xmlns:a16="http://schemas.microsoft.com/office/drawing/2014/main" id="{07DCF1F5-3C6B-F3AD-5D7E-26E8FBF5CE07}"/>
                    </a:ext>
                  </a:extLst>
                </p14:cNvPr>
                <p14:cNvContentPartPr/>
                <p14:nvPr/>
              </p14:nvContentPartPr>
              <p14:xfrm>
                <a:off x="2614436" y="5069325"/>
                <a:ext cx="56880" cy="83880"/>
              </p14:xfrm>
            </p:contentPart>
          </mc:Choice>
          <mc:Fallback>
            <p:pic>
              <p:nvPicPr>
                <p:cNvPr id="157" name="Ink 156">
                  <a:extLst>
                    <a:ext uri="{FF2B5EF4-FFF2-40B4-BE49-F238E27FC236}">
                      <a16:creationId xmlns:a16="http://schemas.microsoft.com/office/drawing/2014/main" id="{07DCF1F5-3C6B-F3AD-5D7E-26E8FBF5CE07}"/>
                    </a:ext>
                  </a:extLst>
                </p:cNvPr>
                <p:cNvPicPr/>
                <p:nvPr/>
              </p:nvPicPr>
              <p:blipFill>
                <a:blip r:embed="rId222"/>
                <a:stretch>
                  <a:fillRect/>
                </a:stretch>
              </p:blipFill>
              <p:spPr>
                <a:xfrm>
                  <a:off x="2605436" y="5060685"/>
                  <a:ext cx="745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58" name="Ink 157">
                  <a:extLst>
                    <a:ext uri="{FF2B5EF4-FFF2-40B4-BE49-F238E27FC236}">
                      <a16:creationId xmlns:a16="http://schemas.microsoft.com/office/drawing/2014/main" id="{BB37FFB1-D3C9-398D-52F1-55E15CEBEAA0}"/>
                    </a:ext>
                  </a:extLst>
                </p14:cNvPr>
                <p14:cNvContentPartPr/>
                <p14:nvPr/>
              </p14:nvContentPartPr>
              <p14:xfrm>
                <a:off x="2842316" y="4810485"/>
                <a:ext cx="351360" cy="221760"/>
              </p14:xfrm>
            </p:contentPart>
          </mc:Choice>
          <mc:Fallback>
            <p:pic>
              <p:nvPicPr>
                <p:cNvPr id="158" name="Ink 157">
                  <a:extLst>
                    <a:ext uri="{FF2B5EF4-FFF2-40B4-BE49-F238E27FC236}">
                      <a16:creationId xmlns:a16="http://schemas.microsoft.com/office/drawing/2014/main" id="{BB37FFB1-D3C9-398D-52F1-55E15CEBEAA0}"/>
                    </a:ext>
                  </a:extLst>
                </p:cNvPr>
                <p:cNvPicPr/>
                <p:nvPr/>
              </p:nvPicPr>
              <p:blipFill>
                <a:blip r:embed="rId224"/>
                <a:stretch>
                  <a:fillRect/>
                </a:stretch>
              </p:blipFill>
              <p:spPr>
                <a:xfrm>
                  <a:off x="2833316" y="4801485"/>
                  <a:ext cx="3690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59" name="Ink 158">
                  <a:extLst>
                    <a:ext uri="{FF2B5EF4-FFF2-40B4-BE49-F238E27FC236}">
                      <a16:creationId xmlns:a16="http://schemas.microsoft.com/office/drawing/2014/main" id="{FA69A9EE-2270-6939-C856-4A03DE437C2D}"/>
                    </a:ext>
                  </a:extLst>
                </p14:cNvPr>
                <p14:cNvContentPartPr/>
                <p14:nvPr/>
              </p14:nvContentPartPr>
              <p14:xfrm>
                <a:off x="3043196" y="4846845"/>
                <a:ext cx="186840" cy="21960"/>
              </p14:xfrm>
            </p:contentPart>
          </mc:Choice>
          <mc:Fallback>
            <p:pic>
              <p:nvPicPr>
                <p:cNvPr id="159" name="Ink 158">
                  <a:extLst>
                    <a:ext uri="{FF2B5EF4-FFF2-40B4-BE49-F238E27FC236}">
                      <a16:creationId xmlns:a16="http://schemas.microsoft.com/office/drawing/2014/main" id="{FA69A9EE-2270-6939-C856-4A03DE437C2D}"/>
                    </a:ext>
                  </a:extLst>
                </p:cNvPr>
                <p:cNvPicPr/>
                <p:nvPr/>
              </p:nvPicPr>
              <p:blipFill>
                <a:blip r:embed="rId226"/>
                <a:stretch>
                  <a:fillRect/>
                </a:stretch>
              </p:blipFill>
              <p:spPr>
                <a:xfrm>
                  <a:off x="3034196" y="4837845"/>
                  <a:ext cx="2044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0" name="Ink 159">
                  <a:extLst>
                    <a:ext uri="{FF2B5EF4-FFF2-40B4-BE49-F238E27FC236}">
                      <a16:creationId xmlns:a16="http://schemas.microsoft.com/office/drawing/2014/main" id="{0AD29023-761A-0083-EF7D-196C7BDE5730}"/>
                    </a:ext>
                  </a:extLst>
                </p14:cNvPr>
                <p14:cNvContentPartPr/>
                <p14:nvPr/>
              </p14:nvContentPartPr>
              <p14:xfrm>
                <a:off x="3376196" y="4845765"/>
                <a:ext cx="217440" cy="200520"/>
              </p14:xfrm>
            </p:contentPart>
          </mc:Choice>
          <mc:Fallback>
            <p:pic>
              <p:nvPicPr>
                <p:cNvPr id="160" name="Ink 159">
                  <a:extLst>
                    <a:ext uri="{FF2B5EF4-FFF2-40B4-BE49-F238E27FC236}">
                      <a16:creationId xmlns:a16="http://schemas.microsoft.com/office/drawing/2014/main" id="{0AD29023-761A-0083-EF7D-196C7BDE5730}"/>
                    </a:ext>
                  </a:extLst>
                </p:cNvPr>
                <p:cNvPicPr/>
                <p:nvPr/>
              </p:nvPicPr>
              <p:blipFill>
                <a:blip r:embed="rId228"/>
                <a:stretch>
                  <a:fillRect/>
                </a:stretch>
              </p:blipFill>
              <p:spPr>
                <a:xfrm>
                  <a:off x="3367196" y="4837125"/>
                  <a:ext cx="2350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3" name="Ink 162">
                  <a:extLst>
                    <a:ext uri="{FF2B5EF4-FFF2-40B4-BE49-F238E27FC236}">
                      <a16:creationId xmlns:a16="http://schemas.microsoft.com/office/drawing/2014/main" id="{8A9E26F2-68C9-2F7F-FA3B-FBCA76CEFDB0}"/>
                    </a:ext>
                  </a:extLst>
                </p14:cNvPr>
                <p14:cNvContentPartPr/>
                <p14:nvPr/>
              </p14:nvContentPartPr>
              <p14:xfrm>
                <a:off x="562076" y="5293605"/>
                <a:ext cx="159120" cy="15480"/>
              </p14:xfrm>
            </p:contentPart>
          </mc:Choice>
          <mc:Fallback>
            <p:pic>
              <p:nvPicPr>
                <p:cNvPr id="163" name="Ink 162">
                  <a:extLst>
                    <a:ext uri="{FF2B5EF4-FFF2-40B4-BE49-F238E27FC236}">
                      <a16:creationId xmlns:a16="http://schemas.microsoft.com/office/drawing/2014/main" id="{8A9E26F2-68C9-2F7F-FA3B-FBCA76CEFDB0}"/>
                    </a:ext>
                  </a:extLst>
                </p:cNvPr>
                <p:cNvPicPr/>
                <p:nvPr/>
              </p:nvPicPr>
              <p:blipFill>
                <a:blip r:embed="rId230"/>
                <a:stretch>
                  <a:fillRect/>
                </a:stretch>
              </p:blipFill>
              <p:spPr>
                <a:xfrm>
                  <a:off x="553076" y="5284965"/>
                  <a:ext cx="1767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4" name="Ink 163">
                  <a:extLst>
                    <a:ext uri="{FF2B5EF4-FFF2-40B4-BE49-F238E27FC236}">
                      <a16:creationId xmlns:a16="http://schemas.microsoft.com/office/drawing/2014/main" id="{51EC6533-B699-0212-EBCA-A9F1AE2FEF0E}"/>
                    </a:ext>
                  </a:extLst>
                </p14:cNvPr>
                <p14:cNvContentPartPr/>
                <p14:nvPr/>
              </p14:nvContentPartPr>
              <p14:xfrm>
                <a:off x="589436" y="5365245"/>
                <a:ext cx="129960" cy="15840"/>
              </p14:xfrm>
            </p:contentPart>
          </mc:Choice>
          <mc:Fallback>
            <p:pic>
              <p:nvPicPr>
                <p:cNvPr id="164" name="Ink 163">
                  <a:extLst>
                    <a:ext uri="{FF2B5EF4-FFF2-40B4-BE49-F238E27FC236}">
                      <a16:creationId xmlns:a16="http://schemas.microsoft.com/office/drawing/2014/main" id="{51EC6533-B699-0212-EBCA-A9F1AE2FEF0E}"/>
                    </a:ext>
                  </a:extLst>
                </p:cNvPr>
                <p:cNvPicPr/>
                <p:nvPr/>
              </p:nvPicPr>
              <p:blipFill>
                <a:blip r:embed="rId232"/>
                <a:stretch>
                  <a:fillRect/>
                </a:stretch>
              </p:blipFill>
              <p:spPr>
                <a:xfrm>
                  <a:off x="580796" y="5356605"/>
                  <a:ext cx="1476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6" name="Ink 165">
                  <a:extLst>
                    <a:ext uri="{FF2B5EF4-FFF2-40B4-BE49-F238E27FC236}">
                      <a16:creationId xmlns:a16="http://schemas.microsoft.com/office/drawing/2014/main" id="{E7364C32-34DC-26BE-BCBD-C21F3017482D}"/>
                    </a:ext>
                  </a:extLst>
                </p14:cNvPr>
                <p14:cNvContentPartPr/>
                <p14:nvPr/>
              </p14:nvContentPartPr>
              <p14:xfrm>
                <a:off x="844676" y="5197845"/>
                <a:ext cx="212040" cy="163080"/>
              </p14:xfrm>
            </p:contentPart>
          </mc:Choice>
          <mc:Fallback>
            <p:pic>
              <p:nvPicPr>
                <p:cNvPr id="166" name="Ink 165">
                  <a:extLst>
                    <a:ext uri="{FF2B5EF4-FFF2-40B4-BE49-F238E27FC236}">
                      <a16:creationId xmlns:a16="http://schemas.microsoft.com/office/drawing/2014/main" id="{E7364C32-34DC-26BE-BCBD-C21F3017482D}"/>
                    </a:ext>
                  </a:extLst>
                </p:cNvPr>
                <p:cNvPicPr/>
                <p:nvPr/>
              </p:nvPicPr>
              <p:blipFill>
                <a:blip r:embed="rId234"/>
                <a:stretch>
                  <a:fillRect/>
                </a:stretch>
              </p:blipFill>
              <p:spPr>
                <a:xfrm>
                  <a:off x="836036" y="5189205"/>
                  <a:ext cx="2296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7" name="Ink 166">
                  <a:extLst>
                    <a:ext uri="{FF2B5EF4-FFF2-40B4-BE49-F238E27FC236}">
                      <a16:creationId xmlns:a16="http://schemas.microsoft.com/office/drawing/2014/main" id="{4B543EED-31D2-6D76-E77A-71E98B1EBA53}"/>
                    </a:ext>
                  </a:extLst>
                </p14:cNvPr>
                <p14:cNvContentPartPr/>
                <p14:nvPr/>
              </p14:nvContentPartPr>
              <p14:xfrm>
                <a:off x="1028276" y="5346525"/>
                <a:ext cx="114120" cy="130320"/>
              </p14:xfrm>
            </p:contentPart>
          </mc:Choice>
          <mc:Fallback>
            <p:pic>
              <p:nvPicPr>
                <p:cNvPr id="167" name="Ink 166">
                  <a:extLst>
                    <a:ext uri="{FF2B5EF4-FFF2-40B4-BE49-F238E27FC236}">
                      <a16:creationId xmlns:a16="http://schemas.microsoft.com/office/drawing/2014/main" id="{4B543EED-31D2-6D76-E77A-71E98B1EBA53}"/>
                    </a:ext>
                  </a:extLst>
                </p:cNvPr>
                <p:cNvPicPr/>
                <p:nvPr/>
              </p:nvPicPr>
              <p:blipFill>
                <a:blip r:embed="rId236"/>
                <a:stretch>
                  <a:fillRect/>
                </a:stretch>
              </p:blipFill>
              <p:spPr>
                <a:xfrm>
                  <a:off x="1019276" y="5337885"/>
                  <a:ext cx="1317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68" name="Ink 167">
                  <a:extLst>
                    <a:ext uri="{FF2B5EF4-FFF2-40B4-BE49-F238E27FC236}">
                      <a16:creationId xmlns:a16="http://schemas.microsoft.com/office/drawing/2014/main" id="{58E4730F-73D6-65F7-259E-544028A28A38}"/>
                    </a:ext>
                  </a:extLst>
                </p14:cNvPr>
                <p14:cNvContentPartPr/>
                <p14:nvPr/>
              </p14:nvContentPartPr>
              <p14:xfrm>
                <a:off x="1029716" y="5412765"/>
                <a:ext cx="100800" cy="7560"/>
              </p14:xfrm>
            </p:contentPart>
          </mc:Choice>
          <mc:Fallback>
            <p:pic>
              <p:nvPicPr>
                <p:cNvPr id="168" name="Ink 167">
                  <a:extLst>
                    <a:ext uri="{FF2B5EF4-FFF2-40B4-BE49-F238E27FC236}">
                      <a16:creationId xmlns:a16="http://schemas.microsoft.com/office/drawing/2014/main" id="{58E4730F-73D6-65F7-259E-544028A28A38}"/>
                    </a:ext>
                  </a:extLst>
                </p:cNvPr>
                <p:cNvPicPr/>
                <p:nvPr/>
              </p:nvPicPr>
              <p:blipFill>
                <a:blip r:embed="rId238"/>
                <a:stretch>
                  <a:fillRect/>
                </a:stretch>
              </p:blipFill>
              <p:spPr>
                <a:xfrm>
                  <a:off x="1021076" y="5403765"/>
                  <a:ext cx="1184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9" name="Ink 168">
                  <a:extLst>
                    <a:ext uri="{FF2B5EF4-FFF2-40B4-BE49-F238E27FC236}">
                      <a16:creationId xmlns:a16="http://schemas.microsoft.com/office/drawing/2014/main" id="{69ED2C00-634B-9F44-7E86-8BD5F4D3F460}"/>
                    </a:ext>
                  </a:extLst>
                </p14:cNvPr>
                <p14:cNvContentPartPr/>
                <p14:nvPr/>
              </p14:nvContentPartPr>
              <p14:xfrm>
                <a:off x="1195316" y="5144925"/>
                <a:ext cx="119880" cy="286560"/>
              </p14:xfrm>
            </p:contentPart>
          </mc:Choice>
          <mc:Fallback>
            <p:pic>
              <p:nvPicPr>
                <p:cNvPr id="169" name="Ink 168">
                  <a:extLst>
                    <a:ext uri="{FF2B5EF4-FFF2-40B4-BE49-F238E27FC236}">
                      <a16:creationId xmlns:a16="http://schemas.microsoft.com/office/drawing/2014/main" id="{69ED2C00-634B-9F44-7E86-8BD5F4D3F460}"/>
                    </a:ext>
                  </a:extLst>
                </p:cNvPr>
                <p:cNvPicPr/>
                <p:nvPr/>
              </p:nvPicPr>
              <p:blipFill>
                <a:blip r:embed="rId240"/>
                <a:stretch>
                  <a:fillRect/>
                </a:stretch>
              </p:blipFill>
              <p:spPr>
                <a:xfrm>
                  <a:off x="1186316" y="5135925"/>
                  <a:ext cx="13752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71" name="Ink 170">
                  <a:extLst>
                    <a:ext uri="{FF2B5EF4-FFF2-40B4-BE49-F238E27FC236}">
                      <a16:creationId xmlns:a16="http://schemas.microsoft.com/office/drawing/2014/main" id="{5FA14102-B640-A04F-B1CF-0B81737EE65F}"/>
                    </a:ext>
                  </a:extLst>
                </p14:cNvPr>
                <p14:cNvContentPartPr/>
                <p14:nvPr/>
              </p14:nvContentPartPr>
              <p14:xfrm>
                <a:off x="1459916" y="5291445"/>
                <a:ext cx="179280" cy="61560"/>
              </p14:xfrm>
            </p:contentPart>
          </mc:Choice>
          <mc:Fallback>
            <p:pic>
              <p:nvPicPr>
                <p:cNvPr id="171" name="Ink 170">
                  <a:extLst>
                    <a:ext uri="{FF2B5EF4-FFF2-40B4-BE49-F238E27FC236}">
                      <a16:creationId xmlns:a16="http://schemas.microsoft.com/office/drawing/2014/main" id="{5FA14102-B640-A04F-B1CF-0B81737EE65F}"/>
                    </a:ext>
                  </a:extLst>
                </p:cNvPr>
                <p:cNvPicPr/>
                <p:nvPr/>
              </p:nvPicPr>
              <p:blipFill>
                <a:blip r:embed="rId242"/>
                <a:stretch>
                  <a:fillRect/>
                </a:stretch>
              </p:blipFill>
              <p:spPr>
                <a:xfrm>
                  <a:off x="1451276" y="5282445"/>
                  <a:ext cx="196920" cy="79200"/>
                </a:xfrm>
                <a:prstGeom prst="rect">
                  <a:avLst/>
                </a:prstGeom>
              </p:spPr>
            </p:pic>
          </mc:Fallback>
        </mc:AlternateContent>
      </p:grpSp>
      <p:grpSp>
        <p:nvGrpSpPr>
          <p:cNvPr id="183" name="Group 182">
            <a:extLst>
              <a:ext uri="{FF2B5EF4-FFF2-40B4-BE49-F238E27FC236}">
                <a16:creationId xmlns:a16="http://schemas.microsoft.com/office/drawing/2014/main" id="{B213036B-FF2D-CB2D-BA6B-52BE2522B181}"/>
              </a:ext>
            </a:extLst>
          </p:cNvPr>
          <p:cNvGrpSpPr/>
          <p:nvPr/>
        </p:nvGrpSpPr>
        <p:grpSpPr>
          <a:xfrm>
            <a:off x="2690396" y="5190285"/>
            <a:ext cx="784440" cy="240840"/>
            <a:chOff x="2690396" y="5190285"/>
            <a:chExt cx="784440" cy="240840"/>
          </a:xfrm>
        </p:grpSpPr>
        <mc:AlternateContent xmlns:mc="http://schemas.openxmlformats.org/markup-compatibility/2006">
          <mc:Choice xmlns:p14="http://schemas.microsoft.com/office/powerpoint/2010/main" Requires="p14">
            <p:contentPart p14:bwMode="auto" r:id="rId243">
              <p14:nvContentPartPr>
                <p14:cNvPr id="179" name="Ink 178">
                  <a:extLst>
                    <a:ext uri="{FF2B5EF4-FFF2-40B4-BE49-F238E27FC236}">
                      <a16:creationId xmlns:a16="http://schemas.microsoft.com/office/drawing/2014/main" id="{E7F501F8-40C3-386D-0D94-80D7AB582FD6}"/>
                    </a:ext>
                  </a:extLst>
                </p14:cNvPr>
                <p14:cNvContentPartPr/>
                <p14:nvPr/>
              </p14:nvContentPartPr>
              <p14:xfrm>
                <a:off x="2690396" y="5190285"/>
                <a:ext cx="318600" cy="225360"/>
              </p14:xfrm>
            </p:contentPart>
          </mc:Choice>
          <mc:Fallback>
            <p:pic>
              <p:nvPicPr>
                <p:cNvPr id="179" name="Ink 178">
                  <a:extLst>
                    <a:ext uri="{FF2B5EF4-FFF2-40B4-BE49-F238E27FC236}">
                      <a16:creationId xmlns:a16="http://schemas.microsoft.com/office/drawing/2014/main" id="{E7F501F8-40C3-386D-0D94-80D7AB582FD6}"/>
                    </a:ext>
                  </a:extLst>
                </p:cNvPr>
                <p:cNvPicPr/>
                <p:nvPr/>
              </p:nvPicPr>
              <p:blipFill>
                <a:blip r:embed="rId244"/>
                <a:stretch>
                  <a:fillRect/>
                </a:stretch>
              </p:blipFill>
              <p:spPr>
                <a:xfrm>
                  <a:off x="2681756" y="5181285"/>
                  <a:ext cx="33624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80" name="Ink 179">
                  <a:extLst>
                    <a:ext uri="{FF2B5EF4-FFF2-40B4-BE49-F238E27FC236}">
                      <a16:creationId xmlns:a16="http://schemas.microsoft.com/office/drawing/2014/main" id="{27FEEB32-B923-02D4-54FA-6A0071300B7B}"/>
                    </a:ext>
                  </a:extLst>
                </p14:cNvPr>
                <p14:cNvContentPartPr/>
                <p14:nvPr/>
              </p14:nvContentPartPr>
              <p14:xfrm>
                <a:off x="3110156" y="5377845"/>
                <a:ext cx="118440" cy="53280"/>
              </p14:xfrm>
            </p:contentPart>
          </mc:Choice>
          <mc:Fallback>
            <p:pic>
              <p:nvPicPr>
                <p:cNvPr id="180" name="Ink 179">
                  <a:extLst>
                    <a:ext uri="{FF2B5EF4-FFF2-40B4-BE49-F238E27FC236}">
                      <a16:creationId xmlns:a16="http://schemas.microsoft.com/office/drawing/2014/main" id="{27FEEB32-B923-02D4-54FA-6A0071300B7B}"/>
                    </a:ext>
                  </a:extLst>
                </p:cNvPr>
                <p:cNvPicPr/>
                <p:nvPr/>
              </p:nvPicPr>
              <p:blipFill>
                <a:blip r:embed="rId246"/>
                <a:stretch>
                  <a:fillRect/>
                </a:stretch>
              </p:blipFill>
              <p:spPr>
                <a:xfrm>
                  <a:off x="3101156" y="5368845"/>
                  <a:ext cx="1360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82" name="Ink 181">
                  <a:extLst>
                    <a:ext uri="{FF2B5EF4-FFF2-40B4-BE49-F238E27FC236}">
                      <a16:creationId xmlns:a16="http://schemas.microsoft.com/office/drawing/2014/main" id="{2209B367-3292-596E-C76A-7CAFEAD05D55}"/>
                    </a:ext>
                  </a:extLst>
                </p14:cNvPr>
                <p14:cNvContentPartPr/>
                <p14:nvPr/>
              </p14:nvContentPartPr>
              <p14:xfrm>
                <a:off x="3330476" y="5255805"/>
                <a:ext cx="144360" cy="66240"/>
              </p14:xfrm>
            </p:contentPart>
          </mc:Choice>
          <mc:Fallback>
            <p:pic>
              <p:nvPicPr>
                <p:cNvPr id="182" name="Ink 181">
                  <a:extLst>
                    <a:ext uri="{FF2B5EF4-FFF2-40B4-BE49-F238E27FC236}">
                      <a16:creationId xmlns:a16="http://schemas.microsoft.com/office/drawing/2014/main" id="{2209B367-3292-596E-C76A-7CAFEAD05D55}"/>
                    </a:ext>
                  </a:extLst>
                </p:cNvPr>
                <p:cNvPicPr/>
                <p:nvPr/>
              </p:nvPicPr>
              <p:blipFill>
                <a:blip r:embed="rId248"/>
                <a:stretch>
                  <a:fillRect/>
                </a:stretch>
              </p:blipFill>
              <p:spPr>
                <a:xfrm>
                  <a:off x="3321476" y="5246805"/>
                  <a:ext cx="162000" cy="83880"/>
                </a:xfrm>
                <a:prstGeom prst="rect">
                  <a:avLst/>
                </a:prstGeom>
              </p:spPr>
            </p:pic>
          </mc:Fallback>
        </mc:AlternateContent>
      </p:grpSp>
      <p:grpSp>
        <p:nvGrpSpPr>
          <p:cNvPr id="187" name="Group 186">
            <a:extLst>
              <a:ext uri="{FF2B5EF4-FFF2-40B4-BE49-F238E27FC236}">
                <a16:creationId xmlns:a16="http://schemas.microsoft.com/office/drawing/2014/main" id="{DA75A52F-62C3-4BF4-579D-783C6F2F6B2D}"/>
              </a:ext>
            </a:extLst>
          </p:cNvPr>
          <p:cNvGrpSpPr/>
          <p:nvPr/>
        </p:nvGrpSpPr>
        <p:grpSpPr>
          <a:xfrm>
            <a:off x="3609116" y="5070765"/>
            <a:ext cx="390600" cy="364680"/>
            <a:chOff x="3609116" y="5070765"/>
            <a:chExt cx="390600" cy="364680"/>
          </a:xfrm>
        </p:grpSpPr>
        <mc:AlternateContent xmlns:mc="http://schemas.openxmlformats.org/markup-compatibility/2006">
          <mc:Choice xmlns:p14="http://schemas.microsoft.com/office/powerpoint/2010/main" Requires="p14">
            <p:contentPart p14:bwMode="auto" r:id="rId249">
              <p14:nvContentPartPr>
                <p14:cNvPr id="184" name="Ink 183">
                  <a:extLst>
                    <a:ext uri="{FF2B5EF4-FFF2-40B4-BE49-F238E27FC236}">
                      <a16:creationId xmlns:a16="http://schemas.microsoft.com/office/drawing/2014/main" id="{EA43A54A-E993-9A1C-6363-191D68C62BB7}"/>
                    </a:ext>
                  </a:extLst>
                </p14:cNvPr>
                <p14:cNvContentPartPr/>
                <p14:nvPr/>
              </p14:nvContentPartPr>
              <p14:xfrm>
                <a:off x="3609116" y="5176965"/>
                <a:ext cx="174240" cy="258480"/>
              </p14:xfrm>
            </p:contentPart>
          </mc:Choice>
          <mc:Fallback>
            <p:pic>
              <p:nvPicPr>
                <p:cNvPr id="184" name="Ink 183">
                  <a:extLst>
                    <a:ext uri="{FF2B5EF4-FFF2-40B4-BE49-F238E27FC236}">
                      <a16:creationId xmlns:a16="http://schemas.microsoft.com/office/drawing/2014/main" id="{EA43A54A-E993-9A1C-6363-191D68C62BB7}"/>
                    </a:ext>
                  </a:extLst>
                </p:cNvPr>
                <p:cNvPicPr/>
                <p:nvPr/>
              </p:nvPicPr>
              <p:blipFill>
                <a:blip r:embed="rId250"/>
                <a:stretch>
                  <a:fillRect/>
                </a:stretch>
              </p:blipFill>
              <p:spPr>
                <a:xfrm>
                  <a:off x="3600116" y="5168325"/>
                  <a:ext cx="19188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85" name="Ink 184">
                  <a:extLst>
                    <a:ext uri="{FF2B5EF4-FFF2-40B4-BE49-F238E27FC236}">
                      <a16:creationId xmlns:a16="http://schemas.microsoft.com/office/drawing/2014/main" id="{4BED8AE1-3AFD-D360-61FD-7C2C05FBBA24}"/>
                    </a:ext>
                  </a:extLst>
                </p14:cNvPr>
                <p14:cNvContentPartPr/>
                <p14:nvPr/>
              </p14:nvContentPartPr>
              <p14:xfrm>
                <a:off x="3856436" y="5158965"/>
                <a:ext cx="88200" cy="33480"/>
              </p14:xfrm>
            </p:contentPart>
          </mc:Choice>
          <mc:Fallback>
            <p:pic>
              <p:nvPicPr>
                <p:cNvPr id="185" name="Ink 184">
                  <a:extLst>
                    <a:ext uri="{FF2B5EF4-FFF2-40B4-BE49-F238E27FC236}">
                      <a16:creationId xmlns:a16="http://schemas.microsoft.com/office/drawing/2014/main" id="{4BED8AE1-3AFD-D360-61FD-7C2C05FBBA24}"/>
                    </a:ext>
                  </a:extLst>
                </p:cNvPr>
                <p:cNvPicPr/>
                <p:nvPr/>
              </p:nvPicPr>
              <p:blipFill>
                <a:blip r:embed="rId252"/>
                <a:stretch>
                  <a:fillRect/>
                </a:stretch>
              </p:blipFill>
              <p:spPr>
                <a:xfrm>
                  <a:off x="3847436" y="5150325"/>
                  <a:ext cx="1058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86" name="Ink 185">
                  <a:extLst>
                    <a:ext uri="{FF2B5EF4-FFF2-40B4-BE49-F238E27FC236}">
                      <a16:creationId xmlns:a16="http://schemas.microsoft.com/office/drawing/2014/main" id="{1C8568D7-7FA1-74C1-5206-87EC680C4FE4}"/>
                    </a:ext>
                  </a:extLst>
                </p14:cNvPr>
                <p14:cNvContentPartPr/>
                <p14:nvPr/>
              </p14:nvContentPartPr>
              <p14:xfrm>
                <a:off x="3982076" y="5070765"/>
                <a:ext cx="17640" cy="152640"/>
              </p14:xfrm>
            </p:contentPart>
          </mc:Choice>
          <mc:Fallback>
            <p:pic>
              <p:nvPicPr>
                <p:cNvPr id="186" name="Ink 185">
                  <a:extLst>
                    <a:ext uri="{FF2B5EF4-FFF2-40B4-BE49-F238E27FC236}">
                      <a16:creationId xmlns:a16="http://schemas.microsoft.com/office/drawing/2014/main" id="{1C8568D7-7FA1-74C1-5206-87EC680C4FE4}"/>
                    </a:ext>
                  </a:extLst>
                </p:cNvPr>
                <p:cNvPicPr/>
                <p:nvPr/>
              </p:nvPicPr>
              <p:blipFill>
                <a:blip r:embed="rId254"/>
                <a:stretch>
                  <a:fillRect/>
                </a:stretch>
              </p:blipFill>
              <p:spPr>
                <a:xfrm>
                  <a:off x="3973076" y="5062125"/>
                  <a:ext cx="35280" cy="170280"/>
                </a:xfrm>
                <a:prstGeom prst="rect">
                  <a:avLst/>
                </a:prstGeom>
              </p:spPr>
            </p:pic>
          </mc:Fallback>
        </mc:AlternateContent>
      </p:grpSp>
      <p:grpSp>
        <p:nvGrpSpPr>
          <p:cNvPr id="190" name="Group 189">
            <a:extLst>
              <a:ext uri="{FF2B5EF4-FFF2-40B4-BE49-F238E27FC236}">
                <a16:creationId xmlns:a16="http://schemas.microsoft.com/office/drawing/2014/main" id="{6BCF16A9-88C7-8D19-C07E-C7DD1D90457C}"/>
              </a:ext>
            </a:extLst>
          </p:cNvPr>
          <p:cNvGrpSpPr/>
          <p:nvPr/>
        </p:nvGrpSpPr>
        <p:grpSpPr>
          <a:xfrm>
            <a:off x="1727036" y="5172645"/>
            <a:ext cx="702000" cy="277200"/>
            <a:chOff x="1727036" y="5172645"/>
            <a:chExt cx="702000" cy="277200"/>
          </a:xfrm>
        </p:grpSpPr>
        <mc:AlternateContent xmlns:mc="http://schemas.openxmlformats.org/markup-compatibility/2006">
          <mc:Choice xmlns:p14="http://schemas.microsoft.com/office/powerpoint/2010/main" Requires="p14">
            <p:contentPart p14:bwMode="auto" r:id="rId255">
              <p14:nvContentPartPr>
                <p14:cNvPr id="173" name="Ink 172">
                  <a:extLst>
                    <a:ext uri="{FF2B5EF4-FFF2-40B4-BE49-F238E27FC236}">
                      <a16:creationId xmlns:a16="http://schemas.microsoft.com/office/drawing/2014/main" id="{BC12D7B0-0F34-741C-31D9-84A60BA60CD2}"/>
                    </a:ext>
                  </a:extLst>
                </p14:cNvPr>
                <p14:cNvContentPartPr/>
                <p14:nvPr/>
              </p14:nvContentPartPr>
              <p14:xfrm>
                <a:off x="1727036" y="5245005"/>
                <a:ext cx="161280" cy="199080"/>
              </p14:xfrm>
            </p:contentPart>
          </mc:Choice>
          <mc:Fallback>
            <p:pic>
              <p:nvPicPr>
                <p:cNvPr id="173" name="Ink 172">
                  <a:extLst>
                    <a:ext uri="{FF2B5EF4-FFF2-40B4-BE49-F238E27FC236}">
                      <a16:creationId xmlns:a16="http://schemas.microsoft.com/office/drawing/2014/main" id="{BC12D7B0-0F34-741C-31D9-84A60BA60CD2}"/>
                    </a:ext>
                  </a:extLst>
                </p:cNvPr>
                <p:cNvPicPr/>
                <p:nvPr/>
              </p:nvPicPr>
              <p:blipFill>
                <a:blip r:embed="rId256"/>
                <a:stretch>
                  <a:fillRect/>
                </a:stretch>
              </p:blipFill>
              <p:spPr>
                <a:xfrm>
                  <a:off x="1718396" y="5236365"/>
                  <a:ext cx="1789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74" name="Ink 173">
                  <a:extLst>
                    <a:ext uri="{FF2B5EF4-FFF2-40B4-BE49-F238E27FC236}">
                      <a16:creationId xmlns:a16="http://schemas.microsoft.com/office/drawing/2014/main" id="{4C6A2677-C6C6-7118-A844-5D1B6A521E82}"/>
                    </a:ext>
                  </a:extLst>
                </p14:cNvPr>
                <p14:cNvContentPartPr/>
                <p14:nvPr/>
              </p14:nvContentPartPr>
              <p14:xfrm>
                <a:off x="1898396" y="5263725"/>
                <a:ext cx="125280" cy="14760"/>
              </p14:xfrm>
            </p:contentPart>
          </mc:Choice>
          <mc:Fallback>
            <p:pic>
              <p:nvPicPr>
                <p:cNvPr id="174" name="Ink 173">
                  <a:extLst>
                    <a:ext uri="{FF2B5EF4-FFF2-40B4-BE49-F238E27FC236}">
                      <a16:creationId xmlns:a16="http://schemas.microsoft.com/office/drawing/2014/main" id="{4C6A2677-C6C6-7118-A844-5D1B6A521E82}"/>
                    </a:ext>
                  </a:extLst>
                </p:cNvPr>
                <p:cNvPicPr/>
                <p:nvPr/>
              </p:nvPicPr>
              <p:blipFill>
                <a:blip r:embed="rId258"/>
                <a:stretch>
                  <a:fillRect/>
                </a:stretch>
              </p:blipFill>
              <p:spPr>
                <a:xfrm>
                  <a:off x="1889396" y="5255085"/>
                  <a:ext cx="1429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5" name="Ink 174">
                  <a:extLst>
                    <a:ext uri="{FF2B5EF4-FFF2-40B4-BE49-F238E27FC236}">
                      <a16:creationId xmlns:a16="http://schemas.microsoft.com/office/drawing/2014/main" id="{A6D978E3-33D9-F49A-F549-0D877E3878DE}"/>
                    </a:ext>
                  </a:extLst>
                </p14:cNvPr>
                <p14:cNvContentPartPr/>
                <p14:nvPr/>
              </p14:nvContentPartPr>
              <p14:xfrm>
                <a:off x="2077316" y="5192805"/>
                <a:ext cx="8280" cy="111240"/>
              </p14:xfrm>
            </p:contentPart>
          </mc:Choice>
          <mc:Fallback>
            <p:pic>
              <p:nvPicPr>
                <p:cNvPr id="175" name="Ink 174">
                  <a:extLst>
                    <a:ext uri="{FF2B5EF4-FFF2-40B4-BE49-F238E27FC236}">
                      <a16:creationId xmlns:a16="http://schemas.microsoft.com/office/drawing/2014/main" id="{A6D978E3-33D9-F49A-F549-0D877E3878DE}"/>
                    </a:ext>
                  </a:extLst>
                </p:cNvPr>
                <p:cNvPicPr/>
                <p:nvPr/>
              </p:nvPicPr>
              <p:blipFill>
                <a:blip r:embed="rId260"/>
                <a:stretch>
                  <a:fillRect/>
                </a:stretch>
              </p:blipFill>
              <p:spPr>
                <a:xfrm>
                  <a:off x="2068676" y="5183805"/>
                  <a:ext cx="259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6" name="Ink 175">
                  <a:extLst>
                    <a:ext uri="{FF2B5EF4-FFF2-40B4-BE49-F238E27FC236}">
                      <a16:creationId xmlns:a16="http://schemas.microsoft.com/office/drawing/2014/main" id="{6A75266F-B67E-C4CA-0AA6-5620310535AE}"/>
                    </a:ext>
                  </a:extLst>
                </p14:cNvPr>
                <p14:cNvContentPartPr/>
                <p14:nvPr/>
              </p14:nvContentPartPr>
              <p14:xfrm>
                <a:off x="2127356" y="5172645"/>
                <a:ext cx="77400" cy="171720"/>
              </p14:xfrm>
            </p:contentPart>
          </mc:Choice>
          <mc:Fallback>
            <p:pic>
              <p:nvPicPr>
                <p:cNvPr id="176" name="Ink 175">
                  <a:extLst>
                    <a:ext uri="{FF2B5EF4-FFF2-40B4-BE49-F238E27FC236}">
                      <a16:creationId xmlns:a16="http://schemas.microsoft.com/office/drawing/2014/main" id="{6A75266F-B67E-C4CA-0AA6-5620310535AE}"/>
                    </a:ext>
                  </a:extLst>
                </p:cNvPr>
                <p:cNvPicPr/>
                <p:nvPr/>
              </p:nvPicPr>
              <p:blipFill>
                <a:blip r:embed="rId262"/>
                <a:stretch>
                  <a:fillRect/>
                </a:stretch>
              </p:blipFill>
              <p:spPr>
                <a:xfrm>
                  <a:off x="2118716" y="5163645"/>
                  <a:ext cx="950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7" name="Ink 176">
                  <a:extLst>
                    <a:ext uri="{FF2B5EF4-FFF2-40B4-BE49-F238E27FC236}">
                      <a16:creationId xmlns:a16="http://schemas.microsoft.com/office/drawing/2014/main" id="{B221059C-66E1-EC74-5810-E8DE106C1074}"/>
                    </a:ext>
                  </a:extLst>
                </p14:cNvPr>
                <p14:cNvContentPartPr/>
                <p14:nvPr/>
              </p14:nvContentPartPr>
              <p14:xfrm>
                <a:off x="2185676" y="5254365"/>
                <a:ext cx="115560" cy="100440"/>
              </p14:xfrm>
            </p:contentPart>
          </mc:Choice>
          <mc:Fallback>
            <p:pic>
              <p:nvPicPr>
                <p:cNvPr id="177" name="Ink 176">
                  <a:extLst>
                    <a:ext uri="{FF2B5EF4-FFF2-40B4-BE49-F238E27FC236}">
                      <a16:creationId xmlns:a16="http://schemas.microsoft.com/office/drawing/2014/main" id="{B221059C-66E1-EC74-5810-E8DE106C1074}"/>
                    </a:ext>
                  </a:extLst>
                </p:cNvPr>
                <p:cNvPicPr/>
                <p:nvPr/>
              </p:nvPicPr>
              <p:blipFill>
                <a:blip r:embed="rId264"/>
                <a:stretch>
                  <a:fillRect/>
                </a:stretch>
              </p:blipFill>
              <p:spPr>
                <a:xfrm>
                  <a:off x="2176676" y="5245365"/>
                  <a:ext cx="1332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88" name="Ink 187">
                  <a:extLst>
                    <a:ext uri="{FF2B5EF4-FFF2-40B4-BE49-F238E27FC236}">
                      <a16:creationId xmlns:a16="http://schemas.microsoft.com/office/drawing/2014/main" id="{AC944C12-1818-BF3D-B5AE-CFC0988A349B}"/>
                    </a:ext>
                  </a:extLst>
                </p14:cNvPr>
                <p14:cNvContentPartPr/>
                <p14:nvPr/>
              </p14:nvContentPartPr>
              <p14:xfrm>
                <a:off x="2396636" y="5417085"/>
                <a:ext cx="32400" cy="32760"/>
              </p14:xfrm>
            </p:contentPart>
          </mc:Choice>
          <mc:Fallback>
            <p:pic>
              <p:nvPicPr>
                <p:cNvPr id="188" name="Ink 187">
                  <a:extLst>
                    <a:ext uri="{FF2B5EF4-FFF2-40B4-BE49-F238E27FC236}">
                      <a16:creationId xmlns:a16="http://schemas.microsoft.com/office/drawing/2014/main" id="{AC944C12-1818-BF3D-B5AE-CFC0988A349B}"/>
                    </a:ext>
                  </a:extLst>
                </p:cNvPr>
                <p:cNvPicPr/>
                <p:nvPr/>
              </p:nvPicPr>
              <p:blipFill>
                <a:blip r:embed="rId266"/>
                <a:stretch>
                  <a:fillRect/>
                </a:stretch>
              </p:blipFill>
              <p:spPr>
                <a:xfrm>
                  <a:off x="2387996" y="5408085"/>
                  <a:ext cx="50040" cy="50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7">
            <p14:nvContentPartPr>
              <p14:cNvPr id="189" name="Ink 188">
                <a:extLst>
                  <a:ext uri="{FF2B5EF4-FFF2-40B4-BE49-F238E27FC236}">
                    <a16:creationId xmlns:a16="http://schemas.microsoft.com/office/drawing/2014/main" id="{A43CD15E-1186-3446-7676-6A18058083E1}"/>
                  </a:ext>
                </a:extLst>
              </p14:cNvPr>
              <p14:cNvContentPartPr/>
              <p14:nvPr/>
            </p14:nvContentPartPr>
            <p14:xfrm>
              <a:off x="4072796" y="5407725"/>
              <a:ext cx="31320" cy="42840"/>
            </p14:xfrm>
          </p:contentPart>
        </mc:Choice>
        <mc:Fallback>
          <p:pic>
            <p:nvPicPr>
              <p:cNvPr id="189" name="Ink 188">
                <a:extLst>
                  <a:ext uri="{FF2B5EF4-FFF2-40B4-BE49-F238E27FC236}">
                    <a16:creationId xmlns:a16="http://schemas.microsoft.com/office/drawing/2014/main" id="{A43CD15E-1186-3446-7676-6A18058083E1}"/>
                  </a:ext>
                </a:extLst>
              </p:cNvPr>
              <p:cNvPicPr/>
              <p:nvPr/>
            </p:nvPicPr>
            <p:blipFill>
              <a:blip r:embed="rId268"/>
              <a:stretch>
                <a:fillRect/>
              </a:stretch>
            </p:blipFill>
            <p:spPr>
              <a:xfrm>
                <a:off x="4063796" y="5398725"/>
                <a:ext cx="489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01" name="Ink 200">
                <a:extLst>
                  <a:ext uri="{FF2B5EF4-FFF2-40B4-BE49-F238E27FC236}">
                    <a16:creationId xmlns:a16="http://schemas.microsoft.com/office/drawing/2014/main" id="{F3811C82-6C85-197E-D2CB-5B20CAEC570C}"/>
                  </a:ext>
                </a:extLst>
              </p14:cNvPr>
              <p14:cNvContentPartPr/>
              <p14:nvPr/>
            </p14:nvContentPartPr>
            <p14:xfrm>
              <a:off x="6031556" y="5144565"/>
              <a:ext cx="234360" cy="230760"/>
            </p14:xfrm>
          </p:contentPart>
        </mc:Choice>
        <mc:Fallback>
          <p:pic>
            <p:nvPicPr>
              <p:cNvPr id="201" name="Ink 200">
                <a:extLst>
                  <a:ext uri="{FF2B5EF4-FFF2-40B4-BE49-F238E27FC236}">
                    <a16:creationId xmlns:a16="http://schemas.microsoft.com/office/drawing/2014/main" id="{F3811C82-6C85-197E-D2CB-5B20CAEC570C}"/>
                  </a:ext>
                </a:extLst>
              </p:cNvPr>
              <p:cNvPicPr/>
              <p:nvPr/>
            </p:nvPicPr>
            <p:blipFill>
              <a:blip r:embed="rId270"/>
              <a:stretch>
                <a:fillRect/>
              </a:stretch>
            </p:blipFill>
            <p:spPr>
              <a:xfrm>
                <a:off x="6022556" y="5135565"/>
                <a:ext cx="25200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02" name="Ink 201">
                <a:extLst>
                  <a:ext uri="{FF2B5EF4-FFF2-40B4-BE49-F238E27FC236}">
                    <a16:creationId xmlns:a16="http://schemas.microsoft.com/office/drawing/2014/main" id="{65794A8E-FF86-6257-4C35-AFB5D9D42FA6}"/>
                  </a:ext>
                </a:extLst>
              </p14:cNvPr>
              <p14:cNvContentPartPr/>
              <p14:nvPr/>
            </p14:nvContentPartPr>
            <p14:xfrm>
              <a:off x="5868116" y="5062845"/>
              <a:ext cx="434880" cy="403920"/>
            </p14:xfrm>
          </p:contentPart>
        </mc:Choice>
        <mc:Fallback>
          <p:pic>
            <p:nvPicPr>
              <p:cNvPr id="202" name="Ink 201">
                <a:extLst>
                  <a:ext uri="{FF2B5EF4-FFF2-40B4-BE49-F238E27FC236}">
                    <a16:creationId xmlns:a16="http://schemas.microsoft.com/office/drawing/2014/main" id="{65794A8E-FF86-6257-4C35-AFB5D9D42FA6}"/>
                  </a:ext>
                </a:extLst>
              </p:cNvPr>
              <p:cNvPicPr/>
              <p:nvPr/>
            </p:nvPicPr>
            <p:blipFill>
              <a:blip r:embed="rId272"/>
              <a:stretch>
                <a:fillRect/>
              </a:stretch>
            </p:blipFill>
            <p:spPr>
              <a:xfrm>
                <a:off x="5859476" y="5054205"/>
                <a:ext cx="452520" cy="4215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04" name="Ink 203">
                <a:extLst>
                  <a:ext uri="{FF2B5EF4-FFF2-40B4-BE49-F238E27FC236}">
                    <a16:creationId xmlns:a16="http://schemas.microsoft.com/office/drawing/2014/main" id="{2F22AFE0-5912-03FD-F000-0A48D5A0AF95}"/>
                  </a:ext>
                </a:extLst>
              </p14:cNvPr>
              <p14:cNvContentPartPr/>
              <p14:nvPr/>
            </p14:nvContentPartPr>
            <p14:xfrm>
              <a:off x="5633036" y="5165805"/>
              <a:ext cx="209520" cy="98640"/>
            </p14:xfrm>
          </p:contentPart>
        </mc:Choice>
        <mc:Fallback>
          <p:pic>
            <p:nvPicPr>
              <p:cNvPr id="204" name="Ink 203">
                <a:extLst>
                  <a:ext uri="{FF2B5EF4-FFF2-40B4-BE49-F238E27FC236}">
                    <a16:creationId xmlns:a16="http://schemas.microsoft.com/office/drawing/2014/main" id="{2F22AFE0-5912-03FD-F000-0A48D5A0AF95}"/>
                  </a:ext>
                </a:extLst>
              </p:cNvPr>
              <p:cNvPicPr/>
              <p:nvPr/>
            </p:nvPicPr>
            <p:blipFill>
              <a:blip r:embed="rId274"/>
              <a:stretch>
                <a:fillRect/>
              </a:stretch>
            </p:blipFill>
            <p:spPr>
              <a:xfrm>
                <a:off x="5624036" y="5156805"/>
                <a:ext cx="2271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06" name="Ink 205">
                <a:extLst>
                  <a:ext uri="{FF2B5EF4-FFF2-40B4-BE49-F238E27FC236}">
                    <a16:creationId xmlns:a16="http://schemas.microsoft.com/office/drawing/2014/main" id="{4AA1C95C-F753-BF1B-D98D-53506BFCE4F2}"/>
                  </a:ext>
                </a:extLst>
              </p14:cNvPr>
              <p14:cNvContentPartPr/>
              <p14:nvPr/>
            </p14:nvContentPartPr>
            <p14:xfrm>
              <a:off x="4428836" y="5124765"/>
              <a:ext cx="360" cy="360"/>
            </p14:xfrm>
          </p:contentPart>
        </mc:Choice>
        <mc:Fallback>
          <p:pic>
            <p:nvPicPr>
              <p:cNvPr id="206" name="Ink 205">
                <a:extLst>
                  <a:ext uri="{FF2B5EF4-FFF2-40B4-BE49-F238E27FC236}">
                    <a16:creationId xmlns:a16="http://schemas.microsoft.com/office/drawing/2014/main" id="{4AA1C95C-F753-BF1B-D98D-53506BFCE4F2}"/>
                  </a:ext>
                </a:extLst>
              </p:cNvPr>
              <p:cNvPicPr/>
              <p:nvPr/>
            </p:nvPicPr>
            <p:blipFill>
              <a:blip r:embed="rId276"/>
              <a:stretch>
                <a:fillRect/>
              </a:stretch>
            </p:blipFill>
            <p:spPr>
              <a:xfrm>
                <a:off x="4419836" y="5115765"/>
                <a:ext cx="18000" cy="18000"/>
              </a:xfrm>
              <a:prstGeom prst="rect">
                <a:avLst/>
              </a:prstGeom>
            </p:spPr>
          </p:pic>
        </mc:Fallback>
      </mc:AlternateContent>
      <p:grpSp>
        <p:nvGrpSpPr>
          <p:cNvPr id="220" name="Group 219">
            <a:extLst>
              <a:ext uri="{FF2B5EF4-FFF2-40B4-BE49-F238E27FC236}">
                <a16:creationId xmlns:a16="http://schemas.microsoft.com/office/drawing/2014/main" id="{DCD9D642-8FFF-D75A-90E7-FC68114FD55B}"/>
              </a:ext>
            </a:extLst>
          </p:cNvPr>
          <p:cNvGrpSpPr/>
          <p:nvPr/>
        </p:nvGrpSpPr>
        <p:grpSpPr>
          <a:xfrm>
            <a:off x="4333076" y="4909485"/>
            <a:ext cx="1299240" cy="592920"/>
            <a:chOff x="4333076" y="4909485"/>
            <a:chExt cx="1299240" cy="592920"/>
          </a:xfrm>
        </p:grpSpPr>
        <mc:AlternateContent xmlns:mc="http://schemas.openxmlformats.org/markup-compatibility/2006">
          <mc:Choice xmlns:p14="http://schemas.microsoft.com/office/powerpoint/2010/main" Requires="p14">
            <p:contentPart p14:bwMode="auto" r:id="rId277">
              <p14:nvContentPartPr>
                <p14:cNvPr id="192" name="Ink 191">
                  <a:extLst>
                    <a:ext uri="{FF2B5EF4-FFF2-40B4-BE49-F238E27FC236}">
                      <a16:creationId xmlns:a16="http://schemas.microsoft.com/office/drawing/2014/main" id="{490EDACE-78B7-CB27-2BA7-1BCE1166662B}"/>
                    </a:ext>
                  </a:extLst>
                </p14:cNvPr>
                <p14:cNvContentPartPr/>
                <p14:nvPr/>
              </p14:nvContentPartPr>
              <p14:xfrm>
                <a:off x="5201756" y="4990485"/>
                <a:ext cx="148680" cy="101520"/>
              </p14:xfrm>
            </p:contentPart>
          </mc:Choice>
          <mc:Fallback>
            <p:pic>
              <p:nvPicPr>
                <p:cNvPr id="192" name="Ink 191">
                  <a:extLst>
                    <a:ext uri="{FF2B5EF4-FFF2-40B4-BE49-F238E27FC236}">
                      <a16:creationId xmlns:a16="http://schemas.microsoft.com/office/drawing/2014/main" id="{490EDACE-78B7-CB27-2BA7-1BCE1166662B}"/>
                    </a:ext>
                  </a:extLst>
                </p:cNvPr>
                <p:cNvPicPr/>
                <p:nvPr/>
              </p:nvPicPr>
              <p:blipFill>
                <a:blip r:embed="rId278"/>
                <a:stretch>
                  <a:fillRect/>
                </a:stretch>
              </p:blipFill>
              <p:spPr>
                <a:xfrm>
                  <a:off x="5192756" y="4981845"/>
                  <a:ext cx="1663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93" name="Ink 192">
                  <a:extLst>
                    <a:ext uri="{FF2B5EF4-FFF2-40B4-BE49-F238E27FC236}">
                      <a16:creationId xmlns:a16="http://schemas.microsoft.com/office/drawing/2014/main" id="{3334C5D6-D281-1CF7-0378-2E0B7ED344DD}"/>
                    </a:ext>
                  </a:extLst>
                </p14:cNvPr>
                <p14:cNvContentPartPr/>
                <p14:nvPr/>
              </p14:nvContentPartPr>
              <p14:xfrm>
                <a:off x="5161436" y="5150325"/>
                <a:ext cx="289080" cy="47880"/>
              </p14:xfrm>
            </p:contentPart>
          </mc:Choice>
          <mc:Fallback>
            <p:pic>
              <p:nvPicPr>
                <p:cNvPr id="193" name="Ink 192">
                  <a:extLst>
                    <a:ext uri="{FF2B5EF4-FFF2-40B4-BE49-F238E27FC236}">
                      <a16:creationId xmlns:a16="http://schemas.microsoft.com/office/drawing/2014/main" id="{3334C5D6-D281-1CF7-0378-2E0B7ED344DD}"/>
                    </a:ext>
                  </a:extLst>
                </p:cNvPr>
                <p:cNvPicPr/>
                <p:nvPr/>
              </p:nvPicPr>
              <p:blipFill>
                <a:blip r:embed="rId280"/>
                <a:stretch>
                  <a:fillRect/>
                </a:stretch>
              </p:blipFill>
              <p:spPr>
                <a:xfrm>
                  <a:off x="5152796" y="5141685"/>
                  <a:ext cx="3067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95" name="Ink 194">
                  <a:extLst>
                    <a:ext uri="{FF2B5EF4-FFF2-40B4-BE49-F238E27FC236}">
                      <a16:creationId xmlns:a16="http://schemas.microsoft.com/office/drawing/2014/main" id="{6B7A0EFB-7F7C-9095-BA8A-8ADC8DE77EEB}"/>
                    </a:ext>
                  </a:extLst>
                </p14:cNvPr>
                <p14:cNvContentPartPr/>
                <p14:nvPr/>
              </p14:nvContentPartPr>
              <p14:xfrm>
                <a:off x="5150636" y="5227005"/>
                <a:ext cx="299160" cy="219600"/>
              </p14:xfrm>
            </p:contentPart>
          </mc:Choice>
          <mc:Fallback>
            <p:pic>
              <p:nvPicPr>
                <p:cNvPr id="195" name="Ink 194">
                  <a:extLst>
                    <a:ext uri="{FF2B5EF4-FFF2-40B4-BE49-F238E27FC236}">
                      <a16:creationId xmlns:a16="http://schemas.microsoft.com/office/drawing/2014/main" id="{6B7A0EFB-7F7C-9095-BA8A-8ADC8DE77EEB}"/>
                    </a:ext>
                  </a:extLst>
                </p:cNvPr>
                <p:cNvPicPr/>
                <p:nvPr/>
              </p:nvPicPr>
              <p:blipFill>
                <a:blip r:embed="rId282"/>
                <a:stretch>
                  <a:fillRect/>
                </a:stretch>
              </p:blipFill>
              <p:spPr>
                <a:xfrm>
                  <a:off x="5141996" y="5218005"/>
                  <a:ext cx="3168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97" name="Ink 196">
                  <a:extLst>
                    <a:ext uri="{FF2B5EF4-FFF2-40B4-BE49-F238E27FC236}">
                      <a16:creationId xmlns:a16="http://schemas.microsoft.com/office/drawing/2014/main" id="{7DE3021B-76BB-AF14-0765-FFD970DDCEAA}"/>
                    </a:ext>
                  </a:extLst>
                </p14:cNvPr>
                <p14:cNvContentPartPr/>
                <p14:nvPr/>
              </p14:nvContentPartPr>
              <p14:xfrm>
                <a:off x="5499836" y="5455965"/>
                <a:ext cx="132480" cy="46440"/>
              </p14:xfrm>
            </p:contentPart>
          </mc:Choice>
          <mc:Fallback>
            <p:pic>
              <p:nvPicPr>
                <p:cNvPr id="197" name="Ink 196">
                  <a:extLst>
                    <a:ext uri="{FF2B5EF4-FFF2-40B4-BE49-F238E27FC236}">
                      <a16:creationId xmlns:a16="http://schemas.microsoft.com/office/drawing/2014/main" id="{7DE3021B-76BB-AF14-0765-FFD970DDCEAA}"/>
                    </a:ext>
                  </a:extLst>
                </p:cNvPr>
                <p:cNvPicPr/>
                <p:nvPr/>
              </p:nvPicPr>
              <p:blipFill>
                <a:blip r:embed="rId284"/>
                <a:stretch>
                  <a:fillRect/>
                </a:stretch>
              </p:blipFill>
              <p:spPr>
                <a:xfrm>
                  <a:off x="5491196" y="5447325"/>
                  <a:ext cx="1501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14" name="Ink 213">
                  <a:extLst>
                    <a:ext uri="{FF2B5EF4-FFF2-40B4-BE49-F238E27FC236}">
                      <a16:creationId xmlns:a16="http://schemas.microsoft.com/office/drawing/2014/main" id="{1342CD95-76CE-BD40-5EBA-CA00C3768EA3}"/>
                    </a:ext>
                  </a:extLst>
                </p14:cNvPr>
                <p14:cNvContentPartPr/>
                <p14:nvPr/>
              </p14:nvContentPartPr>
              <p14:xfrm>
                <a:off x="4333076" y="4912725"/>
                <a:ext cx="166680" cy="203040"/>
              </p14:xfrm>
            </p:contentPart>
          </mc:Choice>
          <mc:Fallback>
            <p:pic>
              <p:nvPicPr>
                <p:cNvPr id="214" name="Ink 213">
                  <a:extLst>
                    <a:ext uri="{FF2B5EF4-FFF2-40B4-BE49-F238E27FC236}">
                      <a16:creationId xmlns:a16="http://schemas.microsoft.com/office/drawing/2014/main" id="{1342CD95-76CE-BD40-5EBA-CA00C3768EA3}"/>
                    </a:ext>
                  </a:extLst>
                </p:cNvPr>
                <p:cNvPicPr/>
                <p:nvPr/>
              </p:nvPicPr>
              <p:blipFill>
                <a:blip r:embed="rId286"/>
                <a:stretch>
                  <a:fillRect/>
                </a:stretch>
              </p:blipFill>
              <p:spPr>
                <a:xfrm>
                  <a:off x="4324436" y="4904085"/>
                  <a:ext cx="1843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15" name="Ink 214">
                  <a:extLst>
                    <a:ext uri="{FF2B5EF4-FFF2-40B4-BE49-F238E27FC236}">
                      <a16:creationId xmlns:a16="http://schemas.microsoft.com/office/drawing/2014/main" id="{EF870942-7754-A6C4-F07A-875A21603270}"/>
                    </a:ext>
                  </a:extLst>
                </p14:cNvPr>
                <p14:cNvContentPartPr/>
                <p14:nvPr/>
              </p14:nvContentPartPr>
              <p14:xfrm>
                <a:off x="4528916" y="4909485"/>
                <a:ext cx="390240" cy="224640"/>
              </p14:xfrm>
            </p:contentPart>
          </mc:Choice>
          <mc:Fallback>
            <p:pic>
              <p:nvPicPr>
                <p:cNvPr id="215" name="Ink 214">
                  <a:extLst>
                    <a:ext uri="{FF2B5EF4-FFF2-40B4-BE49-F238E27FC236}">
                      <a16:creationId xmlns:a16="http://schemas.microsoft.com/office/drawing/2014/main" id="{EF870942-7754-A6C4-F07A-875A21603270}"/>
                    </a:ext>
                  </a:extLst>
                </p:cNvPr>
                <p:cNvPicPr/>
                <p:nvPr/>
              </p:nvPicPr>
              <p:blipFill>
                <a:blip r:embed="rId288"/>
                <a:stretch>
                  <a:fillRect/>
                </a:stretch>
              </p:blipFill>
              <p:spPr>
                <a:xfrm>
                  <a:off x="4520276" y="4900485"/>
                  <a:ext cx="4078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17" name="Ink 216">
                  <a:extLst>
                    <a:ext uri="{FF2B5EF4-FFF2-40B4-BE49-F238E27FC236}">
                      <a16:creationId xmlns:a16="http://schemas.microsoft.com/office/drawing/2014/main" id="{42A4D977-FE51-0A8F-2654-94E3A4B3A8E5}"/>
                    </a:ext>
                  </a:extLst>
                </p14:cNvPr>
                <p14:cNvContentPartPr/>
                <p14:nvPr/>
              </p14:nvContentPartPr>
              <p14:xfrm>
                <a:off x="4413716" y="5225205"/>
                <a:ext cx="198360" cy="212040"/>
              </p14:xfrm>
            </p:contentPart>
          </mc:Choice>
          <mc:Fallback>
            <p:pic>
              <p:nvPicPr>
                <p:cNvPr id="217" name="Ink 216">
                  <a:extLst>
                    <a:ext uri="{FF2B5EF4-FFF2-40B4-BE49-F238E27FC236}">
                      <a16:creationId xmlns:a16="http://schemas.microsoft.com/office/drawing/2014/main" id="{42A4D977-FE51-0A8F-2654-94E3A4B3A8E5}"/>
                    </a:ext>
                  </a:extLst>
                </p:cNvPr>
                <p:cNvPicPr/>
                <p:nvPr/>
              </p:nvPicPr>
              <p:blipFill>
                <a:blip r:embed="rId290"/>
                <a:stretch>
                  <a:fillRect/>
                </a:stretch>
              </p:blipFill>
              <p:spPr>
                <a:xfrm>
                  <a:off x="4404716" y="5216565"/>
                  <a:ext cx="2160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18" name="Ink 217">
                  <a:extLst>
                    <a:ext uri="{FF2B5EF4-FFF2-40B4-BE49-F238E27FC236}">
                      <a16:creationId xmlns:a16="http://schemas.microsoft.com/office/drawing/2014/main" id="{D012C327-5261-6D40-80BE-8D76D888F3B5}"/>
                    </a:ext>
                  </a:extLst>
                </p14:cNvPr>
                <p14:cNvContentPartPr/>
                <p14:nvPr/>
              </p14:nvContentPartPr>
              <p14:xfrm>
                <a:off x="4692716" y="5253645"/>
                <a:ext cx="167760" cy="180360"/>
              </p14:xfrm>
            </p:contentPart>
          </mc:Choice>
          <mc:Fallback>
            <p:pic>
              <p:nvPicPr>
                <p:cNvPr id="218" name="Ink 217">
                  <a:extLst>
                    <a:ext uri="{FF2B5EF4-FFF2-40B4-BE49-F238E27FC236}">
                      <a16:creationId xmlns:a16="http://schemas.microsoft.com/office/drawing/2014/main" id="{D012C327-5261-6D40-80BE-8D76D888F3B5}"/>
                    </a:ext>
                  </a:extLst>
                </p:cNvPr>
                <p:cNvPicPr/>
                <p:nvPr/>
              </p:nvPicPr>
              <p:blipFill>
                <a:blip r:embed="rId292"/>
                <a:stretch>
                  <a:fillRect/>
                </a:stretch>
              </p:blipFill>
              <p:spPr>
                <a:xfrm>
                  <a:off x="4684076" y="5245005"/>
                  <a:ext cx="1854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19" name="Ink 218">
                  <a:extLst>
                    <a:ext uri="{FF2B5EF4-FFF2-40B4-BE49-F238E27FC236}">
                      <a16:creationId xmlns:a16="http://schemas.microsoft.com/office/drawing/2014/main" id="{DE62386B-F59F-065C-B50D-6F24B555CB8C}"/>
                    </a:ext>
                  </a:extLst>
                </p14:cNvPr>
                <p14:cNvContentPartPr/>
                <p14:nvPr/>
              </p14:nvContentPartPr>
              <p14:xfrm>
                <a:off x="4819796" y="5212965"/>
                <a:ext cx="189000" cy="237600"/>
              </p14:xfrm>
            </p:contentPart>
          </mc:Choice>
          <mc:Fallback>
            <p:pic>
              <p:nvPicPr>
                <p:cNvPr id="219" name="Ink 218">
                  <a:extLst>
                    <a:ext uri="{FF2B5EF4-FFF2-40B4-BE49-F238E27FC236}">
                      <a16:creationId xmlns:a16="http://schemas.microsoft.com/office/drawing/2014/main" id="{DE62386B-F59F-065C-B50D-6F24B555CB8C}"/>
                    </a:ext>
                  </a:extLst>
                </p:cNvPr>
                <p:cNvPicPr/>
                <p:nvPr/>
              </p:nvPicPr>
              <p:blipFill>
                <a:blip r:embed="rId294"/>
                <a:stretch>
                  <a:fillRect/>
                </a:stretch>
              </p:blipFill>
              <p:spPr>
                <a:xfrm>
                  <a:off x="4811156" y="5203965"/>
                  <a:ext cx="206640" cy="255240"/>
                </a:xfrm>
                <a:prstGeom prst="rect">
                  <a:avLst/>
                </a:prstGeom>
              </p:spPr>
            </p:pic>
          </mc:Fallback>
        </mc:AlternateContent>
      </p:grpSp>
    </p:spTree>
    <p:extLst>
      <p:ext uri="{BB962C8B-B14F-4D97-AF65-F5344CB8AC3E}">
        <p14:creationId xmlns:p14="http://schemas.microsoft.com/office/powerpoint/2010/main" val="544113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BDCCC0-4B12-BABE-CEFE-4D88D209B73D}"/>
              </a:ext>
            </a:extLst>
          </p:cNvPr>
          <p:cNvSpPr txBox="1"/>
          <p:nvPr/>
        </p:nvSpPr>
        <p:spPr>
          <a:xfrm>
            <a:off x="151002" y="225744"/>
            <a:ext cx="11920756" cy="1477328"/>
          </a:xfrm>
          <a:prstGeom prst="rect">
            <a:avLst/>
          </a:prstGeom>
          <a:noFill/>
        </p:spPr>
        <p:txBody>
          <a:bodyPr wrap="square">
            <a:spAutoFit/>
          </a:bodyPr>
          <a:lstStyle/>
          <a:p>
            <a:r>
              <a:rPr lang="en-US" dirty="0"/>
              <a:t>Before 1960, the only successful laboratory observations of Alfvén waves were those of Lundquist (1949) in liquid mercury and Lehnert (1954) in liquid sodium. These experiments suffered from strong damping due to the relatively low conductivity of liquid metals, making waves difficult to </a:t>
            </a:r>
            <a:r>
              <a:rPr lang="en-US" dirty="0" err="1"/>
              <a:t>observe.The</a:t>
            </a:r>
            <a:r>
              <a:rPr lang="en-US" dirty="0"/>
              <a:t> 1960 Wilcox–Boley–DeSilva paper was among the first to observe Alfvén waves cleanly in magnetized plasmas, where the electrical conductivity is much higher and attenuation much lower.</a:t>
            </a:r>
          </a:p>
        </p:txBody>
      </p:sp>
      <p:sp>
        <p:nvSpPr>
          <p:cNvPr id="7" name="TextBox 6">
            <a:extLst>
              <a:ext uri="{FF2B5EF4-FFF2-40B4-BE49-F238E27FC236}">
                <a16:creationId xmlns:a16="http://schemas.microsoft.com/office/drawing/2014/main" id="{AEAE4955-982A-9753-F962-2B257D6D07AD}"/>
              </a:ext>
            </a:extLst>
          </p:cNvPr>
          <p:cNvSpPr txBox="1"/>
          <p:nvPr/>
        </p:nvSpPr>
        <p:spPr>
          <a:xfrm>
            <a:off x="151002" y="1790536"/>
            <a:ext cx="11635530" cy="923330"/>
          </a:xfrm>
          <a:prstGeom prst="rect">
            <a:avLst/>
          </a:prstGeom>
          <a:noFill/>
        </p:spPr>
        <p:txBody>
          <a:bodyPr wrap="square">
            <a:spAutoFit/>
          </a:bodyPr>
          <a:lstStyle/>
          <a:p>
            <a:r>
              <a:rPr lang="en-US" dirty="0"/>
              <a:t>The 1960 experiments showed that controlled plasma devices could reliably generate and detect Alfvén waves. This opened the door to the modern laboratory study of plasma waves—critical for future research in fusion plasmas, space‑plasma physics, and wave–particle interactions.</a:t>
            </a:r>
          </a:p>
        </p:txBody>
      </p:sp>
      <p:sp>
        <p:nvSpPr>
          <p:cNvPr id="9" name="TextBox 8">
            <a:extLst>
              <a:ext uri="{FF2B5EF4-FFF2-40B4-BE49-F238E27FC236}">
                <a16:creationId xmlns:a16="http://schemas.microsoft.com/office/drawing/2014/main" id="{59FC8BA5-B27B-B5E7-4F26-588557C6AEC5}"/>
              </a:ext>
            </a:extLst>
          </p:cNvPr>
          <p:cNvSpPr txBox="1"/>
          <p:nvPr/>
        </p:nvSpPr>
        <p:spPr>
          <a:xfrm>
            <a:off x="151002" y="2967335"/>
            <a:ext cx="11778143" cy="923330"/>
          </a:xfrm>
          <a:prstGeom prst="rect">
            <a:avLst/>
          </a:prstGeom>
          <a:noFill/>
        </p:spPr>
        <p:txBody>
          <a:bodyPr wrap="square">
            <a:spAutoFit/>
          </a:bodyPr>
          <a:lstStyle/>
          <a:p>
            <a:r>
              <a:rPr lang="en-US" dirty="0"/>
              <a:t>The paper helped shift the field from “proof of existence” toward quantitative measurement, including wave velocities, dispersion behavior, and damping properties in real plasmas. This marked the beginning of the systematic, experimental study of Alfvén waves that would dominate the 1960s and beyond.</a:t>
            </a:r>
          </a:p>
        </p:txBody>
      </p:sp>
      <p:sp>
        <p:nvSpPr>
          <p:cNvPr id="11" name="TextBox 10">
            <a:extLst>
              <a:ext uri="{FF2B5EF4-FFF2-40B4-BE49-F238E27FC236}">
                <a16:creationId xmlns:a16="http://schemas.microsoft.com/office/drawing/2014/main" id="{79D727ED-30E0-5B54-7D48-B69381D71FDF}"/>
              </a:ext>
            </a:extLst>
          </p:cNvPr>
          <p:cNvSpPr txBox="1"/>
          <p:nvPr/>
        </p:nvSpPr>
        <p:spPr>
          <a:xfrm>
            <a:off x="262155" y="4525347"/>
            <a:ext cx="11583099" cy="1200329"/>
          </a:xfrm>
          <a:prstGeom prst="rect">
            <a:avLst/>
          </a:prstGeom>
          <a:noFill/>
        </p:spPr>
        <p:txBody>
          <a:bodyPr wrap="square">
            <a:spAutoFit/>
          </a:bodyPr>
          <a:lstStyle/>
          <a:p>
            <a:r>
              <a:rPr lang="en-US" b="1" dirty="0"/>
              <a:t>What’s so great about Alfven waves?</a:t>
            </a:r>
          </a:p>
          <a:p>
            <a:r>
              <a:rPr lang="en-US" dirty="0"/>
              <a:t>Alfvén waves are great because they are universal, fundamental, and extraordinarily influential. They govern energy transport, particle acceleration, wave dynamics, and magnetic‑field behavior across the entire universe—while remaining experimentally accessible and theoretically elegant.</a:t>
            </a:r>
          </a:p>
        </p:txBody>
      </p:sp>
    </p:spTree>
    <p:extLst>
      <p:ext uri="{BB962C8B-B14F-4D97-AF65-F5344CB8AC3E}">
        <p14:creationId xmlns:p14="http://schemas.microsoft.com/office/powerpoint/2010/main" val="1778221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EA01324-C771-3BF1-C3D1-037C32FF6676}"/>
              </a:ext>
            </a:extLst>
          </p:cNvPr>
          <p:cNvGrpSpPr/>
          <p:nvPr/>
        </p:nvGrpSpPr>
        <p:grpSpPr>
          <a:xfrm>
            <a:off x="260396" y="100965"/>
            <a:ext cx="3072240" cy="481320"/>
            <a:chOff x="260396" y="100965"/>
            <a:chExt cx="3072240" cy="48132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F04E5891-A586-FB4C-5D10-0A2752FF21A3}"/>
                    </a:ext>
                  </a:extLst>
                </p14:cNvPr>
                <p14:cNvContentPartPr/>
                <p14:nvPr/>
              </p14:nvContentPartPr>
              <p14:xfrm>
                <a:off x="260396" y="134085"/>
                <a:ext cx="82080" cy="297000"/>
              </p14:xfrm>
            </p:contentPart>
          </mc:Choice>
          <mc:Fallback xmlns="">
            <p:pic>
              <p:nvPicPr>
                <p:cNvPr id="2" name="Ink 1">
                  <a:extLst>
                    <a:ext uri="{FF2B5EF4-FFF2-40B4-BE49-F238E27FC236}">
                      <a16:creationId xmlns:a16="http://schemas.microsoft.com/office/drawing/2014/main" id="{F04E5891-A586-FB4C-5D10-0A2752FF21A3}"/>
                    </a:ext>
                  </a:extLst>
                </p:cNvPr>
                <p:cNvPicPr/>
                <p:nvPr/>
              </p:nvPicPr>
              <p:blipFill>
                <a:blip r:embed="rId3"/>
                <a:stretch>
                  <a:fillRect/>
                </a:stretch>
              </p:blipFill>
              <p:spPr>
                <a:xfrm>
                  <a:off x="251396" y="125085"/>
                  <a:ext cx="9972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3BCBF099-D883-5C61-8427-B426C518E089}"/>
                    </a:ext>
                  </a:extLst>
                </p14:cNvPr>
                <p14:cNvContentPartPr/>
                <p14:nvPr/>
              </p14:nvContentPartPr>
              <p14:xfrm>
                <a:off x="312236" y="100965"/>
                <a:ext cx="131040" cy="328680"/>
              </p14:xfrm>
            </p:contentPart>
          </mc:Choice>
          <mc:Fallback xmlns="">
            <p:pic>
              <p:nvPicPr>
                <p:cNvPr id="3" name="Ink 2">
                  <a:extLst>
                    <a:ext uri="{FF2B5EF4-FFF2-40B4-BE49-F238E27FC236}">
                      <a16:creationId xmlns:a16="http://schemas.microsoft.com/office/drawing/2014/main" id="{3BCBF099-D883-5C61-8427-B426C518E089}"/>
                    </a:ext>
                  </a:extLst>
                </p:cNvPr>
                <p:cNvPicPr/>
                <p:nvPr/>
              </p:nvPicPr>
              <p:blipFill>
                <a:blip r:embed="rId5"/>
                <a:stretch>
                  <a:fillRect/>
                </a:stretch>
              </p:blipFill>
              <p:spPr>
                <a:xfrm>
                  <a:off x="303596" y="91965"/>
                  <a:ext cx="14868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F77AD0E-900D-8C2B-D666-2C79D1681B36}"/>
                    </a:ext>
                  </a:extLst>
                </p14:cNvPr>
                <p14:cNvContentPartPr/>
                <p14:nvPr/>
              </p14:nvContentPartPr>
              <p14:xfrm>
                <a:off x="458756" y="106365"/>
                <a:ext cx="1857600" cy="475920"/>
              </p14:xfrm>
            </p:contentPart>
          </mc:Choice>
          <mc:Fallback xmlns="">
            <p:pic>
              <p:nvPicPr>
                <p:cNvPr id="5" name="Ink 4">
                  <a:extLst>
                    <a:ext uri="{FF2B5EF4-FFF2-40B4-BE49-F238E27FC236}">
                      <a16:creationId xmlns:a16="http://schemas.microsoft.com/office/drawing/2014/main" id="{4F77AD0E-900D-8C2B-D666-2C79D1681B36}"/>
                    </a:ext>
                  </a:extLst>
                </p:cNvPr>
                <p:cNvPicPr/>
                <p:nvPr/>
              </p:nvPicPr>
              <p:blipFill>
                <a:blip r:embed="rId7"/>
                <a:stretch>
                  <a:fillRect/>
                </a:stretch>
              </p:blipFill>
              <p:spPr>
                <a:xfrm>
                  <a:off x="450116" y="97725"/>
                  <a:ext cx="1875240" cy="493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D334AD7A-97B0-2BDE-943A-938F3C81451E}"/>
                    </a:ext>
                  </a:extLst>
                </p14:cNvPr>
                <p14:cNvContentPartPr/>
                <p14:nvPr/>
              </p14:nvContentPartPr>
              <p14:xfrm>
                <a:off x="2218076" y="278445"/>
                <a:ext cx="6120" cy="12600"/>
              </p14:xfrm>
            </p:contentPart>
          </mc:Choice>
          <mc:Fallback xmlns="">
            <p:pic>
              <p:nvPicPr>
                <p:cNvPr id="6" name="Ink 5">
                  <a:extLst>
                    <a:ext uri="{FF2B5EF4-FFF2-40B4-BE49-F238E27FC236}">
                      <a16:creationId xmlns:a16="http://schemas.microsoft.com/office/drawing/2014/main" id="{D334AD7A-97B0-2BDE-943A-938F3C81451E}"/>
                    </a:ext>
                  </a:extLst>
                </p:cNvPr>
                <p:cNvPicPr/>
                <p:nvPr/>
              </p:nvPicPr>
              <p:blipFill>
                <a:blip r:embed="rId9"/>
                <a:stretch>
                  <a:fillRect/>
                </a:stretch>
              </p:blipFill>
              <p:spPr>
                <a:xfrm>
                  <a:off x="2209436" y="269445"/>
                  <a:ext cx="237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FD8964A5-493C-9BAC-AB80-1FD72C9595AA}"/>
                    </a:ext>
                  </a:extLst>
                </p14:cNvPr>
                <p14:cNvContentPartPr/>
                <p14:nvPr/>
              </p14:nvContentPartPr>
              <p14:xfrm>
                <a:off x="1904156" y="181245"/>
                <a:ext cx="299520" cy="70560"/>
              </p14:xfrm>
            </p:contentPart>
          </mc:Choice>
          <mc:Fallback xmlns="">
            <p:pic>
              <p:nvPicPr>
                <p:cNvPr id="7" name="Ink 6">
                  <a:extLst>
                    <a:ext uri="{FF2B5EF4-FFF2-40B4-BE49-F238E27FC236}">
                      <a16:creationId xmlns:a16="http://schemas.microsoft.com/office/drawing/2014/main" id="{FD8964A5-493C-9BAC-AB80-1FD72C9595AA}"/>
                    </a:ext>
                  </a:extLst>
                </p:cNvPr>
                <p:cNvPicPr/>
                <p:nvPr/>
              </p:nvPicPr>
              <p:blipFill>
                <a:blip r:embed="rId11"/>
                <a:stretch>
                  <a:fillRect/>
                </a:stretch>
              </p:blipFill>
              <p:spPr>
                <a:xfrm>
                  <a:off x="1895156" y="172245"/>
                  <a:ext cx="3171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A640D36C-A284-DD75-0BF2-053F1077B560}"/>
                    </a:ext>
                  </a:extLst>
                </p14:cNvPr>
                <p14:cNvContentPartPr/>
                <p14:nvPr/>
              </p14:nvContentPartPr>
              <p14:xfrm>
                <a:off x="2498876" y="232725"/>
                <a:ext cx="833760" cy="169560"/>
              </p14:xfrm>
            </p:contentPart>
          </mc:Choice>
          <mc:Fallback xmlns="">
            <p:pic>
              <p:nvPicPr>
                <p:cNvPr id="9" name="Ink 8">
                  <a:extLst>
                    <a:ext uri="{FF2B5EF4-FFF2-40B4-BE49-F238E27FC236}">
                      <a16:creationId xmlns:a16="http://schemas.microsoft.com/office/drawing/2014/main" id="{A640D36C-A284-DD75-0BF2-053F1077B560}"/>
                    </a:ext>
                  </a:extLst>
                </p:cNvPr>
                <p:cNvPicPr/>
                <p:nvPr/>
              </p:nvPicPr>
              <p:blipFill>
                <a:blip r:embed="rId13"/>
                <a:stretch>
                  <a:fillRect/>
                </a:stretch>
              </p:blipFill>
              <p:spPr>
                <a:xfrm>
                  <a:off x="2489876" y="224085"/>
                  <a:ext cx="851400" cy="187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21E9F796-509B-6A1C-0814-84C125A18FF1}"/>
                  </a:ext>
                </a:extLst>
              </p14:cNvPr>
              <p14:cNvContentPartPr/>
              <p14:nvPr/>
            </p14:nvContentPartPr>
            <p14:xfrm>
              <a:off x="1113236" y="630525"/>
              <a:ext cx="534600" cy="311400"/>
            </p14:xfrm>
          </p:contentPart>
        </mc:Choice>
        <mc:Fallback xmlns="">
          <p:pic>
            <p:nvPicPr>
              <p:cNvPr id="11" name="Ink 10">
                <a:extLst>
                  <a:ext uri="{FF2B5EF4-FFF2-40B4-BE49-F238E27FC236}">
                    <a16:creationId xmlns:a16="http://schemas.microsoft.com/office/drawing/2014/main" id="{21E9F796-509B-6A1C-0814-84C125A18FF1}"/>
                  </a:ext>
                </a:extLst>
              </p:cNvPr>
              <p:cNvPicPr/>
              <p:nvPr/>
            </p:nvPicPr>
            <p:blipFill>
              <a:blip r:embed="rId15"/>
              <a:stretch>
                <a:fillRect/>
              </a:stretch>
            </p:blipFill>
            <p:spPr>
              <a:xfrm>
                <a:off x="1104596" y="621885"/>
                <a:ext cx="552240" cy="329040"/>
              </a:xfrm>
              <a:prstGeom prst="rect">
                <a:avLst/>
              </a:prstGeom>
            </p:spPr>
          </p:pic>
        </mc:Fallback>
      </mc:AlternateContent>
      <p:grpSp>
        <p:nvGrpSpPr>
          <p:cNvPr id="15" name="Group 14">
            <a:extLst>
              <a:ext uri="{FF2B5EF4-FFF2-40B4-BE49-F238E27FC236}">
                <a16:creationId xmlns:a16="http://schemas.microsoft.com/office/drawing/2014/main" id="{8DE9612D-4E98-FD5A-6659-14209C92D910}"/>
              </a:ext>
            </a:extLst>
          </p:cNvPr>
          <p:cNvGrpSpPr/>
          <p:nvPr/>
        </p:nvGrpSpPr>
        <p:grpSpPr>
          <a:xfrm>
            <a:off x="1729196" y="617205"/>
            <a:ext cx="2001240" cy="442440"/>
            <a:chOff x="1729196" y="617205"/>
            <a:chExt cx="2001240" cy="442440"/>
          </a:xfrm>
        </p:grpSpPr>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4FA3EC15-1903-C654-2CD5-EBA82293DB47}"/>
                    </a:ext>
                  </a:extLst>
                </p14:cNvPr>
                <p14:cNvContentPartPr/>
                <p14:nvPr/>
              </p14:nvContentPartPr>
              <p14:xfrm>
                <a:off x="1729196" y="662205"/>
                <a:ext cx="1300680" cy="397440"/>
              </p14:xfrm>
            </p:contentPart>
          </mc:Choice>
          <mc:Fallback xmlns="">
            <p:pic>
              <p:nvPicPr>
                <p:cNvPr id="12" name="Ink 11">
                  <a:extLst>
                    <a:ext uri="{FF2B5EF4-FFF2-40B4-BE49-F238E27FC236}">
                      <a16:creationId xmlns:a16="http://schemas.microsoft.com/office/drawing/2014/main" id="{4FA3EC15-1903-C654-2CD5-EBA82293DB47}"/>
                    </a:ext>
                  </a:extLst>
                </p:cNvPr>
                <p:cNvPicPr/>
                <p:nvPr/>
              </p:nvPicPr>
              <p:blipFill>
                <a:blip r:embed="rId17"/>
                <a:stretch>
                  <a:fillRect/>
                </a:stretch>
              </p:blipFill>
              <p:spPr>
                <a:xfrm>
                  <a:off x="1720556" y="653565"/>
                  <a:ext cx="131832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7C5B837D-0A27-9DEC-9422-2975C3E80DB3}"/>
                    </a:ext>
                  </a:extLst>
                </p14:cNvPr>
                <p14:cNvContentPartPr/>
                <p14:nvPr/>
              </p14:nvContentPartPr>
              <p14:xfrm>
                <a:off x="3260636" y="666525"/>
                <a:ext cx="469800" cy="169200"/>
              </p14:xfrm>
            </p:contentPart>
          </mc:Choice>
          <mc:Fallback xmlns="">
            <p:pic>
              <p:nvPicPr>
                <p:cNvPr id="13" name="Ink 12">
                  <a:extLst>
                    <a:ext uri="{FF2B5EF4-FFF2-40B4-BE49-F238E27FC236}">
                      <a16:creationId xmlns:a16="http://schemas.microsoft.com/office/drawing/2014/main" id="{7C5B837D-0A27-9DEC-9422-2975C3E80DB3}"/>
                    </a:ext>
                  </a:extLst>
                </p:cNvPr>
                <p:cNvPicPr/>
                <p:nvPr/>
              </p:nvPicPr>
              <p:blipFill>
                <a:blip r:embed="rId19"/>
                <a:stretch>
                  <a:fillRect/>
                </a:stretch>
              </p:blipFill>
              <p:spPr>
                <a:xfrm>
                  <a:off x="3251996" y="657885"/>
                  <a:ext cx="487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1B348FC3-ACE1-13D8-8703-AB923EF2BD52}"/>
                    </a:ext>
                  </a:extLst>
                </p14:cNvPr>
                <p14:cNvContentPartPr/>
                <p14:nvPr/>
              </p14:nvContentPartPr>
              <p14:xfrm>
                <a:off x="3318236" y="617205"/>
                <a:ext cx="21960" cy="28080"/>
              </p14:xfrm>
            </p:contentPart>
          </mc:Choice>
          <mc:Fallback xmlns="">
            <p:pic>
              <p:nvPicPr>
                <p:cNvPr id="14" name="Ink 13">
                  <a:extLst>
                    <a:ext uri="{FF2B5EF4-FFF2-40B4-BE49-F238E27FC236}">
                      <a16:creationId xmlns:a16="http://schemas.microsoft.com/office/drawing/2014/main" id="{1B348FC3-ACE1-13D8-8703-AB923EF2BD52}"/>
                    </a:ext>
                  </a:extLst>
                </p:cNvPr>
                <p:cNvPicPr/>
                <p:nvPr/>
              </p:nvPicPr>
              <p:blipFill>
                <a:blip r:embed="rId21"/>
                <a:stretch>
                  <a:fillRect/>
                </a:stretch>
              </p:blipFill>
              <p:spPr>
                <a:xfrm>
                  <a:off x="3309236" y="608205"/>
                  <a:ext cx="39600" cy="45720"/>
                </a:xfrm>
                <a:prstGeom prst="rect">
                  <a:avLst/>
                </a:prstGeom>
              </p:spPr>
            </p:pic>
          </mc:Fallback>
        </mc:AlternateContent>
      </p:grpSp>
      <p:grpSp>
        <p:nvGrpSpPr>
          <p:cNvPr id="20" name="Group 19">
            <a:extLst>
              <a:ext uri="{FF2B5EF4-FFF2-40B4-BE49-F238E27FC236}">
                <a16:creationId xmlns:a16="http://schemas.microsoft.com/office/drawing/2014/main" id="{8E60C4C4-CFBF-EFB5-DC96-7078D971E48F}"/>
              </a:ext>
            </a:extLst>
          </p:cNvPr>
          <p:cNvGrpSpPr/>
          <p:nvPr/>
        </p:nvGrpSpPr>
        <p:grpSpPr>
          <a:xfrm>
            <a:off x="3899996" y="437565"/>
            <a:ext cx="1602000" cy="386640"/>
            <a:chOff x="3899996" y="437565"/>
            <a:chExt cx="1602000" cy="386640"/>
          </a:xfrm>
        </p:grpSpPr>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18B95713-E221-869D-535A-6F2030CFBF8F}"/>
                    </a:ext>
                  </a:extLst>
                </p14:cNvPr>
                <p14:cNvContentPartPr/>
                <p14:nvPr/>
              </p14:nvContentPartPr>
              <p14:xfrm>
                <a:off x="3899996" y="437565"/>
                <a:ext cx="1602000" cy="386640"/>
              </p14:xfrm>
            </p:contentPart>
          </mc:Choice>
          <mc:Fallback xmlns="">
            <p:pic>
              <p:nvPicPr>
                <p:cNvPr id="16" name="Ink 15">
                  <a:extLst>
                    <a:ext uri="{FF2B5EF4-FFF2-40B4-BE49-F238E27FC236}">
                      <a16:creationId xmlns:a16="http://schemas.microsoft.com/office/drawing/2014/main" id="{18B95713-E221-869D-535A-6F2030CFBF8F}"/>
                    </a:ext>
                  </a:extLst>
                </p:cNvPr>
                <p:cNvPicPr/>
                <p:nvPr/>
              </p:nvPicPr>
              <p:blipFill>
                <a:blip r:embed="rId23"/>
                <a:stretch>
                  <a:fillRect/>
                </a:stretch>
              </p:blipFill>
              <p:spPr>
                <a:xfrm>
                  <a:off x="3891356" y="428565"/>
                  <a:ext cx="161964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26657288-3A2D-9243-826E-8788C36572A9}"/>
                    </a:ext>
                  </a:extLst>
                </p14:cNvPr>
                <p14:cNvContentPartPr/>
                <p14:nvPr/>
              </p14:nvContentPartPr>
              <p14:xfrm>
                <a:off x="5094836" y="597405"/>
                <a:ext cx="360" cy="360"/>
              </p14:xfrm>
            </p:contentPart>
          </mc:Choice>
          <mc:Fallback xmlns="">
            <p:pic>
              <p:nvPicPr>
                <p:cNvPr id="17" name="Ink 16">
                  <a:extLst>
                    <a:ext uri="{FF2B5EF4-FFF2-40B4-BE49-F238E27FC236}">
                      <a16:creationId xmlns:a16="http://schemas.microsoft.com/office/drawing/2014/main" id="{26657288-3A2D-9243-826E-8788C36572A9}"/>
                    </a:ext>
                  </a:extLst>
                </p:cNvPr>
                <p:cNvPicPr/>
                <p:nvPr/>
              </p:nvPicPr>
              <p:blipFill>
                <a:blip r:embed="rId25"/>
                <a:stretch>
                  <a:fillRect/>
                </a:stretch>
              </p:blipFill>
              <p:spPr>
                <a:xfrm>
                  <a:off x="5085836" y="5887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A373E292-633C-F709-F8B0-91AE0B5E1919}"/>
                    </a:ext>
                  </a:extLst>
                </p14:cNvPr>
                <p14:cNvContentPartPr/>
                <p14:nvPr/>
              </p14:nvContentPartPr>
              <p14:xfrm>
                <a:off x="4802516" y="570765"/>
                <a:ext cx="287640" cy="34560"/>
              </p14:xfrm>
            </p:contentPart>
          </mc:Choice>
          <mc:Fallback xmlns="">
            <p:pic>
              <p:nvPicPr>
                <p:cNvPr id="18" name="Ink 17">
                  <a:extLst>
                    <a:ext uri="{FF2B5EF4-FFF2-40B4-BE49-F238E27FC236}">
                      <a16:creationId xmlns:a16="http://schemas.microsoft.com/office/drawing/2014/main" id="{A373E292-633C-F709-F8B0-91AE0B5E1919}"/>
                    </a:ext>
                  </a:extLst>
                </p:cNvPr>
                <p:cNvPicPr/>
                <p:nvPr/>
              </p:nvPicPr>
              <p:blipFill>
                <a:blip r:embed="rId27"/>
                <a:stretch>
                  <a:fillRect/>
                </a:stretch>
              </p:blipFill>
              <p:spPr>
                <a:xfrm>
                  <a:off x="4793516" y="561765"/>
                  <a:ext cx="3052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5618F0A9-5098-0CE9-3A21-213649F9BFE1}"/>
                    </a:ext>
                  </a:extLst>
                </p14:cNvPr>
                <p14:cNvContentPartPr/>
                <p14:nvPr/>
              </p14:nvContentPartPr>
              <p14:xfrm>
                <a:off x="4280156" y="599925"/>
                <a:ext cx="26640" cy="16920"/>
              </p14:xfrm>
            </p:contentPart>
          </mc:Choice>
          <mc:Fallback xmlns="">
            <p:pic>
              <p:nvPicPr>
                <p:cNvPr id="19" name="Ink 18">
                  <a:extLst>
                    <a:ext uri="{FF2B5EF4-FFF2-40B4-BE49-F238E27FC236}">
                      <a16:creationId xmlns:a16="http://schemas.microsoft.com/office/drawing/2014/main" id="{5618F0A9-5098-0CE9-3A21-213649F9BFE1}"/>
                    </a:ext>
                  </a:extLst>
                </p:cNvPr>
                <p:cNvPicPr/>
                <p:nvPr/>
              </p:nvPicPr>
              <p:blipFill>
                <a:blip r:embed="rId29"/>
                <a:stretch>
                  <a:fillRect/>
                </a:stretch>
              </p:blipFill>
              <p:spPr>
                <a:xfrm>
                  <a:off x="4271156" y="590925"/>
                  <a:ext cx="44280" cy="34560"/>
                </a:xfrm>
                <a:prstGeom prst="rect">
                  <a:avLst/>
                </a:prstGeom>
              </p:spPr>
            </p:pic>
          </mc:Fallback>
        </mc:AlternateContent>
      </p:grpSp>
      <p:grpSp>
        <p:nvGrpSpPr>
          <p:cNvPr id="33" name="Group 32">
            <a:extLst>
              <a:ext uri="{FF2B5EF4-FFF2-40B4-BE49-F238E27FC236}">
                <a16:creationId xmlns:a16="http://schemas.microsoft.com/office/drawing/2014/main" id="{D5E3AE6A-35D3-D4ED-5294-F7CE79769442}"/>
              </a:ext>
            </a:extLst>
          </p:cNvPr>
          <p:cNvGrpSpPr/>
          <p:nvPr/>
        </p:nvGrpSpPr>
        <p:grpSpPr>
          <a:xfrm>
            <a:off x="5720156" y="392925"/>
            <a:ext cx="4632840" cy="558000"/>
            <a:chOff x="5720156" y="392925"/>
            <a:chExt cx="4632840" cy="558000"/>
          </a:xfrm>
        </p:grpSpPr>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E2798399-0B5A-2E9E-6657-5A1D9F4983DF}"/>
                    </a:ext>
                  </a:extLst>
                </p14:cNvPr>
                <p14:cNvContentPartPr/>
                <p14:nvPr/>
              </p14:nvContentPartPr>
              <p14:xfrm>
                <a:off x="5720156" y="657885"/>
                <a:ext cx="322560" cy="129600"/>
              </p14:xfrm>
            </p:contentPart>
          </mc:Choice>
          <mc:Fallback xmlns="">
            <p:pic>
              <p:nvPicPr>
                <p:cNvPr id="21" name="Ink 20">
                  <a:extLst>
                    <a:ext uri="{FF2B5EF4-FFF2-40B4-BE49-F238E27FC236}">
                      <a16:creationId xmlns:a16="http://schemas.microsoft.com/office/drawing/2014/main" id="{E2798399-0B5A-2E9E-6657-5A1D9F4983DF}"/>
                    </a:ext>
                  </a:extLst>
                </p:cNvPr>
                <p:cNvPicPr/>
                <p:nvPr/>
              </p:nvPicPr>
              <p:blipFill>
                <a:blip r:embed="rId31"/>
                <a:stretch>
                  <a:fillRect/>
                </a:stretch>
              </p:blipFill>
              <p:spPr>
                <a:xfrm>
                  <a:off x="5711516" y="648885"/>
                  <a:ext cx="3402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E1895EC4-E3A8-2967-4BE3-E53193FFC573}"/>
                    </a:ext>
                  </a:extLst>
                </p14:cNvPr>
                <p14:cNvContentPartPr/>
                <p14:nvPr/>
              </p14:nvContentPartPr>
              <p14:xfrm>
                <a:off x="5835716" y="536565"/>
                <a:ext cx="32400" cy="360"/>
              </p14:xfrm>
            </p:contentPart>
          </mc:Choice>
          <mc:Fallback xmlns="">
            <p:pic>
              <p:nvPicPr>
                <p:cNvPr id="22" name="Ink 21">
                  <a:extLst>
                    <a:ext uri="{FF2B5EF4-FFF2-40B4-BE49-F238E27FC236}">
                      <a16:creationId xmlns:a16="http://schemas.microsoft.com/office/drawing/2014/main" id="{E1895EC4-E3A8-2967-4BE3-E53193FFC573}"/>
                    </a:ext>
                  </a:extLst>
                </p:cNvPr>
                <p:cNvPicPr/>
                <p:nvPr/>
              </p:nvPicPr>
              <p:blipFill>
                <a:blip r:embed="rId33"/>
                <a:stretch>
                  <a:fillRect/>
                </a:stretch>
              </p:blipFill>
              <p:spPr>
                <a:xfrm>
                  <a:off x="5826716" y="527925"/>
                  <a:ext cx="50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6B5ADFC6-CC0C-CE8A-97FE-7BF7819CA05F}"/>
                    </a:ext>
                  </a:extLst>
                </p14:cNvPr>
                <p14:cNvContentPartPr/>
                <p14:nvPr/>
              </p14:nvContentPartPr>
              <p14:xfrm>
                <a:off x="6243956" y="392925"/>
                <a:ext cx="491760" cy="429840"/>
              </p14:xfrm>
            </p:contentPart>
          </mc:Choice>
          <mc:Fallback xmlns="">
            <p:pic>
              <p:nvPicPr>
                <p:cNvPr id="23" name="Ink 22">
                  <a:extLst>
                    <a:ext uri="{FF2B5EF4-FFF2-40B4-BE49-F238E27FC236}">
                      <a16:creationId xmlns:a16="http://schemas.microsoft.com/office/drawing/2014/main" id="{6B5ADFC6-CC0C-CE8A-97FE-7BF7819CA05F}"/>
                    </a:ext>
                  </a:extLst>
                </p:cNvPr>
                <p:cNvPicPr/>
                <p:nvPr/>
              </p:nvPicPr>
              <p:blipFill>
                <a:blip r:embed="rId35"/>
                <a:stretch>
                  <a:fillRect/>
                </a:stretch>
              </p:blipFill>
              <p:spPr>
                <a:xfrm>
                  <a:off x="6235316" y="383925"/>
                  <a:ext cx="50940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00C48181-4697-AEAD-9845-42F6528F5A42}"/>
                    </a:ext>
                  </a:extLst>
                </p14:cNvPr>
                <p14:cNvContentPartPr/>
                <p14:nvPr/>
              </p14:nvContentPartPr>
              <p14:xfrm>
                <a:off x="6272396" y="547365"/>
                <a:ext cx="312480" cy="42480"/>
              </p14:xfrm>
            </p:contentPart>
          </mc:Choice>
          <mc:Fallback xmlns="">
            <p:pic>
              <p:nvPicPr>
                <p:cNvPr id="24" name="Ink 23">
                  <a:extLst>
                    <a:ext uri="{FF2B5EF4-FFF2-40B4-BE49-F238E27FC236}">
                      <a16:creationId xmlns:a16="http://schemas.microsoft.com/office/drawing/2014/main" id="{00C48181-4697-AEAD-9845-42F6528F5A42}"/>
                    </a:ext>
                  </a:extLst>
                </p:cNvPr>
                <p:cNvPicPr/>
                <p:nvPr/>
              </p:nvPicPr>
              <p:blipFill>
                <a:blip r:embed="rId37"/>
                <a:stretch>
                  <a:fillRect/>
                </a:stretch>
              </p:blipFill>
              <p:spPr>
                <a:xfrm>
                  <a:off x="6263396" y="538725"/>
                  <a:ext cx="3301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77875969-F8FA-76DE-EAD9-5750DA9C642D}"/>
                    </a:ext>
                  </a:extLst>
                </p14:cNvPr>
                <p14:cNvContentPartPr/>
                <p14:nvPr/>
              </p14:nvContentPartPr>
              <p14:xfrm>
                <a:off x="6835076" y="607125"/>
                <a:ext cx="1312560" cy="306360"/>
              </p14:xfrm>
            </p:contentPart>
          </mc:Choice>
          <mc:Fallback xmlns="">
            <p:pic>
              <p:nvPicPr>
                <p:cNvPr id="26" name="Ink 25">
                  <a:extLst>
                    <a:ext uri="{FF2B5EF4-FFF2-40B4-BE49-F238E27FC236}">
                      <a16:creationId xmlns:a16="http://schemas.microsoft.com/office/drawing/2014/main" id="{77875969-F8FA-76DE-EAD9-5750DA9C642D}"/>
                    </a:ext>
                  </a:extLst>
                </p:cNvPr>
                <p:cNvPicPr/>
                <p:nvPr/>
              </p:nvPicPr>
              <p:blipFill>
                <a:blip r:embed="rId39"/>
                <a:stretch>
                  <a:fillRect/>
                </a:stretch>
              </p:blipFill>
              <p:spPr>
                <a:xfrm>
                  <a:off x="6826436" y="598485"/>
                  <a:ext cx="133020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0C471922-6648-89AC-B5B9-F5877085448B}"/>
                    </a:ext>
                  </a:extLst>
                </p14:cNvPr>
                <p14:cNvContentPartPr/>
                <p14:nvPr/>
              </p14:nvContentPartPr>
              <p14:xfrm>
                <a:off x="8374796" y="436845"/>
                <a:ext cx="239760" cy="514080"/>
              </p14:xfrm>
            </p:contentPart>
          </mc:Choice>
          <mc:Fallback xmlns="">
            <p:pic>
              <p:nvPicPr>
                <p:cNvPr id="27" name="Ink 26">
                  <a:extLst>
                    <a:ext uri="{FF2B5EF4-FFF2-40B4-BE49-F238E27FC236}">
                      <a16:creationId xmlns:a16="http://schemas.microsoft.com/office/drawing/2014/main" id="{0C471922-6648-89AC-B5B9-F5877085448B}"/>
                    </a:ext>
                  </a:extLst>
                </p:cNvPr>
                <p:cNvPicPr/>
                <p:nvPr/>
              </p:nvPicPr>
              <p:blipFill>
                <a:blip r:embed="rId41"/>
                <a:stretch>
                  <a:fillRect/>
                </a:stretch>
              </p:blipFill>
              <p:spPr>
                <a:xfrm>
                  <a:off x="8365796" y="428205"/>
                  <a:ext cx="257400" cy="531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D0C77EB0-C954-C8FA-3BAE-029E54D54969}"/>
                    </a:ext>
                  </a:extLst>
                </p14:cNvPr>
                <p14:cNvContentPartPr/>
                <p14:nvPr/>
              </p14:nvContentPartPr>
              <p14:xfrm>
                <a:off x="8919836" y="523965"/>
                <a:ext cx="185040" cy="299160"/>
              </p14:xfrm>
            </p:contentPart>
          </mc:Choice>
          <mc:Fallback xmlns="">
            <p:pic>
              <p:nvPicPr>
                <p:cNvPr id="29" name="Ink 28">
                  <a:extLst>
                    <a:ext uri="{FF2B5EF4-FFF2-40B4-BE49-F238E27FC236}">
                      <a16:creationId xmlns:a16="http://schemas.microsoft.com/office/drawing/2014/main" id="{D0C77EB0-C954-C8FA-3BAE-029E54D54969}"/>
                    </a:ext>
                  </a:extLst>
                </p:cNvPr>
                <p:cNvPicPr/>
                <p:nvPr/>
              </p:nvPicPr>
              <p:blipFill>
                <a:blip r:embed="rId43"/>
                <a:stretch>
                  <a:fillRect/>
                </a:stretch>
              </p:blipFill>
              <p:spPr>
                <a:xfrm>
                  <a:off x="8910836" y="514965"/>
                  <a:ext cx="20268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652CC99C-9957-901C-60FD-1C51C2CC8FD1}"/>
                    </a:ext>
                  </a:extLst>
                </p14:cNvPr>
                <p14:cNvContentPartPr/>
                <p14:nvPr/>
              </p14:nvContentPartPr>
              <p14:xfrm>
                <a:off x="9202076" y="675165"/>
                <a:ext cx="185040" cy="30960"/>
              </p14:xfrm>
            </p:contentPart>
          </mc:Choice>
          <mc:Fallback xmlns="">
            <p:pic>
              <p:nvPicPr>
                <p:cNvPr id="30" name="Ink 29">
                  <a:extLst>
                    <a:ext uri="{FF2B5EF4-FFF2-40B4-BE49-F238E27FC236}">
                      <a16:creationId xmlns:a16="http://schemas.microsoft.com/office/drawing/2014/main" id="{652CC99C-9957-901C-60FD-1C51C2CC8FD1}"/>
                    </a:ext>
                  </a:extLst>
                </p:cNvPr>
                <p:cNvPicPr/>
                <p:nvPr/>
              </p:nvPicPr>
              <p:blipFill>
                <a:blip r:embed="rId45"/>
                <a:stretch>
                  <a:fillRect/>
                </a:stretch>
              </p:blipFill>
              <p:spPr>
                <a:xfrm>
                  <a:off x="9193076" y="666165"/>
                  <a:ext cx="2026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1AB2ECA9-D381-85B8-6344-16485F4F046D}"/>
                    </a:ext>
                  </a:extLst>
                </p14:cNvPr>
                <p14:cNvContentPartPr/>
                <p14:nvPr/>
              </p14:nvContentPartPr>
              <p14:xfrm>
                <a:off x="9393236" y="438645"/>
                <a:ext cx="959760" cy="486000"/>
              </p14:xfrm>
            </p:contentPart>
          </mc:Choice>
          <mc:Fallback xmlns="">
            <p:pic>
              <p:nvPicPr>
                <p:cNvPr id="31" name="Ink 30">
                  <a:extLst>
                    <a:ext uri="{FF2B5EF4-FFF2-40B4-BE49-F238E27FC236}">
                      <a16:creationId xmlns:a16="http://schemas.microsoft.com/office/drawing/2014/main" id="{1AB2ECA9-D381-85B8-6344-16485F4F046D}"/>
                    </a:ext>
                  </a:extLst>
                </p:cNvPr>
                <p:cNvPicPr/>
                <p:nvPr/>
              </p:nvPicPr>
              <p:blipFill>
                <a:blip r:embed="rId47"/>
                <a:stretch>
                  <a:fillRect/>
                </a:stretch>
              </p:blipFill>
              <p:spPr>
                <a:xfrm>
                  <a:off x="9384596" y="429645"/>
                  <a:ext cx="977400" cy="503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BE330AA1-0009-044F-B20E-3BFA1871D8AC}"/>
                    </a:ext>
                  </a:extLst>
                </p14:cNvPr>
                <p14:cNvContentPartPr/>
                <p14:nvPr/>
              </p14:nvContentPartPr>
              <p14:xfrm>
                <a:off x="9734516" y="562845"/>
                <a:ext cx="50400" cy="40320"/>
              </p14:xfrm>
            </p:contentPart>
          </mc:Choice>
          <mc:Fallback xmlns="">
            <p:pic>
              <p:nvPicPr>
                <p:cNvPr id="32" name="Ink 31">
                  <a:extLst>
                    <a:ext uri="{FF2B5EF4-FFF2-40B4-BE49-F238E27FC236}">
                      <a16:creationId xmlns:a16="http://schemas.microsoft.com/office/drawing/2014/main" id="{BE330AA1-0009-044F-B20E-3BFA1871D8AC}"/>
                    </a:ext>
                  </a:extLst>
                </p:cNvPr>
                <p:cNvPicPr/>
                <p:nvPr/>
              </p:nvPicPr>
              <p:blipFill>
                <a:blip r:embed="rId49"/>
                <a:stretch>
                  <a:fillRect/>
                </a:stretch>
              </p:blipFill>
              <p:spPr>
                <a:xfrm>
                  <a:off x="9725516" y="554205"/>
                  <a:ext cx="68040" cy="57960"/>
                </a:xfrm>
                <a:prstGeom prst="rect">
                  <a:avLst/>
                </a:prstGeom>
              </p:spPr>
            </p:pic>
          </mc:Fallback>
        </mc:AlternateContent>
      </p:grpSp>
      <p:grpSp>
        <p:nvGrpSpPr>
          <p:cNvPr id="55" name="Group 54">
            <a:extLst>
              <a:ext uri="{FF2B5EF4-FFF2-40B4-BE49-F238E27FC236}">
                <a16:creationId xmlns:a16="http://schemas.microsoft.com/office/drawing/2014/main" id="{F2130963-979E-CD76-DEDE-D162773D4D30}"/>
              </a:ext>
            </a:extLst>
          </p:cNvPr>
          <p:cNvGrpSpPr/>
          <p:nvPr/>
        </p:nvGrpSpPr>
        <p:grpSpPr>
          <a:xfrm>
            <a:off x="1121876" y="1182405"/>
            <a:ext cx="3180600" cy="1200600"/>
            <a:chOff x="1121876" y="1182405"/>
            <a:chExt cx="3180600" cy="1200600"/>
          </a:xfrm>
        </p:grpSpPr>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D55DC3C6-59E7-AE31-2477-AAE5E7C318D4}"/>
                    </a:ext>
                  </a:extLst>
                </p14:cNvPr>
                <p14:cNvContentPartPr/>
                <p14:nvPr/>
              </p14:nvContentPartPr>
              <p14:xfrm>
                <a:off x="1194596" y="1384005"/>
                <a:ext cx="64080" cy="224640"/>
              </p14:xfrm>
            </p:contentPart>
          </mc:Choice>
          <mc:Fallback xmlns="">
            <p:pic>
              <p:nvPicPr>
                <p:cNvPr id="34" name="Ink 33">
                  <a:extLst>
                    <a:ext uri="{FF2B5EF4-FFF2-40B4-BE49-F238E27FC236}">
                      <a16:creationId xmlns:a16="http://schemas.microsoft.com/office/drawing/2014/main" id="{D55DC3C6-59E7-AE31-2477-AAE5E7C318D4}"/>
                    </a:ext>
                  </a:extLst>
                </p:cNvPr>
                <p:cNvPicPr/>
                <p:nvPr/>
              </p:nvPicPr>
              <p:blipFill>
                <a:blip r:embed="rId51"/>
                <a:stretch>
                  <a:fillRect/>
                </a:stretch>
              </p:blipFill>
              <p:spPr>
                <a:xfrm>
                  <a:off x="1185596" y="1375365"/>
                  <a:ext cx="817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28AD72F0-5015-D0A1-5331-71583F3A510F}"/>
                    </a:ext>
                  </a:extLst>
                </p14:cNvPr>
                <p14:cNvContentPartPr/>
                <p14:nvPr/>
              </p14:nvContentPartPr>
              <p14:xfrm>
                <a:off x="1121876" y="1352325"/>
                <a:ext cx="279000" cy="56880"/>
              </p14:xfrm>
            </p:contentPart>
          </mc:Choice>
          <mc:Fallback xmlns="">
            <p:pic>
              <p:nvPicPr>
                <p:cNvPr id="35" name="Ink 34">
                  <a:extLst>
                    <a:ext uri="{FF2B5EF4-FFF2-40B4-BE49-F238E27FC236}">
                      <a16:creationId xmlns:a16="http://schemas.microsoft.com/office/drawing/2014/main" id="{28AD72F0-5015-D0A1-5331-71583F3A510F}"/>
                    </a:ext>
                  </a:extLst>
                </p:cNvPr>
                <p:cNvPicPr/>
                <p:nvPr/>
              </p:nvPicPr>
              <p:blipFill>
                <a:blip r:embed="rId53"/>
                <a:stretch>
                  <a:fillRect/>
                </a:stretch>
              </p:blipFill>
              <p:spPr>
                <a:xfrm>
                  <a:off x="1113236" y="1343685"/>
                  <a:ext cx="2966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A724ABC1-B8C9-7A17-E451-0800B4A0EC02}"/>
                    </a:ext>
                  </a:extLst>
                </p14:cNvPr>
                <p14:cNvContentPartPr/>
                <p14:nvPr/>
              </p14:nvContentPartPr>
              <p14:xfrm>
                <a:off x="1283156" y="1511805"/>
                <a:ext cx="356760" cy="127800"/>
              </p14:xfrm>
            </p:contentPart>
          </mc:Choice>
          <mc:Fallback xmlns="">
            <p:pic>
              <p:nvPicPr>
                <p:cNvPr id="36" name="Ink 35">
                  <a:extLst>
                    <a:ext uri="{FF2B5EF4-FFF2-40B4-BE49-F238E27FC236}">
                      <a16:creationId xmlns:a16="http://schemas.microsoft.com/office/drawing/2014/main" id="{A724ABC1-B8C9-7A17-E451-0800B4A0EC02}"/>
                    </a:ext>
                  </a:extLst>
                </p:cNvPr>
                <p:cNvPicPr/>
                <p:nvPr/>
              </p:nvPicPr>
              <p:blipFill>
                <a:blip r:embed="rId55"/>
                <a:stretch>
                  <a:fillRect/>
                </a:stretch>
              </p:blipFill>
              <p:spPr>
                <a:xfrm>
                  <a:off x="1274156" y="1503165"/>
                  <a:ext cx="3744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Ink 37">
                  <a:extLst>
                    <a:ext uri="{FF2B5EF4-FFF2-40B4-BE49-F238E27FC236}">
                      <a16:creationId xmlns:a16="http://schemas.microsoft.com/office/drawing/2014/main" id="{7E45BD26-9015-107D-13E7-305751B2BC08}"/>
                    </a:ext>
                  </a:extLst>
                </p14:cNvPr>
                <p14:cNvContentPartPr/>
                <p14:nvPr/>
              </p14:nvContentPartPr>
              <p14:xfrm>
                <a:off x="1797596" y="1286805"/>
                <a:ext cx="727920" cy="475200"/>
              </p14:xfrm>
            </p:contentPart>
          </mc:Choice>
          <mc:Fallback xmlns="">
            <p:pic>
              <p:nvPicPr>
                <p:cNvPr id="38" name="Ink 37">
                  <a:extLst>
                    <a:ext uri="{FF2B5EF4-FFF2-40B4-BE49-F238E27FC236}">
                      <a16:creationId xmlns:a16="http://schemas.microsoft.com/office/drawing/2014/main" id="{7E45BD26-9015-107D-13E7-305751B2BC08}"/>
                    </a:ext>
                  </a:extLst>
                </p:cNvPr>
                <p:cNvPicPr/>
                <p:nvPr/>
              </p:nvPicPr>
              <p:blipFill>
                <a:blip r:embed="rId57"/>
                <a:stretch>
                  <a:fillRect/>
                </a:stretch>
              </p:blipFill>
              <p:spPr>
                <a:xfrm>
                  <a:off x="1788596" y="1277805"/>
                  <a:ext cx="74556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Ink 38">
                  <a:extLst>
                    <a:ext uri="{FF2B5EF4-FFF2-40B4-BE49-F238E27FC236}">
                      <a16:creationId xmlns:a16="http://schemas.microsoft.com/office/drawing/2014/main" id="{0E59E03D-E9CA-C274-DF07-36C87B855375}"/>
                    </a:ext>
                  </a:extLst>
                </p14:cNvPr>
                <p14:cNvContentPartPr/>
                <p14:nvPr/>
              </p14:nvContentPartPr>
              <p14:xfrm>
                <a:off x="1740716" y="1336845"/>
                <a:ext cx="357480" cy="51120"/>
              </p14:xfrm>
            </p:contentPart>
          </mc:Choice>
          <mc:Fallback xmlns="">
            <p:pic>
              <p:nvPicPr>
                <p:cNvPr id="39" name="Ink 38">
                  <a:extLst>
                    <a:ext uri="{FF2B5EF4-FFF2-40B4-BE49-F238E27FC236}">
                      <a16:creationId xmlns:a16="http://schemas.microsoft.com/office/drawing/2014/main" id="{0E59E03D-E9CA-C274-DF07-36C87B855375}"/>
                    </a:ext>
                  </a:extLst>
                </p:cNvPr>
                <p:cNvPicPr/>
                <p:nvPr/>
              </p:nvPicPr>
              <p:blipFill>
                <a:blip r:embed="rId59"/>
                <a:stretch>
                  <a:fillRect/>
                </a:stretch>
              </p:blipFill>
              <p:spPr>
                <a:xfrm>
                  <a:off x="1732076" y="1328205"/>
                  <a:ext cx="3751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 40">
                  <a:extLst>
                    <a:ext uri="{FF2B5EF4-FFF2-40B4-BE49-F238E27FC236}">
                      <a16:creationId xmlns:a16="http://schemas.microsoft.com/office/drawing/2014/main" id="{DF04F7D3-4DC9-E41D-FF48-57A31B549B1A}"/>
                    </a:ext>
                  </a:extLst>
                </p14:cNvPr>
                <p14:cNvContentPartPr/>
                <p14:nvPr/>
              </p14:nvContentPartPr>
              <p14:xfrm>
                <a:off x="2765276" y="1279605"/>
                <a:ext cx="334440" cy="464760"/>
              </p14:xfrm>
            </p:contentPart>
          </mc:Choice>
          <mc:Fallback xmlns="">
            <p:pic>
              <p:nvPicPr>
                <p:cNvPr id="41" name="Ink 40">
                  <a:extLst>
                    <a:ext uri="{FF2B5EF4-FFF2-40B4-BE49-F238E27FC236}">
                      <a16:creationId xmlns:a16="http://schemas.microsoft.com/office/drawing/2014/main" id="{DF04F7D3-4DC9-E41D-FF48-57A31B549B1A}"/>
                    </a:ext>
                  </a:extLst>
                </p:cNvPr>
                <p:cNvPicPr/>
                <p:nvPr/>
              </p:nvPicPr>
              <p:blipFill>
                <a:blip r:embed="rId61"/>
                <a:stretch>
                  <a:fillRect/>
                </a:stretch>
              </p:blipFill>
              <p:spPr>
                <a:xfrm>
                  <a:off x="2756276" y="1270605"/>
                  <a:ext cx="35208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Ink 43">
                  <a:extLst>
                    <a:ext uri="{FF2B5EF4-FFF2-40B4-BE49-F238E27FC236}">
                      <a16:creationId xmlns:a16="http://schemas.microsoft.com/office/drawing/2014/main" id="{2C3FDB39-355A-4263-940D-956741486752}"/>
                    </a:ext>
                  </a:extLst>
                </p14:cNvPr>
                <p14:cNvContentPartPr/>
                <p14:nvPr/>
              </p14:nvContentPartPr>
              <p14:xfrm>
                <a:off x="3268916" y="1182405"/>
                <a:ext cx="1033560" cy="411120"/>
              </p14:xfrm>
            </p:contentPart>
          </mc:Choice>
          <mc:Fallback xmlns="">
            <p:pic>
              <p:nvPicPr>
                <p:cNvPr id="44" name="Ink 43">
                  <a:extLst>
                    <a:ext uri="{FF2B5EF4-FFF2-40B4-BE49-F238E27FC236}">
                      <a16:creationId xmlns:a16="http://schemas.microsoft.com/office/drawing/2014/main" id="{2C3FDB39-355A-4263-940D-956741486752}"/>
                    </a:ext>
                  </a:extLst>
                </p:cNvPr>
                <p:cNvPicPr/>
                <p:nvPr/>
              </p:nvPicPr>
              <p:blipFill>
                <a:blip r:embed="rId63"/>
                <a:stretch>
                  <a:fillRect/>
                </a:stretch>
              </p:blipFill>
              <p:spPr>
                <a:xfrm>
                  <a:off x="3259916" y="1173405"/>
                  <a:ext cx="105120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Ink 44">
                  <a:extLst>
                    <a:ext uri="{FF2B5EF4-FFF2-40B4-BE49-F238E27FC236}">
                      <a16:creationId xmlns:a16="http://schemas.microsoft.com/office/drawing/2014/main" id="{5DC894EF-210F-1389-FA6F-7803372D4421}"/>
                    </a:ext>
                  </a:extLst>
                </p14:cNvPr>
                <p14:cNvContentPartPr/>
                <p14:nvPr/>
              </p14:nvContentPartPr>
              <p14:xfrm>
                <a:off x="1959596" y="1974405"/>
                <a:ext cx="53280" cy="231120"/>
              </p14:xfrm>
            </p:contentPart>
          </mc:Choice>
          <mc:Fallback xmlns="">
            <p:pic>
              <p:nvPicPr>
                <p:cNvPr id="45" name="Ink 44">
                  <a:extLst>
                    <a:ext uri="{FF2B5EF4-FFF2-40B4-BE49-F238E27FC236}">
                      <a16:creationId xmlns:a16="http://schemas.microsoft.com/office/drawing/2014/main" id="{5DC894EF-210F-1389-FA6F-7803372D4421}"/>
                    </a:ext>
                  </a:extLst>
                </p:cNvPr>
                <p:cNvPicPr/>
                <p:nvPr/>
              </p:nvPicPr>
              <p:blipFill>
                <a:blip r:embed="rId65"/>
                <a:stretch>
                  <a:fillRect/>
                </a:stretch>
              </p:blipFill>
              <p:spPr>
                <a:xfrm>
                  <a:off x="1950956" y="1965765"/>
                  <a:ext cx="709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6" name="Ink 45">
                  <a:extLst>
                    <a:ext uri="{FF2B5EF4-FFF2-40B4-BE49-F238E27FC236}">
                      <a16:creationId xmlns:a16="http://schemas.microsoft.com/office/drawing/2014/main" id="{1DD7D55C-9958-FE98-8338-6D4C05BD2099}"/>
                    </a:ext>
                  </a:extLst>
                </p14:cNvPr>
                <p14:cNvContentPartPr/>
                <p14:nvPr/>
              </p14:nvContentPartPr>
              <p14:xfrm>
                <a:off x="1987676" y="1885485"/>
                <a:ext cx="160200" cy="414360"/>
              </p14:xfrm>
            </p:contentPart>
          </mc:Choice>
          <mc:Fallback xmlns="">
            <p:pic>
              <p:nvPicPr>
                <p:cNvPr id="46" name="Ink 45">
                  <a:extLst>
                    <a:ext uri="{FF2B5EF4-FFF2-40B4-BE49-F238E27FC236}">
                      <a16:creationId xmlns:a16="http://schemas.microsoft.com/office/drawing/2014/main" id="{1DD7D55C-9958-FE98-8338-6D4C05BD2099}"/>
                    </a:ext>
                  </a:extLst>
                </p:cNvPr>
                <p:cNvPicPr/>
                <p:nvPr/>
              </p:nvPicPr>
              <p:blipFill>
                <a:blip r:embed="rId67"/>
                <a:stretch>
                  <a:fillRect/>
                </a:stretch>
              </p:blipFill>
              <p:spPr>
                <a:xfrm>
                  <a:off x="1978676" y="1876485"/>
                  <a:ext cx="17784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Ink 47">
                  <a:extLst>
                    <a:ext uri="{FF2B5EF4-FFF2-40B4-BE49-F238E27FC236}">
                      <a16:creationId xmlns:a16="http://schemas.microsoft.com/office/drawing/2014/main" id="{6EA7DD3A-C11A-D7F0-8021-7FF2F34C053E}"/>
                    </a:ext>
                  </a:extLst>
                </p14:cNvPr>
                <p14:cNvContentPartPr/>
                <p14:nvPr/>
              </p14:nvContentPartPr>
              <p14:xfrm>
                <a:off x="2458916" y="1955685"/>
                <a:ext cx="150480" cy="309960"/>
              </p14:xfrm>
            </p:contentPart>
          </mc:Choice>
          <mc:Fallback xmlns="">
            <p:pic>
              <p:nvPicPr>
                <p:cNvPr id="48" name="Ink 47">
                  <a:extLst>
                    <a:ext uri="{FF2B5EF4-FFF2-40B4-BE49-F238E27FC236}">
                      <a16:creationId xmlns:a16="http://schemas.microsoft.com/office/drawing/2014/main" id="{6EA7DD3A-C11A-D7F0-8021-7FF2F34C053E}"/>
                    </a:ext>
                  </a:extLst>
                </p:cNvPr>
                <p:cNvPicPr/>
                <p:nvPr/>
              </p:nvPicPr>
              <p:blipFill>
                <a:blip r:embed="rId69"/>
                <a:stretch>
                  <a:fillRect/>
                </a:stretch>
              </p:blipFill>
              <p:spPr>
                <a:xfrm>
                  <a:off x="2449916" y="1947045"/>
                  <a:ext cx="16812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Ink 48">
                  <a:extLst>
                    <a:ext uri="{FF2B5EF4-FFF2-40B4-BE49-F238E27FC236}">
                      <a16:creationId xmlns:a16="http://schemas.microsoft.com/office/drawing/2014/main" id="{BFB99DD2-0B99-5383-374D-0E85B7E567E9}"/>
                    </a:ext>
                  </a:extLst>
                </p14:cNvPr>
                <p14:cNvContentPartPr/>
                <p14:nvPr/>
              </p14:nvContentPartPr>
              <p14:xfrm>
                <a:off x="2375036" y="1880805"/>
                <a:ext cx="209880" cy="55440"/>
              </p14:xfrm>
            </p:contentPart>
          </mc:Choice>
          <mc:Fallback xmlns="">
            <p:pic>
              <p:nvPicPr>
                <p:cNvPr id="49" name="Ink 48">
                  <a:extLst>
                    <a:ext uri="{FF2B5EF4-FFF2-40B4-BE49-F238E27FC236}">
                      <a16:creationId xmlns:a16="http://schemas.microsoft.com/office/drawing/2014/main" id="{BFB99DD2-0B99-5383-374D-0E85B7E567E9}"/>
                    </a:ext>
                  </a:extLst>
                </p:cNvPr>
                <p:cNvPicPr/>
                <p:nvPr/>
              </p:nvPicPr>
              <p:blipFill>
                <a:blip r:embed="rId71"/>
                <a:stretch>
                  <a:fillRect/>
                </a:stretch>
              </p:blipFill>
              <p:spPr>
                <a:xfrm>
                  <a:off x="2366036" y="1872165"/>
                  <a:ext cx="2275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 name="Ink 49">
                  <a:extLst>
                    <a:ext uri="{FF2B5EF4-FFF2-40B4-BE49-F238E27FC236}">
                      <a16:creationId xmlns:a16="http://schemas.microsoft.com/office/drawing/2014/main" id="{76BA63C6-A9F3-CD53-8DD2-BA78F4A765B0}"/>
                    </a:ext>
                  </a:extLst>
                </p14:cNvPr>
                <p14:cNvContentPartPr/>
                <p14:nvPr/>
              </p14:nvContentPartPr>
              <p14:xfrm>
                <a:off x="2801996" y="1843365"/>
                <a:ext cx="45000" cy="510120"/>
              </p14:xfrm>
            </p:contentPart>
          </mc:Choice>
          <mc:Fallback xmlns="">
            <p:pic>
              <p:nvPicPr>
                <p:cNvPr id="50" name="Ink 49">
                  <a:extLst>
                    <a:ext uri="{FF2B5EF4-FFF2-40B4-BE49-F238E27FC236}">
                      <a16:creationId xmlns:a16="http://schemas.microsoft.com/office/drawing/2014/main" id="{76BA63C6-A9F3-CD53-8DD2-BA78F4A765B0}"/>
                    </a:ext>
                  </a:extLst>
                </p:cNvPr>
                <p:cNvPicPr/>
                <p:nvPr/>
              </p:nvPicPr>
              <p:blipFill>
                <a:blip r:embed="rId73"/>
                <a:stretch>
                  <a:fillRect/>
                </a:stretch>
              </p:blipFill>
              <p:spPr>
                <a:xfrm>
                  <a:off x="2793356" y="1834365"/>
                  <a:ext cx="6264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 name="Ink 50">
                  <a:extLst>
                    <a:ext uri="{FF2B5EF4-FFF2-40B4-BE49-F238E27FC236}">
                      <a16:creationId xmlns:a16="http://schemas.microsoft.com/office/drawing/2014/main" id="{983EC86D-51D1-09D8-3CF8-D6010CA55806}"/>
                    </a:ext>
                  </a:extLst>
                </p14:cNvPr>
                <p14:cNvContentPartPr/>
                <p14:nvPr/>
              </p14:nvContentPartPr>
              <p14:xfrm>
                <a:off x="2886236" y="1887645"/>
                <a:ext cx="45000" cy="495360"/>
              </p14:xfrm>
            </p:contentPart>
          </mc:Choice>
          <mc:Fallback xmlns="">
            <p:pic>
              <p:nvPicPr>
                <p:cNvPr id="51" name="Ink 50">
                  <a:extLst>
                    <a:ext uri="{FF2B5EF4-FFF2-40B4-BE49-F238E27FC236}">
                      <a16:creationId xmlns:a16="http://schemas.microsoft.com/office/drawing/2014/main" id="{983EC86D-51D1-09D8-3CF8-D6010CA55806}"/>
                    </a:ext>
                  </a:extLst>
                </p:cNvPr>
                <p:cNvPicPr/>
                <p:nvPr/>
              </p:nvPicPr>
              <p:blipFill>
                <a:blip r:embed="rId75"/>
                <a:stretch>
                  <a:fillRect/>
                </a:stretch>
              </p:blipFill>
              <p:spPr>
                <a:xfrm>
                  <a:off x="2877596" y="1878645"/>
                  <a:ext cx="62640"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Ink 51">
                  <a:extLst>
                    <a:ext uri="{FF2B5EF4-FFF2-40B4-BE49-F238E27FC236}">
                      <a16:creationId xmlns:a16="http://schemas.microsoft.com/office/drawing/2014/main" id="{C42920E2-84F4-E1BD-473F-BE379E8307B5}"/>
                    </a:ext>
                  </a:extLst>
                </p14:cNvPr>
                <p14:cNvContentPartPr/>
                <p14:nvPr/>
              </p14:nvContentPartPr>
              <p14:xfrm>
                <a:off x="3089996" y="1947045"/>
                <a:ext cx="212760" cy="295920"/>
              </p14:xfrm>
            </p:contentPart>
          </mc:Choice>
          <mc:Fallback xmlns="">
            <p:pic>
              <p:nvPicPr>
                <p:cNvPr id="52" name="Ink 51">
                  <a:extLst>
                    <a:ext uri="{FF2B5EF4-FFF2-40B4-BE49-F238E27FC236}">
                      <a16:creationId xmlns:a16="http://schemas.microsoft.com/office/drawing/2014/main" id="{C42920E2-84F4-E1BD-473F-BE379E8307B5}"/>
                    </a:ext>
                  </a:extLst>
                </p:cNvPr>
                <p:cNvPicPr/>
                <p:nvPr/>
              </p:nvPicPr>
              <p:blipFill>
                <a:blip r:embed="rId77"/>
                <a:stretch>
                  <a:fillRect/>
                </a:stretch>
              </p:blipFill>
              <p:spPr>
                <a:xfrm>
                  <a:off x="3080996" y="1938045"/>
                  <a:ext cx="23040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Ink 52">
                  <a:extLst>
                    <a:ext uri="{FF2B5EF4-FFF2-40B4-BE49-F238E27FC236}">
                      <a16:creationId xmlns:a16="http://schemas.microsoft.com/office/drawing/2014/main" id="{2FA0BD4C-F557-8758-72EA-4F9A6431B67C}"/>
                    </a:ext>
                  </a:extLst>
                </p14:cNvPr>
                <p14:cNvContentPartPr/>
                <p14:nvPr/>
              </p14:nvContentPartPr>
              <p14:xfrm>
                <a:off x="3360716" y="2154765"/>
                <a:ext cx="118080" cy="109440"/>
              </p14:xfrm>
            </p:contentPart>
          </mc:Choice>
          <mc:Fallback xmlns="">
            <p:pic>
              <p:nvPicPr>
                <p:cNvPr id="53" name="Ink 52">
                  <a:extLst>
                    <a:ext uri="{FF2B5EF4-FFF2-40B4-BE49-F238E27FC236}">
                      <a16:creationId xmlns:a16="http://schemas.microsoft.com/office/drawing/2014/main" id="{2FA0BD4C-F557-8758-72EA-4F9A6431B67C}"/>
                    </a:ext>
                  </a:extLst>
                </p:cNvPr>
                <p:cNvPicPr/>
                <p:nvPr/>
              </p:nvPicPr>
              <p:blipFill>
                <a:blip r:embed="rId79"/>
                <a:stretch>
                  <a:fillRect/>
                </a:stretch>
              </p:blipFill>
              <p:spPr>
                <a:xfrm>
                  <a:off x="3351716" y="2145765"/>
                  <a:ext cx="135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Ink 53">
                  <a:extLst>
                    <a:ext uri="{FF2B5EF4-FFF2-40B4-BE49-F238E27FC236}">
                      <a16:creationId xmlns:a16="http://schemas.microsoft.com/office/drawing/2014/main" id="{F8F37D16-DC17-4450-DDBC-071BD1793526}"/>
                    </a:ext>
                  </a:extLst>
                </p14:cNvPr>
                <p14:cNvContentPartPr/>
                <p14:nvPr/>
              </p14:nvContentPartPr>
              <p14:xfrm>
                <a:off x="3057596" y="1855965"/>
                <a:ext cx="198720" cy="10800"/>
              </p14:xfrm>
            </p:contentPart>
          </mc:Choice>
          <mc:Fallback xmlns="">
            <p:pic>
              <p:nvPicPr>
                <p:cNvPr id="54" name="Ink 53">
                  <a:extLst>
                    <a:ext uri="{FF2B5EF4-FFF2-40B4-BE49-F238E27FC236}">
                      <a16:creationId xmlns:a16="http://schemas.microsoft.com/office/drawing/2014/main" id="{F8F37D16-DC17-4450-DDBC-071BD1793526}"/>
                    </a:ext>
                  </a:extLst>
                </p:cNvPr>
                <p:cNvPicPr/>
                <p:nvPr/>
              </p:nvPicPr>
              <p:blipFill>
                <a:blip r:embed="rId81"/>
                <a:stretch>
                  <a:fillRect/>
                </a:stretch>
              </p:blipFill>
              <p:spPr>
                <a:xfrm>
                  <a:off x="3048956" y="1847325"/>
                  <a:ext cx="216360" cy="28440"/>
                </a:xfrm>
                <a:prstGeom prst="rect">
                  <a:avLst/>
                </a:prstGeom>
              </p:spPr>
            </p:pic>
          </mc:Fallback>
        </mc:AlternateContent>
      </p:grpSp>
      <p:grpSp>
        <p:nvGrpSpPr>
          <p:cNvPr id="63" name="Group 62">
            <a:extLst>
              <a:ext uri="{FF2B5EF4-FFF2-40B4-BE49-F238E27FC236}">
                <a16:creationId xmlns:a16="http://schemas.microsoft.com/office/drawing/2014/main" id="{EBBF2EC3-329B-1844-A8BA-A9749B354D1B}"/>
              </a:ext>
            </a:extLst>
          </p:cNvPr>
          <p:cNvGrpSpPr/>
          <p:nvPr/>
        </p:nvGrpSpPr>
        <p:grpSpPr>
          <a:xfrm>
            <a:off x="5030756" y="1729965"/>
            <a:ext cx="1594800" cy="590400"/>
            <a:chOff x="5030756" y="1729965"/>
            <a:chExt cx="1594800" cy="590400"/>
          </a:xfrm>
        </p:grpSpPr>
        <mc:AlternateContent xmlns:mc="http://schemas.openxmlformats.org/markup-compatibility/2006" xmlns:p14="http://schemas.microsoft.com/office/powerpoint/2010/main">
          <mc:Choice Requires="p14">
            <p:contentPart p14:bwMode="auto" r:id="rId82">
              <p14:nvContentPartPr>
                <p14:cNvPr id="57" name="Ink 56">
                  <a:extLst>
                    <a:ext uri="{FF2B5EF4-FFF2-40B4-BE49-F238E27FC236}">
                      <a16:creationId xmlns:a16="http://schemas.microsoft.com/office/drawing/2014/main" id="{1F3DA8E9-4E82-A4C7-30BE-9011BA124196}"/>
                    </a:ext>
                  </a:extLst>
                </p14:cNvPr>
                <p14:cNvContentPartPr/>
                <p14:nvPr/>
              </p14:nvContentPartPr>
              <p14:xfrm>
                <a:off x="5241356" y="1889085"/>
                <a:ext cx="360" cy="360"/>
              </p14:xfrm>
            </p:contentPart>
          </mc:Choice>
          <mc:Fallback xmlns="">
            <p:pic>
              <p:nvPicPr>
                <p:cNvPr id="57" name="Ink 56">
                  <a:extLst>
                    <a:ext uri="{FF2B5EF4-FFF2-40B4-BE49-F238E27FC236}">
                      <a16:creationId xmlns:a16="http://schemas.microsoft.com/office/drawing/2014/main" id="{1F3DA8E9-4E82-A4C7-30BE-9011BA124196}"/>
                    </a:ext>
                  </a:extLst>
                </p:cNvPr>
                <p:cNvPicPr/>
                <p:nvPr/>
              </p:nvPicPr>
              <p:blipFill>
                <a:blip r:embed="rId83"/>
                <a:stretch>
                  <a:fillRect/>
                </a:stretch>
              </p:blipFill>
              <p:spPr>
                <a:xfrm>
                  <a:off x="5232716" y="18800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8" name="Ink 57">
                  <a:extLst>
                    <a:ext uri="{FF2B5EF4-FFF2-40B4-BE49-F238E27FC236}">
                      <a16:creationId xmlns:a16="http://schemas.microsoft.com/office/drawing/2014/main" id="{8F98CE2C-C358-DE2A-4A8D-081AAA2CFF57}"/>
                    </a:ext>
                  </a:extLst>
                </p14:cNvPr>
                <p14:cNvContentPartPr/>
                <p14:nvPr/>
              </p14:nvContentPartPr>
              <p14:xfrm>
                <a:off x="5252156" y="1874325"/>
                <a:ext cx="360" cy="360"/>
              </p14:xfrm>
            </p:contentPart>
          </mc:Choice>
          <mc:Fallback xmlns="">
            <p:pic>
              <p:nvPicPr>
                <p:cNvPr id="58" name="Ink 57">
                  <a:extLst>
                    <a:ext uri="{FF2B5EF4-FFF2-40B4-BE49-F238E27FC236}">
                      <a16:creationId xmlns:a16="http://schemas.microsoft.com/office/drawing/2014/main" id="{8F98CE2C-C358-DE2A-4A8D-081AAA2CFF57}"/>
                    </a:ext>
                  </a:extLst>
                </p:cNvPr>
                <p:cNvPicPr/>
                <p:nvPr/>
              </p:nvPicPr>
              <p:blipFill>
                <a:blip r:embed="rId83"/>
                <a:stretch>
                  <a:fillRect/>
                </a:stretch>
              </p:blipFill>
              <p:spPr>
                <a:xfrm>
                  <a:off x="5243516" y="18656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9" name="Ink 58">
                  <a:extLst>
                    <a:ext uri="{FF2B5EF4-FFF2-40B4-BE49-F238E27FC236}">
                      <a16:creationId xmlns:a16="http://schemas.microsoft.com/office/drawing/2014/main" id="{ED3F0969-DAAD-AC18-DB64-80C0F7195C91}"/>
                    </a:ext>
                  </a:extLst>
                </p14:cNvPr>
                <p14:cNvContentPartPr/>
                <p14:nvPr/>
              </p14:nvContentPartPr>
              <p14:xfrm>
                <a:off x="5258636" y="1872885"/>
                <a:ext cx="360" cy="360"/>
              </p14:xfrm>
            </p:contentPart>
          </mc:Choice>
          <mc:Fallback xmlns="">
            <p:pic>
              <p:nvPicPr>
                <p:cNvPr id="59" name="Ink 58">
                  <a:extLst>
                    <a:ext uri="{FF2B5EF4-FFF2-40B4-BE49-F238E27FC236}">
                      <a16:creationId xmlns:a16="http://schemas.microsoft.com/office/drawing/2014/main" id="{ED3F0969-DAAD-AC18-DB64-80C0F7195C91}"/>
                    </a:ext>
                  </a:extLst>
                </p:cNvPr>
                <p:cNvPicPr/>
                <p:nvPr/>
              </p:nvPicPr>
              <p:blipFill>
                <a:blip r:embed="rId83"/>
                <a:stretch>
                  <a:fillRect/>
                </a:stretch>
              </p:blipFill>
              <p:spPr>
                <a:xfrm>
                  <a:off x="5249996" y="1864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1" name="Ink 60">
                  <a:extLst>
                    <a:ext uri="{FF2B5EF4-FFF2-40B4-BE49-F238E27FC236}">
                      <a16:creationId xmlns:a16="http://schemas.microsoft.com/office/drawing/2014/main" id="{61135671-6790-9819-6576-0ABAEBB8663D}"/>
                    </a:ext>
                  </a:extLst>
                </p14:cNvPr>
                <p14:cNvContentPartPr/>
                <p14:nvPr/>
              </p14:nvContentPartPr>
              <p14:xfrm>
                <a:off x="5030756" y="1808085"/>
                <a:ext cx="1594800" cy="512280"/>
              </p14:xfrm>
            </p:contentPart>
          </mc:Choice>
          <mc:Fallback xmlns="">
            <p:pic>
              <p:nvPicPr>
                <p:cNvPr id="61" name="Ink 60">
                  <a:extLst>
                    <a:ext uri="{FF2B5EF4-FFF2-40B4-BE49-F238E27FC236}">
                      <a16:creationId xmlns:a16="http://schemas.microsoft.com/office/drawing/2014/main" id="{61135671-6790-9819-6576-0ABAEBB8663D}"/>
                    </a:ext>
                  </a:extLst>
                </p:cNvPr>
                <p:cNvPicPr/>
                <p:nvPr/>
              </p:nvPicPr>
              <p:blipFill>
                <a:blip r:embed="rId87"/>
                <a:stretch>
                  <a:fillRect/>
                </a:stretch>
              </p:blipFill>
              <p:spPr>
                <a:xfrm>
                  <a:off x="5022116" y="1799445"/>
                  <a:ext cx="1612440" cy="529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2" name="Ink 61">
                  <a:extLst>
                    <a:ext uri="{FF2B5EF4-FFF2-40B4-BE49-F238E27FC236}">
                      <a16:creationId xmlns:a16="http://schemas.microsoft.com/office/drawing/2014/main" id="{78255B12-0FA5-3829-971B-6FD385B26412}"/>
                    </a:ext>
                  </a:extLst>
                </p14:cNvPr>
                <p14:cNvContentPartPr/>
                <p14:nvPr/>
              </p14:nvContentPartPr>
              <p14:xfrm>
                <a:off x="6188876" y="1729965"/>
                <a:ext cx="73440" cy="105480"/>
              </p14:xfrm>
            </p:contentPart>
          </mc:Choice>
          <mc:Fallback xmlns="">
            <p:pic>
              <p:nvPicPr>
                <p:cNvPr id="62" name="Ink 61">
                  <a:extLst>
                    <a:ext uri="{FF2B5EF4-FFF2-40B4-BE49-F238E27FC236}">
                      <a16:creationId xmlns:a16="http://schemas.microsoft.com/office/drawing/2014/main" id="{78255B12-0FA5-3829-971B-6FD385B26412}"/>
                    </a:ext>
                  </a:extLst>
                </p:cNvPr>
                <p:cNvPicPr/>
                <p:nvPr/>
              </p:nvPicPr>
              <p:blipFill>
                <a:blip r:embed="rId89"/>
                <a:stretch>
                  <a:fillRect/>
                </a:stretch>
              </p:blipFill>
              <p:spPr>
                <a:xfrm>
                  <a:off x="6180236" y="1721325"/>
                  <a:ext cx="9108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0">
            <p14:nvContentPartPr>
              <p14:cNvPr id="64" name="Ink 63">
                <a:extLst>
                  <a:ext uri="{FF2B5EF4-FFF2-40B4-BE49-F238E27FC236}">
                    <a16:creationId xmlns:a16="http://schemas.microsoft.com/office/drawing/2014/main" id="{E04173F1-CD18-5308-3C91-10B34EA2F3F9}"/>
                  </a:ext>
                </a:extLst>
              </p14:cNvPr>
              <p14:cNvContentPartPr/>
              <p14:nvPr/>
            </p14:nvContentPartPr>
            <p14:xfrm>
              <a:off x="6996356" y="1908885"/>
              <a:ext cx="1151280" cy="172800"/>
            </p14:xfrm>
          </p:contentPart>
        </mc:Choice>
        <mc:Fallback xmlns="">
          <p:pic>
            <p:nvPicPr>
              <p:cNvPr id="64" name="Ink 63">
                <a:extLst>
                  <a:ext uri="{FF2B5EF4-FFF2-40B4-BE49-F238E27FC236}">
                    <a16:creationId xmlns:a16="http://schemas.microsoft.com/office/drawing/2014/main" id="{E04173F1-CD18-5308-3C91-10B34EA2F3F9}"/>
                  </a:ext>
                </a:extLst>
              </p:cNvPr>
              <p:cNvPicPr/>
              <p:nvPr/>
            </p:nvPicPr>
            <p:blipFill>
              <a:blip r:embed="rId91"/>
              <a:stretch>
                <a:fillRect/>
              </a:stretch>
            </p:blipFill>
            <p:spPr>
              <a:xfrm>
                <a:off x="6987716" y="1899885"/>
                <a:ext cx="1168920" cy="190440"/>
              </a:xfrm>
              <a:prstGeom prst="rect">
                <a:avLst/>
              </a:prstGeom>
            </p:spPr>
          </p:pic>
        </mc:Fallback>
      </mc:AlternateContent>
      <p:grpSp>
        <p:nvGrpSpPr>
          <p:cNvPr id="76" name="Group 75">
            <a:extLst>
              <a:ext uri="{FF2B5EF4-FFF2-40B4-BE49-F238E27FC236}">
                <a16:creationId xmlns:a16="http://schemas.microsoft.com/office/drawing/2014/main" id="{A491D60F-DC6B-F8B8-45D4-526603F17159}"/>
              </a:ext>
            </a:extLst>
          </p:cNvPr>
          <p:cNvGrpSpPr/>
          <p:nvPr/>
        </p:nvGrpSpPr>
        <p:grpSpPr>
          <a:xfrm>
            <a:off x="1959236" y="2626725"/>
            <a:ext cx="1652760" cy="514440"/>
            <a:chOff x="1959236" y="2626725"/>
            <a:chExt cx="1652760" cy="514440"/>
          </a:xfrm>
        </p:grpSpPr>
        <mc:AlternateContent xmlns:mc="http://schemas.openxmlformats.org/markup-compatibility/2006" xmlns:p14="http://schemas.microsoft.com/office/powerpoint/2010/main">
          <mc:Choice Requires="p14">
            <p:contentPart p14:bwMode="auto" r:id="rId92">
              <p14:nvContentPartPr>
                <p14:cNvPr id="65" name="Ink 64">
                  <a:extLst>
                    <a:ext uri="{FF2B5EF4-FFF2-40B4-BE49-F238E27FC236}">
                      <a16:creationId xmlns:a16="http://schemas.microsoft.com/office/drawing/2014/main" id="{D001712B-4DF1-1481-1D88-76ACADAD9746}"/>
                    </a:ext>
                  </a:extLst>
                </p14:cNvPr>
                <p14:cNvContentPartPr/>
                <p14:nvPr/>
              </p14:nvContentPartPr>
              <p14:xfrm>
                <a:off x="1959236" y="2848485"/>
                <a:ext cx="181440" cy="212040"/>
              </p14:xfrm>
            </p:contentPart>
          </mc:Choice>
          <mc:Fallback xmlns="">
            <p:pic>
              <p:nvPicPr>
                <p:cNvPr id="65" name="Ink 64">
                  <a:extLst>
                    <a:ext uri="{FF2B5EF4-FFF2-40B4-BE49-F238E27FC236}">
                      <a16:creationId xmlns:a16="http://schemas.microsoft.com/office/drawing/2014/main" id="{D001712B-4DF1-1481-1D88-76ACADAD9746}"/>
                    </a:ext>
                  </a:extLst>
                </p:cNvPr>
                <p:cNvPicPr/>
                <p:nvPr/>
              </p:nvPicPr>
              <p:blipFill>
                <a:blip r:embed="rId93"/>
                <a:stretch>
                  <a:fillRect/>
                </a:stretch>
              </p:blipFill>
              <p:spPr>
                <a:xfrm>
                  <a:off x="1950236" y="2839845"/>
                  <a:ext cx="1990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6" name="Ink 65">
                  <a:extLst>
                    <a:ext uri="{FF2B5EF4-FFF2-40B4-BE49-F238E27FC236}">
                      <a16:creationId xmlns:a16="http://schemas.microsoft.com/office/drawing/2014/main" id="{6B52BB67-70AE-7960-0C8C-F26842E1BC5A}"/>
                    </a:ext>
                  </a:extLst>
                </p14:cNvPr>
                <p14:cNvContentPartPr/>
                <p14:nvPr/>
              </p14:nvContentPartPr>
              <p14:xfrm>
                <a:off x="2116556" y="2658765"/>
                <a:ext cx="142560" cy="482400"/>
              </p14:xfrm>
            </p:contentPart>
          </mc:Choice>
          <mc:Fallback xmlns="">
            <p:pic>
              <p:nvPicPr>
                <p:cNvPr id="66" name="Ink 65">
                  <a:extLst>
                    <a:ext uri="{FF2B5EF4-FFF2-40B4-BE49-F238E27FC236}">
                      <a16:creationId xmlns:a16="http://schemas.microsoft.com/office/drawing/2014/main" id="{6B52BB67-70AE-7960-0C8C-F26842E1BC5A}"/>
                    </a:ext>
                  </a:extLst>
                </p:cNvPr>
                <p:cNvPicPr/>
                <p:nvPr/>
              </p:nvPicPr>
              <p:blipFill>
                <a:blip r:embed="rId95"/>
                <a:stretch>
                  <a:fillRect/>
                </a:stretch>
              </p:blipFill>
              <p:spPr>
                <a:xfrm>
                  <a:off x="2107916" y="2649765"/>
                  <a:ext cx="160200" cy="500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8" name="Ink 67">
                  <a:extLst>
                    <a:ext uri="{FF2B5EF4-FFF2-40B4-BE49-F238E27FC236}">
                      <a16:creationId xmlns:a16="http://schemas.microsoft.com/office/drawing/2014/main" id="{A8F3D0F3-6800-1F9B-1E85-C4E73F444B55}"/>
                    </a:ext>
                  </a:extLst>
                </p14:cNvPr>
                <p14:cNvContentPartPr/>
                <p14:nvPr/>
              </p14:nvContentPartPr>
              <p14:xfrm>
                <a:off x="2501036" y="2704485"/>
                <a:ext cx="212400" cy="352080"/>
              </p14:xfrm>
            </p:contentPart>
          </mc:Choice>
          <mc:Fallback xmlns="">
            <p:pic>
              <p:nvPicPr>
                <p:cNvPr id="68" name="Ink 67">
                  <a:extLst>
                    <a:ext uri="{FF2B5EF4-FFF2-40B4-BE49-F238E27FC236}">
                      <a16:creationId xmlns:a16="http://schemas.microsoft.com/office/drawing/2014/main" id="{A8F3D0F3-6800-1F9B-1E85-C4E73F444B55}"/>
                    </a:ext>
                  </a:extLst>
                </p:cNvPr>
                <p:cNvPicPr/>
                <p:nvPr/>
              </p:nvPicPr>
              <p:blipFill>
                <a:blip r:embed="rId97"/>
                <a:stretch>
                  <a:fillRect/>
                </a:stretch>
              </p:blipFill>
              <p:spPr>
                <a:xfrm>
                  <a:off x="2492396" y="2695485"/>
                  <a:ext cx="23004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9" name="Ink 68">
                  <a:extLst>
                    <a:ext uri="{FF2B5EF4-FFF2-40B4-BE49-F238E27FC236}">
                      <a16:creationId xmlns:a16="http://schemas.microsoft.com/office/drawing/2014/main" id="{B6D94B39-2DD5-6934-491F-914EEEC90E36}"/>
                    </a:ext>
                  </a:extLst>
                </p14:cNvPr>
                <p14:cNvContentPartPr/>
                <p14:nvPr/>
              </p14:nvContentPartPr>
              <p14:xfrm>
                <a:off x="2395916" y="2636085"/>
                <a:ext cx="205920" cy="43200"/>
              </p14:xfrm>
            </p:contentPart>
          </mc:Choice>
          <mc:Fallback xmlns="">
            <p:pic>
              <p:nvPicPr>
                <p:cNvPr id="69" name="Ink 68">
                  <a:extLst>
                    <a:ext uri="{FF2B5EF4-FFF2-40B4-BE49-F238E27FC236}">
                      <a16:creationId xmlns:a16="http://schemas.microsoft.com/office/drawing/2014/main" id="{B6D94B39-2DD5-6934-491F-914EEEC90E36}"/>
                    </a:ext>
                  </a:extLst>
                </p:cNvPr>
                <p:cNvPicPr/>
                <p:nvPr/>
              </p:nvPicPr>
              <p:blipFill>
                <a:blip r:embed="rId99"/>
                <a:stretch>
                  <a:fillRect/>
                </a:stretch>
              </p:blipFill>
              <p:spPr>
                <a:xfrm>
                  <a:off x="2387276" y="2627445"/>
                  <a:ext cx="2235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1" name="Ink 70">
                  <a:extLst>
                    <a:ext uri="{FF2B5EF4-FFF2-40B4-BE49-F238E27FC236}">
                      <a16:creationId xmlns:a16="http://schemas.microsoft.com/office/drawing/2014/main" id="{181B0579-5A91-9C0B-B612-A6D91BF2692C}"/>
                    </a:ext>
                  </a:extLst>
                </p14:cNvPr>
                <p14:cNvContentPartPr/>
                <p14:nvPr/>
              </p14:nvContentPartPr>
              <p14:xfrm>
                <a:off x="2948156" y="2743005"/>
                <a:ext cx="28440" cy="269640"/>
              </p14:xfrm>
            </p:contentPart>
          </mc:Choice>
          <mc:Fallback xmlns="">
            <p:pic>
              <p:nvPicPr>
                <p:cNvPr id="71" name="Ink 70">
                  <a:extLst>
                    <a:ext uri="{FF2B5EF4-FFF2-40B4-BE49-F238E27FC236}">
                      <a16:creationId xmlns:a16="http://schemas.microsoft.com/office/drawing/2014/main" id="{181B0579-5A91-9C0B-B612-A6D91BF2692C}"/>
                    </a:ext>
                  </a:extLst>
                </p:cNvPr>
                <p:cNvPicPr/>
                <p:nvPr/>
              </p:nvPicPr>
              <p:blipFill>
                <a:blip r:embed="rId101"/>
                <a:stretch>
                  <a:fillRect/>
                </a:stretch>
              </p:blipFill>
              <p:spPr>
                <a:xfrm>
                  <a:off x="2939516" y="2734005"/>
                  <a:ext cx="4608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2" name="Ink 71">
                  <a:extLst>
                    <a:ext uri="{FF2B5EF4-FFF2-40B4-BE49-F238E27FC236}">
                      <a16:creationId xmlns:a16="http://schemas.microsoft.com/office/drawing/2014/main" id="{405FBC9E-A90F-F2F8-D906-02C2AF8E7019}"/>
                    </a:ext>
                  </a:extLst>
                </p14:cNvPr>
                <p14:cNvContentPartPr/>
                <p14:nvPr/>
              </p14:nvContentPartPr>
              <p14:xfrm>
                <a:off x="2850956" y="3023805"/>
                <a:ext cx="243360" cy="29880"/>
              </p14:xfrm>
            </p:contentPart>
          </mc:Choice>
          <mc:Fallback xmlns="">
            <p:pic>
              <p:nvPicPr>
                <p:cNvPr id="72" name="Ink 71">
                  <a:extLst>
                    <a:ext uri="{FF2B5EF4-FFF2-40B4-BE49-F238E27FC236}">
                      <a16:creationId xmlns:a16="http://schemas.microsoft.com/office/drawing/2014/main" id="{405FBC9E-A90F-F2F8-D906-02C2AF8E7019}"/>
                    </a:ext>
                  </a:extLst>
                </p:cNvPr>
                <p:cNvPicPr/>
                <p:nvPr/>
              </p:nvPicPr>
              <p:blipFill>
                <a:blip r:embed="rId103"/>
                <a:stretch>
                  <a:fillRect/>
                </a:stretch>
              </p:blipFill>
              <p:spPr>
                <a:xfrm>
                  <a:off x="2841956" y="3014805"/>
                  <a:ext cx="2610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3" name="Ink 72">
                  <a:extLst>
                    <a:ext uri="{FF2B5EF4-FFF2-40B4-BE49-F238E27FC236}">
                      <a16:creationId xmlns:a16="http://schemas.microsoft.com/office/drawing/2014/main" id="{C6D51564-B661-0AA3-E83F-784455F18C90}"/>
                    </a:ext>
                  </a:extLst>
                </p14:cNvPr>
                <p14:cNvContentPartPr/>
                <p14:nvPr/>
              </p14:nvContentPartPr>
              <p14:xfrm>
                <a:off x="3242636" y="2718885"/>
                <a:ext cx="249840" cy="348840"/>
              </p14:xfrm>
            </p:contentPart>
          </mc:Choice>
          <mc:Fallback xmlns="">
            <p:pic>
              <p:nvPicPr>
                <p:cNvPr id="73" name="Ink 72">
                  <a:extLst>
                    <a:ext uri="{FF2B5EF4-FFF2-40B4-BE49-F238E27FC236}">
                      <a16:creationId xmlns:a16="http://schemas.microsoft.com/office/drawing/2014/main" id="{C6D51564-B661-0AA3-E83F-784455F18C90}"/>
                    </a:ext>
                  </a:extLst>
                </p:cNvPr>
                <p:cNvPicPr/>
                <p:nvPr/>
              </p:nvPicPr>
              <p:blipFill>
                <a:blip r:embed="rId105"/>
                <a:stretch>
                  <a:fillRect/>
                </a:stretch>
              </p:blipFill>
              <p:spPr>
                <a:xfrm>
                  <a:off x="3233636" y="2710245"/>
                  <a:ext cx="26748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4" name="Ink 73">
                  <a:extLst>
                    <a:ext uri="{FF2B5EF4-FFF2-40B4-BE49-F238E27FC236}">
                      <a16:creationId xmlns:a16="http://schemas.microsoft.com/office/drawing/2014/main" id="{0FDE74FE-D7D1-8066-4944-201DF58B2CFC}"/>
                    </a:ext>
                  </a:extLst>
                </p14:cNvPr>
                <p14:cNvContentPartPr/>
                <p14:nvPr/>
              </p14:nvContentPartPr>
              <p14:xfrm>
                <a:off x="3534236" y="2967285"/>
                <a:ext cx="77760" cy="106560"/>
              </p14:xfrm>
            </p:contentPart>
          </mc:Choice>
          <mc:Fallback xmlns="">
            <p:pic>
              <p:nvPicPr>
                <p:cNvPr id="74" name="Ink 73">
                  <a:extLst>
                    <a:ext uri="{FF2B5EF4-FFF2-40B4-BE49-F238E27FC236}">
                      <a16:creationId xmlns:a16="http://schemas.microsoft.com/office/drawing/2014/main" id="{0FDE74FE-D7D1-8066-4944-201DF58B2CFC}"/>
                    </a:ext>
                  </a:extLst>
                </p:cNvPr>
                <p:cNvPicPr/>
                <p:nvPr/>
              </p:nvPicPr>
              <p:blipFill>
                <a:blip r:embed="rId107"/>
                <a:stretch>
                  <a:fillRect/>
                </a:stretch>
              </p:blipFill>
              <p:spPr>
                <a:xfrm>
                  <a:off x="3525236" y="2958645"/>
                  <a:ext cx="954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5" name="Ink 74">
                  <a:extLst>
                    <a:ext uri="{FF2B5EF4-FFF2-40B4-BE49-F238E27FC236}">
                      <a16:creationId xmlns:a16="http://schemas.microsoft.com/office/drawing/2014/main" id="{09FD319A-FE27-6ECC-E396-8E19B7FCAAE0}"/>
                    </a:ext>
                  </a:extLst>
                </p14:cNvPr>
                <p14:cNvContentPartPr/>
                <p14:nvPr/>
              </p14:nvContentPartPr>
              <p14:xfrm>
                <a:off x="3167756" y="2626725"/>
                <a:ext cx="263160" cy="29880"/>
              </p14:xfrm>
            </p:contentPart>
          </mc:Choice>
          <mc:Fallback xmlns="">
            <p:pic>
              <p:nvPicPr>
                <p:cNvPr id="75" name="Ink 74">
                  <a:extLst>
                    <a:ext uri="{FF2B5EF4-FFF2-40B4-BE49-F238E27FC236}">
                      <a16:creationId xmlns:a16="http://schemas.microsoft.com/office/drawing/2014/main" id="{09FD319A-FE27-6ECC-E396-8E19B7FCAAE0}"/>
                    </a:ext>
                  </a:extLst>
                </p:cNvPr>
                <p:cNvPicPr/>
                <p:nvPr/>
              </p:nvPicPr>
              <p:blipFill>
                <a:blip r:embed="rId109"/>
                <a:stretch>
                  <a:fillRect/>
                </a:stretch>
              </p:blipFill>
              <p:spPr>
                <a:xfrm>
                  <a:off x="3159116" y="2618085"/>
                  <a:ext cx="280800" cy="4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78" name="Ink 77">
                <a:extLst>
                  <a:ext uri="{FF2B5EF4-FFF2-40B4-BE49-F238E27FC236}">
                    <a16:creationId xmlns:a16="http://schemas.microsoft.com/office/drawing/2014/main" id="{05C51882-47E8-D082-CC1B-4BEDC91485BD}"/>
                  </a:ext>
                </a:extLst>
              </p14:cNvPr>
              <p14:cNvContentPartPr/>
              <p14:nvPr/>
            </p14:nvContentPartPr>
            <p14:xfrm>
              <a:off x="5027876" y="2516565"/>
              <a:ext cx="1495440" cy="607320"/>
            </p14:xfrm>
          </p:contentPart>
        </mc:Choice>
        <mc:Fallback xmlns="">
          <p:pic>
            <p:nvPicPr>
              <p:cNvPr id="78" name="Ink 77">
                <a:extLst>
                  <a:ext uri="{FF2B5EF4-FFF2-40B4-BE49-F238E27FC236}">
                    <a16:creationId xmlns:a16="http://schemas.microsoft.com/office/drawing/2014/main" id="{05C51882-47E8-D082-CC1B-4BEDC91485BD}"/>
                  </a:ext>
                </a:extLst>
              </p:cNvPr>
              <p:cNvPicPr/>
              <p:nvPr/>
            </p:nvPicPr>
            <p:blipFill>
              <a:blip r:embed="rId111"/>
              <a:stretch>
                <a:fillRect/>
              </a:stretch>
            </p:blipFill>
            <p:spPr>
              <a:xfrm>
                <a:off x="5019236" y="2507925"/>
                <a:ext cx="1513080" cy="624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9" name="Ink 78">
                <a:extLst>
                  <a:ext uri="{FF2B5EF4-FFF2-40B4-BE49-F238E27FC236}">
                    <a16:creationId xmlns:a16="http://schemas.microsoft.com/office/drawing/2014/main" id="{5AEEC479-72B6-736F-4FCF-564163C4883E}"/>
                  </a:ext>
                </a:extLst>
              </p14:cNvPr>
              <p14:cNvContentPartPr/>
              <p14:nvPr/>
            </p14:nvContentPartPr>
            <p14:xfrm>
              <a:off x="6120116" y="2624565"/>
              <a:ext cx="317880" cy="34200"/>
            </p14:xfrm>
          </p:contentPart>
        </mc:Choice>
        <mc:Fallback xmlns="">
          <p:pic>
            <p:nvPicPr>
              <p:cNvPr id="79" name="Ink 78">
                <a:extLst>
                  <a:ext uri="{FF2B5EF4-FFF2-40B4-BE49-F238E27FC236}">
                    <a16:creationId xmlns:a16="http://schemas.microsoft.com/office/drawing/2014/main" id="{5AEEC479-72B6-736F-4FCF-564163C4883E}"/>
                  </a:ext>
                </a:extLst>
              </p:cNvPr>
              <p:cNvPicPr/>
              <p:nvPr/>
            </p:nvPicPr>
            <p:blipFill>
              <a:blip r:embed="rId113"/>
              <a:stretch>
                <a:fillRect/>
              </a:stretch>
            </p:blipFill>
            <p:spPr>
              <a:xfrm>
                <a:off x="6111116" y="2615925"/>
                <a:ext cx="3355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1" name="Ink 80">
                <a:extLst>
                  <a:ext uri="{FF2B5EF4-FFF2-40B4-BE49-F238E27FC236}">
                    <a16:creationId xmlns:a16="http://schemas.microsoft.com/office/drawing/2014/main" id="{7C638FD3-8D93-6808-2C4B-88B3DF230F5D}"/>
                  </a:ext>
                </a:extLst>
              </p14:cNvPr>
              <p14:cNvContentPartPr/>
              <p14:nvPr/>
            </p14:nvContentPartPr>
            <p14:xfrm>
              <a:off x="6569036" y="2714565"/>
              <a:ext cx="915120" cy="219600"/>
            </p14:xfrm>
          </p:contentPart>
        </mc:Choice>
        <mc:Fallback xmlns="">
          <p:pic>
            <p:nvPicPr>
              <p:cNvPr id="81" name="Ink 80">
                <a:extLst>
                  <a:ext uri="{FF2B5EF4-FFF2-40B4-BE49-F238E27FC236}">
                    <a16:creationId xmlns:a16="http://schemas.microsoft.com/office/drawing/2014/main" id="{7C638FD3-8D93-6808-2C4B-88B3DF230F5D}"/>
                  </a:ext>
                </a:extLst>
              </p:cNvPr>
              <p:cNvPicPr/>
              <p:nvPr/>
            </p:nvPicPr>
            <p:blipFill>
              <a:blip r:embed="rId115"/>
              <a:stretch>
                <a:fillRect/>
              </a:stretch>
            </p:blipFill>
            <p:spPr>
              <a:xfrm>
                <a:off x="6560396" y="2705565"/>
                <a:ext cx="9327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2" name="Ink 81">
                <a:extLst>
                  <a:ext uri="{FF2B5EF4-FFF2-40B4-BE49-F238E27FC236}">
                    <a16:creationId xmlns:a16="http://schemas.microsoft.com/office/drawing/2014/main" id="{BC80ABCD-8F56-B7A3-8825-A79ED891AAEC}"/>
                  </a:ext>
                </a:extLst>
              </p14:cNvPr>
              <p14:cNvContentPartPr/>
              <p14:nvPr/>
            </p14:nvContentPartPr>
            <p14:xfrm>
              <a:off x="7280756" y="2615925"/>
              <a:ext cx="360" cy="360"/>
            </p14:xfrm>
          </p:contentPart>
        </mc:Choice>
        <mc:Fallback xmlns="">
          <p:pic>
            <p:nvPicPr>
              <p:cNvPr id="82" name="Ink 81">
                <a:extLst>
                  <a:ext uri="{FF2B5EF4-FFF2-40B4-BE49-F238E27FC236}">
                    <a16:creationId xmlns:a16="http://schemas.microsoft.com/office/drawing/2014/main" id="{BC80ABCD-8F56-B7A3-8825-A79ED891AAEC}"/>
                  </a:ext>
                </a:extLst>
              </p:cNvPr>
              <p:cNvPicPr/>
              <p:nvPr/>
            </p:nvPicPr>
            <p:blipFill>
              <a:blip r:embed="rId117"/>
              <a:stretch>
                <a:fillRect/>
              </a:stretch>
            </p:blipFill>
            <p:spPr>
              <a:xfrm>
                <a:off x="7272116" y="26069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3" name="Ink 82">
                <a:extLst>
                  <a:ext uri="{FF2B5EF4-FFF2-40B4-BE49-F238E27FC236}">
                    <a16:creationId xmlns:a16="http://schemas.microsoft.com/office/drawing/2014/main" id="{503B40A4-4644-070A-51B2-74418603C60E}"/>
                  </a:ext>
                </a:extLst>
              </p14:cNvPr>
              <p14:cNvContentPartPr/>
              <p14:nvPr/>
            </p14:nvContentPartPr>
            <p14:xfrm>
              <a:off x="7724276" y="2625285"/>
              <a:ext cx="998640" cy="205200"/>
            </p14:xfrm>
          </p:contentPart>
        </mc:Choice>
        <mc:Fallback xmlns="">
          <p:pic>
            <p:nvPicPr>
              <p:cNvPr id="83" name="Ink 82">
                <a:extLst>
                  <a:ext uri="{FF2B5EF4-FFF2-40B4-BE49-F238E27FC236}">
                    <a16:creationId xmlns:a16="http://schemas.microsoft.com/office/drawing/2014/main" id="{503B40A4-4644-070A-51B2-74418603C60E}"/>
                  </a:ext>
                </a:extLst>
              </p:cNvPr>
              <p:cNvPicPr/>
              <p:nvPr/>
            </p:nvPicPr>
            <p:blipFill>
              <a:blip r:embed="rId119"/>
              <a:stretch>
                <a:fillRect/>
              </a:stretch>
            </p:blipFill>
            <p:spPr>
              <a:xfrm>
                <a:off x="7715276" y="2616645"/>
                <a:ext cx="1016280" cy="222840"/>
              </a:xfrm>
              <a:prstGeom prst="rect">
                <a:avLst/>
              </a:prstGeom>
            </p:spPr>
          </p:pic>
        </mc:Fallback>
      </mc:AlternateContent>
      <p:grpSp>
        <p:nvGrpSpPr>
          <p:cNvPr id="95" name="Group 94">
            <a:extLst>
              <a:ext uri="{FF2B5EF4-FFF2-40B4-BE49-F238E27FC236}">
                <a16:creationId xmlns:a16="http://schemas.microsoft.com/office/drawing/2014/main" id="{73B583CF-2A80-192C-0FF6-6AE0FB7FDC57}"/>
              </a:ext>
            </a:extLst>
          </p:cNvPr>
          <p:cNvGrpSpPr/>
          <p:nvPr/>
        </p:nvGrpSpPr>
        <p:grpSpPr>
          <a:xfrm>
            <a:off x="9129716" y="2275005"/>
            <a:ext cx="2669760" cy="673560"/>
            <a:chOff x="9129716" y="2275005"/>
            <a:chExt cx="2669760" cy="673560"/>
          </a:xfrm>
        </p:grpSpPr>
        <mc:AlternateContent xmlns:mc="http://schemas.openxmlformats.org/markup-compatibility/2006" xmlns:p14="http://schemas.microsoft.com/office/powerpoint/2010/main">
          <mc:Choice Requires="p14">
            <p:contentPart p14:bwMode="auto" r:id="rId120">
              <p14:nvContentPartPr>
                <p14:cNvPr id="85" name="Ink 84">
                  <a:extLst>
                    <a:ext uri="{FF2B5EF4-FFF2-40B4-BE49-F238E27FC236}">
                      <a16:creationId xmlns:a16="http://schemas.microsoft.com/office/drawing/2014/main" id="{568E3057-08E9-9C39-4DD0-51417F4C3545}"/>
                    </a:ext>
                  </a:extLst>
                </p14:cNvPr>
                <p14:cNvContentPartPr/>
                <p14:nvPr/>
              </p14:nvContentPartPr>
              <p14:xfrm>
                <a:off x="9129716" y="2342325"/>
                <a:ext cx="186480" cy="606240"/>
              </p14:xfrm>
            </p:contentPart>
          </mc:Choice>
          <mc:Fallback xmlns="">
            <p:pic>
              <p:nvPicPr>
                <p:cNvPr id="85" name="Ink 84">
                  <a:extLst>
                    <a:ext uri="{FF2B5EF4-FFF2-40B4-BE49-F238E27FC236}">
                      <a16:creationId xmlns:a16="http://schemas.microsoft.com/office/drawing/2014/main" id="{568E3057-08E9-9C39-4DD0-51417F4C3545}"/>
                    </a:ext>
                  </a:extLst>
                </p:cNvPr>
                <p:cNvPicPr/>
                <p:nvPr/>
              </p:nvPicPr>
              <p:blipFill>
                <a:blip r:embed="rId121"/>
                <a:stretch>
                  <a:fillRect/>
                </a:stretch>
              </p:blipFill>
              <p:spPr>
                <a:xfrm>
                  <a:off x="9121076" y="2333325"/>
                  <a:ext cx="204120" cy="623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6" name="Ink 85">
                  <a:extLst>
                    <a:ext uri="{FF2B5EF4-FFF2-40B4-BE49-F238E27FC236}">
                      <a16:creationId xmlns:a16="http://schemas.microsoft.com/office/drawing/2014/main" id="{5C561112-30D1-141C-A694-5132789562A9}"/>
                    </a:ext>
                  </a:extLst>
                </p14:cNvPr>
                <p14:cNvContentPartPr/>
                <p14:nvPr/>
              </p14:nvContentPartPr>
              <p14:xfrm>
                <a:off x="9293876" y="2607285"/>
                <a:ext cx="551880" cy="193320"/>
              </p14:xfrm>
            </p:contentPart>
          </mc:Choice>
          <mc:Fallback xmlns="">
            <p:pic>
              <p:nvPicPr>
                <p:cNvPr id="86" name="Ink 85">
                  <a:extLst>
                    <a:ext uri="{FF2B5EF4-FFF2-40B4-BE49-F238E27FC236}">
                      <a16:creationId xmlns:a16="http://schemas.microsoft.com/office/drawing/2014/main" id="{5C561112-30D1-141C-A694-5132789562A9}"/>
                    </a:ext>
                  </a:extLst>
                </p:cNvPr>
                <p:cNvPicPr/>
                <p:nvPr/>
              </p:nvPicPr>
              <p:blipFill>
                <a:blip r:embed="rId123"/>
                <a:stretch>
                  <a:fillRect/>
                </a:stretch>
              </p:blipFill>
              <p:spPr>
                <a:xfrm>
                  <a:off x="9284876" y="2598645"/>
                  <a:ext cx="5695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7" name="Ink 86">
                  <a:extLst>
                    <a:ext uri="{FF2B5EF4-FFF2-40B4-BE49-F238E27FC236}">
                      <a16:creationId xmlns:a16="http://schemas.microsoft.com/office/drawing/2014/main" id="{832855BD-B346-6823-EAB0-F60ACB863B72}"/>
                    </a:ext>
                  </a:extLst>
                </p14:cNvPr>
                <p14:cNvContentPartPr/>
                <p14:nvPr/>
              </p14:nvContentPartPr>
              <p14:xfrm>
                <a:off x="9715796" y="2613045"/>
                <a:ext cx="189720" cy="200880"/>
              </p14:xfrm>
            </p:contentPart>
          </mc:Choice>
          <mc:Fallback xmlns="">
            <p:pic>
              <p:nvPicPr>
                <p:cNvPr id="87" name="Ink 86">
                  <a:extLst>
                    <a:ext uri="{FF2B5EF4-FFF2-40B4-BE49-F238E27FC236}">
                      <a16:creationId xmlns:a16="http://schemas.microsoft.com/office/drawing/2014/main" id="{832855BD-B346-6823-EAB0-F60ACB863B72}"/>
                    </a:ext>
                  </a:extLst>
                </p:cNvPr>
                <p:cNvPicPr/>
                <p:nvPr/>
              </p:nvPicPr>
              <p:blipFill>
                <a:blip r:embed="rId125"/>
                <a:stretch>
                  <a:fillRect/>
                </a:stretch>
              </p:blipFill>
              <p:spPr>
                <a:xfrm>
                  <a:off x="9706796" y="2604045"/>
                  <a:ext cx="2073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8" name="Ink 87">
                  <a:extLst>
                    <a:ext uri="{FF2B5EF4-FFF2-40B4-BE49-F238E27FC236}">
                      <a16:creationId xmlns:a16="http://schemas.microsoft.com/office/drawing/2014/main" id="{3C2A7A30-FEB6-4CCD-1087-73CC71B4354C}"/>
                    </a:ext>
                  </a:extLst>
                </p14:cNvPr>
                <p14:cNvContentPartPr/>
                <p14:nvPr/>
              </p14:nvContentPartPr>
              <p14:xfrm>
                <a:off x="9833156" y="2467965"/>
                <a:ext cx="194040" cy="324000"/>
              </p14:xfrm>
            </p:contentPart>
          </mc:Choice>
          <mc:Fallback xmlns="">
            <p:pic>
              <p:nvPicPr>
                <p:cNvPr id="88" name="Ink 87">
                  <a:extLst>
                    <a:ext uri="{FF2B5EF4-FFF2-40B4-BE49-F238E27FC236}">
                      <a16:creationId xmlns:a16="http://schemas.microsoft.com/office/drawing/2014/main" id="{3C2A7A30-FEB6-4CCD-1087-73CC71B4354C}"/>
                    </a:ext>
                  </a:extLst>
                </p:cNvPr>
                <p:cNvPicPr/>
                <p:nvPr/>
              </p:nvPicPr>
              <p:blipFill>
                <a:blip r:embed="rId127"/>
                <a:stretch>
                  <a:fillRect/>
                </a:stretch>
              </p:blipFill>
              <p:spPr>
                <a:xfrm>
                  <a:off x="9824156" y="2459325"/>
                  <a:ext cx="21168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9" name="Ink 88">
                  <a:extLst>
                    <a:ext uri="{FF2B5EF4-FFF2-40B4-BE49-F238E27FC236}">
                      <a16:creationId xmlns:a16="http://schemas.microsoft.com/office/drawing/2014/main" id="{C13A717C-378D-6A16-5B39-233352AAB7A6}"/>
                    </a:ext>
                  </a:extLst>
                </p14:cNvPr>
                <p14:cNvContentPartPr/>
                <p14:nvPr/>
              </p14:nvContentPartPr>
              <p14:xfrm>
                <a:off x="9848996" y="2543205"/>
                <a:ext cx="252000" cy="32400"/>
              </p14:xfrm>
            </p:contentPart>
          </mc:Choice>
          <mc:Fallback xmlns="">
            <p:pic>
              <p:nvPicPr>
                <p:cNvPr id="89" name="Ink 88">
                  <a:extLst>
                    <a:ext uri="{FF2B5EF4-FFF2-40B4-BE49-F238E27FC236}">
                      <a16:creationId xmlns:a16="http://schemas.microsoft.com/office/drawing/2014/main" id="{C13A717C-378D-6A16-5B39-233352AAB7A6}"/>
                    </a:ext>
                  </a:extLst>
                </p:cNvPr>
                <p:cNvPicPr/>
                <p:nvPr/>
              </p:nvPicPr>
              <p:blipFill>
                <a:blip r:embed="rId129"/>
                <a:stretch>
                  <a:fillRect/>
                </a:stretch>
              </p:blipFill>
              <p:spPr>
                <a:xfrm>
                  <a:off x="9840356" y="2534565"/>
                  <a:ext cx="2696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1" name="Ink 90">
                  <a:extLst>
                    <a:ext uri="{FF2B5EF4-FFF2-40B4-BE49-F238E27FC236}">
                      <a16:creationId xmlns:a16="http://schemas.microsoft.com/office/drawing/2014/main" id="{346EE9D1-C19A-AB14-349F-EBA0A77D4241}"/>
                    </a:ext>
                  </a:extLst>
                </p14:cNvPr>
                <p14:cNvContentPartPr/>
                <p14:nvPr/>
              </p14:nvContentPartPr>
              <p14:xfrm>
                <a:off x="10133396" y="2321805"/>
                <a:ext cx="1409040" cy="508320"/>
              </p14:xfrm>
            </p:contentPart>
          </mc:Choice>
          <mc:Fallback xmlns="">
            <p:pic>
              <p:nvPicPr>
                <p:cNvPr id="91" name="Ink 90">
                  <a:extLst>
                    <a:ext uri="{FF2B5EF4-FFF2-40B4-BE49-F238E27FC236}">
                      <a16:creationId xmlns:a16="http://schemas.microsoft.com/office/drawing/2014/main" id="{346EE9D1-C19A-AB14-349F-EBA0A77D4241}"/>
                    </a:ext>
                  </a:extLst>
                </p:cNvPr>
                <p:cNvPicPr/>
                <p:nvPr/>
              </p:nvPicPr>
              <p:blipFill>
                <a:blip r:embed="rId131"/>
                <a:stretch>
                  <a:fillRect/>
                </a:stretch>
              </p:blipFill>
              <p:spPr>
                <a:xfrm>
                  <a:off x="10124756" y="2312805"/>
                  <a:ext cx="1426680" cy="525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2" name="Ink 91">
                  <a:extLst>
                    <a:ext uri="{FF2B5EF4-FFF2-40B4-BE49-F238E27FC236}">
                      <a16:creationId xmlns:a16="http://schemas.microsoft.com/office/drawing/2014/main" id="{58846289-D4A0-7FA7-85D2-D0D56E78832E}"/>
                    </a:ext>
                  </a:extLst>
                </p14:cNvPr>
                <p14:cNvContentPartPr/>
                <p14:nvPr/>
              </p14:nvContentPartPr>
              <p14:xfrm>
                <a:off x="11098916" y="2413965"/>
                <a:ext cx="36000" cy="35280"/>
              </p14:xfrm>
            </p:contentPart>
          </mc:Choice>
          <mc:Fallback xmlns="">
            <p:pic>
              <p:nvPicPr>
                <p:cNvPr id="92" name="Ink 91">
                  <a:extLst>
                    <a:ext uri="{FF2B5EF4-FFF2-40B4-BE49-F238E27FC236}">
                      <a16:creationId xmlns:a16="http://schemas.microsoft.com/office/drawing/2014/main" id="{58846289-D4A0-7FA7-85D2-D0D56E78832E}"/>
                    </a:ext>
                  </a:extLst>
                </p:cNvPr>
                <p:cNvPicPr/>
                <p:nvPr/>
              </p:nvPicPr>
              <p:blipFill>
                <a:blip r:embed="rId133"/>
                <a:stretch>
                  <a:fillRect/>
                </a:stretch>
              </p:blipFill>
              <p:spPr>
                <a:xfrm>
                  <a:off x="11090276" y="2405325"/>
                  <a:ext cx="536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3" name="Ink 92">
                  <a:extLst>
                    <a:ext uri="{FF2B5EF4-FFF2-40B4-BE49-F238E27FC236}">
                      <a16:creationId xmlns:a16="http://schemas.microsoft.com/office/drawing/2014/main" id="{2C5E46D5-0CFA-33A9-54F1-379A761D4537}"/>
                    </a:ext>
                  </a:extLst>
                </p14:cNvPr>
                <p14:cNvContentPartPr/>
                <p14:nvPr/>
              </p14:nvContentPartPr>
              <p14:xfrm>
                <a:off x="10764476" y="2357085"/>
                <a:ext cx="425880" cy="34920"/>
              </p14:xfrm>
            </p:contentPart>
          </mc:Choice>
          <mc:Fallback xmlns="">
            <p:pic>
              <p:nvPicPr>
                <p:cNvPr id="93" name="Ink 92">
                  <a:extLst>
                    <a:ext uri="{FF2B5EF4-FFF2-40B4-BE49-F238E27FC236}">
                      <a16:creationId xmlns:a16="http://schemas.microsoft.com/office/drawing/2014/main" id="{2C5E46D5-0CFA-33A9-54F1-379A761D4537}"/>
                    </a:ext>
                  </a:extLst>
                </p:cNvPr>
                <p:cNvPicPr/>
                <p:nvPr/>
              </p:nvPicPr>
              <p:blipFill>
                <a:blip r:embed="rId135"/>
                <a:stretch>
                  <a:fillRect/>
                </a:stretch>
              </p:blipFill>
              <p:spPr>
                <a:xfrm>
                  <a:off x="10755836" y="2348445"/>
                  <a:ext cx="4435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4" name="Ink 93">
                  <a:extLst>
                    <a:ext uri="{FF2B5EF4-FFF2-40B4-BE49-F238E27FC236}">
                      <a16:creationId xmlns:a16="http://schemas.microsoft.com/office/drawing/2014/main" id="{C6E253E1-9A56-EB0C-9950-90FCF00EB1DA}"/>
                    </a:ext>
                  </a:extLst>
                </p14:cNvPr>
                <p14:cNvContentPartPr/>
                <p14:nvPr/>
              </p14:nvContentPartPr>
              <p14:xfrm>
                <a:off x="11611916" y="2275005"/>
                <a:ext cx="187560" cy="573120"/>
              </p14:xfrm>
            </p:contentPart>
          </mc:Choice>
          <mc:Fallback xmlns="">
            <p:pic>
              <p:nvPicPr>
                <p:cNvPr id="94" name="Ink 93">
                  <a:extLst>
                    <a:ext uri="{FF2B5EF4-FFF2-40B4-BE49-F238E27FC236}">
                      <a16:creationId xmlns:a16="http://schemas.microsoft.com/office/drawing/2014/main" id="{C6E253E1-9A56-EB0C-9950-90FCF00EB1DA}"/>
                    </a:ext>
                  </a:extLst>
                </p:cNvPr>
                <p:cNvPicPr/>
                <p:nvPr/>
              </p:nvPicPr>
              <p:blipFill>
                <a:blip r:embed="rId137"/>
                <a:stretch>
                  <a:fillRect/>
                </a:stretch>
              </p:blipFill>
              <p:spPr>
                <a:xfrm>
                  <a:off x="11603276" y="2266005"/>
                  <a:ext cx="205200" cy="590760"/>
                </a:xfrm>
                <a:prstGeom prst="rect">
                  <a:avLst/>
                </a:prstGeom>
              </p:spPr>
            </p:pic>
          </mc:Fallback>
        </mc:AlternateContent>
      </p:grpSp>
      <p:grpSp>
        <p:nvGrpSpPr>
          <p:cNvPr id="105" name="Group 104">
            <a:extLst>
              <a:ext uri="{FF2B5EF4-FFF2-40B4-BE49-F238E27FC236}">
                <a16:creationId xmlns:a16="http://schemas.microsoft.com/office/drawing/2014/main" id="{93708B08-B225-378E-59C1-28AAFFEE9AB7}"/>
              </a:ext>
            </a:extLst>
          </p:cNvPr>
          <p:cNvGrpSpPr/>
          <p:nvPr/>
        </p:nvGrpSpPr>
        <p:grpSpPr>
          <a:xfrm>
            <a:off x="9050876" y="1593525"/>
            <a:ext cx="2449080" cy="515880"/>
            <a:chOff x="9050876" y="1593525"/>
            <a:chExt cx="2449080" cy="515880"/>
          </a:xfrm>
        </p:grpSpPr>
        <mc:AlternateContent xmlns:mc="http://schemas.openxmlformats.org/markup-compatibility/2006" xmlns:p14="http://schemas.microsoft.com/office/powerpoint/2010/main">
          <mc:Choice Requires="p14">
            <p:contentPart p14:bwMode="auto" r:id="rId138">
              <p14:nvContentPartPr>
                <p14:cNvPr id="96" name="Ink 95">
                  <a:extLst>
                    <a:ext uri="{FF2B5EF4-FFF2-40B4-BE49-F238E27FC236}">
                      <a16:creationId xmlns:a16="http://schemas.microsoft.com/office/drawing/2014/main" id="{2AE3F454-C4DA-6F6F-362E-B8F2D9EADA78}"/>
                    </a:ext>
                  </a:extLst>
                </p14:cNvPr>
                <p14:cNvContentPartPr/>
                <p14:nvPr/>
              </p14:nvContentPartPr>
              <p14:xfrm>
                <a:off x="9050876" y="1643565"/>
                <a:ext cx="111960" cy="417960"/>
              </p14:xfrm>
            </p:contentPart>
          </mc:Choice>
          <mc:Fallback xmlns="">
            <p:pic>
              <p:nvPicPr>
                <p:cNvPr id="96" name="Ink 95">
                  <a:extLst>
                    <a:ext uri="{FF2B5EF4-FFF2-40B4-BE49-F238E27FC236}">
                      <a16:creationId xmlns:a16="http://schemas.microsoft.com/office/drawing/2014/main" id="{2AE3F454-C4DA-6F6F-362E-B8F2D9EADA78}"/>
                    </a:ext>
                  </a:extLst>
                </p:cNvPr>
                <p:cNvPicPr/>
                <p:nvPr/>
              </p:nvPicPr>
              <p:blipFill>
                <a:blip r:embed="rId139"/>
                <a:stretch>
                  <a:fillRect/>
                </a:stretch>
              </p:blipFill>
              <p:spPr>
                <a:xfrm>
                  <a:off x="9042236" y="1634925"/>
                  <a:ext cx="12960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7" name="Ink 96">
                  <a:extLst>
                    <a:ext uri="{FF2B5EF4-FFF2-40B4-BE49-F238E27FC236}">
                      <a16:creationId xmlns:a16="http://schemas.microsoft.com/office/drawing/2014/main" id="{F2B65E5D-46B9-964F-3279-8FB147D84678}"/>
                    </a:ext>
                  </a:extLst>
                </p14:cNvPr>
                <p14:cNvContentPartPr/>
                <p14:nvPr/>
              </p14:nvContentPartPr>
              <p14:xfrm>
                <a:off x="9213596" y="1607565"/>
                <a:ext cx="473400" cy="375120"/>
              </p14:xfrm>
            </p:contentPart>
          </mc:Choice>
          <mc:Fallback xmlns="">
            <p:pic>
              <p:nvPicPr>
                <p:cNvPr id="97" name="Ink 96">
                  <a:extLst>
                    <a:ext uri="{FF2B5EF4-FFF2-40B4-BE49-F238E27FC236}">
                      <a16:creationId xmlns:a16="http://schemas.microsoft.com/office/drawing/2014/main" id="{F2B65E5D-46B9-964F-3279-8FB147D84678}"/>
                    </a:ext>
                  </a:extLst>
                </p:cNvPr>
                <p:cNvPicPr/>
                <p:nvPr/>
              </p:nvPicPr>
              <p:blipFill>
                <a:blip r:embed="rId141"/>
                <a:stretch>
                  <a:fillRect/>
                </a:stretch>
              </p:blipFill>
              <p:spPr>
                <a:xfrm>
                  <a:off x="9204596" y="1598565"/>
                  <a:ext cx="49104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8" name="Ink 97">
                  <a:extLst>
                    <a:ext uri="{FF2B5EF4-FFF2-40B4-BE49-F238E27FC236}">
                      <a16:creationId xmlns:a16="http://schemas.microsoft.com/office/drawing/2014/main" id="{27477F11-C390-058F-960E-9AB20997B648}"/>
                    </a:ext>
                  </a:extLst>
                </p14:cNvPr>
                <p14:cNvContentPartPr/>
                <p14:nvPr/>
              </p14:nvContentPartPr>
              <p14:xfrm>
                <a:off x="9556676" y="1781445"/>
                <a:ext cx="20520" cy="4680"/>
              </p14:xfrm>
            </p:contentPart>
          </mc:Choice>
          <mc:Fallback xmlns="">
            <p:pic>
              <p:nvPicPr>
                <p:cNvPr id="98" name="Ink 97">
                  <a:extLst>
                    <a:ext uri="{FF2B5EF4-FFF2-40B4-BE49-F238E27FC236}">
                      <a16:creationId xmlns:a16="http://schemas.microsoft.com/office/drawing/2014/main" id="{27477F11-C390-058F-960E-9AB20997B648}"/>
                    </a:ext>
                  </a:extLst>
                </p:cNvPr>
                <p:cNvPicPr/>
                <p:nvPr/>
              </p:nvPicPr>
              <p:blipFill>
                <a:blip r:embed="rId143"/>
                <a:stretch>
                  <a:fillRect/>
                </a:stretch>
              </p:blipFill>
              <p:spPr>
                <a:xfrm>
                  <a:off x="9547676" y="1772805"/>
                  <a:ext cx="38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9" name="Ink 98">
                  <a:extLst>
                    <a:ext uri="{FF2B5EF4-FFF2-40B4-BE49-F238E27FC236}">
                      <a16:creationId xmlns:a16="http://schemas.microsoft.com/office/drawing/2014/main" id="{794B6DBC-4D09-FADA-DCEB-0CAFEEE51642}"/>
                    </a:ext>
                  </a:extLst>
                </p14:cNvPr>
                <p14:cNvContentPartPr/>
                <p14:nvPr/>
              </p14:nvContentPartPr>
              <p14:xfrm>
                <a:off x="9177956" y="1746165"/>
                <a:ext cx="416160" cy="83160"/>
              </p14:xfrm>
            </p:contentPart>
          </mc:Choice>
          <mc:Fallback xmlns="">
            <p:pic>
              <p:nvPicPr>
                <p:cNvPr id="99" name="Ink 98">
                  <a:extLst>
                    <a:ext uri="{FF2B5EF4-FFF2-40B4-BE49-F238E27FC236}">
                      <a16:creationId xmlns:a16="http://schemas.microsoft.com/office/drawing/2014/main" id="{794B6DBC-4D09-FADA-DCEB-0CAFEEE51642}"/>
                    </a:ext>
                  </a:extLst>
                </p:cNvPr>
                <p:cNvPicPr/>
                <p:nvPr/>
              </p:nvPicPr>
              <p:blipFill>
                <a:blip r:embed="rId145"/>
                <a:stretch>
                  <a:fillRect/>
                </a:stretch>
              </p:blipFill>
              <p:spPr>
                <a:xfrm>
                  <a:off x="9168956" y="1737165"/>
                  <a:ext cx="4338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1" name="Ink 100">
                  <a:extLst>
                    <a:ext uri="{FF2B5EF4-FFF2-40B4-BE49-F238E27FC236}">
                      <a16:creationId xmlns:a16="http://schemas.microsoft.com/office/drawing/2014/main" id="{BD5BCBEA-23FB-438D-B8D9-3E3BFA2C9C24}"/>
                    </a:ext>
                  </a:extLst>
                </p14:cNvPr>
                <p14:cNvContentPartPr/>
                <p14:nvPr/>
              </p14:nvContentPartPr>
              <p14:xfrm>
                <a:off x="9918116" y="1626645"/>
                <a:ext cx="1326600" cy="421200"/>
              </p14:xfrm>
            </p:contentPart>
          </mc:Choice>
          <mc:Fallback xmlns="">
            <p:pic>
              <p:nvPicPr>
                <p:cNvPr id="101" name="Ink 100">
                  <a:extLst>
                    <a:ext uri="{FF2B5EF4-FFF2-40B4-BE49-F238E27FC236}">
                      <a16:creationId xmlns:a16="http://schemas.microsoft.com/office/drawing/2014/main" id="{BD5BCBEA-23FB-438D-B8D9-3E3BFA2C9C24}"/>
                    </a:ext>
                  </a:extLst>
                </p:cNvPr>
                <p:cNvPicPr/>
                <p:nvPr/>
              </p:nvPicPr>
              <p:blipFill>
                <a:blip r:embed="rId147"/>
                <a:stretch>
                  <a:fillRect/>
                </a:stretch>
              </p:blipFill>
              <p:spPr>
                <a:xfrm>
                  <a:off x="9909116" y="1617645"/>
                  <a:ext cx="134424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2" name="Ink 101">
                  <a:extLst>
                    <a:ext uri="{FF2B5EF4-FFF2-40B4-BE49-F238E27FC236}">
                      <a16:creationId xmlns:a16="http://schemas.microsoft.com/office/drawing/2014/main" id="{E89D7004-5A1A-55A3-8E22-D5B6154B9A89}"/>
                    </a:ext>
                  </a:extLst>
                </p14:cNvPr>
                <p14:cNvContentPartPr/>
                <p14:nvPr/>
              </p14:nvContentPartPr>
              <p14:xfrm>
                <a:off x="10948076" y="1767045"/>
                <a:ext cx="19800" cy="28080"/>
              </p14:xfrm>
            </p:contentPart>
          </mc:Choice>
          <mc:Fallback xmlns="">
            <p:pic>
              <p:nvPicPr>
                <p:cNvPr id="102" name="Ink 101">
                  <a:extLst>
                    <a:ext uri="{FF2B5EF4-FFF2-40B4-BE49-F238E27FC236}">
                      <a16:creationId xmlns:a16="http://schemas.microsoft.com/office/drawing/2014/main" id="{E89D7004-5A1A-55A3-8E22-D5B6154B9A89}"/>
                    </a:ext>
                  </a:extLst>
                </p:cNvPr>
                <p:cNvPicPr/>
                <p:nvPr/>
              </p:nvPicPr>
              <p:blipFill>
                <a:blip r:embed="rId149"/>
                <a:stretch>
                  <a:fillRect/>
                </a:stretch>
              </p:blipFill>
              <p:spPr>
                <a:xfrm>
                  <a:off x="10939436" y="1758405"/>
                  <a:ext cx="374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3" name="Ink 102">
                  <a:extLst>
                    <a:ext uri="{FF2B5EF4-FFF2-40B4-BE49-F238E27FC236}">
                      <a16:creationId xmlns:a16="http://schemas.microsoft.com/office/drawing/2014/main" id="{805FA813-0EDB-AC95-5CF0-4818A371430E}"/>
                    </a:ext>
                  </a:extLst>
                </p14:cNvPr>
                <p14:cNvContentPartPr/>
                <p14:nvPr/>
              </p14:nvContentPartPr>
              <p14:xfrm>
                <a:off x="10534796" y="1716285"/>
                <a:ext cx="457560" cy="46800"/>
              </p14:xfrm>
            </p:contentPart>
          </mc:Choice>
          <mc:Fallback xmlns="">
            <p:pic>
              <p:nvPicPr>
                <p:cNvPr id="103" name="Ink 102">
                  <a:extLst>
                    <a:ext uri="{FF2B5EF4-FFF2-40B4-BE49-F238E27FC236}">
                      <a16:creationId xmlns:a16="http://schemas.microsoft.com/office/drawing/2014/main" id="{805FA813-0EDB-AC95-5CF0-4818A371430E}"/>
                    </a:ext>
                  </a:extLst>
                </p:cNvPr>
                <p:cNvPicPr/>
                <p:nvPr/>
              </p:nvPicPr>
              <p:blipFill>
                <a:blip r:embed="rId151"/>
                <a:stretch>
                  <a:fillRect/>
                </a:stretch>
              </p:blipFill>
              <p:spPr>
                <a:xfrm>
                  <a:off x="10525796" y="1707285"/>
                  <a:ext cx="475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4" name="Ink 103">
                  <a:extLst>
                    <a:ext uri="{FF2B5EF4-FFF2-40B4-BE49-F238E27FC236}">
                      <a16:creationId xmlns:a16="http://schemas.microsoft.com/office/drawing/2014/main" id="{4E9445BD-C889-CE8B-ACDF-11BAE1208E57}"/>
                    </a:ext>
                  </a:extLst>
                </p14:cNvPr>
                <p14:cNvContentPartPr/>
                <p14:nvPr/>
              </p14:nvContentPartPr>
              <p14:xfrm>
                <a:off x="11373236" y="1593525"/>
                <a:ext cx="126720" cy="515880"/>
              </p14:xfrm>
            </p:contentPart>
          </mc:Choice>
          <mc:Fallback xmlns="">
            <p:pic>
              <p:nvPicPr>
                <p:cNvPr id="104" name="Ink 103">
                  <a:extLst>
                    <a:ext uri="{FF2B5EF4-FFF2-40B4-BE49-F238E27FC236}">
                      <a16:creationId xmlns:a16="http://schemas.microsoft.com/office/drawing/2014/main" id="{4E9445BD-C889-CE8B-ACDF-11BAE1208E57}"/>
                    </a:ext>
                  </a:extLst>
                </p:cNvPr>
                <p:cNvPicPr/>
                <p:nvPr/>
              </p:nvPicPr>
              <p:blipFill>
                <a:blip r:embed="rId153"/>
                <a:stretch>
                  <a:fillRect/>
                </a:stretch>
              </p:blipFill>
              <p:spPr>
                <a:xfrm>
                  <a:off x="11364596" y="1584885"/>
                  <a:ext cx="144360" cy="533520"/>
                </a:xfrm>
                <a:prstGeom prst="rect">
                  <a:avLst/>
                </a:prstGeom>
              </p:spPr>
            </p:pic>
          </mc:Fallback>
        </mc:AlternateContent>
      </p:grpSp>
      <p:pic>
        <p:nvPicPr>
          <p:cNvPr id="107" name="Picture 106">
            <a:extLst>
              <a:ext uri="{FF2B5EF4-FFF2-40B4-BE49-F238E27FC236}">
                <a16:creationId xmlns:a16="http://schemas.microsoft.com/office/drawing/2014/main" id="{976E8D1F-F68C-BBF0-DD63-6A3C41C52276}"/>
              </a:ext>
            </a:extLst>
          </p:cNvPr>
          <p:cNvPicPr>
            <a:picLocks noChangeAspect="1"/>
          </p:cNvPicPr>
          <p:nvPr/>
        </p:nvPicPr>
        <p:blipFill>
          <a:blip r:embed="rId154"/>
          <a:stretch>
            <a:fillRect/>
          </a:stretch>
        </p:blipFill>
        <p:spPr>
          <a:xfrm>
            <a:off x="8291505" y="3083172"/>
            <a:ext cx="3788642" cy="3703353"/>
          </a:xfrm>
          <a:prstGeom prst="rect">
            <a:avLst/>
          </a:prstGeom>
        </p:spPr>
      </p:pic>
      <p:pic>
        <p:nvPicPr>
          <p:cNvPr id="109" name="Picture 108">
            <a:extLst>
              <a:ext uri="{FF2B5EF4-FFF2-40B4-BE49-F238E27FC236}">
                <a16:creationId xmlns:a16="http://schemas.microsoft.com/office/drawing/2014/main" id="{54EFE38F-180C-AC7A-1E9A-7495F1D8D5A4}"/>
              </a:ext>
            </a:extLst>
          </p:cNvPr>
          <p:cNvPicPr>
            <a:picLocks noChangeAspect="1"/>
          </p:cNvPicPr>
          <p:nvPr/>
        </p:nvPicPr>
        <p:blipFill>
          <a:blip r:embed="rId155"/>
          <a:stretch>
            <a:fillRect/>
          </a:stretch>
        </p:blipFill>
        <p:spPr>
          <a:xfrm>
            <a:off x="5897240" y="4393853"/>
            <a:ext cx="3173832" cy="1081989"/>
          </a:xfrm>
          <a:prstGeom prst="rect">
            <a:avLst/>
          </a:prstGeom>
        </p:spPr>
      </p:pic>
      <mc:AlternateContent xmlns:mc="http://schemas.openxmlformats.org/markup-compatibility/2006" xmlns:p14="http://schemas.microsoft.com/office/powerpoint/2010/main">
        <mc:Choice Requires="p14">
          <p:contentPart p14:bwMode="auto" r:id="rId156">
            <p14:nvContentPartPr>
              <p14:cNvPr id="111" name="Ink 110">
                <a:extLst>
                  <a:ext uri="{FF2B5EF4-FFF2-40B4-BE49-F238E27FC236}">
                    <a16:creationId xmlns:a16="http://schemas.microsoft.com/office/drawing/2014/main" id="{F60404E9-6B93-2B3A-9AAA-B945A2A4621F}"/>
                  </a:ext>
                </a:extLst>
              </p14:cNvPr>
              <p14:cNvContentPartPr/>
              <p14:nvPr/>
            </p14:nvContentPartPr>
            <p14:xfrm>
              <a:off x="5878196" y="5052765"/>
              <a:ext cx="1606680" cy="47520"/>
            </p14:xfrm>
          </p:contentPart>
        </mc:Choice>
        <mc:Fallback xmlns="">
          <p:pic>
            <p:nvPicPr>
              <p:cNvPr id="111" name="Ink 110">
                <a:extLst>
                  <a:ext uri="{FF2B5EF4-FFF2-40B4-BE49-F238E27FC236}">
                    <a16:creationId xmlns:a16="http://schemas.microsoft.com/office/drawing/2014/main" id="{F60404E9-6B93-2B3A-9AAA-B945A2A4621F}"/>
                  </a:ext>
                </a:extLst>
              </p:cNvPr>
              <p:cNvPicPr/>
              <p:nvPr/>
            </p:nvPicPr>
            <p:blipFill>
              <a:blip r:embed="rId157"/>
              <a:stretch>
                <a:fillRect/>
              </a:stretch>
            </p:blipFill>
            <p:spPr>
              <a:xfrm>
                <a:off x="5869556" y="5043765"/>
                <a:ext cx="16243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7" name="Ink 126">
                <a:extLst>
                  <a:ext uri="{FF2B5EF4-FFF2-40B4-BE49-F238E27FC236}">
                    <a16:creationId xmlns:a16="http://schemas.microsoft.com/office/drawing/2014/main" id="{1D78FA04-E3AF-2088-F293-EF6D206FC112}"/>
                  </a:ext>
                </a:extLst>
              </p14:cNvPr>
              <p14:cNvContentPartPr/>
              <p14:nvPr/>
            </p14:nvContentPartPr>
            <p14:xfrm>
              <a:off x="4392253" y="3654053"/>
              <a:ext cx="721440" cy="490320"/>
            </p14:xfrm>
          </p:contentPart>
        </mc:Choice>
        <mc:Fallback>
          <p:pic>
            <p:nvPicPr>
              <p:cNvPr id="127" name="Ink 126">
                <a:extLst>
                  <a:ext uri="{FF2B5EF4-FFF2-40B4-BE49-F238E27FC236}">
                    <a16:creationId xmlns:a16="http://schemas.microsoft.com/office/drawing/2014/main" id="{1D78FA04-E3AF-2088-F293-EF6D206FC112}"/>
                  </a:ext>
                </a:extLst>
              </p:cNvPr>
              <p:cNvPicPr/>
              <p:nvPr/>
            </p:nvPicPr>
            <p:blipFill>
              <a:blip r:embed="rId159"/>
              <a:stretch>
                <a:fillRect/>
              </a:stretch>
            </p:blipFill>
            <p:spPr>
              <a:xfrm>
                <a:off x="4383613" y="3645053"/>
                <a:ext cx="739080" cy="507960"/>
              </a:xfrm>
              <a:prstGeom prst="rect">
                <a:avLst/>
              </a:prstGeom>
            </p:spPr>
          </p:pic>
        </mc:Fallback>
      </mc:AlternateContent>
      <p:grpSp>
        <p:nvGrpSpPr>
          <p:cNvPr id="131" name="Group 130">
            <a:extLst>
              <a:ext uri="{FF2B5EF4-FFF2-40B4-BE49-F238E27FC236}">
                <a16:creationId xmlns:a16="http://schemas.microsoft.com/office/drawing/2014/main" id="{507ECD51-9439-DF1B-D197-8B9D3B8BD7C0}"/>
              </a:ext>
            </a:extLst>
          </p:cNvPr>
          <p:cNvGrpSpPr/>
          <p:nvPr/>
        </p:nvGrpSpPr>
        <p:grpSpPr>
          <a:xfrm>
            <a:off x="5114996" y="3708165"/>
            <a:ext cx="1524960" cy="500760"/>
            <a:chOff x="5114996" y="3708165"/>
            <a:chExt cx="1524960" cy="500760"/>
          </a:xfrm>
        </p:grpSpPr>
        <mc:AlternateContent xmlns:mc="http://schemas.openxmlformats.org/markup-compatibility/2006">
          <mc:Choice xmlns:p14="http://schemas.microsoft.com/office/powerpoint/2010/main" Requires="p14">
            <p:contentPart p14:bwMode="auto" r:id="rId160">
              <p14:nvContentPartPr>
                <p14:cNvPr id="129" name="Ink 128">
                  <a:extLst>
                    <a:ext uri="{FF2B5EF4-FFF2-40B4-BE49-F238E27FC236}">
                      <a16:creationId xmlns:a16="http://schemas.microsoft.com/office/drawing/2014/main" id="{D4432DC1-BB40-096C-22AE-528FC74AC48E}"/>
                    </a:ext>
                  </a:extLst>
                </p14:cNvPr>
                <p14:cNvContentPartPr/>
                <p14:nvPr/>
              </p14:nvContentPartPr>
              <p14:xfrm>
                <a:off x="5114996" y="3708165"/>
                <a:ext cx="1524960" cy="500760"/>
              </p14:xfrm>
            </p:contentPart>
          </mc:Choice>
          <mc:Fallback>
            <p:pic>
              <p:nvPicPr>
                <p:cNvPr id="129" name="Ink 128">
                  <a:extLst>
                    <a:ext uri="{FF2B5EF4-FFF2-40B4-BE49-F238E27FC236}">
                      <a16:creationId xmlns:a16="http://schemas.microsoft.com/office/drawing/2014/main" id="{D4432DC1-BB40-096C-22AE-528FC74AC48E}"/>
                    </a:ext>
                  </a:extLst>
                </p:cNvPr>
                <p:cNvPicPr/>
                <p:nvPr/>
              </p:nvPicPr>
              <p:blipFill>
                <a:blip r:embed="rId161"/>
                <a:stretch>
                  <a:fillRect/>
                </a:stretch>
              </p:blipFill>
              <p:spPr>
                <a:xfrm>
                  <a:off x="5105996" y="3699525"/>
                  <a:ext cx="1542600" cy="5184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0" name="Ink 129">
                  <a:extLst>
                    <a:ext uri="{FF2B5EF4-FFF2-40B4-BE49-F238E27FC236}">
                      <a16:creationId xmlns:a16="http://schemas.microsoft.com/office/drawing/2014/main" id="{077001CE-3E59-603D-752B-6CA69F63C158}"/>
                    </a:ext>
                  </a:extLst>
                </p14:cNvPr>
                <p14:cNvContentPartPr/>
                <p14:nvPr/>
              </p14:nvContentPartPr>
              <p14:xfrm>
                <a:off x="6200396" y="3732285"/>
                <a:ext cx="22320" cy="19800"/>
              </p14:xfrm>
            </p:contentPart>
          </mc:Choice>
          <mc:Fallback>
            <p:pic>
              <p:nvPicPr>
                <p:cNvPr id="130" name="Ink 129">
                  <a:extLst>
                    <a:ext uri="{FF2B5EF4-FFF2-40B4-BE49-F238E27FC236}">
                      <a16:creationId xmlns:a16="http://schemas.microsoft.com/office/drawing/2014/main" id="{077001CE-3E59-603D-752B-6CA69F63C158}"/>
                    </a:ext>
                  </a:extLst>
                </p:cNvPr>
                <p:cNvPicPr/>
                <p:nvPr/>
              </p:nvPicPr>
              <p:blipFill>
                <a:blip r:embed="rId163"/>
                <a:stretch>
                  <a:fillRect/>
                </a:stretch>
              </p:blipFill>
              <p:spPr>
                <a:xfrm>
                  <a:off x="6191756" y="3723645"/>
                  <a:ext cx="39960" cy="3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4">
            <p14:nvContentPartPr>
              <p14:cNvPr id="132" name="Ink 131">
                <a:extLst>
                  <a:ext uri="{FF2B5EF4-FFF2-40B4-BE49-F238E27FC236}">
                    <a16:creationId xmlns:a16="http://schemas.microsoft.com/office/drawing/2014/main" id="{EC612F0F-9376-3C96-027B-9AB1D4B1C0C0}"/>
                  </a:ext>
                </a:extLst>
              </p14:cNvPr>
              <p14:cNvContentPartPr/>
              <p14:nvPr/>
            </p14:nvContentPartPr>
            <p14:xfrm>
              <a:off x="4419836" y="4372725"/>
              <a:ext cx="9000" cy="48600"/>
            </p14:xfrm>
          </p:contentPart>
        </mc:Choice>
        <mc:Fallback>
          <p:pic>
            <p:nvPicPr>
              <p:cNvPr id="132" name="Ink 131">
                <a:extLst>
                  <a:ext uri="{FF2B5EF4-FFF2-40B4-BE49-F238E27FC236}">
                    <a16:creationId xmlns:a16="http://schemas.microsoft.com/office/drawing/2014/main" id="{EC612F0F-9376-3C96-027B-9AB1D4B1C0C0}"/>
                  </a:ext>
                </a:extLst>
              </p:cNvPr>
              <p:cNvPicPr/>
              <p:nvPr/>
            </p:nvPicPr>
            <p:blipFill>
              <a:blip r:embed="rId165"/>
              <a:stretch>
                <a:fillRect/>
              </a:stretch>
            </p:blipFill>
            <p:spPr>
              <a:xfrm>
                <a:off x="4411196" y="4363725"/>
                <a:ext cx="26640" cy="66240"/>
              </a:xfrm>
              <a:prstGeom prst="rect">
                <a:avLst/>
              </a:prstGeom>
            </p:spPr>
          </p:pic>
        </mc:Fallback>
      </mc:AlternateContent>
      <p:grpSp>
        <p:nvGrpSpPr>
          <p:cNvPr id="135" name="Group 134">
            <a:extLst>
              <a:ext uri="{FF2B5EF4-FFF2-40B4-BE49-F238E27FC236}">
                <a16:creationId xmlns:a16="http://schemas.microsoft.com/office/drawing/2014/main" id="{B153550D-0538-01ED-A2FC-23BA2E92C2DF}"/>
              </a:ext>
            </a:extLst>
          </p:cNvPr>
          <p:cNvGrpSpPr/>
          <p:nvPr/>
        </p:nvGrpSpPr>
        <p:grpSpPr>
          <a:xfrm>
            <a:off x="111853" y="3667733"/>
            <a:ext cx="4514623" cy="1465920"/>
            <a:chOff x="111853" y="3667733"/>
            <a:chExt cx="4514623" cy="1465920"/>
          </a:xfrm>
        </p:grpSpPr>
        <mc:AlternateContent xmlns:mc="http://schemas.openxmlformats.org/markup-compatibility/2006">
          <mc:Choice xmlns:p14="http://schemas.microsoft.com/office/powerpoint/2010/main" Requires="p14">
            <p:contentPart p14:bwMode="auto" r:id="rId166">
              <p14:nvContentPartPr>
                <p14:cNvPr id="4" name="Ink 3">
                  <a:extLst>
                    <a:ext uri="{FF2B5EF4-FFF2-40B4-BE49-F238E27FC236}">
                      <a16:creationId xmlns:a16="http://schemas.microsoft.com/office/drawing/2014/main" id="{10783B5C-0084-5AA5-6568-35CB2F5BBF1C}"/>
                    </a:ext>
                  </a:extLst>
                </p14:cNvPr>
                <p14:cNvContentPartPr/>
                <p14:nvPr/>
              </p14:nvContentPartPr>
              <p14:xfrm>
                <a:off x="156133" y="3823973"/>
                <a:ext cx="656640" cy="216720"/>
              </p14:xfrm>
            </p:contentPart>
          </mc:Choice>
          <mc:Fallback>
            <p:pic>
              <p:nvPicPr>
                <p:cNvPr id="4" name="Ink 3">
                  <a:extLst>
                    <a:ext uri="{FF2B5EF4-FFF2-40B4-BE49-F238E27FC236}">
                      <a16:creationId xmlns:a16="http://schemas.microsoft.com/office/drawing/2014/main" id="{10783B5C-0084-5AA5-6568-35CB2F5BBF1C}"/>
                    </a:ext>
                  </a:extLst>
                </p:cNvPr>
                <p:cNvPicPr/>
                <p:nvPr/>
              </p:nvPicPr>
              <p:blipFill>
                <a:blip r:embed="rId167"/>
                <a:stretch>
                  <a:fillRect/>
                </a:stretch>
              </p:blipFill>
              <p:spPr>
                <a:xfrm>
                  <a:off x="147133" y="3815333"/>
                  <a:ext cx="6742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8" name="Ink 7">
                  <a:extLst>
                    <a:ext uri="{FF2B5EF4-FFF2-40B4-BE49-F238E27FC236}">
                      <a16:creationId xmlns:a16="http://schemas.microsoft.com/office/drawing/2014/main" id="{60257C87-1E41-28D6-BF31-600B242470E4}"/>
                    </a:ext>
                  </a:extLst>
                </p14:cNvPr>
                <p14:cNvContentPartPr/>
                <p14:nvPr/>
              </p14:nvContentPartPr>
              <p14:xfrm>
                <a:off x="998173" y="3696173"/>
                <a:ext cx="254160" cy="333360"/>
              </p14:xfrm>
            </p:contentPart>
          </mc:Choice>
          <mc:Fallback>
            <p:pic>
              <p:nvPicPr>
                <p:cNvPr id="8" name="Ink 7">
                  <a:extLst>
                    <a:ext uri="{FF2B5EF4-FFF2-40B4-BE49-F238E27FC236}">
                      <a16:creationId xmlns:a16="http://schemas.microsoft.com/office/drawing/2014/main" id="{60257C87-1E41-28D6-BF31-600B242470E4}"/>
                    </a:ext>
                  </a:extLst>
                </p:cNvPr>
                <p:cNvPicPr/>
                <p:nvPr/>
              </p:nvPicPr>
              <p:blipFill>
                <a:blip r:embed="rId169"/>
                <a:stretch>
                  <a:fillRect/>
                </a:stretch>
              </p:blipFill>
              <p:spPr>
                <a:xfrm>
                  <a:off x="989533" y="3687173"/>
                  <a:ext cx="27180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8" name="Ink 27">
                  <a:extLst>
                    <a:ext uri="{FF2B5EF4-FFF2-40B4-BE49-F238E27FC236}">
                      <a16:creationId xmlns:a16="http://schemas.microsoft.com/office/drawing/2014/main" id="{8F854FEB-815D-56B8-71E5-C27787C5218B}"/>
                    </a:ext>
                  </a:extLst>
                </p14:cNvPr>
                <p14:cNvContentPartPr/>
                <p14:nvPr/>
              </p14:nvContentPartPr>
              <p14:xfrm>
                <a:off x="1321453" y="3717773"/>
                <a:ext cx="219600" cy="308520"/>
              </p14:xfrm>
            </p:contentPart>
          </mc:Choice>
          <mc:Fallback>
            <p:pic>
              <p:nvPicPr>
                <p:cNvPr id="28" name="Ink 27">
                  <a:extLst>
                    <a:ext uri="{FF2B5EF4-FFF2-40B4-BE49-F238E27FC236}">
                      <a16:creationId xmlns:a16="http://schemas.microsoft.com/office/drawing/2014/main" id="{8F854FEB-815D-56B8-71E5-C27787C5218B}"/>
                    </a:ext>
                  </a:extLst>
                </p:cNvPr>
                <p:cNvPicPr/>
                <p:nvPr/>
              </p:nvPicPr>
              <p:blipFill>
                <a:blip r:embed="rId171"/>
                <a:stretch>
                  <a:fillRect/>
                </a:stretch>
              </p:blipFill>
              <p:spPr>
                <a:xfrm>
                  <a:off x="1312813" y="3708773"/>
                  <a:ext cx="23724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37" name="Ink 36">
                  <a:extLst>
                    <a:ext uri="{FF2B5EF4-FFF2-40B4-BE49-F238E27FC236}">
                      <a16:creationId xmlns:a16="http://schemas.microsoft.com/office/drawing/2014/main" id="{8B282451-9629-49D1-56E6-CAB0DEEAF0B6}"/>
                    </a:ext>
                  </a:extLst>
                </p14:cNvPr>
                <p14:cNvContentPartPr/>
                <p14:nvPr/>
              </p14:nvContentPartPr>
              <p14:xfrm>
                <a:off x="1677853" y="3751253"/>
                <a:ext cx="244800" cy="160200"/>
              </p14:xfrm>
            </p:contentPart>
          </mc:Choice>
          <mc:Fallback>
            <p:pic>
              <p:nvPicPr>
                <p:cNvPr id="37" name="Ink 36">
                  <a:extLst>
                    <a:ext uri="{FF2B5EF4-FFF2-40B4-BE49-F238E27FC236}">
                      <a16:creationId xmlns:a16="http://schemas.microsoft.com/office/drawing/2014/main" id="{8B282451-9629-49D1-56E6-CAB0DEEAF0B6}"/>
                    </a:ext>
                  </a:extLst>
                </p:cNvPr>
                <p:cNvPicPr/>
                <p:nvPr/>
              </p:nvPicPr>
              <p:blipFill>
                <a:blip r:embed="rId173"/>
                <a:stretch>
                  <a:fillRect/>
                </a:stretch>
              </p:blipFill>
              <p:spPr>
                <a:xfrm>
                  <a:off x="1668853" y="3742613"/>
                  <a:ext cx="2624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0" name="Ink 39">
                  <a:extLst>
                    <a:ext uri="{FF2B5EF4-FFF2-40B4-BE49-F238E27FC236}">
                      <a16:creationId xmlns:a16="http://schemas.microsoft.com/office/drawing/2014/main" id="{B819E1F6-417B-4291-98B5-3F24FD57C393}"/>
                    </a:ext>
                  </a:extLst>
                </p14:cNvPr>
                <p14:cNvContentPartPr/>
                <p14:nvPr/>
              </p14:nvContentPartPr>
              <p14:xfrm>
                <a:off x="1663453" y="3898493"/>
                <a:ext cx="235800" cy="172080"/>
              </p14:xfrm>
            </p:contentPart>
          </mc:Choice>
          <mc:Fallback>
            <p:pic>
              <p:nvPicPr>
                <p:cNvPr id="40" name="Ink 39">
                  <a:extLst>
                    <a:ext uri="{FF2B5EF4-FFF2-40B4-BE49-F238E27FC236}">
                      <a16:creationId xmlns:a16="http://schemas.microsoft.com/office/drawing/2014/main" id="{B819E1F6-417B-4291-98B5-3F24FD57C393}"/>
                    </a:ext>
                  </a:extLst>
                </p:cNvPr>
                <p:cNvPicPr/>
                <p:nvPr/>
              </p:nvPicPr>
              <p:blipFill>
                <a:blip r:embed="rId175"/>
                <a:stretch>
                  <a:fillRect/>
                </a:stretch>
              </p:blipFill>
              <p:spPr>
                <a:xfrm>
                  <a:off x="1654813" y="3889493"/>
                  <a:ext cx="2534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43" name="Ink 42">
                  <a:extLst>
                    <a:ext uri="{FF2B5EF4-FFF2-40B4-BE49-F238E27FC236}">
                      <a16:creationId xmlns:a16="http://schemas.microsoft.com/office/drawing/2014/main" id="{C95B285B-AAD2-9FD5-D9FA-6C282808146B}"/>
                    </a:ext>
                  </a:extLst>
                </p14:cNvPr>
                <p14:cNvContentPartPr/>
                <p14:nvPr/>
              </p14:nvContentPartPr>
              <p14:xfrm>
                <a:off x="111853" y="4201613"/>
                <a:ext cx="1357560" cy="390600"/>
              </p14:xfrm>
            </p:contentPart>
          </mc:Choice>
          <mc:Fallback>
            <p:pic>
              <p:nvPicPr>
                <p:cNvPr id="43" name="Ink 42">
                  <a:extLst>
                    <a:ext uri="{FF2B5EF4-FFF2-40B4-BE49-F238E27FC236}">
                      <a16:creationId xmlns:a16="http://schemas.microsoft.com/office/drawing/2014/main" id="{C95B285B-AAD2-9FD5-D9FA-6C282808146B}"/>
                    </a:ext>
                  </a:extLst>
                </p:cNvPr>
                <p:cNvPicPr/>
                <p:nvPr/>
              </p:nvPicPr>
              <p:blipFill>
                <a:blip r:embed="rId177"/>
                <a:stretch>
                  <a:fillRect/>
                </a:stretch>
              </p:blipFill>
              <p:spPr>
                <a:xfrm>
                  <a:off x="102853" y="4192973"/>
                  <a:ext cx="1375200" cy="4082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47" name="Ink 46">
                  <a:extLst>
                    <a:ext uri="{FF2B5EF4-FFF2-40B4-BE49-F238E27FC236}">
                      <a16:creationId xmlns:a16="http://schemas.microsoft.com/office/drawing/2014/main" id="{FA088D7D-9F87-0025-C2A0-F192228935E0}"/>
                    </a:ext>
                  </a:extLst>
                </p14:cNvPr>
                <p14:cNvContentPartPr/>
                <p14:nvPr/>
              </p14:nvContentPartPr>
              <p14:xfrm>
                <a:off x="1157293" y="4365053"/>
                <a:ext cx="360" cy="360"/>
              </p14:xfrm>
            </p:contentPart>
          </mc:Choice>
          <mc:Fallback>
            <p:pic>
              <p:nvPicPr>
                <p:cNvPr id="47" name="Ink 46">
                  <a:extLst>
                    <a:ext uri="{FF2B5EF4-FFF2-40B4-BE49-F238E27FC236}">
                      <a16:creationId xmlns:a16="http://schemas.microsoft.com/office/drawing/2014/main" id="{FA088D7D-9F87-0025-C2A0-F192228935E0}"/>
                    </a:ext>
                  </a:extLst>
                </p:cNvPr>
                <p:cNvPicPr/>
                <p:nvPr/>
              </p:nvPicPr>
              <p:blipFill>
                <a:blip r:embed="rId179"/>
                <a:stretch>
                  <a:fillRect/>
                </a:stretch>
              </p:blipFill>
              <p:spPr>
                <a:xfrm>
                  <a:off x="1148653" y="4356053"/>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56" name="Ink 55">
                  <a:extLst>
                    <a:ext uri="{FF2B5EF4-FFF2-40B4-BE49-F238E27FC236}">
                      <a16:creationId xmlns:a16="http://schemas.microsoft.com/office/drawing/2014/main" id="{FBE7EFDB-CEF6-619A-AD53-C32686305A24}"/>
                    </a:ext>
                  </a:extLst>
                </p14:cNvPr>
                <p14:cNvContentPartPr/>
                <p14:nvPr/>
              </p14:nvContentPartPr>
              <p14:xfrm>
                <a:off x="722773" y="4325093"/>
                <a:ext cx="421200" cy="56880"/>
              </p14:xfrm>
            </p:contentPart>
          </mc:Choice>
          <mc:Fallback>
            <p:pic>
              <p:nvPicPr>
                <p:cNvPr id="56" name="Ink 55">
                  <a:extLst>
                    <a:ext uri="{FF2B5EF4-FFF2-40B4-BE49-F238E27FC236}">
                      <a16:creationId xmlns:a16="http://schemas.microsoft.com/office/drawing/2014/main" id="{FBE7EFDB-CEF6-619A-AD53-C32686305A24}"/>
                    </a:ext>
                  </a:extLst>
                </p:cNvPr>
                <p:cNvPicPr/>
                <p:nvPr/>
              </p:nvPicPr>
              <p:blipFill>
                <a:blip r:embed="rId181"/>
                <a:stretch>
                  <a:fillRect/>
                </a:stretch>
              </p:blipFill>
              <p:spPr>
                <a:xfrm>
                  <a:off x="713773" y="4316093"/>
                  <a:ext cx="4388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67" name="Ink 66">
                  <a:extLst>
                    <a:ext uri="{FF2B5EF4-FFF2-40B4-BE49-F238E27FC236}">
                      <a16:creationId xmlns:a16="http://schemas.microsoft.com/office/drawing/2014/main" id="{CFEBF5D6-A457-31DD-A4BF-BDC46FFAE24F}"/>
                    </a:ext>
                  </a:extLst>
                </p14:cNvPr>
                <p14:cNvContentPartPr/>
                <p14:nvPr/>
              </p14:nvContentPartPr>
              <p14:xfrm>
                <a:off x="1579213" y="4245173"/>
                <a:ext cx="225720" cy="341640"/>
              </p14:xfrm>
            </p:contentPart>
          </mc:Choice>
          <mc:Fallback>
            <p:pic>
              <p:nvPicPr>
                <p:cNvPr id="67" name="Ink 66">
                  <a:extLst>
                    <a:ext uri="{FF2B5EF4-FFF2-40B4-BE49-F238E27FC236}">
                      <a16:creationId xmlns:a16="http://schemas.microsoft.com/office/drawing/2014/main" id="{CFEBF5D6-A457-31DD-A4BF-BDC46FFAE24F}"/>
                    </a:ext>
                  </a:extLst>
                </p:cNvPr>
                <p:cNvPicPr/>
                <p:nvPr/>
              </p:nvPicPr>
              <p:blipFill>
                <a:blip r:embed="rId183"/>
                <a:stretch>
                  <a:fillRect/>
                </a:stretch>
              </p:blipFill>
              <p:spPr>
                <a:xfrm>
                  <a:off x="1570573" y="4236173"/>
                  <a:ext cx="24336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70" name="Ink 69">
                  <a:extLst>
                    <a:ext uri="{FF2B5EF4-FFF2-40B4-BE49-F238E27FC236}">
                      <a16:creationId xmlns:a16="http://schemas.microsoft.com/office/drawing/2014/main" id="{53B6E814-1E16-E091-DE94-9EBAA8F4A667}"/>
                    </a:ext>
                  </a:extLst>
                </p14:cNvPr>
                <p14:cNvContentPartPr/>
                <p14:nvPr/>
              </p14:nvContentPartPr>
              <p14:xfrm>
                <a:off x="1866133" y="4261733"/>
                <a:ext cx="159480" cy="431280"/>
              </p14:xfrm>
            </p:contentPart>
          </mc:Choice>
          <mc:Fallback>
            <p:pic>
              <p:nvPicPr>
                <p:cNvPr id="70" name="Ink 69">
                  <a:extLst>
                    <a:ext uri="{FF2B5EF4-FFF2-40B4-BE49-F238E27FC236}">
                      <a16:creationId xmlns:a16="http://schemas.microsoft.com/office/drawing/2014/main" id="{53B6E814-1E16-E091-DE94-9EBAA8F4A667}"/>
                    </a:ext>
                  </a:extLst>
                </p:cNvPr>
                <p:cNvPicPr/>
                <p:nvPr/>
              </p:nvPicPr>
              <p:blipFill>
                <a:blip r:embed="rId185"/>
                <a:stretch>
                  <a:fillRect/>
                </a:stretch>
              </p:blipFill>
              <p:spPr>
                <a:xfrm>
                  <a:off x="1857133" y="4252733"/>
                  <a:ext cx="177120" cy="4489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80" name="Ink 79">
                  <a:extLst>
                    <a:ext uri="{FF2B5EF4-FFF2-40B4-BE49-F238E27FC236}">
                      <a16:creationId xmlns:a16="http://schemas.microsoft.com/office/drawing/2014/main" id="{307C5E2A-5BF4-DA2F-07D5-5408C28F53D6}"/>
                    </a:ext>
                  </a:extLst>
                </p14:cNvPr>
                <p14:cNvContentPartPr/>
                <p14:nvPr/>
              </p14:nvContentPartPr>
              <p14:xfrm>
                <a:off x="2238373" y="4232213"/>
                <a:ext cx="154800" cy="324000"/>
              </p14:xfrm>
            </p:contentPart>
          </mc:Choice>
          <mc:Fallback>
            <p:pic>
              <p:nvPicPr>
                <p:cNvPr id="80" name="Ink 79">
                  <a:extLst>
                    <a:ext uri="{FF2B5EF4-FFF2-40B4-BE49-F238E27FC236}">
                      <a16:creationId xmlns:a16="http://schemas.microsoft.com/office/drawing/2014/main" id="{307C5E2A-5BF4-DA2F-07D5-5408C28F53D6}"/>
                    </a:ext>
                  </a:extLst>
                </p:cNvPr>
                <p:cNvPicPr/>
                <p:nvPr/>
              </p:nvPicPr>
              <p:blipFill>
                <a:blip r:embed="rId187"/>
                <a:stretch>
                  <a:fillRect/>
                </a:stretch>
              </p:blipFill>
              <p:spPr>
                <a:xfrm>
                  <a:off x="2229373" y="4223213"/>
                  <a:ext cx="17244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84" name="Ink 83">
                  <a:extLst>
                    <a:ext uri="{FF2B5EF4-FFF2-40B4-BE49-F238E27FC236}">
                      <a16:creationId xmlns:a16="http://schemas.microsoft.com/office/drawing/2014/main" id="{AF7A2B68-74AA-056D-20F4-8C071273BD5D}"/>
                    </a:ext>
                  </a:extLst>
                </p14:cNvPr>
                <p14:cNvContentPartPr/>
                <p14:nvPr/>
              </p14:nvContentPartPr>
              <p14:xfrm>
                <a:off x="2324053" y="4213133"/>
                <a:ext cx="221400" cy="383400"/>
              </p14:xfrm>
            </p:contentPart>
          </mc:Choice>
          <mc:Fallback>
            <p:pic>
              <p:nvPicPr>
                <p:cNvPr id="84" name="Ink 83">
                  <a:extLst>
                    <a:ext uri="{FF2B5EF4-FFF2-40B4-BE49-F238E27FC236}">
                      <a16:creationId xmlns:a16="http://schemas.microsoft.com/office/drawing/2014/main" id="{AF7A2B68-74AA-056D-20F4-8C071273BD5D}"/>
                    </a:ext>
                  </a:extLst>
                </p:cNvPr>
                <p:cNvPicPr/>
                <p:nvPr/>
              </p:nvPicPr>
              <p:blipFill>
                <a:blip r:embed="rId189"/>
                <a:stretch>
                  <a:fillRect/>
                </a:stretch>
              </p:blipFill>
              <p:spPr>
                <a:xfrm>
                  <a:off x="2315053" y="4204493"/>
                  <a:ext cx="239040" cy="4010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90" name="Ink 89">
                  <a:extLst>
                    <a:ext uri="{FF2B5EF4-FFF2-40B4-BE49-F238E27FC236}">
                      <a16:creationId xmlns:a16="http://schemas.microsoft.com/office/drawing/2014/main" id="{01CA8644-E069-0117-B92F-C6F3BDD92AF8}"/>
                    </a:ext>
                  </a:extLst>
                </p14:cNvPr>
                <p14:cNvContentPartPr/>
                <p14:nvPr/>
              </p14:nvContentPartPr>
              <p14:xfrm>
                <a:off x="2229733" y="4417973"/>
                <a:ext cx="154080" cy="12600"/>
              </p14:xfrm>
            </p:contentPart>
          </mc:Choice>
          <mc:Fallback>
            <p:pic>
              <p:nvPicPr>
                <p:cNvPr id="90" name="Ink 89">
                  <a:extLst>
                    <a:ext uri="{FF2B5EF4-FFF2-40B4-BE49-F238E27FC236}">
                      <a16:creationId xmlns:a16="http://schemas.microsoft.com/office/drawing/2014/main" id="{01CA8644-E069-0117-B92F-C6F3BDD92AF8}"/>
                    </a:ext>
                  </a:extLst>
                </p:cNvPr>
                <p:cNvPicPr/>
                <p:nvPr/>
              </p:nvPicPr>
              <p:blipFill>
                <a:blip r:embed="rId191"/>
                <a:stretch>
                  <a:fillRect/>
                </a:stretch>
              </p:blipFill>
              <p:spPr>
                <a:xfrm>
                  <a:off x="2220733" y="4409333"/>
                  <a:ext cx="1717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0" name="Ink 99">
                  <a:extLst>
                    <a:ext uri="{FF2B5EF4-FFF2-40B4-BE49-F238E27FC236}">
                      <a16:creationId xmlns:a16="http://schemas.microsoft.com/office/drawing/2014/main" id="{8080B6CE-FCF2-802B-8015-8234D38C0EBD}"/>
                    </a:ext>
                  </a:extLst>
                </p14:cNvPr>
                <p14:cNvContentPartPr/>
                <p14:nvPr/>
              </p14:nvContentPartPr>
              <p14:xfrm>
                <a:off x="2476333" y="4177133"/>
                <a:ext cx="2114280" cy="627480"/>
              </p14:xfrm>
            </p:contentPart>
          </mc:Choice>
          <mc:Fallback>
            <p:pic>
              <p:nvPicPr>
                <p:cNvPr id="100" name="Ink 99">
                  <a:extLst>
                    <a:ext uri="{FF2B5EF4-FFF2-40B4-BE49-F238E27FC236}">
                      <a16:creationId xmlns:a16="http://schemas.microsoft.com/office/drawing/2014/main" id="{8080B6CE-FCF2-802B-8015-8234D38C0EBD}"/>
                    </a:ext>
                  </a:extLst>
                </p:cNvPr>
                <p:cNvPicPr/>
                <p:nvPr/>
              </p:nvPicPr>
              <p:blipFill>
                <a:blip r:embed="rId193"/>
                <a:stretch>
                  <a:fillRect/>
                </a:stretch>
              </p:blipFill>
              <p:spPr>
                <a:xfrm>
                  <a:off x="2467693" y="4168133"/>
                  <a:ext cx="2131920" cy="6451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6" name="Ink 105">
                  <a:extLst>
                    <a:ext uri="{FF2B5EF4-FFF2-40B4-BE49-F238E27FC236}">
                      <a16:creationId xmlns:a16="http://schemas.microsoft.com/office/drawing/2014/main" id="{386366F2-5B45-757E-F48C-B8059145E185}"/>
                    </a:ext>
                  </a:extLst>
                </p14:cNvPr>
                <p14:cNvContentPartPr/>
                <p14:nvPr/>
              </p14:nvContentPartPr>
              <p14:xfrm>
                <a:off x="4417093" y="4404653"/>
                <a:ext cx="360" cy="360"/>
              </p14:xfrm>
            </p:contentPart>
          </mc:Choice>
          <mc:Fallback>
            <p:pic>
              <p:nvPicPr>
                <p:cNvPr id="106" name="Ink 105">
                  <a:extLst>
                    <a:ext uri="{FF2B5EF4-FFF2-40B4-BE49-F238E27FC236}">
                      <a16:creationId xmlns:a16="http://schemas.microsoft.com/office/drawing/2014/main" id="{386366F2-5B45-757E-F48C-B8059145E185}"/>
                    </a:ext>
                  </a:extLst>
                </p:cNvPr>
                <p:cNvPicPr/>
                <p:nvPr/>
              </p:nvPicPr>
              <p:blipFill>
                <a:blip r:embed="rId179"/>
                <a:stretch>
                  <a:fillRect/>
                </a:stretch>
              </p:blipFill>
              <p:spPr>
                <a:xfrm>
                  <a:off x="4408093" y="4396013"/>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8" name="Ink 107">
                  <a:extLst>
                    <a:ext uri="{FF2B5EF4-FFF2-40B4-BE49-F238E27FC236}">
                      <a16:creationId xmlns:a16="http://schemas.microsoft.com/office/drawing/2014/main" id="{49A3C417-5138-CDE3-53A7-D9842411577E}"/>
                    </a:ext>
                  </a:extLst>
                </p14:cNvPr>
                <p14:cNvContentPartPr/>
                <p14:nvPr/>
              </p14:nvContentPartPr>
              <p14:xfrm>
                <a:off x="4145653" y="4278653"/>
                <a:ext cx="327960" cy="17640"/>
              </p14:xfrm>
            </p:contentPart>
          </mc:Choice>
          <mc:Fallback>
            <p:pic>
              <p:nvPicPr>
                <p:cNvPr id="108" name="Ink 107">
                  <a:extLst>
                    <a:ext uri="{FF2B5EF4-FFF2-40B4-BE49-F238E27FC236}">
                      <a16:creationId xmlns:a16="http://schemas.microsoft.com/office/drawing/2014/main" id="{49A3C417-5138-CDE3-53A7-D9842411577E}"/>
                    </a:ext>
                  </a:extLst>
                </p:cNvPr>
                <p:cNvPicPr/>
                <p:nvPr/>
              </p:nvPicPr>
              <p:blipFill>
                <a:blip r:embed="rId196"/>
                <a:stretch>
                  <a:fillRect/>
                </a:stretch>
              </p:blipFill>
              <p:spPr>
                <a:xfrm>
                  <a:off x="4136653" y="4270013"/>
                  <a:ext cx="3456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0" name="Ink 109">
                  <a:extLst>
                    <a:ext uri="{FF2B5EF4-FFF2-40B4-BE49-F238E27FC236}">
                      <a16:creationId xmlns:a16="http://schemas.microsoft.com/office/drawing/2014/main" id="{0A966FF1-246C-F08B-D797-8BF943730554}"/>
                    </a:ext>
                  </a:extLst>
                </p14:cNvPr>
                <p14:cNvContentPartPr/>
                <p14:nvPr/>
              </p14:nvContentPartPr>
              <p14:xfrm>
                <a:off x="2243413" y="4792373"/>
                <a:ext cx="345600" cy="318240"/>
              </p14:xfrm>
            </p:contentPart>
          </mc:Choice>
          <mc:Fallback>
            <p:pic>
              <p:nvPicPr>
                <p:cNvPr id="110" name="Ink 109">
                  <a:extLst>
                    <a:ext uri="{FF2B5EF4-FFF2-40B4-BE49-F238E27FC236}">
                      <a16:creationId xmlns:a16="http://schemas.microsoft.com/office/drawing/2014/main" id="{0A966FF1-246C-F08B-D797-8BF943730554}"/>
                    </a:ext>
                  </a:extLst>
                </p:cNvPr>
                <p:cNvPicPr/>
                <p:nvPr/>
              </p:nvPicPr>
              <p:blipFill>
                <a:blip r:embed="rId198"/>
                <a:stretch>
                  <a:fillRect/>
                </a:stretch>
              </p:blipFill>
              <p:spPr>
                <a:xfrm>
                  <a:off x="2234773" y="4783733"/>
                  <a:ext cx="36324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2" name="Ink 111">
                  <a:extLst>
                    <a:ext uri="{FF2B5EF4-FFF2-40B4-BE49-F238E27FC236}">
                      <a16:creationId xmlns:a16="http://schemas.microsoft.com/office/drawing/2014/main" id="{4E509EB0-CCA1-B125-2189-BCDE6A84FEDC}"/>
                    </a:ext>
                  </a:extLst>
                </p14:cNvPr>
                <p14:cNvContentPartPr/>
                <p14:nvPr/>
              </p14:nvContentPartPr>
              <p14:xfrm>
                <a:off x="2613853" y="4951133"/>
                <a:ext cx="981360" cy="182520"/>
              </p14:xfrm>
            </p:contentPart>
          </mc:Choice>
          <mc:Fallback>
            <p:pic>
              <p:nvPicPr>
                <p:cNvPr id="112" name="Ink 111">
                  <a:extLst>
                    <a:ext uri="{FF2B5EF4-FFF2-40B4-BE49-F238E27FC236}">
                      <a16:creationId xmlns:a16="http://schemas.microsoft.com/office/drawing/2014/main" id="{4E509EB0-CCA1-B125-2189-BCDE6A84FEDC}"/>
                    </a:ext>
                  </a:extLst>
                </p:cNvPr>
                <p:cNvPicPr/>
                <p:nvPr/>
              </p:nvPicPr>
              <p:blipFill>
                <a:blip r:embed="rId200"/>
                <a:stretch>
                  <a:fillRect/>
                </a:stretch>
              </p:blipFill>
              <p:spPr>
                <a:xfrm>
                  <a:off x="2605213" y="4942133"/>
                  <a:ext cx="9990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4" name="Ink 113">
                  <a:extLst>
                    <a:ext uri="{FF2B5EF4-FFF2-40B4-BE49-F238E27FC236}">
                      <a16:creationId xmlns:a16="http://schemas.microsoft.com/office/drawing/2014/main" id="{9988789B-F675-FB60-4EDC-B891FD28C107}"/>
                    </a:ext>
                  </a:extLst>
                </p14:cNvPr>
                <p14:cNvContentPartPr/>
                <p14:nvPr/>
              </p14:nvContentPartPr>
              <p14:xfrm>
                <a:off x="2068093" y="3733613"/>
                <a:ext cx="224280" cy="276120"/>
              </p14:xfrm>
            </p:contentPart>
          </mc:Choice>
          <mc:Fallback>
            <p:pic>
              <p:nvPicPr>
                <p:cNvPr id="114" name="Ink 113">
                  <a:extLst>
                    <a:ext uri="{FF2B5EF4-FFF2-40B4-BE49-F238E27FC236}">
                      <a16:creationId xmlns:a16="http://schemas.microsoft.com/office/drawing/2014/main" id="{9988789B-F675-FB60-4EDC-B891FD28C107}"/>
                    </a:ext>
                  </a:extLst>
                </p:cNvPr>
                <p:cNvPicPr/>
                <p:nvPr/>
              </p:nvPicPr>
              <p:blipFill>
                <a:blip r:embed="rId202"/>
                <a:stretch>
                  <a:fillRect/>
                </a:stretch>
              </p:blipFill>
              <p:spPr>
                <a:xfrm>
                  <a:off x="2059093" y="3724973"/>
                  <a:ext cx="24192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5" name="Ink 114">
                  <a:extLst>
                    <a:ext uri="{FF2B5EF4-FFF2-40B4-BE49-F238E27FC236}">
                      <a16:creationId xmlns:a16="http://schemas.microsoft.com/office/drawing/2014/main" id="{37D6071E-48BA-B214-FA80-9317592B85A0}"/>
                    </a:ext>
                  </a:extLst>
                </p14:cNvPr>
                <p14:cNvContentPartPr/>
                <p14:nvPr/>
              </p14:nvContentPartPr>
              <p14:xfrm>
                <a:off x="2337733" y="3694733"/>
                <a:ext cx="124200" cy="378720"/>
              </p14:xfrm>
            </p:contentPart>
          </mc:Choice>
          <mc:Fallback>
            <p:pic>
              <p:nvPicPr>
                <p:cNvPr id="115" name="Ink 114">
                  <a:extLst>
                    <a:ext uri="{FF2B5EF4-FFF2-40B4-BE49-F238E27FC236}">
                      <a16:creationId xmlns:a16="http://schemas.microsoft.com/office/drawing/2014/main" id="{37D6071E-48BA-B214-FA80-9317592B85A0}"/>
                    </a:ext>
                  </a:extLst>
                </p:cNvPr>
                <p:cNvPicPr/>
                <p:nvPr/>
              </p:nvPicPr>
              <p:blipFill>
                <a:blip r:embed="rId204"/>
                <a:stretch>
                  <a:fillRect/>
                </a:stretch>
              </p:blipFill>
              <p:spPr>
                <a:xfrm>
                  <a:off x="2328733" y="3685733"/>
                  <a:ext cx="141840" cy="3963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6" name="Ink 115">
                  <a:extLst>
                    <a:ext uri="{FF2B5EF4-FFF2-40B4-BE49-F238E27FC236}">
                      <a16:creationId xmlns:a16="http://schemas.microsoft.com/office/drawing/2014/main" id="{2B02E002-CFEB-FE18-5E3C-9172FE96C5D7}"/>
                    </a:ext>
                  </a:extLst>
                </p14:cNvPr>
                <p14:cNvContentPartPr/>
                <p14:nvPr/>
              </p14:nvContentPartPr>
              <p14:xfrm>
                <a:off x="2515573" y="3701573"/>
                <a:ext cx="203400" cy="330840"/>
              </p14:xfrm>
            </p:contentPart>
          </mc:Choice>
          <mc:Fallback>
            <p:pic>
              <p:nvPicPr>
                <p:cNvPr id="116" name="Ink 115">
                  <a:extLst>
                    <a:ext uri="{FF2B5EF4-FFF2-40B4-BE49-F238E27FC236}">
                      <a16:creationId xmlns:a16="http://schemas.microsoft.com/office/drawing/2014/main" id="{2B02E002-CFEB-FE18-5E3C-9172FE96C5D7}"/>
                    </a:ext>
                  </a:extLst>
                </p:cNvPr>
                <p:cNvPicPr/>
                <p:nvPr/>
              </p:nvPicPr>
              <p:blipFill>
                <a:blip r:embed="rId206"/>
                <a:stretch>
                  <a:fillRect/>
                </a:stretch>
              </p:blipFill>
              <p:spPr>
                <a:xfrm>
                  <a:off x="2506573" y="3692573"/>
                  <a:ext cx="22104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7" name="Ink 116">
                  <a:extLst>
                    <a:ext uri="{FF2B5EF4-FFF2-40B4-BE49-F238E27FC236}">
                      <a16:creationId xmlns:a16="http://schemas.microsoft.com/office/drawing/2014/main" id="{AF5B683E-CB1C-73A2-4112-A929F19216F5}"/>
                    </a:ext>
                  </a:extLst>
                </p14:cNvPr>
                <p14:cNvContentPartPr/>
                <p14:nvPr/>
              </p14:nvContentPartPr>
              <p14:xfrm>
                <a:off x="2812933" y="3776453"/>
                <a:ext cx="28440" cy="294480"/>
              </p14:xfrm>
            </p:contentPart>
          </mc:Choice>
          <mc:Fallback>
            <p:pic>
              <p:nvPicPr>
                <p:cNvPr id="117" name="Ink 116">
                  <a:extLst>
                    <a:ext uri="{FF2B5EF4-FFF2-40B4-BE49-F238E27FC236}">
                      <a16:creationId xmlns:a16="http://schemas.microsoft.com/office/drawing/2014/main" id="{AF5B683E-CB1C-73A2-4112-A929F19216F5}"/>
                    </a:ext>
                  </a:extLst>
                </p:cNvPr>
                <p:cNvPicPr/>
                <p:nvPr/>
              </p:nvPicPr>
              <p:blipFill>
                <a:blip r:embed="rId208"/>
                <a:stretch>
                  <a:fillRect/>
                </a:stretch>
              </p:blipFill>
              <p:spPr>
                <a:xfrm>
                  <a:off x="2803933" y="3767813"/>
                  <a:ext cx="4608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8" name="Ink 117">
                  <a:extLst>
                    <a:ext uri="{FF2B5EF4-FFF2-40B4-BE49-F238E27FC236}">
                      <a16:creationId xmlns:a16="http://schemas.microsoft.com/office/drawing/2014/main" id="{6A64ED6B-A99B-B310-FFD2-EC662B4247EB}"/>
                    </a:ext>
                  </a:extLst>
                </p14:cNvPr>
                <p14:cNvContentPartPr/>
                <p14:nvPr/>
              </p14:nvContentPartPr>
              <p14:xfrm>
                <a:off x="2913013" y="3725693"/>
                <a:ext cx="34560" cy="383400"/>
              </p14:xfrm>
            </p:contentPart>
          </mc:Choice>
          <mc:Fallback>
            <p:pic>
              <p:nvPicPr>
                <p:cNvPr id="118" name="Ink 117">
                  <a:extLst>
                    <a:ext uri="{FF2B5EF4-FFF2-40B4-BE49-F238E27FC236}">
                      <a16:creationId xmlns:a16="http://schemas.microsoft.com/office/drawing/2014/main" id="{6A64ED6B-A99B-B310-FFD2-EC662B4247EB}"/>
                    </a:ext>
                  </a:extLst>
                </p:cNvPr>
                <p:cNvPicPr/>
                <p:nvPr/>
              </p:nvPicPr>
              <p:blipFill>
                <a:blip r:embed="rId210"/>
                <a:stretch>
                  <a:fillRect/>
                </a:stretch>
              </p:blipFill>
              <p:spPr>
                <a:xfrm>
                  <a:off x="2904013" y="3717053"/>
                  <a:ext cx="52200" cy="4010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0" name="Ink 119">
                  <a:extLst>
                    <a:ext uri="{FF2B5EF4-FFF2-40B4-BE49-F238E27FC236}">
                      <a16:creationId xmlns:a16="http://schemas.microsoft.com/office/drawing/2014/main" id="{E7B07A84-0DBF-C91C-92AA-1EAF98D6062E}"/>
                    </a:ext>
                  </a:extLst>
                </p14:cNvPr>
                <p14:cNvContentPartPr/>
                <p14:nvPr/>
              </p14:nvContentPartPr>
              <p14:xfrm>
                <a:off x="3033253" y="3720293"/>
                <a:ext cx="21600" cy="331200"/>
              </p14:xfrm>
            </p:contentPart>
          </mc:Choice>
          <mc:Fallback>
            <p:pic>
              <p:nvPicPr>
                <p:cNvPr id="120" name="Ink 119">
                  <a:extLst>
                    <a:ext uri="{FF2B5EF4-FFF2-40B4-BE49-F238E27FC236}">
                      <a16:creationId xmlns:a16="http://schemas.microsoft.com/office/drawing/2014/main" id="{E7B07A84-0DBF-C91C-92AA-1EAF98D6062E}"/>
                    </a:ext>
                  </a:extLst>
                </p:cNvPr>
                <p:cNvPicPr/>
                <p:nvPr/>
              </p:nvPicPr>
              <p:blipFill>
                <a:blip r:embed="rId212"/>
                <a:stretch>
                  <a:fillRect/>
                </a:stretch>
              </p:blipFill>
              <p:spPr>
                <a:xfrm>
                  <a:off x="3024613" y="3711293"/>
                  <a:ext cx="3924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4" name="Ink 123">
                  <a:extLst>
                    <a:ext uri="{FF2B5EF4-FFF2-40B4-BE49-F238E27FC236}">
                      <a16:creationId xmlns:a16="http://schemas.microsoft.com/office/drawing/2014/main" id="{B20FDCD7-4DE7-E696-3E93-3A6009E4C2B7}"/>
                    </a:ext>
                  </a:extLst>
                </p14:cNvPr>
                <p14:cNvContentPartPr/>
                <p14:nvPr/>
              </p14:nvContentPartPr>
              <p14:xfrm>
                <a:off x="3252493" y="3667733"/>
                <a:ext cx="1110240" cy="546480"/>
              </p14:xfrm>
            </p:contentPart>
          </mc:Choice>
          <mc:Fallback>
            <p:pic>
              <p:nvPicPr>
                <p:cNvPr id="124" name="Ink 123">
                  <a:extLst>
                    <a:ext uri="{FF2B5EF4-FFF2-40B4-BE49-F238E27FC236}">
                      <a16:creationId xmlns:a16="http://schemas.microsoft.com/office/drawing/2014/main" id="{B20FDCD7-4DE7-E696-3E93-3A6009E4C2B7}"/>
                    </a:ext>
                  </a:extLst>
                </p:cNvPr>
                <p:cNvPicPr/>
                <p:nvPr/>
              </p:nvPicPr>
              <p:blipFill>
                <a:blip r:embed="rId214"/>
                <a:stretch>
                  <a:fillRect/>
                </a:stretch>
              </p:blipFill>
              <p:spPr>
                <a:xfrm>
                  <a:off x="3243493" y="3658733"/>
                  <a:ext cx="1127880" cy="5641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5" name="Ink 124">
                  <a:extLst>
                    <a:ext uri="{FF2B5EF4-FFF2-40B4-BE49-F238E27FC236}">
                      <a16:creationId xmlns:a16="http://schemas.microsoft.com/office/drawing/2014/main" id="{4B9E9442-4C6E-FE75-2ABF-D7EDE196F124}"/>
                    </a:ext>
                  </a:extLst>
                </p14:cNvPr>
                <p14:cNvContentPartPr/>
                <p14:nvPr/>
              </p14:nvContentPartPr>
              <p14:xfrm>
                <a:off x="4023613" y="3738653"/>
                <a:ext cx="307800" cy="22680"/>
              </p14:xfrm>
            </p:contentPart>
          </mc:Choice>
          <mc:Fallback>
            <p:pic>
              <p:nvPicPr>
                <p:cNvPr id="125" name="Ink 124">
                  <a:extLst>
                    <a:ext uri="{FF2B5EF4-FFF2-40B4-BE49-F238E27FC236}">
                      <a16:creationId xmlns:a16="http://schemas.microsoft.com/office/drawing/2014/main" id="{4B9E9442-4C6E-FE75-2ABF-D7EDE196F124}"/>
                    </a:ext>
                  </a:extLst>
                </p:cNvPr>
                <p:cNvPicPr/>
                <p:nvPr/>
              </p:nvPicPr>
              <p:blipFill>
                <a:blip r:embed="rId216"/>
                <a:stretch>
                  <a:fillRect/>
                </a:stretch>
              </p:blipFill>
              <p:spPr>
                <a:xfrm>
                  <a:off x="4014973" y="3730013"/>
                  <a:ext cx="3254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4" name="Ink 133">
                  <a:extLst>
                    <a:ext uri="{FF2B5EF4-FFF2-40B4-BE49-F238E27FC236}">
                      <a16:creationId xmlns:a16="http://schemas.microsoft.com/office/drawing/2014/main" id="{26DA608C-9065-0A7D-BA0E-5FE9EF1A07E7}"/>
                    </a:ext>
                  </a:extLst>
                </p14:cNvPr>
                <p14:cNvContentPartPr/>
                <p14:nvPr/>
              </p14:nvContentPartPr>
              <p14:xfrm>
                <a:off x="4484996" y="4524285"/>
                <a:ext cx="141480" cy="120600"/>
              </p14:xfrm>
            </p:contentPart>
          </mc:Choice>
          <mc:Fallback>
            <p:pic>
              <p:nvPicPr>
                <p:cNvPr id="134" name="Ink 133">
                  <a:extLst>
                    <a:ext uri="{FF2B5EF4-FFF2-40B4-BE49-F238E27FC236}">
                      <a16:creationId xmlns:a16="http://schemas.microsoft.com/office/drawing/2014/main" id="{26DA608C-9065-0A7D-BA0E-5FE9EF1A07E7}"/>
                    </a:ext>
                  </a:extLst>
                </p:cNvPr>
                <p:cNvPicPr/>
                <p:nvPr/>
              </p:nvPicPr>
              <p:blipFill>
                <a:blip r:embed="rId218"/>
                <a:stretch>
                  <a:fillRect/>
                </a:stretch>
              </p:blipFill>
              <p:spPr>
                <a:xfrm>
                  <a:off x="4475996" y="4515285"/>
                  <a:ext cx="159120" cy="138240"/>
                </a:xfrm>
                <a:prstGeom prst="rect">
                  <a:avLst/>
                </a:prstGeom>
              </p:spPr>
            </p:pic>
          </mc:Fallback>
        </mc:AlternateContent>
      </p:grpSp>
    </p:spTree>
    <p:extLst>
      <p:ext uri="{BB962C8B-B14F-4D97-AF65-F5344CB8AC3E}">
        <p14:creationId xmlns:p14="http://schemas.microsoft.com/office/powerpoint/2010/main" val="2540930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52A88B8-FE1E-9341-DDAA-91908E59F141}"/>
              </a:ext>
            </a:extLst>
          </p:cNvPr>
          <p:cNvGrpSpPr/>
          <p:nvPr/>
        </p:nvGrpSpPr>
        <p:grpSpPr>
          <a:xfrm>
            <a:off x="414116" y="167565"/>
            <a:ext cx="2463120" cy="398520"/>
            <a:chOff x="414116" y="167565"/>
            <a:chExt cx="2463120" cy="39852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ED7FA86-473C-65EF-3AE2-015817D08C42}"/>
                    </a:ext>
                  </a:extLst>
                </p14:cNvPr>
                <p14:cNvContentPartPr/>
                <p14:nvPr/>
              </p14:nvContentPartPr>
              <p14:xfrm>
                <a:off x="414116" y="202125"/>
                <a:ext cx="672120" cy="231120"/>
              </p14:xfrm>
            </p:contentPart>
          </mc:Choice>
          <mc:Fallback xmlns="">
            <p:pic>
              <p:nvPicPr>
                <p:cNvPr id="2" name="Ink 1">
                  <a:extLst>
                    <a:ext uri="{FF2B5EF4-FFF2-40B4-BE49-F238E27FC236}">
                      <a16:creationId xmlns:a16="http://schemas.microsoft.com/office/drawing/2014/main" id="{8ED7FA86-473C-65EF-3AE2-015817D08C42}"/>
                    </a:ext>
                  </a:extLst>
                </p:cNvPr>
                <p:cNvPicPr/>
                <p:nvPr/>
              </p:nvPicPr>
              <p:blipFill>
                <a:blip r:embed="rId3"/>
                <a:stretch>
                  <a:fillRect/>
                </a:stretch>
              </p:blipFill>
              <p:spPr>
                <a:xfrm>
                  <a:off x="405116" y="193125"/>
                  <a:ext cx="6897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BF3D45FC-99D8-AF82-27B6-0CC97BA2C576}"/>
                    </a:ext>
                  </a:extLst>
                </p14:cNvPr>
                <p14:cNvContentPartPr/>
                <p14:nvPr/>
              </p14:nvContentPartPr>
              <p14:xfrm>
                <a:off x="969596" y="267645"/>
                <a:ext cx="131760" cy="195480"/>
              </p14:xfrm>
            </p:contentPart>
          </mc:Choice>
          <mc:Fallback xmlns="">
            <p:pic>
              <p:nvPicPr>
                <p:cNvPr id="3" name="Ink 2">
                  <a:extLst>
                    <a:ext uri="{FF2B5EF4-FFF2-40B4-BE49-F238E27FC236}">
                      <a16:creationId xmlns:a16="http://schemas.microsoft.com/office/drawing/2014/main" id="{BF3D45FC-99D8-AF82-27B6-0CC97BA2C576}"/>
                    </a:ext>
                  </a:extLst>
                </p:cNvPr>
                <p:cNvPicPr/>
                <p:nvPr/>
              </p:nvPicPr>
              <p:blipFill>
                <a:blip r:embed="rId5"/>
                <a:stretch>
                  <a:fillRect/>
                </a:stretch>
              </p:blipFill>
              <p:spPr>
                <a:xfrm>
                  <a:off x="960956" y="258645"/>
                  <a:ext cx="1494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6A23F08-8FDB-0CB7-74F5-E815D1A348CA}"/>
                    </a:ext>
                  </a:extLst>
                </p14:cNvPr>
                <p14:cNvContentPartPr/>
                <p14:nvPr/>
              </p14:nvContentPartPr>
              <p14:xfrm>
                <a:off x="1135556" y="167565"/>
                <a:ext cx="575280" cy="264240"/>
              </p14:xfrm>
            </p:contentPart>
          </mc:Choice>
          <mc:Fallback xmlns="">
            <p:pic>
              <p:nvPicPr>
                <p:cNvPr id="4" name="Ink 3">
                  <a:extLst>
                    <a:ext uri="{FF2B5EF4-FFF2-40B4-BE49-F238E27FC236}">
                      <a16:creationId xmlns:a16="http://schemas.microsoft.com/office/drawing/2014/main" id="{36A23F08-8FDB-0CB7-74F5-E815D1A348CA}"/>
                    </a:ext>
                  </a:extLst>
                </p:cNvPr>
                <p:cNvPicPr/>
                <p:nvPr/>
              </p:nvPicPr>
              <p:blipFill>
                <a:blip r:embed="rId7"/>
                <a:stretch>
                  <a:fillRect/>
                </a:stretch>
              </p:blipFill>
              <p:spPr>
                <a:xfrm>
                  <a:off x="1126556" y="158925"/>
                  <a:ext cx="5929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7BC412C6-0A0D-F1F1-51FA-23679BE960CB}"/>
                    </a:ext>
                  </a:extLst>
                </p14:cNvPr>
                <p14:cNvContentPartPr/>
                <p14:nvPr/>
              </p14:nvContentPartPr>
              <p14:xfrm>
                <a:off x="1783556" y="215085"/>
                <a:ext cx="24480" cy="50760"/>
              </p14:xfrm>
            </p:contentPart>
          </mc:Choice>
          <mc:Fallback xmlns="">
            <p:pic>
              <p:nvPicPr>
                <p:cNvPr id="5" name="Ink 4">
                  <a:extLst>
                    <a:ext uri="{FF2B5EF4-FFF2-40B4-BE49-F238E27FC236}">
                      <a16:creationId xmlns:a16="http://schemas.microsoft.com/office/drawing/2014/main" id="{7BC412C6-0A0D-F1F1-51FA-23679BE960CB}"/>
                    </a:ext>
                  </a:extLst>
                </p:cNvPr>
                <p:cNvPicPr/>
                <p:nvPr/>
              </p:nvPicPr>
              <p:blipFill>
                <a:blip r:embed="rId9"/>
                <a:stretch>
                  <a:fillRect/>
                </a:stretch>
              </p:blipFill>
              <p:spPr>
                <a:xfrm>
                  <a:off x="1774916" y="206445"/>
                  <a:ext cx="421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832070EF-D3CA-2D6B-8856-F672A13B9FF5}"/>
                    </a:ext>
                  </a:extLst>
                </p14:cNvPr>
                <p14:cNvContentPartPr/>
                <p14:nvPr/>
              </p14:nvContentPartPr>
              <p14:xfrm>
                <a:off x="1796876" y="302565"/>
                <a:ext cx="129960" cy="127080"/>
              </p14:xfrm>
            </p:contentPart>
          </mc:Choice>
          <mc:Fallback xmlns="">
            <p:pic>
              <p:nvPicPr>
                <p:cNvPr id="6" name="Ink 5">
                  <a:extLst>
                    <a:ext uri="{FF2B5EF4-FFF2-40B4-BE49-F238E27FC236}">
                      <a16:creationId xmlns:a16="http://schemas.microsoft.com/office/drawing/2014/main" id="{832070EF-D3CA-2D6B-8856-F672A13B9FF5}"/>
                    </a:ext>
                  </a:extLst>
                </p:cNvPr>
                <p:cNvPicPr/>
                <p:nvPr/>
              </p:nvPicPr>
              <p:blipFill>
                <a:blip r:embed="rId11"/>
                <a:stretch>
                  <a:fillRect/>
                </a:stretch>
              </p:blipFill>
              <p:spPr>
                <a:xfrm>
                  <a:off x="1787876" y="293925"/>
                  <a:ext cx="1476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55390A91-6C78-39F6-EDB0-8D9809C12183}"/>
                    </a:ext>
                  </a:extLst>
                </p14:cNvPr>
                <p14:cNvContentPartPr/>
                <p14:nvPr/>
              </p14:nvContentPartPr>
              <p14:xfrm>
                <a:off x="2144996" y="262965"/>
                <a:ext cx="604440" cy="303120"/>
              </p14:xfrm>
            </p:contentPart>
          </mc:Choice>
          <mc:Fallback xmlns="">
            <p:pic>
              <p:nvPicPr>
                <p:cNvPr id="8" name="Ink 7">
                  <a:extLst>
                    <a:ext uri="{FF2B5EF4-FFF2-40B4-BE49-F238E27FC236}">
                      <a16:creationId xmlns:a16="http://schemas.microsoft.com/office/drawing/2014/main" id="{55390A91-6C78-39F6-EDB0-8D9809C12183}"/>
                    </a:ext>
                  </a:extLst>
                </p:cNvPr>
                <p:cNvPicPr/>
                <p:nvPr/>
              </p:nvPicPr>
              <p:blipFill>
                <a:blip r:embed="rId13"/>
                <a:stretch>
                  <a:fillRect/>
                </a:stretch>
              </p:blipFill>
              <p:spPr>
                <a:xfrm>
                  <a:off x="2135996" y="253965"/>
                  <a:ext cx="62208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D1BDD00E-8165-34D5-CCBB-ED4E41F80C08}"/>
                    </a:ext>
                  </a:extLst>
                </p14:cNvPr>
                <p14:cNvContentPartPr/>
                <p14:nvPr/>
              </p14:nvContentPartPr>
              <p14:xfrm>
                <a:off x="2876876" y="387885"/>
                <a:ext cx="360" cy="360"/>
              </p14:xfrm>
            </p:contentPart>
          </mc:Choice>
          <mc:Fallback xmlns="">
            <p:pic>
              <p:nvPicPr>
                <p:cNvPr id="9" name="Ink 8">
                  <a:extLst>
                    <a:ext uri="{FF2B5EF4-FFF2-40B4-BE49-F238E27FC236}">
                      <a16:creationId xmlns:a16="http://schemas.microsoft.com/office/drawing/2014/main" id="{D1BDD00E-8165-34D5-CCBB-ED4E41F80C08}"/>
                    </a:ext>
                  </a:extLst>
                </p:cNvPr>
                <p:cNvPicPr/>
                <p:nvPr/>
              </p:nvPicPr>
              <p:blipFill>
                <a:blip r:embed="rId15"/>
                <a:stretch>
                  <a:fillRect/>
                </a:stretch>
              </p:blipFill>
              <p:spPr>
                <a:xfrm>
                  <a:off x="2868236" y="379245"/>
                  <a:ext cx="18000" cy="18000"/>
                </a:xfrm>
                <a:prstGeom prst="rect">
                  <a:avLst/>
                </a:prstGeom>
              </p:spPr>
            </p:pic>
          </mc:Fallback>
        </mc:AlternateContent>
      </p:grpSp>
      <p:grpSp>
        <p:nvGrpSpPr>
          <p:cNvPr id="26" name="Group 25">
            <a:extLst>
              <a:ext uri="{FF2B5EF4-FFF2-40B4-BE49-F238E27FC236}">
                <a16:creationId xmlns:a16="http://schemas.microsoft.com/office/drawing/2014/main" id="{C69CBD89-E9A3-679D-91E8-98B6E2B9F0D6}"/>
              </a:ext>
            </a:extLst>
          </p:cNvPr>
          <p:cNvGrpSpPr/>
          <p:nvPr/>
        </p:nvGrpSpPr>
        <p:grpSpPr>
          <a:xfrm>
            <a:off x="928196" y="703605"/>
            <a:ext cx="1981800" cy="401040"/>
            <a:chOff x="928196" y="703605"/>
            <a:chExt cx="1981800" cy="401040"/>
          </a:xfrm>
        </p:grpSpPr>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061A86CC-9E17-BBF7-789E-8735EA09EE0C}"/>
                    </a:ext>
                  </a:extLst>
                </p14:cNvPr>
                <p14:cNvContentPartPr/>
                <p14:nvPr/>
              </p14:nvContentPartPr>
              <p14:xfrm>
                <a:off x="928196" y="815925"/>
                <a:ext cx="294480" cy="250920"/>
              </p14:xfrm>
            </p:contentPart>
          </mc:Choice>
          <mc:Fallback xmlns="">
            <p:pic>
              <p:nvPicPr>
                <p:cNvPr id="11" name="Ink 10">
                  <a:extLst>
                    <a:ext uri="{FF2B5EF4-FFF2-40B4-BE49-F238E27FC236}">
                      <a16:creationId xmlns:a16="http://schemas.microsoft.com/office/drawing/2014/main" id="{061A86CC-9E17-BBF7-789E-8735EA09EE0C}"/>
                    </a:ext>
                  </a:extLst>
                </p:cNvPr>
                <p:cNvPicPr/>
                <p:nvPr/>
              </p:nvPicPr>
              <p:blipFill>
                <a:blip r:embed="rId17"/>
                <a:stretch>
                  <a:fillRect/>
                </a:stretch>
              </p:blipFill>
              <p:spPr>
                <a:xfrm>
                  <a:off x="919196" y="806925"/>
                  <a:ext cx="31212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FB9573D2-DBE4-EB2A-6F05-60629FE2031C}"/>
                    </a:ext>
                  </a:extLst>
                </p14:cNvPr>
                <p14:cNvContentPartPr/>
                <p14:nvPr/>
              </p14:nvContentPartPr>
              <p14:xfrm>
                <a:off x="982556" y="724485"/>
                <a:ext cx="205200" cy="25560"/>
              </p14:xfrm>
            </p:contentPart>
          </mc:Choice>
          <mc:Fallback xmlns="">
            <p:pic>
              <p:nvPicPr>
                <p:cNvPr id="12" name="Ink 11">
                  <a:extLst>
                    <a:ext uri="{FF2B5EF4-FFF2-40B4-BE49-F238E27FC236}">
                      <a16:creationId xmlns:a16="http://schemas.microsoft.com/office/drawing/2014/main" id="{FB9573D2-DBE4-EB2A-6F05-60629FE2031C}"/>
                    </a:ext>
                  </a:extLst>
                </p:cNvPr>
                <p:cNvPicPr/>
                <p:nvPr/>
              </p:nvPicPr>
              <p:blipFill>
                <a:blip r:embed="rId19"/>
                <a:stretch>
                  <a:fillRect/>
                </a:stretch>
              </p:blipFill>
              <p:spPr>
                <a:xfrm>
                  <a:off x="973916" y="715845"/>
                  <a:ext cx="2228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E20754FE-B1D5-E81F-6442-934C43B61F3D}"/>
                    </a:ext>
                  </a:extLst>
                </p14:cNvPr>
                <p14:cNvContentPartPr/>
                <p14:nvPr/>
              </p14:nvContentPartPr>
              <p14:xfrm>
                <a:off x="1345436" y="877485"/>
                <a:ext cx="149760" cy="207720"/>
              </p14:xfrm>
            </p:contentPart>
          </mc:Choice>
          <mc:Fallback xmlns="">
            <p:pic>
              <p:nvPicPr>
                <p:cNvPr id="13" name="Ink 12">
                  <a:extLst>
                    <a:ext uri="{FF2B5EF4-FFF2-40B4-BE49-F238E27FC236}">
                      <a16:creationId xmlns:a16="http://schemas.microsoft.com/office/drawing/2014/main" id="{E20754FE-B1D5-E81F-6442-934C43B61F3D}"/>
                    </a:ext>
                  </a:extLst>
                </p:cNvPr>
                <p:cNvPicPr/>
                <p:nvPr/>
              </p:nvPicPr>
              <p:blipFill>
                <a:blip r:embed="rId21"/>
                <a:stretch>
                  <a:fillRect/>
                </a:stretch>
              </p:blipFill>
              <p:spPr>
                <a:xfrm>
                  <a:off x="1336796" y="868845"/>
                  <a:ext cx="1674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CEB21459-A120-22D3-681E-0A43CAA96C6D}"/>
                    </a:ext>
                  </a:extLst>
                </p14:cNvPr>
                <p14:cNvContentPartPr/>
                <p14:nvPr/>
              </p14:nvContentPartPr>
              <p14:xfrm>
                <a:off x="1334636" y="904485"/>
                <a:ext cx="144360" cy="132480"/>
              </p14:xfrm>
            </p:contentPart>
          </mc:Choice>
          <mc:Fallback xmlns="">
            <p:pic>
              <p:nvPicPr>
                <p:cNvPr id="14" name="Ink 13">
                  <a:extLst>
                    <a:ext uri="{FF2B5EF4-FFF2-40B4-BE49-F238E27FC236}">
                      <a16:creationId xmlns:a16="http://schemas.microsoft.com/office/drawing/2014/main" id="{CEB21459-A120-22D3-681E-0A43CAA96C6D}"/>
                    </a:ext>
                  </a:extLst>
                </p:cNvPr>
                <p:cNvPicPr/>
                <p:nvPr/>
              </p:nvPicPr>
              <p:blipFill>
                <a:blip r:embed="rId23"/>
                <a:stretch>
                  <a:fillRect/>
                </a:stretch>
              </p:blipFill>
              <p:spPr>
                <a:xfrm>
                  <a:off x="1325636" y="895485"/>
                  <a:ext cx="162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C06DD0E7-397F-1879-F7DD-61E798E5C8AB}"/>
                    </a:ext>
                  </a:extLst>
                </p14:cNvPr>
                <p14:cNvContentPartPr/>
                <p14:nvPr/>
              </p14:nvContentPartPr>
              <p14:xfrm>
                <a:off x="1684916" y="878925"/>
                <a:ext cx="150480" cy="225720"/>
              </p14:xfrm>
            </p:contentPart>
          </mc:Choice>
          <mc:Fallback xmlns="">
            <p:pic>
              <p:nvPicPr>
                <p:cNvPr id="16" name="Ink 15">
                  <a:extLst>
                    <a:ext uri="{FF2B5EF4-FFF2-40B4-BE49-F238E27FC236}">
                      <a16:creationId xmlns:a16="http://schemas.microsoft.com/office/drawing/2014/main" id="{C06DD0E7-397F-1879-F7DD-61E798E5C8AB}"/>
                    </a:ext>
                  </a:extLst>
                </p:cNvPr>
                <p:cNvPicPr/>
                <p:nvPr/>
              </p:nvPicPr>
              <p:blipFill>
                <a:blip r:embed="rId25"/>
                <a:stretch>
                  <a:fillRect/>
                </a:stretch>
              </p:blipFill>
              <p:spPr>
                <a:xfrm>
                  <a:off x="1676276" y="870285"/>
                  <a:ext cx="1681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BCA6201C-F6BE-884E-894A-40048213E4C1}"/>
                    </a:ext>
                  </a:extLst>
                </p14:cNvPr>
                <p14:cNvContentPartPr/>
                <p14:nvPr/>
              </p14:nvContentPartPr>
              <p14:xfrm>
                <a:off x="1714076" y="989445"/>
                <a:ext cx="105480" cy="16920"/>
              </p14:xfrm>
            </p:contentPart>
          </mc:Choice>
          <mc:Fallback xmlns="">
            <p:pic>
              <p:nvPicPr>
                <p:cNvPr id="17" name="Ink 16">
                  <a:extLst>
                    <a:ext uri="{FF2B5EF4-FFF2-40B4-BE49-F238E27FC236}">
                      <a16:creationId xmlns:a16="http://schemas.microsoft.com/office/drawing/2014/main" id="{BCA6201C-F6BE-884E-894A-40048213E4C1}"/>
                    </a:ext>
                  </a:extLst>
                </p:cNvPr>
                <p:cNvPicPr/>
                <p:nvPr/>
              </p:nvPicPr>
              <p:blipFill>
                <a:blip r:embed="rId27"/>
                <a:stretch>
                  <a:fillRect/>
                </a:stretch>
              </p:blipFill>
              <p:spPr>
                <a:xfrm>
                  <a:off x="1705076" y="980805"/>
                  <a:ext cx="1231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4CE1F46B-D461-EDF7-D903-9D278906DE8C}"/>
                    </a:ext>
                  </a:extLst>
                </p14:cNvPr>
                <p14:cNvContentPartPr/>
                <p14:nvPr/>
              </p14:nvContentPartPr>
              <p14:xfrm>
                <a:off x="1697876" y="894045"/>
                <a:ext cx="139680" cy="10800"/>
              </p14:xfrm>
            </p:contentPart>
          </mc:Choice>
          <mc:Fallback xmlns="">
            <p:pic>
              <p:nvPicPr>
                <p:cNvPr id="18" name="Ink 17">
                  <a:extLst>
                    <a:ext uri="{FF2B5EF4-FFF2-40B4-BE49-F238E27FC236}">
                      <a16:creationId xmlns:a16="http://schemas.microsoft.com/office/drawing/2014/main" id="{4CE1F46B-D461-EDF7-D903-9D278906DE8C}"/>
                    </a:ext>
                  </a:extLst>
                </p:cNvPr>
                <p:cNvPicPr/>
                <p:nvPr/>
              </p:nvPicPr>
              <p:blipFill>
                <a:blip r:embed="rId29"/>
                <a:stretch>
                  <a:fillRect/>
                </a:stretch>
              </p:blipFill>
              <p:spPr>
                <a:xfrm>
                  <a:off x="1689236" y="885405"/>
                  <a:ext cx="157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5886AB3E-9768-C8D9-8EC8-7358A41FCD9B}"/>
                    </a:ext>
                  </a:extLst>
                </p14:cNvPr>
                <p14:cNvContentPartPr/>
                <p14:nvPr/>
              </p14:nvContentPartPr>
              <p14:xfrm>
                <a:off x="1679156" y="783165"/>
                <a:ext cx="203400" cy="23040"/>
              </p14:xfrm>
            </p:contentPart>
          </mc:Choice>
          <mc:Fallback xmlns="">
            <p:pic>
              <p:nvPicPr>
                <p:cNvPr id="19" name="Ink 18">
                  <a:extLst>
                    <a:ext uri="{FF2B5EF4-FFF2-40B4-BE49-F238E27FC236}">
                      <a16:creationId xmlns:a16="http://schemas.microsoft.com/office/drawing/2014/main" id="{5886AB3E-9768-C8D9-8EC8-7358A41FCD9B}"/>
                    </a:ext>
                  </a:extLst>
                </p:cNvPr>
                <p:cNvPicPr/>
                <p:nvPr/>
              </p:nvPicPr>
              <p:blipFill>
                <a:blip r:embed="rId31"/>
                <a:stretch>
                  <a:fillRect/>
                </a:stretch>
              </p:blipFill>
              <p:spPr>
                <a:xfrm>
                  <a:off x="1670516" y="774525"/>
                  <a:ext cx="2210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E17832B4-D567-2A28-6F14-04DAC55EFC4D}"/>
                    </a:ext>
                  </a:extLst>
                </p14:cNvPr>
                <p14:cNvContentPartPr/>
                <p14:nvPr/>
              </p14:nvContentPartPr>
              <p14:xfrm>
                <a:off x="2112956" y="945165"/>
                <a:ext cx="167400" cy="12600"/>
              </p14:xfrm>
            </p:contentPart>
          </mc:Choice>
          <mc:Fallback xmlns="">
            <p:pic>
              <p:nvPicPr>
                <p:cNvPr id="20" name="Ink 19">
                  <a:extLst>
                    <a:ext uri="{FF2B5EF4-FFF2-40B4-BE49-F238E27FC236}">
                      <a16:creationId xmlns:a16="http://schemas.microsoft.com/office/drawing/2014/main" id="{E17832B4-D567-2A28-6F14-04DAC55EFC4D}"/>
                    </a:ext>
                  </a:extLst>
                </p:cNvPr>
                <p:cNvPicPr/>
                <p:nvPr/>
              </p:nvPicPr>
              <p:blipFill>
                <a:blip r:embed="rId33"/>
                <a:stretch>
                  <a:fillRect/>
                </a:stretch>
              </p:blipFill>
              <p:spPr>
                <a:xfrm>
                  <a:off x="2104316" y="936165"/>
                  <a:ext cx="1850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5C9CB592-8652-8B1F-C569-E8DD6E15EEE2}"/>
                    </a:ext>
                  </a:extLst>
                </p14:cNvPr>
                <p14:cNvContentPartPr/>
                <p14:nvPr/>
              </p14:nvContentPartPr>
              <p14:xfrm>
                <a:off x="2129876" y="1021845"/>
                <a:ext cx="148680" cy="19080"/>
              </p14:xfrm>
            </p:contentPart>
          </mc:Choice>
          <mc:Fallback xmlns="">
            <p:pic>
              <p:nvPicPr>
                <p:cNvPr id="21" name="Ink 20">
                  <a:extLst>
                    <a:ext uri="{FF2B5EF4-FFF2-40B4-BE49-F238E27FC236}">
                      <a16:creationId xmlns:a16="http://schemas.microsoft.com/office/drawing/2014/main" id="{5C9CB592-8652-8B1F-C569-E8DD6E15EEE2}"/>
                    </a:ext>
                  </a:extLst>
                </p:cNvPr>
                <p:cNvPicPr/>
                <p:nvPr/>
              </p:nvPicPr>
              <p:blipFill>
                <a:blip r:embed="rId35"/>
                <a:stretch>
                  <a:fillRect/>
                </a:stretch>
              </p:blipFill>
              <p:spPr>
                <a:xfrm>
                  <a:off x="2120876" y="1013205"/>
                  <a:ext cx="1663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74938325-8B82-EEF0-9AEC-6E6F6B7A07B4}"/>
                    </a:ext>
                  </a:extLst>
                </p14:cNvPr>
                <p14:cNvContentPartPr/>
                <p14:nvPr/>
              </p14:nvContentPartPr>
              <p14:xfrm>
                <a:off x="2471516" y="928605"/>
                <a:ext cx="127800" cy="23760"/>
              </p14:xfrm>
            </p:contentPart>
          </mc:Choice>
          <mc:Fallback xmlns="">
            <p:pic>
              <p:nvPicPr>
                <p:cNvPr id="22" name="Ink 21">
                  <a:extLst>
                    <a:ext uri="{FF2B5EF4-FFF2-40B4-BE49-F238E27FC236}">
                      <a16:creationId xmlns:a16="http://schemas.microsoft.com/office/drawing/2014/main" id="{74938325-8B82-EEF0-9AEC-6E6F6B7A07B4}"/>
                    </a:ext>
                  </a:extLst>
                </p:cNvPr>
                <p:cNvPicPr/>
                <p:nvPr/>
              </p:nvPicPr>
              <p:blipFill>
                <a:blip r:embed="rId37"/>
                <a:stretch>
                  <a:fillRect/>
                </a:stretch>
              </p:blipFill>
              <p:spPr>
                <a:xfrm>
                  <a:off x="2462516" y="919965"/>
                  <a:ext cx="1454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2A73B1B3-6C96-EE58-F8E9-3C579B45F2B1}"/>
                    </a:ext>
                  </a:extLst>
                </p14:cNvPr>
                <p14:cNvContentPartPr/>
                <p14:nvPr/>
              </p14:nvContentPartPr>
              <p14:xfrm>
                <a:off x="2748356" y="848685"/>
                <a:ext cx="154440" cy="196560"/>
              </p14:xfrm>
            </p:contentPart>
          </mc:Choice>
          <mc:Fallback xmlns="">
            <p:pic>
              <p:nvPicPr>
                <p:cNvPr id="23" name="Ink 22">
                  <a:extLst>
                    <a:ext uri="{FF2B5EF4-FFF2-40B4-BE49-F238E27FC236}">
                      <a16:creationId xmlns:a16="http://schemas.microsoft.com/office/drawing/2014/main" id="{2A73B1B3-6C96-EE58-F8E9-3C579B45F2B1}"/>
                    </a:ext>
                  </a:extLst>
                </p:cNvPr>
                <p:cNvPicPr/>
                <p:nvPr/>
              </p:nvPicPr>
              <p:blipFill>
                <a:blip r:embed="rId39"/>
                <a:stretch>
                  <a:fillRect/>
                </a:stretch>
              </p:blipFill>
              <p:spPr>
                <a:xfrm>
                  <a:off x="2739356" y="840045"/>
                  <a:ext cx="1720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36A5090B-6239-6148-1DF9-5E47FC07E636}"/>
                    </a:ext>
                  </a:extLst>
                </p14:cNvPr>
                <p14:cNvContentPartPr/>
                <p14:nvPr/>
              </p14:nvContentPartPr>
              <p14:xfrm>
                <a:off x="2699396" y="793965"/>
                <a:ext cx="210600" cy="18360"/>
              </p14:xfrm>
            </p:contentPart>
          </mc:Choice>
          <mc:Fallback xmlns="">
            <p:pic>
              <p:nvPicPr>
                <p:cNvPr id="24" name="Ink 23">
                  <a:extLst>
                    <a:ext uri="{FF2B5EF4-FFF2-40B4-BE49-F238E27FC236}">
                      <a16:creationId xmlns:a16="http://schemas.microsoft.com/office/drawing/2014/main" id="{36A5090B-6239-6148-1DF9-5E47FC07E636}"/>
                    </a:ext>
                  </a:extLst>
                </p:cNvPr>
                <p:cNvPicPr/>
                <p:nvPr/>
              </p:nvPicPr>
              <p:blipFill>
                <a:blip r:embed="rId41"/>
                <a:stretch>
                  <a:fillRect/>
                </a:stretch>
              </p:blipFill>
              <p:spPr>
                <a:xfrm>
                  <a:off x="2690396" y="784965"/>
                  <a:ext cx="228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Ink 24">
                  <a:extLst>
                    <a:ext uri="{FF2B5EF4-FFF2-40B4-BE49-F238E27FC236}">
                      <a16:creationId xmlns:a16="http://schemas.microsoft.com/office/drawing/2014/main" id="{C328ADAC-9FA7-80AD-B74D-0C8F6F7182EC}"/>
                    </a:ext>
                  </a:extLst>
                </p14:cNvPr>
                <p14:cNvContentPartPr/>
                <p14:nvPr/>
              </p14:nvContentPartPr>
              <p14:xfrm>
                <a:off x="2791556" y="703605"/>
                <a:ext cx="39960" cy="41040"/>
              </p14:xfrm>
            </p:contentPart>
          </mc:Choice>
          <mc:Fallback xmlns="">
            <p:pic>
              <p:nvPicPr>
                <p:cNvPr id="25" name="Ink 24">
                  <a:extLst>
                    <a:ext uri="{FF2B5EF4-FFF2-40B4-BE49-F238E27FC236}">
                      <a16:creationId xmlns:a16="http://schemas.microsoft.com/office/drawing/2014/main" id="{C328ADAC-9FA7-80AD-B74D-0C8F6F7182EC}"/>
                    </a:ext>
                  </a:extLst>
                </p:cNvPr>
                <p:cNvPicPr/>
                <p:nvPr/>
              </p:nvPicPr>
              <p:blipFill>
                <a:blip r:embed="rId43"/>
                <a:stretch>
                  <a:fillRect/>
                </a:stretch>
              </p:blipFill>
              <p:spPr>
                <a:xfrm>
                  <a:off x="2782556" y="694605"/>
                  <a:ext cx="57600" cy="58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51390032-6416-BE08-6333-4F5585216E73}"/>
                  </a:ext>
                </a:extLst>
              </p14:cNvPr>
              <p14:cNvContentPartPr/>
              <p14:nvPr/>
            </p14:nvContentPartPr>
            <p14:xfrm>
              <a:off x="4099436" y="638805"/>
              <a:ext cx="225720" cy="30960"/>
            </p14:xfrm>
          </p:contentPart>
        </mc:Choice>
        <mc:Fallback xmlns="">
          <p:pic>
            <p:nvPicPr>
              <p:cNvPr id="28" name="Ink 27">
                <a:extLst>
                  <a:ext uri="{FF2B5EF4-FFF2-40B4-BE49-F238E27FC236}">
                    <a16:creationId xmlns:a16="http://schemas.microsoft.com/office/drawing/2014/main" id="{51390032-6416-BE08-6333-4F5585216E73}"/>
                  </a:ext>
                </a:extLst>
              </p:cNvPr>
              <p:cNvPicPr/>
              <p:nvPr/>
            </p:nvPicPr>
            <p:blipFill>
              <a:blip r:embed="rId45"/>
              <a:stretch>
                <a:fillRect/>
              </a:stretch>
            </p:blipFill>
            <p:spPr>
              <a:xfrm>
                <a:off x="4090796" y="630165"/>
                <a:ext cx="243360" cy="48600"/>
              </a:xfrm>
              <a:prstGeom prst="rect">
                <a:avLst/>
              </a:prstGeom>
            </p:spPr>
          </p:pic>
        </mc:Fallback>
      </mc:AlternateContent>
      <p:grpSp>
        <p:nvGrpSpPr>
          <p:cNvPr id="31" name="Group 30">
            <a:extLst>
              <a:ext uri="{FF2B5EF4-FFF2-40B4-BE49-F238E27FC236}">
                <a16:creationId xmlns:a16="http://schemas.microsoft.com/office/drawing/2014/main" id="{57FCD0B3-579A-D2E3-DAC1-1322EB8DDEDF}"/>
              </a:ext>
            </a:extLst>
          </p:cNvPr>
          <p:cNvGrpSpPr/>
          <p:nvPr/>
        </p:nvGrpSpPr>
        <p:grpSpPr>
          <a:xfrm>
            <a:off x="4097276" y="757965"/>
            <a:ext cx="535680" cy="236160"/>
            <a:chOff x="4097276" y="757965"/>
            <a:chExt cx="535680" cy="236160"/>
          </a:xfrm>
        </p:grpSpPr>
        <mc:AlternateContent xmlns:mc="http://schemas.openxmlformats.org/markup-compatibility/2006" xmlns:p14="http://schemas.microsoft.com/office/powerpoint/2010/main">
          <mc:Choice Requires="p14">
            <p:contentPart p14:bwMode="auto" r:id="rId46">
              <p14:nvContentPartPr>
                <p14:cNvPr id="27" name="Ink 26">
                  <a:extLst>
                    <a:ext uri="{FF2B5EF4-FFF2-40B4-BE49-F238E27FC236}">
                      <a16:creationId xmlns:a16="http://schemas.microsoft.com/office/drawing/2014/main" id="{50AAEC52-28A5-27F6-1829-38A1AEA17B3D}"/>
                    </a:ext>
                  </a:extLst>
                </p14:cNvPr>
                <p14:cNvContentPartPr/>
                <p14:nvPr/>
              </p14:nvContentPartPr>
              <p14:xfrm>
                <a:off x="4097276" y="757965"/>
                <a:ext cx="209160" cy="236160"/>
              </p14:xfrm>
            </p:contentPart>
          </mc:Choice>
          <mc:Fallback xmlns="">
            <p:pic>
              <p:nvPicPr>
                <p:cNvPr id="27" name="Ink 26">
                  <a:extLst>
                    <a:ext uri="{FF2B5EF4-FFF2-40B4-BE49-F238E27FC236}">
                      <a16:creationId xmlns:a16="http://schemas.microsoft.com/office/drawing/2014/main" id="{50AAEC52-28A5-27F6-1829-38A1AEA17B3D}"/>
                    </a:ext>
                  </a:extLst>
                </p:cNvPr>
                <p:cNvPicPr/>
                <p:nvPr/>
              </p:nvPicPr>
              <p:blipFill>
                <a:blip r:embed="rId47"/>
                <a:stretch>
                  <a:fillRect/>
                </a:stretch>
              </p:blipFill>
              <p:spPr>
                <a:xfrm>
                  <a:off x="4088276" y="748965"/>
                  <a:ext cx="2268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Ink 28">
                  <a:extLst>
                    <a:ext uri="{FF2B5EF4-FFF2-40B4-BE49-F238E27FC236}">
                      <a16:creationId xmlns:a16="http://schemas.microsoft.com/office/drawing/2014/main" id="{5B33054A-D8D8-2920-4D9B-8A46B9232A93}"/>
                    </a:ext>
                  </a:extLst>
                </p14:cNvPr>
                <p14:cNvContentPartPr/>
                <p14:nvPr/>
              </p14:nvContentPartPr>
              <p14:xfrm>
                <a:off x="4426676" y="770205"/>
                <a:ext cx="206280" cy="157320"/>
              </p14:xfrm>
            </p:contentPart>
          </mc:Choice>
          <mc:Fallback xmlns="">
            <p:pic>
              <p:nvPicPr>
                <p:cNvPr id="29" name="Ink 28">
                  <a:extLst>
                    <a:ext uri="{FF2B5EF4-FFF2-40B4-BE49-F238E27FC236}">
                      <a16:creationId xmlns:a16="http://schemas.microsoft.com/office/drawing/2014/main" id="{5B33054A-D8D8-2920-4D9B-8A46B9232A93}"/>
                    </a:ext>
                  </a:extLst>
                </p:cNvPr>
                <p:cNvPicPr/>
                <p:nvPr/>
              </p:nvPicPr>
              <p:blipFill>
                <a:blip r:embed="rId49"/>
                <a:stretch>
                  <a:fillRect/>
                </a:stretch>
              </p:blipFill>
              <p:spPr>
                <a:xfrm>
                  <a:off x="4418036" y="761565"/>
                  <a:ext cx="2239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Ink 29">
                  <a:extLst>
                    <a:ext uri="{FF2B5EF4-FFF2-40B4-BE49-F238E27FC236}">
                      <a16:creationId xmlns:a16="http://schemas.microsoft.com/office/drawing/2014/main" id="{D93D24C6-96C9-4BF0-F1D3-BD38BF66DCDD}"/>
                    </a:ext>
                  </a:extLst>
                </p14:cNvPr>
                <p14:cNvContentPartPr/>
                <p14:nvPr/>
              </p14:nvContentPartPr>
              <p14:xfrm>
                <a:off x="4460876" y="791445"/>
                <a:ext cx="125640" cy="128520"/>
              </p14:xfrm>
            </p:contentPart>
          </mc:Choice>
          <mc:Fallback xmlns="">
            <p:pic>
              <p:nvPicPr>
                <p:cNvPr id="30" name="Ink 29">
                  <a:extLst>
                    <a:ext uri="{FF2B5EF4-FFF2-40B4-BE49-F238E27FC236}">
                      <a16:creationId xmlns:a16="http://schemas.microsoft.com/office/drawing/2014/main" id="{D93D24C6-96C9-4BF0-F1D3-BD38BF66DCDD}"/>
                    </a:ext>
                  </a:extLst>
                </p:cNvPr>
                <p:cNvPicPr/>
                <p:nvPr/>
              </p:nvPicPr>
              <p:blipFill>
                <a:blip r:embed="rId51"/>
                <a:stretch>
                  <a:fillRect/>
                </a:stretch>
              </p:blipFill>
              <p:spPr>
                <a:xfrm>
                  <a:off x="4451876" y="782445"/>
                  <a:ext cx="143280" cy="146160"/>
                </a:xfrm>
                <a:prstGeom prst="rect">
                  <a:avLst/>
                </a:prstGeom>
              </p:spPr>
            </p:pic>
          </mc:Fallback>
        </mc:AlternateContent>
      </p:grpSp>
      <p:grpSp>
        <p:nvGrpSpPr>
          <p:cNvPr id="36" name="Group 35">
            <a:extLst>
              <a:ext uri="{FF2B5EF4-FFF2-40B4-BE49-F238E27FC236}">
                <a16:creationId xmlns:a16="http://schemas.microsoft.com/office/drawing/2014/main" id="{F12CC4A2-6932-1DAC-DEDF-45C00F41BA9A}"/>
              </a:ext>
            </a:extLst>
          </p:cNvPr>
          <p:cNvGrpSpPr/>
          <p:nvPr/>
        </p:nvGrpSpPr>
        <p:grpSpPr>
          <a:xfrm>
            <a:off x="4791716" y="710445"/>
            <a:ext cx="484920" cy="288360"/>
            <a:chOff x="4791716" y="710445"/>
            <a:chExt cx="484920" cy="288360"/>
          </a:xfrm>
        </p:grpSpPr>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CB287494-ADF0-342E-B8F4-B0DCE53AA3D5}"/>
                    </a:ext>
                  </a:extLst>
                </p14:cNvPr>
                <p14:cNvContentPartPr/>
                <p14:nvPr/>
              </p14:nvContentPartPr>
              <p14:xfrm>
                <a:off x="4791716" y="790725"/>
                <a:ext cx="166680" cy="208080"/>
              </p14:xfrm>
            </p:contentPart>
          </mc:Choice>
          <mc:Fallback xmlns="">
            <p:pic>
              <p:nvPicPr>
                <p:cNvPr id="32" name="Ink 31">
                  <a:extLst>
                    <a:ext uri="{FF2B5EF4-FFF2-40B4-BE49-F238E27FC236}">
                      <a16:creationId xmlns:a16="http://schemas.microsoft.com/office/drawing/2014/main" id="{CB287494-ADF0-342E-B8F4-B0DCE53AA3D5}"/>
                    </a:ext>
                  </a:extLst>
                </p:cNvPr>
                <p:cNvPicPr/>
                <p:nvPr/>
              </p:nvPicPr>
              <p:blipFill>
                <a:blip r:embed="rId53"/>
                <a:stretch>
                  <a:fillRect/>
                </a:stretch>
              </p:blipFill>
              <p:spPr>
                <a:xfrm>
                  <a:off x="4783076" y="781725"/>
                  <a:ext cx="1843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Ink 32">
                  <a:extLst>
                    <a:ext uri="{FF2B5EF4-FFF2-40B4-BE49-F238E27FC236}">
                      <a16:creationId xmlns:a16="http://schemas.microsoft.com/office/drawing/2014/main" id="{E7ED7D0F-E2F3-78A8-F8B2-BE4191506102}"/>
                    </a:ext>
                  </a:extLst>
                </p14:cNvPr>
                <p14:cNvContentPartPr/>
                <p14:nvPr/>
              </p14:nvContentPartPr>
              <p14:xfrm>
                <a:off x="4798196" y="710445"/>
                <a:ext cx="166680" cy="32760"/>
              </p14:xfrm>
            </p:contentPart>
          </mc:Choice>
          <mc:Fallback xmlns="">
            <p:pic>
              <p:nvPicPr>
                <p:cNvPr id="33" name="Ink 32">
                  <a:extLst>
                    <a:ext uri="{FF2B5EF4-FFF2-40B4-BE49-F238E27FC236}">
                      <a16:creationId xmlns:a16="http://schemas.microsoft.com/office/drawing/2014/main" id="{E7ED7D0F-E2F3-78A8-F8B2-BE4191506102}"/>
                    </a:ext>
                  </a:extLst>
                </p:cNvPr>
                <p:cNvPicPr/>
                <p:nvPr/>
              </p:nvPicPr>
              <p:blipFill>
                <a:blip r:embed="rId55"/>
                <a:stretch>
                  <a:fillRect/>
                </a:stretch>
              </p:blipFill>
              <p:spPr>
                <a:xfrm>
                  <a:off x="4789196" y="701445"/>
                  <a:ext cx="1843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Ink 33">
                  <a:extLst>
                    <a:ext uri="{FF2B5EF4-FFF2-40B4-BE49-F238E27FC236}">
                      <a16:creationId xmlns:a16="http://schemas.microsoft.com/office/drawing/2014/main" id="{00E82090-2A4A-652A-499F-7BFCCB3C71E8}"/>
                    </a:ext>
                  </a:extLst>
                </p14:cNvPr>
                <p14:cNvContentPartPr/>
                <p14:nvPr/>
              </p14:nvContentPartPr>
              <p14:xfrm>
                <a:off x="5144156" y="837885"/>
                <a:ext cx="123840" cy="18360"/>
              </p14:xfrm>
            </p:contentPart>
          </mc:Choice>
          <mc:Fallback xmlns="">
            <p:pic>
              <p:nvPicPr>
                <p:cNvPr id="34" name="Ink 33">
                  <a:extLst>
                    <a:ext uri="{FF2B5EF4-FFF2-40B4-BE49-F238E27FC236}">
                      <a16:creationId xmlns:a16="http://schemas.microsoft.com/office/drawing/2014/main" id="{00E82090-2A4A-652A-499F-7BFCCB3C71E8}"/>
                    </a:ext>
                  </a:extLst>
                </p:cNvPr>
                <p:cNvPicPr/>
                <p:nvPr/>
              </p:nvPicPr>
              <p:blipFill>
                <a:blip r:embed="rId57"/>
                <a:stretch>
                  <a:fillRect/>
                </a:stretch>
              </p:blipFill>
              <p:spPr>
                <a:xfrm>
                  <a:off x="5135516" y="828885"/>
                  <a:ext cx="141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Ink 34">
                  <a:extLst>
                    <a:ext uri="{FF2B5EF4-FFF2-40B4-BE49-F238E27FC236}">
                      <a16:creationId xmlns:a16="http://schemas.microsoft.com/office/drawing/2014/main" id="{EDF8B32E-FCE7-A52E-A2FD-ADF2C2DEB789}"/>
                    </a:ext>
                  </a:extLst>
                </p14:cNvPr>
                <p14:cNvContentPartPr/>
                <p14:nvPr/>
              </p14:nvContentPartPr>
              <p14:xfrm>
                <a:off x="5122556" y="915285"/>
                <a:ext cx="154080" cy="21240"/>
              </p14:xfrm>
            </p:contentPart>
          </mc:Choice>
          <mc:Fallback xmlns="">
            <p:pic>
              <p:nvPicPr>
                <p:cNvPr id="35" name="Ink 34">
                  <a:extLst>
                    <a:ext uri="{FF2B5EF4-FFF2-40B4-BE49-F238E27FC236}">
                      <a16:creationId xmlns:a16="http://schemas.microsoft.com/office/drawing/2014/main" id="{EDF8B32E-FCE7-A52E-A2FD-ADF2C2DEB789}"/>
                    </a:ext>
                  </a:extLst>
                </p:cNvPr>
                <p:cNvPicPr/>
                <p:nvPr/>
              </p:nvPicPr>
              <p:blipFill>
                <a:blip r:embed="rId59"/>
                <a:stretch>
                  <a:fillRect/>
                </a:stretch>
              </p:blipFill>
              <p:spPr>
                <a:xfrm>
                  <a:off x="5113556" y="906645"/>
                  <a:ext cx="171720" cy="38880"/>
                </a:xfrm>
                <a:prstGeom prst="rect">
                  <a:avLst/>
                </a:prstGeom>
              </p:spPr>
            </p:pic>
          </mc:Fallback>
        </mc:AlternateContent>
      </p:grpSp>
      <p:grpSp>
        <p:nvGrpSpPr>
          <p:cNvPr id="41" name="Group 40">
            <a:extLst>
              <a:ext uri="{FF2B5EF4-FFF2-40B4-BE49-F238E27FC236}">
                <a16:creationId xmlns:a16="http://schemas.microsoft.com/office/drawing/2014/main" id="{190BEAAF-F4AC-50E3-D28F-681FD59C0380}"/>
              </a:ext>
            </a:extLst>
          </p:cNvPr>
          <p:cNvGrpSpPr/>
          <p:nvPr/>
        </p:nvGrpSpPr>
        <p:grpSpPr>
          <a:xfrm>
            <a:off x="5567156" y="630165"/>
            <a:ext cx="565560" cy="383400"/>
            <a:chOff x="5567156" y="630165"/>
            <a:chExt cx="565560" cy="383400"/>
          </a:xfrm>
        </p:grpSpPr>
        <mc:AlternateContent xmlns:mc="http://schemas.openxmlformats.org/markup-compatibility/2006" xmlns:p14="http://schemas.microsoft.com/office/powerpoint/2010/main">
          <mc:Choice Requires="p14">
            <p:contentPart p14:bwMode="auto" r:id="rId60">
              <p14:nvContentPartPr>
                <p14:cNvPr id="37" name="Ink 36">
                  <a:extLst>
                    <a:ext uri="{FF2B5EF4-FFF2-40B4-BE49-F238E27FC236}">
                      <a16:creationId xmlns:a16="http://schemas.microsoft.com/office/drawing/2014/main" id="{711C5BB5-BDE9-06FC-E840-945B11C9A117}"/>
                    </a:ext>
                  </a:extLst>
                </p14:cNvPr>
                <p14:cNvContentPartPr/>
                <p14:nvPr/>
              </p14:nvContentPartPr>
              <p14:xfrm>
                <a:off x="5567156" y="720525"/>
                <a:ext cx="231840" cy="212760"/>
              </p14:xfrm>
            </p:contentPart>
          </mc:Choice>
          <mc:Fallback xmlns="">
            <p:pic>
              <p:nvPicPr>
                <p:cNvPr id="37" name="Ink 36">
                  <a:extLst>
                    <a:ext uri="{FF2B5EF4-FFF2-40B4-BE49-F238E27FC236}">
                      <a16:creationId xmlns:a16="http://schemas.microsoft.com/office/drawing/2014/main" id="{711C5BB5-BDE9-06FC-E840-945B11C9A117}"/>
                    </a:ext>
                  </a:extLst>
                </p:cNvPr>
                <p:cNvPicPr/>
                <p:nvPr/>
              </p:nvPicPr>
              <p:blipFill>
                <a:blip r:embed="rId61"/>
                <a:stretch>
                  <a:fillRect/>
                </a:stretch>
              </p:blipFill>
              <p:spPr>
                <a:xfrm>
                  <a:off x="5558156" y="711525"/>
                  <a:ext cx="2494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Ink 37">
                  <a:extLst>
                    <a:ext uri="{FF2B5EF4-FFF2-40B4-BE49-F238E27FC236}">
                      <a16:creationId xmlns:a16="http://schemas.microsoft.com/office/drawing/2014/main" id="{B5F89A90-AE11-74F8-67B9-1987AC728974}"/>
                    </a:ext>
                  </a:extLst>
                </p14:cNvPr>
                <p14:cNvContentPartPr/>
                <p14:nvPr/>
              </p14:nvContentPartPr>
              <p14:xfrm>
                <a:off x="5857676" y="884325"/>
                <a:ext cx="62640" cy="46080"/>
              </p14:xfrm>
            </p:contentPart>
          </mc:Choice>
          <mc:Fallback xmlns="">
            <p:pic>
              <p:nvPicPr>
                <p:cNvPr id="38" name="Ink 37">
                  <a:extLst>
                    <a:ext uri="{FF2B5EF4-FFF2-40B4-BE49-F238E27FC236}">
                      <a16:creationId xmlns:a16="http://schemas.microsoft.com/office/drawing/2014/main" id="{B5F89A90-AE11-74F8-67B9-1987AC728974}"/>
                    </a:ext>
                  </a:extLst>
                </p:cNvPr>
                <p:cNvPicPr/>
                <p:nvPr/>
              </p:nvPicPr>
              <p:blipFill>
                <a:blip r:embed="rId63"/>
                <a:stretch>
                  <a:fillRect/>
                </a:stretch>
              </p:blipFill>
              <p:spPr>
                <a:xfrm>
                  <a:off x="5848676" y="875325"/>
                  <a:ext cx="802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Ink 38">
                  <a:extLst>
                    <a:ext uri="{FF2B5EF4-FFF2-40B4-BE49-F238E27FC236}">
                      <a16:creationId xmlns:a16="http://schemas.microsoft.com/office/drawing/2014/main" id="{CEF10394-949A-7D87-D06C-846840C68328}"/>
                    </a:ext>
                  </a:extLst>
                </p14:cNvPr>
                <p14:cNvContentPartPr/>
                <p14:nvPr/>
              </p14:nvContentPartPr>
              <p14:xfrm>
                <a:off x="5976476" y="752925"/>
                <a:ext cx="133200" cy="260640"/>
              </p14:xfrm>
            </p:contentPart>
          </mc:Choice>
          <mc:Fallback xmlns="">
            <p:pic>
              <p:nvPicPr>
                <p:cNvPr id="39" name="Ink 38">
                  <a:extLst>
                    <a:ext uri="{FF2B5EF4-FFF2-40B4-BE49-F238E27FC236}">
                      <a16:creationId xmlns:a16="http://schemas.microsoft.com/office/drawing/2014/main" id="{CEF10394-949A-7D87-D06C-846840C68328}"/>
                    </a:ext>
                  </a:extLst>
                </p:cNvPr>
                <p:cNvPicPr/>
                <p:nvPr/>
              </p:nvPicPr>
              <p:blipFill>
                <a:blip r:embed="rId65"/>
                <a:stretch>
                  <a:fillRect/>
                </a:stretch>
              </p:blipFill>
              <p:spPr>
                <a:xfrm>
                  <a:off x="5967836" y="744285"/>
                  <a:ext cx="15084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Ink 39">
                  <a:extLst>
                    <a:ext uri="{FF2B5EF4-FFF2-40B4-BE49-F238E27FC236}">
                      <a16:creationId xmlns:a16="http://schemas.microsoft.com/office/drawing/2014/main" id="{C12847F9-871A-4018-5562-0D15B19DD4E8}"/>
                    </a:ext>
                  </a:extLst>
                </p14:cNvPr>
                <p14:cNvContentPartPr/>
                <p14:nvPr/>
              </p14:nvContentPartPr>
              <p14:xfrm>
                <a:off x="5963156" y="630165"/>
                <a:ext cx="169560" cy="61920"/>
              </p14:xfrm>
            </p:contentPart>
          </mc:Choice>
          <mc:Fallback xmlns="">
            <p:pic>
              <p:nvPicPr>
                <p:cNvPr id="40" name="Ink 39">
                  <a:extLst>
                    <a:ext uri="{FF2B5EF4-FFF2-40B4-BE49-F238E27FC236}">
                      <a16:creationId xmlns:a16="http://schemas.microsoft.com/office/drawing/2014/main" id="{C12847F9-871A-4018-5562-0D15B19DD4E8}"/>
                    </a:ext>
                  </a:extLst>
                </p:cNvPr>
                <p:cNvPicPr/>
                <p:nvPr/>
              </p:nvPicPr>
              <p:blipFill>
                <a:blip r:embed="rId67"/>
                <a:stretch>
                  <a:fillRect/>
                </a:stretch>
              </p:blipFill>
              <p:spPr>
                <a:xfrm>
                  <a:off x="5954156" y="621525"/>
                  <a:ext cx="187200" cy="79560"/>
                </a:xfrm>
                <a:prstGeom prst="rect">
                  <a:avLst/>
                </a:prstGeom>
              </p:spPr>
            </p:pic>
          </mc:Fallback>
        </mc:AlternateContent>
      </p:grpSp>
      <p:grpSp>
        <p:nvGrpSpPr>
          <p:cNvPr id="44" name="Group 43">
            <a:extLst>
              <a:ext uri="{FF2B5EF4-FFF2-40B4-BE49-F238E27FC236}">
                <a16:creationId xmlns:a16="http://schemas.microsoft.com/office/drawing/2014/main" id="{7353A4C3-90B0-E338-A54C-ADB5BDE394BE}"/>
              </a:ext>
            </a:extLst>
          </p:cNvPr>
          <p:cNvGrpSpPr/>
          <p:nvPr/>
        </p:nvGrpSpPr>
        <p:grpSpPr>
          <a:xfrm>
            <a:off x="6423956" y="773085"/>
            <a:ext cx="215280" cy="134640"/>
            <a:chOff x="6423956" y="773085"/>
            <a:chExt cx="215280" cy="134640"/>
          </a:xfrm>
        </p:grpSpPr>
        <mc:AlternateContent xmlns:mc="http://schemas.openxmlformats.org/markup-compatibility/2006" xmlns:p14="http://schemas.microsoft.com/office/powerpoint/2010/main">
          <mc:Choice Requires="p14">
            <p:contentPart p14:bwMode="auto" r:id="rId68">
              <p14:nvContentPartPr>
                <p14:cNvPr id="42" name="Ink 41">
                  <a:extLst>
                    <a:ext uri="{FF2B5EF4-FFF2-40B4-BE49-F238E27FC236}">
                      <a16:creationId xmlns:a16="http://schemas.microsoft.com/office/drawing/2014/main" id="{7B47618B-1658-C786-C111-74787494EE92}"/>
                    </a:ext>
                  </a:extLst>
                </p14:cNvPr>
                <p14:cNvContentPartPr/>
                <p14:nvPr/>
              </p14:nvContentPartPr>
              <p14:xfrm>
                <a:off x="6510356" y="773085"/>
                <a:ext cx="22320" cy="134640"/>
              </p14:xfrm>
            </p:contentPart>
          </mc:Choice>
          <mc:Fallback xmlns="">
            <p:pic>
              <p:nvPicPr>
                <p:cNvPr id="42" name="Ink 41">
                  <a:extLst>
                    <a:ext uri="{FF2B5EF4-FFF2-40B4-BE49-F238E27FC236}">
                      <a16:creationId xmlns:a16="http://schemas.microsoft.com/office/drawing/2014/main" id="{7B47618B-1658-C786-C111-74787494EE92}"/>
                    </a:ext>
                  </a:extLst>
                </p:cNvPr>
                <p:cNvPicPr/>
                <p:nvPr/>
              </p:nvPicPr>
              <p:blipFill>
                <a:blip r:embed="rId69"/>
                <a:stretch>
                  <a:fillRect/>
                </a:stretch>
              </p:blipFill>
              <p:spPr>
                <a:xfrm>
                  <a:off x="6501356" y="764445"/>
                  <a:ext cx="399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Ink 42">
                  <a:extLst>
                    <a:ext uri="{FF2B5EF4-FFF2-40B4-BE49-F238E27FC236}">
                      <a16:creationId xmlns:a16="http://schemas.microsoft.com/office/drawing/2014/main" id="{0D084C27-2623-DE4E-E0C0-51FF6A200CA0}"/>
                    </a:ext>
                  </a:extLst>
                </p14:cNvPr>
                <p14:cNvContentPartPr/>
                <p14:nvPr/>
              </p14:nvContentPartPr>
              <p14:xfrm>
                <a:off x="6423956" y="838245"/>
                <a:ext cx="215280" cy="39960"/>
              </p14:xfrm>
            </p:contentPart>
          </mc:Choice>
          <mc:Fallback xmlns="">
            <p:pic>
              <p:nvPicPr>
                <p:cNvPr id="43" name="Ink 42">
                  <a:extLst>
                    <a:ext uri="{FF2B5EF4-FFF2-40B4-BE49-F238E27FC236}">
                      <a16:creationId xmlns:a16="http://schemas.microsoft.com/office/drawing/2014/main" id="{0D084C27-2623-DE4E-E0C0-51FF6A200CA0}"/>
                    </a:ext>
                  </a:extLst>
                </p:cNvPr>
                <p:cNvPicPr/>
                <p:nvPr/>
              </p:nvPicPr>
              <p:blipFill>
                <a:blip r:embed="rId71"/>
                <a:stretch>
                  <a:fillRect/>
                </a:stretch>
              </p:blipFill>
              <p:spPr>
                <a:xfrm>
                  <a:off x="6414956" y="829245"/>
                  <a:ext cx="232920" cy="57600"/>
                </a:xfrm>
                <a:prstGeom prst="rect">
                  <a:avLst/>
                </a:prstGeom>
              </p:spPr>
            </p:pic>
          </mc:Fallback>
        </mc:AlternateContent>
      </p:grpSp>
      <p:grpSp>
        <p:nvGrpSpPr>
          <p:cNvPr id="52" name="Group 51">
            <a:extLst>
              <a:ext uri="{FF2B5EF4-FFF2-40B4-BE49-F238E27FC236}">
                <a16:creationId xmlns:a16="http://schemas.microsoft.com/office/drawing/2014/main" id="{B577E915-D26A-1EC5-78CF-013AE102F164}"/>
              </a:ext>
            </a:extLst>
          </p:cNvPr>
          <p:cNvGrpSpPr/>
          <p:nvPr/>
        </p:nvGrpSpPr>
        <p:grpSpPr>
          <a:xfrm>
            <a:off x="6749036" y="654645"/>
            <a:ext cx="815760" cy="333720"/>
            <a:chOff x="6749036" y="654645"/>
            <a:chExt cx="815760" cy="333720"/>
          </a:xfrm>
        </p:grpSpPr>
        <mc:AlternateContent xmlns:mc="http://schemas.openxmlformats.org/markup-compatibility/2006" xmlns:p14="http://schemas.microsoft.com/office/powerpoint/2010/main">
          <mc:Choice Requires="p14">
            <p:contentPart p14:bwMode="auto" r:id="rId72">
              <p14:nvContentPartPr>
                <p14:cNvPr id="46" name="Ink 45">
                  <a:extLst>
                    <a:ext uri="{FF2B5EF4-FFF2-40B4-BE49-F238E27FC236}">
                      <a16:creationId xmlns:a16="http://schemas.microsoft.com/office/drawing/2014/main" id="{53F7BEF0-C9AF-3A7A-443F-AD7B7C853A75}"/>
                    </a:ext>
                  </a:extLst>
                </p14:cNvPr>
                <p14:cNvContentPartPr/>
                <p14:nvPr/>
              </p14:nvContentPartPr>
              <p14:xfrm>
                <a:off x="6749036" y="654645"/>
                <a:ext cx="302760" cy="333720"/>
              </p14:xfrm>
            </p:contentPart>
          </mc:Choice>
          <mc:Fallback xmlns="">
            <p:pic>
              <p:nvPicPr>
                <p:cNvPr id="46" name="Ink 45">
                  <a:extLst>
                    <a:ext uri="{FF2B5EF4-FFF2-40B4-BE49-F238E27FC236}">
                      <a16:creationId xmlns:a16="http://schemas.microsoft.com/office/drawing/2014/main" id="{53F7BEF0-C9AF-3A7A-443F-AD7B7C853A75}"/>
                    </a:ext>
                  </a:extLst>
                </p:cNvPr>
                <p:cNvPicPr/>
                <p:nvPr/>
              </p:nvPicPr>
              <p:blipFill>
                <a:blip r:embed="rId73"/>
                <a:stretch>
                  <a:fillRect/>
                </a:stretch>
              </p:blipFill>
              <p:spPr>
                <a:xfrm>
                  <a:off x="6740036" y="645645"/>
                  <a:ext cx="32040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Ink 46">
                  <a:extLst>
                    <a:ext uri="{FF2B5EF4-FFF2-40B4-BE49-F238E27FC236}">
                      <a16:creationId xmlns:a16="http://schemas.microsoft.com/office/drawing/2014/main" id="{F36C8EA4-115D-0DB2-33C1-C8E807065354}"/>
                    </a:ext>
                  </a:extLst>
                </p14:cNvPr>
                <p14:cNvContentPartPr/>
                <p14:nvPr/>
              </p14:nvContentPartPr>
              <p14:xfrm>
                <a:off x="7103996" y="891525"/>
                <a:ext cx="70200" cy="70560"/>
              </p14:xfrm>
            </p:contentPart>
          </mc:Choice>
          <mc:Fallback xmlns="">
            <p:pic>
              <p:nvPicPr>
                <p:cNvPr id="47" name="Ink 46">
                  <a:extLst>
                    <a:ext uri="{FF2B5EF4-FFF2-40B4-BE49-F238E27FC236}">
                      <a16:creationId xmlns:a16="http://schemas.microsoft.com/office/drawing/2014/main" id="{F36C8EA4-115D-0DB2-33C1-C8E807065354}"/>
                    </a:ext>
                  </a:extLst>
                </p:cNvPr>
                <p:cNvPicPr/>
                <p:nvPr/>
              </p:nvPicPr>
              <p:blipFill>
                <a:blip r:embed="rId75"/>
                <a:stretch>
                  <a:fillRect/>
                </a:stretch>
              </p:blipFill>
              <p:spPr>
                <a:xfrm>
                  <a:off x="7094996" y="882885"/>
                  <a:ext cx="878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Ink 48">
                  <a:extLst>
                    <a:ext uri="{FF2B5EF4-FFF2-40B4-BE49-F238E27FC236}">
                      <a16:creationId xmlns:a16="http://schemas.microsoft.com/office/drawing/2014/main" id="{2AD5B450-D032-93A8-463D-12D332D85FD3}"/>
                    </a:ext>
                  </a:extLst>
                </p14:cNvPr>
                <p14:cNvContentPartPr/>
                <p14:nvPr/>
              </p14:nvContentPartPr>
              <p14:xfrm>
                <a:off x="7278596" y="685245"/>
                <a:ext cx="191160" cy="194760"/>
              </p14:xfrm>
            </p:contentPart>
          </mc:Choice>
          <mc:Fallback xmlns="">
            <p:pic>
              <p:nvPicPr>
                <p:cNvPr id="49" name="Ink 48">
                  <a:extLst>
                    <a:ext uri="{FF2B5EF4-FFF2-40B4-BE49-F238E27FC236}">
                      <a16:creationId xmlns:a16="http://schemas.microsoft.com/office/drawing/2014/main" id="{2AD5B450-D032-93A8-463D-12D332D85FD3}"/>
                    </a:ext>
                  </a:extLst>
                </p:cNvPr>
                <p:cNvPicPr/>
                <p:nvPr/>
              </p:nvPicPr>
              <p:blipFill>
                <a:blip r:embed="rId77"/>
                <a:stretch>
                  <a:fillRect/>
                </a:stretch>
              </p:blipFill>
              <p:spPr>
                <a:xfrm>
                  <a:off x="7269956" y="676605"/>
                  <a:ext cx="2088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Ink 49">
                  <a:extLst>
                    <a:ext uri="{FF2B5EF4-FFF2-40B4-BE49-F238E27FC236}">
                      <a16:creationId xmlns:a16="http://schemas.microsoft.com/office/drawing/2014/main" id="{86DBA45F-A6E7-484F-DD62-2F43C1E8BFE9}"/>
                    </a:ext>
                  </a:extLst>
                </p14:cNvPr>
                <p14:cNvContentPartPr/>
                <p14:nvPr/>
              </p14:nvContentPartPr>
              <p14:xfrm>
                <a:off x="7282916" y="799365"/>
                <a:ext cx="170280" cy="9000"/>
              </p14:xfrm>
            </p:contentPart>
          </mc:Choice>
          <mc:Fallback xmlns="">
            <p:pic>
              <p:nvPicPr>
                <p:cNvPr id="50" name="Ink 49">
                  <a:extLst>
                    <a:ext uri="{FF2B5EF4-FFF2-40B4-BE49-F238E27FC236}">
                      <a16:creationId xmlns:a16="http://schemas.microsoft.com/office/drawing/2014/main" id="{86DBA45F-A6E7-484F-DD62-2F43C1E8BFE9}"/>
                    </a:ext>
                  </a:extLst>
                </p:cNvPr>
                <p:cNvPicPr/>
                <p:nvPr/>
              </p:nvPicPr>
              <p:blipFill>
                <a:blip r:embed="rId79"/>
                <a:stretch>
                  <a:fillRect/>
                </a:stretch>
              </p:blipFill>
              <p:spPr>
                <a:xfrm>
                  <a:off x="7274276" y="790725"/>
                  <a:ext cx="1879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Ink 50">
                  <a:extLst>
                    <a:ext uri="{FF2B5EF4-FFF2-40B4-BE49-F238E27FC236}">
                      <a16:creationId xmlns:a16="http://schemas.microsoft.com/office/drawing/2014/main" id="{DB0A3C9F-1937-EB98-5A5A-4457986B8029}"/>
                    </a:ext>
                  </a:extLst>
                </p14:cNvPr>
                <p14:cNvContentPartPr/>
                <p14:nvPr/>
              </p14:nvContentPartPr>
              <p14:xfrm>
                <a:off x="7490996" y="883245"/>
                <a:ext cx="73800" cy="91800"/>
              </p14:xfrm>
            </p:contentPart>
          </mc:Choice>
          <mc:Fallback xmlns="">
            <p:pic>
              <p:nvPicPr>
                <p:cNvPr id="51" name="Ink 50">
                  <a:extLst>
                    <a:ext uri="{FF2B5EF4-FFF2-40B4-BE49-F238E27FC236}">
                      <a16:creationId xmlns:a16="http://schemas.microsoft.com/office/drawing/2014/main" id="{DB0A3C9F-1937-EB98-5A5A-4457986B8029}"/>
                    </a:ext>
                  </a:extLst>
                </p:cNvPr>
                <p:cNvPicPr/>
                <p:nvPr/>
              </p:nvPicPr>
              <p:blipFill>
                <a:blip r:embed="rId81"/>
                <a:stretch>
                  <a:fillRect/>
                </a:stretch>
              </p:blipFill>
              <p:spPr>
                <a:xfrm>
                  <a:off x="7482356" y="874245"/>
                  <a:ext cx="91440" cy="109440"/>
                </a:xfrm>
                <a:prstGeom prst="rect">
                  <a:avLst/>
                </a:prstGeom>
              </p:spPr>
            </p:pic>
          </mc:Fallback>
        </mc:AlternateContent>
      </p:grpSp>
      <p:grpSp>
        <p:nvGrpSpPr>
          <p:cNvPr id="78" name="Group 77">
            <a:extLst>
              <a:ext uri="{FF2B5EF4-FFF2-40B4-BE49-F238E27FC236}">
                <a16:creationId xmlns:a16="http://schemas.microsoft.com/office/drawing/2014/main" id="{4108D6B8-A555-BFAB-6C8C-D8C262BC7D51}"/>
              </a:ext>
            </a:extLst>
          </p:cNvPr>
          <p:cNvGrpSpPr/>
          <p:nvPr/>
        </p:nvGrpSpPr>
        <p:grpSpPr>
          <a:xfrm>
            <a:off x="9411596" y="347565"/>
            <a:ext cx="1585440" cy="695520"/>
            <a:chOff x="9411596" y="347565"/>
            <a:chExt cx="1585440" cy="695520"/>
          </a:xfrm>
        </p:grpSpPr>
        <mc:AlternateContent xmlns:mc="http://schemas.openxmlformats.org/markup-compatibility/2006" xmlns:p14="http://schemas.microsoft.com/office/powerpoint/2010/main">
          <mc:Choice Requires="p14">
            <p:contentPart p14:bwMode="auto" r:id="rId82">
              <p14:nvContentPartPr>
                <p14:cNvPr id="58" name="Ink 57">
                  <a:extLst>
                    <a:ext uri="{FF2B5EF4-FFF2-40B4-BE49-F238E27FC236}">
                      <a16:creationId xmlns:a16="http://schemas.microsoft.com/office/drawing/2014/main" id="{1F5E3F1D-F68B-9EA8-3DA6-8CFCBBB5A57F}"/>
                    </a:ext>
                  </a:extLst>
                </p14:cNvPr>
                <p14:cNvContentPartPr/>
                <p14:nvPr/>
              </p14:nvContentPartPr>
              <p14:xfrm>
                <a:off x="9411596" y="678765"/>
                <a:ext cx="145440" cy="159840"/>
              </p14:xfrm>
            </p:contentPart>
          </mc:Choice>
          <mc:Fallback xmlns="">
            <p:pic>
              <p:nvPicPr>
                <p:cNvPr id="58" name="Ink 57">
                  <a:extLst>
                    <a:ext uri="{FF2B5EF4-FFF2-40B4-BE49-F238E27FC236}">
                      <a16:creationId xmlns:a16="http://schemas.microsoft.com/office/drawing/2014/main" id="{1F5E3F1D-F68B-9EA8-3DA6-8CFCBBB5A57F}"/>
                    </a:ext>
                  </a:extLst>
                </p:cNvPr>
                <p:cNvPicPr/>
                <p:nvPr/>
              </p:nvPicPr>
              <p:blipFill>
                <a:blip r:embed="rId83"/>
                <a:stretch>
                  <a:fillRect/>
                </a:stretch>
              </p:blipFill>
              <p:spPr>
                <a:xfrm>
                  <a:off x="9402956" y="670125"/>
                  <a:ext cx="1630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9" name="Ink 58">
                  <a:extLst>
                    <a:ext uri="{FF2B5EF4-FFF2-40B4-BE49-F238E27FC236}">
                      <a16:creationId xmlns:a16="http://schemas.microsoft.com/office/drawing/2014/main" id="{D829417D-5184-FADC-BA4D-245AAE38430F}"/>
                    </a:ext>
                  </a:extLst>
                </p14:cNvPr>
                <p14:cNvContentPartPr/>
                <p14:nvPr/>
              </p14:nvContentPartPr>
              <p14:xfrm>
                <a:off x="9607436" y="492285"/>
                <a:ext cx="115920" cy="110160"/>
              </p14:xfrm>
            </p:contentPart>
          </mc:Choice>
          <mc:Fallback xmlns="">
            <p:pic>
              <p:nvPicPr>
                <p:cNvPr id="59" name="Ink 58">
                  <a:extLst>
                    <a:ext uri="{FF2B5EF4-FFF2-40B4-BE49-F238E27FC236}">
                      <a16:creationId xmlns:a16="http://schemas.microsoft.com/office/drawing/2014/main" id="{D829417D-5184-FADC-BA4D-245AAE38430F}"/>
                    </a:ext>
                  </a:extLst>
                </p:cNvPr>
                <p:cNvPicPr/>
                <p:nvPr/>
              </p:nvPicPr>
              <p:blipFill>
                <a:blip r:embed="rId85"/>
                <a:stretch>
                  <a:fillRect/>
                </a:stretch>
              </p:blipFill>
              <p:spPr>
                <a:xfrm>
                  <a:off x="9598796" y="483285"/>
                  <a:ext cx="1335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0" name="Ink 59">
                  <a:extLst>
                    <a:ext uri="{FF2B5EF4-FFF2-40B4-BE49-F238E27FC236}">
                      <a16:creationId xmlns:a16="http://schemas.microsoft.com/office/drawing/2014/main" id="{922F5027-8E73-B862-C4A6-77BED5521341}"/>
                    </a:ext>
                  </a:extLst>
                </p14:cNvPr>
                <p14:cNvContentPartPr/>
                <p14:nvPr/>
              </p14:nvContentPartPr>
              <p14:xfrm>
                <a:off x="9824516" y="684165"/>
                <a:ext cx="143280" cy="22680"/>
              </p14:xfrm>
            </p:contentPart>
          </mc:Choice>
          <mc:Fallback xmlns="">
            <p:pic>
              <p:nvPicPr>
                <p:cNvPr id="60" name="Ink 59">
                  <a:extLst>
                    <a:ext uri="{FF2B5EF4-FFF2-40B4-BE49-F238E27FC236}">
                      <a16:creationId xmlns:a16="http://schemas.microsoft.com/office/drawing/2014/main" id="{922F5027-8E73-B862-C4A6-77BED5521341}"/>
                    </a:ext>
                  </a:extLst>
                </p:cNvPr>
                <p:cNvPicPr/>
                <p:nvPr/>
              </p:nvPicPr>
              <p:blipFill>
                <a:blip r:embed="rId87"/>
                <a:stretch>
                  <a:fillRect/>
                </a:stretch>
              </p:blipFill>
              <p:spPr>
                <a:xfrm>
                  <a:off x="9815516" y="675165"/>
                  <a:ext cx="1609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Ink 60">
                  <a:extLst>
                    <a:ext uri="{FF2B5EF4-FFF2-40B4-BE49-F238E27FC236}">
                      <a16:creationId xmlns:a16="http://schemas.microsoft.com/office/drawing/2014/main" id="{424397EB-53E1-4AD0-F4B0-A38FFF1724E1}"/>
                    </a:ext>
                  </a:extLst>
                </p14:cNvPr>
                <p14:cNvContentPartPr/>
                <p14:nvPr/>
              </p14:nvContentPartPr>
              <p14:xfrm>
                <a:off x="9782396" y="752205"/>
                <a:ext cx="174600" cy="33120"/>
              </p14:xfrm>
            </p:contentPart>
          </mc:Choice>
          <mc:Fallback xmlns="">
            <p:pic>
              <p:nvPicPr>
                <p:cNvPr id="61" name="Ink 60">
                  <a:extLst>
                    <a:ext uri="{FF2B5EF4-FFF2-40B4-BE49-F238E27FC236}">
                      <a16:creationId xmlns:a16="http://schemas.microsoft.com/office/drawing/2014/main" id="{424397EB-53E1-4AD0-F4B0-A38FFF1724E1}"/>
                    </a:ext>
                  </a:extLst>
                </p:cNvPr>
                <p:cNvPicPr/>
                <p:nvPr/>
              </p:nvPicPr>
              <p:blipFill>
                <a:blip r:embed="rId89"/>
                <a:stretch>
                  <a:fillRect/>
                </a:stretch>
              </p:blipFill>
              <p:spPr>
                <a:xfrm>
                  <a:off x="9773396" y="743205"/>
                  <a:ext cx="1922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0" name="Ink 69">
                  <a:extLst>
                    <a:ext uri="{FF2B5EF4-FFF2-40B4-BE49-F238E27FC236}">
                      <a16:creationId xmlns:a16="http://schemas.microsoft.com/office/drawing/2014/main" id="{BF604A07-1E8F-475E-568D-CF8E6FF26E58}"/>
                    </a:ext>
                  </a:extLst>
                </p14:cNvPr>
                <p14:cNvContentPartPr/>
                <p14:nvPr/>
              </p14:nvContentPartPr>
              <p14:xfrm>
                <a:off x="10525076" y="347565"/>
                <a:ext cx="81720" cy="211320"/>
              </p14:xfrm>
            </p:contentPart>
          </mc:Choice>
          <mc:Fallback xmlns="">
            <p:pic>
              <p:nvPicPr>
                <p:cNvPr id="70" name="Ink 69">
                  <a:extLst>
                    <a:ext uri="{FF2B5EF4-FFF2-40B4-BE49-F238E27FC236}">
                      <a16:creationId xmlns:a16="http://schemas.microsoft.com/office/drawing/2014/main" id="{BF604A07-1E8F-475E-568D-CF8E6FF26E58}"/>
                    </a:ext>
                  </a:extLst>
                </p:cNvPr>
                <p:cNvPicPr/>
                <p:nvPr/>
              </p:nvPicPr>
              <p:blipFill>
                <a:blip r:embed="rId91"/>
                <a:stretch>
                  <a:fillRect/>
                </a:stretch>
              </p:blipFill>
              <p:spPr>
                <a:xfrm>
                  <a:off x="10516436" y="338565"/>
                  <a:ext cx="993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1" name="Ink 70">
                  <a:extLst>
                    <a:ext uri="{FF2B5EF4-FFF2-40B4-BE49-F238E27FC236}">
                      <a16:creationId xmlns:a16="http://schemas.microsoft.com/office/drawing/2014/main" id="{0A2B5544-DA92-ACBC-176F-68E552C3F43B}"/>
                    </a:ext>
                  </a:extLst>
                </p14:cNvPr>
                <p14:cNvContentPartPr/>
                <p14:nvPr/>
              </p14:nvContentPartPr>
              <p14:xfrm>
                <a:off x="10240316" y="592005"/>
                <a:ext cx="522720" cy="38520"/>
              </p14:xfrm>
            </p:contentPart>
          </mc:Choice>
          <mc:Fallback xmlns="">
            <p:pic>
              <p:nvPicPr>
                <p:cNvPr id="71" name="Ink 70">
                  <a:extLst>
                    <a:ext uri="{FF2B5EF4-FFF2-40B4-BE49-F238E27FC236}">
                      <a16:creationId xmlns:a16="http://schemas.microsoft.com/office/drawing/2014/main" id="{0A2B5544-DA92-ACBC-176F-68E552C3F43B}"/>
                    </a:ext>
                  </a:extLst>
                </p:cNvPr>
                <p:cNvPicPr/>
                <p:nvPr/>
              </p:nvPicPr>
              <p:blipFill>
                <a:blip r:embed="rId93"/>
                <a:stretch>
                  <a:fillRect/>
                </a:stretch>
              </p:blipFill>
              <p:spPr>
                <a:xfrm>
                  <a:off x="10231316" y="583365"/>
                  <a:ext cx="5403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2" name="Ink 71">
                  <a:extLst>
                    <a:ext uri="{FF2B5EF4-FFF2-40B4-BE49-F238E27FC236}">
                      <a16:creationId xmlns:a16="http://schemas.microsoft.com/office/drawing/2014/main" id="{833DD2A0-CFA5-C906-B8C2-8FCC8D04AD02}"/>
                    </a:ext>
                  </a:extLst>
                </p14:cNvPr>
                <p14:cNvContentPartPr/>
                <p14:nvPr/>
              </p14:nvContentPartPr>
              <p14:xfrm>
                <a:off x="10145636" y="762285"/>
                <a:ext cx="272520" cy="223920"/>
              </p14:xfrm>
            </p:contentPart>
          </mc:Choice>
          <mc:Fallback xmlns="">
            <p:pic>
              <p:nvPicPr>
                <p:cNvPr id="72" name="Ink 71">
                  <a:extLst>
                    <a:ext uri="{FF2B5EF4-FFF2-40B4-BE49-F238E27FC236}">
                      <a16:creationId xmlns:a16="http://schemas.microsoft.com/office/drawing/2014/main" id="{833DD2A0-CFA5-C906-B8C2-8FCC8D04AD02}"/>
                    </a:ext>
                  </a:extLst>
                </p:cNvPr>
                <p:cNvPicPr/>
                <p:nvPr/>
              </p:nvPicPr>
              <p:blipFill>
                <a:blip r:embed="rId95"/>
                <a:stretch>
                  <a:fillRect/>
                </a:stretch>
              </p:blipFill>
              <p:spPr>
                <a:xfrm>
                  <a:off x="10136996" y="753285"/>
                  <a:ext cx="2901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3" name="Ink 72">
                  <a:extLst>
                    <a:ext uri="{FF2B5EF4-FFF2-40B4-BE49-F238E27FC236}">
                      <a16:creationId xmlns:a16="http://schemas.microsoft.com/office/drawing/2014/main" id="{AADCB5CC-34E2-E675-DC3F-066C3D5B3491}"/>
                    </a:ext>
                  </a:extLst>
                </p14:cNvPr>
                <p14:cNvContentPartPr/>
                <p14:nvPr/>
              </p14:nvContentPartPr>
              <p14:xfrm>
                <a:off x="10438676" y="920325"/>
                <a:ext cx="64440" cy="54720"/>
              </p14:xfrm>
            </p:contentPart>
          </mc:Choice>
          <mc:Fallback xmlns="">
            <p:pic>
              <p:nvPicPr>
                <p:cNvPr id="73" name="Ink 72">
                  <a:extLst>
                    <a:ext uri="{FF2B5EF4-FFF2-40B4-BE49-F238E27FC236}">
                      <a16:creationId xmlns:a16="http://schemas.microsoft.com/office/drawing/2014/main" id="{AADCB5CC-34E2-E675-DC3F-066C3D5B3491}"/>
                    </a:ext>
                  </a:extLst>
                </p:cNvPr>
                <p:cNvPicPr/>
                <p:nvPr/>
              </p:nvPicPr>
              <p:blipFill>
                <a:blip r:embed="rId97"/>
                <a:stretch>
                  <a:fillRect/>
                </a:stretch>
              </p:blipFill>
              <p:spPr>
                <a:xfrm>
                  <a:off x="10430036" y="911685"/>
                  <a:ext cx="820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5" name="Ink 74">
                  <a:extLst>
                    <a:ext uri="{FF2B5EF4-FFF2-40B4-BE49-F238E27FC236}">
                      <a16:creationId xmlns:a16="http://schemas.microsoft.com/office/drawing/2014/main" id="{E46C32A9-9DBB-2D29-3F30-09D5BC7521EB}"/>
                    </a:ext>
                  </a:extLst>
                </p14:cNvPr>
                <p14:cNvContentPartPr/>
                <p14:nvPr/>
              </p14:nvContentPartPr>
              <p14:xfrm>
                <a:off x="10601036" y="817365"/>
                <a:ext cx="173880" cy="140400"/>
              </p14:xfrm>
            </p:contentPart>
          </mc:Choice>
          <mc:Fallback xmlns="">
            <p:pic>
              <p:nvPicPr>
                <p:cNvPr id="75" name="Ink 74">
                  <a:extLst>
                    <a:ext uri="{FF2B5EF4-FFF2-40B4-BE49-F238E27FC236}">
                      <a16:creationId xmlns:a16="http://schemas.microsoft.com/office/drawing/2014/main" id="{E46C32A9-9DBB-2D29-3F30-09D5BC7521EB}"/>
                    </a:ext>
                  </a:extLst>
                </p:cNvPr>
                <p:cNvPicPr/>
                <p:nvPr/>
              </p:nvPicPr>
              <p:blipFill>
                <a:blip r:embed="rId99"/>
                <a:stretch>
                  <a:fillRect/>
                </a:stretch>
              </p:blipFill>
              <p:spPr>
                <a:xfrm>
                  <a:off x="10592396" y="808725"/>
                  <a:ext cx="1915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6" name="Ink 75">
                  <a:extLst>
                    <a:ext uri="{FF2B5EF4-FFF2-40B4-BE49-F238E27FC236}">
                      <a16:creationId xmlns:a16="http://schemas.microsoft.com/office/drawing/2014/main" id="{D966298E-5C4F-72A1-3C90-2E6C98DCA7B1}"/>
                    </a:ext>
                  </a:extLst>
                </p14:cNvPr>
                <p14:cNvContentPartPr/>
                <p14:nvPr/>
              </p14:nvContentPartPr>
              <p14:xfrm>
                <a:off x="10613636" y="887925"/>
                <a:ext cx="222120" cy="23400"/>
              </p14:xfrm>
            </p:contentPart>
          </mc:Choice>
          <mc:Fallback xmlns="">
            <p:pic>
              <p:nvPicPr>
                <p:cNvPr id="76" name="Ink 75">
                  <a:extLst>
                    <a:ext uri="{FF2B5EF4-FFF2-40B4-BE49-F238E27FC236}">
                      <a16:creationId xmlns:a16="http://schemas.microsoft.com/office/drawing/2014/main" id="{D966298E-5C4F-72A1-3C90-2E6C98DCA7B1}"/>
                    </a:ext>
                  </a:extLst>
                </p:cNvPr>
                <p:cNvPicPr/>
                <p:nvPr/>
              </p:nvPicPr>
              <p:blipFill>
                <a:blip r:embed="rId101"/>
                <a:stretch>
                  <a:fillRect/>
                </a:stretch>
              </p:blipFill>
              <p:spPr>
                <a:xfrm>
                  <a:off x="10604996" y="878925"/>
                  <a:ext cx="2397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7" name="Ink 76">
                  <a:extLst>
                    <a:ext uri="{FF2B5EF4-FFF2-40B4-BE49-F238E27FC236}">
                      <a16:creationId xmlns:a16="http://schemas.microsoft.com/office/drawing/2014/main" id="{922E0290-BF0F-7AF8-943C-FA3068F5CAF6}"/>
                    </a:ext>
                  </a:extLst>
                </p14:cNvPr>
                <p14:cNvContentPartPr/>
                <p14:nvPr/>
              </p14:nvContentPartPr>
              <p14:xfrm>
                <a:off x="10871036" y="945165"/>
                <a:ext cx="126000" cy="97920"/>
              </p14:xfrm>
            </p:contentPart>
          </mc:Choice>
          <mc:Fallback xmlns="">
            <p:pic>
              <p:nvPicPr>
                <p:cNvPr id="77" name="Ink 76">
                  <a:extLst>
                    <a:ext uri="{FF2B5EF4-FFF2-40B4-BE49-F238E27FC236}">
                      <a16:creationId xmlns:a16="http://schemas.microsoft.com/office/drawing/2014/main" id="{922E0290-BF0F-7AF8-943C-FA3068F5CAF6}"/>
                    </a:ext>
                  </a:extLst>
                </p:cNvPr>
                <p:cNvPicPr/>
                <p:nvPr/>
              </p:nvPicPr>
              <p:blipFill>
                <a:blip r:embed="rId103"/>
                <a:stretch>
                  <a:fillRect/>
                </a:stretch>
              </p:blipFill>
              <p:spPr>
                <a:xfrm>
                  <a:off x="10862396" y="936165"/>
                  <a:ext cx="143640" cy="11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4">
            <p14:nvContentPartPr>
              <p14:cNvPr id="79" name="Ink 78">
                <a:extLst>
                  <a:ext uri="{FF2B5EF4-FFF2-40B4-BE49-F238E27FC236}">
                    <a16:creationId xmlns:a16="http://schemas.microsoft.com/office/drawing/2014/main" id="{7BDFC6CA-6222-0559-2AA9-85861304F6D7}"/>
                  </a:ext>
                </a:extLst>
              </p14:cNvPr>
              <p14:cNvContentPartPr/>
              <p14:nvPr/>
            </p14:nvContentPartPr>
            <p14:xfrm>
              <a:off x="2496356" y="1512165"/>
              <a:ext cx="1028880" cy="147240"/>
            </p14:xfrm>
          </p:contentPart>
        </mc:Choice>
        <mc:Fallback xmlns="">
          <p:pic>
            <p:nvPicPr>
              <p:cNvPr id="79" name="Ink 78">
                <a:extLst>
                  <a:ext uri="{FF2B5EF4-FFF2-40B4-BE49-F238E27FC236}">
                    <a16:creationId xmlns:a16="http://schemas.microsoft.com/office/drawing/2014/main" id="{7BDFC6CA-6222-0559-2AA9-85861304F6D7}"/>
                  </a:ext>
                </a:extLst>
              </p:cNvPr>
              <p:cNvPicPr/>
              <p:nvPr/>
            </p:nvPicPr>
            <p:blipFill>
              <a:blip r:embed="rId105"/>
              <a:stretch>
                <a:fillRect/>
              </a:stretch>
            </p:blipFill>
            <p:spPr>
              <a:xfrm>
                <a:off x="2487716" y="1503525"/>
                <a:ext cx="1046520" cy="164880"/>
              </a:xfrm>
              <a:prstGeom prst="rect">
                <a:avLst/>
              </a:prstGeom>
            </p:spPr>
          </p:pic>
        </mc:Fallback>
      </mc:AlternateContent>
      <p:grpSp>
        <p:nvGrpSpPr>
          <p:cNvPr id="87" name="Group 86">
            <a:extLst>
              <a:ext uri="{FF2B5EF4-FFF2-40B4-BE49-F238E27FC236}">
                <a16:creationId xmlns:a16="http://schemas.microsoft.com/office/drawing/2014/main" id="{B3DF784D-A707-4C87-D3D2-F0B1D79077EC}"/>
              </a:ext>
            </a:extLst>
          </p:cNvPr>
          <p:cNvGrpSpPr/>
          <p:nvPr/>
        </p:nvGrpSpPr>
        <p:grpSpPr>
          <a:xfrm>
            <a:off x="3746636" y="1224525"/>
            <a:ext cx="4405320" cy="556560"/>
            <a:chOff x="3746636" y="1224525"/>
            <a:chExt cx="4405320" cy="556560"/>
          </a:xfrm>
        </p:grpSpPr>
        <mc:AlternateContent xmlns:mc="http://schemas.openxmlformats.org/markup-compatibility/2006" xmlns:p14="http://schemas.microsoft.com/office/powerpoint/2010/main">
          <mc:Choice Requires="p14">
            <p:contentPart p14:bwMode="auto" r:id="rId106">
              <p14:nvContentPartPr>
                <p14:cNvPr id="80" name="Ink 79">
                  <a:extLst>
                    <a:ext uri="{FF2B5EF4-FFF2-40B4-BE49-F238E27FC236}">
                      <a16:creationId xmlns:a16="http://schemas.microsoft.com/office/drawing/2014/main" id="{E2AE83D4-3EFB-9E3D-3BDE-A8198BCE1AE4}"/>
                    </a:ext>
                  </a:extLst>
                </p14:cNvPr>
                <p14:cNvContentPartPr/>
                <p14:nvPr/>
              </p14:nvContentPartPr>
              <p14:xfrm>
                <a:off x="3746636" y="1275285"/>
                <a:ext cx="2187000" cy="428760"/>
              </p14:xfrm>
            </p:contentPart>
          </mc:Choice>
          <mc:Fallback xmlns="">
            <p:pic>
              <p:nvPicPr>
                <p:cNvPr id="80" name="Ink 79">
                  <a:extLst>
                    <a:ext uri="{FF2B5EF4-FFF2-40B4-BE49-F238E27FC236}">
                      <a16:creationId xmlns:a16="http://schemas.microsoft.com/office/drawing/2014/main" id="{E2AE83D4-3EFB-9E3D-3BDE-A8198BCE1AE4}"/>
                    </a:ext>
                  </a:extLst>
                </p:cNvPr>
                <p:cNvPicPr/>
                <p:nvPr/>
              </p:nvPicPr>
              <p:blipFill>
                <a:blip r:embed="rId107"/>
                <a:stretch>
                  <a:fillRect/>
                </a:stretch>
              </p:blipFill>
              <p:spPr>
                <a:xfrm>
                  <a:off x="3737636" y="1266645"/>
                  <a:ext cx="220464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1" name="Ink 80">
                  <a:extLst>
                    <a:ext uri="{FF2B5EF4-FFF2-40B4-BE49-F238E27FC236}">
                      <a16:creationId xmlns:a16="http://schemas.microsoft.com/office/drawing/2014/main" id="{F1B0A324-1C44-DCDB-558F-D472C8CE5A76}"/>
                    </a:ext>
                  </a:extLst>
                </p14:cNvPr>
                <p14:cNvContentPartPr/>
                <p14:nvPr/>
              </p14:nvContentPartPr>
              <p14:xfrm>
                <a:off x="5856596" y="1417485"/>
                <a:ext cx="360" cy="360"/>
              </p14:xfrm>
            </p:contentPart>
          </mc:Choice>
          <mc:Fallback xmlns="">
            <p:pic>
              <p:nvPicPr>
                <p:cNvPr id="81" name="Ink 80">
                  <a:extLst>
                    <a:ext uri="{FF2B5EF4-FFF2-40B4-BE49-F238E27FC236}">
                      <a16:creationId xmlns:a16="http://schemas.microsoft.com/office/drawing/2014/main" id="{F1B0A324-1C44-DCDB-558F-D472C8CE5A76}"/>
                    </a:ext>
                  </a:extLst>
                </p:cNvPr>
                <p:cNvPicPr/>
                <p:nvPr/>
              </p:nvPicPr>
              <p:blipFill>
                <a:blip r:embed="rId109"/>
                <a:stretch>
                  <a:fillRect/>
                </a:stretch>
              </p:blipFill>
              <p:spPr>
                <a:xfrm>
                  <a:off x="5847956" y="14084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2" name="Ink 81">
                  <a:extLst>
                    <a:ext uri="{FF2B5EF4-FFF2-40B4-BE49-F238E27FC236}">
                      <a16:creationId xmlns:a16="http://schemas.microsoft.com/office/drawing/2014/main" id="{EA1E6ABC-EA1C-6833-5F32-6E0DFB2F2749}"/>
                    </a:ext>
                  </a:extLst>
                </p14:cNvPr>
                <p14:cNvContentPartPr/>
                <p14:nvPr/>
              </p14:nvContentPartPr>
              <p14:xfrm>
                <a:off x="5543756" y="1402005"/>
                <a:ext cx="297720" cy="44640"/>
              </p14:xfrm>
            </p:contentPart>
          </mc:Choice>
          <mc:Fallback xmlns="">
            <p:pic>
              <p:nvPicPr>
                <p:cNvPr id="82" name="Ink 81">
                  <a:extLst>
                    <a:ext uri="{FF2B5EF4-FFF2-40B4-BE49-F238E27FC236}">
                      <a16:creationId xmlns:a16="http://schemas.microsoft.com/office/drawing/2014/main" id="{EA1E6ABC-EA1C-6833-5F32-6E0DFB2F2749}"/>
                    </a:ext>
                  </a:extLst>
                </p:cNvPr>
                <p:cNvPicPr/>
                <p:nvPr/>
              </p:nvPicPr>
              <p:blipFill>
                <a:blip r:embed="rId111"/>
                <a:stretch>
                  <a:fillRect/>
                </a:stretch>
              </p:blipFill>
              <p:spPr>
                <a:xfrm>
                  <a:off x="5535116" y="1393365"/>
                  <a:ext cx="3153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4" name="Ink 83">
                  <a:extLst>
                    <a:ext uri="{FF2B5EF4-FFF2-40B4-BE49-F238E27FC236}">
                      <a16:creationId xmlns:a16="http://schemas.microsoft.com/office/drawing/2014/main" id="{B81996BC-FACD-0D76-0888-48A78B3E7881}"/>
                    </a:ext>
                  </a:extLst>
                </p14:cNvPr>
                <p14:cNvContentPartPr/>
                <p14:nvPr/>
              </p14:nvContentPartPr>
              <p14:xfrm>
                <a:off x="6120116" y="1224525"/>
                <a:ext cx="903240" cy="556560"/>
              </p14:xfrm>
            </p:contentPart>
          </mc:Choice>
          <mc:Fallback xmlns="">
            <p:pic>
              <p:nvPicPr>
                <p:cNvPr id="84" name="Ink 83">
                  <a:extLst>
                    <a:ext uri="{FF2B5EF4-FFF2-40B4-BE49-F238E27FC236}">
                      <a16:creationId xmlns:a16="http://schemas.microsoft.com/office/drawing/2014/main" id="{B81996BC-FACD-0D76-0888-48A78B3E7881}"/>
                    </a:ext>
                  </a:extLst>
                </p:cNvPr>
                <p:cNvPicPr/>
                <p:nvPr/>
              </p:nvPicPr>
              <p:blipFill>
                <a:blip r:embed="rId113"/>
                <a:stretch>
                  <a:fillRect/>
                </a:stretch>
              </p:blipFill>
              <p:spPr>
                <a:xfrm>
                  <a:off x="6111116" y="1215525"/>
                  <a:ext cx="920880" cy="574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5" name="Ink 84">
                  <a:extLst>
                    <a:ext uri="{FF2B5EF4-FFF2-40B4-BE49-F238E27FC236}">
                      <a16:creationId xmlns:a16="http://schemas.microsoft.com/office/drawing/2014/main" id="{60916F10-7D1C-7FE1-937D-045E44904353}"/>
                    </a:ext>
                  </a:extLst>
                </p14:cNvPr>
                <p14:cNvContentPartPr/>
                <p14:nvPr/>
              </p14:nvContentPartPr>
              <p14:xfrm>
                <a:off x="7300556" y="1336125"/>
                <a:ext cx="851400" cy="192240"/>
              </p14:xfrm>
            </p:contentPart>
          </mc:Choice>
          <mc:Fallback xmlns="">
            <p:pic>
              <p:nvPicPr>
                <p:cNvPr id="85" name="Ink 84">
                  <a:extLst>
                    <a:ext uri="{FF2B5EF4-FFF2-40B4-BE49-F238E27FC236}">
                      <a16:creationId xmlns:a16="http://schemas.microsoft.com/office/drawing/2014/main" id="{60916F10-7D1C-7FE1-937D-045E44904353}"/>
                    </a:ext>
                  </a:extLst>
                </p:cNvPr>
                <p:cNvPicPr/>
                <p:nvPr/>
              </p:nvPicPr>
              <p:blipFill>
                <a:blip r:embed="rId115"/>
                <a:stretch>
                  <a:fillRect/>
                </a:stretch>
              </p:blipFill>
              <p:spPr>
                <a:xfrm>
                  <a:off x="7291556" y="1327125"/>
                  <a:ext cx="869040" cy="209880"/>
                </a:xfrm>
                <a:prstGeom prst="rect">
                  <a:avLst/>
                </a:prstGeom>
              </p:spPr>
            </p:pic>
          </mc:Fallback>
        </mc:AlternateContent>
      </p:grpSp>
      <p:grpSp>
        <p:nvGrpSpPr>
          <p:cNvPr id="110" name="Group 109">
            <a:extLst>
              <a:ext uri="{FF2B5EF4-FFF2-40B4-BE49-F238E27FC236}">
                <a16:creationId xmlns:a16="http://schemas.microsoft.com/office/drawing/2014/main" id="{B30DE54C-3FB5-C4C1-C777-F25E62691E93}"/>
              </a:ext>
            </a:extLst>
          </p:cNvPr>
          <p:cNvGrpSpPr/>
          <p:nvPr/>
        </p:nvGrpSpPr>
        <p:grpSpPr>
          <a:xfrm>
            <a:off x="8818676" y="1132365"/>
            <a:ext cx="2885040" cy="568440"/>
            <a:chOff x="8818676" y="1132365"/>
            <a:chExt cx="2885040" cy="568440"/>
          </a:xfrm>
        </p:grpSpPr>
        <mc:AlternateContent xmlns:mc="http://schemas.openxmlformats.org/markup-compatibility/2006" xmlns:p14="http://schemas.microsoft.com/office/powerpoint/2010/main">
          <mc:Choice Requires="p14">
            <p:contentPart p14:bwMode="auto" r:id="rId116">
              <p14:nvContentPartPr>
                <p14:cNvPr id="88" name="Ink 87">
                  <a:extLst>
                    <a:ext uri="{FF2B5EF4-FFF2-40B4-BE49-F238E27FC236}">
                      <a16:creationId xmlns:a16="http://schemas.microsoft.com/office/drawing/2014/main" id="{EE569E89-01BE-D2DB-8738-4BCDE3D68E9A}"/>
                    </a:ext>
                  </a:extLst>
                </p14:cNvPr>
                <p14:cNvContentPartPr/>
                <p14:nvPr/>
              </p14:nvContentPartPr>
              <p14:xfrm>
                <a:off x="8818676" y="1427565"/>
                <a:ext cx="215640" cy="133920"/>
              </p14:xfrm>
            </p:contentPart>
          </mc:Choice>
          <mc:Fallback xmlns="">
            <p:pic>
              <p:nvPicPr>
                <p:cNvPr id="88" name="Ink 87">
                  <a:extLst>
                    <a:ext uri="{FF2B5EF4-FFF2-40B4-BE49-F238E27FC236}">
                      <a16:creationId xmlns:a16="http://schemas.microsoft.com/office/drawing/2014/main" id="{EE569E89-01BE-D2DB-8738-4BCDE3D68E9A}"/>
                    </a:ext>
                  </a:extLst>
                </p:cNvPr>
                <p:cNvPicPr/>
                <p:nvPr/>
              </p:nvPicPr>
              <p:blipFill>
                <a:blip r:embed="rId117"/>
                <a:stretch>
                  <a:fillRect/>
                </a:stretch>
              </p:blipFill>
              <p:spPr>
                <a:xfrm>
                  <a:off x="8810036" y="1418565"/>
                  <a:ext cx="2332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9" name="Ink 88">
                  <a:extLst>
                    <a:ext uri="{FF2B5EF4-FFF2-40B4-BE49-F238E27FC236}">
                      <a16:creationId xmlns:a16="http://schemas.microsoft.com/office/drawing/2014/main" id="{9A9111B0-141D-621E-5322-A8E7FA1D3E4B}"/>
                    </a:ext>
                  </a:extLst>
                </p14:cNvPr>
                <p14:cNvContentPartPr/>
                <p14:nvPr/>
              </p14:nvContentPartPr>
              <p14:xfrm>
                <a:off x="9067076" y="1439445"/>
                <a:ext cx="141480" cy="110880"/>
              </p14:xfrm>
            </p:contentPart>
          </mc:Choice>
          <mc:Fallback xmlns="">
            <p:pic>
              <p:nvPicPr>
                <p:cNvPr id="89" name="Ink 88">
                  <a:extLst>
                    <a:ext uri="{FF2B5EF4-FFF2-40B4-BE49-F238E27FC236}">
                      <a16:creationId xmlns:a16="http://schemas.microsoft.com/office/drawing/2014/main" id="{9A9111B0-141D-621E-5322-A8E7FA1D3E4B}"/>
                    </a:ext>
                  </a:extLst>
                </p:cNvPr>
                <p:cNvPicPr/>
                <p:nvPr/>
              </p:nvPicPr>
              <p:blipFill>
                <a:blip r:embed="rId119"/>
                <a:stretch>
                  <a:fillRect/>
                </a:stretch>
              </p:blipFill>
              <p:spPr>
                <a:xfrm>
                  <a:off x="9058076" y="1430805"/>
                  <a:ext cx="159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0" name="Ink 89">
                  <a:extLst>
                    <a:ext uri="{FF2B5EF4-FFF2-40B4-BE49-F238E27FC236}">
                      <a16:creationId xmlns:a16="http://schemas.microsoft.com/office/drawing/2014/main" id="{833840C6-8D2C-7249-5089-D454ED757D90}"/>
                    </a:ext>
                  </a:extLst>
                </p14:cNvPr>
                <p14:cNvContentPartPr/>
                <p14:nvPr/>
              </p14:nvContentPartPr>
              <p14:xfrm>
                <a:off x="9055196" y="1439085"/>
                <a:ext cx="186120" cy="198720"/>
              </p14:xfrm>
            </p:contentPart>
          </mc:Choice>
          <mc:Fallback xmlns="">
            <p:pic>
              <p:nvPicPr>
                <p:cNvPr id="90" name="Ink 89">
                  <a:extLst>
                    <a:ext uri="{FF2B5EF4-FFF2-40B4-BE49-F238E27FC236}">
                      <a16:creationId xmlns:a16="http://schemas.microsoft.com/office/drawing/2014/main" id="{833840C6-8D2C-7249-5089-D454ED757D90}"/>
                    </a:ext>
                  </a:extLst>
                </p:cNvPr>
                <p:cNvPicPr/>
                <p:nvPr/>
              </p:nvPicPr>
              <p:blipFill>
                <a:blip r:embed="rId121"/>
                <a:stretch>
                  <a:fillRect/>
                </a:stretch>
              </p:blipFill>
              <p:spPr>
                <a:xfrm>
                  <a:off x="9046556" y="1430445"/>
                  <a:ext cx="2037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1" name="Ink 90">
                  <a:extLst>
                    <a:ext uri="{FF2B5EF4-FFF2-40B4-BE49-F238E27FC236}">
                      <a16:creationId xmlns:a16="http://schemas.microsoft.com/office/drawing/2014/main" id="{9B996AC3-138D-4C73-4E34-511BB502A117}"/>
                    </a:ext>
                  </a:extLst>
                </p14:cNvPr>
                <p14:cNvContentPartPr/>
                <p14:nvPr/>
              </p14:nvContentPartPr>
              <p14:xfrm>
                <a:off x="9269396" y="1440885"/>
                <a:ext cx="105120" cy="259920"/>
              </p14:xfrm>
            </p:contentPart>
          </mc:Choice>
          <mc:Fallback xmlns="">
            <p:pic>
              <p:nvPicPr>
                <p:cNvPr id="91" name="Ink 90">
                  <a:extLst>
                    <a:ext uri="{FF2B5EF4-FFF2-40B4-BE49-F238E27FC236}">
                      <a16:creationId xmlns:a16="http://schemas.microsoft.com/office/drawing/2014/main" id="{9B996AC3-138D-4C73-4E34-511BB502A117}"/>
                    </a:ext>
                  </a:extLst>
                </p:cNvPr>
                <p:cNvPicPr/>
                <p:nvPr/>
              </p:nvPicPr>
              <p:blipFill>
                <a:blip r:embed="rId123"/>
                <a:stretch>
                  <a:fillRect/>
                </a:stretch>
              </p:blipFill>
              <p:spPr>
                <a:xfrm>
                  <a:off x="9260396" y="1432245"/>
                  <a:ext cx="12276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3" name="Ink 92">
                  <a:extLst>
                    <a:ext uri="{FF2B5EF4-FFF2-40B4-BE49-F238E27FC236}">
                      <a16:creationId xmlns:a16="http://schemas.microsoft.com/office/drawing/2014/main" id="{48D6F2F0-294E-9AFD-9680-99D415B38626}"/>
                    </a:ext>
                  </a:extLst>
                </p14:cNvPr>
                <p14:cNvContentPartPr/>
                <p14:nvPr/>
              </p14:nvContentPartPr>
              <p14:xfrm>
                <a:off x="9494756" y="1224525"/>
                <a:ext cx="156960" cy="469080"/>
              </p14:xfrm>
            </p:contentPart>
          </mc:Choice>
          <mc:Fallback xmlns="">
            <p:pic>
              <p:nvPicPr>
                <p:cNvPr id="93" name="Ink 92">
                  <a:extLst>
                    <a:ext uri="{FF2B5EF4-FFF2-40B4-BE49-F238E27FC236}">
                      <a16:creationId xmlns:a16="http://schemas.microsoft.com/office/drawing/2014/main" id="{48D6F2F0-294E-9AFD-9680-99D415B38626}"/>
                    </a:ext>
                  </a:extLst>
                </p:cNvPr>
                <p:cNvPicPr/>
                <p:nvPr/>
              </p:nvPicPr>
              <p:blipFill>
                <a:blip r:embed="rId125"/>
                <a:stretch>
                  <a:fillRect/>
                </a:stretch>
              </p:blipFill>
              <p:spPr>
                <a:xfrm>
                  <a:off x="9485756" y="1215525"/>
                  <a:ext cx="174600" cy="486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5" name="Ink 94">
                  <a:extLst>
                    <a:ext uri="{FF2B5EF4-FFF2-40B4-BE49-F238E27FC236}">
                      <a16:creationId xmlns:a16="http://schemas.microsoft.com/office/drawing/2014/main" id="{B3B4D15B-208B-5FEC-BCF2-04D8491D0F43}"/>
                    </a:ext>
                  </a:extLst>
                </p14:cNvPr>
                <p14:cNvContentPartPr/>
                <p14:nvPr/>
              </p14:nvContentPartPr>
              <p14:xfrm>
                <a:off x="9661796" y="1456005"/>
                <a:ext cx="68760" cy="131400"/>
              </p14:xfrm>
            </p:contentPart>
          </mc:Choice>
          <mc:Fallback xmlns="">
            <p:pic>
              <p:nvPicPr>
                <p:cNvPr id="95" name="Ink 94">
                  <a:extLst>
                    <a:ext uri="{FF2B5EF4-FFF2-40B4-BE49-F238E27FC236}">
                      <a16:creationId xmlns:a16="http://schemas.microsoft.com/office/drawing/2014/main" id="{B3B4D15B-208B-5FEC-BCF2-04D8491D0F43}"/>
                    </a:ext>
                  </a:extLst>
                </p:cNvPr>
                <p:cNvPicPr/>
                <p:nvPr/>
              </p:nvPicPr>
              <p:blipFill>
                <a:blip r:embed="rId127"/>
                <a:stretch>
                  <a:fillRect/>
                </a:stretch>
              </p:blipFill>
              <p:spPr>
                <a:xfrm>
                  <a:off x="9652796" y="1447005"/>
                  <a:ext cx="86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6" name="Ink 95">
                  <a:extLst>
                    <a:ext uri="{FF2B5EF4-FFF2-40B4-BE49-F238E27FC236}">
                      <a16:creationId xmlns:a16="http://schemas.microsoft.com/office/drawing/2014/main" id="{5498C7C9-A8D2-A28A-68C2-493A95553CF4}"/>
                    </a:ext>
                  </a:extLst>
                </p14:cNvPr>
                <p14:cNvContentPartPr/>
                <p14:nvPr/>
              </p14:nvContentPartPr>
              <p14:xfrm>
                <a:off x="9680156" y="1356285"/>
                <a:ext cx="33120" cy="6840"/>
              </p14:xfrm>
            </p:contentPart>
          </mc:Choice>
          <mc:Fallback xmlns="">
            <p:pic>
              <p:nvPicPr>
                <p:cNvPr id="96" name="Ink 95">
                  <a:extLst>
                    <a:ext uri="{FF2B5EF4-FFF2-40B4-BE49-F238E27FC236}">
                      <a16:creationId xmlns:a16="http://schemas.microsoft.com/office/drawing/2014/main" id="{5498C7C9-A8D2-A28A-68C2-493A95553CF4}"/>
                    </a:ext>
                  </a:extLst>
                </p:cNvPr>
                <p:cNvPicPr/>
                <p:nvPr/>
              </p:nvPicPr>
              <p:blipFill>
                <a:blip r:embed="rId129"/>
                <a:stretch>
                  <a:fillRect/>
                </a:stretch>
              </p:blipFill>
              <p:spPr>
                <a:xfrm>
                  <a:off x="9671156" y="1347645"/>
                  <a:ext cx="507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7" name="Ink 96">
                  <a:extLst>
                    <a:ext uri="{FF2B5EF4-FFF2-40B4-BE49-F238E27FC236}">
                      <a16:creationId xmlns:a16="http://schemas.microsoft.com/office/drawing/2014/main" id="{3047249C-4300-B683-79C4-B56ADF465454}"/>
                    </a:ext>
                  </a:extLst>
                </p14:cNvPr>
                <p14:cNvContentPartPr/>
                <p14:nvPr/>
              </p14:nvContentPartPr>
              <p14:xfrm>
                <a:off x="9837476" y="1317405"/>
                <a:ext cx="78120" cy="277200"/>
              </p14:xfrm>
            </p:contentPart>
          </mc:Choice>
          <mc:Fallback xmlns="">
            <p:pic>
              <p:nvPicPr>
                <p:cNvPr id="97" name="Ink 96">
                  <a:extLst>
                    <a:ext uri="{FF2B5EF4-FFF2-40B4-BE49-F238E27FC236}">
                      <a16:creationId xmlns:a16="http://schemas.microsoft.com/office/drawing/2014/main" id="{3047249C-4300-B683-79C4-B56ADF465454}"/>
                    </a:ext>
                  </a:extLst>
                </p:cNvPr>
                <p:cNvPicPr/>
                <p:nvPr/>
              </p:nvPicPr>
              <p:blipFill>
                <a:blip r:embed="rId131"/>
                <a:stretch>
                  <a:fillRect/>
                </a:stretch>
              </p:blipFill>
              <p:spPr>
                <a:xfrm>
                  <a:off x="9828836" y="1308405"/>
                  <a:ext cx="9576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8" name="Ink 97">
                  <a:extLst>
                    <a:ext uri="{FF2B5EF4-FFF2-40B4-BE49-F238E27FC236}">
                      <a16:creationId xmlns:a16="http://schemas.microsoft.com/office/drawing/2014/main" id="{B58C5217-118F-C24D-3816-003F78040A5C}"/>
                    </a:ext>
                  </a:extLst>
                </p14:cNvPr>
                <p14:cNvContentPartPr/>
                <p14:nvPr/>
              </p14:nvContentPartPr>
              <p14:xfrm>
                <a:off x="10040516" y="1378965"/>
                <a:ext cx="134640" cy="172080"/>
              </p14:xfrm>
            </p:contentPart>
          </mc:Choice>
          <mc:Fallback xmlns="">
            <p:pic>
              <p:nvPicPr>
                <p:cNvPr id="98" name="Ink 97">
                  <a:extLst>
                    <a:ext uri="{FF2B5EF4-FFF2-40B4-BE49-F238E27FC236}">
                      <a16:creationId xmlns:a16="http://schemas.microsoft.com/office/drawing/2014/main" id="{B58C5217-118F-C24D-3816-003F78040A5C}"/>
                    </a:ext>
                  </a:extLst>
                </p:cNvPr>
                <p:cNvPicPr/>
                <p:nvPr/>
              </p:nvPicPr>
              <p:blipFill>
                <a:blip r:embed="rId133"/>
                <a:stretch>
                  <a:fillRect/>
                </a:stretch>
              </p:blipFill>
              <p:spPr>
                <a:xfrm>
                  <a:off x="10031876" y="1369965"/>
                  <a:ext cx="1522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9" name="Ink 98">
                  <a:extLst>
                    <a:ext uri="{FF2B5EF4-FFF2-40B4-BE49-F238E27FC236}">
                      <a16:creationId xmlns:a16="http://schemas.microsoft.com/office/drawing/2014/main" id="{DB37D31C-5E71-6E68-E141-9A4B6695A73D}"/>
                    </a:ext>
                  </a:extLst>
                </p14:cNvPr>
                <p14:cNvContentPartPr/>
                <p14:nvPr/>
              </p14:nvContentPartPr>
              <p14:xfrm>
                <a:off x="9994796" y="1306965"/>
                <a:ext cx="164520" cy="6480"/>
              </p14:xfrm>
            </p:contentPart>
          </mc:Choice>
          <mc:Fallback xmlns="">
            <p:pic>
              <p:nvPicPr>
                <p:cNvPr id="99" name="Ink 98">
                  <a:extLst>
                    <a:ext uri="{FF2B5EF4-FFF2-40B4-BE49-F238E27FC236}">
                      <a16:creationId xmlns:a16="http://schemas.microsoft.com/office/drawing/2014/main" id="{DB37D31C-5E71-6E68-E141-9A4B6695A73D}"/>
                    </a:ext>
                  </a:extLst>
                </p:cNvPr>
                <p:cNvPicPr/>
                <p:nvPr/>
              </p:nvPicPr>
              <p:blipFill>
                <a:blip r:embed="rId135"/>
                <a:stretch>
                  <a:fillRect/>
                </a:stretch>
              </p:blipFill>
              <p:spPr>
                <a:xfrm>
                  <a:off x="9986156" y="1298325"/>
                  <a:ext cx="1821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0" name="Ink 99">
                  <a:extLst>
                    <a:ext uri="{FF2B5EF4-FFF2-40B4-BE49-F238E27FC236}">
                      <a16:creationId xmlns:a16="http://schemas.microsoft.com/office/drawing/2014/main" id="{6A95057F-641F-0806-224C-175C1BCB8D31}"/>
                    </a:ext>
                  </a:extLst>
                </p14:cNvPr>
                <p14:cNvContentPartPr/>
                <p14:nvPr/>
              </p14:nvContentPartPr>
              <p14:xfrm>
                <a:off x="10273076" y="1478325"/>
                <a:ext cx="37440" cy="25560"/>
              </p14:xfrm>
            </p:contentPart>
          </mc:Choice>
          <mc:Fallback xmlns="">
            <p:pic>
              <p:nvPicPr>
                <p:cNvPr id="100" name="Ink 99">
                  <a:extLst>
                    <a:ext uri="{FF2B5EF4-FFF2-40B4-BE49-F238E27FC236}">
                      <a16:creationId xmlns:a16="http://schemas.microsoft.com/office/drawing/2014/main" id="{6A95057F-641F-0806-224C-175C1BCB8D31}"/>
                    </a:ext>
                  </a:extLst>
                </p:cNvPr>
                <p:cNvPicPr/>
                <p:nvPr/>
              </p:nvPicPr>
              <p:blipFill>
                <a:blip r:embed="rId137"/>
                <a:stretch>
                  <a:fillRect/>
                </a:stretch>
              </p:blipFill>
              <p:spPr>
                <a:xfrm>
                  <a:off x="10264436" y="1469325"/>
                  <a:ext cx="550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1" name="Ink 100">
                  <a:extLst>
                    <a:ext uri="{FF2B5EF4-FFF2-40B4-BE49-F238E27FC236}">
                      <a16:creationId xmlns:a16="http://schemas.microsoft.com/office/drawing/2014/main" id="{0C92CD1A-3700-7BF8-89A6-BA15ECDC151F}"/>
                    </a:ext>
                  </a:extLst>
                </p14:cNvPr>
                <p14:cNvContentPartPr/>
                <p14:nvPr/>
              </p14:nvContentPartPr>
              <p14:xfrm>
                <a:off x="10438316" y="1438365"/>
                <a:ext cx="72720" cy="107640"/>
              </p14:xfrm>
            </p:contentPart>
          </mc:Choice>
          <mc:Fallback xmlns="">
            <p:pic>
              <p:nvPicPr>
                <p:cNvPr id="101" name="Ink 100">
                  <a:extLst>
                    <a:ext uri="{FF2B5EF4-FFF2-40B4-BE49-F238E27FC236}">
                      <a16:creationId xmlns:a16="http://schemas.microsoft.com/office/drawing/2014/main" id="{0C92CD1A-3700-7BF8-89A6-BA15ECDC151F}"/>
                    </a:ext>
                  </a:extLst>
                </p:cNvPr>
                <p:cNvPicPr/>
                <p:nvPr/>
              </p:nvPicPr>
              <p:blipFill>
                <a:blip r:embed="rId139"/>
                <a:stretch>
                  <a:fillRect/>
                </a:stretch>
              </p:blipFill>
              <p:spPr>
                <a:xfrm>
                  <a:off x="10429316" y="1429365"/>
                  <a:ext cx="903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2" name="Ink 101">
                  <a:extLst>
                    <a:ext uri="{FF2B5EF4-FFF2-40B4-BE49-F238E27FC236}">
                      <a16:creationId xmlns:a16="http://schemas.microsoft.com/office/drawing/2014/main" id="{33A9C197-E4D2-2635-7BFD-903911C30005}"/>
                    </a:ext>
                  </a:extLst>
                </p14:cNvPr>
                <p14:cNvContentPartPr/>
                <p14:nvPr/>
              </p14:nvContentPartPr>
              <p14:xfrm>
                <a:off x="10416356" y="1375365"/>
                <a:ext cx="127080" cy="8640"/>
              </p14:xfrm>
            </p:contentPart>
          </mc:Choice>
          <mc:Fallback xmlns="">
            <p:pic>
              <p:nvPicPr>
                <p:cNvPr id="102" name="Ink 101">
                  <a:extLst>
                    <a:ext uri="{FF2B5EF4-FFF2-40B4-BE49-F238E27FC236}">
                      <a16:creationId xmlns:a16="http://schemas.microsoft.com/office/drawing/2014/main" id="{33A9C197-E4D2-2635-7BFD-903911C30005}"/>
                    </a:ext>
                  </a:extLst>
                </p:cNvPr>
                <p:cNvPicPr/>
                <p:nvPr/>
              </p:nvPicPr>
              <p:blipFill>
                <a:blip r:embed="rId141"/>
                <a:stretch>
                  <a:fillRect/>
                </a:stretch>
              </p:blipFill>
              <p:spPr>
                <a:xfrm>
                  <a:off x="10407716" y="1366365"/>
                  <a:ext cx="1447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4" name="Ink 103">
                  <a:extLst>
                    <a:ext uri="{FF2B5EF4-FFF2-40B4-BE49-F238E27FC236}">
                      <a16:creationId xmlns:a16="http://schemas.microsoft.com/office/drawing/2014/main" id="{7C4C4AA5-34B3-DA2B-3874-149E066D19D4}"/>
                    </a:ext>
                  </a:extLst>
                </p14:cNvPr>
                <p14:cNvContentPartPr/>
                <p14:nvPr/>
              </p14:nvContentPartPr>
              <p14:xfrm>
                <a:off x="10710836" y="1471845"/>
                <a:ext cx="120600" cy="4680"/>
              </p14:xfrm>
            </p:contentPart>
          </mc:Choice>
          <mc:Fallback xmlns="">
            <p:pic>
              <p:nvPicPr>
                <p:cNvPr id="104" name="Ink 103">
                  <a:extLst>
                    <a:ext uri="{FF2B5EF4-FFF2-40B4-BE49-F238E27FC236}">
                      <a16:creationId xmlns:a16="http://schemas.microsoft.com/office/drawing/2014/main" id="{7C4C4AA5-34B3-DA2B-3874-149E066D19D4}"/>
                    </a:ext>
                  </a:extLst>
                </p:cNvPr>
                <p:cNvPicPr/>
                <p:nvPr/>
              </p:nvPicPr>
              <p:blipFill>
                <a:blip r:embed="rId143"/>
                <a:stretch>
                  <a:fillRect/>
                </a:stretch>
              </p:blipFill>
              <p:spPr>
                <a:xfrm>
                  <a:off x="10702196" y="1462845"/>
                  <a:ext cx="1382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5" name="Ink 104">
                  <a:extLst>
                    <a:ext uri="{FF2B5EF4-FFF2-40B4-BE49-F238E27FC236}">
                      <a16:creationId xmlns:a16="http://schemas.microsoft.com/office/drawing/2014/main" id="{767B86C7-1679-38E0-4B6F-34874C0E4855}"/>
                    </a:ext>
                  </a:extLst>
                </p14:cNvPr>
                <p14:cNvContentPartPr/>
                <p14:nvPr/>
              </p14:nvContentPartPr>
              <p14:xfrm>
                <a:off x="10920716" y="1385805"/>
                <a:ext cx="198360" cy="116640"/>
              </p14:xfrm>
            </p:contentPart>
          </mc:Choice>
          <mc:Fallback xmlns="">
            <p:pic>
              <p:nvPicPr>
                <p:cNvPr id="105" name="Ink 104">
                  <a:extLst>
                    <a:ext uri="{FF2B5EF4-FFF2-40B4-BE49-F238E27FC236}">
                      <a16:creationId xmlns:a16="http://schemas.microsoft.com/office/drawing/2014/main" id="{767B86C7-1679-38E0-4B6F-34874C0E4855}"/>
                    </a:ext>
                  </a:extLst>
                </p:cNvPr>
                <p:cNvPicPr/>
                <p:nvPr/>
              </p:nvPicPr>
              <p:blipFill>
                <a:blip r:embed="rId145"/>
                <a:stretch>
                  <a:fillRect/>
                </a:stretch>
              </p:blipFill>
              <p:spPr>
                <a:xfrm>
                  <a:off x="10911716" y="1377165"/>
                  <a:ext cx="2160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6" name="Ink 105">
                  <a:extLst>
                    <a:ext uri="{FF2B5EF4-FFF2-40B4-BE49-F238E27FC236}">
                      <a16:creationId xmlns:a16="http://schemas.microsoft.com/office/drawing/2014/main" id="{59427688-CCAB-CDAF-E885-FE9172CE4233}"/>
                    </a:ext>
                  </a:extLst>
                </p14:cNvPr>
                <p14:cNvContentPartPr/>
                <p14:nvPr/>
              </p14:nvContentPartPr>
              <p14:xfrm>
                <a:off x="11234996" y="1270965"/>
                <a:ext cx="122760" cy="231840"/>
              </p14:xfrm>
            </p:contentPart>
          </mc:Choice>
          <mc:Fallback xmlns="">
            <p:pic>
              <p:nvPicPr>
                <p:cNvPr id="106" name="Ink 105">
                  <a:extLst>
                    <a:ext uri="{FF2B5EF4-FFF2-40B4-BE49-F238E27FC236}">
                      <a16:creationId xmlns:a16="http://schemas.microsoft.com/office/drawing/2014/main" id="{59427688-CCAB-CDAF-E885-FE9172CE4233}"/>
                    </a:ext>
                  </a:extLst>
                </p:cNvPr>
                <p:cNvPicPr/>
                <p:nvPr/>
              </p:nvPicPr>
              <p:blipFill>
                <a:blip r:embed="rId147"/>
                <a:stretch>
                  <a:fillRect/>
                </a:stretch>
              </p:blipFill>
              <p:spPr>
                <a:xfrm>
                  <a:off x="11226356" y="1261965"/>
                  <a:ext cx="1404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7" name="Ink 106">
                  <a:extLst>
                    <a:ext uri="{FF2B5EF4-FFF2-40B4-BE49-F238E27FC236}">
                      <a16:creationId xmlns:a16="http://schemas.microsoft.com/office/drawing/2014/main" id="{431A0093-777D-6E58-8195-ED46471AC3B5}"/>
                    </a:ext>
                  </a:extLst>
                </p14:cNvPr>
                <p14:cNvContentPartPr/>
                <p14:nvPr/>
              </p14:nvContentPartPr>
              <p14:xfrm>
                <a:off x="11184596" y="1362765"/>
                <a:ext cx="165600" cy="10080"/>
              </p14:xfrm>
            </p:contentPart>
          </mc:Choice>
          <mc:Fallback xmlns="">
            <p:pic>
              <p:nvPicPr>
                <p:cNvPr id="107" name="Ink 106">
                  <a:extLst>
                    <a:ext uri="{FF2B5EF4-FFF2-40B4-BE49-F238E27FC236}">
                      <a16:creationId xmlns:a16="http://schemas.microsoft.com/office/drawing/2014/main" id="{431A0093-777D-6E58-8195-ED46471AC3B5}"/>
                    </a:ext>
                  </a:extLst>
                </p:cNvPr>
                <p:cNvPicPr/>
                <p:nvPr/>
              </p:nvPicPr>
              <p:blipFill>
                <a:blip r:embed="rId149"/>
                <a:stretch>
                  <a:fillRect/>
                </a:stretch>
              </p:blipFill>
              <p:spPr>
                <a:xfrm>
                  <a:off x="11175956" y="1353765"/>
                  <a:ext cx="1832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8" name="Ink 107">
                  <a:extLst>
                    <a:ext uri="{FF2B5EF4-FFF2-40B4-BE49-F238E27FC236}">
                      <a16:creationId xmlns:a16="http://schemas.microsoft.com/office/drawing/2014/main" id="{8A9AC485-4B05-38AE-21D0-BF19043118EA}"/>
                    </a:ext>
                  </a:extLst>
                </p14:cNvPr>
                <p14:cNvContentPartPr/>
                <p14:nvPr/>
              </p14:nvContentPartPr>
              <p14:xfrm>
                <a:off x="11415356" y="1197525"/>
                <a:ext cx="170280" cy="375480"/>
              </p14:xfrm>
            </p:contentPart>
          </mc:Choice>
          <mc:Fallback xmlns="">
            <p:pic>
              <p:nvPicPr>
                <p:cNvPr id="108" name="Ink 107">
                  <a:extLst>
                    <a:ext uri="{FF2B5EF4-FFF2-40B4-BE49-F238E27FC236}">
                      <a16:creationId xmlns:a16="http://schemas.microsoft.com/office/drawing/2014/main" id="{8A9AC485-4B05-38AE-21D0-BF19043118EA}"/>
                    </a:ext>
                  </a:extLst>
                </p:cNvPr>
                <p:cNvPicPr/>
                <p:nvPr/>
              </p:nvPicPr>
              <p:blipFill>
                <a:blip r:embed="rId151"/>
                <a:stretch>
                  <a:fillRect/>
                </a:stretch>
              </p:blipFill>
              <p:spPr>
                <a:xfrm>
                  <a:off x="11406716" y="1188885"/>
                  <a:ext cx="18792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9" name="Ink 108">
                  <a:extLst>
                    <a:ext uri="{FF2B5EF4-FFF2-40B4-BE49-F238E27FC236}">
                      <a16:creationId xmlns:a16="http://schemas.microsoft.com/office/drawing/2014/main" id="{327BE75C-62ED-3188-DDF4-F75E9A1BE13D}"/>
                    </a:ext>
                  </a:extLst>
                </p14:cNvPr>
                <p14:cNvContentPartPr/>
                <p14:nvPr/>
              </p14:nvContentPartPr>
              <p14:xfrm>
                <a:off x="11557556" y="1132365"/>
                <a:ext cx="146160" cy="558720"/>
              </p14:xfrm>
            </p:contentPart>
          </mc:Choice>
          <mc:Fallback xmlns="">
            <p:pic>
              <p:nvPicPr>
                <p:cNvPr id="109" name="Ink 108">
                  <a:extLst>
                    <a:ext uri="{FF2B5EF4-FFF2-40B4-BE49-F238E27FC236}">
                      <a16:creationId xmlns:a16="http://schemas.microsoft.com/office/drawing/2014/main" id="{327BE75C-62ED-3188-DDF4-F75E9A1BE13D}"/>
                    </a:ext>
                  </a:extLst>
                </p:cNvPr>
                <p:cNvPicPr/>
                <p:nvPr/>
              </p:nvPicPr>
              <p:blipFill>
                <a:blip r:embed="rId153"/>
                <a:stretch>
                  <a:fillRect/>
                </a:stretch>
              </p:blipFill>
              <p:spPr>
                <a:xfrm>
                  <a:off x="11548916" y="1123365"/>
                  <a:ext cx="163800" cy="57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4">
            <p14:nvContentPartPr>
              <p14:cNvPr id="111" name="Ink 110">
                <a:extLst>
                  <a:ext uri="{FF2B5EF4-FFF2-40B4-BE49-F238E27FC236}">
                    <a16:creationId xmlns:a16="http://schemas.microsoft.com/office/drawing/2014/main" id="{A2011532-25BB-0449-FD22-237FF929DBA1}"/>
                  </a:ext>
                </a:extLst>
              </p14:cNvPr>
              <p14:cNvContentPartPr/>
              <p14:nvPr/>
            </p14:nvContentPartPr>
            <p14:xfrm>
              <a:off x="8490356" y="1486605"/>
              <a:ext cx="218160" cy="46800"/>
            </p14:xfrm>
          </p:contentPart>
        </mc:Choice>
        <mc:Fallback xmlns="">
          <p:pic>
            <p:nvPicPr>
              <p:cNvPr id="111" name="Ink 110">
                <a:extLst>
                  <a:ext uri="{FF2B5EF4-FFF2-40B4-BE49-F238E27FC236}">
                    <a16:creationId xmlns:a16="http://schemas.microsoft.com/office/drawing/2014/main" id="{A2011532-25BB-0449-FD22-237FF929DBA1}"/>
                  </a:ext>
                </a:extLst>
              </p:cNvPr>
              <p:cNvPicPr/>
              <p:nvPr/>
            </p:nvPicPr>
            <p:blipFill>
              <a:blip r:embed="rId155"/>
              <a:stretch>
                <a:fillRect/>
              </a:stretch>
            </p:blipFill>
            <p:spPr>
              <a:xfrm>
                <a:off x="8481356" y="1477605"/>
                <a:ext cx="2358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3" name="Ink 122">
                <a:extLst>
                  <a:ext uri="{FF2B5EF4-FFF2-40B4-BE49-F238E27FC236}">
                    <a16:creationId xmlns:a16="http://schemas.microsoft.com/office/drawing/2014/main" id="{8BB98E19-3BD9-BABB-0545-904FC67653AA}"/>
                  </a:ext>
                </a:extLst>
              </p14:cNvPr>
              <p14:cNvContentPartPr/>
              <p14:nvPr/>
            </p14:nvContentPartPr>
            <p14:xfrm>
              <a:off x="1884356" y="1121205"/>
              <a:ext cx="16560" cy="98640"/>
            </p14:xfrm>
          </p:contentPart>
        </mc:Choice>
        <mc:Fallback xmlns="">
          <p:pic>
            <p:nvPicPr>
              <p:cNvPr id="123" name="Ink 122">
                <a:extLst>
                  <a:ext uri="{FF2B5EF4-FFF2-40B4-BE49-F238E27FC236}">
                    <a16:creationId xmlns:a16="http://schemas.microsoft.com/office/drawing/2014/main" id="{8BB98E19-3BD9-BABB-0545-904FC67653AA}"/>
                  </a:ext>
                </a:extLst>
              </p:cNvPr>
              <p:cNvPicPr/>
              <p:nvPr/>
            </p:nvPicPr>
            <p:blipFill>
              <a:blip r:embed="rId157"/>
              <a:stretch>
                <a:fillRect/>
              </a:stretch>
            </p:blipFill>
            <p:spPr>
              <a:xfrm>
                <a:off x="1875356" y="1112565"/>
                <a:ext cx="342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4" name="Ink 123">
                <a:extLst>
                  <a:ext uri="{FF2B5EF4-FFF2-40B4-BE49-F238E27FC236}">
                    <a16:creationId xmlns:a16="http://schemas.microsoft.com/office/drawing/2014/main" id="{85344ED4-2026-5758-B745-6F4FEDF170D0}"/>
                  </a:ext>
                </a:extLst>
              </p14:cNvPr>
              <p14:cNvContentPartPr/>
              <p14:nvPr/>
            </p14:nvContentPartPr>
            <p14:xfrm>
              <a:off x="2951756" y="1084485"/>
              <a:ext cx="33120" cy="88200"/>
            </p14:xfrm>
          </p:contentPart>
        </mc:Choice>
        <mc:Fallback xmlns="">
          <p:pic>
            <p:nvPicPr>
              <p:cNvPr id="124" name="Ink 123">
                <a:extLst>
                  <a:ext uri="{FF2B5EF4-FFF2-40B4-BE49-F238E27FC236}">
                    <a16:creationId xmlns:a16="http://schemas.microsoft.com/office/drawing/2014/main" id="{85344ED4-2026-5758-B745-6F4FEDF170D0}"/>
                  </a:ext>
                </a:extLst>
              </p:cNvPr>
              <p:cNvPicPr/>
              <p:nvPr/>
            </p:nvPicPr>
            <p:blipFill>
              <a:blip r:embed="rId159"/>
              <a:stretch>
                <a:fillRect/>
              </a:stretch>
            </p:blipFill>
            <p:spPr>
              <a:xfrm>
                <a:off x="2942756" y="1075485"/>
                <a:ext cx="507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5" name="Ink 124">
                <a:extLst>
                  <a:ext uri="{FF2B5EF4-FFF2-40B4-BE49-F238E27FC236}">
                    <a16:creationId xmlns:a16="http://schemas.microsoft.com/office/drawing/2014/main" id="{7FD9F21C-F626-66CA-5415-A1D277D268C2}"/>
                  </a:ext>
                </a:extLst>
              </p14:cNvPr>
              <p14:cNvContentPartPr/>
              <p14:nvPr/>
            </p14:nvContentPartPr>
            <p14:xfrm>
              <a:off x="4982516" y="1019685"/>
              <a:ext cx="23400" cy="64440"/>
            </p14:xfrm>
          </p:contentPart>
        </mc:Choice>
        <mc:Fallback xmlns="">
          <p:pic>
            <p:nvPicPr>
              <p:cNvPr id="125" name="Ink 124">
                <a:extLst>
                  <a:ext uri="{FF2B5EF4-FFF2-40B4-BE49-F238E27FC236}">
                    <a16:creationId xmlns:a16="http://schemas.microsoft.com/office/drawing/2014/main" id="{7FD9F21C-F626-66CA-5415-A1D277D268C2}"/>
                  </a:ext>
                </a:extLst>
              </p:cNvPr>
              <p:cNvPicPr/>
              <p:nvPr/>
            </p:nvPicPr>
            <p:blipFill>
              <a:blip r:embed="rId161"/>
              <a:stretch>
                <a:fillRect/>
              </a:stretch>
            </p:blipFill>
            <p:spPr>
              <a:xfrm>
                <a:off x="4973516" y="1011045"/>
                <a:ext cx="41040" cy="82080"/>
              </a:xfrm>
              <a:prstGeom prst="rect">
                <a:avLst/>
              </a:prstGeom>
            </p:spPr>
          </p:pic>
        </mc:Fallback>
      </mc:AlternateContent>
      <p:grpSp>
        <p:nvGrpSpPr>
          <p:cNvPr id="129" name="Group 128">
            <a:extLst>
              <a:ext uri="{FF2B5EF4-FFF2-40B4-BE49-F238E27FC236}">
                <a16:creationId xmlns:a16="http://schemas.microsoft.com/office/drawing/2014/main" id="{5CFDCC8A-350F-8371-65A7-4BE6A76785BC}"/>
              </a:ext>
            </a:extLst>
          </p:cNvPr>
          <p:cNvGrpSpPr/>
          <p:nvPr/>
        </p:nvGrpSpPr>
        <p:grpSpPr>
          <a:xfrm>
            <a:off x="7731476" y="508845"/>
            <a:ext cx="359640" cy="460800"/>
            <a:chOff x="7731476" y="508845"/>
            <a:chExt cx="359640" cy="460800"/>
          </a:xfrm>
        </p:grpSpPr>
        <mc:AlternateContent xmlns:mc="http://schemas.openxmlformats.org/markup-compatibility/2006" xmlns:p14="http://schemas.microsoft.com/office/powerpoint/2010/main">
          <mc:Choice Requires="p14">
            <p:contentPart p14:bwMode="auto" r:id="rId162">
              <p14:nvContentPartPr>
                <p14:cNvPr id="53" name="Ink 52">
                  <a:extLst>
                    <a:ext uri="{FF2B5EF4-FFF2-40B4-BE49-F238E27FC236}">
                      <a16:creationId xmlns:a16="http://schemas.microsoft.com/office/drawing/2014/main" id="{30FFB338-7531-6983-6A76-A2FCE40A129A}"/>
                    </a:ext>
                  </a:extLst>
                </p14:cNvPr>
                <p14:cNvContentPartPr/>
                <p14:nvPr/>
              </p14:nvContentPartPr>
              <p14:xfrm>
                <a:off x="7731476" y="634485"/>
                <a:ext cx="201600" cy="255240"/>
              </p14:xfrm>
            </p:contentPart>
          </mc:Choice>
          <mc:Fallback xmlns="">
            <p:pic>
              <p:nvPicPr>
                <p:cNvPr id="53" name="Ink 52">
                  <a:extLst>
                    <a:ext uri="{FF2B5EF4-FFF2-40B4-BE49-F238E27FC236}">
                      <a16:creationId xmlns:a16="http://schemas.microsoft.com/office/drawing/2014/main" id="{30FFB338-7531-6983-6A76-A2FCE40A129A}"/>
                    </a:ext>
                  </a:extLst>
                </p:cNvPr>
                <p:cNvPicPr/>
                <p:nvPr/>
              </p:nvPicPr>
              <p:blipFill>
                <a:blip r:embed="rId163"/>
                <a:stretch>
                  <a:fillRect/>
                </a:stretch>
              </p:blipFill>
              <p:spPr>
                <a:xfrm>
                  <a:off x="7722836" y="625845"/>
                  <a:ext cx="21924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4" name="Ink 53">
                  <a:extLst>
                    <a:ext uri="{FF2B5EF4-FFF2-40B4-BE49-F238E27FC236}">
                      <a16:creationId xmlns:a16="http://schemas.microsoft.com/office/drawing/2014/main" id="{C2D1C4CA-7883-78FA-8AA1-D602547CFB2E}"/>
                    </a:ext>
                  </a:extLst>
                </p14:cNvPr>
                <p14:cNvContentPartPr/>
                <p14:nvPr/>
              </p14:nvContentPartPr>
              <p14:xfrm>
                <a:off x="7804556" y="757245"/>
                <a:ext cx="131760" cy="36720"/>
              </p14:xfrm>
            </p:contentPart>
          </mc:Choice>
          <mc:Fallback xmlns="">
            <p:pic>
              <p:nvPicPr>
                <p:cNvPr id="54" name="Ink 53">
                  <a:extLst>
                    <a:ext uri="{FF2B5EF4-FFF2-40B4-BE49-F238E27FC236}">
                      <a16:creationId xmlns:a16="http://schemas.microsoft.com/office/drawing/2014/main" id="{C2D1C4CA-7883-78FA-8AA1-D602547CFB2E}"/>
                    </a:ext>
                  </a:extLst>
                </p:cNvPr>
                <p:cNvPicPr/>
                <p:nvPr/>
              </p:nvPicPr>
              <p:blipFill>
                <a:blip r:embed="rId165"/>
                <a:stretch>
                  <a:fillRect/>
                </a:stretch>
              </p:blipFill>
              <p:spPr>
                <a:xfrm>
                  <a:off x="7795916" y="748245"/>
                  <a:ext cx="1494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5" name="Ink 54">
                  <a:extLst>
                    <a:ext uri="{FF2B5EF4-FFF2-40B4-BE49-F238E27FC236}">
                      <a16:creationId xmlns:a16="http://schemas.microsoft.com/office/drawing/2014/main" id="{296E9336-5A1B-414C-7B47-81C1EE107C50}"/>
                    </a:ext>
                  </a:extLst>
                </p14:cNvPr>
                <p14:cNvContentPartPr/>
                <p14:nvPr/>
              </p14:nvContentPartPr>
              <p14:xfrm>
                <a:off x="7826516" y="644205"/>
                <a:ext cx="156240" cy="15480"/>
              </p14:xfrm>
            </p:contentPart>
          </mc:Choice>
          <mc:Fallback xmlns="">
            <p:pic>
              <p:nvPicPr>
                <p:cNvPr id="55" name="Ink 54">
                  <a:extLst>
                    <a:ext uri="{FF2B5EF4-FFF2-40B4-BE49-F238E27FC236}">
                      <a16:creationId xmlns:a16="http://schemas.microsoft.com/office/drawing/2014/main" id="{296E9336-5A1B-414C-7B47-81C1EE107C50}"/>
                    </a:ext>
                  </a:extLst>
                </p:cNvPr>
                <p:cNvPicPr/>
                <p:nvPr/>
              </p:nvPicPr>
              <p:blipFill>
                <a:blip r:embed="rId167"/>
                <a:stretch>
                  <a:fillRect/>
                </a:stretch>
              </p:blipFill>
              <p:spPr>
                <a:xfrm>
                  <a:off x="7817516" y="635205"/>
                  <a:ext cx="1738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6" name="Ink 55">
                  <a:extLst>
                    <a:ext uri="{FF2B5EF4-FFF2-40B4-BE49-F238E27FC236}">
                      <a16:creationId xmlns:a16="http://schemas.microsoft.com/office/drawing/2014/main" id="{1B78C56F-2368-2F62-B12B-D514E5692033}"/>
                    </a:ext>
                  </a:extLst>
                </p14:cNvPr>
                <p14:cNvContentPartPr/>
                <p14:nvPr/>
              </p14:nvContentPartPr>
              <p14:xfrm>
                <a:off x="7881236" y="508845"/>
                <a:ext cx="42840" cy="48960"/>
              </p14:xfrm>
            </p:contentPart>
          </mc:Choice>
          <mc:Fallback xmlns="">
            <p:pic>
              <p:nvPicPr>
                <p:cNvPr id="56" name="Ink 55">
                  <a:extLst>
                    <a:ext uri="{FF2B5EF4-FFF2-40B4-BE49-F238E27FC236}">
                      <a16:creationId xmlns:a16="http://schemas.microsoft.com/office/drawing/2014/main" id="{1B78C56F-2368-2F62-B12B-D514E5692033}"/>
                    </a:ext>
                  </a:extLst>
                </p:cNvPr>
                <p:cNvPicPr/>
                <p:nvPr/>
              </p:nvPicPr>
              <p:blipFill>
                <a:blip r:embed="rId169"/>
                <a:stretch>
                  <a:fillRect/>
                </a:stretch>
              </p:blipFill>
              <p:spPr>
                <a:xfrm>
                  <a:off x="7872236" y="499845"/>
                  <a:ext cx="604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6" name="Ink 125">
                  <a:extLst>
                    <a:ext uri="{FF2B5EF4-FFF2-40B4-BE49-F238E27FC236}">
                      <a16:creationId xmlns:a16="http://schemas.microsoft.com/office/drawing/2014/main" id="{D823999B-7D30-44C3-5D28-D65EDC2C93A7}"/>
                    </a:ext>
                  </a:extLst>
                </p14:cNvPr>
                <p14:cNvContentPartPr/>
                <p14:nvPr/>
              </p14:nvContentPartPr>
              <p14:xfrm>
                <a:off x="8003636" y="875325"/>
                <a:ext cx="27360" cy="94320"/>
              </p14:xfrm>
            </p:contentPart>
          </mc:Choice>
          <mc:Fallback xmlns="">
            <p:pic>
              <p:nvPicPr>
                <p:cNvPr id="126" name="Ink 125">
                  <a:extLst>
                    <a:ext uri="{FF2B5EF4-FFF2-40B4-BE49-F238E27FC236}">
                      <a16:creationId xmlns:a16="http://schemas.microsoft.com/office/drawing/2014/main" id="{D823999B-7D30-44C3-5D28-D65EDC2C93A7}"/>
                    </a:ext>
                  </a:extLst>
                </p:cNvPr>
                <p:cNvPicPr/>
                <p:nvPr/>
              </p:nvPicPr>
              <p:blipFill>
                <a:blip r:embed="rId171"/>
                <a:stretch>
                  <a:fillRect/>
                </a:stretch>
              </p:blipFill>
              <p:spPr>
                <a:xfrm>
                  <a:off x="7994996" y="866685"/>
                  <a:ext cx="45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8" name="Ink 127">
                  <a:extLst>
                    <a:ext uri="{FF2B5EF4-FFF2-40B4-BE49-F238E27FC236}">
                      <a16:creationId xmlns:a16="http://schemas.microsoft.com/office/drawing/2014/main" id="{38F16967-FDE4-91FE-2C13-7B8544297E58}"/>
                    </a:ext>
                  </a:extLst>
                </p14:cNvPr>
                <p14:cNvContentPartPr/>
                <p14:nvPr/>
              </p14:nvContentPartPr>
              <p14:xfrm>
                <a:off x="7745156" y="579765"/>
                <a:ext cx="345960" cy="27720"/>
              </p14:xfrm>
            </p:contentPart>
          </mc:Choice>
          <mc:Fallback xmlns="">
            <p:pic>
              <p:nvPicPr>
                <p:cNvPr id="128" name="Ink 127">
                  <a:extLst>
                    <a:ext uri="{FF2B5EF4-FFF2-40B4-BE49-F238E27FC236}">
                      <a16:creationId xmlns:a16="http://schemas.microsoft.com/office/drawing/2014/main" id="{38F16967-FDE4-91FE-2C13-7B8544297E58}"/>
                    </a:ext>
                  </a:extLst>
                </p:cNvPr>
                <p:cNvPicPr/>
                <p:nvPr/>
              </p:nvPicPr>
              <p:blipFill>
                <a:blip r:embed="rId173"/>
                <a:stretch>
                  <a:fillRect/>
                </a:stretch>
              </p:blipFill>
              <p:spPr>
                <a:xfrm>
                  <a:off x="7736156" y="570765"/>
                  <a:ext cx="363600" cy="45360"/>
                </a:xfrm>
                <a:prstGeom prst="rect">
                  <a:avLst/>
                </a:prstGeom>
              </p:spPr>
            </p:pic>
          </mc:Fallback>
        </mc:AlternateContent>
      </p:grpSp>
      <p:grpSp>
        <p:nvGrpSpPr>
          <p:cNvPr id="144" name="Group 143">
            <a:extLst>
              <a:ext uri="{FF2B5EF4-FFF2-40B4-BE49-F238E27FC236}">
                <a16:creationId xmlns:a16="http://schemas.microsoft.com/office/drawing/2014/main" id="{B2628761-601B-B265-74A6-206E666518EC}"/>
              </a:ext>
            </a:extLst>
          </p:cNvPr>
          <p:cNvGrpSpPr/>
          <p:nvPr/>
        </p:nvGrpSpPr>
        <p:grpSpPr>
          <a:xfrm>
            <a:off x="503036" y="1969725"/>
            <a:ext cx="2437560" cy="452160"/>
            <a:chOff x="503036" y="1969725"/>
            <a:chExt cx="2437560" cy="452160"/>
          </a:xfrm>
        </p:grpSpPr>
        <mc:AlternateContent xmlns:mc="http://schemas.openxmlformats.org/markup-compatibility/2006" xmlns:p14="http://schemas.microsoft.com/office/powerpoint/2010/main">
          <mc:Choice Requires="p14">
            <p:contentPart p14:bwMode="auto" r:id="rId174">
              <p14:nvContentPartPr>
                <p14:cNvPr id="112" name="Ink 111">
                  <a:extLst>
                    <a:ext uri="{FF2B5EF4-FFF2-40B4-BE49-F238E27FC236}">
                      <a16:creationId xmlns:a16="http://schemas.microsoft.com/office/drawing/2014/main" id="{C7840EAD-B381-65E5-63E0-F935FF550CD9}"/>
                    </a:ext>
                  </a:extLst>
                </p14:cNvPr>
                <p14:cNvContentPartPr/>
                <p14:nvPr/>
              </p14:nvContentPartPr>
              <p14:xfrm>
                <a:off x="503036" y="2060805"/>
                <a:ext cx="199800" cy="215640"/>
              </p14:xfrm>
            </p:contentPart>
          </mc:Choice>
          <mc:Fallback xmlns="">
            <p:pic>
              <p:nvPicPr>
                <p:cNvPr id="112" name="Ink 111">
                  <a:extLst>
                    <a:ext uri="{FF2B5EF4-FFF2-40B4-BE49-F238E27FC236}">
                      <a16:creationId xmlns:a16="http://schemas.microsoft.com/office/drawing/2014/main" id="{C7840EAD-B381-65E5-63E0-F935FF550CD9}"/>
                    </a:ext>
                  </a:extLst>
                </p:cNvPr>
                <p:cNvPicPr/>
                <p:nvPr/>
              </p:nvPicPr>
              <p:blipFill>
                <a:blip r:embed="rId175"/>
                <a:stretch>
                  <a:fillRect/>
                </a:stretch>
              </p:blipFill>
              <p:spPr>
                <a:xfrm>
                  <a:off x="494396" y="2052165"/>
                  <a:ext cx="2174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3" name="Ink 112">
                  <a:extLst>
                    <a:ext uri="{FF2B5EF4-FFF2-40B4-BE49-F238E27FC236}">
                      <a16:creationId xmlns:a16="http://schemas.microsoft.com/office/drawing/2014/main" id="{4DF7E365-FEB3-6C58-1564-BA3A76E889DD}"/>
                    </a:ext>
                  </a:extLst>
                </p14:cNvPr>
                <p14:cNvContentPartPr/>
                <p14:nvPr/>
              </p14:nvContentPartPr>
              <p14:xfrm>
                <a:off x="504476" y="1969725"/>
                <a:ext cx="149400" cy="34920"/>
              </p14:xfrm>
            </p:contentPart>
          </mc:Choice>
          <mc:Fallback xmlns="">
            <p:pic>
              <p:nvPicPr>
                <p:cNvPr id="113" name="Ink 112">
                  <a:extLst>
                    <a:ext uri="{FF2B5EF4-FFF2-40B4-BE49-F238E27FC236}">
                      <a16:creationId xmlns:a16="http://schemas.microsoft.com/office/drawing/2014/main" id="{4DF7E365-FEB3-6C58-1564-BA3A76E889DD}"/>
                    </a:ext>
                  </a:extLst>
                </p:cNvPr>
                <p:cNvPicPr/>
                <p:nvPr/>
              </p:nvPicPr>
              <p:blipFill>
                <a:blip r:embed="rId177"/>
                <a:stretch>
                  <a:fillRect/>
                </a:stretch>
              </p:blipFill>
              <p:spPr>
                <a:xfrm>
                  <a:off x="495836" y="1960725"/>
                  <a:ext cx="1670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5" name="Ink 114">
                  <a:extLst>
                    <a:ext uri="{FF2B5EF4-FFF2-40B4-BE49-F238E27FC236}">
                      <a16:creationId xmlns:a16="http://schemas.microsoft.com/office/drawing/2014/main" id="{938B35FD-8FEC-BFFA-460C-80749096CBE7}"/>
                    </a:ext>
                  </a:extLst>
                </p14:cNvPr>
                <p14:cNvContentPartPr/>
                <p14:nvPr/>
              </p14:nvContentPartPr>
              <p14:xfrm>
                <a:off x="780956" y="2090685"/>
                <a:ext cx="142560" cy="186120"/>
              </p14:xfrm>
            </p:contentPart>
          </mc:Choice>
          <mc:Fallback xmlns="">
            <p:pic>
              <p:nvPicPr>
                <p:cNvPr id="115" name="Ink 114">
                  <a:extLst>
                    <a:ext uri="{FF2B5EF4-FFF2-40B4-BE49-F238E27FC236}">
                      <a16:creationId xmlns:a16="http://schemas.microsoft.com/office/drawing/2014/main" id="{938B35FD-8FEC-BFFA-460C-80749096CBE7}"/>
                    </a:ext>
                  </a:extLst>
                </p:cNvPr>
                <p:cNvPicPr/>
                <p:nvPr/>
              </p:nvPicPr>
              <p:blipFill>
                <a:blip r:embed="rId179"/>
                <a:stretch>
                  <a:fillRect/>
                </a:stretch>
              </p:blipFill>
              <p:spPr>
                <a:xfrm>
                  <a:off x="772316" y="2081685"/>
                  <a:ext cx="1602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6" name="Ink 115">
                  <a:extLst>
                    <a:ext uri="{FF2B5EF4-FFF2-40B4-BE49-F238E27FC236}">
                      <a16:creationId xmlns:a16="http://schemas.microsoft.com/office/drawing/2014/main" id="{1A305896-7170-A7AF-973F-A1726682225B}"/>
                    </a:ext>
                  </a:extLst>
                </p14:cNvPr>
                <p14:cNvContentPartPr/>
                <p14:nvPr/>
              </p14:nvContentPartPr>
              <p14:xfrm>
                <a:off x="772316" y="2145765"/>
                <a:ext cx="102240" cy="96840"/>
              </p14:xfrm>
            </p:contentPart>
          </mc:Choice>
          <mc:Fallback xmlns="">
            <p:pic>
              <p:nvPicPr>
                <p:cNvPr id="116" name="Ink 115">
                  <a:extLst>
                    <a:ext uri="{FF2B5EF4-FFF2-40B4-BE49-F238E27FC236}">
                      <a16:creationId xmlns:a16="http://schemas.microsoft.com/office/drawing/2014/main" id="{1A305896-7170-A7AF-973F-A1726682225B}"/>
                    </a:ext>
                  </a:extLst>
                </p:cNvPr>
                <p:cNvPicPr/>
                <p:nvPr/>
              </p:nvPicPr>
              <p:blipFill>
                <a:blip r:embed="rId181"/>
                <a:stretch>
                  <a:fillRect/>
                </a:stretch>
              </p:blipFill>
              <p:spPr>
                <a:xfrm>
                  <a:off x="763316" y="2137125"/>
                  <a:ext cx="119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7" name="Ink 116">
                  <a:extLst>
                    <a:ext uri="{FF2B5EF4-FFF2-40B4-BE49-F238E27FC236}">
                      <a16:creationId xmlns:a16="http://schemas.microsoft.com/office/drawing/2014/main" id="{C233DE8B-4D19-DE25-2DE1-5818919A58A9}"/>
                    </a:ext>
                  </a:extLst>
                </p14:cNvPr>
                <p14:cNvContentPartPr/>
                <p14:nvPr/>
              </p14:nvContentPartPr>
              <p14:xfrm>
                <a:off x="1045916" y="1999245"/>
                <a:ext cx="72360" cy="298800"/>
              </p14:xfrm>
            </p:contentPart>
          </mc:Choice>
          <mc:Fallback xmlns="">
            <p:pic>
              <p:nvPicPr>
                <p:cNvPr id="117" name="Ink 116">
                  <a:extLst>
                    <a:ext uri="{FF2B5EF4-FFF2-40B4-BE49-F238E27FC236}">
                      <a16:creationId xmlns:a16="http://schemas.microsoft.com/office/drawing/2014/main" id="{C233DE8B-4D19-DE25-2DE1-5818919A58A9}"/>
                    </a:ext>
                  </a:extLst>
                </p:cNvPr>
                <p:cNvPicPr/>
                <p:nvPr/>
              </p:nvPicPr>
              <p:blipFill>
                <a:blip r:embed="rId183"/>
                <a:stretch>
                  <a:fillRect/>
                </a:stretch>
              </p:blipFill>
              <p:spPr>
                <a:xfrm>
                  <a:off x="1036916" y="1990245"/>
                  <a:ext cx="9000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8" name="Ink 117">
                  <a:extLst>
                    <a:ext uri="{FF2B5EF4-FFF2-40B4-BE49-F238E27FC236}">
                      <a16:creationId xmlns:a16="http://schemas.microsoft.com/office/drawing/2014/main" id="{71E29921-AC19-F6AA-24FD-AB7673DF3018}"/>
                    </a:ext>
                  </a:extLst>
                </p14:cNvPr>
                <p14:cNvContentPartPr/>
                <p14:nvPr/>
              </p14:nvContentPartPr>
              <p14:xfrm>
                <a:off x="1139516" y="2147205"/>
                <a:ext cx="190800" cy="160920"/>
              </p14:xfrm>
            </p:contentPart>
          </mc:Choice>
          <mc:Fallback xmlns="">
            <p:pic>
              <p:nvPicPr>
                <p:cNvPr id="118" name="Ink 117">
                  <a:extLst>
                    <a:ext uri="{FF2B5EF4-FFF2-40B4-BE49-F238E27FC236}">
                      <a16:creationId xmlns:a16="http://schemas.microsoft.com/office/drawing/2014/main" id="{71E29921-AC19-F6AA-24FD-AB7673DF3018}"/>
                    </a:ext>
                  </a:extLst>
                </p:cNvPr>
                <p:cNvPicPr/>
                <p:nvPr/>
              </p:nvPicPr>
              <p:blipFill>
                <a:blip r:embed="rId185"/>
                <a:stretch>
                  <a:fillRect/>
                </a:stretch>
              </p:blipFill>
              <p:spPr>
                <a:xfrm>
                  <a:off x="1130876" y="2138565"/>
                  <a:ext cx="2084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9" name="Ink 118">
                  <a:extLst>
                    <a:ext uri="{FF2B5EF4-FFF2-40B4-BE49-F238E27FC236}">
                      <a16:creationId xmlns:a16="http://schemas.microsoft.com/office/drawing/2014/main" id="{D932D5FF-8D80-B506-0474-47919B3C4020}"/>
                    </a:ext>
                  </a:extLst>
                </p14:cNvPr>
                <p14:cNvContentPartPr/>
                <p14:nvPr/>
              </p14:nvContentPartPr>
              <p14:xfrm>
                <a:off x="1161116" y="2052885"/>
                <a:ext cx="163440" cy="38160"/>
              </p14:xfrm>
            </p:contentPart>
          </mc:Choice>
          <mc:Fallback xmlns="">
            <p:pic>
              <p:nvPicPr>
                <p:cNvPr id="119" name="Ink 118">
                  <a:extLst>
                    <a:ext uri="{FF2B5EF4-FFF2-40B4-BE49-F238E27FC236}">
                      <a16:creationId xmlns:a16="http://schemas.microsoft.com/office/drawing/2014/main" id="{D932D5FF-8D80-B506-0474-47919B3C4020}"/>
                    </a:ext>
                  </a:extLst>
                </p:cNvPr>
                <p:cNvPicPr/>
                <p:nvPr/>
              </p:nvPicPr>
              <p:blipFill>
                <a:blip r:embed="rId187"/>
                <a:stretch>
                  <a:fillRect/>
                </a:stretch>
              </p:blipFill>
              <p:spPr>
                <a:xfrm>
                  <a:off x="1152476" y="2044245"/>
                  <a:ext cx="1810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0" name="Ink 119">
                  <a:extLst>
                    <a:ext uri="{FF2B5EF4-FFF2-40B4-BE49-F238E27FC236}">
                      <a16:creationId xmlns:a16="http://schemas.microsoft.com/office/drawing/2014/main" id="{EE252E97-22D7-10F7-14CE-4BC1409177F8}"/>
                    </a:ext>
                  </a:extLst>
                </p14:cNvPr>
                <p14:cNvContentPartPr/>
                <p14:nvPr/>
              </p14:nvContentPartPr>
              <p14:xfrm>
                <a:off x="1445156" y="2160885"/>
                <a:ext cx="164160" cy="151920"/>
              </p14:xfrm>
            </p:contentPart>
          </mc:Choice>
          <mc:Fallback xmlns="">
            <p:pic>
              <p:nvPicPr>
                <p:cNvPr id="120" name="Ink 119">
                  <a:extLst>
                    <a:ext uri="{FF2B5EF4-FFF2-40B4-BE49-F238E27FC236}">
                      <a16:creationId xmlns:a16="http://schemas.microsoft.com/office/drawing/2014/main" id="{EE252E97-22D7-10F7-14CE-4BC1409177F8}"/>
                    </a:ext>
                  </a:extLst>
                </p:cNvPr>
                <p:cNvPicPr/>
                <p:nvPr/>
              </p:nvPicPr>
              <p:blipFill>
                <a:blip r:embed="rId189"/>
                <a:stretch>
                  <a:fillRect/>
                </a:stretch>
              </p:blipFill>
              <p:spPr>
                <a:xfrm>
                  <a:off x="1436156" y="2152245"/>
                  <a:ext cx="1818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1" name="Ink 120">
                  <a:extLst>
                    <a:ext uri="{FF2B5EF4-FFF2-40B4-BE49-F238E27FC236}">
                      <a16:creationId xmlns:a16="http://schemas.microsoft.com/office/drawing/2014/main" id="{E231BBEE-D986-5A75-F8DA-4704CE6A8DD0}"/>
                    </a:ext>
                  </a:extLst>
                </p14:cNvPr>
                <p14:cNvContentPartPr/>
                <p14:nvPr/>
              </p14:nvContentPartPr>
              <p14:xfrm>
                <a:off x="1429676" y="2145765"/>
                <a:ext cx="149040" cy="118440"/>
              </p14:xfrm>
            </p:contentPart>
          </mc:Choice>
          <mc:Fallback xmlns="">
            <p:pic>
              <p:nvPicPr>
                <p:cNvPr id="121" name="Ink 120">
                  <a:extLst>
                    <a:ext uri="{FF2B5EF4-FFF2-40B4-BE49-F238E27FC236}">
                      <a16:creationId xmlns:a16="http://schemas.microsoft.com/office/drawing/2014/main" id="{E231BBEE-D986-5A75-F8DA-4704CE6A8DD0}"/>
                    </a:ext>
                  </a:extLst>
                </p:cNvPr>
                <p:cNvPicPr/>
                <p:nvPr/>
              </p:nvPicPr>
              <p:blipFill>
                <a:blip r:embed="rId191"/>
                <a:stretch>
                  <a:fillRect/>
                </a:stretch>
              </p:blipFill>
              <p:spPr>
                <a:xfrm>
                  <a:off x="1420676" y="2137125"/>
                  <a:ext cx="166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0" name="Ink 129">
                  <a:extLst>
                    <a:ext uri="{FF2B5EF4-FFF2-40B4-BE49-F238E27FC236}">
                      <a16:creationId xmlns:a16="http://schemas.microsoft.com/office/drawing/2014/main" id="{515A2176-5B05-2016-CB82-B7CACC5BD94A}"/>
                    </a:ext>
                  </a:extLst>
                </p14:cNvPr>
                <p14:cNvContentPartPr/>
                <p14:nvPr/>
              </p14:nvContentPartPr>
              <p14:xfrm>
                <a:off x="1678076" y="2075565"/>
                <a:ext cx="136440" cy="206280"/>
              </p14:xfrm>
            </p:contentPart>
          </mc:Choice>
          <mc:Fallback xmlns="">
            <p:pic>
              <p:nvPicPr>
                <p:cNvPr id="130" name="Ink 129">
                  <a:extLst>
                    <a:ext uri="{FF2B5EF4-FFF2-40B4-BE49-F238E27FC236}">
                      <a16:creationId xmlns:a16="http://schemas.microsoft.com/office/drawing/2014/main" id="{515A2176-5B05-2016-CB82-B7CACC5BD94A}"/>
                    </a:ext>
                  </a:extLst>
                </p:cNvPr>
                <p:cNvPicPr/>
                <p:nvPr/>
              </p:nvPicPr>
              <p:blipFill>
                <a:blip r:embed="rId193"/>
                <a:stretch>
                  <a:fillRect/>
                </a:stretch>
              </p:blipFill>
              <p:spPr>
                <a:xfrm>
                  <a:off x="1669436" y="2066565"/>
                  <a:ext cx="1540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1" name="Ink 130">
                  <a:extLst>
                    <a:ext uri="{FF2B5EF4-FFF2-40B4-BE49-F238E27FC236}">
                      <a16:creationId xmlns:a16="http://schemas.microsoft.com/office/drawing/2014/main" id="{363AA504-FC1B-068A-4708-981FF1C4A3C0}"/>
                    </a:ext>
                  </a:extLst>
                </p14:cNvPr>
                <p14:cNvContentPartPr/>
                <p14:nvPr/>
              </p14:nvContentPartPr>
              <p14:xfrm>
                <a:off x="1694276" y="2200485"/>
                <a:ext cx="104760" cy="15840"/>
              </p14:xfrm>
            </p:contentPart>
          </mc:Choice>
          <mc:Fallback xmlns="">
            <p:pic>
              <p:nvPicPr>
                <p:cNvPr id="131" name="Ink 130">
                  <a:extLst>
                    <a:ext uri="{FF2B5EF4-FFF2-40B4-BE49-F238E27FC236}">
                      <a16:creationId xmlns:a16="http://schemas.microsoft.com/office/drawing/2014/main" id="{363AA504-FC1B-068A-4708-981FF1C4A3C0}"/>
                    </a:ext>
                  </a:extLst>
                </p:cNvPr>
                <p:cNvPicPr/>
                <p:nvPr/>
              </p:nvPicPr>
              <p:blipFill>
                <a:blip r:embed="rId195"/>
                <a:stretch>
                  <a:fillRect/>
                </a:stretch>
              </p:blipFill>
              <p:spPr>
                <a:xfrm>
                  <a:off x="1685636" y="2191845"/>
                  <a:ext cx="1224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2" name="Ink 131">
                  <a:extLst>
                    <a:ext uri="{FF2B5EF4-FFF2-40B4-BE49-F238E27FC236}">
                      <a16:creationId xmlns:a16="http://schemas.microsoft.com/office/drawing/2014/main" id="{AF0E19BC-5500-4A7B-FF8D-9378020EE66E}"/>
                    </a:ext>
                  </a:extLst>
                </p14:cNvPr>
                <p14:cNvContentPartPr/>
                <p14:nvPr/>
              </p14:nvContentPartPr>
              <p14:xfrm>
                <a:off x="1696436" y="2097525"/>
                <a:ext cx="136080" cy="23400"/>
              </p14:xfrm>
            </p:contentPart>
          </mc:Choice>
          <mc:Fallback xmlns="">
            <p:pic>
              <p:nvPicPr>
                <p:cNvPr id="132" name="Ink 131">
                  <a:extLst>
                    <a:ext uri="{FF2B5EF4-FFF2-40B4-BE49-F238E27FC236}">
                      <a16:creationId xmlns:a16="http://schemas.microsoft.com/office/drawing/2014/main" id="{AF0E19BC-5500-4A7B-FF8D-9378020EE66E}"/>
                    </a:ext>
                  </a:extLst>
                </p:cNvPr>
                <p:cNvPicPr/>
                <p:nvPr/>
              </p:nvPicPr>
              <p:blipFill>
                <a:blip r:embed="rId197"/>
                <a:stretch>
                  <a:fillRect/>
                </a:stretch>
              </p:blipFill>
              <p:spPr>
                <a:xfrm>
                  <a:off x="1687796" y="2088525"/>
                  <a:ext cx="1537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4" name="Ink 133">
                  <a:extLst>
                    <a:ext uri="{FF2B5EF4-FFF2-40B4-BE49-F238E27FC236}">
                      <a16:creationId xmlns:a16="http://schemas.microsoft.com/office/drawing/2014/main" id="{27B71CAD-C1E2-E0B4-A4C5-C1EE999E48F8}"/>
                    </a:ext>
                  </a:extLst>
                </p14:cNvPr>
                <p14:cNvContentPartPr/>
                <p14:nvPr/>
              </p14:nvContentPartPr>
              <p14:xfrm>
                <a:off x="1901276" y="2302365"/>
                <a:ext cx="18360" cy="80640"/>
              </p14:xfrm>
            </p:contentPart>
          </mc:Choice>
          <mc:Fallback xmlns="">
            <p:pic>
              <p:nvPicPr>
                <p:cNvPr id="134" name="Ink 133">
                  <a:extLst>
                    <a:ext uri="{FF2B5EF4-FFF2-40B4-BE49-F238E27FC236}">
                      <a16:creationId xmlns:a16="http://schemas.microsoft.com/office/drawing/2014/main" id="{27B71CAD-C1E2-E0B4-A4C5-C1EE999E48F8}"/>
                    </a:ext>
                  </a:extLst>
                </p:cNvPr>
                <p:cNvPicPr/>
                <p:nvPr/>
              </p:nvPicPr>
              <p:blipFill>
                <a:blip r:embed="rId199"/>
                <a:stretch>
                  <a:fillRect/>
                </a:stretch>
              </p:blipFill>
              <p:spPr>
                <a:xfrm>
                  <a:off x="1892276" y="2293725"/>
                  <a:ext cx="360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5" name="Ink 134">
                  <a:extLst>
                    <a:ext uri="{FF2B5EF4-FFF2-40B4-BE49-F238E27FC236}">
                      <a16:creationId xmlns:a16="http://schemas.microsoft.com/office/drawing/2014/main" id="{0D727E4F-1155-9B3F-D3D4-09657765F289}"/>
                    </a:ext>
                  </a:extLst>
                </p14:cNvPr>
                <p14:cNvContentPartPr/>
                <p14:nvPr/>
              </p14:nvContentPartPr>
              <p14:xfrm>
                <a:off x="1674116" y="2038485"/>
                <a:ext cx="172800" cy="18360"/>
              </p14:xfrm>
            </p:contentPart>
          </mc:Choice>
          <mc:Fallback xmlns="">
            <p:pic>
              <p:nvPicPr>
                <p:cNvPr id="135" name="Ink 134">
                  <a:extLst>
                    <a:ext uri="{FF2B5EF4-FFF2-40B4-BE49-F238E27FC236}">
                      <a16:creationId xmlns:a16="http://schemas.microsoft.com/office/drawing/2014/main" id="{0D727E4F-1155-9B3F-D3D4-09657765F289}"/>
                    </a:ext>
                  </a:extLst>
                </p:cNvPr>
                <p:cNvPicPr/>
                <p:nvPr/>
              </p:nvPicPr>
              <p:blipFill>
                <a:blip r:embed="rId201"/>
                <a:stretch>
                  <a:fillRect/>
                </a:stretch>
              </p:blipFill>
              <p:spPr>
                <a:xfrm>
                  <a:off x="1665116" y="2029485"/>
                  <a:ext cx="190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6" name="Ink 135">
                  <a:extLst>
                    <a:ext uri="{FF2B5EF4-FFF2-40B4-BE49-F238E27FC236}">
                      <a16:creationId xmlns:a16="http://schemas.microsoft.com/office/drawing/2014/main" id="{CF189F68-EBE2-FEC1-6B2E-530A0023BD25}"/>
                    </a:ext>
                  </a:extLst>
                </p14:cNvPr>
                <p14:cNvContentPartPr/>
                <p14:nvPr/>
              </p14:nvContentPartPr>
              <p14:xfrm>
                <a:off x="1990556" y="1999245"/>
                <a:ext cx="114480" cy="422640"/>
              </p14:xfrm>
            </p:contentPart>
          </mc:Choice>
          <mc:Fallback xmlns="">
            <p:pic>
              <p:nvPicPr>
                <p:cNvPr id="136" name="Ink 135">
                  <a:extLst>
                    <a:ext uri="{FF2B5EF4-FFF2-40B4-BE49-F238E27FC236}">
                      <a16:creationId xmlns:a16="http://schemas.microsoft.com/office/drawing/2014/main" id="{CF189F68-EBE2-FEC1-6B2E-530A0023BD25}"/>
                    </a:ext>
                  </a:extLst>
                </p:cNvPr>
                <p:cNvPicPr/>
                <p:nvPr/>
              </p:nvPicPr>
              <p:blipFill>
                <a:blip r:embed="rId203"/>
                <a:stretch>
                  <a:fillRect/>
                </a:stretch>
              </p:blipFill>
              <p:spPr>
                <a:xfrm>
                  <a:off x="1981556" y="1990245"/>
                  <a:ext cx="13212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8" name="Ink 137">
                  <a:extLst>
                    <a:ext uri="{FF2B5EF4-FFF2-40B4-BE49-F238E27FC236}">
                      <a16:creationId xmlns:a16="http://schemas.microsoft.com/office/drawing/2014/main" id="{C373F089-0491-A7F3-EE80-1B33BDF55D27}"/>
                    </a:ext>
                  </a:extLst>
                </p14:cNvPr>
                <p14:cNvContentPartPr/>
                <p14:nvPr/>
              </p14:nvContentPartPr>
              <p14:xfrm>
                <a:off x="2236796" y="2092485"/>
                <a:ext cx="156240" cy="19440"/>
              </p14:xfrm>
            </p:contentPart>
          </mc:Choice>
          <mc:Fallback xmlns="">
            <p:pic>
              <p:nvPicPr>
                <p:cNvPr id="138" name="Ink 137">
                  <a:extLst>
                    <a:ext uri="{FF2B5EF4-FFF2-40B4-BE49-F238E27FC236}">
                      <a16:creationId xmlns:a16="http://schemas.microsoft.com/office/drawing/2014/main" id="{C373F089-0491-A7F3-EE80-1B33BDF55D27}"/>
                    </a:ext>
                  </a:extLst>
                </p:cNvPr>
                <p:cNvPicPr/>
                <p:nvPr/>
              </p:nvPicPr>
              <p:blipFill>
                <a:blip r:embed="rId205"/>
                <a:stretch>
                  <a:fillRect/>
                </a:stretch>
              </p:blipFill>
              <p:spPr>
                <a:xfrm>
                  <a:off x="2228156" y="2083845"/>
                  <a:ext cx="1738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9" name="Ink 138">
                  <a:extLst>
                    <a:ext uri="{FF2B5EF4-FFF2-40B4-BE49-F238E27FC236}">
                      <a16:creationId xmlns:a16="http://schemas.microsoft.com/office/drawing/2014/main" id="{1346D35B-9E5C-8A9B-0736-32669EB67A95}"/>
                    </a:ext>
                  </a:extLst>
                </p14:cNvPr>
                <p14:cNvContentPartPr/>
                <p14:nvPr/>
              </p14:nvContentPartPr>
              <p14:xfrm>
                <a:off x="2261636" y="2192205"/>
                <a:ext cx="157680" cy="13680"/>
              </p14:xfrm>
            </p:contentPart>
          </mc:Choice>
          <mc:Fallback xmlns="">
            <p:pic>
              <p:nvPicPr>
                <p:cNvPr id="139" name="Ink 138">
                  <a:extLst>
                    <a:ext uri="{FF2B5EF4-FFF2-40B4-BE49-F238E27FC236}">
                      <a16:creationId xmlns:a16="http://schemas.microsoft.com/office/drawing/2014/main" id="{1346D35B-9E5C-8A9B-0736-32669EB67A95}"/>
                    </a:ext>
                  </a:extLst>
                </p:cNvPr>
                <p:cNvPicPr/>
                <p:nvPr/>
              </p:nvPicPr>
              <p:blipFill>
                <a:blip r:embed="rId207"/>
                <a:stretch>
                  <a:fillRect/>
                </a:stretch>
              </p:blipFill>
              <p:spPr>
                <a:xfrm>
                  <a:off x="2252996" y="2183205"/>
                  <a:ext cx="1753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1" name="Ink 140">
                  <a:extLst>
                    <a:ext uri="{FF2B5EF4-FFF2-40B4-BE49-F238E27FC236}">
                      <a16:creationId xmlns:a16="http://schemas.microsoft.com/office/drawing/2014/main" id="{9D542EAF-D897-C6AB-805A-AAA02624E8B4}"/>
                    </a:ext>
                  </a:extLst>
                </p14:cNvPr>
                <p14:cNvContentPartPr/>
                <p14:nvPr/>
              </p14:nvContentPartPr>
              <p14:xfrm>
                <a:off x="2571236" y="2111565"/>
                <a:ext cx="82800" cy="145080"/>
              </p14:xfrm>
            </p:contentPart>
          </mc:Choice>
          <mc:Fallback xmlns="">
            <p:pic>
              <p:nvPicPr>
                <p:cNvPr id="141" name="Ink 140">
                  <a:extLst>
                    <a:ext uri="{FF2B5EF4-FFF2-40B4-BE49-F238E27FC236}">
                      <a16:creationId xmlns:a16="http://schemas.microsoft.com/office/drawing/2014/main" id="{9D542EAF-D897-C6AB-805A-AAA02624E8B4}"/>
                    </a:ext>
                  </a:extLst>
                </p:cNvPr>
                <p:cNvPicPr/>
                <p:nvPr/>
              </p:nvPicPr>
              <p:blipFill>
                <a:blip r:embed="rId209"/>
                <a:stretch>
                  <a:fillRect/>
                </a:stretch>
              </p:blipFill>
              <p:spPr>
                <a:xfrm>
                  <a:off x="2562236" y="2102925"/>
                  <a:ext cx="1004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2" name="Ink 141">
                  <a:extLst>
                    <a:ext uri="{FF2B5EF4-FFF2-40B4-BE49-F238E27FC236}">
                      <a16:creationId xmlns:a16="http://schemas.microsoft.com/office/drawing/2014/main" id="{CA6E0B0B-D832-FADE-D81B-0B614B4F60A7}"/>
                    </a:ext>
                  </a:extLst>
                </p14:cNvPr>
                <p14:cNvContentPartPr/>
                <p14:nvPr/>
              </p14:nvContentPartPr>
              <p14:xfrm>
                <a:off x="2625236" y="2020125"/>
                <a:ext cx="360" cy="360"/>
              </p14:xfrm>
            </p:contentPart>
          </mc:Choice>
          <mc:Fallback xmlns="">
            <p:pic>
              <p:nvPicPr>
                <p:cNvPr id="142" name="Ink 141">
                  <a:extLst>
                    <a:ext uri="{FF2B5EF4-FFF2-40B4-BE49-F238E27FC236}">
                      <a16:creationId xmlns:a16="http://schemas.microsoft.com/office/drawing/2014/main" id="{CA6E0B0B-D832-FADE-D81B-0B614B4F60A7}"/>
                    </a:ext>
                  </a:extLst>
                </p:cNvPr>
                <p:cNvPicPr/>
                <p:nvPr/>
              </p:nvPicPr>
              <p:blipFill>
                <a:blip r:embed="rId15"/>
                <a:stretch>
                  <a:fillRect/>
                </a:stretch>
              </p:blipFill>
              <p:spPr>
                <a:xfrm>
                  <a:off x="2616236" y="20114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3" name="Ink 142">
                  <a:extLst>
                    <a:ext uri="{FF2B5EF4-FFF2-40B4-BE49-F238E27FC236}">
                      <a16:creationId xmlns:a16="http://schemas.microsoft.com/office/drawing/2014/main" id="{60016B1A-A447-5A36-05D5-DC00CB9226C9}"/>
                    </a:ext>
                  </a:extLst>
                </p14:cNvPr>
                <p14:cNvContentPartPr/>
                <p14:nvPr/>
              </p14:nvContentPartPr>
              <p14:xfrm>
                <a:off x="2728196" y="2122005"/>
                <a:ext cx="212400" cy="169920"/>
              </p14:xfrm>
            </p:contentPart>
          </mc:Choice>
          <mc:Fallback xmlns="">
            <p:pic>
              <p:nvPicPr>
                <p:cNvPr id="143" name="Ink 142">
                  <a:extLst>
                    <a:ext uri="{FF2B5EF4-FFF2-40B4-BE49-F238E27FC236}">
                      <a16:creationId xmlns:a16="http://schemas.microsoft.com/office/drawing/2014/main" id="{60016B1A-A447-5A36-05D5-DC00CB9226C9}"/>
                    </a:ext>
                  </a:extLst>
                </p:cNvPr>
                <p:cNvPicPr/>
                <p:nvPr/>
              </p:nvPicPr>
              <p:blipFill>
                <a:blip r:embed="rId212"/>
                <a:stretch>
                  <a:fillRect/>
                </a:stretch>
              </p:blipFill>
              <p:spPr>
                <a:xfrm>
                  <a:off x="2719556" y="2113005"/>
                  <a:ext cx="230040" cy="187560"/>
                </a:xfrm>
                <a:prstGeom prst="rect">
                  <a:avLst/>
                </a:prstGeom>
              </p:spPr>
            </p:pic>
          </mc:Fallback>
        </mc:AlternateContent>
      </p:grpSp>
      <p:grpSp>
        <p:nvGrpSpPr>
          <p:cNvPr id="155" name="Group 154">
            <a:extLst>
              <a:ext uri="{FF2B5EF4-FFF2-40B4-BE49-F238E27FC236}">
                <a16:creationId xmlns:a16="http://schemas.microsoft.com/office/drawing/2014/main" id="{C903DE16-C7DC-4C24-365F-C034C24AF644}"/>
              </a:ext>
            </a:extLst>
          </p:cNvPr>
          <p:cNvGrpSpPr/>
          <p:nvPr/>
        </p:nvGrpSpPr>
        <p:grpSpPr>
          <a:xfrm>
            <a:off x="3053996" y="2010765"/>
            <a:ext cx="648720" cy="278640"/>
            <a:chOff x="3053996" y="2010765"/>
            <a:chExt cx="648720" cy="278640"/>
          </a:xfrm>
        </p:grpSpPr>
        <mc:AlternateContent xmlns:mc="http://schemas.openxmlformats.org/markup-compatibility/2006" xmlns:p14="http://schemas.microsoft.com/office/powerpoint/2010/main">
          <mc:Choice Requires="p14">
            <p:contentPart p14:bwMode="auto" r:id="rId213">
              <p14:nvContentPartPr>
                <p14:cNvPr id="149" name="Ink 148">
                  <a:extLst>
                    <a:ext uri="{FF2B5EF4-FFF2-40B4-BE49-F238E27FC236}">
                      <a16:creationId xmlns:a16="http://schemas.microsoft.com/office/drawing/2014/main" id="{D9B2FBBC-A6EE-F548-7982-1A2ADBB9BF3C}"/>
                    </a:ext>
                  </a:extLst>
                </p14:cNvPr>
                <p14:cNvContentPartPr/>
                <p14:nvPr/>
              </p14:nvContentPartPr>
              <p14:xfrm>
                <a:off x="3075956" y="2065125"/>
                <a:ext cx="172080" cy="219960"/>
              </p14:xfrm>
            </p:contentPart>
          </mc:Choice>
          <mc:Fallback xmlns="">
            <p:pic>
              <p:nvPicPr>
                <p:cNvPr id="149" name="Ink 148">
                  <a:extLst>
                    <a:ext uri="{FF2B5EF4-FFF2-40B4-BE49-F238E27FC236}">
                      <a16:creationId xmlns:a16="http://schemas.microsoft.com/office/drawing/2014/main" id="{D9B2FBBC-A6EE-F548-7982-1A2ADBB9BF3C}"/>
                    </a:ext>
                  </a:extLst>
                </p:cNvPr>
                <p:cNvPicPr/>
                <p:nvPr/>
              </p:nvPicPr>
              <p:blipFill>
                <a:blip r:embed="rId214"/>
                <a:stretch>
                  <a:fillRect/>
                </a:stretch>
              </p:blipFill>
              <p:spPr>
                <a:xfrm>
                  <a:off x="3067316" y="2056485"/>
                  <a:ext cx="1897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0" name="Ink 149">
                  <a:extLst>
                    <a:ext uri="{FF2B5EF4-FFF2-40B4-BE49-F238E27FC236}">
                      <a16:creationId xmlns:a16="http://schemas.microsoft.com/office/drawing/2014/main" id="{AB050F86-BCBD-D42F-8453-CAF4C619A554}"/>
                    </a:ext>
                  </a:extLst>
                </p14:cNvPr>
                <p14:cNvContentPartPr/>
                <p14:nvPr/>
              </p14:nvContentPartPr>
              <p14:xfrm>
                <a:off x="3053996" y="2010765"/>
                <a:ext cx="199440" cy="5400"/>
              </p14:xfrm>
            </p:contentPart>
          </mc:Choice>
          <mc:Fallback xmlns="">
            <p:pic>
              <p:nvPicPr>
                <p:cNvPr id="150" name="Ink 149">
                  <a:extLst>
                    <a:ext uri="{FF2B5EF4-FFF2-40B4-BE49-F238E27FC236}">
                      <a16:creationId xmlns:a16="http://schemas.microsoft.com/office/drawing/2014/main" id="{AB050F86-BCBD-D42F-8453-CAF4C619A554}"/>
                    </a:ext>
                  </a:extLst>
                </p:cNvPr>
                <p:cNvPicPr/>
                <p:nvPr/>
              </p:nvPicPr>
              <p:blipFill>
                <a:blip r:embed="rId216"/>
                <a:stretch>
                  <a:fillRect/>
                </a:stretch>
              </p:blipFill>
              <p:spPr>
                <a:xfrm>
                  <a:off x="3044996" y="2001765"/>
                  <a:ext cx="2170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1" name="Ink 150">
                  <a:extLst>
                    <a:ext uri="{FF2B5EF4-FFF2-40B4-BE49-F238E27FC236}">
                      <a16:creationId xmlns:a16="http://schemas.microsoft.com/office/drawing/2014/main" id="{A5E3CACA-0D90-A3D0-7977-03556E8EE546}"/>
                    </a:ext>
                  </a:extLst>
                </p14:cNvPr>
                <p14:cNvContentPartPr/>
                <p14:nvPr/>
              </p14:nvContentPartPr>
              <p14:xfrm>
                <a:off x="3352076" y="2133525"/>
                <a:ext cx="79560" cy="137520"/>
              </p14:xfrm>
            </p:contentPart>
          </mc:Choice>
          <mc:Fallback xmlns="">
            <p:pic>
              <p:nvPicPr>
                <p:cNvPr id="151" name="Ink 150">
                  <a:extLst>
                    <a:ext uri="{FF2B5EF4-FFF2-40B4-BE49-F238E27FC236}">
                      <a16:creationId xmlns:a16="http://schemas.microsoft.com/office/drawing/2014/main" id="{A5E3CACA-0D90-A3D0-7977-03556E8EE546}"/>
                    </a:ext>
                  </a:extLst>
                </p:cNvPr>
                <p:cNvPicPr/>
                <p:nvPr/>
              </p:nvPicPr>
              <p:blipFill>
                <a:blip r:embed="rId218"/>
                <a:stretch>
                  <a:fillRect/>
                </a:stretch>
              </p:blipFill>
              <p:spPr>
                <a:xfrm>
                  <a:off x="3343436" y="2124525"/>
                  <a:ext cx="972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2" name="Ink 151">
                  <a:extLst>
                    <a:ext uri="{FF2B5EF4-FFF2-40B4-BE49-F238E27FC236}">
                      <a16:creationId xmlns:a16="http://schemas.microsoft.com/office/drawing/2014/main" id="{185C0C99-E7AA-0FA7-4106-C6576617163E}"/>
                    </a:ext>
                  </a:extLst>
                </p14:cNvPr>
                <p14:cNvContentPartPr/>
                <p14:nvPr/>
              </p14:nvContentPartPr>
              <p14:xfrm>
                <a:off x="3332636" y="2170605"/>
                <a:ext cx="136080" cy="92520"/>
              </p14:xfrm>
            </p:contentPart>
          </mc:Choice>
          <mc:Fallback xmlns="">
            <p:pic>
              <p:nvPicPr>
                <p:cNvPr id="152" name="Ink 151">
                  <a:extLst>
                    <a:ext uri="{FF2B5EF4-FFF2-40B4-BE49-F238E27FC236}">
                      <a16:creationId xmlns:a16="http://schemas.microsoft.com/office/drawing/2014/main" id="{185C0C99-E7AA-0FA7-4106-C6576617163E}"/>
                    </a:ext>
                  </a:extLst>
                </p:cNvPr>
                <p:cNvPicPr/>
                <p:nvPr/>
              </p:nvPicPr>
              <p:blipFill>
                <a:blip r:embed="rId220"/>
                <a:stretch>
                  <a:fillRect/>
                </a:stretch>
              </p:blipFill>
              <p:spPr>
                <a:xfrm>
                  <a:off x="3323636" y="2161605"/>
                  <a:ext cx="1537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3" name="Ink 152">
                  <a:extLst>
                    <a:ext uri="{FF2B5EF4-FFF2-40B4-BE49-F238E27FC236}">
                      <a16:creationId xmlns:a16="http://schemas.microsoft.com/office/drawing/2014/main" id="{0D757773-6F09-82EE-ABAB-3144C5729B2D}"/>
                    </a:ext>
                  </a:extLst>
                </p14:cNvPr>
                <p14:cNvContentPartPr/>
                <p14:nvPr/>
              </p14:nvContentPartPr>
              <p14:xfrm>
                <a:off x="3548636" y="2045685"/>
                <a:ext cx="154080" cy="243720"/>
              </p14:xfrm>
            </p:contentPart>
          </mc:Choice>
          <mc:Fallback xmlns="">
            <p:pic>
              <p:nvPicPr>
                <p:cNvPr id="153" name="Ink 152">
                  <a:extLst>
                    <a:ext uri="{FF2B5EF4-FFF2-40B4-BE49-F238E27FC236}">
                      <a16:creationId xmlns:a16="http://schemas.microsoft.com/office/drawing/2014/main" id="{0D757773-6F09-82EE-ABAB-3144C5729B2D}"/>
                    </a:ext>
                  </a:extLst>
                </p:cNvPr>
                <p:cNvPicPr/>
                <p:nvPr/>
              </p:nvPicPr>
              <p:blipFill>
                <a:blip r:embed="rId222"/>
                <a:stretch>
                  <a:fillRect/>
                </a:stretch>
              </p:blipFill>
              <p:spPr>
                <a:xfrm>
                  <a:off x="3539636" y="2037045"/>
                  <a:ext cx="171720" cy="26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3">
            <p14:nvContentPartPr>
              <p14:cNvPr id="156" name="Ink 155">
                <a:extLst>
                  <a:ext uri="{FF2B5EF4-FFF2-40B4-BE49-F238E27FC236}">
                    <a16:creationId xmlns:a16="http://schemas.microsoft.com/office/drawing/2014/main" id="{DFC8AED2-8E11-3639-73DE-647B7BE3E40F}"/>
                  </a:ext>
                </a:extLst>
              </p14:cNvPr>
              <p14:cNvContentPartPr/>
              <p14:nvPr/>
            </p14:nvContentPartPr>
            <p14:xfrm>
              <a:off x="3822236" y="2277165"/>
              <a:ext cx="18360" cy="81720"/>
            </p14:xfrm>
          </p:contentPart>
        </mc:Choice>
        <mc:Fallback xmlns="">
          <p:pic>
            <p:nvPicPr>
              <p:cNvPr id="156" name="Ink 155">
                <a:extLst>
                  <a:ext uri="{FF2B5EF4-FFF2-40B4-BE49-F238E27FC236}">
                    <a16:creationId xmlns:a16="http://schemas.microsoft.com/office/drawing/2014/main" id="{DFC8AED2-8E11-3639-73DE-647B7BE3E40F}"/>
                  </a:ext>
                </a:extLst>
              </p:cNvPr>
              <p:cNvPicPr/>
              <p:nvPr/>
            </p:nvPicPr>
            <p:blipFill>
              <a:blip r:embed="rId224"/>
              <a:stretch>
                <a:fillRect/>
              </a:stretch>
            </p:blipFill>
            <p:spPr>
              <a:xfrm>
                <a:off x="3813596" y="2268165"/>
                <a:ext cx="36000" cy="99360"/>
              </a:xfrm>
              <a:prstGeom prst="rect">
                <a:avLst/>
              </a:prstGeom>
            </p:spPr>
          </p:pic>
        </mc:Fallback>
      </mc:AlternateContent>
      <p:grpSp>
        <p:nvGrpSpPr>
          <p:cNvPr id="163" name="Group 162">
            <a:extLst>
              <a:ext uri="{FF2B5EF4-FFF2-40B4-BE49-F238E27FC236}">
                <a16:creationId xmlns:a16="http://schemas.microsoft.com/office/drawing/2014/main" id="{901DF798-D182-FA59-6407-80E1C93621CA}"/>
              </a:ext>
            </a:extLst>
          </p:cNvPr>
          <p:cNvGrpSpPr/>
          <p:nvPr/>
        </p:nvGrpSpPr>
        <p:grpSpPr>
          <a:xfrm>
            <a:off x="265796" y="2707365"/>
            <a:ext cx="502560" cy="387360"/>
            <a:chOff x="265796" y="2707365"/>
            <a:chExt cx="502560" cy="387360"/>
          </a:xfrm>
        </p:grpSpPr>
        <mc:AlternateContent xmlns:mc="http://schemas.openxmlformats.org/markup-compatibility/2006" xmlns:p14="http://schemas.microsoft.com/office/powerpoint/2010/main">
          <mc:Choice Requires="p14">
            <p:contentPart p14:bwMode="auto" r:id="rId225">
              <p14:nvContentPartPr>
                <p14:cNvPr id="157" name="Ink 156">
                  <a:extLst>
                    <a:ext uri="{FF2B5EF4-FFF2-40B4-BE49-F238E27FC236}">
                      <a16:creationId xmlns:a16="http://schemas.microsoft.com/office/drawing/2014/main" id="{8E1460EA-3279-149E-23BF-9E3DE9337F27}"/>
                    </a:ext>
                  </a:extLst>
                </p14:cNvPr>
                <p14:cNvContentPartPr/>
                <p14:nvPr/>
              </p14:nvContentPartPr>
              <p14:xfrm>
                <a:off x="265796" y="2890605"/>
                <a:ext cx="111240" cy="19440"/>
              </p14:xfrm>
            </p:contentPart>
          </mc:Choice>
          <mc:Fallback xmlns="">
            <p:pic>
              <p:nvPicPr>
                <p:cNvPr id="157" name="Ink 156">
                  <a:extLst>
                    <a:ext uri="{FF2B5EF4-FFF2-40B4-BE49-F238E27FC236}">
                      <a16:creationId xmlns:a16="http://schemas.microsoft.com/office/drawing/2014/main" id="{8E1460EA-3279-149E-23BF-9E3DE9337F27}"/>
                    </a:ext>
                  </a:extLst>
                </p:cNvPr>
                <p:cNvPicPr/>
                <p:nvPr/>
              </p:nvPicPr>
              <p:blipFill>
                <a:blip r:embed="rId226"/>
                <a:stretch>
                  <a:fillRect/>
                </a:stretch>
              </p:blipFill>
              <p:spPr>
                <a:xfrm>
                  <a:off x="257156" y="2881965"/>
                  <a:ext cx="1288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8" name="Ink 157">
                  <a:extLst>
                    <a:ext uri="{FF2B5EF4-FFF2-40B4-BE49-F238E27FC236}">
                      <a16:creationId xmlns:a16="http://schemas.microsoft.com/office/drawing/2014/main" id="{E21C213D-502C-A9E8-0692-4DE21523C790}"/>
                    </a:ext>
                  </a:extLst>
                </p14:cNvPr>
                <p14:cNvContentPartPr/>
                <p14:nvPr/>
              </p14:nvContentPartPr>
              <p14:xfrm>
                <a:off x="467036" y="2747325"/>
                <a:ext cx="135720" cy="276480"/>
              </p14:xfrm>
            </p:contentPart>
          </mc:Choice>
          <mc:Fallback xmlns="">
            <p:pic>
              <p:nvPicPr>
                <p:cNvPr id="158" name="Ink 157">
                  <a:extLst>
                    <a:ext uri="{FF2B5EF4-FFF2-40B4-BE49-F238E27FC236}">
                      <a16:creationId xmlns:a16="http://schemas.microsoft.com/office/drawing/2014/main" id="{E21C213D-502C-A9E8-0692-4DE21523C790}"/>
                    </a:ext>
                  </a:extLst>
                </p:cNvPr>
                <p:cNvPicPr/>
                <p:nvPr/>
              </p:nvPicPr>
              <p:blipFill>
                <a:blip r:embed="rId228"/>
                <a:stretch>
                  <a:fillRect/>
                </a:stretch>
              </p:blipFill>
              <p:spPr>
                <a:xfrm>
                  <a:off x="458036" y="2738325"/>
                  <a:ext cx="15336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0" name="Ink 159">
                  <a:extLst>
                    <a:ext uri="{FF2B5EF4-FFF2-40B4-BE49-F238E27FC236}">
                      <a16:creationId xmlns:a16="http://schemas.microsoft.com/office/drawing/2014/main" id="{926E5681-7C9B-3126-6766-02D01B7E1A8A}"/>
                    </a:ext>
                  </a:extLst>
                </p14:cNvPr>
                <p14:cNvContentPartPr/>
                <p14:nvPr/>
              </p14:nvContentPartPr>
              <p14:xfrm>
                <a:off x="385676" y="2707365"/>
                <a:ext cx="158760" cy="10440"/>
              </p14:xfrm>
            </p:contentPart>
          </mc:Choice>
          <mc:Fallback xmlns="">
            <p:pic>
              <p:nvPicPr>
                <p:cNvPr id="160" name="Ink 159">
                  <a:extLst>
                    <a:ext uri="{FF2B5EF4-FFF2-40B4-BE49-F238E27FC236}">
                      <a16:creationId xmlns:a16="http://schemas.microsoft.com/office/drawing/2014/main" id="{926E5681-7C9B-3126-6766-02D01B7E1A8A}"/>
                    </a:ext>
                  </a:extLst>
                </p:cNvPr>
                <p:cNvPicPr/>
                <p:nvPr/>
              </p:nvPicPr>
              <p:blipFill>
                <a:blip r:embed="rId230"/>
                <a:stretch>
                  <a:fillRect/>
                </a:stretch>
              </p:blipFill>
              <p:spPr>
                <a:xfrm>
                  <a:off x="376676" y="2698365"/>
                  <a:ext cx="1764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2" name="Ink 161">
                  <a:extLst>
                    <a:ext uri="{FF2B5EF4-FFF2-40B4-BE49-F238E27FC236}">
                      <a16:creationId xmlns:a16="http://schemas.microsoft.com/office/drawing/2014/main" id="{74B4D21A-8E04-87C1-A5EE-7FC142B68A7A}"/>
                    </a:ext>
                  </a:extLst>
                </p14:cNvPr>
                <p14:cNvContentPartPr/>
                <p14:nvPr/>
              </p14:nvContentPartPr>
              <p14:xfrm>
                <a:off x="685916" y="2734005"/>
                <a:ext cx="82440" cy="360720"/>
              </p14:xfrm>
            </p:contentPart>
          </mc:Choice>
          <mc:Fallback xmlns="">
            <p:pic>
              <p:nvPicPr>
                <p:cNvPr id="162" name="Ink 161">
                  <a:extLst>
                    <a:ext uri="{FF2B5EF4-FFF2-40B4-BE49-F238E27FC236}">
                      <a16:creationId xmlns:a16="http://schemas.microsoft.com/office/drawing/2014/main" id="{74B4D21A-8E04-87C1-A5EE-7FC142B68A7A}"/>
                    </a:ext>
                  </a:extLst>
                </p:cNvPr>
                <p:cNvPicPr/>
                <p:nvPr/>
              </p:nvPicPr>
              <p:blipFill>
                <a:blip r:embed="rId232"/>
                <a:stretch>
                  <a:fillRect/>
                </a:stretch>
              </p:blipFill>
              <p:spPr>
                <a:xfrm>
                  <a:off x="677276" y="2725365"/>
                  <a:ext cx="100080" cy="37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3">
            <p14:nvContentPartPr>
              <p14:cNvPr id="192" name="Ink 191">
                <a:extLst>
                  <a:ext uri="{FF2B5EF4-FFF2-40B4-BE49-F238E27FC236}">
                    <a16:creationId xmlns:a16="http://schemas.microsoft.com/office/drawing/2014/main" id="{F103B1DD-AC1F-10EE-81AF-33D14A68F763}"/>
                  </a:ext>
                </a:extLst>
              </p14:cNvPr>
              <p14:cNvContentPartPr/>
              <p14:nvPr/>
            </p14:nvContentPartPr>
            <p14:xfrm>
              <a:off x="6186716" y="974325"/>
              <a:ext cx="33840" cy="154080"/>
            </p14:xfrm>
          </p:contentPart>
        </mc:Choice>
        <mc:Fallback xmlns="">
          <p:pic>
            <p:nvPicPr>
              <p:cNvPr id="192" name="Ink 191">
                <a:extLst>
                  <a:ext uri="{FF2B5EF4-FFF2-40B4-BE49-F238E27FC236}">
                    <a16:creationId xmlns:a16="http://schemas.microsoft.com/office/drawing/2014/main" id="{F103B1DD-AC1F-10EE-81AF-33D14A68F763}"/>
                  </a:ext>
                </a:extLst>
              </p:cNvPr>
              <p:cNvPicPr/>
              <p:nvPr/>
            </p:nvPicPr>
            <p:blipFill>
              <a:blip r:embed="rId234"/>
              <a:stretch>
                <a:fillRect/>
              </a:stretch>
            </p:blipFill>
            <p:spPr>
              <a:xfrm>
                <a:off x="6178076" y="965325"/>
                <a:ext cx="51480" cy="171720"/>
              </a:xfrm>
              <a:prstGeom prst="rect">
                <a:avLst/>
              </a:prstGeom>
            </p:spPr>
          </p:pic>
        </mc:Fallback>
      </mc:AlternateContent>
      <p:grpSp>
        <p:nvGrpSpPr>
          <p:cNvPr id="200" name="Group 199">
            <a:extLst>
              <a:ext uri="{FF2B5EF4-FFF2-40B4-BE49-F238E27FC236}">
                <a16:creationId xmlns:a16="http://schemas.microsoft.com/office/drawing/2014/main" id="{2442A26E-2475-684B-E991-6EFF5C22FDC2}"/>
              </a:ext>
            </a:extLst>
          </p:cNvPr>
          <p:cNvGrpSpPr/>
          <p:nvPr/>
        </p:nvGrpSpPr>
        <p:grpSpPr>
          <a:xfrm>
            <a:off x="830276" y="2693325"/>
            <a:ext cx="2614320" cy="708840"/>
            <a:chOff x="830276" y="2693325"/>
            <a:chExt cx="2614320" cy="708840"/>
          </a:xfrm>
        </p:grpSpPr>
        <mc:AlternateContent xmlns:mc="http://schemas.openxmlformats.org/markup-compatibility/2006" xmlns:p14="http://schemas.microsoft.com/office/powerpoint/2010/main">
          <mc:Choice Requires="p14">
            <p:contentPart p14:bwMode="auto" r:id="rId235">
              <p14:nvContentPartPr>
                <p14:cNvPr id="164" name="Ink 163">
                  <a:extLst>
                    <a:ext uri="{FF2B5EF4-FFF2-40B4-BE49-F238E27FC236}">
                      <a16:creationId xmlns:a16="http://schemas.microsoft.com/office/drawing/2014/main" id="{14121B2C-F7CF-D1D2-B0E2-987379BCDEAC}"/>
                    </a:ext>
                  </a:extLst>
                </p14:cNvPr>
                <p14:cNvContentPartPr/>
                <p14:nvPr/>
              </p14:nvContentPartPr>
              <p14:xfrm>
                <a:off x="858356" y="2808885"/>
                <a:ext cx="112680" cy="196920"/>
              </p14:xfrm>
            </p:contentPart>
          </mc:Choice>
          <mc:Fallback xmlns="">
            <p:pic>
              <p:nvPicPr>
                <p:cNvPr id="164" name="Ink 163">
                  <a:extLst>
                    <a:ext uri="{FF2B5EF4-FFF2-40B4-BE49-F238E27FC236}">
                      <a16:creationId xmlns:a16="http://schemas.microsoft.com/office/drawing/2014/main" id="{14121B2C-F7CF-D1D2-B0E2-987379BCDEAC}"/>
                    </a:ext>
                  </a:extLst>
                </p:cNvPr>
                <p:cNvPicPr/>
                <p:nvPr/>
              </p:nvPicPr>
              <p:blipFill>
                <a:blip r:embed="rId236"/>
                <a:stretch>
                  <a:fillRect/>
                </a:stretch>
              </p:blipFill>
              <p:spPr>
                <a:xfrm>
                  <a:off x="849356" y="2799885"/>
                  <a:ext cx="1303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5" name="Ink 164">
                  <a:extLst>
                    <a:ext uri="{FF2B5EF4-FFF2-40B4-BE49-F238E27FC236}">
                      <a16:creationId xmlns:a16="http://schemas.microsoft.com/office/drawing/2014/main" id="{3EC58405-0654-9300-01A0-1B83136455A8}"/>
                    </a:ext>
                  </a:extLst>
                </p14:cNvPr>
                <p14:cNvContentPartPr/>
                <p14:nvPr/>
              </p14:nvContentPartPr>
              <p14:xfrm>
                <a:off x="830276" y="2737965"/>
                <a:ext cx="155880" cy="27720"/>
              </p14:xfrm>
            </p:contentPart>
          </mc:Choice>
          <mc:Fallback xmlns="">
            <p:pic>
              <p:nvPicPr>
                <p:cNvPr id="165" name="Ink 164">
                  <a:extLst>
                    <a:ext uri="{FF2B5EF4-FFF2-40B4-BE49-F238E27FC236}">
                      <a16:creationId xmlns:a16="http://schemas.microsoft.com/office/drawing/2014/main" id="{3EC58405-0654-9300-01A0-1B83136455A8}"/>
                    </a:ext>
                  </a:extLst>
                </p:cNvPr>
                <p:cNvPicPr/>
                <p:nvPr/>
              </p:nvPicPr>
              <p:blipFill>
                <a:blip r:embed="rId238"/>
                <a:stretch>
                  <a:fillRect/>
                </a:stretch>
              </p:blipFill>
              <p:spPr>
                <a:xfrm>
                  <a:off x="821636" y="2728965"/>
                  <a:ext cx="1735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7" name="Ink 166">
                  <a:extLst>
                    <a:ext uri="{FF2B5EF4-FFF2-40B4-BE49-F238E27FC236}">
                      <a16:creationId xmlns:a16="http://schemas.microsoft.com/office/drawing/2014/main" id="{C0CA0DF9-6C77-B118-CD39-435276B53DF0}"/>
                    </a:ext>
                  </a:extLst>
                </p14:cNvPr>
                <p14:cNvContentPartPr/>
                <p14:nvPr/>
              </p14:nvContentPartPr>
              <p14:xfrm>
                <a:off x="1064276" y="2937045"/>
                <a:ext cx="57960" cy="59400"/>
              </p14:xfrm>
            </p:contentPart>
          </mc:Choice>
          <mc:Fallback xmlns="">
            <p:pic>
              <p:nvPicPr>
                <p:cNvPr id="167" name="Ink 166">
                  <a:extLst>
                    <a:ext uri="{FF2B5EF4-FFF2-40B4-BE49-F238E27FC236}">
                      <a16:creationId xmlns:a16="http://schemas.microsoft.com/office/drawing/2014/main" id="{C0CA0DF9-6C77-B118-CD39-435276B53DF0}"/>
                    </a:ext>
                  </a:extLst>
                </p:cNvPr>
                <p:cNvPicPr/>
                <p:nvPr/>
              </p:nvPicPr>
              <p:blipFill>
                <a:blip r:embed="rId240"/>
                <a:stretch>
                  <a:fillRect/>
                </a:stretch>
              </p:blipFill>
              <p:spPr>
                <a:xfrm>
                  <a:off x="1055636" y="2928045"/>
                  <a:ext cx="756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8" name="Ink 167">
                  <a:extLst>
                    <a:ext uri="{FF2B5EF4-FFF2-40B4-BE49-F238E27FC236}">
                      <a16:creationId xmlns:a16="http://schemas.microsoft.com/office/drawing/2014/main" id="{8D35BB7A-1436-3FA3-A0C6-25A58937A9D7}"/>
                    </a:ext>
                  </a:extLst>
                </p14:cNvPr>
                <p14:cNvContentPartPr/>
                <p14:nvPr/>
              </p14:nvContentPartPr>
              <p14:xfrm>
                <a:off x="1201436" y="2836605"/>
                <a:ext cx="127080" cy="177840"/>
              </p14:xfrm>
            </p:contentPart>
          </mc:Choice>
          <mc:Fallback xmlns="">
            <p:pic>
              <p:nvPicPr>
                <p:cNvPr id="168" name="Ink 167">
                  <a:extLst>
                    <a:ext uri="{FF2B5EF4-FFF2-40B4-BE49-F238E27FC236}">
                      <a16:creationId xmlns:a16="http://schemas.microsoft.com/office/drawing/2014/main" id="{8D35BB7A-1436-3FA3-A0C6-25A58937A9D7}"/>
                    </a:ext>
                  </a:extLst>
                </p:cNvPr>
                <p:cNvPicPr/>
                <p:nvPr/>
              </p:nvPicPr>
              <p:blipFill>
                <a:blip r:embed="rId242"/>
                <a:stretch>
                  <a:fillRect/>
                </a:stretch>
              </p:blipFill>
              <p:spPr>
                <a:xfrm>
                  <a:off x="1192796" y="2827605"/>
                  <a:ext cx="1447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9" name="Ink 168">
                  <a:extLst>
                    <a:ext uri="{FF2B5EF4-FFF2-40B4-BE49-F238E27FC236}">
                      <a16:creationId xmlns:a16="http://schemas.microsoft.com/office/drawing/2014/main" id="{B65557F3-4CC5-9D5F-2F02-3AB5B93D76BA}"/>
                    </a:ext>
                  </a:extLst>
                </p14:cNvPr>
                <p14:cNvContentPartPr/>
                <p14:nvPr/>
              </p14:nvContentPartPr>
              <p14:xfrm>
                <a:off x="1208276" y="2902485"/>
                <a:ext cx="103320" cy="14040"/>
              </p14:xfrm>
            </p:contentPart>
          </mc:Choice>
          <mc:Fallback xmlns="">
            <p:pic>
              <p:nvPicPr>
                <p:cNvPr id="169" name="Ink 168">
                  <a:extLst>
                    <a:ext uri="{FF2B5EF4-FFF2-40B4-BE49-F238E27FC236}">
                      <a16:creationId xmlns:a16="http://schemas.microsoft.com/office/drawing/2014/main" id="{B65557F3-4CC5-9D5F-2F02-3AB5B93D76BA}"/>
                    </a:ext>
                  </a:extLst>
                </p:cNvPr>
                <p:cNvPicPr/>
                <p:nvPr/>
              </p:nvPicPr>
              <p:blipFill>
                <a:blip r:embed="rId244"/>
                <a:stretch>
                  <a:fillRect/>
                </a:stretch>
              </p:blipFill>
              <p:spPr>
                <a:xfrm>
                  <a:off x="1199636" y="2893845"/>
                  <a:ext cx="1209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0" name="Ink 169">
                  <a:extLst>
                    <a:ext uri="{FF2B5EF4-FFF2-40B4-BE49-F238E27FC236}">
                      <a16:creationId xmlns:a16="http://schemas.microsoft.com/office/drawing/2014/main" id="{2DFA2397-0F5F-2C99-0529-E62183D9E855}"/>
                    </a:ext>
                  </a:extLst>
                </p14:cNvPr>
                <p14:cNvContentPartPr/>
                <p14:nvPr/>
              </p14:nvContentPartPr>
              <p14:xfrm>
                <a:off x="1185956" y="2820405"/>
                <a:ext cx="157680" cy="34560"/>
              </p14:xfrm>
            </p:contentPart>
          </mc:Choice>
          <mc:Fallback xmlns="">
            <p:pic>
              <p:nvPicPr>
                <p:cNvPr id="170" name="Ink 169">
                  <a:extLst>
                    <a:ext uri="{FF2B5EF4-FFF2-40B4-BE49-F238E27FC236}">
                      <a16:creationId xmlns:a16="http://schemas.microsoft.com/office/drawing/2014/main" id="{2DFA2397-0F5F-2C99-0529-E62183D9E855}"/>
                    </a:ext>
                  </a:extLst>
                </p:cNvPr>
                <p:cNvPicPr/>
                <p:nvPr/>
              </p:nvPicPr>
              <p:blipFill>
                <a:blip r:embed="rId246"/>
                <a:stretch>
                  <a:fillRect/>
                </a:stretch>
              </p:blipFill>
              <p:spPr>
                <a:xfrm>
                  <a:off x="1176956" y="2811765"/>
                  <a:ext cx="175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1" name="Ink 170">
                  <a:extLst>
                    <a:ext uri="{FF2B5EF4-FFF2-40B4-BE49-F238E27FC236}">
                      <a16:creationId xmlns:a16="http://schemas.microsoft.com/office/drawing/2014/main" id="{E40DCDA1-9501-DF16-B9F0-AB98D57F98F0}"/>
                    </a:ext>
                  </a:extLst>
                </p14:cNvPr>
                <p14:cNvContentPartPr/>
                <p14:nvPr/>
              </p14:nvContentPartPr>
              <p14:xfrm>
                <a:off x="1428236" y="2995365"/>
                <a:ext cx="10080" cy="70200"/>
              </p14:xfrm>
            </p:contentPart>
          </mc:Choice>
          <mc:Fallback xmlns="">
            <p:pic>
              <p:nvPicPr>
                <p:cNvPr id="171" name="Ink 170">
                  <a:extLst>
                    <a:ext uri="{FF2B5EF4-FFF2-40B4-BE49-F238E27FC236}">
                      <a16:creationId xmlns:a16="http://schemas.microsoft.com/office/drawing/2014/main" id="{E40DCDA1-9501-DF16-B9F0-AB98D57F98F0}"/>
                    </a:ext>
                  </a:extLst>
                </p:cNvPr>
                <p:cNvPicPr/>
                <p:nvPr/>
              </p:nvPicPr>
              <p:blipFill>
                <a:blip r:embed="rId248"/>
                <a:stretch>
                  <a:fillRect/>
                </a:stretch>
              </p:blipFill>
              <p:spPr>
                <a:xfrm>
                  <a:off x="1419236" y="2986365"/>
                  <a:ext cx="277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2" name="Ink 171">
                  <a:extLst>
                    <a:ext uri="{FF2B5EF4-FFF2-40B4-BE49-F238E27FC236}">
                      <a16:creationId xmlns:a16="http://schemas.microsoft.com/office/drawing/2014/main" id="{0BED6476-C909-4C85-FC95-83143C9AC287}"/>
                    </a:ext>
                  </a:extLst>
                </p14:cNvPr>
                <p14:cNvContentPartPr/>
                <p14:nvPr/>
              </p14:nvContentPartPr>
              <p14:xfrm>
                <a:off x="1433276" y="2740485"/>
                <a:ext cx="173520" cy="357480"/>
              </p14:xfrm>
            </p:contentPart>
          </mc:Choice>
          <mc:Fallback xmlns="">
            <p:pic>
              <p:nvPicPr>
                <p:cNvPr id="172" name="Ink 171">
                  <a:extLst>
                    <a:ext uri="{FF2B5EF4-FFF2-40B4-BE49-F238E27FC236}">
                      <a16:creationId xmlns:a16="http://schemas.microsoft.com/office/drawing/2014/main" id="{0BED6476-C909-4C85-FC95-83143C9AC287}"/>
                    </a:ext>
                  </a:extLst>
                </p:cNvPr>
                <p:cNvPicPr/>
                <p:nvPr/>
              </p:nvPicPr>
              <p:blipFill>
                <a:blip r:embed="rId250"/>
                <a:stretch>
                  <a:fillRect/>
                </a:stretch>
              </p:blipFill>
              <p:spPr>
                <a:xfrm>
                  <a:off x="1424276" y="2731845"/>
                  <a:ext cx="19116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4" name="Ink 173">
                  <a:extLst>
                    <a:ext uri="{FF2B5EF4-FFF2-40B4-BE49-F238E27FC236}">
                      <a16:creationId xmlns:a16="http://schemas.microsoft.com/office/drawing/2014/main" id="{0FF85ED6-445B-7995-CBF4-45A0803375A9}"/>
                    </a:ext>
                  </a:extLst>
                </p14:cNvPr>
                <p14:cNvContentPartPr/>
                <p14:nvPr/>
              </p14:nvContentPartPr>
              <p14:xfrm>
                <a:off x="1707956" y="2943525"/>
                <a:ext cx="126360" cy="15120"/>
              </p14:xfrm>
            </p:contentPart>
          </mc:Choice>
          <mc:Fallback xmlns="">
            <p:pic>
              <p:nvPicPr>
                <p:cNvPr id="174" name="Ink 173">
                  <a:extLst>
                    <a:ext uri="{FF2B5EF4-FFF2-40B4-BE49-F238E27FC236}">
                      <a16:creationId xmlns:a16="http://schemas.microsoft.com/office/drawing/2014/main" id="{0FF85ED6-445B-7995-CBF4-45A0803375A9}"/>
                    </a:ext>
                  </a:extLst>
                </p:cNvPr>
                <p:cNvPicPr/>
                <p:nvPr/>
              </p:nvPicPr>
              <p:blipFill>
                <a:blip r:embed="rId252"/>
                <a:stretch>
                  <a:fillRect/>
                </a:stretch>
              </p:blipFill>
              <p:spPr>
                <a:xfrm>
                  <a:off x="1699316" y="2934885"/>
                  <a:ext cx="1440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5" name="Ink 174">
                  <a:extLst>
                    <a:ext uri="{FF2B5EF4-FFF2-40B4-BE49-F238E27FC236}">
                      <a16:creationId xmlns:a16="http://schemas.microsoft.com/office/drawing/2014/main" id="{513C483B-3AA9-B80C-64F7-AF5314CEC6CA}"/>
                    </a:ext>
                  </a:extLst>
                </p14:cNvPr>
                <p14:cNvContentPartPr/>
                <p14:nvPr/>
              </p14:nvContentPartPr>
              <p14:xfrm>
                <a:off x="1773116" y="2842365"/>
                <a:ext cx="17640" cy="222480"/>
              </p14:xfrm>
            </p:contentPart>
          </mc:Choice>
          <mc:Fallback xmlns="">
            <p:pic>
              <p:nvPicPr>
                <p:cNvPr id="175" name="Ink 174">
                  <a:extLst>
                    <a:ext uri="{FF2B5EF4-FFF2-40B4-BE49-F238E27FC236}">
                      <a16:creationId xmlns:a16="http://schemas.microsoft.com/office/drawing/2014/main" id="{513C483B-3AA9-B80C-64F7-AF5314CEC6CA}"/>
                    </a:ext>
                  </a:extLst>
                </p:cNvPr>
                <p:cNvPicPr/>
                <p:nvPr/>
              </p:nvPicPr>
              <p:blipFill>
                <a:blip r:embed="rId254"/>
                <a:stretch>
                  <a:fillRect/>
                </a:stretch>
              </p:blipFill>
              <p:spPr>
                <a:xfrm>
                  <a:off x="1764476" y="2833365"/>
                  <a:ext cx="352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6" name="Ink 175">
                  <a:extLst>
                    <a:ext uri="{FF2B5EF4-FFF2-40B4-BE49-F238E27FC236}">
                      <a16:creationId xmlns:a16="http://schemas.microsoft.com/office/drawing/2014/main" id="{4463286C-11EE-EE23-F625-92A32B4A2DE1}"/>
                    </a:ext>
                  </a:extLst>
                </p14:cNvPr>
                <p14:cNvContentPartPr/>
                <p14:nvPr/>
              </p14:nvContentPartPr>
              <p14:xfrm>
                <a:off x="1921436" y="2808165"/>
                <a:ext cx="112320" cy="244440"/>
              </p14:xfrm>
            </p:contentPart>
          </mc:Choice>
          <mc:Fallback xmlns="">
            <p:pic>
              <p:nvPicPr>
                <p:cNvPr id="176" name="Ink 175">
                  <a:extLst>
                    <a:ext uri="{FF2B5EF4-FFF2-40B4-BE49-F238E27FC236}">
                      <a16:creationId xmlns:a16="http://schemas.microsoft.com/office/drawing/2014/main" id="{4463286C-11EE-EE23-F625-92A32B4A2DE1}"/>
                    </a:ext>
                  </a:extLst>
                </p:cNvPr>
                <p:cNvPicPr/>
                <p:nvPr/>
              </p:nvPicPr>
              <p:blipFill>
                <a:blip r:embed="rId256"/>
                <a:stretch>
                  <a:fillRect/>
                </a:stretch>
              </p:blipFill>
              <p:spPr>
                <a:xfrm>
                  <a:off x="1912796" y="2799165"/>
                  <a:ext cx="1299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7" name="Ink 176">
                  <a:extLst>
                    <a:ext uri="{FF2B5EF4-FFF2-40B4-BE49-F238E27FC236}">
                      <a16:creationId xmlns:a16="http://schemas.microsoft.com/office/drawing/2014/main" id="{98A18D99-752E-3E11-3ADA-95BAEE964173}"/>
                    </a:ext>
                  </a:extLst>
                </p14:cNvPr>
                <p14:cNvContentPartPr/>
                <p14:nvPr/>
              </p14:nvContentPartPr>
              <p14:xfrm>
                <a:off x="1974356" y="2693325"/>
                <a:ext cx="97200" cy="104040"/>
              </p14:xfrm>
            </p:contentPart>
          </mc:Choice>
          <mc:Fallback xmlns="">
            <p:pic>
              <p:nvPicPr>
                <p:cNvPr id="177" name="Ink 176">
                  <a:extLst>
                    <a:ext uri="{FF2B5EF4-FFF2-40B4-BE49-F238E27FC236}">
                      <a16:creationId xmlns:a16="http://schemas.microsoft.com/office/drawing/2014/main" id="{98A18D99-752E-3E11-3ADA-95BAEE964173}"/>
                    </a:ext>
                  </a:extLst>
                </p:cNvPr>
                <p:cNvPicPr/>
                <p:nvPr/>
              </p:nvPicPr>
              <p:blipFill>
                <a:blip r:embed="rId258"/>
                <a:stretch>
                  <a:fillRect/>
                </a:stretch>
              </p:blipFill>
              <p:spPr>
                <a:xfrm>
                  <a:off x="1965716" y="2684325"/>
                  <a:ext cx="114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9" name="Ink 178">
                  <a:extLst>
                    <a:ext uri="{FF2B5EF4-FFF2-40B4-BE49-F238E27FC236}">
                      <a16:creationId xmlns:a16="http://schemas.microsoft.com/office/drawing/2014/main" id="{5982C8D1-CA47-0920-FE57-4AA461DD4B69}"/>
                    </a:ext>
                  </a:extLst>
                </p14:cNvPr>
                <p14:cNvContentPartPr/>
                <p14:nvPr/>
              </p14:nvContentPartPr>
              <p14:xfrm>
                <a:off x="1153556" y="2745165"/>
                <a:ext cx="153720" cy="30960"/>
              </p14:xfrm>
            </p:contentPart>
          </mc:Choice>
          <mc:Fallback xmlns="">
            <p:pic>
              <p:nvPicPr>
                <p:cNvPr id="179" name="Ink 178">
                  <a:extLst>
                    <a:ext uri="{FF2B5EF4-FFF2-40B4-BE49-F238E27FC236}">
                      <a16:creationId xmlns:a16="http://schemas.microsoft.com/office/drawing/2014/main" id="{5982C8D1-CA47-0920-FE57-4AA461DD4B69}"/>
                    </a:ext>
                  </a:extLst>
                </p:cNvPr>
                <p:cNvPicPr/>
                <p:nvPr/>
              </p:nvPicPr>
              <p:blipFill>
                <a:blip r:embed="rId260"/>
                <a:stretch>
                  <a:fillRect/>
                </a:stretch>
              </p:blipFill>
              <p:spPr>
                <a:xfrm>
                  <a:off x="1144916" y="2736165"/>
                  <a:ext cx="1713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80" name="Ink 179">
                  <a:extLst>
                    <a:ext uri="{FF2B5EF4-FFF2-40B4-BE49-F238E27FC236}">
                      <a16:creationId xmlns:a16="http://schemas.microsoft.com/office/drawing/2014/main" id="{4BF38C61-74E6-8041-16C5-039E1171C8BB}"/>
                    </a:ext>
                  </a:extLst>
                </p14:cNvPr>
                <p14:cNvContentPartPr/>
                <p14:nvPr/>
              </p14:nvContentPartPr>
              <p14:xfrm>
                <a:off x="2160116" y="2838765"/>
                <a:ext cx="102240" cy="256320"/>
              </p14:xfrm>
            </p:contentPart>
          </mc:Choice>
          <mc:Fallback xmlns="">
            <p:pic>
              <p:nvPicPr>
                <p:cNvPr id="180" name="Ink 179">
                  <a:extLst>
                    <a:ext uri="{FF2B5EF4-FFF2-40B4-BE49-F238E27FC236}">
                      <a16:creationId xmlns:a16="http://schemas.microsoft.com/office/drawing/2014/main" id="{4BF38C61-74E6-8041-16C5-039E1171C8BB}"/>
                    </a:ext>
                  </a:extLst>
                </p:cNvPr>
                <p:cNvPicPr/>
                <p:nvPr/>
              </p:nvPicPr>
              <p:blipFill>
                <a:blip r:embed="rId262"/>
                <a:stretch>
                  <a:fillRect/>
                </a:stretch>
              </p:blipFill>
              <p:spPr>
                <a:xfrm>
                  <a:off x="2151476" y="2829765"/>
                  <a:ext cx="11988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1" name="Ink 180">
                  <a:extLst>
                    <a:ext uri="{FF2B5EF4-FFF2-40B4-BE49-F238E27FC236}">
                      <a16:creationId xmlns:a16="http://schemas.microsoft.com/office/drawing/2014/main" id="{42DC4E18-344B-A028-C6C0-9F0A9F866CD5}"/>
                    </a:ext>
                  </a:extLst>
                </p14:cNvPr>
                <p14:cNvContentPartPr/>
                <p14:nvPr/>
              </p14:nvContentPartPr>
              <p14:xfrm>
                <a:off x="2168756" y="3010485"/>
                <a:ext cx="93240" cy="25200"/>
              </p14:xfrm>
            </p:contentPart>
          </mc:Choice>
          <mc:Fallback xmlns="">
            <p:pic>
              <p:nvPicPr>
                <p:cNvPr id="181" name="Ink 180">
                  <a:extLst>
                    <a:ext uri="{FF2B5EF4-FFF2-40B4-BE49-F238E27FC236}">
                      <a16:creationId xmlns:a16="http://schemas.microsoft.com/office/drawing/2014/main" id="{42DC4E18-344B-A028-C6C0-9F0A9F866CD5}"/>
                    </a:ext>
                  </a:extLst>
                </p:cNvPr>
                <p:cNvPicPr/>
                <p:nvPr/>
              </p:nvPicPr>
              <p:blipFill>
                <a:blip r:embed="rId264"/>
                <a:stretch>
                  <a:fillRect/>
                </a:stretch>
              </p:blipFill>
              <p:spPr>
                <a:xfrm>
                  <a:off x="2160116" y="3001485"/>
                  <a:ext cx="1108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2" name="Ink 181">
                  <a:extLst>
                    <a:ext uri="{FF2B5EF4-FFF2-40B4-BE49-F238E27FC236}">
                      <a16:creationId xmlns:a16="http://schemas.microsoft.com/office/drawing/2014/main" id="{EA22D363-9113-45D8-85E4-3896F32FC6C0}"/>
                    </a:ext>
                  </a:extLst>
                </p14:cNvPr>
                <p14:cNvContentPartPr/>
                <p14:nvPr/>
              </p14:nvContentPartPr>
              <p14:xfrm>
                <a:off x="2158676" y="2866845"/>
                <a:ext cx="135720" cy="32040"/>
              </p14:xfrm>
            </p:contentPart>
          </mc:Choice>
          <mc:Fallback xmlns="">
            <p:pic>
              <p:nvPicPr>
                <p:cNvPr id="182" name="Ink 181">
                  <a:extLst>
                    <a:ext uri="{FF2B5EF4-FFF2-40B4-BE49-F238E27FC236}">
                      <a16:creationId xmlns:a16="http://schemas.microsoft.com/office/drawing/2014/main" id="{EA22D363-9113-45D8-85E4-3896F32FC6C0}"/>
                    </a:ext>
                  </a:extLst>
                </p:cNvPr>
                <p:cNvPicPr/>
                <p:nvPr/>
              </p:nvPicPr>
              <p:blipFill>
                <a:blip r:embed="rId266"/>
                <a:stretch>
                  <a:fillRect/>
                </a:stretch>
              </p:blipFill>
              <p:spPr>
                <a:xfrm>
                  <a:off x="2150036" y="2858205"/>
                  <a:ext cx="1533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3" name="Ink 182">
                  <a:extLst>
                    <a:ext uri="{FF2B5EF4-FFF2-40B4-BE49-F238E27FC236}">
                      <a16:creationId xmlns:a16="http://schemas.microsoft.com/office/drawing/2014/main" id="{88042934-E5F9-F748-E635-07953D6CC7BA}"/>
                    </a:ext>
                  </a:extLst>
                </p14:cNvPr>
                <p14:cNvContentPartPr/>
                <p14:nvPr/>
              </p14:nvContentPartPr>
              <p14:xfrm>
                <a:off x="2400236" y="3099045"/>
                <a:ext cx="10440" cy="69840"/>
              </p14:xfrm>
            </p:contentPart>
          </mc:Choice>
          <mc:Fallback xmlns="">
            <p:pic>
              <p:nvPicPr>
                <p:cNvPr id="183" name="Ink 182">
                  <a:extLst>
                    <a:ext uri="{FF2B5EF4-FFF2-40B4-BE49-F238E27FC236}">
                      <a16:creationId xmlns:a16="http://schemas.microsoft.com/office/drawing/2014/main" id="{88042934-E5F9-F748-E635-07953D6CC7BA}"/>
                    </a:ext>
                  </a:extLst>
                </p:cNvPr>
                <p:cNvPicPr/>
                <p:nvPr/>
              </p:nvPicPr>
              <p:blipFill>
                <a:blip r:embed="rId268"/>
                <a:stretch>
                  <a:fillRect/>
                </a:stretch>
              </p:blipFill>
              <p:spPr>
                <a:xfrm>
                  <a:off x="2391596" y="3090405"/>
                  <a:ext cx="280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4" name="Ink 183">
                  <a:extLst>
                    <a:ext uri="{FF2B5EF4-FFF2-40B4-BE49-F238E27FC236}">
                      <a16:creationId xmlns:a16="http://schemas.microsoft.com/office/drawing/2014/main" id="{6A03BEFB-F22E-C7A8-834C-E2773BA5FD64}"/>
                    </a:ext>
                  </a:extLst>
                </p14:cNvPr>
                <p14:cNvContentPartPr/>
                <p14:nvPr/>
              </p14:nvContentPartPr>
              <p14:xfrm>
                <a:off x="2155796" y="2767485"/>
                <a:ext cx="155160" cy="9000"/>
              </p14:xfrm>
            </p:contentPart>
          </mc:Choice>
          <mc:Fallback xmlns="">
            <p:pic>
              <p:nvPicPr>
                <p:cNvPr id="184" name="Ink 183">
                  <a:extLst>
                    <a:ext uri="{FF2B5EF4-FFF2-40B4-BE49-F238E27FC236}">
                      <a16:creationId xmlns:a16="http://schemas.microsoft.com/office/drawing/2014/main" id="{6A03BEFB-F22E-C7A8-834C-E2773BA5FD64}"/>
                    </a:ext>
                  </a:extLst>
                </p:cNvPr>
                <p:cNvPicPr/>
                <p:nvPr/>
              </p:nvPicPr>
              <p:blipFill>
                <a:blip r:embed="rId270"/>
                <a:stretch>
                  <a:fillRect/>
                </a:stretch>
              </p:blipFill>
              <p:spPr>
                <a:xfrm>
                  <a:off x="2147156" y="2758845"/>
                  <a:ext cx="1728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6" name="Ink 185">
                  <a:extLst>
                    <a:ext uri="{FF2B5EF4-FFF2-40B4-BE49-F238E27FC236}">
                      <a16:creationId xmlns:a16="http://schemas.microsoft.com/office/drawing/2014/main" id="{96A11B45-5E2A-EC09-0576-7C33DB71368B}"/>
                    </a:ext>
                  </a:extLst>
                </p14:cNvPr>
                <p14:cNvContentPartPr/>
                <p14:nvPr/>
              </p14:nvContentPartPr>
              <p14:xfrm>
                <a:off x="2578796" y="2941725"/>
                <a:ext cx="176760" cy="14760"/>
              </p14:xfrm>
            </p:contentPart>
          </mc:Choice>
          <mc:Fallback xmlns="">
            <p:pic>
              <p:nvPicPr>
                <p:cNvPr id="186" name="Ink 185">
                  <a:extLst>
                    <a:ext uri="{FF2B5EF4-FFF2-40B4-BE49-F238E27FC236}">
                      <a16:creationId xmlns:a16="http://schemas.microsoft.com/office/drawing/2014/main" id="{96A11B45-5E2A-EC09-0576-7C33DB71368B}"/>
                    </a:ext>
                  </a:extLst>
                </p:cNvPr>
                <p:cNvPicPr/>
                <p:nvPr/>
              </p:nvPicPr>
              <p:blipFill>
                <a:blip r:embed="rId272"/>
                <a:stretch>
                  <a:fillRect/>
                </a:stretch>
              </p:blipFill>
              <p:spPr>
                <a:xfrm>
                  <a:off x="2569796" y="2932725"/>
                  <a:ext cx="1944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7" name="Ink 186">
                  <a:extLst>
                    <a:ext uri="{FF2B5EF4-FFF2-40B4-BE49-F238E27FC236}">
                      <a16:creationId xmlns:a16="http://schemas.microsoft.com/office/drawing/2014/main" id="{BEDE40FA-37D4-177D-4A90-82F030170BD4}"/>
                    </a:ext>
                  </a:extLst>
                </p14:cNvPr>
                <p14:cNvContentPartPr/>
                <p14:nvPr/>
              </p14:nvContentPartPr>
              <p14:xfrm>
                <a:off x="2585276" y="3040005"/>
                <a:ext cx="180000" cy="15120"/>
              </p14:xfrm>
            </p:contentPart>
          </mc:Choice>
          <mc:Fallback xmlns="">
            <p:pic>
              <p:nvPicPr>
                <p:cNvPr id="187" name="Ink 186">
                  <a:extLst>
                    <a:ext uri="{FF2B5EF4-FFF2-40B4-BE49-F238E27FC236}">
                      <a16:creationId xmlns:a16="http://schemas.microsoft.com/office/drawing/2014/main" id="{BEDE40FA-37D4-177D-4A90-82F030170BD4}"/>
                    </a:ext>
                  </a:extLst>
                </p:cNvPr>
                <p:cNvPicPr/>
                <p:nvPr/>
              </p:nvPicPr>
              <p:blipFill>
                <a:blip r:embed="rId274"/>
                <a:stretch>
                  <a:fillRect/>
                </a:stretch>
              </p:blipFill>
              <p:spPr>
                <a:xfrm>
                  <a:off x="2576636" y="3031005"/>
                  <a:ext cx="1976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9" name="Ink 188">
                  <a:extLst>
                    <a:ext uri="{FF2B5EF4-FFF2-40B4-BE49-F238E27FC236}">
                      <a16:creationId xmlns:a16="http://schemas.microsoft.com/office/drawing/2014/main" id="{DB12BB69-BA1C-90C9-2565-43CF8EA82696}"/>
                    </a:ext>
                  </a:extLst>
                </p14:cNvPr>
                <p14:cNvContentPartPr/>
                <p14:nvPr/>
              </p14:nvContentPartPr>
              <p14:xfrm>
                <a:off x="2942396" y="2898885"/>
                <a:ext cx="59760" cy="138960"/>
              </p14:xfrm>
            </p:contentPart>
          </mc:Choice>
          <mc:Fallback xmlns="">
            <p:pic>
              <p:nvPicPr>
                <p:cNvPr id="189" name="Ink 188">
                  <a:extLst>
                    <a:ext uri="{FF2B5EF4-FFF2-40B4-BE49-F238E27FC236}">
                      <a16:creationId xmlns:a16="http://schemas.microsoft.com/office/drawing/2014/main" id="{DB12BB69-BA1C-90C9-2565-43CF8EA82696}"/>
                    </a:ext>
                  </a:extLst>
                </p:cNvPr>
                <p:cNvPicPr/>
                <p:nvPr/>
              </p:nvPicPr>
              <p:blipFill>
                <a:blip r:embed="rId276"/>
                <a:stretch>
                  <a:fillRect/>
                </a:stretch>
              </p:blipFill>
              <p:spPr>
                <a:xfrm>
                  <a:off x="2933756" y="2889885"/>
                  <a:ext cx="774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90" name="Ink 189">
                  <a:extLst>
                    <a:ext uri="{FF2B5EF4-FFF2-40B4-BE49-F238E27FC236}">
                      <a16:creationId xmlns:a16="http://schemas.microsoft.com/office/drawing/2014/main" id="{A1AD87DD-1090-1649-032A-4892CA9EC7C8}"/>
                    </a:ext>
                  </a:extLst>
                </p14:cNvPr>
                <p14:cNvContentPartPr/>
                <p14:nvPr/>
              </p14:nvContentPartPr>
              <p14:xfrm>
                <a:off x="3094676" y="2890245"/>
                <a:ext cx="143280" cy="117720"/>
              </p14:xfrm>
            </p:contentPart>
          </mc:Choice>
          <mc:Fallback xmlns="">
            <p:pic>
              <p:nvPicPr>
                <p:cNvPr id="190" name="Ink 189">
                  <a:extLst>
                    <a:ext uri="{FF2B5EF4-FFF2-40B4-BE49-F238E27FC236}">
                      <a16:creationId xmlns:a16="http://schemas.microsoft.com/office/drawing/2014/main" id="{A1AD87DD-1090-1649-032A-4892CA9EC7C8}"/>
                    </a:ext>
                  </a:extLst>
                </p:cNvPr>
                <p:cNvPicPr/>
                <p:nvPr/>
              </p:nvPicPr>
              <p:blipFill>
                <a:blip r:embed="rId278"/>
                <a:stretch>
                  <a:fillRect/>
                </a:stretch>
              </p:blipFill>
              <p:spPr>
                <a:xfrm>
                  <a:off x="3085676" y="2881245"/>
                  <a:ext cx="1609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93" name="Ink 192">
                  <a:extLst>
                    <a:ext uri="{FF2B5EF4-FFF2-40B4-BE49-F238E27FC236}">
                      <a16:creationId xmlns:a16="http://schemas.microsoft.com/office/drawing/2014/main" id="{88469150-29A0-6664-EF69-EFDEE980A269}"/>
                    </a:ext>
                  </a:extLst>
                </p14:cNvPr>
                <p14:cNvContentPartPr/>
                <p14:nvPr/>
              </p14:nvContentPartPr>
              <p14:xfrm>
                <a:off x="2879036" y="3071685"/>
                <a:ext cx="459000" cy="57600"/>
              </p14:xfrm>
            </p:contentPart>
          </mc:Choice>
          <mc:Fallback xmlns="">
            <p:pic>
              <p:nvPicPr>
                <p:cNvPr id="193" name="Ink 192">
                  <a:extLst>
                    <a:ext uri="{FF2B5EF4-FFF2-40B4-BE49-F238E27FC236}">
                      <a16:creationId xmlns:a16="http://schemas.microsoft.com/office/drawing/2014/main" id="{88469150-29A0-6664-EF69-EFDEE980A269}"/>
                    </a:ext>
                  </a:extLst>
                </p:cNvPr>
                <p:cNvPicPr/>
                <p:nvPr/>
              </p:nvPicPr>
              <p:blipFill>
                <a:blip r:embed="rId280"/>
                <a:stretch>
                  <a:fillRect/>
                </a:stretch>
              </p:blipFill>
              <p:spPr>
                <a:xfrm>
                  <a:off x="2870396" y="3063045"/>
                  <a:ext cx="4766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95" name="Ink 194">
                  <a:extLst>
                    <a:ext uri="{FF2B5EF4-FFF2-40B4-BE49-F238E27FC236}">
                      <a16:creationId xmlns:a16="http://schemas.microsoft.com/office/drawing/2014/main" id="{F43D2E35-6DCB-B8A9-754C-AC6D0623FA8D}"/>
                    </a:ext>
                  </a:extLst>
                </p14:cNvPr>
                <p14:cNvContentPartPr/>
                <p14:nvPr/>
              </p14:nvContentPartPr>
              <p14:xfrm>
                <a:off x="2910356" y="3278325"/>
                <a:ext cx="124560" cy="120600"/>
              </p14:xfrm>
            </p:contentPart>
          </mc:Choice>
          <mc:Fallback xmlns="">
            <p:pic>
              <p:nvPicPr>
                <p:cNvPr id="195" name="Ink 194">
                  <a:extLst>
                    <a:ext uri="{FF2B5EF4-FFF2-40B4-BE49-F238E27FC236}">
                      <a16:creationId xmlns:a16="http://schemas.microsoft.com/office/drawing/2014/main" id="{F43D2E35-6DCB-B8A9-754C-AC6D0623FA8D}"/>
                    </a:ext>
                  </a:extLst>
                </p:cNvPr>
                <p:cNvPicPr/>
                <p:nvPr/>
              </p:nvPicPr>
              <p:blipFill>
                <a:blip r:embed="rId282"/>
                <a:stretch>
                  <a:fillRect/>
                </a:stretch>
              </p:blipFill>
              <p:spPr>
                <a:xfrm>
                  <a:off x="2901716" y="3269325"/>
                  <a:ext cx="1422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96" name="Ink 195">
                  <a:extLst>
                    <a:ext uri="{FF2B5EF4-FFF2-40B4-BE49-F238E27FC236}">
                      <a16:creationId xmlns:a16="http://schemas.microsoft.com/office/drawing/2014/main" id="{902A9279-BC41-7B7B-7E69-1252ED3E0735}"/>
                    </a:ext>
                  </a:extLst>
                </p14:cNvPr>
                <p14:cNvContentPartPr/>
                <p14:nvPr/>
              </p14:nvContentPartPr>
              <p14:xfrm>
                <a:off x="3019796" y="3194085"/>
                <a:ext cx="109080" cy="75240"/>
              </p14:xfrm>
            </p:contentPart>
          </mc:Choice>
          <mc:Fallback xmlns="">
            <p:pic>
              <p:nvPicPr>
                <p:cNvPr id="196" name="Ink 195">
                  <a:extLst>
                    <a:ext uri="{FF2B5EF4-FFF2-40B4-BE49-F238E27FC236}">
                      <a16:creationId xmlns:a16="http://schemas.microsoft.com/office/drawing/2014/main" id="{902A9279-BC41-7B7B-7E69-1252ED3E0735}"/>
                    </a:ext>
                  </a:extLst>
                </p:cNvPr>
                <p:cNvPicPr/>
                <p:nvPr/>
              </p:nvPicPr>
              <p:blipFill>
                <a:blip r:embed="rId284"/>
                <a:stretch>
                  <a:fillRect/>
                </a:stretch>
              </p:blipFill>
              <p:spPr>
                <a:xfrm>
                  <a:off x="3011156" y="3185085"/>
                  <a:ext cx="126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97" name="Ink 196">
                  <a:extLst>
                    <a:ext uri="{FF2B5EF4-FFF2-40B4-BE49-F238E27FC236}">
                      <a16:creationId xmlns:a16="http://schemas.microsoft.com/office/drawing/2014/main" id="{66B4F1BB-59FD-4254-7E89-AA2BB384FB04}"/>
                    </a:ext>
                  </a:extLst>
                </p14:cNvPr>
                <p14:cNvContentPartPr/>
                <p14:nvPr/>
              </p14:nvContentPartPr>
              <p14:xfrm>
                <a:off x="3144356" y="3194445"/>
                <a:ext cx="150480" cy="175320"/>
              </p14:xfrm>
            </p:contentPart>
          </mc:Choice>
          <mc:Fallback xmlns="">
            <p:pic>
              <p:nvPicPr>
                <p:cNvPr id="197" name="Ink 196">
                  <a:extLst>
                    <a:ext uri="{FF2B5EF4-FFF2-40B4-BE49-F238E27FC236}">
                      <a16:creationId xmlns:a16="http://schemas.microsoft.com/office/drawing/2014/main" id="{66B4F1BB-59FD-4254-7E89-AA2BB384FB04}"/>
                    </a:ext>
                  </a:extLst>
                </p:cNvPr>
                <p:cNvPicPr/>
                <p:nvPr/>
              </p:nvPicPr>
              <p:blipFill>
                <a:blip r:embed="rId286"/>
                <a:stretch>
                  <a:fillRect/>
                </a:stretch>
              </p:blipFill>
              <p:spPr>
                <a:xfrm>
                  <a:off x="3135356" y="3185445"/>
                  <a:ext cx="1681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8" name="Ink 197">
                  <a:extLst>
                    <a:ext uri="{FF2B5EF4-FFF2-40B4-BE49-F238E27FC236}">
                      <a16:creationId xmlns:a16="http://schemas.microsoft.com/office/drawing/2014/main" id="{80DCCAE5-93BA-7D8A-4287-8F06022583FD}"/>
                    </a:ext>
                  </a:extLst>
                </p14:cNvPr>
                <p14:cNvContentPartPr/>
                <p14:nvPr/>
              </p14:nvContentPartPr>
              <p14:xfrm>
                <a:off x="3149036" y="3303885"/>
                <a:ext cx="144360" cy="25560"/>
              </p14:xfrm>
            </p:contentPart>
          </mc:Choice>
          <mc:Fallback xmlns="">
            <p:pic>
              <p:nvPicPr>
                <p:cNvPr id="198" name="Ink 197">
                  <a:extLst>
                    <a:ext uri="{FF2B5EF4-FFF2-40B4-BE49-F238E27FC236}">
                      <a16:creationId xmlns:a16="http://schemas.microsoft.com/office/drawing/2014/main" id="{80DCCAE5-93BA-7D8A-4287-8F06022583FD}"/>
                    </a:ext>
                  </a:extLst>
                </p:cNvPr>
                <p:cNvPicPr/>
                <p:nvPr/>
              </p:nvPicPr>
              <p:blipFill>
                <a:blip r:embed="rId288"/>
                <a:stretch>
                  <a:fillRect/>
                </a:stretch>
              </p:blipFill>
              <p:spPr>
                <a:xfrm>
                  <a:off x="3140036" y="3294885"/>
                  <a:ext cx="1620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9" name="Ink 198">
                  <a:extLst>
                    <a:ext uri="{FF2B5EF4-FFF2-40B4-BE49-F238E27FC236}">
                      <a16:creationId xmlns:a16="http://schemas.microsoft.com/office/drawing/2014/main" id="{1A5C0602-C222-43CF-387E-33D8792367A5}"/>
                    </a:ext>
                  </a:extLst>
                </p14:cNvPr>
                <p14:cNvContentPartPr/>
                <p14:nvPr/>
              </p14:nvContentPartPr>
              <p14:xfrm>
                <a:off x="3389156" y="3328365"/>
                <a:ext cx="55440" cy="73800"/>
              </p14:xfrm>
            </p:contentPart>
          </mc:Choice>
          <mc:Fallback xmlns="">
            <p:pic>
              <p:nvPicPr>
                <p:cNvPr id="199" name="Ink 198">
                  <a:extLst>
                    <a:ext uri="{FF2B5EF4-FFF2-40B4-BE49-F238E27FC236}">
                      <a16:creationId xmlns:a16="http://schemas.microsoft.com/office/drawing/2014/main" id="{1A5C0602-C222-43CF-387E-33D8792367A5}"/>
                    </a:ext>
                  </a:extLst>
                </p:cNvPr>
                <p:cNvPicPr/>
                <p:nvPr/>
              </p:nvPicPr>
              <p:blipFill>
                <a:blip r:embed="rId290"/>
                <a:stretch>
                  <a:fillRect/>
                </a:stretch>
              </p:blipFill>
              <p:spPr>
                <a:xfrm>
                  <a:off x="3380156" y="3319725"/>
                  <a:ext cx="73080" cy="91440"/>
                </a:xfrm>
                <a:prstGeom prst="rect">
                  <a:avLst/>
                </a:prstGeom>
              </p:spPr>
            </p:pic>
          </mc:Fallback>
        </mc:AlternateContent>
      </p:grpSp>
      <p:grpSp>
        <p:nvGrpSpPr>
          <p:cNvPr id="204" name="Group 203">
            <a:extLst>
              <a:ext uri="{FF2B5EF4-FFF2-40B4-BE49-F238E27FC236}">
                <a16:creationId xmlns:a16="http://schemas.microsoft.com/office/drawing/2014/main" id="{785D800E-6F5F-0097-B29A-D8A4974E574A}"/>
              </a:ext>
            </a:extLst>
          </p:cNvPr>
          <p:cNvGrpSpPr/>
          <p:nvPr/>
        </p:nvGrpSpPr>
        <p:grpSpPr>
          <a:xfrm>
            <a:off x="3686156" y="2893125"/>
            <a:ext cx="251640" cy="252720"/>
            <a:chOff x="3686156" y="2893125"/>
            <a:chExt cx="251640" cy="252720"/>
          </a:xfrm>
        </p:grpSpPr>
        <mc:AlternateContent xmlns:mc="http://schemas.openxmlformats.org/markup-compatibility/2006" xmlns:p14="http://schemas.microsoft.com/office/powerpoint/2010/main">
          <mc:Choice Requires="p14">
            <p:contentPart p14:bwMode="auto" r:id="rId291">
              <p14:nvContentPartPr>
                <p14:cNvPr id="201" name="Ink 200">
                  <a:extLst>
                    <a:ext uri="{FF2B5EF4-FFF2-40B4-BE49-F238E27FC236}">
                      <a16:creationId xmlns:a16="http://schemas.microsoft.com/office/drawing/2014/main" id="{D200CEA3-2EAC-0C3A-0D0A-623A0A8EFBC7}"/>
                    </a:ext>
                  </a:extLst>
                </p14:cNvPr>
                <p14:cNvContentPartPr/>
                <p14:nvPr/>
              </p14:nvContentPartPr>
              <p14:xfrm>
                <a:off x="3686156" y="2893125"/>
                <a:ext cx="118800" cy="221760"/>
              </p14:xfrm>
            </p:contentPart>
          </mc:Choice>
          <mc:Fallback xmlns="">
            <p:pic>
              <p:nvPicPr>
                <p:cNvPr id="201" name="Ink 200">
                  <a:extLst>
                    <a:ext uri="{FF2B5EF4-FFF2-40B4-BE49-F238E27FC236}">
                      <a16:creationId xmlns:a16="http://schemas.microsoft.com/office/drawing/2014/main" id="{D200CEA3-2EAC-0C3A-0D0A-623A0A8EFBC7}"/>
                    </a:ext>
                  </a:extLst>
                </p:cNvPr>
                <p:cNvPicPr/>
                <p:nvPr/>
              </p:nvPicPr>
              <p:blipFill>
                <a:blip r:embed="rId292"/>
                <a:stretch>
                  <a:fillRect/>
                </a:stretch>
              </p:blipFill>
              <p:spPr>
                <a:xfrm>
                  <a:off x="3677156" y="2884125"/>
                  <a:ext cx="1364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02" name="Ink 201">
                  <a:extLst>
                    <a:ext uri="{FF2B5EF4-FFF2-40B4-BE49-F238E27FC236}">
                      <a16:creationId xmlns:a16="http://schemas.microsoft.com/office/drawing/2014/main" id="{3ABC103E-0557-CBA4-53F3-8DC1AFC71EBE}"/>
                    </a:ext>
                  </a:extLst>
                </p14:cNvPr>
                <p14:cNvContentPartPr/>
                <p14:nvPr/>
              </p14:nvContentPartPr>
              <p14:xfrm>
                <a:off x="3921596" y="3055485"/>
                <a:ext cx="16200" cy="90360"/>
              </p14:xfrm>
            </p:contentPart>
          </mc:Choice>
          <mc:Fallback xmlns="">
            <p:pic>
              <p:nvPicPr>
                <p:cNvPr id="202" name="Ink 201">
                  <a:extLst>
                    <a:ext uri="{FF2B5EF4-FFF2-40B4-BE49-F238E27FC236}">
                      <a16:creationId xmlns:a16="http://schemas.microsoft.com/office/drawing/2014/main" id="{3ABC103E-0557-CBA4-53F3-8DC1AFC71EBE}"/>
                    </a:ext>
                  </a:extLst>
                </p:cNvPr>
                <p:cNvPicPr/>
                <p:nvPr/>
              </p:nvPicPr>
              <p:blipFill>
                <a:blip r:embed="rId294"/>
                <a:stretch>
                  <a:fillRect/>
                </a:stretch>
              </p:blipFill>
              <p:spPr>
                <a:xfrm>
                  <a:off x="3912956" y="3046845"/>
                  <a:ext cx="33840" cy="10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5">
            <p14:nvContentPartPr>
              <p14:cNvPr id="203" name="Ink 202">
                <a:extLst>
                  <a:ext uri="{FF2B5EF4-FFF2-40B4-BE49-F238E27FC236}">
                    <a16:creationId xmlns:a16="http://schemas.microsoft.com/office/drawing/2014/main" id="{5DCB733F-8B35-29AF-253B-6F62483CC8DB}"/>
                  </a:ext>
                </a:extLst>
              </p14:cNvPr>
              <p14:cNvContentPartPr/>
              <p14:nvPr/>
            </p14:nvContentPartPr>
            <p14:xfrm>
              <a:off x="3677156" y="2784405"/>
              <a:ext cx="170640" cy="21960"/>
            </p14:xfrm>
          </p:contentPart>
        </mc:Choice>
        <mc:Fallback xmlns="">
          <p:pic>
            <p:nvPicPr>
              <p:cNvPr id="203" name="Ink 202">
                <a:extLst>
                  <a:ext uri="{FF2B5EF4-FFF2-40B4-BE49-F238E27FC236}">
                    <a16:creationId xmlns:a16="http://schemas.microsoft.com/office/drawing/2014/main" id="{5DCB733F-8B35-29AF-253B-6F62483CC8DB}"/>
                  </a:ext>
                </a:extLst>
              </p:cNvPr>
              <p:cNvPicPr/>
              <p:nvPr/>
            </p:nvPicPr>
            <p:blipFill>
              <a:blip r:embed="rId296"/>
              <a:stretch>
                <a:fillRect/>
              </a:stretch>
            </p:blipFill>
            <p:spPr>
              <a:xfrm>
                <a:off x="3668516" y="2775405"/>
                <a:ext cx="1882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05" name="Ink 204">
                <a:extLst>
                  <a:ext uri="{FF2B5EF4-FFF2-40B4-BE49-F238E27FC236}">
                    <a16:creationId xmlns:a16="http://schemas.microsoft.com/office/drawing/2014/main" id="{C0BD95B4-706A-0E18-C1A2-084B80D58939}"/>
                  </a:ext>
                </a:extLst>
              </p14:cNvPr>
              <p14:cNvContentPartPr/>
              <p14:nvPr/>
            </p14:nvContentPartPr>
            <p14:xfrm>
              <a:off x="2935916" y="2773605"/>
              <a:ext cx="33840" cy="34920"/>
            </p14:xfrm>
          </p:contentPart>
        </mc:Choice>
        <mc:Fallback xmlns="">
          <p:pic>
            <p:nvPicPr>
              <p:cNvPr id="205" name="Ink 204">
                <a:extLst>
                  <a:ext uri="{FF2B5EF4-FFF2-40B4-BE49-F238E27FC236}">
                    <a16:creationId xmlns:a16="http://schemas.microsoft.com/office/drawing/2014/main" id="{C0BD95B4-706A-0E18-C1A2-084B80D58939}"/>
                  </a:ext>
                </a:extLst>
              </p:cNvPr>
              <p:cNvPicPr/>
              <p:nvPr/>
            </p:nvPicPr>
            <p:blipFill>
              <a:blip r:embed="rId298"/>
              <a:stretch>
                <a:fillRect/>
              </a:stretch>
            </p:blipFill>
            <p:spPr>
              <a:xfrm>
                <a:off x="2927276" y="2764605"/>
                <a:ext cx="514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06" name="Ink 205">
                <a:extLst>
                  <a:ext uri="{FF2B5EF4-FFF2-40B4-BE49-F238E27FC236}">
                    <a16:creationId xmlns:a16="http://schemas.microsoft.com/office/drawing/2014/main" id="{A467F43B-AD20-AC21-ABA2-CE3F17F4B5BF}"/>
                  </a:ext>
                </a:extLst>
              </p14:cNvPr>
              <p14:cNvContentPartPr/>
              <p14:nvPr/>
            </p14:nvContentPartPr>
            <p14:xfrm>
              <a:off x="4393196" y="2884845"/>
              <a:ext cx="213840" cy="38160"/>
            </p14:xfrm>
          </p:contentPart>
        </mc:Choice>
        <mc:Fallback xmlns="">
          <p:pic>
            <p:nvPicPr>
              <p:cNvPr id="206" name="Ink 205">
                <a:extLst>
                  <a:ext uri="{FF2B5EF4-FFF2-40B4-BE49-F238E27FC236}">
                    <a16:creationId xmlns:a16="http://schemas.microsoft.com/office/drawing/2014/main" id="{A467F43B-AD20-AC21-ABA2-CE3F17F4B5BF}"/>
                  </a:ext>
                </a:extLst>
              </p:cNvPr>
              <p:cNvPicPr/>
              <p:nvPr/>
            </p:nvPicPr>
            <p:blipFill>
              <a:blip r:embed="rId300"/>
              <a:stretch>
                <a:fillRect/>
              </a:stretch>
            </p:blipFill>
            <p:spPr>
              <a:xfrm>
                <a:off x="4384556" y="2875845"/>
                <a:ext cx="2314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07" name="Ink 206">
                <a:extLst>
                  <a:ext uri="{FF2B5EF4-FFF2-40B4-BE49-F238E27FC236}">
                    <a16:creationId xmlns:a16="http://schemas.microsoft.com/office/drawing/2014/main" id="{8B29F997-5BAE-B511-FFC1-D45DDF802069}"/>
                  </a:ext>
                </a:extLst>
              </p14:cNvPr>
              <p14:cNvContentPartPr/>
              <p14:nvPr/>
            </p14:nvContentPartPr>
            <p14:xfrm>
              <a:off x="4513076" y="2803845"/>
              <a:ext cx="20160" cy="199800"/>
            </p14:xfrm>
          </p:contentPart>
        </mc:Choice>
        <mc:Fallback xmlns="">
          <p:pic>
            <p:nvPicPr>
              <p:cNvPr id="207" name="Ink 206">
                <a:extLst>
                  <a:ext uri="{FF2B5EF4-FFF2-40B4-BE49-F238E27FC236}">
                    <a16:creationId xmlns:a16="http://schemas.microsoft.com/office/drawing/2014/main" id="{8B29F997-5BAE-B511-FFC1-D45DDF802069}"/>
                  </a:ext>
                </a:extLst>
              </p:cNvPr>
              <p:cNvPicPr/>
              <p:nvPr/>
            </p:nvPicPr>
            <p:blipFill>
              <a:blip r:embed="rId302"/>
              <a:stretch>
                <a:fillRect/>
              </a:stretch>
            </p:blipFill>
            <p:spPr>
              <a:xfrm>
                <a:off x="4504436" y="2794845"/>
                <a:ext cx="378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0" name="Ink 209">
                <a:extLst>
                  <a:ext uri="{FF2B5EF4-FFF2-40B4-BE49-F238E27FC236}">
                    <a16:creationId xmlns:a16="http://schemas.microsoft.com/office/drawing/2014/main" id="{16AD417A-DCC9-2AF3-33BE-F98096F4789F}"/>
                  </a:ext>
                </a:extLst>
              </p14:cNvPr>
              <p14:cNvContentPartPr/>
              <p14:nvPr/>
            </p14:nvContentPartPr>
            <p14:xfrm>
              <a:off x="4958396" y="2550765"/>
              <a:ext cx="14040" cy="36000"/>
            </p14:xfrm>
          </p:contentPart>
        </mc:Choice>
        <mc:Fallback xmlns="">
          <p:pic>
            <p:nvPicPr>
              <p:cNvPr id="210" name="Ink 209">
                <a:extLst>
                  <a:ext uri="{FF2B5EF4-FFF2-40B4-BE49-F238E27FC236}">
                    <a16:creationId xmlns:a16="http://schemas.microsoft.com/office/drawing/2014/main" id="{16AD417A-DCC9-2AF3-33BE-F98096F4789F}"/>
                  </a:ext>
                </a:extLst>
              </p:cNvPr>
              <p:cNvPicPr/>
              <p:nvPr/>
            </p:nvPicPr>
            <p:blipFill>
              <a:blip r:embed="rId304"/>
              <a:stretch>
                <a:fillRect/>
              </a:stretch>
            </p:blipFill>
            <p:spPr>
              <a:xfrm>
                <a:off x="4949756" y="2541765"/>
                <a:ext cx="316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09" name="Ink 208">
                <a:extLst>
                  <a:ext uri="{FF2B5EF4-FFF2-40B4-BE49-F238E27FC236}">
                    <a16:creationId xmlns:a16="http://schemas.microsoft.com/office/drawing/2014/main" id="{E728154C-38CA-B2D2-7F2C-0D88BF0BFD4B}"/>
                  </a:ext>
                </a:extLst>
              </p14:cNvPr>
              <p14:cNvContentPartPr/>
              <p14:nvPr/>
            </p14:nvContentPartPr>
            <p14:xfrm>
              <a:off x="4907636" y="2765325"/>
              <a:ext cx="81000" cy="106200"/>
            </p14:xfrm>
          </p:contentPart>
        </mc:Choice>
        <mc:Fallback xmlns="">
          <p:pic>
            <p:nvPicPr>
              <p:cNvPr id="209" name="Ink 208">
                <a:extLst>
                  <a:ext uri="{FF2B5EF4-FFF2-40B4-BE49-F238E27FC236}">
                    <a16:creationId xmlns:a16="http://schemas.microsoft.com/office/drawing/2014/main" id="{E728154C-38CA-B2D2-7F2C-0D88BF0BFD4B}"/>
                  </a:ext>
                </a:extLst>
              </p:cNvPr>
              <p:cNvPicPr/>
              <p:nvPr/>
            </p:nvPicPr>
            <p:blipFill>
              <a:blip r:embed="rId306"/>
              <a:stretch>
                <a:fillRect/>
              </a:stretch>
            </p:blipFill>
            <p:spPr>
              <a:xfrm>
                <a:off x="4898996" y="2756685"/>
                <a:ext cx="98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11" name="Ink 210">
                <a:extLst>
                  <a:ext uri="{FF2B5EF4-FFF2-40B4-BE49-F238E27FC236}">
                    <a16:creationId xmlns:a16="http://schemas.microsoft.com/office/drawing/2014/main" id="{75A203FA-A4A0-7628-A885-0AE367807998}"/>
                  </a:ext>
                </a:extLst>
              </p14:cNvPr>
              <p14:cNvContentPartPr/>
              <p14:nvPr/>
            </p14:nvContentPartPr>
            <p14:xfrm>
              <a:off x="5094476" y="2739045"/>
              <a:ext cx="194760" cy="126360"/>
            </p14:xfrm>
          </p:contentPart>
        </mc:Choice>
        <mc:Fallback xmlns="">
          <p:pic>
            <p:nvPicPr>
              <p:cNvPr id="211" name="Ink 210">
                <a:extLst>
                  <a:ext uri="{FF2B5EF4-FFF2-40B4-BE49-F238E27FC236}">
                    <a16:creationId xmlns:a16="http://schemas.microsoft.com/office/drawing/2014/main" id="{75A203FA-A4A0-7628-A885-0AE367807998}"/>
                  </a:ext>
                </a:extLst>
              </p:cNvPr>
              <p:cNvPicPr/>
              <p:nvPr/>
            </p:nvPicPr>
            <p:blipFill>
              <a:blip r:embed="rId308"/>
              <a:stretch>
                <a:fillRect/>
              </a:stretch>
            </p:blipFill>
            <p:spPr>
              <a:xfrm>
                <a:off x="5085476" y="2730045"/>
                <a:ext cx="212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3" name="Ink 212">
                <a:extLst>
                  <a:ext uri="{FF2B5EF4-FFF2-40B4-BE49-F238E27FC236}">
                    <a16:creationId xmlns:a16="http://schemas.microsoft.com/office/drawing/2014/main" id="{2389A95C-5B34-F6F5-2C7D-E5EC84CEA9CD}"/>
                  </a:ext>
                </a:extLst>
              </p14:cNvPr>
              <p14:cNvContentPartPr/>
              <p14:nvPr/>
            </p14:nvContentPartPr>
            <p14:xfrm>
              <a:off x="4808996" y="2962965"/>
              <a:ext cx="436320" cy="44280"/>
            </p14:xfrm>
          </p:contentPart>
        </mc:Choice>
        <mc:Fallback xmlns="">
          <p:pic>
            <p:nvPicPr>
              <p:cNvPr id="213" name="Ink 212">
                <a:extLst>
                  <a:ext uri="{FF2B5EF4-FFF2-40B4-BE49-F238E27FC236}">
                    <a16:creationId xmlns:a16="http://schemas.microsoft.com/office/drawing/2014/main" id="{2389A95C-5B34-F6F5-2C7D-E5EC84CEA9CD}"/>
                  </a:ext>
                </a:extLst>
              </p:cNvPr>
              <p:cNvPicPr/>
              <p:nvPr/>
            </p:nvPicPr>
            <p:blipFill>
              <a:blip r:embed="rId310"/>
              <a:stretch>
                <a:fillRect/>
              </a:stretch>
            </p:blipFill>
            <p:spPr>
              <a:xfrm>
                <a:off x="4799996" y="2954325"/>
                <a:ext cx="4539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4" name="Ink 213">
                <a:extLst>
                  <a:ext uri="{FF2B5EF4-FFF2-40B4-BE49-F238E27FC236}">
                    <a16:creationId xmlns:a16="http://schemas.microsoft.com/office/drawing/2014/main" id="{0057B6AB-95F8-FA04-6EBB-5FE9D9FB4FAD}"/>
                  </a:ext>
                </a:extLst>
              </p14:cNvPr>
              <p14:cNvContentPartPr/>
              <p14:nvPr/>
            </p14:nvContentPartPr>
            <p14:xfrm>
              <a:off x="5006636" y="3146925"/>
              <a:ext cx="173880" cy="140040"/>
            </p14:xfrm>
          </p:contentPart>
        </mc:Choice>
        <mc:Fallback xmlns="">
          <p:pic>
            <p:nvPicPr>
              <p:cNvPr id="214" name="Ink 213">
                <a:extLst>
                  <a:ext uri="{FF2B5EF4-FFF2-40B4-BE49-F238E27FC236}">
                    <a16:creationId xmlns:a16="http://schemas.microsoft.com/office/drawing/2014/main" id="{0057B6AB-95F8-FA04-6EBB-5FE9D9FB4FAD}"/>
                  </a:ext>
                </a:extLst>
              </p:cNvPr>
              <p:cNvPicPr/>
              <p:nvPr/>
            </p:nvPicPr>
            <p:blipFill>
              <a:blip r:embed="rId312"/>
              <a:stretch>
                <a:fillRect/>
              </a:stretch>
            </p:blipFill>
            <p:spPr>
              <a:xfrm>
                <a:off x="4997996" y="3137925"/>
                <a:ext cx="1915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5" name="Ink 214">
                <a:extLst>
                  <a:ext uri="{FF2B5EF4-FFF2-40B4-BE49-F238E27FC236}">
                    <a16:creationId xmlns:a16="http://schemas.microsoft.com/office/drawing/2014/main" id="{F586611C-6465-287F-2C21-C9D63CD46505}"/>
                  </a:ext>
                </a:extLst>
              </p14:cNvPr>
              <p14:cNvContentPartPr/>
              <p14:nvPr/>
            </p14:nvContentPartPr>
            <p14:xfrm>
              <a:off x="5199956" y="3060885"/>
              <a:ext cx="152280" cy="78480"/>
            </p14:xfrm>
          </p:contentPart>
        </mc:Choice>
        <mc:Fallback xmlns="">
          <p:pic>
            <p:nvPicPr>
              <p:cNvPr id="215" name="Ink 214">
                <a:extLst>
                  <a:ext uri="{FF2B5EF4-FFF2-40B4-BE49-F238E27FC236}">
                    <a16:creationId xmlns:a16="http://schemas.microsoft.com/office/drawing/2014/main" id="{F586611C-6465-287F-2C21-C9D63CD46505}"/>
                  </a:ext>
                </a:extLst>
              </p:cNvPr>
              <p:cNvPicPr/>
              <p:nvPr/>
            </p:nvPicPr>
            <p:blipFill>
              <a:blip r:embed="rId314"/>
              <a:stretch>
                <a:fillRect/>
              </a:stretch>
            </p:blipFill>
            <p:spPr>
              <a:xfrm>
                <a:off x="5191316" y="3052245"/>
                <a:ext cx="169920" cy="96120"/>
              </a:xfrm>
              <a:prstGeom prst="rect">
                <a:avLst/>
              </a:prstGeom>
            </p:spPr>
          </p:pic>
        </mc:Fallback>
      </mc:AlternateContent>
      <p:grpSp>
        <p:nvGrpSpPr>
          <p:cNvPr id="231" name="Group 230">
            <a:extLst>
              <a:ext uri="{FF2B5EF4-FFF2-40B4-BE49-F238E27FC236}">
                <a16:creationId xmlns:a16="http://schemas.microsoft.com/office/drawing/2014/main" id="{4EC6115D-DBEE-C0F9-BEF0-54915E5CB0B2}"/>
              </a:ext>
            </a:extLst>
          </p:cNvPr>
          <p:cNvGrpSpPr/>
          <p:nvPr/>
        </p:nvGrpSpPr>
        <p:grpSpPr>
          <a:xfrm>
            <a:off x="5462396" y="2565165"/>
            <a:ext cx="992160" cy="469080"/>
            <a:chOff x="5462396" y="2565165"/>
            <a:chExt cx="992160" cy="469080"/>
          </a:xfrm>
        </p:grpSpPr>
        <mc:AlternateContent xmlns:mc="http://schemas.openxmlformats.org/markup-compatibility/2006" xmlns:p14="http://schemas.microsoft.com/office/powerpoint/2010/main">
          <mc:Choice Requires="p14">
            <p:contentPart p14:bwMode="auto" r:id="rId315">
              <p14:nvContentPartPr>
                <p14:cNvPr id="219" name="Ink 218">
                  <a:extLst>
                    <a:ext uri="{FF2B5EF4-FFF2-40B4-BE49-F238E27FC236}">
                      <a16:creationId xmlns:a16="http://schemas.microsoft.com/office/drawing/2014/main" id="{60A9E798-EC9C-875F-511F-CA655D780A2B}"/>
                    </a:ext>
                  </a:extLst>
                </p14:cNvPr>
                <p14:cNvContentPartPr/>
                <p14:nvPr/>
              </p14:nvContentPartPr>
              <p14:xfrm>
                <a:off x="5550596" y="2858925"/>
                <a:ext cx="110160" cy="10440"/>
              </p14:xfrm>
            </p:contentPart>
          </mc:Choice>
          <mc:Fallback xmlns="">
            <p:pic>
              <p:nvPicPr>
                <p:cNvPr id="219" name="Ink 218">
                  <a:extLst>
                    <a:ext uri="{FF2B5EF4-FFF2-40B4-BE49-F238E27FC236}">
                      <a16:creationId xmlns:a16="http://schemas.microsoft.com/office/drawing/2014/main" id="{60A9E798-EC9C-875F-511F-CA655D780A2B}"/>
                    </a:ext>
                  </a:extLst>
                </p:cNvPr>
                <p:cNvPicPr/>
                <p:nvPr/>
              </p:nvPicPr>
              <p:blipFill>
                <a:blip r:embed="rId316"/>
                <a:stretch>
                  <a:fillRect/>
                </a:stretch>
              </p:blipFill>
              <p:spPr>
                <a:xfrm>
                  <a:off x="5541596" y="2849925"/>
                  <a:ext cx="127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20" name="Ink 219">
                  <a:extLst>
                    <a:ext uri="{FF2B5EF4-FFF2-40B4-BE49-F238E27FC236}">
                      <a16:creationId xmlns:a16="http://schemas.microsoft.com/office/drawing/2014/main" id="{C29942DF-52D6-A72B-5288-B86E7C41AB00}"/>
                    </a:ext>
                  </a:extLst>
                </p14:cNvPr>
                <p14:cNvContentPartPr/>
                <p14:nvPr/>
              </p14:nvContentPartPr>
              <p14:xfrm>
                <a:off x="5741396" y="2812485"/>
                <a:ext cx="44280" cy="91800"/>
              </p14:xfrm>
            </p:contentPart>
          </mc:Choice>
          <mc:Fallback xmlns="">
            <p:pic>
              <p:nvPicPr>
                <p:cNvPr id="220" name="Ink 219">
                  <a:extLst>
                    <a:ext uri="{FF2B5EF4-FFF2-40B4-BE49-F238E27FC236}">
                      <a16:creationId xmlns:a16="http://schemas.microsoft.com/office/drawing/2014/main" id="{C29942DF-52D6-A72B-5288-B86E7C41AB00}"/>
                    </a:ext>
                  </a:extLst>
                </p:cNvPr>
                <p:cNvPicPr/>
                <p:nvPr/>
              </p:nvPicPr>
              <p:blipFill>
                <a:blip r:embed="rId318"/>
                <a:stretch>
                  <a:fillRect/>
                </a:stretch>
              </p:blipFill>
              <p:spPr>
                <a:xfrm>
                  <a:off x="5732756" y="2803845"/>
                  <a:ext cx="619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21" name="Ink 220">
                  <a:extLst>
                    <a:ext uri="{FF2B5EF4-FFF2-40B4-BE49-F238E27FC236}">
                      <a16:creationId xmlns:a16="http://schemas.microsoft.com/office/drawing/2014/main" id="{AB45EB00-1B48-04ED-D5C4-4D11586A9AB9}"/>
                    </a:ext>
                  </a:extLst>
                </p14:cNvPr>
                <p14:cNvContentPartPr/>
                <p14:nvPr/>
              </p14:nvContentPartPr>
              <p14:xfrm>
                <a:off x="5780276" y="2673165"/>
                <a:ext cx="21240" cy="22680"/>
              </p14:xfrm>
            </p:contentPart>
          </mc:Choice>
          <mc:Fallback xmlns="">
            <p:pic>
              <p:nvPicPr>
                <p:cNvPr id="221" name="Ink 220">
                  <a:extLst>
                    <a:ext uri="{FF2B5EF4-FFF2-40B4-BE49-F238E27FC236}">
                      <a16:creationId xmlns:a16="http://schemas.microsoft.com/office/drawing/2014/main" id="{AB45EB00-1B48-04ED-D5C4-4D11586A9AB9}"/>
                    </a:ext>
                  </a:extLst>
                </p:cNvPr>
                <p:cNvPicPr/>
                <p:nvPr/>
              </p:nvPicPr>
              <p:blipFill>
                <a:blip r:embed="rId320"/>
                <a:stretch>
                  <a:fillRect/>
                </a:stretch>
              </p:blipFill>
              <p:spPr>
                <a:xfrm>
                  <a:off x="5771636" y="2664525"/>
                  <a:ext cx="388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22" name="Ink 221">
                  <a:extLst>
                    <a:ext uri="{FF2B5EF4-FFF2-40B4-BE49-F238E27FC236}">
                      <a16:creationId xmlns:a16="http://schemas.microsoft.com/office/drawing/2014/main" id="{E0689636-AB2E-EEFD-9CCF-8D6D6464DD62}"/>
                    </a:ext>
                  </a:extLst>
                </p14:cNvPr>
                <p14:cNvContentPartPr/>
                <p14:nvPr/>
              </p14:nvContentPartPr>
              <p14:xfrm>
                <a:off x="5842196" y="2779365"/>
                <a:ext cx="156960" cy="97560"/>
              </p14:xfrm>
            </p:contentPart>
          </mc:Choice>
          <mc:Fallback xmlns="">
            <p:pic>
              <p:nvPicPr>
                <p:cNvPr id="222" name="Ink 221">
                  <a:extLst>
                    <a:ext uri="{FF2B5EF4-FFF2-40B4-BE49-F238E27FC236}">
                      <a16:creationId xmlns:a16="http://schemas.microsoft.com/office/drawing/2014/main" id="{E0689636-AB2E-EEFD-9CCF-8D6D6464DD62}"/>
                    </a:ext>
                  </a:extLst>
                </p:cNvPr>
                <p:cNvPicPr/>
                <p:nvPr/>
              </p:nvPicPr>
              <p:blipFill>
                <a:blip r:embed="rId322"/>
                <a:stretch>
                  <a:fillRect/>
                </a:stretch>
              </p:blipFill>
              <p:spPr>
                <a:xfrm>
                  <a:off x="5833556" y="2770725"/>
                  <a:ext cx="1746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23" name="Ink 222">
                  <a:extLst>
                    <a:ext uri="{FF2B5EF4-FFF2-40B4-BE49-F238E27FC236}">
                      <a16:creationId xmlns:a16="http://schemas.microsoft.com/office/drawing/2014/main" id="{D503AB68-1476-296B-2BCA-E35FD8F25118}"/>
                    </a:ext>
                  </a:extLst>
                </p14:cNvPr>
                <p14:cNvContentPartPr/>
                <p14:nvPr/>
              </p14:nvContentPartPr>
              <p14:xfrm>
                <a:off x="5462396" y="2676765"/>
                <a:ext cx="131760" cy="334800"/>
              </p14:xfrm>
            </p:contentPart>
          </mc:Choice>
          <mc:Fallback xmlns="">
            <p:pic>
              <p:nvPicPr>
                <p:cNvPr id="223" name="Ink 222">
                  <a:extLst>
                    <a:ext uri="{FF2B5EF4-FFF2-40B4-BE49-F238E27FC236}">
                      <a16:creationId xmlns:a16="http://schemas.microsoft.com/office/drawing/2014/main" id="{D503AB68-1476-296B-2BCA-E35FD8F25118}"/>
                    </a:ext>
                  </a:extLst>
                </p:cNvPr>
                <p:cNvPicPr/>
                <p:nvPr/>
              </p:nvPicPr>
              <p:blipFill>
                <a:blip r:embed="rId324"/>
                <a:stretch>
                  <a:fillRect/>
                </a:stretch>
              </p:blipFill>
              <p:spPr>
                <a:xfrm>
                  <a:off x="5453756" y="2668125"/>
                  <a:ext cx="14940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24" name="Ink 223">
                  <a:extLst>
                    <a:ext uri="{FF2B5EF4-FFF2-40B4-BE49-F238E27FC236}">
                      <a16:creationId xmlns:a16="http://schemas.microsoft.com/office/drawing/2014/main" id="{03468020-1D27-BDB7-E98A-68CC8B704A32}"/>
                    </a:ext>
                  </a:extLst>
                </p14:cNvPr>
                <p14:cNvContentPartPr/>
                <p14:nvPr/>
              </p14:nvContentPartPr>
              <p14:xfrm>
                <a:off x="6016796" y="2623845"/>
                <a:ext cx="74880" cy="379800"/>
              </p14:xfrm>
            </p:contentPart>
          </mc:Choice>
          <mc:Fallback xmlns="">
            <p:pic>
              <p:nvPicPr>
                <p:cNvPr id="224" name="Ink 223">
                  <a:extLst>
                    <a:ext uri="{FF2B5EF4-FFF2-40B4-BE49-F238E27FC236}">
                      <a16:creationId xmlns:a16="http://schemas.microsoft.com/office/drawing/2014/main" id="{03468020-1D27-BDB7-E98A-68CC8B704A32}"/>
                    </a:ext>
                  </a:extLst>
                </p:cNvPr>
                <p:cNvPicPr/>
                <p:nvPr/>
              </p:nvPicPr>
              <p:blipFill>
                <a:blip r:embed="rId326"/>
                <a:stretch>
                  <a:fillRect/>
                </a:stretch>
              </p:blipFill>
              <p:spPr>
                <a:xfrm>
                  <a:off x="6008156" y="2615205"/>
                  <a:ext cx="9252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26" name="Ink 225">
                  <a:extLst>
                    <a:ext uri="{FF2B5EF4-FFF2-40B4-BE49-F238E27FC236}">
                      <a16:creationId xmlns:a16="http://schemas.microsoft.com/office/drawing/2014/main" id="{1C9BC1D3-E1A8-07FF-13FB-C42FF90561C5}"/>
                    </a:ext>
                  </a:extLst>
                </p14:cNvPr>
                <p14:cNvContentPartPr/>
                <p14:nvPr/>
              </p14:nvContentPartPr>
              <p14:xfrm>
                <a:off x="6151076" y="2666685"/>
                <a:ext cx="185400" cy="275760"/>
              </p14:xfrm>
            </p:contentPart>
          </mc:Choice>
          <mc:Fallback xmlns="">
            <p:pic>
              <p:nvPicPr>
                <p:cNvPr id="226" name="Ink 225">
                  <a:extLst>
                    <a:ext uri="{FF2B5EF4-FFF2-40B4-BE49-F238E27FC236}">
                      <a16:creationId xmlns:a16="http://schemas.microsoft.com/office/drawing/2014/main" id="{1C9BC1D3-E1A8-07FF-13FB-C42FF90561C5}"/>
                    </a:ext>
                  </a:extLst>
                </p:cNvPr>
                <p:cNvPicPr/>
                <p:nvPr/>
              </p:nvPicPr>
              <p:blipFill>
                <a:blip r:embed="rId328"/>
                <a:stretch>
                  <a:fillRect/>
                </a:stretch>
              </p:blipFill>
              <p:spPr>
                <a:xfrm>
                  <a:off x="6142076" y="2657685"/>
                  <a:ext cx="20304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7" name="Ink 226">
                  <a:extLst>
                    <a:ext uri="{FF2B5EF4-FFF2-40B4-BE49-F238E27FC236}">
                      <a16:creationId xmlns:a16="http://schemas.microsoft.com/office/drawing/2014/main" id="{6E0C6E7D-142C-51D3-1848-6927B2DD5001}"/>
                    </a:ext>
                  </a:extLst>
                </p14:cNvPr>
                <p14:cNvContentPartPr/>
                <p14:nvPr/>
              </p14:nvContentPartPr>
              <p14:xfrm>
                <a:off x="6205436" y="2803125"/>
                <a:ext cx="142560" cy="9720"/>
              </p14:xfrm>
            </p:contentPart>
          </mc:Choice>
          <mc:Fallback xmlns="">
            <p:pic>
              <p:nvPicPr>
                <p:cNvPr id="227" name="Ink 226">
                  <a:extLst>
                    <a:ext uri="{FF2B5EF4-FFF2-40B4-BE49-F238E27FC236}">
                      <a16:creationId xmlns:a16="http://schemas.microsoft.com/office/drawing/2014/main" id="{6E0C6E7D-142C-51D3-1848-6927B2DD5001}"/>
                    </a:ext>
                  </a:extLst>
                </p:cNvPr>
                <p:cNvPicPr/>
                <p:nvPr/>
              </p:nvPicPr>
              <p:blipFill>
                <a:blip r:embed="rId330"/>
                <a:stretch>
                  <a:fillRect/>
                </a:stretch>
              </p:blipFill>
              <p:spPr>
                <a:xfrm>
                  <a:off x="6196796" y="2794125"/>
                  <a:ext cx="1602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28" name="Ink 227">
                  <a:extLst>
                    <a:ext uri="{FF2B5EF4-FFF2-40B4-BE49-F238E27FC236}">
                      <a16:creationId xmlns:a16="http://schemas.microsoft.com/office/drawing/2014/main" id="{4D570319-3719-3ABB-97ED-E77AECFD585F}"/>
                    </a:ext>
                  </a:extLst>
                </p14:cNvPr>
                <p14:cNvContentPartPr/>
                <p14:nvPr/>
              </p14:nvContentPartPr>
              <p14:xfrm>
                <a:off x="6224516" y="2660205"/>
                <a:ext cx="196560" cy="10440"/>
              </p14:xfrm>
            </p:contentPart>
          </mc:Choice>
          <mc:Fallback xmlns="">
            <p:pic>
              <p:nvPicPr>
                <p:cNvPr id="228" name="Ink 227">
                  <a:extLst>
                    <a:ext uri="{FF2B5EF4-FFF2-40B4-BE49-F238E27FC236}">
                      <a16:creationId xmlns:a16="http://schemas.microsoft.com/office/drawing/2014/main" id="{4D570319-3719-3ABB-97ED-E77AECFD585F}"/>
                    </a:ext>
                  </a:extLst>
                </p:cNvPr>
                <p:cNvPicPr/>
                <p:nvPr/>
              </p:nvPicPr>
              <p:blipFill>
                <a:blip r:embed="rId332"/>
                <a:stretch>
                  <a:fillRect/>
                </a:stretch>
              </p:blipFill>
              <p:spPr>
                <a:xfrm>
                  <a:off x="6215516" y="2651205"/>
                  <a:ext cx="214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29" name="Ink 228">
                  <a:extLst>
                    <a:ext uri="{FF2B5EF4-FFF2-40B4-BE49-F238E27FC236}">
                      <a16:creationId xmlns:a16="http://schemas.microsoft.com/office/drawing/2014/main" id="{6F9BDA83-F451-1ADA-2A8A-2EDFCE694D8A}"/>
                    </a:ext>
                  </a:extLst>
                </p14:cNvPr>
                <p14:cNvContentPartPr/>
                <p14:nvPr/>
              </p14:nvContentPartPr>
              <p14:xfrm>
                <a:off x="6399476" y="2916165"/>
                <a:ext cx="55080" cy="118080"/>
              </p14:xfrm>
            </p:contentPart>
          </mc:Choice>
          <mc:Fallback xmlns="">
            <p:pic>
              <p:nvPicPr>
                <p:cNvPr id="229" name="Ink 228">
                  <a:extLst>
                    <a:ext uri="{FF2B5EF4-FFF2-40B4-BE49-F238E27FC236}">
                      <a16:creationId xmlns:a16="http://schemas.microsoft.com/office/drawing/2014/main" id="{6F9BDA83-F451-1ADA-2A8A-2EDFCE694D8A}"/>
                    </a:ext>
                  </a:extLst>
                </p:cNvPr>
                <p:cNvPicPr/>
                <p:nvPr/>
              </p:nvPicPr>
              <p:blipFill>
                <a:blip r:embed="rId334"/>
                <a:stretch>
                  <a:fillRect/>
                </a:stretch>
              </p:blipFill>
              <p:spPr>
                <a:xfrm>
                  <a:off x="6390836" y="2907165"/>
                  <a:ext cx="727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30" name="Ink 229">
                  <a:extLst>
                    <a:ext uri="{FF2B5EF4-FFF2-40B4-BE49-F238E27FC236}">
                      <a16:creationId xmlns:a16="http://schemas.microsoft.com/office/drawing/2014/main" id="{89FE4852-59E7-3740-27FD-6EE6949E0604}"/>
                    </a:ext>
                  </a:extLst>
                </p14:cNvPr>
                <p14:cNvContentPartPr/>
                <p14:nvPr/>
              </p14:nvContentPartPr>
              <p14:xfrm>
                <a:off x="6207596" y="2565165"/>
                <a:ext cx="232200" cy="31680"/>
              </p14:xfrm>
            </p:contentPart>
          </mc:Choice>
          <mc:Fallback xmlns="">
            <p:pic>
              <p:nvPicPr>
                <p:cNvPr id="230" name="Ink 229">
                  <a:extLst>
                    <a:ext uri="{FF2B5EF4-FFF2-40B4-BE49-F238E27FC236}">
                      <a16:creationId xmlns:a16="http://schemas.microsoft.com/office/drawing/2014/main" id="{89FE4852-59E7-3740-27FD-6EE6949E0604}"/>
                    </a:ext>
                  </a:extLst>
                </p:cNvPr>
                <p:cNvPicPr/>
                <p:nvPr/>
              </p:nvPicPr>
              <p:blipFill>
                <a:blip r:embed="rId336"/>
                <a:stretch>
                  <a:fillRect/>
                </a:stretch>
              </p:blipFill>
              <p:spPr>
                <a:xfrm>
                  <a:off x="6198956" y="2556165"/>
                  <a:ext cx="249840" cy="49320"/>
                </a:xfrm>
                <a:prstGeom prst="rect">
                  <a:avLst/>
                </a:prstGeom>
              </p:spPr>
            </p:pic>
          </mc:Fallback>
        </mc:AlternateContent>
      </p:grpSp>
      <p:grpSp>
        <p:nvGrpSpPr>
          <p:cNvPr id="234" name="Group 233">
            <a:extLst>
              <a:ext uri="{FF2B5EF4-FFF2-40B4-BE49-F238E27FC236}">
                <a16:creationId xmlns:a16="http://schemas.microsoft.com/office/drawing/2014/main" id="{FDCF6096-A143-DAF9-B33D-8CB54B732E7E}"/>
              </a:ext>
            </a:extLst>
          </p:cNvPr>
          <p:cNvGrpSpPr/>
          <p:nvPr/>
        </p:nvGrpSpPr>
        <p:grpSpPr>
          <a:xfrm>
            <a:off x="521756" y="2619525"/>
            <a:ext cx="1034280" cy="766080"/>
            <a:chOff x="521756" y="2619525"/>
            <a:chExt cx="1034280" cy="766080"/>
          </a:xfrm>
        </p:grpSpPr>
        <mc:AlternateContent xmlns:mc="http://schemas.openxmlformats.org/markup-compatibility/2006" xmlns:p14="http://schemas.microsoft.com/office/powerpoint/2010/main">
          <mc:Choice Requires="p14">
            <p:contentPart p14:bwMode="auto" r:id="rId337">
              <p14:nvContentPartPr>
                <p14:cNvPr id="232" name="Ink 231">
                  <a:extLst>
                    <a:ext uri="{FF2B5EF4-FFF2-40B4-BE49-F238E27FC236}">
                      <a16:creationId xmlns:a16="http://schemas.microsoft.com/office/drawing/2014/main" id="{B95975EB-E86B-A9E3-7FF7-4D182C487531}"/>
                    </a:ext>
                  </a:extLst>
                </p14:cNvPr>
                <p14:cNvContentPartPr/>
                <p14:nvPr/>
              </p14:nvContentPartPr>
              <p14:xfrm>
                <a:off x="745316" y="2619525"/>
                <a:ext cx="810720" cy="574200"/>
              </p14:xfrm>
            </p:contentPart>
          </mc:Choice>
          <mc:Fallback xmlns="">
            <p:pic>
              <p:nvPicPr>
                <p:cNvPr id="232" name="Ink 231">
                  <a:extLst>
                    <a:ext uri="{FF2B5EF4-FFF2-40B4-BE49-F238E27FC236}">
                      <a16:creationId xmlns:a16="http://schemas.microsoft.com/office/drawing/2014/main" id="{B95975EB-E86B-A9E3-7FF7-4D182C487531}"/>
                    </a:ext>
                  </a:extLst>
                </p:cNvPr>
                <p:cNvPicPr/>
                <p:nvPr/>
              </p:nvPicPr>
              <p:blipFill>
                <a:blip r:embed="rId338"/>
                <a:stretch>
                  <a:fillRect/>
                </a:stretch>
              </p:blipFill>
              <p:spPr>
                <a:xfrm>
                  <a:off x="736676" y="2610525"/>
                  <a:ext cx="828360"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33" name="Ink 232">
                  <a:extLst>
                    <a:ext uri="{FF2B5EF4-FFF2-40B4-BE49-F238E27FC236}">
                      <a16:creationId xmlns:a16="http://schemas.microsoft.com/office/drawing/2014/main" id="{D9B029A7-0059-17F3-FCE8-B43D96AC55DB}"/>
                    </a:ext>
                  </a:extLst>
                </p14:cNvPr>
                <p14:cNvContentPartPr/>
                <p14:nvPr/>
              </p14:nvContentPartPr>
              <p14:xfrm>
                <a:off x="521756" y="3260685"/>
                <a:ext cx="118440" cy="124920"/>
              </p14:xfrm>
            </p:contentPart>
          </mc:Choice>
          <mc:Fallback xmlns="">
            <p:pic>
              <p:nvPicPr>
                <p:cNvPr id="233" name="Ink 232">
                  <a:extLst>
                    <a:ext uri="{FF2B5EF4-FFF2-40B4-BE49-F238E27FC236}">
                      <a16:creationId xmlns:a16="http://schemas.microsoft.com/office/drawing/2014/main" id="{D9B029A7-0059-17F3-FCE8-B43D96AC55DB}"/>
                    </a:ext>
                  </a:extLst>
                </p:cNvPr>
                <p:cNvPicPr/>
                <p:nvPr/>
              </p:nvPicPr>
              <p:blipFill>
                <a:blip r:embed="rId340"/>
                <a:stretch>
                  <a:fillRect/>
                </a:stretch>
              </p:blipFill>
              <p:spPr>
                <a:xfrm>
                  <a:off x="513116" y="3252045"/>
                  <a:ext cx="136080" cy="142560"/>
                </a:xfrm>
                <a:prstGeom prst="rect">
                  <a:avLst/>
                </a:prstGeom>
              </p:spPr>
            </p:pic>
          </mc:Fallback>
        </mc:AlternateContent>
      </p:grpSp>
      <p:grpSp>
        <p:nvGrpSpPr>
          <p:cNvPr id="251" name="Group 250">
            <a:extLst>
              <a:ext uri="{FF2B5EF4-FFF2-40B4-BE49-F238E27FC236}">
                <a16:creationId xmlns:a16="http://schemas.microsoft.com/office/drawing/2014/main" id="{B6F8444C-7A45-C028-1796-B36946039A26}"/>
              </a:ext>
            </a:extLst>
          </p:cNvPr>
          <p:cNvGrpSpPr/>
          <p:nvPr/>
        </p:nvGrpSpPr>
        <p:grpSpPr>
          <a:xfrm>
            <a:off x="7711316" y="2569485"/>
            <a:ext cx="360720" cy="387720"/>
            <a:chOff x="7711316" y="2569485"/>
            <a:chExt cx="360720" cy="387720"/>
          </a:xfrm>
        </p:grpSpPr>
        <mc:AlternateContent xmlns:mc="http://schemas.openxmlformats.org/markup-compatibility/2006" xmlns:p14="http://schemas.microsoft.com/office/powerpoint/2010/main">
          <mc:Choice Requires="p14">
            <p:contentPart p14:bwMode="auto" r:id="rId341">
              <p14:nvContentPartPr>
                <p14:cNvPr id="235" name="Ink 234">
                  <a:extLst>
                    <a:ext uri="{FF2B5EF4-FFF2-40B4-BE49-F238E27FC236}">
                      <a16:creationId xmlns:a16="http://schemas.microsoft.com/office/drawing/2014/main" id="{219FD056-3F11-CF4F-EFC4-5F3ACD5B571E}"/>
                    </a:ext>
                  </a:extLst>
                </p14:cNvPr>
                <p14:cNvContentPartPr/>
                <p14:nvPr/>
              </p14:nvContentPartPr>
              <p14:xfrm>
                <a:off x="7711316" y="2589285"/>
                <a:ext cx="210600" cy="281160"/>
              </p14:xfrm>
            </p:contentPart>
          </mc:Choice>
          <mc:Fallback xmlns="">
            <p:pic>
              <p:nvPicPr>
                <p:cNvPr id="235" name="Ink 234">
                  <a:extLst>
                    <a:ext uri="{FF2B5EF4-FFF2-40B4-BE49-F238E27FC236}">
                      <a16:creationId xmlns:a16="http://schemas.microsoft.com/office/drawing/2014/main" id="{219FD056-3F11-CF4F-EFC4-5F3ACD5B571E}"/>
                    </a:ext>
                  </a:extLst>
                </p:cNvPr>
                <p:cNvPicPr/>
                <p:nvPr/>
              </p:nvPicPr>
              <p:blipFill>
                <a:blip r:embed="rId342"/>
                <a:stretch>
                  <a:fillRect/>
                </a:stretch>
              </p:blipFill>
              <p:spPr>
                <a:xfrm>
                  <a:off x="7702316" y="2580285"/>
                  <a:ext cx="22824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36" name="Ink 235">
                  <a:extLst>
                    <a:ext uri="{FF2B5EF4-FFF2-40B4-BE49-F238E27FC236}">
                      <a16:creationId xmlns:a16="http://schemas.microsoft.com/office/drawing/2014/main" id="{DD0AA0A0-2EA4-8402-F8EF-F1E78D816EA5}"/>
                    </a:ext>
                  </a:extLst>
                </p14:cNvPr>
                <p14:cNvContentPartPr/>
                <p14:nvPr/>
              </p14:nvContentPartPr>
              <p14:xfrm>
                <a:off x="7768916" y="2684685"/>
                <a:ext cx="137160" cy="44280"/>
              </p14:xfrm>
            </p:contentPart>
          </mc:Choice>
          <mc:Fallback xmlns="">
            <p:pic>
              <p:nvPicPr>
                <p:cNvPr id="236" name="Ink 235">
                  <a:extLst>
                    <a:ext uri="{FF2B5EF4-FFF2-40B4-BE49-F238E27FC236}">
                      <a16:creationId xmlns:a16="http://schemas.microsoft.com/office/drawing/2014/main" id="{DD0AA0A0-2EA4-8402-F8EF-F1E78D816EA5}"/>
                    </a:ext>
                  </a:extLst>
                </p:cNvPr>
                <p:cNvPicPr/>
                <p:nvPr/>
              </p:nvPicPr>
              <p:blipFill>
                <a:blip r:embed="rId344"/>
                <a:stretch>
                  <a:fillRect/>
                </a:stretch>
              </p:blipFill>
              <p:spPr>
                <a:xfrm>
                  <a:off x="7760276" y="2675685"/>
                  <a:ext cx="1548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37" name="Ink 236">
                  <a:extLst>
                    <a:ext uri="{FF2B5EF4-FFF2-40B4-BE49-F238E27FC236}">
                      <a16:creationId xmlns:a16="http://schemas.microsoft.com/office/drawing/2014/main" id="{980D9678-7256-7C65-A441-536733ED9B81}"/>
                    </a:ext>
                  </a:extLst>
                </p14:cNvPr>
                <p14:cNvContentPartPr/>
                <p14:nvPr/>
              </p14:nvContentPartPr>
              <p14:xfrm>
                <a:off x="7771796" y="2569485"/>
                <a:ext cx="192960" cy="27000"/>
              </p14:xfrm>
            </p:contentPart>
          </mc:Choice>
          <mc:Fallback xmlns="">
            <p:pic>
              <p:nvPicPr>
                <p:cNvPr id="237" name="Ink 236">
                  <a:extLst>
                    <a:ext uri="{FF2B5EF4-FFF2-40B4-BE49-F238E27FC236}">
                      <a16:creationId xmlns:a16="http://schemas.microsoft.com/office/drawing/2014/main" id="{980D9678-7256-7C65-A441-536733ED9B81}"/>
                    </a:ext>
                  </a:extLst>
                </p:cNvPr>
                <p:cNvPicPr/>
                <p:nvPr/>
              </p:nvPicPr>
              <p:blipFill>
                <a:blip r:embed="rId346"/>
                <a:stretch>
                  <a:fillRect/>
                </a:stretch>
              </p:blipFill>
              <p:spPr>
                <a:xfrm>
                  <a:off x="7763156" y="2560485"/>
                  <a:ext cx="2106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38" name="Ink 237">
                  <a:extLst>
                    <a:ext uri="{FF2B5EF4-FFF2-40B4-BE49-F238E27FC236}">
                      <a16:creationId xmlns:a16="http://schemas.microsoft.com/office/drawing/2014/main" id="{0C09F535-8734-43E9-494A-32067B785F39}"/>
                    </a:ext>
                  </a:extLst>
                </p14:cNvPr>
                <p14:cNvContentPartPr/>
                <p14:nvPr/>
              </p14:nvContentPartPr>
              <p14:xfrm>
                <a:off x="8030636" y="2840925"/>
                <a:ext cx="41400" cy="116280"/>
              </p14:xfrm>
            </p:contentPart>
          </mc:Choice>
          <mc:Fallback xmlns="">
            <p:pic>
              <p:nvPicPr>
                <p:cNvPr id="238" name="Ink 237">
                  <a:extLst>
                    <a:ext uri="{FF2B5EF4-FFF2-40B4-BE49-F238E27FC236}">
                      <a16:creationId xmlns:a16="http://schemas.microsoft.com/office/drawing/2014/main" id="{0C09F535-8734-43E9-494A-32067B785F39}"/>
                    </a:ext>
                  </a:extLst>
                </p:cNvPr>
                <p:cNvPicPr/>
                <p:nvPr/>
              </p:nvPicPr>
              <p:blipFill>
                <a:blip r:embed="rId348"/>
                <a:stretch>
                  <a:fillRect/>
                </a:stretch>
              </p:blipFill>
              <p:spPr>
                <a:xfrm>
                  <a:off x="8021996" y="2831925"/>
                  <a:ext cx="59040" cy="13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9">
            <p14:nvContentPartPr>
              <p14:cNvPr id="239" name="Ink 238">
                <a:extLst>
                  <a:ext uri="{FF2B5EF4-FFF2-40B4-BE49-F238E27FC236}">
                    <a16:creationId xmlns:a16="http://schemas.microsoft.com/office/drawing/2014/main" id="{4FA99481-363F-ED5E-CE1F-5E74A7449AA9}"/>
                  </a:ext>
                </a:extLst>
              </p14:cNvPr>
              <p14:cNvContentPartPr/>
              <p14:nvPr/>
            </p14:nvContentPartPr>
            <p14:xfrm>
              <a:off x="7784396" y="2448885"/>
              <a:ext cx="218160" cy="28800"/>
            </p14:xfrm>
          </p:contentPart>
        </mc:Choice>
        <mc:Fallback xmlns="">
          <p:pic>
            <p:nvPicPr>
              <p:cNvPr id="239" name="Ink 238">
                <a:extLst>
                  <a:ext uri="{FF2B5EF4-FFF2-40B4-BE49-F238E27FC236}">
                    <a16:creationId xmlns:a16="http://schemas.microsoft.com/office/drawing/2014/main" id="{4FA99481-363F-ED5E-CE1F-5E74A7449AA9}"/>
                  </a:ext>
                </a:extLst>
              </p:cNvPr>
              <p:cNvPicPr/>
              <p:nvPr/>
            </p:nvPicPr>
            <p:blipFill>
              <a:blip r:embed="rId350"/>
              <a:stretch>
                <a:fillRect/>
              </a:stretch>
            </p:blipFill>
            <p:spPr>
              <a:xfrm>
                <a:off x="7775396" y="2440245"/>
                <a:ext cx="235800" cy="46440"/>
              </a:xfrm>
              <a:prstGeom prst="rect">
                <a:avLst/>
              </a:prstGeom>
            </p:spPr>
          </p:pic>
        </mc:Fallback>
      </mc:AlternateContent>
      <p:grpSp>
        <p:nvGrpSpPr>
          <p:cNvPr id="250" name="Group 249">
            <a:extLst>
              <a:ext uri="{FF2B5EF4-FFF2-40B4-BE49-F238E27FC236}">
                <a16:creationId xmlns:a16="http://schemas.microsoft.com/office/drawing/2014/main" id="{DF87A458-7983-3263-5F8B-A13E772B741A}"/>
              </a:ext>
            </a:extLst>
          </p:cNvPr>
          <p:cNvGrpSpPr/>
          <p:nvPr/>
        </p:nvGrpSpPr>
        <p:grpSpPr>
          <a:xfrm>
            <a:off x="8270396" y="2552205"/>
            <a:ext cx="671400" cy="374400"/>
            <a:chOff x="8270396" y="2552205"/>
            <a:chExt cx="671400" cy="374400"/>
          </a:xfrm>
        </p:grpSpPr>
        <mc:AlternateContent xmlns:mc="http://schemas.openxmlformats.org/markup-compatibility/2006" xmlns:p14="http://schemas.microsoft.com/office/powerpoint/2010/main">
          <mc:Choice Requires="p14">
            <p:contentPart p14:bwMode="auto" r:id="rId351">
              <p14:nvContentPartPr>
                <p14:cNvPr id="240" name="Ink 239">
                  <a:extLst>
                    <a:ext uri="{FF2B5EF4-FFF2-40B4-BE49-F238E27FC236}">
                      <a16:creationId xmlns:a16="http://schemas.microsoft.com/office/drawing/2014/main" id="{9787C280-F802-8FB8-190A-A9BE854BBE59}"/>
                    </a:ext>
                  </a:extLst>
                </p14:cNvPr>
                <p14:cNvContentPartPr/>
                <p14:nvPr/>
              </p14:nvContentPartPr>
              <p14:xfrm>
                <a:off x="8310356" y="2656605"/>
                <a:ext cx="119160" cy="18360"/>
              </p14:xfrm>
            </p:contentPart>
          </mc:Choice>
          <mc:Fallback xmlns="">
            <p:pic>
              <p:nvPicPr>
                <p:cNvPr id="240" name="Ink 239">
                  <a:extLst>
                    <a:ext uri="{FF2B5EF4-FFF2-40B4-BE49-F238E27FC236}">
                      <a16:creationId xmlns:a16="http://schemas.microsoft.com/office/drawing/2014/main" id="{9787C280-F802-8FB8-190A-A9BE854BBE59}"/>
                    </a:ext>
                  </a:extLst>
                </p:cNvPr>
                <p:cNvPicPr/>
                <p:nvPr/>
              </p:nvPicPr>
              <p:blipFill>
                <a:blip r:embed="rId352"/>
                <a:stretch>
                  <a:fillRect/>
                </a:stretch>
              </p:blipFill>
              <p:spPr>
                <a:xfrm>
                  <a:off x="8301356" y="2647605"/>
                  <a:ext cx="136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41" name="Ink 240">
                  <a:extLst>
                    <a:ext uri="{FF2B5EF4-FFF2-40B4-BE49-F238E27FC236}">
                      <a16:creationId xmlns:a16="http://schemas.microsoft.com/office/drawing/2014/main" id="{C133A349-C578-0BCB-DFED-EFD5EFC35203}"/>
                    </a:ext>
                  </a:extLst>
                </p14:cNvPr>
                <p14:cNvContentPartPr/>
                <p14:nvPr/>
              </p14:nvContentPartPr>
              <p14:xfrm>
                <a:off x="8270396" y="2736165"/>
                <a:ext cx="162360" cy="36720"/>
              </p14:xfrm>
            </p:contentPart>
          </mc:Choice>
          <mc:Fallback xmlns="">
            <p:pic>
              <p:nvPicPr>
                <p:cNvPr id="241" name="Ink 240">
                  <a:extLst>
                    <a:ext uri="{FF2B5EF4-FFF2-40B4-BE49-F238E27FC236}">
                      <a16:creationId xmlns:a16="http://schemas.microsoft.com/office/drawing/2014/main" id="{C133A349-C578-0BCB-DFED-EFD5EFC35203}"/>
                    </a:ext>
                  </a:extLst>
                </p:cNvPr>
                <p:cNvPicPr/>
                <p:nvPr/>
              </p:nvPicPr>
              <p:blipFill>
                <a:blip r:embed="rId354"/>
                <a:stretch>
                  <a:fillRect/>
                </a:stretch>
              </p:blipFill>
              <p:spPr>
                <a:xfrm>
                  <a:off x="8261396" y="2727525"/>
                  <a:ext cx="1800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42" name="Ink 241">
                  <a:extLst>
                    <a:ext uri="{FF2B5EF4-FFF2-40B4-BE49-F238E27FC236}">
                      <a16:creationId xmlns:a16="http://schemas.microsoft.com/office/drawing/2014/main" id="{466416F2-D6B6-1CD5-FD0E-77473224B3C5}"/>
                    </a:ext>
                  </a:extLst>
                </p14:cNvPr>
                <p14:cNvContentPartPr/>
                <p14:nvPr/>
              </p14:nvContentPartPr>
              <p14:xfrm>
                <a:off x="8590436" y="2552205"/>
                <a:ext cx="212760" cy="282600"/>
              </p14:xfrm>
            </p:contentPart>
          </mc:Choice>
          <mc:Fallback xmlns="">
            <p:pic>
              <p:nvPicPr>
                <p:cNvPr id="242" name="Ink 241">
                  <a:extLst>
                    <a:ext uri="{FF2B5EF4-FFF2-40B4-BE49-F238E27FC236}">
                      <a16:creationId xmlns:a16="http://schemas.microsoft.com/office/drawing/2014/main" id="{466416F2-D6B6-1CD5-FD0E-77473224B3C5}"/>
                    </a:ext>
                  </a:extLst>
                </p:cNvPr>
                <p:cNvPicPr/>
                <p:nvPr/>
              </p:nvPicPr>
              <p:blipFill>
                <a:blip r:embed="rId356"/>
                <a:stretch>
                  <a:fillRect/>
                </a:stretch>
              </p:blipFill>
              <p:spPr>
                <a:xfrm>
                  <a:off x="8581436" y="2543205"/>
                  <a:ext cx="23040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43" name="Ink 242">
                  <a:extLst>
                    <a:ext uri="{FF2B5EF4-FFF2-40B4-BE49-F238E27FC236}">
                      <a16:creationId xmlns:a16="http://schemas.microsoft.com/office/drawing/2014/main" id="{FA8DDE94-F5EA-1141-5BBE-8B85EC8EB942}"/>
                    </a:ext>
                  </a:extLst>
                </p14:cNvPr>
                <p14:cNvContentPartPr/>
                <p14:nvPr/>
              </p14:nvContentPartPr>
              <p14:xfrm>
                <a:off x="8662796" y="2698725"/>
                <a:ext cx="147240" cy="23400"/>
              </p14:xfrm>
            </p:contentPart>
          </mc:Choice>
          <mc:Fallback xmlns="">
            <p:pic>
              <p:nvPicPr>
                <p:cNvPr id="243" name="Ink 242">
                  <a:extLst>
                    <a:ext uri="{FF2B5EF4-FFF2-40B4-BE49-F238E27FC236}">
                      <a16:creationId xmlns:a16="http://schemas.microsoft.com/office/drawing/2014/main" id="{FA8DDE94-F5EA-1141-5BBE-8B85EC8EB942}"/>
                    </a:ext>
                  </a:extLst>
                </p:cNvPr>
                <p:cNvPicPr/>
                <p:nvPr/>
              </p:nvPicPr>
              <p:blipFill>
                <a:blip r:embed="rId358"/>
                <a:stretch>
                  <a:fillRect/>
                </a:stretch>
              </p:blipFill>
              <p:spPr>
                <a:xfrm>
                  <a:off x="8654156" y="2690085"/>
                  <a:ext cx="1648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44" name="Ink 243">
                  <a:extLst>
                    <a:ext uri="{FF2B5EF4-FFF2-40B4-BE49-F238E27FC236}">
                      <a16:creationId xmlns:a16="http://schemas.microsoft.com/office/drawing/2014/main" id="{AF6147C8-4924-C792-15C1-283D21CE870A}"/>
                    </a:ext>
                  </a:extLst>
                </p14:cNvPr>
                <p14:cNvContentPartPr/>
                <p14:nvPr/>
              </p14:nvContentPartPr>
              <p14:xfrm>
                <a:off x="8633276" y="2558685"/>
                <a:ext cx="214200" cy="7920"/>
              </p14:xfrm>
            </p:contentPart>
          </mc:Choice>
          <mc:Fallback xmlns="">
            <p:pic>
              <p:nvPicPr>
                <p:cNvPr id="244" name="Ink 243">
                  <a:extLst>
                    <a:ext uri="{FF2B5EF4-FFF2-40B4-BE49-F238E27FC236}">
                      <a16:creationId xmlns:a16="http://schemas.microsoft.com/office/drawing/2014/main" id="{AF6147C8-4924-C792-15C1-283D21CE870A}"/>
                    </a:ext>
                  </a:extLst>
                </p:cNvPr>
                <p:cNvPicPr/>
                <p:nvPr/>
              </p:nvPicPr>
              <p:blipFill>
                <a:blip r:embed="rId360"/>
                <a:stretch>
                  <a:fillRect/>
                </a:stretch>
              </p:blipFill>
              <p:spPr>
                <a:xfrm>
                  <a:off x="8624276" y="2550045"/>
                  <a:ext cx="2318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45" name="Ink 244">
                  <a:extLst>
                    <a:ext uri="{FF2B5EF4-FFF2-40B4-BE49-F238E27FC236}">
                      <a16:creationId xmlns:a16="http://schemas.microsoft.com/office/drawing/2014/main" id="{CA4558C9-6E0B-6FF4-69F4-D6FED0F3E872}"/>
                    </a:ext>
                  </a:extLst>
                </p14:cNvPr>
                <p14:cNvContentPartPr/>
                <p14:nvPr/>
              </p14:nvContentPartPr>
              <p14:xfrm>
                <a:off x="8931356" y="2804565"/>
                <a:ext cx="10440" cy="122040"/>
              </p14:xfrm>
            </p:contentPart>
          </mc:Choice>
          <mc:Fallback xmlns="">
            <p:pic>
              <p:nvPicPr>
                <p:cNvPr id="245" name="Ink 244">
                  <a:extLst>
                    <a:ext uri="{FF2B5EF4-FFF2-40B4-BE49-F238E27FC236}">
                      <a16:creationId xmlns:a16="http://schemas.microsoft.com/office/drawing/2014/main" id="{CA4558C9-6E0B-6FF4-69F4-D6FED0F3E872}"/>
                    </a:ext>
                  </a:extLst>
                </p:cNvPr>
                <p:cNvPicPr/>
                <p:nvPr/>
              </p:nvPicPr>
              <p:blipFill>
                <a:blip r:embed="rId362"/>
                <a:stretch>
                  <a:fillRect/>
                </a:stretch>
              </p:blipFill>
              <p:spPr>
                <a:xfrm>
                  <a:off x="8922716" y="2795565"/>
                  <a:ext cx="28080" cy="139680"/>
                </a:xfrm>
                <a:prstGeom prst="rect">
                  <a:avLst/>
                </a:prstGeom>
              </p:spPr>
            </p:pic>
          </mc:Fallback>
        </mc:AlternateContent>
      </p:grpSp>
      <p:grpSp>
        <p:nvGrpSpPr>
          <p:cNvPr id="249" name="Group 248">
            <a:extLst>
              <a:ext uri="{FF2B5EF4-FFF2-40B4-BE49-F238E27FC236}">
                <a16:creationId xmlns:a16="http://schemas.microsoft.com/office/drawing/2014/main" id="{2BAA55C5-BB20-39B8-87F2-51F1C44A9723}"/>
              </a:ext>
            </a:extLst>
          </p:cNvPr>
          <p:cNvGrpSpPr/>
          <p:nvPr/>
        </p:nvGrpSpPr>
        <p:grpSpPr>
          <a:xfrm>
            <a:off x="9138716" y="2394885"/>
            <a:ext cx="244800" cy="390240"/>
            <a:chOff x="9138716" y="2394885"/>
            <a:chExt cx="244800" cy="390240"/>
          </a:xfrm>
        </p:grpSpPr>
        <mc:AlternateContent xmlns:mc="http://schemas.openxmlformats.org/markup-compatibility/2006" xmlns:p14="http://schemas.microsoft.com/office/powerpoint/2010/main">
          <mc:Choice Requires="p14">
            <p:contentPart p14:bwMode="auto" r:id="rId363">
              <p14:nvContentPartPr>
                <p14:cNvPr id="246" name="Ink 245">
                  <a:extLst>
                    <a:ext uri="{FF2B5EF4-FFF2-40B4-BE49-F238E27FC236}">
                      <a16:creationId xmlns:a16="http://schemas.microsoft.com/office/drawing/2014/main" id="{1C1A35F0-D55F-7E86-53BC-B3F13B88CF4E}"/>
                    </a:ext>
                  </a:extLst>
                </p14:cNvPr>
                <p14:cNvContentPartPr/>
                <p14:nvPr/>
              </p14:nvContentPartPr>
              <p14:xfrm>
                <a:off x="9167876" y="2630325"/>
                <a:ext cx="149400" cy="154800"/>
              </p14:xfrm>
            </p:contentPart>
          </mc:Choice>
          <mc:Fallback xmlns="">
            <p:pic>
              <p:nvPicPr>
                <p:cNvPr id="246" name="Ink 245">
                  <a:extLst>
                    <a:ext uri="{FF2B5EF4-FFF2-40B4-BE49-F238E27FC236}">
                      <a16:creationId xmlns:a16="http://schemas.microsoft.com/office/drawing/2014/main" id="{1C1A35F0-D55F-7E86-53BC-B3F13B88CF4E}"/>
                    </a:ext>
                  </a:extLst>
                </p:cNvPr>
                <p:cNvPicPr/>
                <p:nvPr/>
              </p:nvPicPr>
              <p:blipFill>
                <a:blip r:embed="rId364"/>
                <a:stretch>
                  <a:fillRect/>
                </a:stretch>
              </p:blipFill>
              <p:spPr>
                <a:xfrm>
                  <a:off x="9158876" y="2621325"/>
                  <a:ext cx="1670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47" name="Ink 246">
                  <a:extLst>
                    <a:ext uri="{FF2B5EF4-FFF2-40B4-BE49-F238E27FC236}">
                      <a16:creationId xmlns:a16="http://schemas.microsoft.com/office/drawing/2014/main" id="{D1F0283B-0D80-D23F-7F4B-9A443913A51C}"/>
                    </a:ext>
                  </a:extLst>
                </p14:cNvPr>
                <p14:cNvContentPartPr/>
                <p14:nvPr/>
              </p14:nvContentPartPr>
              <p14:xfrm>
                <a:off x="9138716" y="2608005"/>
                <a:ext cx="244800" cy="175680"/>
              </p14:xfrm>
            </p:contentPart>
          </mc:Choice>
          <mc:Fallback xmlns="">
            <p:pic>
              <p:nvPicPr>
                <p:cNvPr id="247" name="Ink 246">
                  <a:extLst>
                    <a:ext uri="{FF2B5EF4-FFF2-40B4-BE49-F238E27FC236}">
                      <a16:creationId xmlns:a16="http://schemas.microsoft.com/office/drawing/2014/main" id="{D1F0283B-0D80-D23F-7F4B-9A443913A51C}"/>
                    </a:ext>
                  </a:extLst>
                </p:cNvPr>
                <p:cNvPicPr/>
                <p:nvPr/>
              </p:nvPicPr>
              <p:blipFill>
                <a:blip r:embed="rId366"/>
                <a:stretch>
                  <a:fillRect/>
                </a:stretch>
              </p:blipFill>
              <p:spPr>
                <a:xfrm>
                  <a:off x="9129716" y="2599005"/>
                  <a:ext cx="2624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48" name="Ink 247">
                  <a:extLst>
                    <a:ext uri="{FF2B5EF4-FFF2-40B4-BE49-F238E27FC236}">
                      <a16:creationId xmlns:a16="http://schemas.microsoft.com/office/drawing/2014/main" id="{8F3B3F00-84DD-4FDA-7D4A-FD049F982E45}"/>
                    </a:ext>
                  </a:extLst>
                </p14:cNvPr>
                <p14:cNvContentPartPr/>
                <p14:nvPr/>
              </p14:nvContentPartPr>
              <p14:xfrm>
                <a:off x="9249956" y="2394885"/>
                <a:ext cx="99000" cy="144720"/>
              </p14:xfrm>
            </p:contentPart>
          </mc:Choice>
          <mc:Fallback xmlns="">
            <p:pic>
              <p:nvPicPr>
                <p:cNvPr id="248" name="Ink 247">
                  <a:extLst>
                    <a:ext uri="{FF2B5EF4-FFF2-40B4-BE49-F238E27FC236}">
                      <a16:creationId xmlns:a16="http://schemas.microsoft.com/office/drawing/2014/main" id="{8F3B3F00-84DD-4FDA-7D4A-FD049F982E45}"/>
                    </a:ext>
                  </a:extLst>
                </p:cNvPr>
                <p:cNvPicPr/>
                <p:nvPr/>
              </p:nvPicPr>
              <p:blipFill>
                <a:blip r:embed="rId368"/>
                <a:stretch>
                  <a:fillRect/>
                </a:stretch>
              </p:blipFill>
              <p:spPr>
                <a:xfrm>
                  <a:off x="9240956" y="2386245"/>
                  <a:ext cx="116640" cy="16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9">
            <p14:nvContentPartPr>
              <p14:cNvPr id="252" name="Ink 251">
                <a:extLst>
                  <a:ext uri="{FF2B5EF4-FFF2-40B4-BE49-F238E27FC236}">
                    <a16:creationId xmlns:a16="http://schemas.microsoft.com/office/drawing/2014/main" id="{588961F4-04A5-723D-F4CB-04C43622865E}"/>
                  </a:ext>
                </a:extLst>
              </p14:cNvPr>
              <p14:cNvContentPartPr/>
              <p14:nvPr/>
            </p14:nvContentPartPr>
            <p14:xfrm>
              <a:off x="9607076" y="2851005"/>
              <a:ext cx="84240" cy="192960"/>
            </p14:xfrm>
          </p:contentPart>
        </mc:Choice>
        <mc:Fallback xmlns="">
          <p:pic>
            <p:nvPicPr>
              <p:cNvPr id="252" name="Ink 251">
                <a:extLst>
                  <a:ext uri="{FF2B5EF4-FFF2-40B4-BE49-F238E27FC236}">
                    <a16:creationId xmlns:a16="http://schemas.microsoft.com/office/drawing/2014/main" id="{588961F4-04A5-723D-F4CB-04C43622865E}"/>
                  </a:ext>
                </a:extLst>
              </p:cNvPr>
              <p:cNvPicPr/>
              <p:nvPr/>
            </p:nvPicPr>
            <p:blipFill>
              <a:blip r:embed="rId370"/>
              <a:stretch>
                <a:fillRect/>
              </a:stretch>
            </p:blipFill>
            <p:spPr>
              <a:xfrm>
                <a:off x="9598076" y="2842005"/>
                <a:ext cx="101880" cy="210600"/>
              </a:xfrm>
              <a:prstGeom prst="rect">
                <a:avLst/>
              </a:prstGeom>
            </p:spPr>
          </p:pic>
        </mc:Fallback>
      </mc:AlternateContent>
      <p:grpSp>
        <p:nvGrpSpPr>
          <p:cNvPr id="264" name="Group 263">
            <a:extLst>
              <a:ext uri="{FF2B5EF4-FFF2-40B4-BE49-F238E27FC236}">
                <a16:creationId xmlns:a16="http://schemas.microsoft.com/office/drawing/2014/main" id="{FC7A9131-A82F-9029-863D-44F8FC8176A5}"/>
              </a:ext>
            </a:extLst>
          </p:cNvPr>
          <p:cNvGrpSpPr/>
          <p:nvPr/>
        </p:nvGrpSpPr>
        <p:grpSpPr>
          <a:xfrm>
            <a:off x="10050236" y="2401365"/>
            <a:ext cx="1247400" cy="562680"/>
            <a:chOff x="10050236" y="2401365"/>
            <a:chExt cx="1247400" cy="562680"/>
          </a:xfrm>
        </p:grpSpPr>
        <mc:AlternateContent xmlns:mc="http://schemas.openxmlformats.org/markup-compatibility/2006" xmlns:p14="http://schemas.microsoft.com/office/powerpoint/2010/main">
          <mc:Choice Requires="p14">
            <p:contentPart p14:bwMode="auto" r:id="rId371">
              <p14:nvContentPartPr>
                <p14:cNvPr id="253" name="Ink 252">
                  <a:extLst>
                    <a:ext uri="{FF2B5EF4-FFF2-40B4-BE49-F238E27FC236}">
                      <a16:creationId xmlns:a16="http://schemas.microsoft.com/office/drawing/2014/main" id="{47714520-66D4-0DC0-E6F4-6B830E14DEF8}"/>
                    </a:ext>
                  </a:extLst>
                </p14:cNvPr>
                <p14:cNvContentPartPr/>
                <p14:nvPr/>
              </p14:nvContentPartPr>
              <p14:xfrm>
                <a:off x="10050236" y="2599365"/>
                <a:ext cx="149400" cy="317520"/>
              </p14:xfrm>
            </p:contentPart>
          </mc:Choice>
          <mc:Fallback xmlns="">
            <p:pic>
              <p:nvPicPr>
                <p:cNvPr id="253" name="Ink 252">
                  <a:extLst>
                    <a:ext uri="{FF2B5EF4-FFF2-40B4-BE49-F238E27FC236}">
                      <a16:creationId xmlns:a16="http://schemas.microsoft.com/office/drawing/2014/main" id="{47714520-66D4-0DC0-E6F4-6B830E14DEF8}"/>
                    </a:ext>
                  </a:extLst>
                </p:cNvPr>
                <p:cNvPicPr/>
                <p:nvPr/>
              </p:nvPicPr>
              <p:blipFill>
                <a:blip r:embed="rId372"/>
                <a:stretch>
                  <a:fillRect/>
                </a:stretch>
              </p:blipFill>
              <p:spPr>
                <a:xfrm>
                  <a:off x="10041596" y="2590365"/>
                  <a:ext cx="16704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54" name="Ink 253">
                  <a:extLst>
                    <a:ext uri="{FF2B5EF4-FFF2-40B4-BE49-F238E27FC236}">
                      <a16:creationId xmlns:a16="http://schemas.microsoft.com/office/drawing/2014/main" id="{828F92E9-0F74-6042-27EB-7169A2FC85BD}"/>
                    </a:ext>
                  </a:extLst>
                </p14:cNvPr>
                <p14:cNvContentPartPr/>
                <p14:nvPr/>
              </p14:nvContentPartPr>
              <p14:xfrm>
                <a:off x="10310156" y="2831205"/>
                <a:ext cx="36000" cy="132840"/>
              </p14:xfrm>
            </p:contentPart>
          </mc:Choice>
          <mc:Fallback xmlns="">
            <p:pic>
              <p:nvPicPr>
                <p:cNvPr id="254" name="Ink 253">
                  <a:extLst>
                    <a:ext uri="{FF2B5EF4-FFF2-40B4-BE49-F238E27FC236}">
                      <a16:creationId xmlns:a16="http://schemas.microsoft.com/office/drawing/2014/main" id="{828F92E9-0F74-6042-27EB-7169A2FC85BD}"/>
                    </a:ext>
                  </a:extLst>
                </p:cNvPr>
                <p:cNvPicPr/>
                <p:nvPr/>
              </p:nvPicPr>
              <p:blipFill>
                <a:blip r:embed="rId374"/>
                <a:stretch>
                  <a:fillRect/>
                </a:stretch>
              </p:blipFill>
              <p:spPr>
                <a:xfrm>
                  <a:off x="10301516" y="2822565"/>
                  <a:ext cx="536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56" name="Ink 255">
                  <a:extLst>
                    <a:ext uri="{FF2B5EF4-FFF2-40B4-BE49-F238E27FC236}">
                      <a16:creationId xmlns:a16="http://schemas.microsoft.com/office/drawing/2014/main" id="{84F16ADA-EA89-D252-860F-C2BBC3C1C0A9}"/>
                    </a:ext>
                  </a:extLst>
                </p14:cNvPr>
                <p14:cNvContentPartPr/>
                <p14:nvPr/>
              </p14:nvContentPartPr>
              <p14:xfrm>
                <a:off x="10063916" y="2457165"/>
                <a:ext cx="204120" cy="25920"/>
              </p14:xfrm>
            </p:contentPart>
          </mc:Choice>
          <mc:Fallback xmlns="">
            <p:pic>
              <p:nvPicPr>
                <p:cNvPr id="256" name="Ink 255">
                  <a:extLst>
                    <a:ext uri="{FF2B5EF4-FFF2-40B4-BE49-F238E27FC236}">
                      <a16:creationId xmlns:a16="http://schemas.microsoft.com/office/drawing/2014/main" id="{84F16ADA-EA89-D252-860F-C2BBC3C1C0A9}"/>
                    </a:ext>
                  </a:extLst>
                </p:cNvPr>
                <p:cNvPicPr/>
                <p:nvPr/>
              </p:nvPicPr>
              <p:blipFill>
                <a:blip r:embed="rId376"/>
                <a:stretch>
                  <a:fillRect/>
                </a:stretch>
              </p:blipFill>
              <p:spPr>
                <a:xfrm>
                  <a:off x="10055276" y="2448165"/>
                  <a:ext cx="2217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57" name="Ink 256">
                  <a:extLst>
                    <a:ext uri="{FF2B5EF4-FFF2-40B4-BE49-F238E27FC236}">
                      <a16:creationId xmlns:a16="http://schemas.microsoft.com/office/drawing/2014/main" id="{D74A3706-58C1-A02F-DA33-9C25DA713130}"/>
                    </a:ext>
                  </a:extLst>
                </p14:cNvPr>
                <p14:cNvContentPartPr/>
                <p14:nvPr/>
              </p14:nvContentPartPr>
              <p14:xfrm>
                <a:off x="10503476" y="2625285"/>
                <a:ext cx="153360" cy="8640"/>
              </p14:xfrm>
            </p:contentPart>
          </mc:Choice>
          <mc:Fallback xmlns="">
            <p:pic>
              <p:nvPicPr>
                <p:cNvPr id="257" name="Ink 256">
                  <a:extLst>
                    <a:ext uri="{FF2B5EF4-FFF2-40B4-BE49-F238E27FC236}">
                      <a16:creationId xmlns:a16="http://schemas.microsoft.com/office/drawing/2014/main" id="{D74A3706-58C1-A02F-DA33-9C25DA713130}"/>
                    </a:ext>
                  </a:extLst>
                </p:cNvPr>
                <p:cNvPicPr/>
                <p:nvPr/>
              </p:nvPicPr>
              <p:blipFill>
                <a:blip r:embed="rId378"/>
                <a:stretch>
                  <a:fillRect/>
                </a:stretch>
              </p:blipFill>
              <p:spPr>
                <a:xfrm>
                  <a:off x="10494476" y="2616285"/>
                  <a:ext cx="171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58" name="Ink 257">
                  <a:extLst>
                    <a:ext uri="{FF2B5EF4-FFF2-40B4-BE49-F238E27FC236}">
                      <a16:creationId xmlns:a16="http://schemas.microsoft.com/office/drawing/2014/main" id="{9380B98E-8E79-0BAE-54B1-FF4BCFE16BB3}"/>
                    </a:ext>
                  </a:extLst>
                </p14:cNvPr>
                <p14:cNvContentPartPr/>
                <p14:nvPr/>
              </p14:nvContentPartPr>
              <p14:xfrm>
                <a:off x="10539116" y="2693685"/>
                <a:ext cx="109440" cy="20520"/>
              </p14:xfrm>
            </p:contentPart>
          </mc:Choice>
          <mc:Fallback xmlns="">
            <p:pic>
              <p:nvPicPr>
                <p:cNvPr id="258" name="Ink 257">
                  <a:extLst>
                    <a:ext uri="{FF2B5EF4-FFF2-40B4-BE49-F238E27FC236}">
                      <a16:creationId xmlns:a16="http://schemas.microsoft.com/office/drawing/2014/main" id="{9380B98E-8E79-0BAE-54B1-FF4BCFE16BB3}"/>
                    </a:ext>
                  </a:extLst>
                </p:cNvPr>
                <p:cNvPicPr/>
                <p:nvPr/>
              </p:nvPicPr>
              <p:blipFill>
                <a:blip r:embed="rId380"/>
                <a:stretch>
                  <a:fillRect/>
                </a:stretch>
              </p:blipFill>
              <p:spPr>
                <a:xfrm>
                  <a:off x="10530116" y="2684685"/>
                  <a:ext cx="1270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59" name="Ink 258">
                  <a:extLst>
                    <a:ext uri="{FF2B5EF4-FFF2-40B4-BE49-F238E27FC236}">
                      <a16:creationId xmlns:a16="http://schemas.microsoft.com/office/drawing/2014/main" id="{3D711070-DC16-784B-E54E-E62FE0FC0C86}"/>
                    </a:ext>
                  </a:extLst>
                </p14:cNvPr>
                <p14:cNvContentPartPr/>
                <p14:nvPr/>
              </p14:nvContentPartPr>
              <p14:xfrm>
                <a:off x="10725236" y="2534925"/>
                <a:ext cx="177480" cy="349920"/>
              </p14:xfrm>
            </p:contentPart>
          </mc:Choice>
          <mc:Fallback xmlns="">
            <p:pic>
              <p:nvPicPr>
                <p:cNvPr id="259" name="Ink 258">
                  <a:extLst>
                    <a:ext uri="{FF2B5EF4-FFF2-40B4-BE49-F238E27FC236}">
                      <a16:creationId xmlns:a16="http://schemas.microsoft.com/office/drawing/2014/main" id="{3D711070-DC16-784B-E54E-E62FE0FC0C86}"/>
                    </a:ext>
                  </a:extLst>
                </p:cNvPr>
                <p:cNvPicPr/>
                <p:nvPr/>
              </p:nvPicPr>
              <p:blipFill>
                <a:blip r:embed="rId382"/>
                <a:stretch>
                  <a:fillRect/>
                </a:stretch>
              </p:blipFill>
              <p:spPr>
                <a:xfrm>
                  <a:off x="10716596" y="2526285"/>
                  <a:ext cx="19512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60" name="Ink 259">
                  <a:extLst>
                    <a:ext uri="{FF2B5EF4-FFF2-40B4-BE49-F238E27FC236}">
                      <a16:creationId xmlns:a16="http://schemas.microsoft.com/office/drawing/2014/main" id="{4C0B45E0-06D5-C504-8B53-47673D50517F}"/>
                    </a:ext>
                  </a:extLst>
                </p14:cNvPr>
                <p14:cNvContentPartPr/>
                <p14:nvPr/>
              </p14:nvContentPartPr>
              <p14:xfrm>
                <a:off x="10966436" y="2813205"/>
                <a:ext cx="16920" cy="100800"/>
              </p14:xfrm>
            </p:contentPart>
          </mc:Choice>
          <mc:Fallback xmlns="">
            <p:pic>
              <p:nvPicPr>
                <p:cNvPr id="260" name="Ink 259">
                  <a:extLst>
                    <a:ext uri="{FF2B5EF4-FFF2-40B4-BE49-F238E27FC236}">
                      <a16:creationId xmlns:a16="http://schemas.microsoft.com/office/drawing/2014/main" id="{4C0B45E0-06D5-C504-8B53-47673D50517F}"/>
                    </a:ext>
                  </a:extLst>
                </p:cNvPr>
                <p:cNvPicPr/>
                <p:nvPr/>
              </p:nvPicPr>
              <p:blipFill>
                <a:blip r:embed="rId384"/>
                <a:stretch>
                  <a:fillRect/>
                </a:stretch>
              </p:blipFill>
              <p:spPr>
                <a:xfrm>
                  <a:off x="10957436" y="2804565"/>
                  <a:ext cx="34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61" name="Ink 260">
                  <a:extLst>
                    <a:ext uri="{FF2B5EF4-FFF2-40B4-BE49-F238E27FC236}">
                      <a16:creationId xmlns:a16="http://schemas.microsoft.com/office/drawing/2014/main" id="{EA73836C-1A9A-67E1-0615-350333A6522D}"/>
                    </a:ext>
                  </a:extLst>
                </p14:cNvPr>
                <p14:cNvContentPartPr/>
                <p14:nvPr/>
              </p14:nvContentPartPr>
              <p14:xfrm>
                <a:off x="11141396" y="2589285"/>
                <a:ext cx="124200" cy="159120"/>
              </p14:xfrm>
            </p:contentPart>
          </mc:Choice>
          <mc:Fallback xmlns="">
            <p:pic>
              <p:nvPicPr>
                <p:cNvPr id="261" name="Ink 260">
                  <a:extLst>
                    <a:ext uri="{FF2B5EF4-FFF2-40B4-BE49-F238E27FC236}">
                      <a16:creationId xmlns:a16="http://schemas.microsoft.com/office/drawing/2014/main" id="{EA73836C-1A9A-67E1-0615-350333A6522D}"/>
                    </a:ext>
                  </a:extLst>
                </p:cNvPr>
                <p:cNvPicPr/>
                <p:nvPr/>
              </p:nvPicPr>
              <p:blipFill>
                <a:blip r:embed="rId386"/>
                <a:stretch>
                  <a:fillRect/>
                </a:stretch>
              </p:blipFill>
              <p:spPr>
                <a:xfrm>
                  <a:off x="11132396" y="2580645"/>
                  <a:ext cx="1418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62" name="Ink 261">
                  <a:extLst>
                    <a:ext uri="{FF2B5EF4-FFF2-40B4-BE49-F238E27FC236}">
                      <a16:creationId xmlns:a16="http://schemas.microsoft.com/office/drawing/2014/main" id="{E877414C-45A4-E588-855B-DFA3FDC02FEB}"/>
                    </a:ext>
                  </a:extLst>
                </p14:cNvPr>
                <p14:cNvContentPartPr/>
                <p14:nvPr/>
              </p14:nvContentPartPr>
              <p14:xfrm>
                <a:off x="11076236" y="2579565"/>
                <a:ext cx="221400" cy="197640"/>
              </p14:xfrm>
            </p:contentPart>
          </mc:Choice>
          <mc:Fallback xmlns="">
            <p:pic>
              <p:nvPicPr>
                <p:cNvPr id="262" name="Ink 261">
                  <a:extLst>
                    <a:ext uri="{FF2B5EF4-FFF2-40B4-BE49-F238E27FC236}">
                      <a16:creationId xmlns:a16="http://schemas.microsoft.com/office/drawing/2014/main" id="{E877414C-45A4-E588-855B-DFA3FDC02FEB}"/>
                    </a:ext>
                  </a:extLst>
                </p:cNvPr>
                <p:cNvPicPr/>
                <p:nvPr/>
              </p:nvPicPr>
              <p:blipFill>
                <a:blip r:embed="rId388"/>
                <a:stretch>
                  <a:fillRect/>
                </a:stretch>
              </p:blipFill>
              <p:spPr>
                <a:xfrm>
                  <a:off x="11067236" y="2570925"/>
                  <a:ext cx="2390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63" name="Ink 262">
                  <a:extLst>
                    <a:ext uri="{FF2B5EF4-FFF2-40B4-BE49-F238E27FC236}">
                      <a16:creationId xmlns:a16="http://schemas.microsoft.com/office/drawing/2014/main" id="{B212D1C1-F8D5-8EE9-082E-62618F558C32}"/>
                    </a:ext>
                  </a:extLst>
                </p14:cNvPr>
                <p14:cNvContentPartPr/>
                <p14:nvPr/>
              </p14:nvContentPartPr>
              <p14:xfrm>
                <a:off x="11195396" y="2401365"/>
                <a:ext cx="94680" cy="113400"/>
              </p14:xfrm>
            </p:contentPart>
          </mc:Choice>
          <mc:Fallback xmlns="">
            <p:pic>
              <p:nvPicPr>
                <p:cNvPr id="263" name="Ink 262">
                  <a:extLst>
                    <a:ext uri="{FF2B5EF4-FFF2-40B4-BE49-F238E27FC236}">
                      <a16:creationId xmlns:a16="http://schemas.microsoft.com/office/drawing/2014/main" id="{B212D1C1-F8D5-8EE9-082E-62618F558C32}"/>
                    </a:ext>
                  </a:extLst>
                </p:cNvPr>
                <p:cNvPicPr/>
                <p:nvPr/>
              </p:nvPicPr>
              <p:blipFill>
                <a:blip r:embed="rId390"/>
                <a:stretch>
                  <a:fillRect/>
                </a:stretch>
              </p:blipFill>
              <p:spPr>
                <a:xfrm>
                  <a:off x="11186756" y="2392365"/>
                  <a:ext cx="112320" cy="131040"/>
                </a:xfrm>
                <a:prstGeom prst="rect">
                  <a:avLst/>
                </a:prstGeom>
              </p:spPr>
            </p:pic>
          </mc:Fallback>
        </mc:AlternateContent>
      </p:grpSp>
      <p:grpSp>
        <p:nvGrpSpPr>
          <p:cNvPr id="271" name="Group 270">
            <a:extLst>
              <a:ext uri="{FF2B5EF4-FFF2-40B4-BE49-F238E27FC236}">
                <a16:creationId xmlns:a16="http://schemas.microsoft.com/office/drawing/2014/main" id="{460926A1-3AFF-D44A-1BD9-F8F6C0B56539}"/>
              </a:ext>
            </a:extLst>
          </p:cNvPr>
          <p:cNvGrpSpPr/>
          <p:nvPr/>
        </p:nvGrpSpPr>
        <p:grpSpPr>
          <a:xfrm>
            <a:off x="327356" y="3679005"/>
            <a:ext cx="1954440" cy="431640"/>
            <a:chOff x="327356" y="3679005"/>
            <a:chExt cx="1954440" cy="431640"/>
          </a:xfrm>
        </p:grpSpPr>
        <mc:AlternateContent xmlns:mc="http://schemas.openxmlformats.org/markup-compatibility/2006" xmlns:p14="http://schemas.microsoft.com/office/powerpoint/2010/main">
          <mc:Choice Requires="p14">
            <p:contentPart p14:bwMode="auto" r:id="rId391">
              <p14:nvContentPartPr>
                <p14:cNvPr id="265" name="Ink 264">
                  <a:extLst>
                    <a:ext uri="{FF2B5EF4-FFF2-40B4-BE49-F238E27FC236}">
                      <a16:creationId xmlns:a16="http://schemas.microsoft.com/office/drawing/2014/main" id="{8E1D87DD-159F-A4BC-7E39-7D97EC8C19FC}"/>
                    </a:ext>
                  </a:extLst>
                </p14:cNvPr>
                <p14:cNvContentPartPr/>
                <p14:nvPr/>
              </p14:nvContentPartPr>
              <p14:xfrm>
                <a:off x="383876" y="3838485"/>
                <a:ext cx="147240" cy="123480"/>
              </p14:xfrm>
            </p:contentPart>
          </mc:Choice>
          <mc:Fallback xmlns="">
            <p:pic>
              <p:nvPicPr>
                <p:cNvPr id="265" name="Ink 264">
                  <a:extLst>
                    <a:ext uri="{FF2B5EF4-FFF2-40B4-BE49-F238E27FC236}">
                      <a16:creationId xmlns:a16="http://schemas.microsoft.com/office/drawing/2014/main" id="{8E1D87DD-159F-A4BC-7E39-7D97EC8C19FC}"/>
                    </a:ext>
                  </a:extLst>
                </p:cNvPr>
                <p:cNvPicPr/>
                <p:nvPr/>
              </p:nvPicPr>
              <p:blipFill>
                <a:blip r:embed="rId392"/>
                <a:stretch>
                  <a:fillRect/>
                </a:stretch>
              </p:blipFill>
              <p:spPr>
                <a:xfrm>
                  <a:off x="375236" y="3829485"/>
                  <a:ext cx="1648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66" name="Ink 265">
                  <a:extLst>
                    <a:ext uri="{FF2B5EF4-FFF2-40B4-BE49-F238E27FC236}">
                      <a16:creationId xmlns:a16="http://schemas.microsoft.com/office/drawing/2014/main" id="{81EA5960-358D-6F19-8365-6CFE90CDF259}"/>
                    </a:ext>
                  </a:extLst>
                </p14:cNvPr>
                <p14:cNvContentPartPr/>
                <p14:nvPr/>
              </p14:nvContentPartPr>
              <p14:xfrm>
                <a:off x="327356" y="3803565"/>
                <a:ext cx="252360" cy="242280"/>
              </p14:xfrm>
            </p:contentPart>
          </mc:Choice>
          <mc:Fallback xmlns="">
            <p:pic>
              <p:nvPicPr>
                <p:cNvPr id="266" name="Ink 265">
                  <a:extLst>
                    <a:ext uri="{FF2B5EF4-FFF2-40B4-BE49-F238E27FC236}">
                      <a16:creationId xmlns:a16="http://schemas.microsoft.com/office/drawing/2014/main" id="{81EA5960-358D-6F19-8365-6CFE90CDF259}"/>
                    </a:ext>
                  </a:extLst>
                </p:cNvPr>
                <p:cNvPicPr/>
                <p:nvPr/>
              </p:nvPicPr>
              <p:blipFill>
                <a:blip r:embed="rId394"/>
                <a:stretch>
                  <a:fillRect/>
                </a:stretch>
              </p:blipFill>
              <p:spPr>
                <a:xfrm>
                  <a:off x="318356" y="3794565"/>
                  <a:ext cx="2700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67" name="Ink 266">
                  <a:extLst>
                    <a:ext uri="{FF2B5EF4-FFF2-40B4-BE49-F238E27FC236}">
                      <a16:creationId xmlns:a16="http://schemas.microsoft.com/office/drawing/2014/main" id="{7E0D34A8-C032-DA85-F5B2-846DE7B23853}"/>
                    </a:ext>
                  </a:extLst>
                </p14:cNvPr>
                <p14:cNvContentPartPr/>
                <p14:nvPr/>
              </p14:nvContentPartPr>
              <p14:xfrm>
                <a:off x="609236" y="3900765"/>
                <a:ext cx="140400" cy="24840"/>
              </p14:xfrm>
            </p:contentPart>
          </mc:Choice>
          <mc:Fallback xmlns="">
            <p:pic>
              <p:nvPicPr>
                <p:cNvPr id="267" name="Ink 266">
                  <a:extLst>
                    <a:ext uri="{FF2B5EF4-FFF2-40B4-BE49-F238E27FC236}">
                      <a16:creationId xmlns:a16="http://schemas.microsoft.com/office/drawing/2014/main" id="{7E0D34A8-C032-DA85-F5B2-846DE7B23853}"/>
                    </a:ext>
                  </a:extLst>
                </p:cNvPr>
                <p:cNvPicPr/>
                <p:nvPr/>
              </p:nvPicPr>
              <p:blipFill>
                <a:blip r:embed="rId396"/>
                <a:stretch>
                  <a:fillRect/>
                </a:stretch>
              </p:blipFill>
              <p:spPr>
                <a:xfrm>
                  <a:off x="600236" y="3891765"/>
                  <a:ext cx="1580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68" name="Ink 267">
                  <a:extLst>
                    <a:ext uri="{FF2B5EF4-FFF2-40B4-BE49-F238E27FC236}">
                      <a16:creationId xmlns:a16="http://schemas.microsoft.com/office/drawing/2014/main" id="{5EDBC7AD-A93C-0663-25F5-F15514444E31}"/>
                    </a:ext>
                  </a:extLst>
                </p14:cNvPr>
                <p14:cNvContentPartPr/>
                <p14:nvPr/>
              </p14:nvContentPartPr>
              <p14:xfrm>
                <a:off x="902276" y="3679005"/>
                <a:ext cx="1326240" cy="431640"/>
              </p14:xfrm>
            </p:contentPart>
          </mc:Choice>
          <mc:Fallback xmlns="">
            <p:pic>
              <p:nvPicPr>
                <p:cNvPr id="268" name="Ink 267">
                  <a:extLst>
                    <a:ext uri="{FF2B5EF4-FFF2-40B4-BE49-F238E27FC236}">
                      <a16:creationId xmlns:a16="http://schemas.microsoft.com/office/drawing/2014/main" id="{5EDBC7AD-A93C-0663-25F5-F15514444E31}"/>
                    </a:ext>
                  </a:extLst>
                </p:cNvPr>
                <p:cNvPicPr/>
                <p:nvPr/>
              </p:nvPicPr>
              <p:blipFill>
                <a:blip r:embed="rId398"/>
                <a:stretch>
                  <a:fillRect/>
                </a:stretch>
              </p:blipFill>
              <p:spPr>
                <a:xfrm>
                  <a:off x="893636" y="3670005"/>
                  <a:ext cx="134388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69" name="Ink 268">
                  <a:extLst>
                    <a:ext uri="{FF2B5EF4-FFF2-40B4-BE49-F238E27FC236}">
                      <a16:creationId xmlns:a16="http://schemas.microsoft.com/office/drawing/2014/main" id="{0F1AE285-9378-EC97-EC7B-D045861ECA74}"/>
                    </a:ext>
                  </a:extLst>
                </p14:cNvPr>
                <p14:cNvContentPartPr/>
                <p14:nvPr/>
              </p14:nvContentPartPr>
              <p14:xfrm>
                <a:off x="2066516" y="3732285"/>
                <a:ext cx="215280" cy="63000"/>
              </p14:xfrm>
            </p:contentPart>
          </mc:Choice>
          <mc:Fallback xmlns="">
            <p:pic>
              <p:nvPicPr>
                <p:cNvPr id="269" name="Ink 268">
                  <a:extLst>
                    <a:ext uri="{FF2B5EF4-FFF2-40B4-BE49-F238E27FC236}">
                      <a16:creationId xmlns:a16="http://schemas.microsoft.com/office/drawing/2014/main" id="{0F1AE285-9378-EC97-EC7B-D045861ECA74}"/>
                    </a:ext>
                  </a:extLst>
                </p:cNvPr>
                <p:cNvPicPr/>
                <p:nvPr/>
              </p:nvPicPr>
              <p:blipFill>
                <a:blip r:embed="rId400"/>
                <a:stretch>
                  <a:fillRect/>
                </a:stretch>
              </p:blipFill>
              <p:spPr>
                <a:xfrm>
                  <a:off x="2057876" y="3723285"/>
                  <a:ext cx="232920" cy="80640"/>
                </a:xfrm>
                <a:prstGeom prst="rect">
                  <a:avLst/>
                </a:prstGeom>
              </p:spPr>
            </p:pic>
          </mc:Fallback>
        </mc:AlternateContent>
      </p:grpSp>
      <p:grpSp>
        <p:nvGrpSpPr>
          <p:cNvPr id="291" name="Group 290">
            <a:extLst>
              <a:ext uri="{FF2B5EF4-FFF2-40B4-BE49-F238E27FC236}">
                <a16:creationId xmlns:a16="http://schemas.microsoft.com/office/drawing/2014/main" id="{69D96069-508B-5AA8-C805-7A31B7DD4F70}"/>
              </a:ext>
            </a:extLst>
          </p:cNvPr>
          <p:cNvGrpSpPr/>
          <p:nvPr/>
        </p:nvGrpSpPr>
        <p:grpSpPr>
          <a:xfrm>
            <a:off x="989396" y="4233045"/>
            <a:ext cx="460440" cy="500040"/>
            <a:chOff x="989396" y="4233045"/>
            <a:chExt cx="460440" cy="500040"/>
          </a:xfrm>
        </p:grpSpPr>
        <mc:AlternateContent xmlns:mc="http://schemas.openxmlformats.org/markup-compatibility/2006" xmlns:p14="http://schemas.microsoft.com/office/powerpoint/2010/main">
          <mc:Choice Requires="p14">
            <p:contentPart p14:bwMode="auto" r:id="rId401">
              <p14:nvContentPartPr>
                <p14:cNvPr id="272" name="Ink 271">
                  <a:extLst>
                    <a:ext uri="{FF2B5EF4-FFF2-40B4-BE49-F238E27FC236}">
                      <a16:creationId xmlns:a16="http://schemas.microsoft.com/office/drawing/2014/main" id="{8683FE68-1D37-EB0F-09FA-9A5C0F5510C6}"/>
                    </a:ext>
                  </a:extLst>
                </p14:cNvPr>
                <p14:cNvContentPartPr/>
                <p14:nvPr/>
              </p14:nvContentPartPr>
              <p14:xfrm>
                <a:off x="1097396" y="4405125"/>
                <a:ext cx="198000" cy="138600"/>
              </p14:xfrm>
            </p:contentPart>
          </mc:Choice>
          <mc:Fallback xmlns="">
            <p:pic>
              <p:nvPicPr>
                <p:cNvPr id="272" name="Ink 271">
                  <a:extLst>
                    <a:ext uri="{FF2B5EF4-FFF2-40B4-BE49-F238E27FC236}">
                      <a16:creationId xmlns:a16="http://schemas.microsoft.com/office/drawing/2014/main" id="{8683FE68-1D37-EB0F-09FA-9A5C0F5510C6}"/>
                    </a:ext>
                  </a:extLst>
                </p:cNvPr>
                <p:cNvPicPr/>
                <p:nvPr/>
              </p:nvPicPr>
              <p:blipFill>
                <a:blip r:embed="rId402"/>
                <a:stretch>
                  <a:fillRect/>
                </a:stretch>
              </p:blipFill>
              <p:spPr>
                <a:xfrm>
                  <a:off x="1088396" y="4396125"/>
                  <a:ext cx="215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73" name="Ink 272">
                  <a:extLst>
                    <a:ext uri="{FF2B5EF4-FFF2-40B4-BE49-F238E27FC236}">
                      <a16:creationId xmlns:a16="http://schemas.microsoft.com/office/drawing/2014/main" id="{0D064CA0-EC26-4DBA-ECF4-1E7DD527A9AF}"/>
                    </a:ext>
                  </a:extLst>
                </p14:cNvPr>
                <p14:cNvContentPartPr/>
                <p14:nvPr/>
              </p14:nvContentPartPr>
              <p14:xfrm>
                <a:off x="1306916" y="4258605"/>
                <a:ext cx="142920" cy="89640"/>
              </p14:xfrm>
            </p:contentPart>
          </mc:Choice>
          <mc:Fallback xmlns="">
            <p:pic>
              <p:nvPicPr>
                <p:cNvPr id="273" name="Ink 272">
                  <a:extLst>
                    <a:ext uri="{FF2B5EF4-FFF2-40B4-BE49-F238E27FC236}">
                      <a16:creationId xmlns:a16="http://schemas.microsoft.com/office/drawing/2014/main" id="{0D064CA0-EC26-4DBA-ECF4-1E7DD527A9AF}"/>
                    </a:ext>
                  </a:extLst>
                </p:cNvPr>
                <p:cNvPicPr/>
                <p:nvPr/>
              </p:nvPicPr>
              <p:blipFill>
                <a:blip r:embed="rId404"/>
                <a:stretch>
                  <a:fillRect/>
                </a:stretch>
              </p:blipFill>
              <p:spPr>
                <a:xfrm>
                  <a:off x="1298276" y="4249965"/>
                  <a:ext cx="1605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82" name="Ink 281">
                  <a:extLst>
                    <a:ext uri="{FF2B5EF4-FFF2-40B4-BE49-F238E27FC236}">
                      <a16:creationId xmlns:a16="http://schemas.microsoft.com/office/drawing/2014/main" id="{4BF17007-F1E1-F3C0-2701-AA697E0F95A7}"/>
                    </a:ext>
                  </a:extLst>
                </p14:cNvPr>
                <p14:cNvContentPartPr/>
                <p14:nvPr/>
              </p14:nvContentPartPr>
              <p14:xfrm>
                <a:off x="989396" y="4233045"/>
                <a:ext cx="142920" cy="500040"/>
              </p14:xfrm>
            </p:contentPart>
          </mc:Choice>
          <mc:Fallback xmlns="">
            <p:pic>
              <p:nvPicPr>
                <p:cNvPr id="282" name="Ink 281">
                  <a:extLst>
                    <a:ext uri="{FF2B5EF4-FFF2-40B4-BE49-F238E27FC236}">
                      <a16:creationId xmlns:a16="http://schemas.microsoft.com/office/drawing/2014/main" id="{4BF17007-F1E1-F3C0-2701-AA697E0F95A7}"/>
                    </a:ext>
                  </a:extLst>
                </p:cNvPr>
                <p:cNvPicPr/>
                <p:nvPr/>
              </p:nvPicPr>
              <p:blipFill>
                <a:blip r:embed="rId406"/>
                <a:stretch>
                  <a:fillRect/>
                </a:stretch>
              </p:blipFill>
              <p:spPr>
                <a:xfrm>
                  <a:off x="980756" y="4224045"/>
                  <a:ext cx="160560" cy="517680"/>
                </a:xfrm>
                <a:prstGeom prst="rect">
                  <a:avLst/>
                </a:prstGeom>
              </p:spPr>
            </p:pic>
          </mc:Fallback>
        </mc:AlternateContent>
      </p:grpSp>
      <p:grpSp>
        <p:nvGrpSpPr>
          <p:cNvPr id="290" name="Group 289">
            <a:extLst>
              <a:ext uri="{FF2B5EF4-FFF2-40B4-BE49-F238E27FC236}">
                <a16:creationId xmlns:a16="http://schemas.microsoft.com/office/drawing/2014/main" id="{4680F790-8814-7F7E-57F6-371EE6212949}"/>
              </a:ext>
            </a:extLst>
          </p:cNvPr>
          <p:cNvGrpSpPr/>
          <p:nvPr/>
        </p:nvGrpSpPr>
        <p:grpSpPr>
          <a:xfrm>
            <a:off x="1534796" y="4105965"/>
            <a:ext cx="1819800" cy="554040"/>
            <a:chOff x="1534796" y="4105965"/>
            <a:chExt cx="1819800" cy="554040"/>
          </a:xfrm>
        </p:grpSpPr>
        <mc:AlternateContent xmlns:mc="http://schemas.openxmlformats.org/markup-compatibility/2006" xmlns:p14="http://schemas.microsoft.com/office/powerpoint/2010/main">
          <mc:Choice Requires="p14">
            <p:contentPart p14:bwMode="auto" r:id="rId407">
              <p14:nvContentPartPr>
                <p14:cNvPr id="275" name="Ink 274">
                  <a:extLst>
                    <a:ext uri="{FF2B5EF4-FFF2-40B4-BE49-F238E27FC236}">
                      <a16:creationId xmlns:a16="http://schemas.microsoft.com/office/drawing/2014/main" id="{CA82E2CD-BFE4-1238-46BA-140931F02CBD}"/>
                    </a:ext>
                  </a:extLst>
                </p14:cNvPr>
                <p14:cNvContentPartPr/>
                <p14:nvPr/>
              </p14:nvContentPartPr>
              <p14:xfrm>
                <a:off x="1534796" y="4455165"/>
                <a:ext cx="133200" cy="9360"/>
              </p14:xfrm>
            </p:contentPart>
          </mc:Choice>
          <mc:Fallback xmlns="">
            <p:pic>
              <p:nvPicPr>
                <p:cNvPr id="275" name="Ink 274">
                  <a:extLst>
                    <a:ext uri="{FF2B5EF4-FFF2-40B4-BE49-F238E27FC236}">
                      <a16:creationId xmlns:a16="http://schemas.microsoft.com/office/drawing/2014/main" id="{CA82E2CD-BFE4-1238-46BA-140931F02CBD}"/>
                    </a:ext>
                  </a:extLst>
                </p:cNvPr>
                <p:cNvPicPr/>
                <p:nvPr/>
              </p:nvPicPr>
              <p:blipFill>
                <a:blip r:embed="rId408"/>
                <a:stretch>
                  <a:fillRect/>
                </a:stretch>
              </p:blipFill>
              <p:spPr>
                <a:xfrm>
                  <a:off x="1525796" y="4446165"/>
                  <a:ext cx="1508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76" name="Ink 275">
                  <a:extLst>
                    <a:ext uri="{FF2B5EF4-FFF2-40B4-BE49-F238E27FC236}">
                      <a16:creationId xmlns:a16="http://schemas.microsoft.com/office/drawing/2014/main" id="{333708A1-AE10-3328-6983-C5D43F7082DD}"/>
                    </a:ext>
                  </a:extLst>
                </p14:cNvPr>
                <p14:cNvContentPartPr/>
                <p14:nvPr/>
              </p14:nvContentPartPr>
              <p14:xfrm>
                <a:off x="1797596" y="4387485"/>
                <a:ext cx="139320" cy="138240"/>
              </p14:xfrm>
            </p:contentPart>
          </mc:Choice>
          <mc:Fallback xmlns="">
            <p:pic>
              <p:nvPicPr>
                <p:cNvPr id="276" name="Ink 275">
                  <a:extLst>
                    <a:ext uri="{FF2B5EF4-FFF2-40B4-BE49-F238E27FC236}">
                      <a16:creationId xmlns:a16="http://schemas.microsoft.com/office/drawing/2014/main" id="{333708A1-AE10-3328-6983-C5D43F7082DD}"/>
                    </a:ext>
                  </a:extLst>
                </p:cNvPr>
                <p:cNvPicPr/>
                <p:nvPr/>
              </p:nvPicPr>
              <p:blipFill>
                <a:blip r:embed="rId410"/>
                <a:stretch>
                  <a:fillRect/>
                </a:stretch>
              </p:blipFill>
              <p:spPr>
                <a:xfrm>
                  <a:off x="1788956" y="4378485"/>
                  <a:ext cx="1569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77" name="Ink 276">
                  <a:extLst>
                    <a:ext uri="{FF2B5EF4-FFF2-40B4-BE49-F238E27FC236}">
                      <a16:creationId xmlns:a16="http://schemas.microsoft.com/office/drawing/2014/main" id="{D35D7A30-281E-B9C5-AC2A-C25B0BFAB696}"/>
                    </a:ext>
                  </a:extLst>
                </p14:cNvPr>
                <p14:cNvContentPartPr/>
                <p14:nvPr/>
              </p14:nvContentPartPr>
              <p14:xfrm>
                <a:off x="1922156" y="4218645"/>
                <a:ext cx="124560" cy="77760"/>
              </p14:xfrm>
            </p:contentPart>
          </mc:Choice>
          <mc:Fallback xmlns="">
            <p:pic>
              <p:nvPicPr>
                <p:cNvPr id="277" name="Ink 276">
                  <a:extLst>
                    <a:ext uri="{FF2B5EF4-FFF2-40B4-BE49-F238E27FC236}">
                      <a16:creationId xmlns:a16="http://schemas.microsoft.com/office/drawing/2014/main" id="{D35D7A30-281E-B9C5-AC2A-C25B0BFAB696}"/>
                    </a:ext>
                  </a:extLst>
                </p:cNvPr>
                <p:cNvPicPr/>
                <p:nvPr/>
              </p:nvPicPr>
              <p:blipFill>
                <a:blip r:embed="rId412"/>
                <a:stretch>
                  <a:fillRect/>
                </a:stretch>
              </p:blipFill>
              <p:spPr>
                <a:xfrm>
                  <a:off x="1913516" y="4210005"/>
                  <a:ext cx="1422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78" name="Ink 277">
                  <a:extLst>
                    <a:ext uri="{FF2B5EF4-FFF2-40B4-BE49-F238E27FC236}">
                      <a16:creationId xmlns:a16="http://schemas.microsoft.com/office/drawing/2014/main" id="{926B626C-A145-0915-5A84-4DAC47866696}"/>
                    </a:ext>
                  </a:extLst>
                </p14:cNvPr>
                <p14:cNvContentPartPr/>
                <p14:nvPr/>
              </p14:nvContentPartPr>
              <p14:xfrm>
                <a:off x="2137076" y="4222245"/>
                <a:ext cx="165960" cy="288360"/>
              </p14:xfrm>
            </p:contentPart>
          </mc:Choice>
          <mc:Fallback xmlns="">
            <p:pic>
              <p:nvPicPr>
                <p:cNvPr id="278" name="Ink 277">
                  <a:extLst>
                    <a:ext uri="{FF2B5EF4-FFF2-40B4-BE49-F238E27FC236}">
                      <a16:creationId xmlns:a16="http://schemas.microsoft.com/office/drawing/2014/main" id="{926B626C-A145-0915-5A84-4DAC47866696}"/>
                    </a:ext>
                  </a:extLst>
                </p:cNvPr>
                <p:cNvPicPr/>
                <p:nvPr/>
              </p:nvPicPr>
              <p:blipFill>
                <a:blip r:embed="rId414"/>
                <a:stretch>
                  <a:fillRect/>
                </a:stretch>
              </p:blipFill>
              <p:spPr>
                <a:xfrm>
                  <a:off x="2128436" y="4213245"/>
                  <a:ext cx="18360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80" name="Ink 279">
                  <a:extLst>
                    <a:ext uri="{FF2B5EF4-FFF2-40B4-BE49-F238E27FC236}">
                      <a16:creationId xmlns:a16="http://schemas.microsoft.com/office/drawing/2014/main" id="{3C5645D8-E0DE-CA77-A0FE-8CDAEE707A24}"/>
                    </a:ext>
                  </a:extLst>
                </p14:cNvPr>
                <p14:cNvContentPartPr/>
                <p14:nvPr/>
              </p14:nvContentPartPr>
              <p14:xfrm>
                <a:off x="2270276" y="4173645"/>
                <a:ext cx="112680" cy="86760"/>
              </p14:xfrm>
            </p:contentPart>
          </mc:Choice>
          <mc:Fallback xmlns="">
            <p:pic>
              <p:nvPicPr>
                <p:cNvPr id="280" name="Ink 279">
                  <a:extLst>
                    <a:ext uri="{FF2B5EF4-FFF2-40B4-BE49-F238E27FC236}">
                      <a16:creationId xmlns:a16="http://schemas.microsoft.com/office/drawing/2014/main" id="{3C5645D8-E0DE-CA77-A0FE-8CDAEE707A24}"/>
                    </a:ext>
                  </a:extLst>
                </p:cNvPr>
                <p:cNvPicPr/>
                <p:nvPr/>
              </p:nvPicPr>
              <p:blipFill>
                <a:blip r:embed="rId416"/>
                <a:stretch>
                  <a:fillRect/>
                </a:stretch>
              </p:blipFill>
              <p:spPr>
                <a:xfrm>
                  <a:off x="2261636" y="4164645"/>
                  <a:ext cx="1303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83" name="Ink 282">
                  <a:extLst>
                    <a:ext uri="{FF2B5EF4-FFF2-40B4-BE49-F238E27FC236}">
                      <a16:creationId xmlns:a16="http://schemas.microsoft.com/office/drawing/2014/main" id="{8D572ABE-FD91-98F3-1F1D-43D4239385AC}"/>
                    </a:ext>
                  </a:extLst>
                </p14:cNvPr>
                <p14:cNvContentPartPr/>
                <p14:nvPr/>
              </p14:nvContentPartPr>
              <p14:xfrm>
                <a:off x="2454596" y="4105965"/>
                <a:ext cx="116280" cy="534960"/>
              </p14:xfrm>
            </p:contentPart>
          </mc:Choice>
          <mc:Fallback xmlns="">
            <p:pic>
              <p:nvPicPr>
                <p:cNvPr id="283" name="Ink 282">
                  <a:extLst>
                    <a:ext uri="{FF2B5EF4-FFF2-40B4-BE49-F238E27FC236}">
                      <a16:creationId xmlns:a16="http://schemas.microsoft.com/office/drawing/2014/main" id="{8D572ABE-FD91-98F3-1F1D-43D4239385AC}"/>
                    </a:ext>
                  </a:extLst>
                </p:cNvPr>
                <p:cNvPicPr/>
                <p:nvPr/>
              </p:nvPicPr>
              <p:blipFill>
                <a:blip r:embed="rId418"/>
                <a:stretch>
                  <a:fillRect/>
                </a:stretch>
              </p:blipFill>
              <p:spPr>
                <a:xfrm>
                  <a:off x="2445956" y="4097325"/>
                  <a:ext cx="133920" cy="5526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84" name="Ink 283">
                  <a:extLst>
                    <a:ext uri="{FF2B5EF4-FFF2-40B4-BE49-F238E27FC236}">
                      <a16:creationId xmlns:a16="http://schemas.microsoft.com/office/drawing/2014/main" id="{97FECC9F-8277-C518-553F-09F57F4C78A0}"/>
                    </a:ext>
                  </a:extLst>
                </p14:cNvPr>
                <p14:cNvContentPartPr/>
                <p14:nvPr/>
              </p14:nvContentPartPr>
              <p14:xfrm>
                <a:off x="2726036" y="4231605"/>
                <a:ext cx="116640" cy="284040"/>
              </p14:xfrm>
            </p:contentPart>
          </mc:Choice>
          <mc:Fallback xmlns="">
            <p:pic>
              <p:nvPicPr>
                <p:cNvPr id="284" name="Ink 283">
                  <a:extLst>
                    <a:ext uri="{FF2B5EF4-FFF2-40B4-BE49-F238E27FC236}">
                      <a16:creationId xmlns:a16="http://schemas.microsoft.com/office/drawing/2014/main" id="{97FECC9F-8277-C518-553F-09F57F4C78A0}"/>
                    </a:ext>
                  </a:extLst>
                </p:cNvPr>
                <p:cNvPicPr/>
                <p:nvPr/>
              </p:nvPicPr>
              <p:blipFill>
                <a:blip r:embed="rId420"/>
                <a:stretch>
                  <a:fillRect/>
                </a:stretch>
              </p:blipFill>
              <p:spPr>
                <a:xfrm>
                  <a:off x="2717396" y="4222605"/>
                  <a:ext cx="13428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85" name="Ink 284">
                  <a:extLst>
                    <a:ext uri="{FF2B5EF4-FFF2-40B4-BE49-F238E27FC236}">
                      <a16:creationId xmlns:a16="http://schemas.microsoft.com/office/drawing/2014/main" id="{7D2E0C54-E027-07F1-8CB3-1A15B5500B6E}"/>
                    </a:ext>
                  </a:extLst>
                </p14:cNvPr>
                <p14:cNvContentPartPr/>
                <p14:nvPr/>
              </p14:nvContentPartPr>
              <p14:xfrm>
                <a:off x="2741156" y="4379925"/>
                <a:ext cx="129600" cy="39960"/>
              </p14:xfrm>
            </p:contentPart>
          </mc:Choice>
          <mc:Fallback xmlns="">
            <p:pic>
              <p:nvPicPr>
                <p:cNvPr id="285" name="Ink 284">
                  <a:extLst>
                    <a:ext uri="{FF2B5EF4-FFF2-40B4-BE49-F238E27FC236}">
                      <a16:creationId xmlns:a16="http://schemas.microsoft.com/office/drawing/2014/main" id="{7D2E0C54-E027-07F1-8CB3-1A15B5500B6E}"/>
                    </a:ext>
                  </a:extLst>
                </p:cNvPr>
                <p:cNvPicPr/>
                <p:nvPr/>
              </p:nvPicPr>
              <p:blipFill>
                <a:blip r:embed="rId422"/>
                <a:stretch>
                  <a:fillRect/>
                </a:stretch>
              </p:blipFill>
              <p:spPr>
                <a:xfrm>
                  <a:off x="2732516" y="4370925"/>
                  <a:ext cx="1472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86" name="Ink 285">
                  <a:extLst>
                    <a:ext uri="{FF2B5EF4-FFF2-40B4-BE49-F238E27FC236}">
                      <a16:creationId xmlns:a16="http://schemas.microsoft.com/office/drawing/2014/main" id="{5821B767-1865-DFE8-1674-0A65BDAB5B92}"/>
                    </a:ext>
                  </a:extLst>
                </p14:cNvPr>
                <p14:cNvContentPartPr/>
                <p14:nvPr/>
              </p14:nvContentPartPr>
              <p14:xfrm>
                <a:off x="2750156" y="4237365"/>
                <a:ext cx="142200" cy="26280"/>
              </p14:xfrm>
            </p:contentPart>
          </mc:Choice>
          <mc:Fallback xmlns="">
            <p:pic>
              <p:nvPicPr>
                <p:cNvPr id="286" name="Ink 285">
                  <a:extLst>
                    <a:ext uri="{FF2B5EF4-FFF2-40B4-BE49-F238E27FC236}">
                      <a16:creationId xmlns:a16="http://schemas.microsoft.com/office/drawing/2014/main" id="{5821B767-1865-DFE8-1674-0A65BDAB5B92}"/>
                    </a:ext>
                  </a:extLst>
                </p:cNvPr>
                <p:cNvPicPr/>
                <p:nvPr/>
              </p:nvPicPr>
              <p:blipFill>
                <a:blip r:embed="rId424"/>
                <a:stretch>
                  <a:fillRect/>
                </a:stretch>
              </p:blipFill>
              <p:spPr>
                <a:xfrm>
                  <a:off x="2741156" y="4228725"/>
                  <a:ext cx="1598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87" name="Ink 286">
                  <a:extLst>
                    <a:ext uri="{FF2B5EF4-FFF2-40B4-BE49-F238E27FC236}">
                      <a16:creationId xmlns:a16="http://schemas.microsoft.com/office/drawing/2014/main" id="{D2531006-A044-89CF-5C2F-8DFE17BB4835}"/>
                    </a:ext>
                  </a:extLst>
                </p14:cNvPr>
                <p14:cNvContentPartPr/>
                <p14:nvPr/>
              </p14:nvContentPartPr>
              <p14:xfrm>
                <a:off x="2999636" y="4525365"/>
                <a:ext cx="14040" cy="134640"/>
              </p14:xfrm>
            </p:contentPart>
          </mc:Choice>
          <mc:Fallback xmlns="">
            <p:pic>
              <p:nvPicPr>
                <p:cNvPr id="287" name="Ink 286">
                  <a:extLst>
                    <a:ext uri="{FF2B5EF4-FFF2-40B4-BE49-F238E27FC236}">
                      <a16:creationId xmlns:a16="http://schemas.microsoft.com/office/drawing/2014/main" id="{D2531006-A044-89CF-5C2F-8DFE17BB4835}"/>
                    </a:ext>
                  </a:extLst>
                </p:cNvPr>
                <p:cNvPicPr/>
                <p:nvPr/>
              </p:nvPicPr>
              <p:blipFill>
                <a:blip r:embed="rId426"/>
                <a:stretch>
                  <a:fillRect/>
                </a:stretch>
              </p:blipFill>
              <p:spPr>
                <a:xfrm>
                  <a:off x="2990636" y="4516365"/>
                  <a:ext cx="316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88" name="Ink 287">
                  <a:extLst>
                    <a:ext uri="{FF2B5EF4-FFF2-40B4-BE49-F238E27FC236}">
                      <a16:creationId xmlns:a16="http://schemas.microsoft.com/office/drawing/2014/main" id="{6D9B21AB-23DA-88C0-9B25-3D195D84DFCA}"/>
                    </a:ext>
                  </a:extLst>
                </p14:cNvPr>
                <p14:cNvContentPartPr/>
                <p14:nvPr/>
              </p14:nvContentPartPr>
              <p14:xfrm>
                <a:off x="3195476" y="4311885"/>
                <a:ext cx="150480" cy="25920"/>
              </p14:xfrm>
            </p:contentPart>
          </mc:Choice>
          <mc:Fallback xmlns="">
            <p:pic>
              <p:nvPicPr>
                <p:cNvPr id="288" name="Ink 287">
                  <a:extLst>
                    <a:ext uri="{FF2B5EF4-FFF2-40B4-BE49-F238E27FC236}">
                      <a16:creationId xmlns:a16="http://schemas.microsoft.com/office/drawing/2014/main" id="{6D9B21AB-23DA-88C0-9B25-3D195D84DFCA}"/>
                    </a:ext>
                  </a:extLst>
                </p:cNvPr>
                <p:cNvPicPr/>
                <p:nvPr/>
              </p:nvPicPr>
              <p:blipFill>
                <a:blip r:embed="rId428"/>
                <a:stretch>
                  <a:fillRect/>
                </a:stretch>
              </p:blipFill>
              <p:spPr>
                <a:xfrm>
                  <a:off x="3186476" y="4303245"/>
                  <a:ext cx="1681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89" name="Ink 288">
                  <a:extLst>
                    <a:ext uri="{FF2B5EF4-FFF2-40B4-BE49-F238E27FC236}">
                      <a16:creationId xmlns:a16="http://schemas.microsoft.com/office/drawing/2014/main" id="{B43AB0EF-BA80-DEF9-E1A0-19F44E7EA560}"/>
                    </a:ext>
                  </a:extLst>
                </p14:cNvPr>
                <p14:cNvContentPartPr/>
                <p14:nvPr/>
              </p14:nvContentPartPr>
              <p14:xfrm>
                <a:off x="3204116" y="4414485"/>
                <a:ext cx="150480" cy="32040"/>
              </p14:xfrm>
            </p:contentPart>
          </mc:Choice>
          <mc:Fallback xmlns="">
            <p:pic>
              <p:nvPicPr>
                <p:cNvPr id="289" name="Ink 288">
                  <a:extLst>
                    <a:ext uri="{FF2B5EF4-FFF2-40B4-BE49-F238E27FC236}">
                      <a16:creationId xmlns:a16="http://schemas.microsoft.com/office/drawing/2014/main" id="{B43AB0EF-BA80-DEF9-E1A0-19F44E7EA560}"/>
                    </a:ext>
                  </a:extLst>
                </p:cNvPr>
                <p:cNvPicPr/>
                <p:nvPr/>
              </p:nvPicPr>
              <p:blipFill>
                <a:blip r:embed="rId430"/>
                <a:stretch>
                  <a:fillRect/>
                </a:stretch>
              </p:blipFill>
              <p:spPr>
                <a:xfrm>
                  <a:off x="3195476" y="4405845"/>
                  <a:ext cx="168120" cy="49680"/>
                </a:xfrm>
                <a:prstGeom prst="rect">
                  <a:avLst/>
                </a:prstGeom>
              </p:spPr>
            </p:pic>
          </mc:Fallback>
        </mc:AlternateContent>
      </p:grpSp>
      <p:grpSp>
        <p:nvGrpSpPr>
          <p:cNvPr id="297" name="Group 296">
            <a:extLst>
              <a:ext uri="{FF2B5EF4-FFF2-40B4-BE49-F238E27FC236}">
                <a16:creationId xmlns:a16="http://schemas.microsoft.com/office/drawing/2014/main" id="{71D6FC02-88AE-BB54-9E04-3C6B6CBD81AD}"/>
              </a:ext>
            </a:extLst>
          </p:cNvPr>
          <p:cNvGrpSpPr/>
          <p:nvPr/>
        </p:nvGrpSpPr>
        <p:grpSpPr>
          <a:xfrm>
            <a:off x="3903596" y="4028205"/>
            <a:ext cx="504000" cy="275040"/>
            <a:chOff x="3903596" y="4028205"/>
            <a:chExt cx="504000" cy="275040"/>
          </a:xfrm>
        </p:grpSpPr>
        <mc:AlternateContent xmlns:mc="http://schemas.openxmlformats.org/markup-compatibility/2006" xmlns:p14="http://schemas.microsoft.com/office/powerpoint/2010/main">
          <mc:Choice Requires="p14">
            <p:contentPart p14:bwMode="auto" r:id="rId431">
              <p14:nvContentPartPr>
                <p14:cNvPr id="293" name="Ink 292">
                  <a:extLst>
                    <a:ext uri="{FF2B5EF4-FFF2-40B4-BE49-F238E27FC236}">
                      <a16:creationId xmlns:a16="http://schemas.microsoft.com/office/drawing/2014/main" id="{DF8539EB-4C02-A98C-5DF8-28F900627A64}"/>
                    </a:ext>
                  </a:extLst>
                </p14:cNvPr>
                <p14:cNvContentPartPr/>
                <p14:nvPr/>
              </p14:nvContentPartPr>
              <p14:xfrm>
                <a:off x="3903596" y="4157445"/>
                <a:ext cx="80280" cy="145800"/>
              </p14:xfrm>
            </p:contentPart>
          </mc:Choice>
          <mc:Fallback xmlns="">
            <p:pic>
              <p:nvPicPr>
                <p:cNvPr id="293" name="Ink 292">
                  <a:extLst>
                    <a:ext uri="{FF2B5EF4-FFF2-40B4-BE49-F238E27FC236}">
                      <a16:creationId xmlns:a16="http://schemas.microsoft.com/office/drawing/2014/main" id="{DF8539EB-4C02-A98C-5DF8-28F900627A64}"/>
                    </a:ext>
                  </a:extLst>
                </p:cNvPr>
                <p:cNvPicPr/>
                <p:nvPr/>
              </p:nvPicPr>
              <p:blipFill>
                <a:blip r:embed="rId432"/>
                <a:stretch>
                  <a:fillRect/>
                </a:stretch>
              </p:blipFill>
              <p:spPr>
                <a:xfrm>
                  <a:off x="3894956" y="4148805"/>
                  <a:ext cx="979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94" name="Ink 293">
                  <a:extLst>
                    <a:ext uri="{FF2B5EF4-FFF2-40B4-BE49-F238E27FC236}">
                      <a16:creationId xmlns:a16="http://schemas.microsoft.com/office/drawing/2014/main" id="{14FDE03A-92F8-F9AF-8B50-65DA94A43CD1}"/>
                    </a:ext>
                  </a:extLst>
                </p14:cNvPr>
                <p14:cNvContentPartPr/>
                <p14:nvPr/>
              </p14:nvContentPartPr>
              <p14:xfrm>
                <a:off x="3939596" y="4030005"/>
                <a:ext cx="29520" cy="38880"/>
              </p14:xfrm>
            </p:contentPart>
          </mc:Choice>
          <mc:Fallback xmlns="">
            <p:pic>
              <p:nvPicPr>
                <p:cNvPr id="294" name="Ink 293">
                  <a:extLst>
                    <a:ext uri="{FF2B5EF4-FFF2-40B4-BE49-F238E27FC236}">
                      <a16:creationId xmlns:a16="http://schemas.microsoft.com/office/drawing/2014/main" id="{14FDE03A-92F8-F9AF-8B50-65DA94A43CD1}"/>
                    </a:ext>
                  </a:extLst>
                </p:cNvPr>
                <p:cNvPicPr/>
                <p:nvPr/>
              </p:nvPicPr>
              <p:blipFill>
                <a:blip r:embed="rId434"/>
                <a:stretch>
                  <a:fillRect/>
                </a:stretch>
              </p:blipFill>
              <p:spPr>
                <a:xfrm>
                  <a:off x="3930956" y="4021005"/>
                  <a:ext cx="471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95" name="Ink 294">
                  <a:extLst>
                    <a:ext uri="{FF2B5EF4-FFF2-40B4-BE49-F238E27FC236}">
                      <a16:creationId xmlns:a16="http://schemas.microsoft.com/office/drawing/2014/main" id="{F57AA88E-824D-0046-EBD7-2D9687334C06}"/>
                    </a:ext>
                  </a:extLst>
                </p14:cNvPr>
                <p14:cNvContentPartPr/>
                <p14:nvPr/>
              </p14:nvContentPartPr>
              <p14:xfrm>
                <a:off x="4151276" y="4028205"/>
                <a:ext cx="221400" cy="165240"/>
              </p14:xfrm>
            </p:contentPart>
          </mc:Choice>
          <mc:Fallback xmlns="">
            <p:pic>
              <p:nvPicPr>
                <p:cNvPr id="295" name="Ink 294">
                  <a:extLst>
                    <a:ext uri="{FF2B5EF4-FFF2-40B4-BE49-F238E27FC236}">
                      <a16:creationId xmlns:a16="http://schemas.microsoft.com/office/drawing/2014/main" id="{F57AA88E-824D-0046-EBD7-2D9687334C06}"/>
                    </a:ext>
                  </a:extLst>
                </p:cNvPr>
                <p:cNvPicPr/>
                <p:nvPr/>
              </p:nvPicPr>
              <p:blipFill>
                <a:blip r:embed="rId436"/>
                <a:stretch>
                  <a:fillRect/>
                </a:stretch>
              </p:blipFill>
              <p:spPr>
                <a:xfrm>
                  <a:off x="4142636" y="4019205"/>
                  <a:ext cx="2390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96" name="Ink 295">
                  <a:extLst>
                    <a:ext uri="{FF2B5EF4-FFF2-40B4-BE49-F238E27FC236}">
                      <a16:creationId xmlns:a16="http://schemas.microsoft.com/office/drawing/2014/main" id="{4210CB06-B9EC-4C35-2C8B-0EDE77AAD5B4}"/>
                    </a:ext>
                  </a:extLst>
                </p14:cNvPr>
                <p14:cNvContentPartPr/>
                <p14:nvPr/>
              </p14:nvContentPartPr>
              <p14:xfrm>
                <a:off x="4097996" y="4254645"/>
                <a:ext cx="309600" cy="46800"/>
              </p14:xfrm>
            </p:contentPart>
          </mc:Choice>
          <mc:Fallback xmlns="">
            <p:pic>
              <p:nvPicPr>
                <p:cNvPr id="296" name="Ink 295">
                  <a:extLst>
                    <a:ext uri="{FF2B5EF4-FFF2-40B4-BE49-F238E27FC236}">
                      <a16:creationId xmlns:a16="http://schemas.microsoft.com/office/drawing/2014/main" id="{4210CB06-B9EC-4C35-2C8B-0EDE77AAD5B4}"/>
                    </a:ext>
                  </a:extLst>
                </p:cNvPr>
                <p:cNvPicPr/>
                <p:nvPr/>
              </p:nvPicPr>
              <p:blipFill>
                <a:blip r:embed="rId438"/>
                <a:stretch>
                  <a:fillRect/>
                </a:stretch>
              </p:blipFill>
              <p:spPr>
                <a:xfrm>
                  <a:off x="4088996" y="4246005"/>
                  <a:ext cx="327240" cy="6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9">
            <p14:nvContentPartPr>
              <p14:cNvPr id="298" name="Ink 297">
                <a:extLst>
                  <a:ext uri="{FF2B5EF4-FFF2-40B4-BE49-F238E27FC236}">
                    <a16:creationId xmlns:a16="http://schemas.microsoft.com/office/drawing/2014/main" id="{0C7977C7-3CFE-87A0-EFA0-15016AAAAED8}"/>
                  </a:ext>
                </a:extLst>
              </p14:cNvPr>
              <p14:cNvContentPartPr/>
              <p14:nvPr/>
            </p14:nvContentPartPr>
            <p14:xfrm>
              <a:off x="3674276" y="4209285"/>
              <a:ext cx="160560" cy="45720"/>
            </p14:xfrm>
          </p:contentPart>
        </mc:Choice>
        <mc:Fallback xmlns="">
          <p:pic>
            <p:nvPicPr>
              <p:cNvPr id="298" name="Ink 297">
                <a:extLst>
                  <a:ext uri="{FF2B5EF4-FFF2-40B4-BE49-F238E27FC236}">
                    <a16:creationId xmlns:a16="http://schemas.microsoft.com/office/drawing/2014/main" id="{0C7977C7-3CFE-87A0-EFA0-15016AAAAED8}"/>
                  </a:ext>
                </a:extLst>
              </p:cNvPr>
              <p:cNvPicPr/>
              <p:nvPr/>
            </p:nvPicPr>
            <p:blipFill>
              <a:blip r:embed="rId440"/>
              <a:stretch>
                <a:fillRect/>
              </a:stretch>
            </p:blipFill>
            <p:spPr>
              <a:xfrm>
                <a:off x="3665276" y="4200645"/>
                <a:ext cx="178200" cy="63360"/>
              </a:xfrm>
              <a:prstGeom prst="rect">
                <a:avLst/>
              </a:prstGeom>
            </p:spPr>
          </p:pic>
        </mc:Fallback>
      </mc:AlternateContent>
      <p:grpSp>
        <p:nvGrpSpPr>
          <p:cNvPr id="302" name="Group 301">
            <a:extLst>
              <a:ext uri="{FF2B5EF4-FFF2-40B4-BE49-F238E27FC236}">
                <a16:creationId xmlns:a16="http://schemas.microsoft.com/office/drawing/2014/main" id="{2FC4DACB-1D7A-C69F-10B9-93ACE07F01AA}"/>
              </a:ext>
            </a:extLst>
          </p:cNvPr>
          <p:cNvGrpSpPr/>
          <p:nvPr/>
        </p:nvGrpSpPr>
        <p:grpSpPr>
          <a:xfrm>
            <a:off x="4147316" y="4415205"/>
            <a:ext cx="304200" cy="239040"/>
            <a:chOff x="4147316" y="4415205"/>
            <a:chExt cx="304200" cy="239040"/>
          </a:xfrm>
        </p:grpSpPr>
        <mc:AlternateContent xmlns:mc="http://schemas.openxmlformats.org/markup-compatibility/2006" xmlns:p14="http://schemas.microsoft.com/office/powerpoint/2010/main">
          <mc:Choice Requires="p14">
            <p:contentPart p14:bwMode="auto" r:id="rId441">
              <p14:nvContentPartPr>
                <p14:cNvPr id="299" name="Ink 298">
                  <a:extLst>
                    <a:ext uri="{FF2B5EF4-FFF2-40B4-BE49-F238E27FC236}">
                      <a16:creationId xmlns:a16="http://schemas.microsoft.com/office/drawing/2014/main" id="{A1BC1C66-4B2E-1AF9-BD18-5186FA4B9413}"/>
                    </a:ext>
                  </a:extLst>
                </p14:cNvPr>
                <p14:cNvContentPartPr/>
                <p14:nvPr/>
              </p14:nvContentPartPr>
              <p14:xfrm>
                <a:off x="4149116" y="4415205"/>
                <a:ext cx="187920" cy="176760"/>
              </p14:xfrm>
            </p:contentPart>
          </mc:Choice>
          <mc:Fallback xmlns="">
            <p:pic>
              <p:nvPicPr>
                <p:cNvPr id="299" name="Ink 298">
                  <a:extLst>
                    <a:ext uri="{FF2B5EF4-FFF2-40B4-BE49-F238E27FC236}">
                      <a16:creationId xmlns:a16="http://schemas.microsoft.com/office/drawing/2014/main" id="{A1BC1C66-4B2E-1AF9-BD18-5186FA4B9413}"/>
                    </a:ext>
                  </a:extLst>
                </p:cNvPr>
                <p:cNvPicPr/>
                <p:nvPr/>
              </p:nvPicPr>
              <p:blipFill>
                <a:blip r:embed="rId442"/>
                <a:stretch>
                  <a:fillRect/>
                </a:stretch>
              </p:blipFill>
              <p:spPr>
                <a:xfrm>
                  <a:off x="4140476" y="4406205"/>
                  <a:ext cx="2055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00" name="Ink 299">
                  <a:extLst>
                    <a:ext uri="{FF2B5EF4-FFF2-40B4-BE49-F238E27FC236}">
                      <a16:creationId xmlns:a16="http://schemas.microsoft.com/office/drawing/2014/main" id="{7ECC69A9-1754-8039-17A3-7D16009A9FCA}"/>
                    </a:ext>
                  </a:extLst>
                </p14:cNvPr>
                <p14:cNvContentPartPr/>
                <p14:nvPr/>
              </p14:nvContentPartPr>
              <p14:xfrm>
                <a:off x="4147316" y="4473885"/>
                <a:ext cx="179640" cy="43920"/>
              </p14:xfrm>
            </p:contentPart>
          </mc:Choice>
          <mc:Fallback xmlns="">
            <p:pic>
              <p:nvPicPr>
                <p:cNvPr id="300" name="Ink 299">
                  <a:extLst>
                    <a:ext uri="{FF2B5EF4-FFF2-40B4-BE49-F238E27FC236}">
                      <a16:creationId xmlns:a16="http://schemas.microsoft.com/office/drawing/2014/main" id="{7ECC69A9-1754-8039-17A3-7D16009A9FCA}"/>
                    </a:ext>
                  </a:extLst>
                </p:cNvPr>
                <p:cNvPicPr/>
                <p:nvPr/>
              </p:nvPicPr>
              <p:blipFill>
                <a:blip r:embed="rId444"/>
                <a:stretch>
                  <a:fillRect/>
                </a:stretch>
              </p:blipFill>
              <p:spPr>
                <a:xfrm>
                  <a:off x="4138676" y="4465245"/>
                  <a:ext cx="1972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01" name="Ink 300">
                  <a:extLst>
                    <a:ext uri="{FF2B5EF4-FFF2-40B4-BE49-F238E27FC236}">
                      <a16:creationId xmlns:a16="http://schemas.microsoft.com/office/drawing/2014/main" id="{1813ADF1-7EDA-1C21-501D-B33D1738E26A}"/>
                    </a:ext>
                  </a:extLst>
                </p14:cNvPr>
                <p14:cNvContentPartPr/>
                <p14:nvPr/>
              </p14:nvContentPartPr>
              <p14:xfrm>
                <a:off x="4388156" y="4558845"/>
                <a:ext cx="63360" cy="95400"/>
              </p14:xfrm>
            </p:contentPart>
          </mc:Choice>
          <mc:Fallback xmlns="">
            <p:pic>
              <p:nvPicPr>
                <p:cNvPr id="301" name="Ink 300">
                  <a:extLst>
                    <a:ext uri="{FF2B5EF4-FFF2-40B4-BE49-F238E27FC236}">
                      <a16:creationId xmlns:a16="http://schemas.microsoft.com/office/drawing/2014/main" id="{1813ADF1-7EDA-1C21-501D-B33D1738E26A}"/>
                    </a:ext>
                  </a:extLst>
                </p:cNvPr>
                <p:cNvPicPr/>
                <p:nvPr/>
              </p:nvPicPr>
              <p:blipFill>
                <a:blip r:embed="rId446"/>
                <a:stretch>
                  <a:fillRect/>
                </a:stretch>
              </p:blipFill>
              <p:spPr>
                <a:xfrm>
                  <a:off x="4379516" y="4549845"/>
                  <a:ext cx="81000" cy="113040"/>
                </a:xfrm>
                <a:prstGeom prst="rect">
                  <a:avLst/>
                </a:prstGeom>
              </p:spPr>
            </p:pic>
          </mc:Fallback>
        </mc:AlternateContent>
      </p:grpSp>
      <p:grpSp>
        <p:nvGrpSpPr>
          <p:cNvPr id="305" name="Group 304">
            <a:extLst>
              <a:ext uri="{FF2B5EF4-FFF2-40B4-BE49-F238E27FC236}">
                <a16:creationId xmlns:a16="http://schemas.microsoft.com/office/drawing/2014/main" id="{FCE1021C-5DEB-9666-6F64-86123A307141}"/>
              </a:ext>
            </a:extLst>
          </p:cNvPr>
          <p:cNvGrpSpPr/>
          <p:nvPr/>
        </p:nvGrpSpPr>
        <p:grpSpPr>
          <a:xfrm>
            <a:off x="4676156" y="4163205"/>
            <a:ext cx="216720" cy="321840"/>
            <a:chOff x="4676156" y="4163205"/>
            <a:chExt cx="216720" cy="321840"/>
          </a:xfrm>
        </p:grpSpPr>
        <mc:AlternateContent xmlns:mc="http://schemas.openxmlformats.org/markup-compatibility/2006" xmlns:p14="http://schemas.microsoft.com/office/powerpoint/2010/main">
          <mc:Choice Requires="p14">
            <p:contentPart p14:bwMode="auto" r:id="rId447">
              <p14:nvContentPartPr>
                <p14:cNvPr id="303" name="Ink 302">
                  <a:extLst>
                    <a:ext uri="{FF2B5EF4-FFF2-40B4-BE49-F238E27FC236}">
                      <a16:creationId xmlns:a16="http://schemas.microsoft.com/office/drawing/2014/main" id="{6219BB55-5A61-9F5D-E79C-CADAB6DDF5A4}"/>
                    </a:ext>
                  </a:extLst>
                </p14:cNvPr>
                <p14:cNvContentPartPr/>
                <p14:nvPr/>
              </p14:nvContentPartPr>
              <p14:xfrm>
                <a:off x="4676156" y="4163205"/>
                <a:ext cx="102600" cy="229320"/>
              </p14:xfrm>
            </p:contentPart>
          </mc:Choice>
          <mc:Fallback xmlns="">
            <p:pic>
              <p:nvPicPr>
                <p:cNvPr id="303" name="Ink 302">
                  <a:extLst>
                    <a:ext uri="{FF2B5EF4-FFF2-40B4-BE49-F238E27FC236}">
                      <a16:creationId xmlns:a16="http://schemas.microsoft.com/office/drawing/2014/main" id="{6219BB55-5A61-9F5D-E79C-CADAB6DDF5A4}"/>
                    </a:ext>
                  </a:extLst>
                </p:cNvPr>
                <p:cNvPicPr/>
                <p:nvPr/>
              </p:nvPicPr>
              <p:blipFill>
                <a:blip r:embed="rId448"/>
                <a:stretch>
                  <a:fillRect/>
                </a:stretch>
              </p:blipFill>
              <p:spPr>
                <a:xfrm>
                  <a:off x="4667516" y="4154565"/>
                  <a:ext cx="1202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04" name="Ink 303">
                  <a:extLst>
                    <a:ext uri="{FF2B5EF4-FFF2-40B4-BE49-F238E27FC236}">
                      <a16:creationId xmlns:a16="http://schemas.microsoft.com/office/drawing/2014/main" id="{26F6C782-FB74-2F54-3551-3472277DCC18}"/>
                    </a:ext>
                  </a:extLst>
                </p14:cNvPr>
                <p14:cNvContentPartPr/>
                <p14:nvPr/>
              </p14:nvContentPartPr>
              <p14:xfrm>
                <a:off x="4874876" y="4378125"/>
                <a:ext cx="18000" cy="106920"/>
              </p14:xfrm>
            </p:contentPart>
          </mc:Choice>
          <mc:Fallback xmlns="">
            <p:pic>
              <p:nvPicPr>
                <p:cNvPr id="304" name="Ink 303">
                  <a:extLst>
                    <a:ext uri="{FF2B5EF4-FFF2-40B4-BE49-F238E27FC236}">
                      <a16:creationId xmlns:a16="http://schemas.microsoft.com/office/drawing/2014/main" id="{26F6C782-FB74-2F54-3551-3472277DCC18}"/>
                    </a:ext>
                  </a:extLst>
                </p:cNvPr>
                <p:cNvPicPr/>
                <p:nvPr/>
              </p:nvPicPr>
              <p:blipFill>
                <a:blip r:embed="rId450"/>
                <a:stretch>
                  <a:fillRect/>
                </a:stretch>
              </p:blipFill>
              <p:spPr>
                <a:xfrm>
                  <a:off x="4866236" y="4369125"/>
                  <a:ext cx="35640" cy="124560"/>
                </a:xfrm>
                <a:prstGeom prst="rect">
                  <a:avLst/>
                </a:prstGeom>
              </p:spPr>
            </p:pic>
          </mc:Fallback>
        </mc:AlternateContent>
      </p:grpSp>
      <p:grpSp>
        <p:nvGrpSpPr>
          <p:cNvPr id="318" name="Group 317">
            <a:extLst>
              <a:ext uri="{FF2B5EF4-FFF2-40B4-BE49-F238E27FC236}">
                <a16:creationId xmlns:a16="http://schemas.microsoft.com/office/drawing/2014/main" id="{1BB329AE-4FDB-547A-2FA9-584646EBA6AA}"/>
              </a:ext>
            </a:extLst>
          </p:cNvPr>
          <p:cNvGrpSpPr/>
          <p:nvPr/>
        </p:nvGrpSpPr>
        <p:grpSpPr>
          <a:xfrm>
            <a:off x="3304916" y="5140965"/>
            <a:ext cx="225360" cy="103320"/>
            <a:chOff x="3304916" y="5140965"/>
            <a:chExt cx="225360" cy="103320"/>
          </a:xfrm>
        </p:grpSpPr>
        <mc:AlternateContent xmlns:mc="http://schemas.openxmlformats.org/markup-compatibility/2006" xmlns:p14="http://schemas.microsoft.com/office/powerpoint/2010/main">
          <mc:Choice Requires="p14">
            <p:contentPart p14:bwMode="auto" r:id="rId451">
              <p14:nvContentPartPr>
                <p14:cNvPr id="306" name="Ink 305">
                  <a:extLst>
                    <a:ext uri="{FF2B5EF4-FFF2-40B4-BE49-F238E27FC236}">
                      <a16:creationId xmlns:a16="http://schemas.microsoft.com/office/drawing/2014/main" id="{F6EAD63E-47B0-DD28-F27F-5E2A2B8308D2}"/>
                    </a:ext>
                  </a:extLst>
                </p14:cNvPr>
                <p14:cNvContentPartPr/>
                <p14:nvPr/>
              </p14:nvContentPartPr>
              <p14:xfrm>
                <a:off x="3304916" y="5140965"/>
                <a:ext cx="199800" cy="22680"/>
              </p14:xfrm>
            </p:contentPart>
          </mc:Choice>
          <mc:Fallback xmlns="">
            <p:pic>
              <p:nvPicPr>
                <p:cNvPr id="306" name="Ink 305">
                  <a:extLst>
                    <a:ext uri="{FF2B5EF4-FFF2-40B4-BE49-F238E27FC236}">
                      <a16:creationId xmlns:a16="http://schemas.microsoft.com/office/drawing/2014/main" id="{F6EAD63E-47B0-DD28-F27F-5E2A2B8308D2}"/>
                    </a:ext>
                  </a:extLst>
                </p:cNvPr>
                <p:cNvPicPr/>
                <p:nvPr/>
              </p:nvPicPr>
              <p:blipFill>
                <a:blip r:embed="rId452"/>
                <a:stretch>
                  <a:fillRect/>
                </a:stretch>
              </p:blipFill>
              <p:spPr>
                <a:xfrm>
                  <a:off x="3296276" y="5131965"/>
                  <a:ext cx="2174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07" name="Ink 306">
                  <a:extLst>
                    <a:ext uri="{FF2B5EF4-FFF2-40B4-BE49-F238E27FC236}">
                      <a16:creationId xmlns:a16="http://schemas.microsoft.com/office/drawing/2014/main" id="{FA8A9AB8-FC11-2B23-AC32-03CC1366C1BF}"/>
                    </a:ext>
                  </a:extLst>
                </p14:cNvPr>
                <p14:cNvContentPartPr/>
                <p14:nvPr/>
              </p14:nvContentPartPr>
              <p14:xfrm>
                <a:off x="3339836" y="5234565"/>
                <a:ext cx="190440" cy="9720"/>
              </p14:xfrm>
            </p:contentPart>
          </mc:Choice>
          <mc:Fallback xmlns="">
            <p:pic>
              <p:nvPicPr>
                <p:cNvPr id="307" name="Ink 306">
                  <a:extLst>
                    <a:ext uri="{FF2B5EF4-FFF2-40B4-BE49-F238E27FC236}">
                      <a16:creationId xmlns:a16="http://schemas.microsoft.com/office/drawing/2014/main" id="{FA8A9AB8-FC11-2B23-AC32-03CC1366C1BF}"/>
                    </a:ext>
                  </a:extLst>
                </p:cNvPr>
                <p:cNvPicPr/>
                <p:nvPr/>
              </p:nvPicPr>
              <p:blipFill>
                <a:blip r:embed="rId454"/>
                <a:stretch>
                  <a:fillRect/>
                </a:stretch>
              </p:blipFill>
              <p:spPr>
                <a:xfrm>
                  <a:off x="3331196" y="5225565"/>
                  <a:ext cx="208080" cy="27360"/>
                </a:xfrm>
                <a:prstGeom prst="rect">
                  <a:avLst/>
                </a:prstGeom>
              </p:spPr>
            </p:pic>
          </mc:Fallback>
        </mc:AlternateContent>
      </p:grpSp>
      <p:grpSp>
        <p:nvGrpSpPr>
          <p:cNvPr id="317" name="Group 316">
            <a:extLst>
              <a:ext uri="{FF2B5EF4-FFF2-40B4-BE49-F238E27FC236}">
                <a16:creationId xmlns:a16="http://schemas.microsoft.com/office/drawing/2014/main" id="{62248206-CBD3-5499-C9F4-346B0169CE3E}"/>
              </a:ext>
            </a:extLst>
          </p:cNvPr>
          <p:cNvGrpSpPr/>
          <p:nvPr/>
        </p:nvGrpSpPr>
        <p:grpSpPr>
          <a:xfrm>
            <a:off x="3719996" y="4959885"/>
            <a:ext cx="696240" cy="322920"/>
            <a:chOff x="3719996" y="4959885"/>
            <a:chExt cx="696240" cy="322920"/>
          </a:xfrm>
        </p:grpSpPr>
        <mc:AlternateContent xmlns:mc="http://schemas.openxmlformats.org/markup-compatibility/2006" xmlns:p14="http://schemas.microsoft.com/office/powerpoint/2010/main">
          <mc:Choice Requires="p14">
            <p:contentPart p14:bwMode="auto" r:id="rId455">
              <p14:nvContentPartPr>
                <p14:cNvPr id="308" name="Ink 307">
                  <a:extLst>
                    <a:ext uri="{FF2B5EF4-FFF2-40B4-BE49-F238E27FC236}">
                      <a16:creationId xmlns:a16="http://schemas.microsoft.com/office/drawing/2014/main" id="{4A786F02-D45F-ED74-2812-BF39413BE9C2}"/>
                    </a:ext>
                  </a:extLst>
                </p14:cNvPr>
                <p14:cNvContentPartPr/>
                <p14:nvPr/>
              </p14:nvContentPartPr>
              <p14:xfrm>
                <a:off x="3719996" y="5114685"/>
                <a:ext cx="160560" cy="20160"/>
              </p14:xfrm>
            </p:contentPart>
          </mc:Choice>
          <mc:Fallback xmlns="">
            <p:pic>
              <p:nvPicPr>
                <p:cNvPr id="308" name="Ink 307">
                  <a:extLst>
                    <a:ext uri="{FF2B5EF4-FFF2-40B4-BE49-F238E27FC236}">
                      <a16:creationId xmlns:a16="http://schemas.microsoft.com/office/drawing/2014/main" id="{4A786F02-D45F-ED74-2812-BF39413BE9C2}"/>
                    </a:ext>
                  </a:extLst>
                </p:cNvPr>
                <p:cNvPicPr/>
                <p:nvPr/>
              </p:nvPicPr>
              <p:blipFill>
                <a:blip r:embed="rId456"/>
                <a:stretch>
                  <a:fillRect/>
                </a:stretch>
              </p:blipFill>
              <p:spPr>
                <a:xfrm>
                  <a:off x="3711356" y="5106045"/>
                  <a:ext cx="1782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09" name="Ink 308">
                  <a:extLst>
                    <a:ext uri="{FF2B5EF4-FFF2-40B4-BE49-F238E27FC236}">
                      <a16:creationId xmlns:a16="http://schemas.microsoft.com/office/drawing/2014/main" id="{8D8314FD-5FC5-A7E2-D2CF-31633D0FCB76}"/>
                    </a:ext>
                  </a:extLst>
                </p14:cNvPr>
                <p14:cNvContentPartPr/>
                <p14:nvPr/>
              </p14:nvContentPartPr>
              <p14:xfrm>
                <a:off x="4029236" y="5065005"/>
                <a:ext cx="70200" cy="113760"/>
              </p14:xfrm>
            </p:contentPart>
          </mc:Choice>
          <mc:Fallback xmlns="">
            <p:pic>
              <p:nvPicPr>
                <p:cNvPr id="309" name="Ink 308">
                  <a:extLst>
                    <a:ext uri="{FF2B5EF4-FFF2-40B4-BE49-F238E27FC236}">
                      <a16:creationId xmlns:a16="http://schemas.microsoft.com/office/drawing/2014/main" id="{8D8314FD-5FC5-A7E2-D2CF-31633D0FCB76}"/>
                    </a:ext>
                  </a:extLst>
                </p:cNvPr>
                <p:cNvPicPr/>
                <p:nvPr/>
              </p:nvPicPr>
              <p:blipFill>
                <a:blip r:embed="rId458"/>
                <a:stretch>
                  <a:fillRect/>
                </a:stretch>
              </p:blipFill>
              <p:spPr>
                <a:xfrm>
                  <a:off x="4020236" y="5056365"/>
                  <a:ext cx="87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10" name="Ink 309">
                  <a:extLst>
                    <a:ext uri="{FF2B5EF4-FFF2-40B4-BE49-F238E27FC236}">
                      <a16:creationId xmlns:a16="http://schemas.microsoft.com/office/drawing/2014/main" id="{769D9975-FF53-2FC0-54DA-A9181B994C1B}"/>
                    </a:ext>
                  </a:extLst>
                </p14:cNvPr>
                <p14:cNvContentPartPr/>
                <p14:nvPr/>
              </p14:nvContentPartPr>
              <p14:xfrm>
                <a:off x="4070996" y="4959885"/>
                <a:ext cx="360" cy="360"/>
              </p14:xfrm>
            </p:contentPart>
          </mc:Choice>
          <mc:Fallback xmlns="">
            <p:pic>
              <p:nvPicPr>
                <p:cNvPr id="310" name="Ink 309">
                  <a:extLst>
                    <a:ext uri="{FF2B5EF4-FFF2-40B4-BE49-F238E27FC236}">
                      <a16:creationId xmlns:a16="http://schemas.microsoft.com/office/drawing/2014/main" id="{769D9975-FF53-2FC0-54DA-A9181B994C1B}"/>
                    </a:ext>
                  </a:extLst>
                </p:cNvPr>
                <p:cNvPicPr/>
                <p:nvPr/>
              </p:nvPicPr>
              <p:blipFill>
                <a:blip r:embed="rId15"/>
                <a:stretch>
                  <a:fillRect/>
                </a:stretch>
              </p:blipFill>
              <p:spPr>
                <a:xfrm>
                  <a:off x="4062356" y="4951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11" name="Ink 310">
                  <a:extLst>
                    <a:ext uri="{FF2B5EF4-FFF2-40B4-BE49-F238E27FC236}">
                      <a16:creationId xmlns:a16="http://schemas.microsoft.com/office/drawing/2014/main" id="{603C6450-5A74-DC3F-549D-FFB92770ED7E}"/>
                    </a:ext>
                  </a:extLst>
                </p14:cNvPr>
                <p14:cNvContentPartPr/>
                <p14:nvPr/>
              </p14:nvContentPartPr>
              <p14:xfrm>
                <a:off x="4181516" y="5017485"/>
                <a:ext cx="204120" cy="149400"/>
              </p14:xfrm>
            </p:contentPart>
          </mc:Choice>
          <mc:Fallback xmlns="">
            <p:pic>
              <p:nvPicPr>
                <p:cNvPr id="311" name="Ink 310">
                  <a:extLst>
                    <a:ext uri="{FF2B5EF4-FFF2-40B4-BE49-F238E27FC236}">
                      <a16:creationId xmlns:a16="http://schemas.microsoft.com/office/drawing/2014/main" id="{603C6450-5A74-DC3F-549D-FFB92770ED7E}"/>
                    </a:ext>
                  </a:extLst>
                </p:cNvPr>
                <p:cNvPicPr/>
                <p:nvPr/>
              </p:nvPicPr>
              <p:blipFill>
                <a:blip r:embed="rId461"/>
                <a:stretch>
                  <a:fillRect/>
                </a:stretch>
              </p:blipFill>
              <p:spPr>
                <a:xfrm>
                  <a:off x="4172516" y="5008845"/>
                  <a:ext cx="2217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12" name="Ink 311">
                  <a:extLst>
                    <a:ext uri="{FF2B5EF4-FFF2-40B4-BE49-F238E27FC236}">
                      <a16:creationId xmlns:a16="http://schemas.microsoft.com/office/drawing/2014/main" id="{D34CAF4B-7686-ABE3-5B36-3F4A8BC0C385}"/>
                    </a:ext>
                  </a:extLst>
                </p14:cNvPr>
                <p14:cNvContentPartPr/>
                <p14:nvPr/>
              </p14:nvContentPartPr>
              <p14:xfrm>
                <a:off x="4084316" y="5259765"/>
                <a:ext cx="331920" cy="23040"/>
              </p14:xfrm>
            </p:contentPart>
          </mc:Choice>
          <mc:Fallback xmlns="">
            <p:pic>
              <p:nvPicPr>
                <p:cNvPr id="312" name="Ink 311">
                  <a:extLst>
                    <a:ext uri="{FF2B5EF4-FFF2-40B4-BE49-F238E27FC236}">
                      <a16:creationId xmlns:a16="http://schemas.microsoft.com/office/drawing/2014/main" id="{D34CAF4B-7686-ABE3-5B36-3F4A8BC0C385}"/>
                    </a:ext>
                  </a:extLst>
                </p:cNvPr>
                <p:cNvPicPr/>
                <p:nvPr/>
              </p:nvPicPr>
              <p:blipFill>
                <a:blip r:embed="rId463"/>
                <a:stretch>
                  <a:fillRect/>
                </a:stretch>
              </p:blipFill>
              <p:spPr>
                <a:xfrm>
                  <a:off x="4075316" y="5251125"/>
                  <a:ext cx="349560" cy="40680"/>
                </a:xfrm>
                <a:prstGeom prst="rect">
                  <a:avLst/>
                </a:prstGeom>
              </p:spPr>
            </p:pic>
          </mc:Fallback>
        </mc:AlternateContent>
      </p:grpSp>
      <p:grpSp>
        <p:nvGrpSpPr>
          <p:cNvPr id="316" name="Group 315">
            <a:extLst>
              <a:ext uri="{FF2B5EF4-FFF2-40B4-BE49-F238E27FC236}">
                <a16:creationId xmlns:a16="http://schemas.microsoft.com/office/drawing/2014/main" id="{F69F4543-6C81-F5DD-56B9-D93408FAAD66}"/>
              </a:ext>
            </a:extLst>
          </p:cNvPr>
          <p:cNvGrpSpPr/>
          <p:nvPr/>
        </p:nvGrpSpPr>
        <p:grpSpPr>
          <a:xfrm>
            <a:off x="4117796" y="5412765"/>
            <a:ext cx="360000" cy="211320"/>
            <a:chOff x="4117796" y="5412765"/>
            <a:chExt cx="360000" cy="211320"/>
          </a:xfrm>
        </p:grpSpPr>
        <mc:AlternateContent xmlns:mc="http://schemas.openxmlformats.org/markup-compatibility/2006" xmlns:p14="http://schemas.microsoft.com/office/powerpoint/2010/main">
          <mc:Choice Requires="p14">
            <p:contentPart p14:bwMode="auto" r:id="rId464">
              <p14:nvContentPartPr>
                <p14:cNvPr id="313" name="Ink 312">
                  <a:extLst>
                    <a:ext uri="{FF2B5EF4-FFF2-40B4-BE49-F238E27FC236}">
                      <a16:creationId xmlns:a16="http://schemas.microsoft.com/office/drawing/2014/main" id="{08362A4C-96D7-054E-C5E1-4A660758B6E1}"/>
                    </a:ext>
                  </a:extLst>
                </p14:cNvPr>
                <p14:cNvContentPartPr/>
                <p14:nvPr/>
              </p14:nvContentPartPr>
              <p14:xfrm>
                <a:off x="4117796" y="5412765"/>
                <a:ext cx="208440" cy="145800"/>
              </p14:xfrm>
            </p:contentPart>
          </mc:Choice>
          <mc:Fallback xmlns="">
            <p:pic>
              <p:nvPicPr>
                <p:cNvPr id="313" name="Ink 312">
                  <a:extLst>
                    <a:ext uri="{FF2B5EF4-FFF2-40B4-BE49-F238E27FC236}">
                      <a16:creationId xmlns:a16="http://schemas.microsoft.com/office/drawing/2014/main" id="{08362A4C-96D7-054E-C5E1-4A660758B6E1}"/>
                    </a:ext>
                  </a:extLst>
                </p:cNvPr>
                <p:cNvPicPr/>
                <p:nvPr/>
              </p:nvPicPr>
              <p:blipFill>
                <a:blip r:embed="rId465"/>
                <a:stretch>
                  <a:fillRect/>
                </a:stretch>
              </p:blipFill>
              <p:spPr>
                <a:xfrm>
                  <a:off x="4109156" y="5403765"/>
                  <a:ext cx="2260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14" name="Ink 313">
                  <a:extLst>
                    <a:ext uri="{FF2B5EF4-FFF2-40B4-BE49-F238E27FC236}">
                      <a16:creationId xmlns:a16="http://schemas.microsoft.com/office/drawing/2014/main" id="{93FCE3F0-78C7-F723-9DAB-6EAF160DA9F8}"/>
                    </a:ext>
                  </a:extLst>
                </p14:cNvPr>
                <p14:cNvContentPartPr/>
                <p14:nvPr/>
              </p14:nvContentPartPr>
              <p14:xfrm>
                <a:off x="4136516" y="5496645"/>
                <a:ext cx="173520" cy="21240"/>
              </p14:xfrm>
            </p:contentPart>
          </mc:Choice>
          <mc:Fallback xmlns="">
            <p:pic>
              <p:nvPicPr>
                <p:cNvPr id="314" name="Ink 313">
                  <a:extLst>
                    <a:ext uri="{FF2B5EF4-FFF2-40B4-BE49-F238E27FC236}">
                      <a16:creationId xmlns:a16="http://schemas.microsoft.com/office/drawing/2014/main" id="{93FCE3F0-78C7-F723-9DAB-6EAF160DA9F8}"/>
                    </a:ext>
                  </a:extLst>
                </p:cNvPr>
                <p:cNvPicPr/>
                <p:nvPr/>
              </p:nvPicPr>
              <p:blipFill>
                <a:blip r:embed="rId467"/>
                <a:stretch>
                  <a:fillRect/>
                </a:stretch>
              </p:blipFill>
              <p:spPr>
                <a:xfrm>
                  <a:off x="4127516" y="5488005"/>
                  <a:ext cx="1911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15" name="Ink 314">
                  <a:extLst>
                    <a:ext uri="{FF2B5EF4-FFF2-40B4-BE49-F238E27FC236}">
                      <a16:creationId xmlns:a16="http://schemas.microsoft.com/office/drawing/2014/main" id="{91379B67-A8B6-7EE3-DDAD-FFA1C325D95B}"/>
                    </a:ext>
                  </a:extLst>
                </p14:cNvPr>
                <p14:cNvContentPartPr/>
                <p14:nvPr/>
              </p14:nvContentPartPr>
              <p14:xfrm>
                <a:off x="4395716" y="5545605"/>
                <a:ext cx="82080" cy="78480"/>
              </p14:xfrm>
            </p:contentPart>
          </mc:Choice>
          <mc:Fallback xmlns="">
            <p:pic>
              <p:nvPicPr>
                <p:cNvPr id="315" name="Ink 314">
                  <a:extLst>
                    <a:ext uri="{FF2B5EF4-FFF2-40B4-BE49-F238E27FC236}">
                      <a16:creationId xmlns:a16="http://schemas.microsoft.com/office/drawing/2014/main" id="{91379B67-A8B6-7EE3-DDAD-FFA1C325D95B}"/>
                    </a:ext>
                  </a:extLst>
                </p:cNvPr>
                <p:cNvPicPr/>
                <p:nvPr/>
              </p:nvPicPr>
              <p:blipFill>
                <a:blip r:embed="rId469"/>
                <a:stretch>
                  <a:fillRect/>
                </a:stretch>
              </p:blipFill>
              <p:spPr>
                <a:xfrm>
                  <a:off x="4386716" y="5536605"/>
                  <a:ext cx="99720" cy="96120"/>
                </a:xfrm>
                <a:prstGeom prst="rect">
                  <a:avLst/>
                </a:prstGeom>
              </p:spPr>
            </p:pic>
          </mc:Fallback>
        </mc:AlternateContent>
      </p:grpSp>
      <p:grpSp>
        <p:nvGrpSpPr>
          <p:cNvPr id="322" name="Group 321">
            <a:extLst>
              <a:ext uri="{FF2B5EF4-FFF2-40B4-BE49-F238E27FC236}">
                <a16:creationId xmlns:a16="http://schemas.microsoft.com/office/drawing/2014/main" id="{6E636043-E958-31A4-5CCF-75C72AAE5FAA}"/>
              </a:ext>
            </a:extLst>
          </p:cNvPr>
          <p:cNvGrpSpPr/>
          <p:nvPr/>
        </p:nvGrpSpPr>
        <p:grpSpPr>
          <a:xfrm>
            <a:off x="4736996" y="5029725"/>
            <a:ext cx="764640" cy="204120"/>
            <a:chOff x="4736996" y="5029725"/>
            <a:chExt cx="764640" cy="204120"/>
          </a:xfrm>
        </p:grpSpPr>
        <mc:AlternateContent xmlns:mc="http://schemas.openxmlformats.org/markup-compatibility/2006" xmlns:p14="http://schemas.microsoft.com/office/powerpoint/2010/main">
          <mc:Choice Requires="p14">
            <p:contentPart p14:bwMode="auto" r:id="rId470">
              <p14:nvContentPartPr>
                <p14:cNvPr id="319" name="Ink 318">
                  <a:extLst>
                    <a:ext uri="{FF2B5EF4-FFF2-40B4-BE49-F238E27FC236}">
                      <a16:creationId xmlns:a16="http://schemas.microsoft.com/office/drawing/2014/main" id="{BA853E67-1384-9C4D-032A-2E36BFD7A551}"/>
                    </a:ext>
                  </a:extLst>
                </p14:cNvPr>
                <p14:cNvContentPartPr/>
                <p14:nvPr/>
              </p14:nvContentPartPr>
              <p14:xfrm>
                <a:off x="4736996" y="5065725"/>
                <a:ext cx="172800" cy="162360"/>
              </p14:xfrm>
            </p:contentPart>
          </mc:Choice>
          <mc:Fallback xmlns="">
            <p:pic>
              <p:nvPicPr>
                <p:cNvPr id="319" name="Ink 318">
                  <a:extLst>
                    <a:ext uri="{FF2B5EF4-FFF2-40B4-BE49-F238E27FC236}">
                      <a16:creationId xmlns:a16="http://schemas.microsoft.com/office/drawing/2014/main" id="{BA853E67-1384-9C4D-032A-2E36BFD7A551}"/>
                    </a:ext>
                  </a:extLst>
                </p:cNvPr>
                <p:cNvPicPr/>
                <p:nvPr/>
              </p:nvPicPr>
              <p:blipFill>
                <a:blip r:embed="rId471"/>
                <a:stretch>
                  <a:fillRect/>
                </a:stretch>
              </p:blipFill>
              <p:spPr>
                <a:xfrm>
                  <a:off x="4727996" y="5057085"/>
                  <a:ext cx="1904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20" name="Ink 319">
                  <a:extLst>
                    <a:ext uri="{FF2B5EF4-FFF2-40B4-BE49-F238E27FC236}">
                      <a16:creationId xmlns:a16="http://schemas.microsoft.com/office/drawing/2014/main" id="{54772E90-9FF8-FF95-2DB2-2AB18DED6788}"/>
                    </a:ext>
                  </a:extLst>
                </p14:cNvPr>
                <p14:cNvContentPartPr/>
                <p14:nvPr/>
              </p14:nvContentPartPr>
              <p14:xfrm>
                <a:off x="5008436" y="5069325"/>
                <a:ext cx="147240" cy="164520"/>
              </p14:xfrm>
            </p:contentPart>
          </mc:Choice>
          <mc:Fallback xmlns="">
            <p:pic>
              <p:nvPicPr>
                <p:cNvPr id="320" name="Ink 319">
                  <a:extLst>
                    <a:ext uri="{FF2B5EF4-FFF2-40B4-BE49-F238E27FC236}">
                      <a16:creationId xmlns:a16="http://schemas.microsoft.com/office/drawing/2014/main" id="{54772E90-9FF8-FF95-2DB2-2AB18DED6788}"/>
                    </a:ext>
                  </a:extLst>
                </p:cNvPr>
                <p:cNvPicPr/>
                <p:nvPr/>
              </p:nvPicPr>
              <p:blipFill>
                <a:blip r:embed="rId473"/>
                <a:stretch>
                  <a:fillRect/>
                </a:stretch>
              </p:blipFill>
              <p:spPr>
                <a:xfrm>
                  <a:off x="4999796" y="5060685"/>
                  <a:ext cx="1648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21" name="Ink 320">
                  <a:extLst>
                    <a:ext uri="{FF2B5EF4-FFF2-40B4-BE49-F238E27FC236}">
                      <a16:creationId xmlns:a16="http://schemas.microsoft.com/office/drawing/2014/main" id="{018C52C2-00DF-2777-C2ED-F6919E2B8023}"/>
                    </a:ext>
                  </a:extLst>
                </p14:cNvPr>
                <p14:cNvContentPartPr/>
                <p14:nvPr/>
              </p14:nvContentPartPr>
              <p14:xfrm>
                <a:off x="5254316" y="5029725"/>
                <a:ext cx="247320" cy="155880"/>
              </p14:xfrm>
            </p:contentPart>
          </mc:Choice>
          <mc:Fallback xmlns="">
            <p:pic>
              <p:nvPicPr>
                <p:cNvPr id="321" name="Ink 320">
                  <a:extLst>
                    <a:ext uri="{FF2B5EF4-FFF2-40B4-BE49-F238E27FC236}">
                      <a16:creationId xmlns:a16="http://schemas.microsoft.com/office/drawing/2014/main" id="{018C52C2-00DF-2777-C2ED-F6919E2B8023}"/>
                    </a:ext>
                  </a:extLst>
                </p:cNvPr>
                <p:cNvPicPr/>
                <p:nvPr/>
              </p:nvPicPr>
              <p:blipFill>
                <a:blip r:embed="rId475"/>
                <a:stretch>
                  <a:fillRect/>
                </a:stretch>
              </p:blipFill>
              <p:spPr>
                <a:xfrm>
                  <a:off x="5245676" y="5020725"/>
                  <a:ext cx="264960" cy="17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6">
            <p14:nvContentPartPr>
              <p14:cNvPr id="339" name="Ink 338">
                <a:extLst>
                  <a:ext uri="{FF2B5EF4-FFF2-40B4-BE49-F238E27FC236}">
                    <a16:creationId xmlns:a16="http://schemas.microsoft.com/office/drawing/2014/main" id="{989FA24F-9DEC-9508-428A-4775B1C1910E}"/>
                  </a:ext>
                </a:extLst>
              </p14:cNvPr>
              <p14:cNvContentPartPr/>
              <p14:nvPr/>
            </p14:nvContentPartPr>
            <p14:xfrm>
              <a:off x="4600916" y="4854045"/>
              <a:ext cx="162000" cy="640800"/>
            </p14:xfrm>
          </p:contentPart>
        </mc:Choice>
        <mc:Fallback xmlns="">
          <p:pic>
            <p:nvPicPr>
              <p:cNvPr id="339" name="Ink 338">
                <a:extLst>
                  <a:ext uri="{FF2B5EF4-FFF2-40B4-BE49-F238E27FC236}">
                    <a16:creationId xmlns:a16="http://schemas.microsoft.com/office/drawing/2014/main" id="{989FA24F-9DEC-9508-428A-4775B1C1910E}"/>
                  </a:ext>
                </a:extLst>
              </p:cNvPr>
              <p:cNvPicPr/>
              <p:nvPr/>
            </p:nvPicPr>
            <p:blipFill>
              <a:blip r:embed="rId477"/>
              <a:stretch>
                <a:fillRect/>
              </a:stretch>
            </p:blipFill>
            <p:spPr>
              <a:xfrm>
                <a:off x="4592276" y="4845045"/>
                <a:ext cx="179640" cy="658440"/>
              </a:xfrm>
              <a:prstGeom prst="rect">
                <a:avLst/>
              </a:prstGeom>
            </p:spPr>
          </p:pic>
        </mc:Fallback>
      </mc:AlternateContent>
      <p:grpSp>
        <p:nvGrpSpPr>
          <p:cNvPr id="343" name="Group 342">
            <a:extLst>
              <a:ext uri="{FF2B5EF4-FFF2-40B4-BE49-F238E27FC236}">
                <a16:creationId xmlns:a16="http://schemas.microsoft.com/office/drawing/2014/main" id="{01EB8565-B4FD-93D1-2F53-0CFE96AE8E5F}"/>
              </a:ext>
            </a:extLst>
          </p:cNvPr>
          <p:cNvGrpSpPr/>
          <p:nvPr/>
        </p:nvGrpSpPr>
        <p:grpSpPr>
          <a:xfrm>
            <a:off x="5546996" y="4953045"/>
            <a:ext cx="1512720" cy="376200"/>
            <a:chOff x="5546996" y="4953045"/>
            <a:chExt cx="1512720" cy="376200"/>
          </a:xfrm>
        </p:grpSpPr>
        <mc:AlternateContent xmlns:mc="http://schemas.openxmlformats.org/markup-compatibility/2006" xmlns:p14="http://schemas.microsoft.com/office/powerpoint/2010/main">
          <mc:Choice Requires="p14">
            <p:contentPart p14:bwMode="auto" r:id="rId478">
              <p14:nvContentPartPr>
                <p14:cNvPr id="324" name="Ink 323">
                  <a:extLst>
                    <a:ext uri="{FF2B5EF4-FFF2-40B4-BE49-F238E27FC236}">
                      <a16:creationId xmlns:a16="http://schemas.microsoft.com/office/drawing/2014/main" id="{EC85495F-1FF2-A8CF-039B-920084A4B151}"/>
                    </a:ext>
                  </a:extLst>
                </p14:cNvPr>
                <p14:cNvContentPartPr/>
                <p14:nvPr/>
              </p14:nvContentPartPr>
              <p14:xfrm>
                <a:off x="5554556" y="5211525"/>
                <a:ext cx="59400" cy="87480"/>
              </p14:xfrm>
            </p:contentPart>
          </mc:Choice>
          <mc:Fallback xmlns="">
            <p:pic>
              <p:nvPicPr>
                <p:cNvPr id="324" name="Ink 323">
                  <a:extLst>
                    <a:ext uri="{FF2B5EF4-FFF2-40B4-BE49-F238E27FC236}">
                      <a16:creationId xmlns:a16="http://schemas.microsoft.com/office/drawing/2014/main" id="{EC85495F-1FF2-A8CF-039B-920084A4B151}"/>
                    </a:ext>
                  </a:extLst>
                </p:cNvPr>
                <p:cNvPicPr/>
                <p:nvPr/>
              </p:nvPicPr>
              <p:blipFill>
                <a:blip r:embed="rId479"/>
                <a:stretch>
                  <a:fillRect/>
                </a:stretch>
              </p:blipFill>
              <p:spPr>
                <a:xfrm>
                  <a:off x="5545916" y="5202885"/>
                  <a:ext cx="77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25" name="Ink 324">
                  <a:extLst>
                    <a:ext uri="{FF2B5EF4-FFF2-40B4-BE49-F238E27FC236}">
                      <a16:creationId xmlns:a16="http://schemas.microsoft.com/office/drawing/2014/main" id="{0E763B27-D62D-D439-80B3-A0D51A522AC9}"/>
                    </a:ext>
                  </a:extLst>
                </p14:cNvPr>
                <p14:cNvContentPartPr/>
                <p14:nvPr/>
              </p14:nvContentPartPr>
              <p14:xfrm>
                <a:off x="5546996" y="5131605"/>
                <a:ext cx="14040" cy="38520"/>
              </p14:xfrm>
            </p:contentPart>
          </mc:Choice>
          <mc:Fallback xmlns="">
            <p:pic>
              <p:nvPicPr>
                <p:cNvPr id="325" name="Ink 324">
                  <a:extLst>
                    <a:ext uri="{FF2B5EF4-FFF2-40B4-BE49-F238E27FC236}">
                      <a16:creationId xmlns:a16="http://schemas.microsoft.com/office/drawing/2014/main" id="{0E763B27-D62D-D439-80B3-A0D51A522AC9}"/>
                    </a:ext>
                  </a:extLst>
                </p:cNvPr>
                <p:cNvPicPr/>
                <p:nvPr/>
              </p:nvPicPr>
              <p:blipFill>
                <a:blip r:embed="rId481"/>
                <a:stretch>
                  <a:fillRect/>
                </a:stretch>
              </p:blipFill>
              <p:spPr>
                <a:xfrm>
                  <a:off x="5537996" y="5122605"/>
                  <a:ext cx="316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27" name="Ink 326">
                  <a:extLst>
                    <a:ext uri="{FF2B5EF4-FFF2-40B4-BE49-F238E27FC236}">
                      <a16:creationId xmlns:a16="http://schemas.microsoft.com/office/drawing/2014/main" id="{6066BE22-F4B3-1BEF-7D9D-0B097AC4ED84}"/>
                    </a:ext>
                  </a:extLst>
                </p14:cNvPr>
                <p14:cNvContentPartPr/>
                <p14:nvPr/>
              </p14:nvContentPartPr>
              <p14:xfrm>
                <a:off x="5842196" y="5091645"/>
                <a:ext cx="154800" cy="8280"/>
              </p14:xfrm>
            </p:contentPart>
          </mc:Choice>
          <mc:Fallback xmlns="">
            <p:pic>
              <p:nvPicPr>
                <p:cNvPr id="327" name="Ink 326">
                  <a:extLst>
                    <a:ext uri="{FF2B5EF4-FFF2-40B4-BE49-F238E27FC236}">
                      <a16:creationId xmlns:a16="http://schemas.microsoft.com/office/drawing/2014/main" id="{6066BE22-F4B3-1BEF-7D9D-0B097AC4ED84}"/>
                    </a:ext>
                  </a:extLst>
                </p:cNvPr>
                <p:cNvPicPr/>
                <p:nvPr/>
              </p:nvPicPr>
              <p:blipFill>
                <a:blip r:embed="rId483"/>
                <a:stretch>
                  <a:fillRect/>
                </a:stretch>
              </p:blipFill>
              <p:spPr>
                <a:xfrm>
                  <a:off x="5833196" y="5082645"/>
                  <a:ext cx="1724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28" name="Ink 327">
                  <a:extLst>
                    <a:ext uri="{FF2B5EF4-FFF2-40B4-BE49-F238E27FC236}">
                      <a16:creationId xmlns:a16="http://schemas.microsoft.com/office/drawing/2014/main" id="{5F6C1549-FFD4-F2FF-4221-6CDFC35E1C42}"/>
                    </a:ext>
                  </a:extLst>
                </p14:cNvPr>
                <p14:cNvContentPartPr/>
                <p14:nvPr/>
              </p14:nvContentPartPr>
              <p14:xfrm>
                <a:off x="6160436" y="5005605"/>
                <a:ext cx="148320" cy="167760"/>
              </p14:xfrm>
            </p:contentPart>
          </mc:Choice>
          <mc:Fallback xmlns="">
            <p:pic>
              <p:nvPicPr>
                <p:cNvPr id="328" name="Ink 327">
                  <a:extLst>
                    <a:ext uri="{FF2B5EF4-FFF2-40B4-BE49-F238E27FC236}">
                      <a16:creationId xmlns:a16="http://schemas.microsoft.com/office/drawing/2014/main" id="{5F6C1549-FFD4-F2FF-4221-6CDFC35E1C42}"/>
                    </a:ext>
                  </a:extLst>
                </p:cNvPr>
                <p:cNvPicPr/>
                <p:nvPr/>
              </p:nvPicPr>
              <p:blipFill>
                <a:blip r:embed="rId485"/>
                <a:stretch>
                  <a:fillRect/>
                </a:stretch>
              </p:blipFill>
              <p:spPr>
                <a:xfrm>
                  <a:off x="6151796" y="4996965"/>
                  <a:ext cx="1659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29" name="Ink 328">
                  <a:extLst>
                    <a:ext uri="{FF2B5EF4-FFF2-40B4-BE49-F238E27FC236}">
                      <a16:creationId xmlns:a16="http://schemas.microsoft.com/office/drawing/2014/main" id="{E2A71E0D-C332-2BD5-0126-51C892A2A4E1}"/>
                    </a:ext>
                  </a:extLst>
                </p14:cNvPr>
                <p14:cNvContentPartPr/>
                <p14:nvPr/>
              </p14:nvContentPartPr>
              <p14:xfrm>
                <a:off x="6381476" y="5006685"/>
                <a:ext cx="141480" cy="127800"/>
              </p14:xfrm>
            </p:contentPart>
          </mc:Choice>
          <mc:Fallback xmlns="">
            <p:pic>
              <p:nvPicPr>
                <p:cNvPr id="329" name="Ink 328">
                  <a:extLst>
                    <a:ext uri="{FF2B5EF4-FFF2-40B4-BE49-F238E27FC236}">
                      <a16:creationId xmlns:a16="http://schemas.microsoft.com/office/drawing/2014/main" id="{E2A71E0D-C332-2BD5-0126-51C892A2A4E1}"/>
                    </a:ext>
                  </a:extLst>
                </p:cNvPr>
                <p:cNvPicPr/>
                <p:nvPr/>
              </p:nvPicPr>
              <p:blipFill>
                <a:blip r:embed="rId487"/>
                <a:stretch>
                  <a:fillRect/>
                </a:stretch>
              </p:blipFill>
              <p:spPr>
                <a:xfrm>
                  <a:off x="6372476" y="4998045"/>
                  <a:ext cx="1591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31" name="Ink 330">
                  <a:extLst>
                    <a:ext uri="{FF2B5EF4-FFF2-40B4-BE49-F238E27FC236}">
                      <a16:creationId xmlns:a16="http://schemas.microsoft.com/office/drawing/2014/main" id="{5278A318-F0A7-633E-F05A-F7C6F3D44F26}"/>
                    </a:ext>
                  </a:extLst>
                </p14:cNvPr>
                <p14:cNvContentPartPr/>
                <p14:nvPr/>
              </p14:nvContentPartPr>
              <p14:xfrm>
                <a:off x="6664796" y="4953045"/>
                <a:ext cx="262800" cy="163440"/>
              </p14:xfrm>
            </p:contentPart>
          </mc:Choice>
          <mc:Fallback xmlns="">
            <p:pic>
              <p:nvPicPr>
                <p:cNvPr id="331" name="Ink 330">
                  <a:extLst>
                    <a:ext uri="{FF2B5EF4-FFF2-40B4-BE49-F238E27FC236}">
                      <a16:creationId xmlns:a16="http://schemas.microsoft.com/office/drawing/2014/main" id="{5278A318-F0A7-633E-F05A-F7C6F3D44F26}"/>
                    </a:ext>
                  </a:extLst>
                </p:cNvPr>
                <p:cNvPicPr/>
                <p:nvPr/>
              </p:nvPicPr>
              <p:blipFill>
                <a:blip r:embed="rId489"/>
                <a:stretch>
                  <a:fillRect/>
                </a:stretch>
              </p:blipFill>
              <p:spPr>
                <a:xfrm>
                  <a:off x="6656156" y="4944045"/>
                  <a:ext cx="2804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37" name="Ink 336">
                  <a:extLst>
                    <a:ext uri="{FF2B5EF4-FFF2-40B4-BE49-F238E27FC236}">
                      <a16:creationId xmlns:a16="http://schemas.microsoft.com/office/drawing/2014/main" id="{09DCE549-AB43-04E4-A186-F2C5AE0CD1C6}"/>
                    </a:ext>
                  </a:extLst>
                </p14:cNvPr>
                <p14:cNvContentPartPr/>
                <p14:nvPr/>
              </p14:nvContentPartPr>
              <p14:xfrm>
                <a:off x="6925436" y="5123325"/>
                <a:ext cx="134280" cy="117720"/>
              </p14:xfrm>
            </p:contentPart>
          </mc:Choice>
          <mc:Fallback xmlns="">
            <p:pic>
              <p:nvPicPr>
                <p:cNvPr id="337" name="Ink 336">
                  <a:extLst>
                    <a:ext uri="{FF2B5EF4-FFF2-40B4-BE49-F238E27FC236}">
                      <a16:creationId xmlns:a16="http://schemas.microsoft.com/office/drawing/2014/main" id="{09DCE549-AB43-04E4-A186-F2C5AE0CD1C6}"/>
                    </a:ext>
                  </a:extLst>
                </p:cNvPr>
                <p:cNvPicPr/>
                <p:nvPr/>
              </p:nvPicPr>
              <p:blipFill>
                <a:blip r:embed="rId491"/>
                <a:stretch>
                  <a:fillRect/>
                </a:stretch>
              </p:blipFill>
              <p:spPr>
                <a:xfrm>
                  <a:off x="6916436" y="5114685"/>
                  <a:ext cx="1519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41" name="Ink 340">
                  <a:extLst>
                    <a:ext uri="{FF2B5EF4-FFF2-40B4-BE49-F238E27FC236}">
                      <a16:creationId xmlns:a16="http://schemas.microsoft.com/office/drawing/2014/main" id="{2577F289-4566-1C4F-7061-D1CEE416B21A}"/>
                    </a:ext>
                  </a:extLst>
                </p14:cNvPr>
                <p14:cNvContentPartPr/>
                <p14:nvPr/>
              </p14:nvContentPartPr>
              <p14:xfrm>
                <a:off x="5687396" y="5223405"/>
                <a:ext cx="120600" cy="86040"/>
              </p14:xfrm>
            </p:contentPart>
          </mc:Choice>
          <mc:Fallback xmlns="">
            <p:pic>
              <p:nvPicPr>
                <p:cNvPr id="341" name="Ink 340">
                  <a:extLst>
                    <a:ext uri="{FF2B5EF4-FFF2-40B4-BE49-F238E27FC236}">
                      <a16:creationId xmlns:a16="http://schemas.microsoft.com/office/drawing/2014/main" id="{2577F289-4566-1C4F-7061-D1CEE416B21A}"/>
                    </a:ext>
                  </a:extLst>
                </p:cNvPr>
                <p:cNvPicPr/>
                <p:nvPr/>
              </p:nvPicPr>
              <p:blipFill>
                <a:blip r:embed="rId493"/>
                <a:stretch>
                  <a:fillRect/>
                </a:stretch>
              </p:blipFill>
              <p:spPr>
                <a:xfrm>
                  <a:off x="5678756" y="5214405"/>
                  <a:ext cx="1382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42" name="Ink 341">
                  <a:extLst>
                    <a:ext uri="{FF2B5EF4-FFF2-40B4-BE49-F238E27FC236}">
                      <a16:creationId xmlns:a16="http://schemas.microsoft.com/office/drawing/2014/main" id="{E984462F-7A68-E139-6A4F-27C9DFF7EDA8}"/>
                    </a:ext>
                  </a:extLst>
                </p14:cNvPr>
                <p14:cNvContentPartPr/>
                <p14:nvPr/>
              </p14:nvContentPartPr>
              <p14:xfrm>
                <a:off x="5690636" y="5198565"/>
                <a:ext cx="135360" cy="130680"/>
              </p14:xfrm>
            </p:contentPart>
          </mc:Choice>
          <mc:Fallback xmlns="">
            <p:pic>
              <p:nvPicPr>
                <p:cNvPr id="342" name="Ink 341">
                  <a:extLst>
                    <a:ext uri="{FF2B5EF4-FFF2-40B4-BE49-F238E27FC236}">
                      <a16:creationId xmlns:a16="http://schemas.microsoft.com/office/drawing/2014/main" id="{E984462F-7A68-E139-6A4F-27C9DFF7EDA8}"/>
                    </a:ext>
                  </a:extLst>
                </p:cNvPr>
                <p:cNvPicPr/>
                <p:nvPr/>
              </p:nvPicPr>
              <p:blipFill>
                <a:blip r:embed="rId495"/>
                <a:stretch>
                  <a:fillRect/>
                </a:stretch>
              </p:blipFill>
              <p:spPr>
                <a:xfrm>
                  <a:off x="5681636" y="5189925"/>
                  <a:ext cx="153000" cy="148320"/>
                </a:xfrm>
                <a:prstGeom prst="rect">
                  <a:avLst/>
                </a:prstGeom>
              </p:spPr>
            </p:pic>
          </mc:Fallback>
        </mc:AlternateContent>
      </p:grpSp>
      <p:grpSp>
        <p:nvGrpSpPr>
          <p:cNvPr id="348" name="Group 347">
            <a:extLst>
              <a:ext uri="{FF2B5EF4-FFF2-40B4-BE49-F238E27FC236}">
                <a16:creationId xmlns:a16="http://schemas.microsoft.com/office/drawing/2014/main" id="{B61BD8AD-B814-0A32-B63B-6374DA3C6DBC}"/>
              </a:ext>
            </a:extLst>
          </p:cNvPr>
          <p:cNvGrpSpPr/>
          <p:nvPr/>
        </p:nvGrpSpPr>
        <p:grpSpPr>
          <a:xfrm>
            <a:off x="7111916" y="4778805"/>
            <a:ext cx="332280" cy="635400"/>
            <a:chOff x="7111916" y="4778805"/>
            <a:chExt cx="332280" cy="635400"/>
          </a:xfrm>
        </p:grpSpPr>
        <mc:AlternateContent xmlns:mc="http://schemas.openxmlformats.org/markup-compatibility/2006" xmlns:p14="http://schemas.microsoft.com/office/powerpoint/2010/main">
          <mc:Choice Requires="p14">
            <p:contentPart p14:bwMode="auto" r:id="rId496">
              <p14:nvContentPartPr>
                <p14:cNvPr id="344" name="Ink 343">
                  <a:extLst>
                    <a:ext uri="{FF2B5EF4-FFF2-40B4-BE49-F238E27FC236}">
                      <a16:creationId xmlns:a16="http://schemas.microsoft.com/office/drawing/2014/main" id="{243410C6-5E91-D192-BA25-638A6B38CE75}"/>
                    </a:ext>
                  </a:extLst>
                </p14:cNvPr>
                <p14:cNvContentPartPr/>
                <p14:nvPr/>
              </p14:nvContentPartPr>
              <p14:xfrm>
                <a:off x="7148636" y="5119725"/>
                <a:ext cx="86040" cy="122400"/>
              </p14:xfrm>
            </p:contentPart>
          </mc:Choice>
          <mc:Fallback xmlns="">
            <p:pic>
              <p:nvPicPr>
                <p:cNvPr id="344" name="Ink 343">
                  <a:extLst>
                    <a:ext uri="{FF2B5EF4-FFF2-40B4-BE49-F238E27FC236}">
                      <a16:creationId xmlns:a16="http://schemas.microsoft.com/office/drawing/2014/main" id="{243410C6-5E91-D192-BA25-638A6B38CE75}"/>
                    </a:ext>
                  </a:extLst>
                </p:cNvPr>
                <p:cNvPicPr/>
                <p:nvPr/>
              </p:nvPicPr>
              <p:blipFill>
                <a:blip r:embed="rId497"/>
                <a:stretch>
                  <a:fillRect/>
                </a:stretch>
              </p:blipFill>
              <p:spPr>
                <a:xfrm>
                  <a:off x="7139996" y="5110725"/>
                  <a:ext cx="1036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45" name="Ink 344">
                  <a:extLst>
                    <a:ext uri="{FF2B5EF4-FFF2-40B4-BE49-F238E27FC236}">
                      <a16:creationId xmlns:a16="http://schemas.microsoft.com/office/drawing/2014/main" id="{86A9BF5B-B023-CCFC-CA5F-B510EFB3748D}"/>
                    </a:ext>
                  </a:extLst>
                </p14:cNvPr>
                <p14:cNvContentPartPr/>
                <p14:nvPr/>
              </p14:nvContentPartPr>
              <p14:xfrm>
                <a:off x="7111916" y="5141325"/>
                <a:ext cx="142200" cy="111960"/>
              </p14:xfrm>
            </p:contentPart>
          </mc:Choice>
          <mc:Fallback xmlns="">
            <p:pic>
              <p:nvPicPr>
                <p:cNvPr id="345" name="Ink 344">
                  <a:extLst>
                    <a:ext uri="{FF2B5EF4-FFF2-40B4-BE49-F238E27FC236}">
                      <a16:creationId xmlns:a16="http://schemas.microsoft.com/office/drawing/2014/main" id="{86A9BF5B-B023-CCFC-CA5F-B510EFB3748D}"/>
                    </a:ext>
                  </a:extLst>
                </p:cNvPr>
                <p:cNvPicPr/>
                <p:nvPr/>
              </p:nvPicPr>
              <p:blipFill>
                <a:blip r:embed="rId499"/>
                <a:stretch>
                  <a:fillRect/>
                </a:stretch>
              </p:blipFill>
              <p:spPr>
                <a:xfrm>
                  <a:off x="7103276" y="5132325"/>
                  <a:ext cx="1598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47" name="Ink 346">
                  <a:extLst>
                    <a:ext uri="{FF2B5EF4-FFF2-40B4-BE49-F238E27FC236}">
                      <a16:creationId xmlns:a16="http://schemas.microsoft.com/office/drawing/2014/main" id="{9A1B5993-0E5E-16CD-57B6-5319AF149E8E}"/>
                    </a:ext>
                  </a:extLst>
                </p14:cNvPr>
                <p14:cNvContentPartPr/>
                <p14:nvPr/>
              </p14:nvContentPartPr>
              <p14:xfrm>
                <a:off x="7316396" y="4778805"/>
                <a:ext cx="127800" cy="635400"/>
              </p14:xfrm>
            </p:contentPart>
          </mc:Choice>
          <mc:Fallback xmlns="">
            <p:pic>
              <p:nvPicPr>
                <p:cNvPr id="347" name="Ink 346">
                  <a:extLst>
                    <a:ext uri="{FF2B5EF4-FFF2-40B4-BE49-F238E27FC236}">
                      <a16:creationId xmlns:a16="http://schemas.microsoft.com/office/drawing/2014/main" id="{9A1B5993-0E5E-16CD-57B6-5319AF149E8E}"/>
                    </a:ext>
                  </a:extLst>
                </p:cNvPr>
                <p:cNvPicPr/>
                <p:nvPr/>
              </p:nvPicPr>
              <p:blipFill>
                <a:blip r:embed="rId501"/>
                <a:stretch>
                  <a:fillRect/>
                </a:stretch>
              </p:blipFill>
              <p:spPr>
                <a:xfrm>
                  <a:off x="7307396" y="4770165"/>
                  <a:ext cx="145440" cy="65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2">
            <p14:nvContentPartPr>
              <p14:cNvPr id="349" name="Ink 348">
                <a:extLst>
                  <a:ext uri="{FF2B5EF4-FFF2-40B4-BE49-F238E27FC236}">
                    <a16:creationId xmlns:a16="http://schemas.microsoft.com/office/drawing/2014/main" id="{DEB74A4E-7D8C-95E8-FE4E-38D9799D5229}"/>
                  </a:ext>
                </a:extLst>
              </p14:cNvPr>
              <p14:cNvContentPartPr/>
              <p14:nvPr/>
            </p14:nvContentPartPr>
            <p14:xfrm>
              <a:off x="5205716" y="5271285"/>
              <a:ext cx="64080" cy="83160"/>
            </p14:xfrm>
          </p:contentPart>
        </mc:Choice>
        <mc:Fallback xmlns="">
          <p:pic>
            <p:nvPicPr>
              <p:cNvPr id="349" name="Ink 348">
                <a:extLst>
                  <a:ext uri="{FF2B5EF4-FFF2-40B4-BE49-F238E27FC236}">
                    <a16:creationId xmlns:a16="http://schemas.microsoft.com/office/drawing/2014/main" id="{DEB74A4E-7D8C-95E8-FE4E-38D9799D5229}"/>
                  </a:ext>
                </a:extLst>
              </p:cNvPr>
              <p:cNvPicPr/>
              <p:nvPr/>
            </p:nvPicPr>
            <p:blipFill>
              <a:blip r:embed="rId503"/>
              <a:stretch>
                <a:fillRect/>
              </a:stretch>
            </p:blipFill>
            <p:spPr>
              <a:xfrm>
                <a:off x="5197076" y="5262285"/>
                <a:ext cx="81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50" name="Ink 349">
                <a:extLst>
                  <a:ext uri="{FF2B5EF4-FFF2-40B4-BE49-F238E27FC236}">
                    <a16:creationId xmlns:a16="http://schemas.microsoft.com/office/drawing/2014/main" id="{EB009A29-DC90-4180-21E3-E41A9A3B99F6}"/>
                  </a:ext>
                </a:extLst>
              </p14:cNvPr>
              <p14:cNvContentPartPr/>
              <p14:nvPr/>
            </p14:nvContentPartPr>
            <p14:xfrm>
              <a:off x="6545276" y="5222325"/>
              <a:ext cx="87480" cy="71280"/>
            </p14:xfrm>
          </p:contentPart>
        </mc:Choice>
        <mc:Fallback xmlns="">
          <p:pic>
            <p:nvPicPr>
              <p:cNvPr id="350" name="Ink 349">
                <a:extLst>
                  <a:ext uri="{FF2B5EF4-FFF2-40B4-BE49-F238E27FC236}">
                    <a16:creationId xmlns:a16="http://schemas.microsoft.com/office/drawing/2014/main" id="{EB009A29-DC90-4180-21E3-E41A9A3B99F6}"/>
                  </a:ext>
                </a:extLst>
              </p:cNvPr>
              <p:cNvPicPr/>
              <p:nvPr/>
            </p:nvPicPr>
            <p:blipFill>
              <a:blip r:embed="rId505"/>
              <a:stretch>
                <a:fillRect/>
              </a:stretch>
            </p:blipFill>
            <p:spPr>
              <a:xfrm>
                <a:off x="6536276" y="5213685"/>
                <a:ext cx="1051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51" name="Ink 350">
                <a:extLst>
                  <a:ext uri="{FF2B5EF4-FFF2-40B4-BE49-F238E27FC236}">
                    <a16:creationId xmlns:a16="http://schemas.microsoft.com/office/drawing/2014/main" id="{50BD99F3-D4A7-C7C1-3A72-3251AE9A39F4}"/>
                  </a:ext>
                </a:extLst>
              </p14:cNvPr>
              <p14:cNvContentPartPr/>
              <p14:nvPr/>
            </p14:nvContentPartPr>
            <p14:xfrm>
              <a:off x="8173196" y="4459845"/>
              <a:ext cx="461520" cy="142920"/>
            </p14:xfrm>
          </p:contentPart>
        </mc:Choice>
        <mc:Fallback xmlns="">
          <p:pic>
            <p:nvPicPr>
              <p:cNvPr id="351" name="Ink 350">
                <a:extLst>
                  <a:ext uri="{FF2B5EF4-FFF2-40B4-BE49-F238E27FC236}">
                    <a16:creationId xmlns:a16="http://schemas.microsoft.com/office/drawing/2014/main" id="{50BD99F3-D4A7-C7C1-3A72-3251AE9A39F4}"/>
                  </a:ext>
                </a:extLst>
              </p:cNvPr>
              <p:cNvPicPr/>
              <p:nvPr/>
            </p:nvPicPr>
            <p:blipFill>
              <a:blip r:embed="rId507"/>
              <a:stretch>
                <a:fillRect/>
              </a:stretch>
            </p:blipFill>
            <p:spPr>
              <a:xfrm>
                <a:off x="8164196" y="4450845"/>
                <a:ext cx="4791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52" name="Ink 351">
                <a:extLst>
                  <a:ext uri="{FF2B5EF4-FFF2-40B4-BE49-F238E27FC236}">
                    <a16:creationId xmlns:a16="http://schemas.microsoft.com/office/drawing/2014/main" id="{BE7283CE-4EB5-32B8-1775-B9120DD8F246}"/>
                  </a:ext>
                </a:extLst>
              </p14:cNvPr>
              <p14:cNvContentPartPr/>
              <p14:nvPr/>
            </p14:nvContentPartPr>
            <p14:xfrm>
              <a:off x="8360396" y="4266525"/>
              <a:ext cx="73080" cy="14040"/>
            </p14:xfrm>
          </p:contentPart>
        </mc:Choice>
        <mc:Fallback xmlns="">
          <p:pic>
            <p:nvPicPr>
              <p:cNvPr id="352" name="Ink 351">
                <a:extLst>
                  <a:ext uri="{FF2B5EF4-FFF2-40B4-BE49-F238E27FC236}">
                    <a16:creationId xmlns:a16="http://schemas.microsoft.com/office/drawing/2014/main" id="{BE7283CE-4EB5-32B8-1775-B9120DD8F246}"/>
                  </a:ext>
                </a:extLst>
              </p:cNvPr>
              <p:cNvPicPr/>
              <p:nvPr/>
            </p:nvPicPr>
            <p:blipFill>
              <a:blip r:embed="rId509"/>
              <a:stretch>
                <a:fillRect/>
              </a:stretch>
            </p:blipFill>
            <p:spPr>
              <a:xfrm>
                <a:off x="8351396" y="4257525"/>
                <a:ext cx="90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53" name="Ink 352">
                <a:extLst>
                  <a:ext uri="{FF2B5EF4-FFF2-40B4-BE49-F238E27FC236}">
                    <a16:creationId xmlns:a16="http://schemas.microsoft.com/office/drawing/2014/main" id="{A3F68DAA-7517-2237-A178-A5B2E7C39B9F}"/>
                  </a:ext>
                </a:extLst>
              </p14:cNvPr>
              <p14:cNvContentPartPr/>
              <p14:nvPr/>
            </p14:nvContentPartPr>
            <p14:xfrm>
              <a:off x="8818676" y="4125765"/>
              <a:ext cx="1115640" cy="551520"/>
            </p14:xfrm>
          </p:contentPart>
        </mc:Choice>
        <mc:Fallback xmlns="">
          <p:pic>
            <p:nvPicPr>
              <p:cNvPr id="353" name="Ink 352">
                <a:extLst>
                  <a:ext uri="{FF2B5EF4-FFF2-40B4-BE49-F238E27FC236}">
                    <a16:creationId xmlns:a16="http://schemas.microsoft.com/office/drawing/2014/main" id="{A3F68DAA-7517-2237-A178-A5B2E7C39B9F}"/>
                  </a:ext>
                </a:extLst>
              </p:cNvPr>
              <p:cNvPicPr/>
              <p:nvPr/>
            </p:nvPicPr>
            <p:blipFill>
              <a:blip r:embed="rId511"/>
              <a:stretch>
                <a:fillRect/>
              </a:stretch>
            </p:blipFill>
            <p:spPr>
              <a:xfrm>
                <a:off x="8810036" y="4117125"/>
                <a:ext cx="1133280" cy="5691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54" name="Ink 353">
                <a:extLst>
                  <a:ext uri="{FF2B5EF4-FFF2-40B4-BE49-F238E27FC236}">
                    <a16:creationId xmlns:a16="http://schemas.microsoft.com/office/drawing/2014/main" id="{03BEF742-8729-E2B8-63F3-1D35D2B5815C}"/>
                  </a:ext>
                </a:extLst>
              </p14:cNvPr>
              <p14:cNvContentPartPr/>
              <p14:nvPr/>
            </p14:nvContentPartPr>
            <p14:xfrm>
              <a:off x="9613916" y="4331685"/>
              <a:ext cx="179280" cy="63000"/>
            </p14:xfrm>
          </p:contentPart>
        </mc:Choice>
        <mc:Fallback xmlns="">
          <p:pic>
            <p:nvPicPr>
              <p:cNvPr id="354" name="Ink 353">
                <a:extLst>
                  <a:ext uri="{FF2B5EF4-FFF2-40B4-BE49-F238E27FC236}">
                    <a16:creationId xmlns:a16="http://schemas.microsoft.com/office/drawing/2014/main" id="{03BEF742-8729-E2B8-63F3-1D35D2B5815C}"/>
                  </a:ext>
                </a:extLst>
              </p:cNvPr>
              <p:cNvPicPr/>
              <p:nvPr/>
            </p:nvPicPr>
            <p:blipFill>
              <a:blip r:embed="rId513"/>
              <a:stretch>
                <a:fillRect/>
              </a:stretch>
            </p:blipFill>
            <p:spPr>
              <a:xfrm>
                <a:off x="9605276" y="4322685"/>
                <a:ext cx="196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55" name="Ink 354">
                <a:extLst>
                  <a:ext uri="{FF2B5EF4-FFF2-40B4-BE49-F238E27FC236}">
                    <a16:creationId xmlns:a16="http://schemas.microsoft.com/office/drawing/2014/main" id="{A6BAACDB-04E4-C6FD-9DBD-29105C9BA2D2}"/>
                  </a:ext>
                </a:extLst>
              </p14:cNvPr>
              <p14:cNvContentPartPr/>
              <p14:nvPr/>
            </p14:nvContentPartPr>
            <p14:xfrm>
              <a:off x="9548036" y="4213965"/>
              <a:ext cx="33120" cy="30240"/>
            </p14:xfrm>
          </p:contentPart>
        </mc:Choice>
        <mc:Fallback xmlns="">
          <p:pic>
            <p:nvPicPr>
              <p:cNvPr id="355" name="Ink 354">
                <a:extLst>
                  <a:ext uri="{FF2B5EF4-FFF2-40B4-BE49-F238E27FC236}">
                    <a16:creationId xmlns:a16="http://schemas.microsoft.com/office/drawing/2014/main" id="{A6BAACDB-04E4-C6FD-9DBD-29105C9BA2D2}"/>
                  </a:ext>
                </a:extLst>
              </p:cNvPr>
              <p:cNvPicPr/>
              <p:nvPr/>
            </p:nvPicPr>
            <p:blipFill>
              <a:blip r:embed="rId515"/>
              <a:stretch>
                <a:fillRect/>
              </a:stretch>
            </p:blipFill>
            <p:spPr>
              <a:xfrm>
                <a:off x="9539036" y="4205325"/>
                <a:ext cx="507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57" name="Ink 356">
                <a:extLst>
                  <a:ext uri="{FF2B5EF4-FFF2-40B4-BE49-F238E27FC236}">
                    <a16:creationId xmlns:a16="http://schemas.microsoft.com/office/drawing/2014/main" id="{74A5AA8C-48F0-3D14-4FAC-02B909A91942}"/>
                  </a:ext>
                </a:extLst>
              </p14:cNvPr>
              <p14:cNvContentPartPr/>
              <p14:nvPr/>
            </p14:nvContentPartPr>
            <p14:xfrm>
              <a:off x="10036916" y="4367325"/>
              <a:ext cx="481680" cy="239040"/>
            </p14:xfrm>
          </p:contentPart>
        </mc:Choice>
        <mc:Fallback xmlns="">
          <p:pic>
            <p:nvPicPr>
              <p:cNvPr id="357" name="Ink 356">
                <a:extLst>
                  <a:ext uri="{FF2B5EF4-FFF2-40B4-BE49-F238E27FC236}">
                    <a16:creationId xmlns:a16="http://schemas.microsoft.com/office/drawing/2014/main" id="{74A5AA8C-48F0-3D14-4FAC-02B909A91942}"/>
                  </a:ext>
                </a:extLst>
              </p:cNvPr>
              <p:cNvPicPr/>
              <p:nvPr/>
            </p:nvPicPr>
            <p:blipFill>
              <a:blip r:embed="rId517"/>
              <a:stretch>
                <a:fillRect/>
              </a:stretch>
            </p:blipFill>
            <p:spPr>
              <a:xfrm>
                <a:off x="10028276" y="4358325"/>
                <a:ext cx="49932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58" name="Ink 357">
                <a:extLst>
                  <a:ext uri="{FF2B5EF4-FFF2-40B4-BE49-F238E27FC236}">
                    <a16:creationId xmlns:a16="http://schemas.microsoft.com/office/drawing/2014/main" id="{55922D48-2D2A-5211-C6B8-C43079721394}"/>
                  </a:ext>
                </a:extLst>
              </p14:cNvPr>
              <p14:cNvContentPartPr/>
              <p14:nvPr/>
            </p14:nvContentPartPr>
            <p14:xfrm>
              <a:off x="10282076" y="4280205"/>
              <a:ext cx="132480" cy="33840"/>
            </p14:xfrm>
          </p:contentPart>
        </mc:Choice>
        <mc:Fallback xmlns="">
          <p:pic>
            <p:nvPicPr>
              <p:cNvPr id="358" name="Ink 357">
                <a:extLst>
                  <a:ext uri="{FF2B5EF4-FFF2-40B4-BE49-F238E27FC236}">
                    <a16:creationId xmlns:a16="http://schemas.microsoft.com/office/drawing/2014/main" id="{55922D48-2D2A-5211-C6B8-C43079721394}"/>
                  </a:ext>
                </a:extLst>
              </p:cNvPr>
              <p:cNvPicPr/>
              <p:nvPr/>
            </p:nvPicPr>
            <p:blipFill>
              <a:blip r:embed="rId519"/>
              <a:stretch>
                <a:fillRect/>
              </a:stretch>
            </p:blipFill>
            <p:spPr>
              <a:xfrm>
                <a:off x="10273436" y="4271205"/>
                <a:ext cx="1501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60" name="Ink 359">
                <a:extLst>
                  <a:ext uri="{FF2B5EF4-FFF2-40B4-BE49-F238E27FC236}">
                    <a16:creationId xmlns:a16="http://schemas.microsoft.com/office/drawing/2014/main" id="{62CF30C2-092A-7F85-5D0F-D729A8257822}"/>
                  </a:ext>
                </a:extLst>
              </p14:cNvPr>
              <p14:cNvContentPartPr/>
              <p14:nvPr/>
            </p14:nvContentPartPr>
            <p14:xfrm>
              <a:off x="8048996" y="4673325"/>
              <a:ext cx="1539360" cy="418320"/>
            </p14:xfrm>
          </p:contentPart>
        </mc:Choice>
        <mc:Fallback xmlns="">
          <p:pic>
            <p:nvPicPr>
              <p:cNvPr id="360" name="Ink 359">
                <a:extLst>
                  <a:ext uri="{FF2B5EF4-FFF2-40B4-BE49-F238E27FC236}">
                    <a16:creationId xmlns:a16="http://schemas.microsoft.com/office/drawing/2014/main" id="{62CF30C2-092A-7F85-5D0F-D729A8257822}"/>
                  </a:ext>
                </a:extLst>
              </p:cNvPr>
              <p:cNvPicPr/>
              <p:nvPr/>
            </p:nvPicPr>
            <p:blipFill>
              <a:blip r:embed="rId521"/>
              <a:stretch>
                <a:fillRect/>
              </a:stretch>
            </p:blipFill>
            <p:spPr>
              <a:xfrm>
                <a:off x="8040356" y="4664325"/>
                <a:ext cx="155700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61" name="Ink 360">
                <a:extLst>
                  <a:ext uri="{FF2B5EF4-FFF2-40B4-BE49-F238E27FC236}">
                    <a16:creationId xmlns:a16="http://schemas.microsoft.com/office/drawing/2014/main" id="{EE77E778-63E6-14E6-CE94-6277E85F0F59}"/>
                  </a:ext>
                </a:extLst>
              </p14:cNvPr>
              <p14:cNvContentPartPr/>
              <p14:nvPr/>
            </p14:nvContentPartPr>
            <p14:xfrm>
              <a:off x="9399356" y="4749645"/>
              <a:ext cx="154440" cy="28800"/>
            </p14:xfrm>
          </p:contentPart>
        </mc:Choice>
        <mc:Fallback xmlns="">
          <p:pic>
            <p:nvPicPr>
              <p:cNvPr id="361" name="Ink 360">
                <a:extLst>
                  <a:ext uri="{FF2B5EF4-FFF2-40B4-BE49-F238E27FC236}">
                    <a16:creationId xmlns:a16="http://schemas.microsoft.com/office/drawing/2014/main" id="{EE77E778-63E6-14E6-CE94-6277E85F0F59}"/>
                  </a:ext>
                </a:extLst>
              </p:cNvPr>
              <p:cNvPicPr/>
              <p:nvPr/>
            </p:nvPicPr>
            <p:blipFill>
              <a:blip r:embed="rId523"/>
              <a:stretch>
                <a:fillRect/>
              </a:stretch>
            </p:blipFill>
            <p:spPr>
              <a:xfrm>
                <a:off x="9390356" y="4740645"/>
                <a:ext cx="1720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62" name="Ink 361">
                <a:extLst>
                  <a:ext uri="{FF2B5EF4-FFF2-40B4-BE49-F238E27FC236}">
                    <a16:creationId xmlns:a16="http://schemas.microsoft.com/office/drawing/2014/main" id="{A43C3ECE-F362-3F46-3560-8B1C4EEF3A3B}"/>
                  </a:ext>
                </a:extLst>
              </p14:cNvPr>
              <p14:cNvContentPartPr/>
              <p14:nvPr/>
            </p14:nvContentPartPr>
            <p14:xfrm>
              <a:off x="8905796" y="4793925"/>
              <a:ext cx="262800" cy="34200"/>
            </p14:xfrm>
          </p:contentPart>
        </mc:Choice>
        <mc:Fallback xmlns="">
          <p:pic>
            <p:nvPicPr>
              <p:cNvPr id="362" name="Ink 361">
                <a:extLst>
                  <a:ext uri="{FF2B5EF4-FFF2-40B4-BE49-F238E27FC236}">
                    <a16:creationId xmlns:a16="http://schemas.microsoft.com/office/drawing/2014/main" id="{A43C3ECE-F362-3F46-3560-8B1C4EEF3A3B}"/>
                  </a:ext>
                </a:extLst>
              </p:cNvPr>
              <p:cNvPicPr/>
              <p:nvPr/>
            </p:nvPicPr>
            <p:blipFill>
              <a:blip r:embed="rId525"/>
              <a:stretch>
                <a:fillRect/>
              </a:stretch>
            </p:blipFill>
            <p:spPr>
              <a:xfrm>
                <a:off x="8897156" y="4784925"/>
                <a:ext cx="2804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63" name="Ink 362">
                <a:extLst>
                  <a:ext uri="{FF2B5EF4-FFF2-40B4-BE49-F238E27FC236}">
                    <a16:creationId xmlns:a16="http://schemas.microsoft.com/office/drawing/2014/main" id="{4F1BE664-86E2-4ECA-9617-3891503F0DE6}"/>
                  </a:ext>
                </a:extLst>
              </p14:cNvPr>
              <p14:cNvContentPartPr/>
              <p14:nvPr/>
            </p14:nvContentPartPr>
            <p14:xfrm>
              <a:off x="8297756" y="4689885"/>
              <a:ext cx="109800" cy="41040"/>
            </p14:xfrm>
          </p:contentPart>
        </mc:Choice>
        <mc:Fallback xmlns="">
          <p:pic>
            <p:nvPicPr>
              <p:cNvPr id="363" name="Ink 362">
                <a:extLst>
                  <a:ext uri="{FF2B5EF4-FFF2-40B4-BE49-F238E27FC236}">
                    <a16:creationId xmlns:a16="http://schemas.microsoft.com/office/drawing/2014/main" id="{4F1BE664-86E2-4ECA-9617-3891503F0DE6}"/>
                  </a:ext>
                </a:extLst>
              </p:cNvPr>
              <p:cNvPicPr/>
              <p:nvPr/>
            </p:nvPicPr>
            <p:blipFill>
              <a:blip r:embed="rId527"/>
              <a:stretch>
                <a:fillRect/>
              </a:stretch>
            </p:blipFill>
            <p:spPr>
              <a:xfrm>
                <a:off x="8289116" y="4681245"/>
                <a:ext cx="1274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65" name="Ink 364">
                <a:extLst>
                  <a:ext uri="{FF2B5EF4-FFF2-40B4-BE49-F238E27FC236}">
                    <a16:creationId xmlns:a16="http://schemas.microsoft.com/office/drawing/2014/main" id="{1C3A31E1-F41C-4026-AC53-908C76FA1871}"/>
                  </a:ext>
                </a:extLst>
              </p14:cNvPr>
              <p14:cNvContentPartPr/>
              <p14:nvPr/>
            </p14:nvContentPartPr>
            <p14:xfrm>
              <a:off x="9862676" y="4603845"/>
              <a:ext cx="822600" cy="341640"/>
            </p14:xfrm>
          </p:contentPart>
        </mc:Choice>
        <mc:Fallback xmlns="">
          <p:pic>
            <p:nvPicPr>
              <p:cNvPr id="365" name="Ink 364">
                <a:extLst>
                  <a:ext uri="{FF2B5EF4-FFF2-40B4-BE49-F238E27FC236}">
                    <a16:creationId xmlns:a16="http://schemas.microsoft.com/office/drawing/2014/main" id="{1C3A31E1-F41C-4026-AC53-908C76FA1871}"/>
                  </a:ext>
                </a:extLst>
              </p:cNvPr>
              <p:cNvPicPr/>
              <p:nvPr/>
            </p:nvPicPr>
            <p:blipFill>
              <a:blip r:embed="rId529"/>
              <a:stretch>
                <a:fillRect/>
              </a:stretch>
            </p:blipFill>
            <p:spPr>
              <a:xfrm>
                <a:off x="9853676" y="4594845"/>
                <a:ext cx="840240" cy="359280"/>
              </a:xfrm>
              <a:prstGeom prst="rect">
                <a:avLst/>
              </a:prstGeom>
            </p:spPr>
          </p:pic>
        </mc:Fallback>
      </mc:AlternateContent>
      <p:grpSp>
        <p:nvGrpSpPr>
          <p:cNvPr id="372" name="Group 371">
            <a:extLst>
              <a:ext uri="{FF2B5EF4-FFF2-40B4-BE49-F238E27FC236}">
                <a16:creationId xmlns:a16="http://schemas.microsoft.com/office/drawing/2014/main" id="{A1394A07-4A3D-71A6-F9C1-01EC48533B4F}"/>
              </a:ext>
            </a:extLst>
          </p:cNvPr>
          <p:cNvGrpSpPr/>
          <p:nvPr/>
        </p:nvGrpSpPr>
        <p:grpSpPr>
          <a:xfrm>
            <a:off x="8113796" y="5024685"/>
            <a:ext cx="3297240" cy="483120"/>
            <a:chOff x="8113796" y="5024685"/>
            <a:chExt cx="3297240" cy="483120"/>
          </a:xfrm>
        </p:grpSpPr>
        <mc:AlternateContent xmlns:mc="http://schemas.openxmlformats.org/markup-compatibility/2006" xmlns:p14="http://schemas.microsoft.com/office/powerpoint/2010/main">
          <mc:Choice Requires="p14">
            <p:contentPart p14:bwMode="auto" r:id="rId530">
              <p14:nvContentPartPr>
                <p14:cNvPr id="366" name="Ink 365">
                  <a:extLst>
                    <a:ext uri="{FF2B5EF4-FFF2-40B4-BE49-F238E27FC236}">
                      <a16:creationId xmlns:a16="http://schemas.microsoft.com/office/drawing/2014/main" id="{83B30CCC-1280-9972-43F1-5200562ED9BE}"/>
                    </a:ext>
                  </a:extLst>
                </p14:cNvPr>
                <p14:cNvContentPartPr/>
                <p14:nvPr/>
              </p14:nvContentPartPr>
              <p14:xfrm>
                <a:off x="8113796" y="5053125"/>
                <a:ext cx="1745640" cy="454680"/>
              </p14:xfrm>
            </p:contentPart>
          </mc:Choice>
          <mc:Fallback xmlns="">
            <p:pic>
              <p:nvPicPr>
                <p:cNvPr id="366" name="Ink 365">
                  <a:extLst>
                    <a:ext uri="{FF2B5EF4-FFF2-40B4-BE49-F238E27FC236}">
                      <a16:creationId xmlns:a16="http://schemas.microsoft.com/office/drawing/2014/main" id="{83B30CCC-1280-9972-43F1-5200562ED9BE}"/>
                    </a:ext>
                  </a:extLst>
                </p:cNvPr>
                <p:cNvPicPr/>
                <p:nvPr/>
              </p:nvPicPr>
              <p:blipFill>
                <a:blip r:embed="rId531"/>
                <a:stretch>
                  <a:fillRect/>
                </a:stretch>
              </p:blipFill>
              <p:spPr>
                <a:xfrm>
                  <a:off x="8104796" y="5044485"/>
                  <a:ext cx="1763280" cy="4723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67" name="Ink 366">
                  <a:extLst>
                    <a:ext uri="{FF2B5EF4-FFF2-40B4-BE49-F238E27FC236}">
                      <a16:creationId xmlns:a16="http://schemas.microsoft.com/office/drawing/2014/main" id="{4107028B-935D-2245-97CF-A8D27A39A959}"/>
                    </a:ext>
                  </a:extLst>
                </p14:cNvPr>
                <p14:cNvContentPartPr/>
                <p14:nvPr/>
              </p14:nvContentPartPr>
              <p14:xfrm>
                <a:off x="9523916" y="5116485"/>
                <a:ext cx="35280" cy="3960"/>
              </p14:xfrm>
            </p:contentPart>
          </mc:Choice>
          <mc:Fallback xmlns="">
            <p:pic>
              <p:nvPicPr>
                <p:cNvPr id="367" name="Ink 366">
                  <a:extLst>
                    <a:ext uri="{FF2B5EF4-FFF2-40B4-BE49-F238E27FC236}">
                      <a16:creationId xmlns:a16="http://schemas.microsoft.com/office/drawing/2014/main" id="{4107028B-935D-2245-97CF-A8D27A39A959}"/>
                    </a:ext>
                  </a:extLst>
                </p:cNvPr>
                <p:cNvPicPr/>
                <p:nvPr/>
              </p:nvPicPr>
              <p:blipFill>
                <a:blip r:embed="rId533"/>
                <a:stretch>
                  <a:fillRect/>
                </a:stretch>
              </p:blipFill>
              <p:spPr>
                <a:xfrm>
                  <a:off x="9515276" y="5107845"/>
                  <a:ext cx="529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70" name="Ink 369">
                  <a:extLst>
                    <a:ext uri="{FF2B5EF4-FFF2-40B4-BE49-F238E27FC236}">
                      <a16:creationId xmlns:a16="http://schemas.microsoft.com/office/drawing/2014/main" id="{059FDF65-69CE-AC05-66A4-57D499AB213C}"/>
                    </a:ext>
                  </a:extLst>
                </p14:cNvPr>
                <p14:cNvContentPartPr/>
                <p14:nvPr/>
              </p14:nvContentPartPr>
              <p14:xfrm>
                <a:off x="10104236" y="5234925"/>
                <a:ext cx="449280" cy="87480"/>
              </p14:xfrm>
            </p:contentPart>
          </mc:Choice>
          <mc:Fallback xmlns="">
            <p:pic>
              <p:nvPicPr>
                <p:cNvPr id="370" name="Ink 369">
                  <a:extLst>
                    <a:ext uri="{FF2B5EF4-FFF2-40B4-BE49-F238E27FC236}">
                      <a16:creationId xmlns:a16="http://schemas.microsoft.com/office/drawing/2014/main" id="{059FDF65-69CE-AC05-66A4-57D499AB213C}"/>
                    </a:ext>
                  </a:extLst>
                </p:cNvPr>
                <p:cNvPicPr/>
                <p:nvPr/>
              </p:nvPicPr>
              <p:blipFill>
                <a:blip r:embed="rId535"/>
                <a:stretch>
                  <a:fillRect/>
                </a:stretch>
              </p:blipFill>
              <p:spPr>
                <a:xfrm>
                  <a:off x="10095596" y="5226285"/>
                  <a:ext cx="4669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71" name="Ink 370">
                  <a:extLst>
                    <a:ext uri="{FF2B5EF4-FFF2-40B4-BE49-F238E27FC236}">
                      <a16:creationId xmlns:a16="http://schemas.microsoft.com/office/drawing/2014/main" id="{6E4DADBD-DE00-B732-9DB7-CE5A948E441B}"/>
                    </a:ext>
                  </a:extLst>
                </p14:cNvPr>
                <p14:cNvContentPartPr/>
                <p14:nvPr/>
              </p14:nvContentPartPr>
              <p14:xfrm>
                <a:off x="10697876" y="5024685"/>
                <a:ext cx="713160" cy="377280"/>
              </p14:xfrm>
            </p:contentPart>
          </mc:Choice>
          <mc:Fallback xmlns="">
            <p:pic>
              <p:nvPicPr>
                <p:cNvPr id="371" name="Ink 370">
                  <a:extLst>
                    <a:ext uri="{FF2B5EF4-FFF2-40B4-BE49-F238E27FC236}">
                      <a16:creationId xmlns:a16="http://schemas.microsoft.com/office/drawing/2014/main" id="{6E4DADBD-DE00-B732-9DB7-CE5A948E441B}"/>
                    </a:ext>
                  </a:extLst>
                </p:cNvPr>
                <p:cNvPicPr/>
                <p:nvPr/>
              </p:nvPicPr>
              <p:blipFill>
                <a:blip r:embed="rId537"/>
                <a:stretch>
                  <a:fillRect/>
                </a:stretch>
              </p:blipFill>
              <p:spPr>
                <a:xfrm>
                  <a:off x="10689236" y="5015685"/>
                  <a:ext cx="730800" cy="39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8">
            <p14:nvContentPartPr>
              <p14:cNvPr id="373" name="Ink 372">
                <a:extLst>
                  <a:ext uri="{FF2B5EF4-FFF2-40B4-BE49-F238E27FC236}">
                    <a16:creationId xmlns:a16="http://schemas.microsoft.com/office/drawing/2014/main" id="{6F0A818D-788B-FEFB-0875-8725B3DC335B}"/>
                  </a:ext>
                </a:extLst>
              </p14:cNvPr>
              <p14:cNvContentPartPr/>
              <p14:nvPr/>
            </p14:nvContentPartPr>
            <p14:xfrm>
              <a:off x="5392916" y="5433645"/>
              <a:ext cx="349920" cy="31680"/>
            </p14:xfrm>
          </p:contentPart>
        </mc:Choice>
        <mc:Fallback xmlns="">
          <p:pic>
            <p:nvPicPr>
              <p:cNvPr id="373" name="Ink 372">
                <a:extLst>
                  <a:ext uri="{FF2B5EF4-FFF2-40B4-BE49-F238E27FC236}">
                    <a16:creationId xmlns:a16="http://schemas.microsoft.com/office/drawing/2014/main" id="{6F0A818D-788B-FEFB-0875-8725B3DC335B}"/>
                  </a:ext>
                </a:extLst>
              </p:cNvPr>
              <p:cNvPicPr/>
              <p:nvPr/>
            </p:nvPicPr>
            <p:blipFill>
              <a:blip r:embed="rId539"/>
              <a:stretch>
                <a:fillRect/>
              </a:stretch>
            </p:blipFill>
            <p:spPr>
              <a:xfrm>
                <a:off x="5384276" y="5425005"/>
                <a:ext cx="367560" cy="49320"/>
              </a:xfrm>
              <a:prstGeom prst="rect">
                <a:avLst/>
              </a:prstGeom>
            </p:spPr>
          </p:pic>
        </mc:Fallback>
      </mc:AlternateContent>
      <p:grpSp>
        <p:nvGrpSpPr>
          <p:cNvPr id="387" name="Group 386">
            <a:extLst>
              <a:ext uri="{FF2B5EF4-FFF2-40B4-BE49-F238E27FC236}">
                <a16:creationId xmlns:a16="http://schemas.microsoft.com/office/drawing/2014/main" id="{C736CB31-F1C2-22BD-98CF-CEEB79FE6553}"/>
              </a:ext>
            </a:extLst>
          </p:cNvPr>
          <p:cNvGrpSpPr/>
          <p:nvPr/>
        </p:nvGrpSpPr>
        <p:grpSpPr>
          <a:xfrm>
            <a:off x="845036" y="5794365"/>
            <a:ext cx="1944000" cy="627840"/>
            <a:chOff x="845036" y="5794365"/>
            <a:chExt cx="1944000" cy="627840"/>
          </a:xfrm>
        </p:grpSpPr>
        <mc:AlternateContent xmlns:mc="http://schemas.openxmlformats.org/markup-compatibility/2006" xmlns:p14="http://schemas.microsoft.com/office/powerpoint/2010/main">
          <mc:Choice Requires="p14">
            <p:contentPart p14:bwMode="auto" r:id="rId540">
              <p14:nvContentPartPr>
                <p14:cNvPr id="374" name="Ink 373">
                  <a:extLst>
                    <a:ext uri="{FF2B5EF4-FFF2-40B4-BE49-F238E27FC236}">
                      <a16:creationId xmlns:a16="http://schemas.microsoft.com/office/drawing/2014/main" id="{37C127A4-2104-AC05-52B5-BD08F085A7BE}"/>
                    </a:ext>
                  </a:extLst>
                </p14:cNvPr>
                <p14:cNvContentPartPr/>
                <p14:nvPr/>
              </p14:nvContentPartPr>
              <p14:xfrm>
                <a:off x="845036" y="6128085"/>
                <a:ext cx="165600" cy="216720"/>
              </p14:xfrm>
            </p:contentPart>
          </mc:Choice>
          <mc:Fallback xmlns="">
            <p:pic>
              <p:nvPicPr>
                <p:cNvPr id="374" name="Ink 373">
                  <a:extLst>
                    <a:ext uri="{FF2B5EF4-FFF2-40B4-BE49-F238E27FC236}">
                      <a16:creationId xmlns:a16="http://schemas.microsoft.com/office/drawing/2014/main" id="{37C127A4-2104-AC05-52B5-BD08F085A7BE}"/>
                    </a:ext>
                  </a:extLst>
                </p:cNvPr>
                <p:cNvPicPr/>
                <p:nvPr/>
              </p:nvPicPr>
              <p:blipFill>
                <a:blip r:embed="rId541"/>
                <a:stretch>
                  <a:fillRect/>
                </a:stretch>
              </p:blipFill>
              <p:spPr>
                <a:xfrm>
                  <a:off x="836036" y="6119085"/>
                  <a:ext cx="1832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75" name="Ink 374">
                  <a:extLst>
                    <a:ext uri="{FF2B5EF4-FFF2-40B4-BE49-F238E27FC236}">
                      <a16:creationId xmlns:a16="http://schemas.microsoft.com/office/drawing/2014/main" id="{4EC506EF-3201-3C43-1A50-D7FCFC31FA30}"/>
                    </a:ext>
                  </a:extLst>
                </p14:cNvPr>
                <p14:cNvContentPartPr/>
                <p14:nvPr/>
              </p14:nvContentPartPr>
              <p14:xfrm>
                <a:off x="849356" y="6255885"/>
                <a:ext cx="184680" cy="14400"/>
              </p14:xfrm>
            </p:contentPart>
          </mc:Choice>
          <mc:Fallback xmlns="">
            <p:pic>
              <p:nvPicPr>
                <p:cNvPr id="375" name="Ink 374">
                  <a:extLst>
                    <a:ext uri="{FF2B5EF4-FFF2-40B4-BE49-F238E27FC236}">
                      <a16:creationId xmlns:a16="http://schemas.microsoft.com/office/drawing/2014/main" id="{4EC506EF-3201-3C43-1A50-D7FCFC31FA30}"/>
                    </a:ext>
                  </a:extLst>
                </p:cNvPr>
                <p:cNvPicPr/>
                <p:nvPr/>
              </p:nvPicPr>
              <p:blipFill>
                <a:blip r:embed="rId543"/>
                <a:stretch>
                  <a:fillRect/>
                </a:stretch>
              </p:blipFill>
              <p:spPr>
                <a:xfrm>
                  <a:off x="840356" y="6247245"/>
                  <a:ext cx="2023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76" name="Ink 375">
                  <a:extLst>
                    <a:ext uri="{FF2B5EF4-FFF2-40B4-BE49-F238E27FC236}">
                      <a16:creationId xmlns:a16="http://schemas.microsoft.com/office/drawing/2014/main" id="{35304480-2631-B3D3-6C99-6313EFCBCE62}"/>
                    </a:ext>
                  </a:extLst>
                </p14:cNvPr>
                <p14:cNvContentPartPr/>
                <p14:nvPr/>
              </p14:nvContentPartPr>
              <p14:xfrm>
                <a:off x="1113596" y="6348405"/>
                <a:ext cx="106560" cy="70920"/>
              </p14:xfrm>
            </p:contentPart>
          </mc:Choice>
          <mc:Fallback xmlns="">
            <p:pic>
              <p:nvPicPr>
                <p:cNvPr id="376" name="Ink 375">
                  <a:extLst>
                    <a:ext uri="{FF2B5EF4-FFF2-40B4-BE49-F238E27FC236}">
                      <a16:creationId xmlns:a16="http://schemas.microsoft.com/office/drawing/2014/main" id="{35304480-2631-B3D3-6C99-6313EFCBCE62}"/>
                    </a:ext>
                  </a:extLst>
                </p:cNvPr>
                <p:cNvPicPr/>
                <p:nvPr/>
              </p:nvPicPr>
              <p:blipFill>
                <a:blip r:embed="rId545"/>
                <a:stretch>
                  <a:fillRect/>
                </a:stretch>
              </p:blipFill>
              <p:spPr>
                <a:xfrm>
                  <a:off x="1104956" y="6339765"/>
                  <a:ext cx="124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77" name="Ink 376">
                  <a:extLst>
                    <a:ext uri="{FF2B5EF4-FFF2-40B4-BE49-F238E27FC236}">
                      <a16:creationId xmlns:a16="http://schemas.microsoft.com/office/drawing/2014/main" id="{F81CDA85-DF29-5ABD-1A83-BE1747A8EDBA}"/>
                    </a:ext>
                  </a:extLst>
                </p14:cNvPr>
                <p14:cNvContentPartPr/>
                <p14:nvPr/>
              </p14:nvContentPartPr>
              <p14:xfrm>
                <a:off x="1310156" y="5985885"/>
                <a:ext cx="110520" cy="416520"/>
              </p14:xfrm>
            </p:contentPart>
          </mc:Choice>
          <mc:Fallback xmlns="">
            <p:pic>
              <p:nvPicPr>
                <p:cNvPr id="377" name="Ink 376">
                  <a:extLst>
                    <a:ext uri="{FF2B5EF4-FFF2-40B4-BE49-F238E27FC236}">
                      <a16:creationId xmlns:a16="http://schemas.microsoft.com/office/drawing/2014/main" id="{F81CDA85-DF29-5ABD-1A83-BE1747A8EDBA}"/>
                    </a:ext>
                  </a:extLst>
                </p:cNvPr>
                <p:cNvPicPr/>
                <p:nvPr/>
              </p:nvPicPr>
              <p:blipFill>
                <a:blip r:embed="rId547"/>
                <a:stretch>
                  <a:fillRect/>
                </a:stretch>
              </p:blipFill>
              <p:spPr>
                <a:xfrm>
                  <a:off x="1301156" y="5976885"/>
                  <a:ext cx="12816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78" name="Ink 377">
                  <a:extLst>
                    <a:ext uri="{FF2B5EF4-FFF2-40B4-BE49-F238E27FC236}">
                      <a16:creationId xmlns:a16="http://schemas.microsoft.com/office/drawing/2014/main" id="{67644E1F-680E-4553-EE1B-1061E991E537}"/>
                    </a:ext>
                  </a:extLst>
                </p14:cNvPr>
                <p14:cNvContentPartPr/>
                <p14:nvPr/>
              </p14:nvContentPartPr>
              <p14:xfrm>
                <a:off x="1484036" y="6166245"/>
                <a:ext cx="181440" cy="123840"/>
              </p14:xfrm>
            </p:contentPart>
          </mc:Choice>
          <mc:Fallback xmlns="">
            <p:pic>
              <p:nvPicPr>
                <p:cNvPr id="378" name="Ink 377">
                  <a:extLst>
                    <a:ext uri="{FF2B5EF4-FFF2-40B4-BE49-F238E27FC236}">
                      <a16:creationId xmlns:a16="http://schemas.microsoft.com/office/drawing/2014/main" id="{67644E1F-680E-4553-EE1B-1061E991E537}"/>
                    </a:ext>
                  </a:extLst>
                </p:cNvPr>
                <p:cNvPicPr/>
                <p:nvPr/>
              </p:nvPicPr>
              <p:blipFill>
                <a:blip r:embed="rId549"/>
                <a:stretch>
                  <a:fillRect/>
                </a:stretch>
              </p:blipFill>
              <p:spPr>
                <a:xfrm>
                  <a:off x="1475036" y="6157605"/>
                  <a:ext cx="1990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79" name="Ink 378">
                  <a:extLst>
                    <a:ext uri="{FF2B5EF4-FFF2-40B4-BE49-F238E27FC236}">
                      <a16:creationId xmlns:a16="http://schemas.microsoft.com/office/drawing/2014/main" id="{65056DD6-142E-721C-69AF-86A5EEE98A9F}"/>
                    </a:ext>
                  </a:extLst>
                </p14:cNvPr>
                <p14:cNvContentPartPr/>
                <p14:nvPr/>
              </p14:nvContentPartPr>
              <p14:xfrm>
                <a:off x="1689236" y="6018645"/>
                <a:ext cx="103680" cy="86400"/>
              </p14:xfrm>
            </p:contentPart>
          </mc:Choice>
          <mc:Fallback xmlns="">
            <p:pic>
              <p:nvPicPr>
                <p:cNvPr id="379" name="Ink 378">
                  <a:extLst>
                    <a:ext uri="{FF2B5EF4-FFF2-40B4-BE49-F238E27FC236}">
                      <a16:creationId xmlns:a16="http://schemas.microsoft.com/office/drawing/2014/main" id="{65056DD6-142E-721C-69AF-86A5EEE98A9F}"/>
                    </a:ext>
                  </a:extLst>
                </p:cNvPr>
                <p:cNvPicPr/>
                <p:nvPr/>
              </p:nvPicPr>
              <p:blipFill>
                <a:blip r:embed="rId551"/>
                <a:stretch>
                  <a:fillRect/>
                </a:stretch>
              </p:blipFill>
              <p:spPr>
                <a:xfrm>
                  <a:off x="1680596" y="6009645"/>
                  <a:ext cx="1213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80" name="Ink 379">
                  <a:extLst>
                    <a:ext uri="{FF2B5EF4-FFF2-40B4-BE49-F238E27FC236}">
                      <a16:creationId xmlns:a16="http://schemas.microsoft.com/office/drawing/2014/main" id="{A8A0DCC8-EB56-DC6B-BF88-9F1F91C1ABAB}"/>
                    </a:ext>
                  </a:extLst>
                </p14:cNvPr>
                <p14:cNvContentPartPr/>
                <p14:nvPr/>
              </p14:nvContentPartPr>
              <p14:xfrm>
                <a:off x="1854116" y="6220245"/>
                <a:ext cx="119520" cy="14040"/>
              </p14:xfrm>
            </p:contentPart>
          </mc:Choice>
          <mc:Fallback xmlns="">
            <p:pic>
              <p:nvPicPr>
                <p:cNvPr id="380" name="Ink 379">
                  <a:extLst>
                    <a:ext uri="{FF2B5EF4-FFF2-40B4-BE49-F238E27FC236}">
                      <a16:creationId xmlns:a16="http://schemas.microsoft.com/office/drawing/2014/main" id="{A8A0DCC8-EB56-DC6B-BF88-9F1F91C1ABAB}"/>
                    </a:ext>
                  </a:extLst>
                </p:cNvPr>
                <p:cNvPicPr/>
                <p:nvPr/>
              </p:nvPicPr>
              <p:blipFill>
                <a:blip r:embed="rId553"/>
                <a:stretch>
                  <a:fillRect/>
                </a:stretch>
              </p:blipFill>
              <p:spPr>
                <a:xfrm>
                  <a:off x="1845116" y="6211245"/>
                  <a:ext cx="1371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81" name="Ink 380">
                  <a:extLst>
                    <a:ext uri="{FF2B5EF4-FFF2-40B4-BE49-F238E27FC236}">
                      <a16:creationId xmlns:a16="http://schemas.microsoft.com/office/drawing/2014/main" id="{B6E3CA5B-D36C-2A2A-1029-035CCCDA8061}"/>
                    </a:ext>
                  </a:extLst>
                </p14:cNvPr>
                <p14:cNvContentPartPr/>
                <p14:nvPr/>
              </p14:nvContentPartPr>
              <p14:xfrm>
                <a:off x="2100356" y="6179205"/>
                <a:ext cx="124560" cy="130320"/>
              </p14:xfrm>
            </p:contentPart>
          </mc:Choice>
          <mc:Fallback xmlns="">
            <p:pic>
              <p:nvPicPr>
                <p:cNvPr id="381" name="Ink 380">
                  <a:extLst>
                    <a:ext uri="{FF2B5EF4-FFF2-40B4-BE49-F238E27FC236}">
                      <a16:creationId xmlns:a16="http://schemas.microsoft.com/office/drawing/2014/main" id="{B6E3CA5B-D36C-2A2A-1029-035CCCDA8061}"/>
                    </a:ext>
                  </a:extLst>
                </p:cNvPr>
                <p:cNvPicPr/>
                <p:nvPr/>
              </p:nvPicPr>
              <p:blipFill>
                <a:blip r:embed="rId555"/>
                <a:stretch>
                  <a:fillRect/>
                </a:stretch>
              </p:blipFill>
              <p:spPr>
                <a:xfrm>
                  <a:off x="2091356" y="6170205"/>
                  <a:ext cx="142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82" name="Ink 381">
                  <a:extLst>
                    <a:ext uri="{FF2B5EF4-FFF2-40B4-BE49-F238E27FC236}">
                      <a16:creationId xmlns:a16="http://schemas.microsoft.com/office/drawing/2014/main" id="{E4D60D65-2069-179C-3818-E68A51962195}"/>
                    </a:ext>
                  </a:extLst>
                </p14:cNvPr>
                <p14:cNvContentPartPr/>
                <p14:nvPr/>
              </p14:nvContentPartPr>
              <p14:xfrm>
                <a:off x="2191436" y="5974725"/>
                <a:ext cx="117000" cy="96840"/>
              </p14:xfrm>
            </p:contentPart>
          </mc:Choice>
          <mc:Fallback xmlns="">
            <p:pic>
              <p:nvPicPr>
                <p:cNvPr id="382" name="Ink 381">
                  <a:extLst>
                    <a:ext uri="{FF2B5EF4-FFF2-40B4-BE49-F238E27FC236}">
                      <a16:creationId xmlns:a16="http://schemas.microsoft.com/office/drawing/2014/main" id="{E4D60D65-2069-179C-3818-E68A51962195}"/>
                    </a:ext>
                  </a:extLst>
                </p:cNvPr>
                <p:cNvPicPr/>
                <p:nvPr/>
              </p:nvPicPr>
              <p:blipFill>
                <a:blip r:embed="rId557"/>
                <a:stretch>
                  <a:fillRect/>
                </a:stretch>
              </p:blipFill>
              <p:spPr>
                <a:xfrm>
                  <a:off x="2182436" y="5966085"/>
                  <a:ext cx="1346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83" name="Ink 382">
                  <a:extLst>
                    <a:ext uri="{FF2B5EF4-FFF2-40B4-BE49-F238E27FC236}">
                      <a16:creationId xmlns:a16="http://schemas.microsoft.com/office/drawing/2014/main" id="{D286EA08-DE55-0061-30E7-43F37EE1C528}"/>
                    </a:ext>
                  </a:extLst>
                </p14:cNvPr>
                <p14:cNvContentPartPr/>
                <p14:nvPr/>
              </p14:nvContentPartPr>
              <p14:xfrm>
                <a:off x="2404196" y="5984445"/>
                <a:ext cx="114480" cy="287640"/>
              </p14:xfrm>
            </p:contentPart>
          </mc:Choice>
          <mc:Fallback xmlns="">
            <p:pic>
              <p:nvPicPr>
                <p:cNvPr id="383" name="Ink 382">
                  <a:extLst>
                    <a:ext uri="{FF2B5EF4-FFF2-40B4-BE49-F238E27FC236}">
                      <a16:creationId xmlns:a16="http://schemas.microsoft.com/office/drawing/2014/main" id="{D286EA08-DE55-0061-30E7-43F37EE1C528}"/>
                    </a:ext>
                  </a:extLst>
                </p:cNvPr>
                <p:cNvPicPr/>
                <p:nvPr/>
              </p:nvPicPr>
              <p:blipFill>
                <a:blip r:embed="rId559"/>
                <a:stretch>
                  <a:fillRect/>
                </a:stretch>
              </p:blipFill>
              <p:spPr>
                <a:xfrm>
                  <a:off x="2395196" y="5975445"/>
                  <a:ext cx="13212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84" name="Ink 383">
                  <a:extLst>
                    <a:ext uri="{FF2B5EF4-FFF2-40B4-BE49-F238E27FC236}">
                      <a16:creationId xmlns:a16="http://schemas.microsoft.com/office/drawing/2014/main" id="{951DED25-5BF8-8CB0-796E-08EC327C3223}"/>
                    </a:ext>
                  </a:extLst>
                </p14:cNvPr>
                <p14:cNvContentPartPr/>
                <p14:nvPr/>
              </p14:nvContentPartPr>
              <p14:xfrm>
                <a:off x="2498156" y="5887965"/>
                <a:ext cx="97920" cy="117000"/>
              </p14:xfrm>
            </p:contentPart>
          </mc:Choice>
          <mc:Fallback xmlns="">
            <p:pic>
              <p:nvPicPr>
                <p:cNvPr id="384" name="Ink 383">
                  <a:extLst>
                    <a:ext uri="{FF2B5EF4-FFF2-40B4-BE49-F238E27FC236}">
                      <a16:creationId xmlns:a16="http://schemas.microsoft.com/office/drawing/2014/main" id="{951DED25-5BF8-8CB0-796E-08EC327C3223}"/>
                    </a:ext>
                  </a:extLst>
                </p:cNvPr>
                <p:cNvPicPr/>
                <p:nvPr/>
              </p:nvPicPr>
              <p:blipFill>
                <a:blip r:embed="rId561"/>
                <a:stretch>
                  <a:fillRect/>
                </a:stretch>
              </p:blipFill>
              <p:spPr>
                <a:xfrm>
                  <a:off x="2489516" y="5879325"/>
                  <a:ext cx="1155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86" name="Ink 385">
                  <a:extLst>
                    <a:ext uri="{FF2B5EF4-FFF2-40B4-BE49-F238E27FC236}">
                      <a16:creationId xmlns:a16="http://schemas.microsoft.com/office/drawing/2014/main" id="{407A7966-80E6-0421-6D28-56E5F80884D7}"/>
                    </a:ext>
                  </a:extLst>
                </p14:cNvPr>
                <p14:cNvContentPartPr/>
                <p14:nvPr/>
              </p14:nvContentPartPr>
              <p14:xfrm>
                <a:off x="2620916" y="5794365"/>
                <a:ext cx="168120" cy="627840"/>
              </p14:xfrm>
            </p:contentPart>
          </mc:Choice>
          <mc:Fallback xmlns="">
            <p:pic>
              <p:nvPicPr>
                <p:cNvPr id="386" name="Ink 385">
                  <a:extLst>
                    <a:ext uri="{FF2B5EF4-FFF2-40B4-BE49-F238E27FC236}">
                      <a16:creationId xmlns:a16="http://schemas.microsoft.com/office/drawing/2014/main" id="{407A7966-80E6-0421-6D28-56E5F80884D7}"/>
                    </a:ext>
                  </a:extLst>
                </p:cNvPr>
                <p:cNvPicPr/>
                <p:nvPr/>
              </p:nvPicPr>
              <p:blipFill>
                <a:blip r:embed="rId563"/>
                <a:stretch>
                  <a:fillRect/>
                </a:stretch>
              </p:blipFill>
              <p:spPr>
                <a:xfrm>
                  <a:off x="2611916" y="5785365"/>
                  <a:ext cx="185760" cy="645480"/>
                </a:xfrm>
                <a:prstGeom prst="rect">
                  <a:avLst/>
                </a:prstGeom>
              </p:spPr>
            </p:pic>
          </mc:Fallback>
        </mc:AlternateContent>
      </p:grpSp>
      <p:grpSp>
        <p:nvGrpSpPr>
          <p:cNvPr id="392" name="Group 391">
            <a:extLst>
              <a:ext uri="{FF2B5EF4-FFF2-40B4-BE49-F238E27FC236}">
                <a16:creationId xmlns:a16="http://schemas.microsoft.com/office/drawing/2014/main" id="{077D171A-F006-3AB3-81D2-CA698E5E3496}"/>
              </a:ext>
            </a:extLst>
          </p:cNvPr>
          <p:cNvGrpSpPr/>
          <p:nvPr/>
        </p:nvGrpSpPr>
        <p:grpSpPr>
          <a:xfrm>
            <a:off x="2926916" y="5925045"/>
            <a:ext cx="292680" cy="387000"/>
            <a:chOff x="2926916" y="5925045"/>
            <a:chExt cx="292680" cy="387000"/>
          </a:xfrm>
        </p:grpSpPr>
        <mc:AlternateContent xmlns:mc="http://schemas.openxmlformats.org/markup-compatibility/2006" xmlns:p14="http://schemas.microsoft.com/office/powerpoint/2010/main">
          <mc:Choice Requires="p14">
            <p:contentPart p14:bwMode="auto" r:id="rId564">
              <p14:nvContentPartPr>
                <p14:cNvPr id="388" name="Ink 387">
                  <a:extLst>
                    <a:ext uri="{FF2B5EF4-FFF2-40B4-BE49-F238E27FC236}">
                      <a16:creationId xmlns:a16="http://schemas.microsoft.com/office/drawing/2014/main" id="{E9385300-F3FD-C1FE-B094-472EC85FC6D2}"/>
                    </a:ext>
                  </a:extLst>
                </p14:cNvPr>
                <p14:cNvContentPartPr/>
                <p14:nvPr/>
              </p14:nvContentPartPr>
              <p14:xfrm>
                <a:off x="2926916" y="5956005"/>
                <a:ext cx="154800" cy="246600"/>
              </p14:xfrm>
            </p:contentPart>
          </mc:Choice>
          <mc:Fallback xmlns="">
            <p:pic>
              <p:nvPicPr>
                <p:cNvPr id="388" name="Ink 387">
                  <a:extLst>
                    <a:ext uri="{FF2B5EF4-FFF2-40B4-BE49-F238E27FC236}">
                      <a16:creationId xmlns:a16="http://schemas.microsoft.com/office/drawing/2014/main" id="{E9385300-F3FD-C1FE-B094-472EC85FC6D2}"/>
                    </a:ext>
                  </a:extLst>
                </p:cNvPr>
                <p:cNvPicPr/>
                <p:nvPr/>
              </p:nvPicPr>
              <p:blipFill>
                <a:blip r:embed="rId565"/>
                <a:stretch>
                  <a:fillRect/>
                </a:stretch>
              </p:blipFill>
              <p:spPr>
                <a:xfrm>
                  <a:off x="2918276" y="5947365"/>
                  <a:ext cx="17244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89" name="Ink 388">
                  <a:extLst>
                    <a:ext uri="{FF2B5EF4-FFF2-40B4-BE49-F238E27FC236}">
                      <a16:creationId xmlns:a16="http://schemas.microsoft.com/office/drawing/2014/main" id="{D10483B7-DDE5-D459-B2A7-C88E095B4C53}"/>
                    </a:ext>
                  </a:extLst>
                </p14:cNvPr>
                <p14:cNvContentPartPr/>
                <p14:nvPr/>
              </p14:nvContentPartPr>
              <p14:xfrm>
                <a:off x="2964356" y="6078045"/>
                <a:ext cx="110520" cy="44640"/>
              </p14:xfrm>
            </p:contentPart>
          </mc:Choice>
          <mc:Fallback xmlns="">
            <p:pic>
              <p:nvPicPr>
                <p:cNvPr id="389" name="Ink 388">
                  <a:extLst>
                    <a:ext uri="{FF2B5EF4-FFF2-40B4-BE49-F238E27FC236}">
                      <a16:creationId xmlns:a16="http://schemas.microsoft.com/office/drawing/2014/main" id="{D10483B7-DDE5-D459-B2A7-C88E095B4C53}"/>
                    </a:ext>
                  </a:extLst>
                </p:cNvPr>
                <p:cNvPicPr/>
                <p:nvPr/>
              </p:nvPicPr>
              <p:blipFill>
                <a:blip r:embed="rId567"/>
                <a:stretch>
                  <a:fillRect/>
                </a:stretch>
              </p:blipFill>
              <p:spPr>
                <a:xfrm>
                  <a:off x="2955356" y="6069045"/>
                  <a:ext cx="1281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90" name="Ink 389">
                  <a:extLst>
                    <a:ext uri="{FF2B5EF4-FFF2-40B4-BE49-F238E27FC236}">
                      <a16:creationId xmlns:a16="http://schemas.microsoft.com/office/drawing/2014/main" id="{047AA933-1996-384B-26B3-0C84DADA6ACD}"/>
                    </a:ext>
                  </a:extLst>
                </p14:cNvPr>
                <p14:cNvContentPartPr/>
                <p14:nvPr/>
              </p14:nvContentPartPr>
              <p14:xfrm>
                <a:off x="2944556" y="5925045"/>
                <a:ext cx="237600" cy="13320"/>
              </p14:xfrm>
            </p:contentPart>
          </mc:Choice>
          <mc:Fallback xmlns="">
            <p:pic>
              <p:nvPicPr>
                <p:cNvPr id="390" name="Ink 389">
                  <a:extLst>
                    <a:ext uri="{FF2B5EF4-FFF2-40B4-BE49-F238E27FC236}">
                      <a16:creationId xmlns:a16="http://schemas.microsoft.com/office/drawing/2014/main" id="{047AA933-1996-384B-26B3-0C84DADA6ACD}"/>
                    </a:ext>
                  </a:extLst>
                </p:cNvPr>
                <p:cNvPicPr/>
                <p:nvPr/>
              </p:nvPicPr>
              <p:blipFill>
                <a:blip r:embed="rId569"/>
                <a:stretch>
                  <a:fillRect/>
                </a:stretch>
              </p:blipFill>
              <p:spPr>
                <a:xfrm>
                  <a:off x="2935556" y="5916045"/>
                  <a:ext cx="2552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91" name="Ink 390">
                  <a:extLst>
                    <a:ext uri="{FF2B5EF4-FFF2-40B4-BE49-F238E27FC236}">
                      <a16:creationId xmlns:a16="http://schemas.microsoft.com/office/drawing/2014/main" id="{AE7CFC02-2D20-CE70-3EDE-F7B6D2BA01AE}"/>
                    </a:ext>
                  </a:extLst>
                </p14:cNvPr>
                <p14:cNvContentPartPr/>
                <p14:nvPr/>
              </p14:nvContentPartPr>
              <p14:xfrm>
                <a:off x="3204116" y="6200445"/>
                <a:ext cx="15480" cy="111600"/>
              </p14:xfrm>
            </p:contentPart>
          </mc:Choice>
          <mc:Fallback xmlns="">
            <p:pic>
              <p:nvPicPr>
                <p:cNvPr id="391" name="Ink 390">
                  <a:extLst>
                    <a:ext uri="{FF2B5EF4-FFF2-40B4-BE49-F238E27FC236}">
                      <a16:creationId xmlns:a16="http://schemas.microsoft.com/office/drawing/2014/main" id="{AE7CFC02-2D20-CE70-3EDE-F7B6D2BA01AE}"/>
                    </a:ext>
                  </a:extLst>
                </p:cNvPr>
                <p:cNvPicPr/>
                <p:nvPr/>
              </p:nvPicPr>
              <p:blipFill>
                <a:blip r:embed="rId571"/>
                <a:stretch>
                  <a:fillRect/>
                </a:stretch>
              </p:blipFill>
              <p:spPr>
                <a:xfrm>
                  <a:off x="3195476" y="6191805"/>
                  <a:ext cx="33120" cy="129240"/>
                </a:xfrm>
                <a:prstGeom prst="rect">
                  <a:avLst/>
                </a:prstGeom>
              </p:spPr>
            </p:pic>
          </mc:Fallback>
        </mc:AlternateContent>
      </p:grpSp>
      <p:grpSp>
        <p:nvGrpSpPr>
          <p:cNvPr id="420" name="Group 419">
            <a:extLst>
              <a:ext uri="{FF2B5EF4-FFF2-40B4-BE49-F238E27FC236}">
                <a16:creationId xmlns:a16="http://schemas.microsoft.com/office/drawing/2014/main" id="{5A72575A-C762-C399-3627-F0286E842486}"/>
              </a:ext>
            </a:extLst>
          </p:cNvPr>
          <p:cNvGrpSpPr/>
          <p:nvPr/>
        </p:nvGrpSpPr>
        <p:grpSpPr>
          <a:xfrm>
            <a:off x="3540716" y="5672325"/>
            <a:ext cx="3638160" cy="650520"/>
            <a:chOff x="3540716" y="5672325"/>
            <a:chExt cx="3638160" cy="650520"/>
          </a:xfrm>
        </p:grpSpPr>
        <mc:AlternateContent xmlns:mc="http://schemas.openxmlformats.org/markup-compatibility/2006" xmlns:p14="http://schemas.microsoft.com/office/powerpoint/2010/main">
          <mc:Choice Requires="p14">
            <p:contentPart p14:bwMode="auto" r:id="rId572">
              <p14:nvContentPartPr>
                <p14:cNvPr id="393" name="Ink 392">
                  <a:extLst>
                    <a:ext uri="{FF2B5EF4-FFF2-40B4-BE49-F238E27FC236}">
                      <a16:creationId xmlns:a16="http://schemas.microsoft.com/office/drawing/2014/main" id="{9B4A6B3D-CBAB-F8A0-42AC-D84136C4F994}"/>
                    </a:ext>
                  </a:extLst>
                </p14:cNvPr>
                <p14:cNvContentPartPr/>
                <p14:nvPr/>
              </p14:nvContentPartPr>
              <p14:xfrm>
                <a:off x="3540716" y="6009645"/>
                <a:ext cx="187200" cy="29520"/>
              </p14:xfrm>
            </p:contentPart>
          </mc:Choice>
          <mc:Fallback xmlns="">
            <p:pic>
              <p:nvPicPr>
                <p:cNvPr id="393" name="Ink 392">
                  <a:extLst>
                    <a:ext uri="{FF2B5EF4-FFF2-40B4-BE49-F238E27FC236}">
                      <a16:creationId xmlns:a16="http://schemas.microsoft.com/office/drawing/2014/main" id="{9B4A6B3D-CBAB-F8A0-42AC-D84136C4F994}"/>
                    </a:ext>
                  </a:extLst>
                </p:cNvPr>
                <p:cNvPicPr/>
                <p:nvPr/>
              </p:nvPicPr>
              <p:blipFill>
                <a:blip r:embed="rId573"/>
                <a:stretch>
                  <a:fillRect/>
                </a:stretch>
              </p:blipFill>
              <p:spPr>
                <a:xfrm>
                  <a:off x="3532076" y="6001005"/>
                  <a:ext cx="2048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94" name="Ink 393">
                  <a:extLst>
                    <a:ext uri="{FF2B5EF4-FFF2-40B4-BE49-F238E27FC236}">
                      <a16:creationId xmlns:a16="http://schemas.microsoft.com/office/drawing/2014/main" id="{BE0904FF-8072-7605-17BC-B1C37A856027}"/>
                    </a:ext>
                  </a:extLst>
                </p14:cNvPr>
                <p14:cNvContentPartPr/>
                <p14:nvPr/>
              </p14:nvContentPartPr>
              <p14:xfrm>
                <a:off x="3580676" y="6108285"/>
                <a:ext cx="180000" cy="13320"/>
              </p14:xfrm>
            </p:contentPart>
          </mc:Choice>
          <mc:Fallback xmlns="">
            <p:pic>
              <p:nvPicPr>
                <p:cNvPr id="394" name="Ink 393">
                  <a:extLst>
                    <a:ext uri="{FF2B5EF4-FFF2-40B4-BE49-F238E27FC236}">
                      <a16:creationId xmlns:a16="http://schemas.microsoft.com/office/drawing/2014/main" id="{BE0904FF-8072-7605-17BC-B1C37A856027}"/>
                    </a:ext>
                  </a:extLst>
                </p:cNvPr>
                <p:cNvPicPr/>
                <p:nvPr/>
              </p:nvPicPr>
              <p:blipFill>
                <a:blip r:embed="rId575"/>
                <a:stretch>
                  <a:fillRect/>
                </a:stretch>
              </p:blipFill>
              <p:spPr>
                <a:xfrm>
                  <a:off x="3572036" y="6099645"/>
                  <a:ext cx="1976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96" name="Ink 395">
                  <a:extLst>
                    <a:ext uri="{FF2B5EF4-FFF2-40B4-BE49-F238E27FC236}">
                      <a16:creationId xmlns:a16="http://schemas.microsoft.com/office/drawing/2014/main" id="{E4F7813E-A952-66D8-5681-3F3B1BBFF600}"/>
                    </a:ext>
                  </a:extLst>
                </p14:cNvPr>
                <p14:cNvContentPartPr/>
                <p14:nvPr/>
              </p14:nvContentPartPr>
              <p14:xfrm>
                <a:off x="3943556" y="6088125"/>
                <a:ext cx="153360" cy="10440"/>
              </p14:xfrm>
            </p:contentPart>
          </mc:Choice>
          <mc:Fallback xmlns="">
            <p:pic>
              <p:nvPicPr>
                <p:cNvPr id="396" name="Ink 395">
                  <a:extLst>
                    <a:ext uri="{FF2B5EF4-FFF2-40B4-BE49-F238E27FC236}">
                      <a16:creationId xmlns:a16="http://schemas.microsoft.com/office/drawing/2014/main" id="{E4F7813E-A952-66D8-5681-3F3B1BBFF600}"/>
                    </a:ext>
                  </a:extLst>
                </p:cNvPr>
                <p:cNvPicPr/>
                <p:nvPr/>
              </p:nvPicPr>
              <p:blipFill>
                <a:blip r:embed="rId577"/>
                <a:stretch>
                  <a:fillRect/>
                </a:stretch>
              </p:blipFill>
              <p:spPr>
                <a:xfrm>
                  <a:off x="3934556" y="6079125"/>
                  <a:ext cx="1710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97" name="Ink 396">
                  <a:extLst>
                    <a:ext uri="{FF2B5EF4-FFF2-40B4-BE49-F238E27FC236}">
                      <a16:creationId xmlns:a16="http://schemas.microsoft.com/office/drawing/2014/main" id="{8CCC5E72-1888-B77F-3BE5-4FACBD66080B}"/>
                    </a:ext>
                  </a:extLst>
                </p14:cNvPr>
                <p14:cNvContentPartPr/>
                <p14:nvPr/>
              </p14:nvContentPartPr>
              <p14:xfrm>
                <a:off x="4212116" y="6022605"/>
                <a:ext cx="83520" cy="109800"/>
              </p14:xfrm>
            </p:contentPart>
          </mc:Choice>
          <mc:Fallback xmlns="">
            <p:pic>
              <p:nvPicPr>
                <p:cNvPr id="397" name="Ink 396">
                  <a:extLst>
                    <a:ext uri="{FF2B5EF4-FFF2-40B4-BE49-F238E27FC236}">
                      <a16:creationId xmlns:a16="http://schemas.microsoft.com/office/drawing/2014/main" id="{8CCC5E72-1888-B77F-3BE5-4FACBD66080B}"/>
                    </a:ext>
                  </a:extLst>
                </p:cNvPr>
                <p:cNvPicPr/>
                <p:nvPr/>
              </p:nvPicPr>
              <p:blipFill>
                <a:blip r:embed="rId579"/>
                <a:stretch>
                  <a:fillRect/>
                </a:stretch>
              </p:blipFill>
              <p:spPr>
                <a:xfrm>
                  <a:off x="4203476" y="6013965"/>
                  <a:ext cx="101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98" name="Ink 397">
                  <a:extLst>
                    <a:ext uri="{FF2B5EF4-FFF2-40B4-BE49-F238E27FC236}">
                      <a16:creationId xmlns:a16="http://schemas.microsoft.com/office/drawing/2014/main" id="{055B4A99-6391-A838-51DC-9DB6D7C832C0}"/>
                    </a:ext>
                  </a:extLst>
                </p14:cNvPr>
                <p14:cNvContentPartPr/>
                <p14:nvPr/>
              </p14:nvContentPartPr>
              <p14:xfrm>
                <a:off x="4244516" y="5905965"/>
                <a:ext cx="34560" cy="19080"/>
              </p14:xfrm>
            </p:contentPart>
          </mc:Choice>
          <mc:Fallback xmlns="">
            <p:pic>
              <p:nvPicPr>
                <p:cNvPr id="398" name="Ink 397">
                  <a:extLst>
                    <a:ext uri="{FF2B5EF4-FFF2-40B4-BE49-F238E27FC236}">
                      <a16:creationId xmlns:a16="http://schemas.microsoft.com/office/drawing/2014/main" id="{055B4A99-6391-A838-51DC-9DB6D7C832C0}"/>
                    </a:ext>
                  </a:extLst>
                </p:cNvPr>
                <p:cNvPicPr/>
                <p:nvPr/>
              </p:nvPicPr>
              <p:blipFill>
                <a:blip r:embed="rId581"/>
                <a:stretch>
                  <a:fillRect/>
                </a:stretch>
              </p:blipFill>
              <p:spPr>
                <a:xfrm>
                  <a:off x="4235876" y="5896965"/>
                  <a:ext cx="52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99" name="Ink 398">
                  <a:extLst>
                    <a:ext uri="{FF2B5EF4-FFF2-40B4-BE49-F238E27FC236}">
                      <a16:creationId xmlns:a16="http://schemas.microsoft.com/office/drawing/2014/main" id="{66D32B54-2529-BF1A-B103-B9226FB97302}"/>
                    </a:ext>
                  </a:extLst>
                </p14:cNvPr>
                <p14:cNvContentPartPr/>
                <p14:nvPr/>
              </p14:nvContentPartPr>
              <p14:xfrm>
                <a:off x="4390316" y="5987325"/>
                <a:ext cx="205200" cy="132480"/>
              </p14:xfrm>
            </p:contentPart>
          </mc:Choice>
          <mc:Fallback xmlns="">
            <p:pic>
              <p:nvPicPr>
                <p:cNvPr id="399" name="Ink 398">
                  <a:extLst>
                    <a:ext uri="{FF2B5EF4-FFF2-40B4-BE49-F238E27FC236}">
                      <a16:creationId xmlns:a16="http://schemas.microsoft.com/office/drawing/2014/main" id="{66D32B54-2529-BF1A-B103-B9226FB97302}"/>
                    </a:ext>
                  </a:extLst>
                </p:cNvPr>
                <p:cNvPicPr/>
                <p:nvPr/>
              </p:nvPicPr>
              <p:blipFill>
                <a:blip r:embed="rId583"/>
                <a:stretch>
                  <a:fillRect/>
                </a:stretch>
              </p:blipFill>
              <p:spPr>
                <a:xfrm>
                  <a:off x="4381316" y="5978325"/>
                  <a:ext cx="2228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401" name="Ink 400">
                  <a:extLst>
                    <a:ext uri="{FF2B5EF4-FFF2-40B4-BE49-F238E27FC236}">
                      <a16:creationId xmlns:a16="http://schemas.microsoft.com/office/drawing/2014/main" id="{F2191D8E-D7B2-1E6D-97AF-0701714DCB20}"/>
                    </a:ext>
                  </a:extLst>
                </p14:cNvPr>
                <p14:cNvContentPartPr/>
                <p14:nvPr/>
              </p14:nvContentPartPr>
              <p14:xfrm>
                <a:off x="4679756" y="5968605"/>
                <a:ext cx="142200" cy="152640"/>
              </p14:xfrm>
            </p:contentPart>
          </mc:Choice>
          <mc:Fallback xmlns="">
            <p:pic>
              <p:nvPicPr>
                <p:cNvPr id="401" name="Ink 400">
                  <a:extLst>
                    <a:ext uri="{FF2B5EF4-FFF2-40B4-BE49-F238E27FC236}">
                      <a16:creationId xmlns:a16="http://schemas.microsoft.com/office/drawing/2014/main" id="{F2191D8E-D7B2-1E6D-97AF-0701714DCB20}"/>
                    </a:ext>
                  </a:extLst>
                </p:cNvPr>
                <p:cNvPicPr/>
                <p:nvPr/>
              </p:nvPicPr>
              <p:blipFill>
                <a:blip r:embed="rId585"/>
                <a:stretch>
                  <a:fillRect/>
                </a:stretch>
              </p:blipFill>
              <p:spPr>
                <a:xfrm>
                  <a:off x="4671116" y="5959605"/>
                  <a:ext cx="1598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402" name="Ink 401">
                  <a:extLst>
                    <a:ext uri="{FF2B5EF4-FFF2-40B4-BE49-F238E27FC236}">
                      <a16:creationId xmlns:a16="http://schemas.microsoft.com/office/drawing/2014/main" id="{43F6996F-C005-12CD-F18B-8BFFC5DF21D1}"/>
                    </a:ext>
                  </a:extLst>
                </p14:cNvPr>
                <p14:cNvContentPartPr/>
                <p14:nvPr/>
              </p14:nvContentPartPr>
              <p14:xfrm>
                <a:off x="4921676" y="6126645"/>
                <a:ext cx="63360" cy="57240"/>
              </p14:xfrm>
            </p:contentPart>
          </mc:Choice>
          <mc:Fallback xmlns="">
            <p:pic>
              <p:nvPicPr>
                <p:cNvPr id="402" name="Ink 401">
                  <a:extLst>
                    <a:ext uri="{FF2B5EF4-FFF2-40B4-BE49-F238E27FC236}">
                      <a16:creationId xmlns:a16="http://schemas.microsoft.com/office/drawing/2014/main" id="{43F6996F-C005-12CD-F18B-8BFFC5DF21D1}"/>
                    </a:ext>
                  </a:extLst>
                </p:cNvPr>
                <p:cNvPicPr/>
                <p:nvPr/>
              </p:nvPicPr>
              <p:blipFill>
                <a:blip r:embed="rId587"/>
                <a:stretch>
                  <a:fillRect/>
                </a:stretch>
              </p:blipFill>
              <p:spPr>
                <a:xfrm>
                  <a:off x="4912676" y="6117645"/>
                  <a:ext cx="810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403" name="Ink 402">
                  <a:extLst>
                    <a:ext uri="{FF2B5EF4-FFF2-40B4-BE49-F238E27FC236}">
                      <a16:creationId xmlns:a16="http://schemas.microsoft.com/office/drawing/2014/main" id="{5AFF276E-48EE-2033-12E8-98A88D35F0F6}"/>
                    </a:ext>
                  </a:extLst>
                </p14:cNvPr>
                <p14:cNvContentPartPr/>
                <p14:nvPr/>
              </p14:nvContentPartPr>
              <p14:xfrm>
                <a:off x="5076836" y="5953125"/>
                <a:ext cx="110160" cy="182160"/>
              </p14:xfrm>
            </p:contentPart>
          </mc:Choice>
          <mc:Fallback xmlns="">
            <p:pic>
              <p:nvPicPr>
                <p:cNvPr id="403" name="Ink 402">
                  <a:extLst>
                    <a:ext uri="{FF2B5EF4-FFF2-40B4-BE49-F238E27FC236}">
                      <a16:creationId xmlns:a16="http://schemas.microsoft.com/office/drawing/2014/main" id="{5AFF276E-48EE-2033-12E8-98A88D35F0F6}"/>
                    </a:ext>
                  </a:extLst>
                </p:cNvPr>
                <p:cNvPicPr/>
                <p:nvPr/>
              </p:nvPicPr>
              <p:blipFill>
                <a:blip r:embed="rId589"/>
                <a:stretch>
                  <a:fillRect/>
                </a:stretch>
              </p:blipFill>
              <p:spPr>
                <a:xfrm>
                  <a:off x="5067836" y="5944485"/>
                  <a:ext cx="1278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405" name="Ink 404">
                  <a:extLst>
                    <a:ext uri="{FF2B5EF4-FFF2-40B4-BE49-F238E27FC236}">
                      <a16:creationId xmlns:a16="http://schemas.microsoft.com/office/drawing/2014/main" id="{772A10BF-A6B1-D5FA-F99D-DDAFD5DDE212}"/>
                    </a:ext>
                  </a:extLst>
                </p14:cNvPr>
                <p14:cNvContentPartPr/>
                <p14:nvPr/>
              </p14:nvContentPartPr>
              <p14:xfrm>
                <a:off x="5279516" y="5745045"/>
                <a:ext cx="99360" cy="482400"/>
              </p14:xfrm>
            </p:contentPart>
          </mc:Choice>
          <mc:Fallback xmlns="">
            <p:pic>
              <p:nvPicPr>
                <p:cNvPr id="405" name="Ink 404">
                  <a:extLst>
                    <a:ext uri="{FF2B5EF4-FFF2-40B4-BE49-F238E27FC236}">
                      <a16:creationId xmlns:a16="http://schemas.microsoft.com/office/drawing/2014/main" id="{772A10BF-A6B1-D5FA-F99D-DDAFD5DDE212}"/>
                    </a:ext>
                  </a:extLst>
                </p:cNvPr>
                <p:cNvPicPr/>
                <p:nvPr/>
              </p:nvPicPr>
              <p:blipFill>
                <a:blip r:embed="rId591"/>
                <a:stretch>
                  <a:fillRect/>
                </a:stretch>
              </p:blipFill>
              <p:spPr>
                <a:xfrm>
                  <a:off x="5270516" y="5736045"/>
                  <a:ext cx="117000" cy="5000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406" name="Ink 405">
                  <a:extLst>
                    <a:ext uri="{FF2B5EF4-FFF2-40B4-BE49-F238E27FC236}">
                      <a16:creationId xmlns:a16="http://schemas.microsoft.com/office/drawing/2014/main" id="{2502A725-7F22-BF92-35A0-0CB942B1007E}"/>
                    </a:ext>
                  </a:extLst>
                </p14:cNvPr>
                <p14:cNvContentPartPr/>
                <p14:nvPr/>
              </p14:nvContentPartPr>
              <p14:xfrm>
                <a:off x="5383556" y="5890125"/>
                <a:ext cx="286920" cy="184320"/>
              </p14:xfrm>
            </p:contentPart>
          </mc:Choice>
          <mc:Fallback xmlns="">
            <p:pic>
              <p:nvPicPr>
                <p:cNvPr id="406" name="Ink 405">
                  <a:extLst>
                    <a:ext uri="{FF2B5EF4-FFF2-40B4-BE49-F238E27FC236}">
                      <a16:creationId xmlns:a16="http://schemas.microsoft.com/office/drawing/2014/main" id="{2502A725-7F22-BF92-35A0-0CB942B1007E}"/>
                    </a:ext>
                  </a:extLst>
                </p:cNvPr>
                <p:cNvPicPr/>
                <p:nvPr/>
              </p:nvPicPr>
              <p:blipFill>
                <a:blip r:embed="rId593"/>
                <a:stretch>
                  <a:fillRect/>
                </a:stretch>
              </p:blipFill>
              <p:spPr>
                <a:xfrm>
                  <a:off x="5374916" y="5881125"/>
                  <a:ext cx="3045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407" name="Ink 406">
                  <a:extLst>
                    <a:ext uri="{FF2B5EF4-FFF2-40B4-BE49-F238E27FC236}">
                      <a16:creationId xmlns:a16="http://schemas.microsoft.com/office/drawing/2014/main" id="{CA642788-BF2F-EF55-E31C-9F8EE7D112F5}"/>
                    </a:ext>
                  </a:extLst>
                </p14:cNvPr>
                <p14:cNvContentPartPr/>
                <p14:nvPr/>
              </p14:nvContentPartPr>
              <p14:xfrm>
                <a:off x="5655716" y="6109005"/>
                <a:ext cx="81360" cy="105120"/>
              </p14:xfrm>
            </p:contentPart>
          </mc:Choice>
          <mc:Fallback xmlns="">
            <p:pic>
              <p:nvPicPr>
                <p:cNvPr id="407" name="Ink 406">
                  <a:extLst>
                    <a:ext uri="{FF2B5EF4-FFF2-40B4-BE49-F238E27FC236}">
                      <a16:creationId xmlns:a16="http://schemas.microsoft.com/office/drawing/2014/main" id="{CA642788-BF2F-EF55-E31C-9F8EE7D112F5}"/>
                    </a:ext>
                  </a:extLst>
                </p:cNvPr>
                <p:cNvPicPr/>
                <p:nvPr/>
              </p:nvPicPr>
              <p:blipFill>
                <a:blip r:embed="rId595"/>
                <a:stretch>
                  <a:fillRect/>
                </a:stretch>
              </p:blipFill>
              <p:spPr>
                <a:xfrm>
                  <a:off x="5646716" y="6100365"/>
                  <a:ext cx="990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408" name="Ink 407">
                  <a:extLst>
                    <a:ext uri="{FF2B5EF4-FFF2-40B4-BE49-F238E27FC236}">
                      <a16:creationId xmlns:a16="http://schemas.microsoft.com/office/drawing/2014/main" id="{001171CB-CFF5-4427-B3E8-191A6C811040}"/>
                    </a:ext>
                  </a:extLst>
                </p14:cNvPr>
                <p14:cNvContentPartPr/>
                <p14:nvPr/>
              </p14:nvContentPartPr>
              <p14:xfrm>
                <a:off x="5701796" y="6019725"/>
                <a:ext cx="29160" cy="15120"/>
              </p14:xfrm>
            </p:contentPart>
          </mc:Choice>
          <mc:Fallback xmlns="">
            <p:pic>
              <p:nvPicPr>
                <p:cNvPr id="408" name="Ink 407">
                  <a:extLst>
                    <a:ext uri="{FF2B5EF4-FFF2-40B4-BE49-F238E27FC236}">
                      <a16:creationId xmlns:a16="http://schemas.microsoft.com/office/drawing/2014/main" id="{001171CB-CFF5-4427-B3E8-191A6C811040}"/>
                    </a:ext>
                  </a:extLst>
                </p:cNvPr>
                <p:cNvPicPr/>
                <p:nvPr/>
              </p:nvPicPr>
              <p:blipFill>
                <a:blip r:embed="rId597"/>
                <a:stretch>
                  <a:fillRect/>
                </a:stretch>
              </p:blipFill>
              <p:spPr>
                <a:xfrm>
                  <a:off x="5692796" y="6011085"/>
                  <a:ext cx="46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410" name="Ink 409">
                  <a:extLst>
                    <a:ext uri="{FF2B5EF4-FFF2-40B4-BE49-F238E27FC236}">
                      <a16:creationId xmlns:a16="http://schemas.microsoft.com/office/drawing/2014/main" id="{6E07382E-01FB-51E7-17E7-5204BD89CE36}"/>
                    </a:ext>
                  </a:extLst>
                </p14:cNvPr>
                <p14:cNvContentPartPr/>
                <p14:nvPr/>
              </p14:nvContentPartPr>
              <p14:xfrm>
                <a:off x="5825276" y="6091725"/>
                <a:ext cx="127080" cy="107640"/>
              </p14:xfrm>
            </p:contentPart>
          </mc:Choice>
          <mc:Fallback xmlns="">
            <p:pic>
              <p:nvPicPr>
                <p:cNvPr id="410" name="Ink 409">
                  <a:extLst>
                    <a:ext uri="{FF2B5EF4-FFF2-40B4-BE49-F238E27FC236}">
                      <a16:creationId xmlns:a16="http://schemas.microsoft.com/office/drawing/2014/main" id="{6E07382E-01FB-51E7-17E7-5204BD89CE36}"/>
                    </a:ext>
                  </a:extLst>
                </p:cNvPr>
                <p:cNvPicPr/>
                <p:nvPr/>
              </p:nvPicPr>
              <p:blipFill>
                <a:blip r:embed="rId599"/>
                <a:stretch>
                  <a:fillRect/>
                </a:stretch>
              </p:blipFill>
              <p:spPr>
                <a:xfrm>
                  <a:off x="5816636" y="6082725"/>
                  <a:ext cx="144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411" name="Ink 410">
                  <a:extLst>
                    <a:ext uri="{FF2B5EF4-FFF2-40B4-BE49-F238E27FC236}">
                      <a16:creationId xmlns:a16="http://schemas.microsoft.com/office/drawing/2014/main" id="{842DD6A3-B96C-844D-B03D-DD1AF6B5D2E0}"/>
                    </a:ext>
                  </a:extLst>
                </p14:cNvPr>
                <p14:cNvContentPartPr/>
                <p14:nvPr/>
              </p14:nvContentPartPr>
              <p14:xfrm>
                <a:off x="5807276" y="6093885"/>
                <a:ext cx="178920" cy="144720"/>
              </p14:xfrm>
            </p:contentPart>
          </mc:Choice>
          <mc:Fallback xmlns="">
            <p:pic>
              <p:nvPicPr>
                <p:cNvPr id="411" name="Ink 410">
                  <a:extLst>
                    <a:ext uri="{FF2B5EF4-FFF2-40B4-BE49-F238E27FC236}">
                      <a16:creationId xmlns:a16="http://schemas.microsoft.com/office/drawing/2014/main" id="{842DD6A3-B96C-844D-B03D-DD1AF6B5D2E0}"/>
                    </a:ext>
                  </a:extLst>
                </p:cNvPr>
                <p:cNvPicPr/>
                <p:nvPr/>
              </p:nvPicPr>
              <p:blipFill>
                <a:blip r:embed="rId601"/>
                <a:stretch>
                  <a:fillRect/>
                </a:stretch>
              </p:blipFill>
              <p:spPr>
                <a:xfrm>
                  <a:off x="5798276" y="6084885"/>
                  <a:ext cx="196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413" name="Ink 412">
                  <a:extLst>
                    <a:ext uri="{FF2B5EF4-FFF2-40B4-BE49-F238E27FC236}">
                      <a16:creationId xmlns:a16="http://schemas.microsoft.com/office/drawing/2014/main" id="{A6886D36-4B5D-11C9-F292-253A3BA6E817}"/>
                    </a:ext>
                  </a:extLst>
                </p14:cNvPr>
                <p14:cNvContentPartPr/>
                <p14:nvPr/>
              </p14:nvContentPartPr>
              <p14:xfrm>
                <a:off x="6080876" y="5929005"/>
                <a:ext cx="226800" cy="27360"/>
              </p14:xfrm>
            </p:contentPart>
          </mc:Choice>
          <mc:Fallback xmlns="">
            <p:pic>
              <p:nvPicPr>
                <p:cNvPr id="413" name="Ink 412">
                  <a:extLst>
                    <a:ext uri="{FF2B5EF4-FFF2-40B4-BE49-F238E27FC236}">
                      <a16:creationId xmlns:a16="http://schemas.microsoft.com/office/drawing/2014/main" id="{A6886D36-4B5D-11C9-F292-253A3BA6E817}"/>
                    </a:ext>
                  </a:extLst>
                </p:cNvPr>
                <p:cNvPicPr/>
                <p:nvPr/>
              </p:nvPicPr>
              <p:blipFill>
                <a:blip r:embed="rId603"/>
                <a:stretch>
                  <a:fillRect/>
                </a:stretch>
              </p:blipFill>
              <p:spPr>
                <a:xfrm>
                  <a:off x="6071876" y="5920365"/>
                  <a:ext cx="244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414" name="Ink 413">
                  <a:extLst>
                    <a:ext uri="{FF2B5EF4-FFF2-40B4-BE49-F238E27FC236}">
                      <a16:creationId xmlns:a16="http://schemas.microsoft.com/office/drawing/2014/main" id="{AC0C6CD7-0122-CA23-7702-9C1375AE5863}"/>
                    </a:ext>
                  </a:extLst>
                </p14:cNvPr>
                <p14:cNvContentPartPr/>
                <p14:nvPr/>
              </p14:nvContentPartPr>
              <p14:xfrm>
                <a:off x="6494156" y="5814885"/>
                <a:ext cx="230400" cy="184680"/>
              </p14:xfrm>
            </p:contentPart>
          </mc:Choice>
          <mc:Fallback xmlns="">
            <p:pic>
              <p:nvPicPr>
                <p:cNvPr id="414" name="Ink 413">
                  <a:extLst>
                    <a:ext uri="{FF2B5EF4-FFF2-40B4-BE49-F238E27FC236}">
                      <a16:creationId xmlns:a16="http://schemas.microsoft.com/office/drawing/2014/main" id="{AC0C6CD7-0122-CA23-7702-9C1375AE5863}"/>
                    </a:ext>
                  </a:extLst>
                </p:cNvPr>
                <p:cNvPicPr/>
                <p:nvPr/>
              </p:nvPicPr>
              <p:blipFill>
                <a:blip r:embed="rId605"/>
                <a:stretch>
                  <a:fillRect/>
                </a:stretch>
              </p:blipFill>
              <p:spPr>
                <a:xfrm>
                  <a:off x="6485516" y="5806245"/>
                  <a:ext cx="2480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415" name="Ink 414">
                  <a:extLst>
                    <a:ext uri="{FF2B5EF4-FFF2-40B4-BE49-F238E27FC236}">
                      <a16:creationId xmlns:a16="http://schemas.microsoft.com/office/drawing/2014/main" id="{F4863162-1A72-D00C-A771-737FEF8ACECB}"/>
                    </a:ext>
                  </a:extLst>
                </p14:cNvPr>
                <p14:cNvContentPartPr/>
                <p14:nvPr/>
              </p14:nvContentPartPr>
              <p14:xfrm>
                <a:off x="6674156" y="6041325"/>
                <a:ext cx="163080" cy="108000"/>
              </p14:xfrm>
            </p:contentPart>
          </mc:Choice>
          <mc:Fallback xmlns="">
            <p:pic>
              <p:nvPicPr>
                <p:cNvPr id="415" name="Ink 414">
                  <a:extLst>
                    <a:ext uri="{FF2B5EF4-FFF2-40B4-BE49-F238E27FC236}">
                      <a16:creationId xmlns:a16="http://schemas.microsoft.com/office/drawing/2014/main" id="{F4863162-1A72-D00C-A771-737FEF8ACECB}"/>
                    </a:ext>
                  </a:extLst>
                </p:cNvPr>
                <p:cNvPicPr/>
                <p:nvPr/>
              </p:nvPicPr>
              <p:blipFill>
                <a:blip r:embed="rId607"/>
                <a:stretch>
                  <a:fillRect/>
                </a:stretch>
              </p:blipFill>
              <p:spPr>
                <a:xfrm>
                  <a:off x="6665516" y="6032325"/>
                  <a:ext cx="1807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416" name="Ink 415">
                  <a:extLst>
                    <a:ext uri="{FF2B5EF4-FFF2-40B4-BE49-F238E27FC236}">
                      <a16:creationId xmlns:a16="http://schemas.microsoft.com/office/drawing/2014/main" id="{4CDC4DE6-D230-C411-A991-C9D0D99AF3E3}"/>
                    </a:ext>
                  </a:extLst>
                </p14:cNvPr>
                <p14:cNvContentPartPr/>
                <p14:nvPr/>
              </p14:nvContentPartPr>
              <p14:xfrm>
                <a:off x="6882596" y="6047805"/>
                <a:ext cx="94680" cy="128520"/>
              </p14:xfrm>
            </p:contentPart>
          </mc:Choice>
          <mc:Fallback xmlns="">
            <p:pic>
              <p:nvPicPr>
                <p:cNvPr id="416" name="Ink 415">
                  <a:extLst>
                    <a:ext uri="{FF2B5EF4-FFF2-40B4-BE49-F238E27FC236}">
                      <a16:creationId xmlns:a16="http://schemas.microsoft.com/office/drawing/2014/main" id="{4CDC4DE6-D230-C411-A991-C9D0D99AF3E3}"/>
                    </a:ext>
                  </a:extLst>
                </p:cNvPr>
                <p:cNvPicPr/>
                <p:nvPr/>
              </p:nvPicPr>
              <p:blipFill>
                <a:blip r:embed="rId609"/>
                <a:stretch>
                  <a:fillRect/>
                </a:stretch>
              </p:blipFill>
              <p:spPr>
                <a:xfrm>
                  <a:off x="6873596" y="6038805"/>
                  <a:ext cx="112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17" name="Ink 416">
                  <a:extLst>
                    <a:ext uri="{FF2B5EF4-FFF2-40B4-BE49-F238E27FC236}">
                      <a16:creationId xmlns:a16="http://schemas.microsoft.com/office/drawing/2014/main" id="{5B736336-1C2D-23EA-9798-A667E4DEFE76}"/>
                    </a:ext>
                  </a:extLst>
                </p14:cNvPr>
                <p14:cNvContentPartPr/>
                <p14:nvPr/>
              </p14:nvContentPartPr>
              <p14:xfrm>
                <a:off x="6876116" y="6058245"/>
                <a:ext cx="116280" cy="128880"/>
              </p14:xfrm>
            </p:contentPart>
          </mc:Choice>
          <mc:Fallback xmlns="">
            <p:pic>
              <p:nvPicPr>
                <p:cNvPr id="417" name="Ink 416">
                  <a:extLst>
                    <a:ext uri="{FF2B5EF4-FFF2-40B4-BE49-F238E27FC236}">
                      <a16:creationId xmlns:a16="http://schemas.microsoft.com/office/drawing/2014/main" id="{5B736336-1C2D-23EA-9798-A667E4DEFE76}"/>
                    </a:ext>
                  </a:extLst>
                </p:cNvPr>
                <p:cNvPicPr/>
                <p:nvPr/>
              </p:nvPicPr>
              <p:blipFill>
                <a:blip r:embed="rId611"/>
                <a:stretch>
                  <a:fillRect/>
                </a:stretch>
              </p:blipFill>
              <p:spPr>
                <a:xfrm>
                  <a:off x="6867116" y="6049605"/>
                  <a:ext cx="1339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19" name="Ink 418">
                  <a:extLst>
                    <a:ext uri="{FF2B5EF4-FFF2-40B4-BE49-F238E27FC236}">
                      <a16:creationId xmlns:a16="http://schemas.microsoft.com/office/drawing/2014/main" id="{DA217238-7299-EBB4-7C61-B649D1B02A7E}"/>
                    </a:ext>
                  </a:extLst>
                </p14:cNvPr>
                <p14:cNvContentPartPr/>
                <p14:nvPr/>
              </p14:nvContentPartPr>
              <p14:xfrm>
                <a:off x="6987716" y="5672325"/>
                <a:ext cx="191160" cy="650520"/>
              </p14:xfrm>
            </p:contentPart>
          </mc:Choice>
          <mc:Fallback xmlns="">
            <p:pic>
              <p:nvPicPr>
                <p:cNvPr id="419" name="Ink 418">
                  <a:extLst>
                    <a:ext uri="{FF2B5EF4-FFF2-40B4-BE49-F238E27FC236}">
                      <a16:creationId xmlns:a16="http://schemas.microsoft.com/office/drawing/2014/main" id="{DA217238-7299-EBB4-7C61-B649D1B02A7E}"/>
                    </a:ext>
                  </a:extLst>
                </p:cNvPr>
                <p:cNvPicPr/>
                <p:nvPr/>
              </p:nvPicPr>
              <p:blipFill>
                <a:blip r:embed="rId613"/>
                <a:stretch>
                  <a:fillRect/>
                </a:stretch>
              </p:blipFill>
              <p:spPr>
                <a:xfrm>
                  <a:off x="6978716" y="5663685"/>
                  <a:ext cx="208800" cy="668160"/>
                </a:xfrm>
                <a:prstGeom prst="rect">
                  <a:avLst/>
                </a:prstGeom>
              </p:spPr>
            </p:pic>
          </mc:Fallback>
        </mc:AlternateContent>
      </p:grpSp>
    </p:spTree>
    <p:extLst>
      <p:ext uri="{BB962C8B-B14F-4D97-AF65-F5344CB8AC3E}">
        <p14:creationId xmlns:p14="http://schemas.microsoft.com/office/powerpoint/2010/main" val="1563739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61873CE-C189-E475-5AA8-C194773D2B11}"/>
              </a:ext>
            </a:extLst>
          </p:cNvPr>
          <p:cNvGrpSpPr/>
          <p:nvPr/>
        </p:nvGrpSpPr>
        <p:grpSpPr>
          <a:xfrm>
            <a:off x="499027" y="426164"/>
            <a:ext cx="167316" cy="277213"/>
            <a:chOff x="499027" y="426164"/>
            <a:chExt cx="167316" cy="277213"/>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FF9D6518-E2E5-ECF4-864A-DFFAF133C04C}"/>
                    </a:ext>
                  </a:extLst>
                </p14:cNvPr>
                <p14:cNvContentPartPr/>
                <p14:nvPr/>
              </p14:nvContentPartPr>
              <p14:xfrm>
                <a:off x="499027" y="426164"/>
                <a:ext cx="35809" cy="165772"/>
              </p14:xfrm>
            </p:contentPart>
          </mc:Choice>
          <mc:Fallback xmlns="">
            <p:pic>
              <p:nvPicPr>
                <p:cNvPr id="2" name="Ink 1">
                  <a:extLst>
                    <a:ext uri="{FF2B5EF4-FFF2-40B4-BE49-F238E27FC236}">
                      <a16:creationId xmlns:a16="http://schemas.microsoft.com/office/drawing/2014/main" id="{FF9D6518-E2E5-ECF4-864A-DFFAF133C04C}"/>
                    </a:ext>
                  </a:extLst>
                </p:cNvPr>
                <p:cNvPicPr/>
                <p:nvPr/>
              </p:nvPicPr>
              <p:blipFill>
                <a:blip r:embed="rId3"/>
                <a:stretch>
                  <a:fillRect/>
                </a:stretch>
              </p:blipFill>
              <p:spPr>
                <a:xfrm>
                  <a:off x="490075" y="417174"/>
                  <a:ext cx="53355" cy="183392"/>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45BB6A4B-6725-8252-933C-868685B3598A}"/>
                    </a:ext>
                  </a:extLst>
                </p14:cNvPr>
                <p14:cNvContentPartPr/>
                <p14:nvPr/>
              </p14:nvContentPartPr>
              <p14:xfrm>
                <a:off x="559224" y="426164"/>
                <a:ext cx="107119" cy="277213"/>
              </p14:xfrm>
            </p:contentPart>
          </mc:Choice>
          <mc:Fallback xmlns="">
            <p:pic>
              <p:nvPicPr>
                <p:cNvPr id="3" name="Ink 2">
                  <a:extLst>
                    <a:ext uri="{FF2B5EF4-FFF2-40B4-BE49-F238E27FC236}">
                      <a16:creationId xmlns:a16="http://schemas.microsoft.com/office/drawing/2014/main" id="{45BB6A4B-6725-8252-933C-868685B3598A}"/>
                    </a:ext>
                  </a:extLst>
                </p:cNvPr>
                <p:cNvPicPr/>
                <p:nvPr/>
              </p:nvPicPr>
              <p:blipFill>
                <a:blip r:embed="rId5"/>
                <a:stretch>
                  <a:fillRect/>
                </a:stretch>
              </p:blipFill>
              <p:spPr>
                <a:xfrm>
                  <a:off x="550568" y="417164"/>
                  <a:ext cx="124792" cy="29485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07476EA7-14C0-2562-0FE5-7B38B647DE0A}"/>
                  </a:ext>
                </a:extLst>
              </p14:cNvPr>
              <p14:cNvContentPartPr/>
              <p14:nvPr/>
            </p14:nvContentPartPr>
            <p14:xfrm>
              <a:off x="903733" y="469073"/>
              <a:ext cx="275978" cy="108662"/>
            </p14:xfrm>
          </p:contentPart>
        </mc:Choice>
        <mc:Fallback xmlns="">
          <p:pic>
            <p:nvPicPr>
              <p:cNvPr id="5" name="Ink 4">
                <a:extLst>
                  <a:ext uri="{FF2B5EF4-FFF2-40B4-BE49-F238E27FC236}">
                    <a16:creationId xmlns:a16="http://schemas.microsoft.com/office/drawing/2014/main" id="{07476EA7-14C0-2562-0FE5-7B38B647DE0A}"/>
                  </a:ext>
                </a:extLst>
              </p:cNvPr>
              <p:cNvPicPr/>
              <p:nvPr/>
            </p:nvPicPr>
            <p:blipFill>
              <a:blip r:embed="rId7"/>
              <a:stretch>
                <a:fillRect/>
              </a:stretch>
            </p:blipFill>
            <p:spPr>
              <a:xfrm>
                <a:off x="894738" y="460078"/>
                <a:ext cx="293609" cy="126293"/>
              </a:xfrm>
              <a:prstGeom prst="rect">
                <a:avLst/>
              </a:prstGeom>
            </p:spPr>
          </p:pic>
        </mc:Fallback>
      </mc:AlternateContent>
      <p:grpSp>
        <p:nvGrpSpPr>
          <p:cNvPr id="19" name="Group 18">
            <a:extLst>
              <a:ext uri="{FF2B5EF4-FFF2-40B4-BE49-F238E27FC236}">
                <a16:creationId xmlns:a16="http://schemas.microsoft.com/office/drawing/2014/main" id="{9C4BE920-7A84-F6CE-00B2-4049AAA6C631}"/>
              </a:ext>
            </a:extLst>
          </p:cNvPr>
          <p:cNvGrpSpPr/>
          <p:nvPr/>
        </p:nvGrpSpPr>
        <p:grpSpPr>
          <a:xfrm>
            <a:off x="1326343" y="269653"/>
            <a:ext cx="1879365" cy="445454"/>
            <a:chOff x="1326343" y="269653"/>
            <a:chExt cx="1879365" cy="445454"/>
          </a:xfrm>
        </p:grpSpPr>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8B5EE5C1-AE00-744D-44B8-26B45490DFAE}"/>
                    </a:ext>
                  </a:extLst>
                </p14:cNvPr>
                <p14:cNvContentPartPr/>
                <p14:nvPr/>
              </p14:nvContentPartPr>
              <p14:xfrm>
                <a:off x="1331900" y="471234"/>
                <a:ext cx="673274" cy="243873"/>
              </p14:xfrm>
            </p:contentPart>
          </mc:Choice>
          <mc:Fallback xmlns="">
            <p:pic>
              <p:nvPicPr>
                <p:cNvPr id="6" name="Ink 5">
                  <a:extLst>
                    <a:ext uri="{FF2B5EF4-FFF2-40B4-BE49-F238E27FC236}">
                      <a16:creationId xmlns:a16="http://schemas.microsoft.com/office/drawing/2014/main" id="{8B5EE5C1-AE00-744D-44B8-26B45490DFAE}"/>
                    </a:ext>
                  </a:extLst>
                </p:cNvPr>
                <p:cNvPicPr/>
                <p:nvPr/>
              </p:nvPicPr>
              <p:blipFill>
                <a:blip r:embed="rId9"/>
                <a:stretch>
                  <a:fillRect/>
                </a:stretch>
              </p:blipFill>
              <p:spPr>
                <a:xfrm>
                  <a:off x="1322899" y="462242"/>
                  <a:ext cx="690916" cy="26149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01EEC8F3-9875-BFF5-2439-D2E68D587DC2}"/>
                    </a:ext>
                  </a:extLst>
                </p14:cNvPr>
                <p14:cNvContentPartPr/>
                <p14:nvPr/>
              </p14:nvContentPartPr>
              <p14:xfrm>
                <a:off x="1985726" y="471234"/>
                <a:ext cx="120084" cy="93536"/>
              </p14:xfrm>
            </p:contentPart>
          </mc:Choice>
          <mc:Fallback xmlns="">
            <p:pic>
              <p:nvPicPr>
                <p:cNvPr id="7" name="Ink 6">
                  <a:extLst>
                    <a:ext uri="{FF2B5EF4-FFF2-40B4-BE49-F238E27FC236}">
                      <a16:creationId xmlns:a16="http://schemas.microsoft.com/office/drawing/2014/main" id="{01EEC8F3-9875-BFF5-2439-D2E68D587DC2}"/>
                    </a:ext>
                  </a:extLst>
                </p:cNvPr>
                <p:cNvPicPr/>
                <p:nvPr/>
              </p:nvPicPr>
              <p:blipFill>
                <a:blip r:embed="rId11"/>
                <a:stretch>
                  <a:fillRect/>
                </a:stretch>
              </p:blipFill>
              <p:spPr>
                <a:xfrm>
                  <a:off x="1977071" y="462240"/>
                  <a:ext cx="137754" cy="11116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948925FE-3F92-ED47-2770-B57D6AEB7727}"/>
                    </a:ext>
                  </a:extLst>
                </p14:cNvPr>
                <p14:cNvContentPartPr/>
                <p14:nvPr/>
              </p14:nvContentPartPr>
              <p14:xfrm>
                <a:off x="1326343" y="370289"/>
                <a:ext cx="25313" cy="63283"/>
              </p14:xfrm>
            </p:contentPart>
          </mc:Choice>
          <mc:Fallback xmlns="">
            <p:pic>
              <p:nvPicPr>
                <p:cNvPr id="8" name="Ink 7">
                  <a:extLst>
                    <a:ext uri="{FF2B5EF4-FFF2-40B4-BE49-F238E27FC236}">
                      <a16:creationId xmlns:a16="http://schemas.microsoft.com/office/drawing/2014/main" id="{948925FE-3F92-ED47-2770-B57D6AEB7727}"/>
                    </a:ext>
                  </a:extLst>
                </p:cNvPr>
                <p:cNvPicPr/>
                <p:nvPr/>
              </p:nvPicPr>
              <p:blipFill>
                <a:blip r:embed="rId13"/>
                <a:stretch>
                  <a:fillRect/>
                </a:stretch>
              </p:blipFill>
              <p:spPr>
                <a:xfrm>
                  <a:off x="1317303" y="361300"/>
                  <a:ext cx="43032" cy="8090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61859804-21E8-1D61-820C-96BB6A7E883C}"/>
                    </a:ext>
                  </a:extLst>
                </p14:cNvPr>
                <p14:cNvContentPartPr/>
                <p14:nvPr/>
              </p14:nvContentPartPr>
              <p14:xfrm>
                <a:off x="2249664" y="269653"/>
                <a:ext cx="956044" cy="347905"/>
              </p14:xfrm>
            </p:contentPart>
          </mc:Choice>
          <mc:Fallback xmlns="">
            <p:pic>
              <p:nvPicPr>
                <p:cNvPr id="10" name="Ink 9">
                  <a:extLst>
                    <a:ext uri="{FF2B5EF4-FFF2-40B4-BE49-F238E27FC236}">
                      <a16:creationId xmlns:a16="http://schemas.microsoft.com/office/drawing/2014/main" id="{61859804-21E8-1D61-820C-96BB6A7E883C}"/>
                    </a:ext>
                  </a:extLst>
                </p:cNvPr>
                <p:cNvPicPr/>
                <p:nvPr/>
              </p:nvPicPr>
              <p:blipFill>
                <a:blip r:embed="rId15"/>
                <a:stretch>
                  <a:fillRect/>
                </a:stretch>
              </p:blipFill>
              <p:spPr>
                <a:xfrm>
                  <a:off x="2240665" y="260659"/>
                  <a:ext cx="973682" cy="36553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A286784E-88B5-870E-C148-C131F3F2F17F}"/>
                    </a:ext>
                  </a:extLst>
                </p14:cNvPr>
                <p14:cNvContentPartPr/>
                <p14:nvPr/>
              </p14:nvContentPartPr>
              <p14:xfrm>
                <a:off x="2232069" y="413198"/>
                <a:ext cx="277213" cy="29018"/>
              </p14:xfrm>
            </p:contentPart>
          </mc:Choice>
          <mc:Fallback xmlns="">
            <p:pic>
              <p:nvPicPr>
                <p:cNvPr id="11" name="Ink 10">
                  <a:extLst>
                    <a:ext uri="{FF2B5EF4-FFF2-40B4-BE49-F238E27FC236}">
                      <a16:creationId xmlns:a16="http://schemas.microsoft.com/office/drawing/2014/main" id="{A286784E-88B5-870E-C148-C131F3F2F17F}"/>
                    </a:ext>
                  </a:extLst>
                </p:cNvPr>
                <p:cNvPicPr/>
                <p:nvPr/>
              </p:nvPicPr>
              <p:blipFill>
                <a:blip r:embed="rId17"/>
                <a:stretch>
                  <a:fillRect/>
                </a:stretch>
              </p:blipFill>
              <p:spPr>
                <a:xfrm>
                  <a:off x="2223429" y="404130"/>
                  <a:ext cx="294854" cy="4679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24" name="Ink 23">
                <a:extLst>
                  <a:ext uri="{FF2B5EF4-FFF2-40B4-BE49-F238E27FC236}">
                    <a16:creationId xmlns:a16="http://schemas.microsoft.com/office/drawing/2014/main" id="{13D438B5-B370-590D-73C9-C243643B9DA7}"/>
                  </a:ext>
                </a:extLst>
              </p14:cNvPr>
              <p14:cNvContentPartPr/>
              <p14:nvPr/>
            </p14:nvContentPartPr>
            <p14:xfrm>
              <a:off x="5982155" y="513217"/>
              <a:ext cx="309" cy="309"/>
            </p14:xfrm>
          </p:contentPart>
        </mc:Choice>
        <mc:Fallback xmlns="">
          <p:pic>
            <p:nvPicPr>
              <p:cNvPr id="24" name="Ink 23">
                <a:extLst>
                  <a:ext uri="{FF2B5EF4-FFF2-40B4-BE49-F238E27FC236}">
                    <a16:creationId xmlns:a16="http://schemas.microsoft.com/office/drawing/2014/main" id="{13D438B5-B370-590D-73C9-C243643B9DA7}"/>
                  </a:ext>
                </a:extLst>
              </p:cNvPr>
              <p:cNvPicPr/>
              <p:nvPr/>
            </p:nvPicPr>
            <p:blipFill>
              <a:blip r:embed="rId19"/>
              <a:stretch>
                <a:fillRect/>
              </a:stretch>
            </p:blipFill>
            <p:spPr>
              <a:xfrm>
                <a:off x="5974739" y="505801"/>
                <a:ext cx="15450" cy="15450"/>
              </a:xfrm>
              <a:prstGeom prst="rect">
                <a:avLst/>
              </a:prstGeom>
            </p:spPr>
          </p:pic>
        </mc:Fallback>
      </mc:AlternateContent>
      <p:grpSp>
        <p:nvGrpSpPr>
          <p:cNvPr id="35" name="Group 34">
            <a:extLst>
              <a:ext uri="{FF2B5EF4-FFF2-40B4-BE49-F238E27FC236}">
                <a16:creationId xmlns:a16="http://schemas.microsoft.com/office/drawing/2014/main" id="{8138E91A-67FE-28C5-9609-69716599EE17}"/>
              </a:ext>
            </a:extLst>
          </p:cNvPr>
          <p:cNvGrpSpPr/>
          <p:nvPr/>
        </p:nvGrpSpPr>
        <p:grpSpPr>
          <a:xfrm>
            <a:off x="368756" y="936136"/>
            <a:ext cx="1295922" cy="313948"/>
            <a:chOff x="368756" y="936136"/>
            <a:chExt cx="1295922" cy="313948"/>
          </a:xfrm>
        </p:grpSpPr>
        <mc:AlternateContent xmlns:mc="http://schemas.openxmlformats.org/markup-compatibility/2006" xmlns:p14="http://schemas.microsoft.com/office/powerpoint/2010/main">
          <mc:Choice Requires="p14">
            <p:contentPart p14:bwMode="auto" r:id="rId20">
              <p14:nvContentPartPr>
                <p14:cNvPr id="30" name="Ink 29">
                  <a:extLst>
                    <a:ext uri="{FF2B5EF4-FFF2-40B4-BE49-F238E27FC236}">
                      <a16:creationId xmlns:a16="http://schemas.microsoft.com/office/drawing/2014/main" id="{29955298-D991-54A0-E55C-0547F959EA46}"/>
                    </a:ext>
                  </a:extLst>
                </p14:cNvPr>
                <p14:cNvContentPartPr/>
                <p14:nvPr/>
              </p14:nvContentPartPr>
              <p14:xfrm>
                <a:off x="368756" y="936136"/>
                <a:ext cx="616474" cy="313948"/>
              </p14:xfrm>
            </p:contentPart>
          </mc:Choice>
          <mc:Fallback xmlns="">
            <p:pic>
              <p:nvPicPr>
                <p:cNvPr id="30" name="Ink 29">
                  <a:extLst>
                    <a:ext uri="{FF2B5EF4-FFF2-40B4-BE49-F238E27FC236}">
                      <a16:creationId xmlns:a16="http://schemas.microsoft.com/office/drawing/2014/main" id="{29955298-D991-54A0-E55C-0547F959EA46}"/>
                    </a:ext>
                  </a:extLst>
                </p:cNvPr>
                <p:cNvPicPr/>
                <p:nvPr/>
              </p:nvPicPr>
              <p:blipFill>
                <a:blip r:embed="rId21"/>
                <a:stretch>
                  <a:fillRect/>
                </a:stretch>
              </p:blipFill>
              <p:spPr>
                <a:xfrm>
                  <a:off x="360114" y="927146"/>
                  <a:ext cx="634118" cy="33156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1" name="Ink 30">
                  <a:extLst>
                    <a:ext uri="{FF2B5EF4-FFF2-40B4-BE49-F238E27FC236}">
                      <a16:creationId xmlns:a16="http://schemas.microsoft.com/office/drawing/2014/main" id="{CCC5438C-D0AE-A7B3-FEA0-EBDB967F4312}"/>
                    </a:ext>
                  </a:extLst>
                </p14:cNvPr>
                <p14:cNvContentPartPr/>
                <p14:nvPr/>
              </p14:nvContentPartPr>
              <p14:xfrm>
                <a:off x="387587" y="1095117"/>
                <a:ext cx="218251" cy="42909"/>
              </p14:xfrm>
            </p:contentPart>
          </mc:Choice>
          <mc:Fallback xmlns="">
            <p:pic>
              <p:nvPicPr>
                <p:cNvPr id="31" name="Ink 30">
                  <a:extLst>
                    <a:ext uri="{FF2B5EF4-FFF2-40B4-BE49-F238E27FC236}">
                      <a16:creationId xmlns:a16="http://schemas.microsoft.com/office/drawing/2014/main" id="{CCC5438C-D0AE-A7B3-FEA0-EBDB967F4312}"/>
                    </a:ext>
                  </a:extLst>
                </p:cNvPr>
                <p:cNvPicPr/>
                <p:nvPr/>
              </p:nvPicPr>
              <p:blipFill>
                <a:blip r:embed="rId23"/>
                <a:stretch>
                  <a:fillRect/>
                </a:stretch>
              </p:blipFill>
              <p:spPr>
                <a:xfrm>
                  <a:off x="378583" y="1086535"/>
                  <a:ext cx="235898" cy="6043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 name="Ink 32">
                  <a:extLst>
                    <a:ext uri="{FF2B5EF4-FFF2-40B4-BE49-F238E27FC236}">
                      <a16:creationId xmlns:a16="http://schemas.microsoft.com/office/drawing/2014/main" id="{6DD88AFA-54C5-AA15-3B6D-F982EFBFC00C}"/>
                    </a:ext>
                  </a:extLst>
                </p14:cNvPr>
                <p14:cNvContentPartPr/>
                <p14:nvPr/>
              </p14:nvContentPartPr>
              <p14:xfrm>
                <a:off x="1123527" y="1063012"/>
                <a:ext cx="541151" cy="164228"/>
              </p14:xfrm>
            </p:contentPart>
          </mc:Choice>
          <mc:Fallback xmlns="">
            <p:pic>
              <p:nvPicPr>
                <p:cNvPr id="33" name="Ink 32">
                  <a:extLst>
                    <a:ext uri="{FF2B5EF4-FFF2-40B4-BE49-F238E27FC236}">
                      <a16:creationId xmlns:a16="http://schemas.microsoft.com/office/drawing/2014/main" id="{6DD88AFA-54C5-AA15-3B6D-F982EFBFC00C}"/>
                    </a:ext>
                  </a:extLst>
                </p:cNvPr>
                <p:cNvPicPr/>
                <p:nvPr/>
              </p:nvPicPr>
              <p:blipFill>
                <a:blip r:embed="rId25"/>
                <a:stretch>
                  <a:fillRect/>
                </a:stretch>
              </p:blipFill>
              <p:spPr>
                <a:xfrm>
                  <a:off x="1114526" y="1054008"/>
                  <a:ext cx="558793" cy="18187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4" name="Ink 33">
                  <a:extLst>
                    <a:ext uri="{FF2B5EF4-FFF2-40B4-BE49-F238E27FC236}">
                      <a16:creationId xmlns:a16="http://schemas.microsoft.com/office/drawing/2014/main" id="{87DEEF92-32CE-4F4B-CDA3-69163B4DEE3C}"/>
                    </a:ext>
                  </a:extLst>
                </p14:cNvPr>
                <p14:cNvContentPartPr/>
                <p14:nvPr/>
              </p14:nvContentPartPr>
              <p14:xfrm>
                <a:off x="1335604" y="981824"/>
                <a:ext cx="22226" cy="30870"/>
              </p14:xfrm>
            </p:contentPart>
          </mc:Choice>
          <mc:Fallback xmlns="">
            <p:pic>
              <p:nvPicPr>
                <p:cNvPr id="34" name="Ink 33">
                  <a:extLst>
                    <a:ext uri="{FF2B5EF4-FFF2-40B4-BE49-F238E27FC236}">
                      <a16:creationId xmlns:a16="http://schemas.microsoft.com/office/drawing/2014/main" id="{87DEEF92-32CE-4F4B-CDA3-69163B4DEE3C}"/>
                    </a:ext>
                  </a:extLst>
                </p:cNvPr>
                <p:cNvPicPr/>
                <p:nvPr/>
              </p:nvPicPr>
              <p:blipFill>
                <a:blip r:embed="rId27"/>
                <a:stretch>
                  <a:fillRect/>
                </a:stretch>
              </p:blipFill>
              <p:spPr>
                <a:xfrm>
                  <a:off x="1326859" y="972850"/>
                  <a:ext cx="40080" cy="48459"/>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37" name="Ink 36">
                <a:extLst>
                  <a:ext uri="{FF2B5EF4-FFF2-40B4-BE49-F238E27FC236}">
                    <a16:creationId xmlns:a16="http://schemas.microsoft.com/office/drawing/2014/main" id="{02B16442-19E6-FD6A-79C1-EE02C61DE007}"/>
                  </a:ext>
                </a:extLst>
              </p14:cNvPr>
              <p14:cNvContentPartPr/>
              <p14:nvPr/>
            </p14:nvContentPartPr>
            <p14:xfrm>
              <a:off x="2630909" y="962993"/>
              <a:ext cx="309" cy="309"/>
            </p14:xfrm>
          </p:contentPart>
        </mc:Choice>
        <mc:Fallback xmlns="">
          <p:pic>
            <p:nvPicPr>
              <p:cNvPr id="37" name="Ink 36">
                <a:extLst>
                  <a:ext uri="{FF2B5EF4-FFF2-40B4-BE49-F238E27FC236}">
                    <a16:creationId xmlns:a16="http://schemas.microsoft.com/office/drawing/2014/main" id="{02B16442-19E6-FD6A-79C1-EE02C61DE007}"/>
                  </a:ext>
                </a:extLst>
              </p:cNvPr>
              <p:cNvPicPr/>
              <p:nvPr/>
            </p:nvPicPr>
            <p:blipFill>
              <a:blip r:embed="rId19"/>
              <a:stretch>
                <a:fillRect/>
              </a:stretch>
            </p:blipFill>
            <p:spPr>
              <a:xfrm>
                <a:off x="2623184" y="955577"/>
                <a:ext cx="15450" cy="15450"/>
              </a:xfrm>
              <a:prstGeom prst="rect">
                <a:avLst/>
              </a:prstGeom>
            </p:spPr>
          </p:pic>
        </mc:Fallback>
      </mc:AlternateContent>
      <p:grpSp>
        <p:nvGrpSpPr>
          <p:cNvPr id="45" name="Group 44">
            <a:extLst>
              <a:ext uri="{FF2B5EF4-FFF2-40B4-BE49-F238E27FC236}">
                <a16:creationId xmlns:a16="http://schemas.microsoft.com/office/drawing/2014/main" id="{473794AC-3B56-CD3B-6B8F-A71520957B4F}"/>
              </a:ext>
            </a:extLst>
          </p:cNvPr>
          <p:cNvGrpSpPr/>
          <p:nvPr/>
        </p:nvGrpSpPr>
        <p:grpSpPr>
          <a:xfrm>
            <a:off x="5543053" y="836404"/>
            <a:ext cx="1811143" cy="376614"/>
            <a:chOff x="5543053" y="836404"/>
            <a:chExt cx="1811143" cy="376614"/>
          </a:xfrm>
        </p:grpSpPr>
        <mc:AlternateContent xmlns:mc="http://schemas.openxmlformats.org/markup-compatibility/2006" xmlns:p14="http://schemas.microsoft.com/office/powerpoint/2010/main">
          <mc:Choice Requires="p14">
            <p:contentPart p14:bwMode="auto" r:id="rId29">
              <p14:nvContentPartPr>
                <p14:cNvPr id="43" name="Ink 42">
                  <a:extLst>
                    <a:ext uri="{FF2B5EF4-FFF2-40B4-BE49-F238E27FC236}">
                      <a16:creationId xmlns:a16="http://schemas.microsoft.com/office/drawing/2014/main" id="{D6505761-7251-BC68-1EDC-E7FD71997E90}"/>
                    </a:ext>
                  </a:extLst>
                </p14:cNvPr>
                <p14:cNvContentPartPr/>
                <p14:nvPr/>
              </p14:nvContentPartPr>
              <p14:xfrm>
                <a:off x="5543053" y="836404"/>
                <a:ext cx="1554613" cy="376614"/>
              </p14:xfrm>
            </p:contentPart>
          </mc:Choice>
          <mc:Fallback xmlns="">
            <p:pic>
              <p:nvPicPr>
                <p:cNvPr id="43" name="Ink 42">
                  <a:extLst>
                    <a:ext uri="{FF2B5EF4-FFF2-40B4-BE49-F238E27FC236}">
                      <a16:creationId xmlns:a16="http://schemas.microsoft.com/office/drawing/2014/main" id="{D6505761-7251-BC68-1EDC-E7FD71997E90}"/>
                    </a:ext>
                  </a:extLst>
                </p:cNvPr>
                <p:cNvPicPr/>
                <p:nvPr/>
              </p:nvPicPr>
              <p:blipFill>
                <a:blip r:embed="rId30"/>
                <a:stretch>
                  <a:fillRect/>
                </a:stretch>
              </p:blipFill>
              <p:spPr>
                <a:xfrm>
                  <a:off x="5534052" y="827403"/>
                  <a:ext cx="1572255" cy="394257"/>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4" name="Ink 43">
                  <a:extLst>
                    <a:ext uri="{FF2B5EF4-FFF2-40B4-BE49-F238E27FC236}">
                      <a16:creationId xmlns:a16="http://schemas.microsoft.com/office/drawing/2014/main" id="{69726FF9-E4D5-3337-F18B-D1A90B69770E}"/>
                    </a:ext>
                  </a:extLst>
                </p14:cNvPr>
                <p14:cNvContentPartPr/>
                <p14:nvPr/>
              </p14:nvContentPartPr>
              <p14:xfrm>
                <a:off x="6957825" y="999089"/>
                <a:ext cx="396371" cy="202507"/>
              </p14:xfrm>
            </p:contentPart>
          </mc:Choice>
          <mc:Fallback xmlns="">
            <p:pic>
              <p:nvPicPr>
                <p:cNvPr id="44" name="Ink 43">
                  <a:extLst>
                    <a:ext uri="{FF2B5EF4-FFF2-40B4-BE49-F238E27FC236}">
                      <a16:creationId xmlns:a16="http://schemas.microsoft.com/office/drawing/2014/main" id="{69726FF9-E4D5-3337-F18B-D1A90B69770E}"/>
                    </a:ext>
                  </a:extLst>
                </p:cNvPr>
                <p:cNvPicPr/>
                <p:nvPr/>
              </p:nvPicPr>
              <p:blipFill>
                <a:blip r:embed="rId32"/>
                <a:stretch>
                  <a:fillRect/>
                </a:stretch>
              </p:blipFill>
              <p:spPr>
                <a:xfrm>
                  <a:off x="6948825" y="990097"/>
                  <a:ext cx="414011" cy="22013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46" name="Ink 45">
                <a:extLst>
                  <a:ext uri="{FF2B5EF4-FFF2-40B4-BE49-F238E27FC236}">
                    <a16:creationId xmlns:a16="http://schemas.microsoft.com/office/drawing/2014/main" id="{5060F3D0-0B0A-D204-4E35-C9BF1B777663}"/>
                  </a:ext>
                </a:extLst>
              </p14:cNvPr>
              <p14:cNvContentPartPr/>
              <p14:nvPr/>
            </p14:nvContentPartPr>
            <p14:xfrm>
              <a:off x="6063212" y="917283"/>
              <a:ext cx="250356" cy="69149"/>
            </p14:xfrm>
          </p:contentPart>
        </mc:Choice>
        <mc:Fallback xmlns="">
          <p:pic>
            <p:nvPicPr>
              <p:cNvPr id="46" name="Ink 45">
                <a:extLst>
                  <a:ext uri="{FF2B5EF4-FFF2-40B4-BE49-F238E27FC236}">
                    <a16:creationId xmlns:a16="http://schemas.microsoft.com/office/drawing/2014/main" id="{5060F3D0-0B0A-D204-4E35-C9BF1B777663}"/>
                  </a:ext>
                </a:extLst>
              </p:cNvPr>
              <p:cNvPicPr/>
              <p:nvPr/>
            </p:nvPicPr>
            <p:blipFill>
              <a:blip r:embed="rId34"/>
              <a:stretch>
                <a:fillRect/>
              </a:stretch>
            </p:blipFill>
            <p:spPr>
              <a:xfrm>
                <a:off x="6054206" y="908639"/>
                <a:ext cx="268007" cy="86796"/>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7" name="Ink 46">
                <a:extLst>
                  <a:ext uri="{FF2B5EF4-FFF2-40B4-BE49-F238E27FC236}">
                    <a16:creationId xmlns:a16="http://schemas.microsoft.com/office/drawing/2014/main" id="{5CB903F8-43ED-E236-7EF9-C224DB6242C0}"/>
                  </a:ext>
                </a:extLst>
              </p14:cNvPr>
              <p14:cNvContentPartPr/>
              <p14:nvPr/>
            </p14:nvContentPartPr>
            <p14:xfrm>
              <a:off x="7522128" y="1024711"/>
              <a:ext cx="391740" cy="192011"/>
            </p14:xfrm>
          </p:contentPart>
        </mc:Choice>
        <mc:Fallback xmlns="">
          <p:pic>
            <p:nvPicPr>
              <p:cNvPr id="47" name="Ink 46">
                <a:extLst>
                  <a:ext uri="{FF2B5EF4-FFF2-40B4-BE49-F238E27FC236}">
                    <a16:creationId xmlns:a16="http://schemas.microsoft.com/office/drawing/2014/main" id="{5CB903F8-43ED-E236-7EF9-C224DB6242C0}"/>
                  </a:ext>
                </a:extLst>
              </p:cNvPr>
              <p:cNvPicPr/>
              <p:nvPr/>
            </p:nvPicPr>
            <p:blipFill>
              <a:blip r:embed="rId36"/>
              <a:stretch>
                <a:fillRect/>
              </a:stretch>
            </p:blipFill>
            <p:spPr>
              <a:xfrm>
                <a:off x="7513127" y="1015705"/>
                <a:ext cx="409383" cy="209663"/>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8" name="Ink 47">
                <a:extLst>
                  <a:ext uri="{FF2B5EF4-FFF2-40B4-BE49-F238E27FC236}">
                    <a16:creationId xmlns:a16="http://schemas.microsoft.com/office/drawing/2014/main" id="{FF77754E-80E7-020A-AC12-6BADF516FF2D}"/>
                  </a:ext>
                </a:extLst>
              </p14:cNvPr>
              <p14:cNvContentPartPr/>
              <p14:nvPr/>
            </p14:nvContentPartPr>
            <p14:xfrm>
              <a:off x="7617208" y="906479"/>
              <a:ext cx="20992" cy="7100"/>
            </p14:xfrm>
          </p:contentPart>
        </mc:Choice>
        <mc:Fallback xmlns="">
          <p:pic>
            <p:nvPicPr>
              <p:cNvPr id="48" name="Ink 47">
                <a:extLst>
                  <a:ext uri="{FF2B5EF4-FFF2-40B4-BE49-F238E27FC236}">
                    <a16:creationId xmlns:a16="http://schemas.microsoft.com/office/drawing/2014/main" id="{FF77754E-80E7-020A-AC12-6BADF516FF2D}"/>
                  </a:ext>
                </a:extLst>
              </p:cNvPr>
              <p:cNvPicPr/>
              <p:nvPr/>
            </p:nvPicPr>
            <p:blipFill>
              <a:blip r:embed="rId38"/>
              <a:stretch>
                <a:fillRect/>
              </a:stretch>
            </p:blipFill>
            <p:spPr>
              <a:xfrm>
                <a:off x="7608522" y="897604"/>
                <a:ext cx="38727" cy="24495"/>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9" name="Ink 48">
                <a:extLst>
                  <a:ext uri="{FF2B5EF4-FFF2-40B4-BE49-F238E27FC236}">
                    <a16:creationId xmlns:a16="http://schemas.microsoft.com/office/drawing/2014/main" id="{F2B87E02-BE15-2FB5-80D4-2E873C82FD62}"/>
                  </a:ext>
                </a:extLst>
              </p14:cNvPr>
              <p14:cNvContentPartPr/>
              <p14:nvPr/>
            </p14:nvContentPartPr>
            <p14:xfrm>
              <a:off x="8096927" y="1016684"/>
              <a:ext cx="722666" cy="118849"/>
            </p14:xfrm>
          </p:contentPart>
        </mc:Choice>
        <mc:Fallback xmlns="">
          <p:pic>
            <p:nvPicPr>
              <p:cNvPr id="49" name="Ink 48">
                <a:extLst>
                  <a:ext uri="{FF2B5EF4-FFF2-40B4-BE49-F238E27FC236}">
                    <a16:creationId xmlns:a16="http://schemas.microsoft.com/office/drawing/2014/main" id="{F2B87E02-BE15-2FB5-80D4-2E873C82FD62}"/>
                  </a:ext>
                </a:extLst>
              </p:cNvPr>
              <p:cNvPicPr/>
              <p:nvPr/>
            </p:nvPicPr>
            <p:blipFill>
              <a:blip r:embed="rId40"/>
              <a:stretch>
                <a:fillRect/>
              </a:stretch>
            </p:blipFill>
            <p:spPr>
              <a:xfrm>
                <a:off x="8087930" y="1007680"/>
                <a:ext cx="740301" cy="136496"/>
              </a:xfrm>
              <a:prstGeom prst="rect">
                <a:avLst/>
              </a:prstGeom>
            </p:spPr>
          </p:pic>
        </mc:Fallback>
      </mc:AlternateContent>
      <p:grpSp>
        <p:nvGrpSpPr>
          <p:cNvPr id="58" name="Group 57">
            <a:extLst>
              <a:ext uri="{FF2B5EF4-FFF2-40B4-BE49-F238E27FC236}">
                <a16:creationId xmlns:a16="http://schemas.microsoft.com/office/drawing/2014/main" id="{38925678-1555-ED27-BD07-F9B61A7111A2}"/>
              </a:ext>
            </a:extLst>
          </p:cNvPr>
          <p:cNvGrpSpPr/>
          <p:nvPr/>
        </p:nvGrpSpPr>
        <p:grpSpPr>
          <a:xfrm>
            <a:off x="8983513" y="800903"/>
            <a:ext cx="2820900" cy="477868"/>
            <a:chOff x="8983513" y="800903"/>
            <a:chExt cx="2820900" cy="477868"/>
          </a:xfrm>
        </p:grpSpPr>
        <mc:AlternateContent xmlns:mc="http://schemas.openxmlformats.org/markup-compatibility/2006" xmlns:p14="http://schemas.microsoft.com/office/powerpoint/2010/main">
          <mc:Choice Requires="p14">
            <p:contentPart p14:bwMode="auto" r:id="rId41">
              <p14:nvContentPartPr>
                <p14:cNvPr id="50" name="Ink 49">
                  <a:extLst>
                    <a:ext uri="{FF2B5EF4-FFF2-40B4-BE49-F238E27FC236}">
                      <a16:creationId xmlns:a16="http://schemas.microsoft.com/office/drawing/2014/main" id="{C9B46F49-6886-BEBB-D1ED-B032110BA40D}"/>
                    </a:ext>
                  </a:extLst>
                </p14:cNvPr>
                <p14:cNvContentPartPr/>
                <p14:nvPr/>
              </p14:nvContentPartPr>
              <p14:xfrm>
                <a:off x="8983513" y="861100"/>
                <a:ext cx="1203003" cy="417671"/>
              </p14:xfrm>
            </p:contentPart>
          </mc:Choice>
          <mc:Fallback xmlns="">
            <p:pic>
              <p:nvPicPr>
                <p:cNvPr id="50" name="Ink 49">
                  <a:extLst>
                    <a:ext uri="{FF2B5EF4-FFF2-40B4-BE49-F238E27FC236}">
                      <a16:creationId xmlns:a16="http://schemas.microsoft.com/office/drawing/2014/main" id="{C9B46F49-6886-BEBB-D1ED-B032110BA40D}"/>
                    </a:ext>
                  </a:extLst>
                </p:cNvPr>
                <p:cNvPicPr/>
                <p:nvPr/>
              </p:nvPicPr>
              <p:blipFill>
                <a:blip r:embed="rId42"/>
                <a:stretch>
                  <a:fillRect/>
                </a:stretch>
              </p:blipFill>
              <p:spPr>
                <a:xfrm>
                  <a:off x="8974874" y="852459"/>
                  <a:ext cx="1220641" cy="43531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1" name="Ink 50">
                  <a:extLst>
                    <a:ext uri="{FF2B5EF4-FFF2-40B4-BE49-F238E27FC236}">
                      <a16:creationId xmlns:a16="http://schemas.microsoft.com/office/drawing/2014/main" id="{785AEB84-3623-2470-78EE-71D137D49E0E}"/>
                    </a:ext>
                  </a:extLst>
                </p14:cNvPr>
                <p14:cNvContentPartPr/>
                <p14:nvPr/>
              </p14:nvContentPartPr>
              <p14:xfrm>
                <a:off x="10144225" y="1019154"/>
                <a:ext cx="65753" cy="26548"/>
              </p14:xfrm>
            </p:contentPart>
          </mc:Choice>
          <mc:Fallback xmlns="">
            <p:pic>
              <p:nvPicPr>
                <p:cNvPr id="51" name="Ink 50">
                  <a:extLst>
                    <a:ext uri="{FF2B5EF4-FFF2-40B4-BE49-F238E27FC236}">
                      <a16:creationId xmlns:a16="http://schemas.microsoft.com/office/drawing/2014/main" id="{785AEB84-3623-2470-78EE-71D137D49E0E}"/>
                    </a:ext>
                  </a:extLst>
                </p:cNvPr>
                <p:cNvPicPr/>
                <p:nvPr/>
              </p:nvPicPr>
              <p:blipFill>
                <a:blip r:embed="rId44"/>
                <a:stretch>
                  <a:fillRect/>
                </a:stretch>
              </p:blipFill>
              <p:spPr>
                <a:xfrm>
                  <a:off x="10135554" y="1010185"/>
                  <a:ext cx="83456" cy="44127"/>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2" name="Ink 51">
                  <a:extLst>
                    <a:ext uri="{FF2B5EF4-FFF2-40B4-BE49-F238E27FC236}">
                      <a16:creationId xmlns:a16="http://schemas.microsoft.com/office/drawing/2014/main" id="{C8ABD3CA-9E60-58EC-1F68-4B3D86CB263A}"/>
                    </a:ext>
                  </a:extLst>
                </p14:cNvPr>
                <p14:cNvContentPartPr/>
                <p14:nvPr/>
              </p14:nvContentPartPr>
              <p14:xfrm>
                <a:off x="10241774" y="800903"/>
                <a:ext cx="500094" cy="316726"/>
              </p14:xfrm>
            </p:contentPart>
          </mc:Choice>
          <mc:Fallback xmlns="">
            <p:pic>
              <p:nvPicPr>
                <p:cNvPr id="52" name="Ink 51">
                  <a:extLst>
                    <a:ext uri="{FF2B5EF4-FFF2-40B4-BE49-F238E27FC236}">
                      <a16:creationId xmlns:a16="http://schemas.microsoft.com/office/drawing/2014/main" id="{C8ABD3CA-9E60-58EC-1F68-4B3D86CB263A}"/>
                    </a:ext>
                  </a:extLst>
                </p:cNvPr>
                <p:cNvPicPr/>
                <p:nvPr/>
              </p:nvPicPr>
              <p:blipFill>
                <a:blip r:embed="rId46"/>
                <a:stretch>
                  <a:fillRect/>
                </a:stretch>
              </p:blipFill>
              <p:spPr>
                <a:xfrm>
                  <a:off x="10233133" y="791905"/>
                  <a:ext cx="517736" cy="334362"/>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3" name="Ink 52">
                  <a:extLst>
                    <a:ext uri="{FF2B5EF4-FFF2-40B4-BE49-F238E27FC236}">
                      <a16:creationId xmlns:a16="http://schemas.microsoft.com/office/drawing/2014/main" id="{B7A459EF-969F-3A08-909D-2EDE79476D0B}"/>
                    </a:ext>
                  </a:extLst>
                </p14:cNvPr>
                <p14:cNvContentPartPr/>
                <p14:nvPr/>
              </p14:nvContentPartPr>
              <p14:xfrm>
                <a:off x="10899614" y="870978"/>
                <a:ext cx="321974" cy="249430"/>
              </p14:xfrm>
            </p:contentPart>
          </mc:Choice>
          <mc:Fallback xmlns="">
            <p:pic>
              <p:nvPicPr>
                <p:cNvPr id="53" name="Ink 52">
                  <a:extLst>
                    <a:ext uri="{FF2B5EF4-FFF2-40B4-BE49-F238E27FC236}">
                      <a16:creationId xmlns:a16="http://schemas.microsoft.com/office/drawing/2014/main" id="{B7A459EF-969F-3A08-909D-2EDE79476D0B}"/>
                    </a:ext>
                  </a:extLst>
                </p:cNvPr>
                <p:cNvPicPr/>
                <p:nvPr/>
              </p:nvPicPr>
              <p:blipFill>
                <a:blip r:embed="rId48"/>
                <a:stretch>
                  <a:fillRect/>
                </a:stretch>
              </p:blipFill>
              <p:spPr>
                <a:xfrm>
                  <a:off x="10890620" y="861980"/>
                  <a:ext cx="339602" cy="267066"/>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4" name="Ink 53">
                  <a:extLst>
                    <a:ext uri="{FF2B5EF4-FFF2-40B4-BE49-F238E27FC236}">
                      <a16:creationId xmlns:a16="http://schemas.microsoft.com/office/drawing/2014/main" id="{BFCF58D2-6E7D-7B23-00C6-3D78A51FB340}"/>
                    </a:ext>
                  </a:extLst>
                </p14:cNvPr>
                <p14:cNvContentPartPr/>
                <p14:nvPr/>
              </p14:nvContentPartPr>
              <p14:xfrm>
                <a:off x="10928323" y="915122"/>
                <a:ext cx="283386" cy="35192"/>
              </p14:xfrm>
            </p:contentPart>
          </mc:Choice>
          <mc:Fallback xmlns="">
            <p:pic>
              <p:nvPicPr>
                <p:cNvPr id="54" name="Ink 53">
                  <a:extLst>
                    <a:ext uri="{FF2B5EF4-FFF2-40B4-BE49-F238E27FC236}">
                      <a16:creationId xmlns:a16="http://schemas.microsoft.com/office/drawing/2014/main" id="{BFCF58D2-6E7D-7B23-00C6-3D78A51FB340}"/>
                    </a:ext>
                  </a:extLst>
                </p:cNvPr>
                <p:cNvPicPr/>
                <p:nvPr/>
              </p:nvPicPr>
              <p:blipFill>
                <a:blip r:embed="rId50"/>
                <a:stretch>
                  <a:fillRect/>
                </a:stretch>
              </p:blipFill>
              <p:spPr>
                <a:xfrm>
                  <a:off x="10919321" y="906504"/>
                  <a:ext cx="301030" cy="52788"/>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5" name="Ink 54">
                  <a:extLst>
                    <a:ext uri="{FF2B5EF4-FFF2-40B4-BE49-F238E27FC236}">
                      <a16:creationId xmlns:a16="http://schemas.microsoft.com/office/drawing/2014/main" id="{2C7ABE13-B52B-7F93-DE43-14FC5E898D07}"/>
                    </a:ext>
                  </a:extLst>
                </p14:cNvPr>
                <p14:cNvContentPartPr/>
                <p14:nvPr/>
              </p14:nvContentPartPr>
              <p14:xfrm>
                <a:off x="11537079" y="888883"/>
                <a:ext cx="119158" cy="214855"/>
              </p14:xfrm>
            </p:contentPart>
          </mc:Choice>
          <mc:Fallback xmlns="">
            <p:pic>
              <p:nvPicPr>
                <p:cNvPr id="55" name="Ink 54">
                  <a:extLst>
                    <a:ext uri="{FF2B5EF4-FFF2-40B4-BE49-F238E27FC236}">
                      <a16:creationId xmlns:a16="http://schemas.microsoft.com/office/drawing/2014/main" id="{2C7ABE13-B52B-7F93-DE43-14FC5E898D07}"/>
                    </a:ext>
                  </a:extLst>
                </p:cNvPr>
                <p:cNvPicPr/>
                <p:nvPr/>
              </p:nvPicPr>
              <p:blipFill>
                <a:blip r:embed="rId52"/>
                <a:stretch>
                  <a:fillRect/>
                </a:stretch>
              </p:blipFill>
              <p:spPr>
                <a:xfrm>
                  <a:off x="11528079" y="879886"/>
                  <a:ext cx="136798" cy="23249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6" name="Ink 55">
                  <a:extLst>
                    <a:ext uri="{FF2B5EF4-FFF2-40B4-BE49-F238E27FC236}">
                      <a16:creationId xmlns:a16="http://schemas.microsoft.com/office/drawing/2014/main" id="{E4BEA0F3-20F9-A0A2-95D9-5590AF01A737}"/>
                    </a:ext>
                  </a:extLst>
                </p14:cNvPr>
                <p14:cNvContentPartPr/>
                <p14:nvPr/>
              </p14:nvContentPartPr>
              <p14:xfrm>
                <a:off x="11709333" y="1066694"/>
                <a:ext cx="95080" cy="76866"/>
              </p14:xfrm>
            </p:contentPart>
          </mc:Choice>
          <mc:Fallback xmlns="">
            <p:pic>
              <p:nvPicPr>
                <p:cNvPr id="56" name="Ink 55">
                  <a:extLst>
                    <a:ext uri="{FF2B5EF4-FFF2-40B4-BE49-F238E27FC236}">
                      <a16:creationId xmlns:a16="http://schemas.microsoft.com/office/drawing/2014/main" id="{E4BEA0F3-20F9-A0A2-95D9-5590AF01A737}"/>
                    </a:ext>
                  </a:extLst>
                </p:cNvPr>
                <p:cNvPicPr/>
                <p:nvPr/>
              </p:nvPicPr>
              <p:blipFill>
                <a:blip r:embed="rId54"/>
                <a:stretch>
                  <a:fillRect/>
                </a:stretch>
              </p:blipFill>
              <p:spPr>
                <a:xfrm>
                  <a:off x="11700689" y="1057672"/>
                  <a:ext cx="112727" cy="94549"/>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7" name="Ink 56">
                  <a:extLst>
                    <a:ext uri="{FF2B5EF4-FFF2-40B4-BE49-F238E27FC236}">
                      <a16:creationId xmlns:a16="http://schemas.microsoft.com/office/drawing/2014/main" id="{089B390D-F446-EBD5-A2D5-829B21511871}"/>
                    </a:ext>
                  </a:extLst>
                </p14:cNvPr>
                <p14:cNvContentPartPr/>
                <p14:nvPr/>
              </p14:nvContentPartPr>
              <p14:xfrm>
                <a:off x="11519792" y="800903"/>
                <a:ext cx="213929" cy="48157"/>
              </p14:xfrm>
            </p:contentPart>
          </mc:Choice>
          <mc:Fallback xmlns="">
            <p:pic>
              <p:nvPicPr>
                <p:cNvPr id="57" name="Ink 56">
                  <a:extLst>
                    <a:ext uri="{FF2B5EF4-FFF2-40B4-BE49-F238E27FC236}">
                      <a16:creationId xmlns:a16="http://schemas.microsoft.com/office/drawing/2014/main" id="{089B390D-F446-EBD5-A2D5-829B21511871}"/>
                    </a:ext>
                  </a:extLst>
                </p:cNvPr>
                <p:cNvPicPr/>
                <p:nvPr/>
              </p:nvPicPr>
              <p:blipFill>
                <a:blip r:embed="rId56"/>
                <a:stretch>
                  <a:fillRect/>
                </a:stretch>
              </p:blipFill>
              <p:spPr>
                <a:xfrm>
                  <a:off x="11511148" y="792278"/>
                  <a:ext cx="231576" cy="65767"/>
                </a:xfrm>
                <a:prstGeom prst="rect">
                  <a:avLst/>
                </a:prstGeom>
              </p:spPr>
            </p:pic>
          </mc:Fallback>
        </mc:AlternateContent>
      </p:grpSp>
      <p:grpSp>
        <p:nvGrpSpPr>
          <p:cNvPr id="63" name="Group 62">
            <a:extLst>
              <a:ext uri="{FF2B5EF4-FFF2-40B4-BE49-F238E27FC236}">
                <a16:creationId xmlns:a16="http://schemas.microsoft.com/office/drawing/2014/main" id="{49937300-87BD-CB5A-E199-104068F6A35C}"/>
              </a:ext>
            </a:extLst>
          </p:cNvPr>
          <p:cNvGrpSpPr/>
          <p:nvPr/>
        </p:nvGrpSpPr>
        <p:grpSpPr>
          <a:xfrm>
            <a:off x="3363454" y="292805"/>
            <a:ext cx="3328093" cy="442480"/>
            <a:chOff x="3363454" y="292805"/>
            <a:chExt cx="3328093" cy="442480"/>
          </a:xfrm>
        </p:grpSpPr>
        <mc:AlternateContent xmlns:mc="http://schemas.openxmlformats.org/markup-compatibility/2006" xmlns:p14="http://schemas.microsoft.com/office/powerpoint/2010/main">
          <mc:Choice Requires="p14">
            <p:contentPart p14:bwMode="auto" r:id="rId57">
              <p14:nvContentPartPr>
                <p14:cNvPr id="12" name="Ink 11">
                  <a:extLst>
                    <a:ext uri="{FF2B5EF4-FFF2-40B4-BE49-F238E27FC236}">
                      <a16:creationId xmlns:a16="http://schemas.microsoft.com/office/drawing/2014/main" id="{0DD6900C-2072-BDD5-2733-647FBCDFA89D}"/>
                    </a:ext>
                  </a:extLst>
                </p14:cNvPr>
                <p14:cNvContentPartPr/>
                <p14:nvPr/>
              </p14:nvContentPartPr>
              <p14:xfrm>
                <a:off x="3363454" y="292805"/>
                <a:ext cx="825155" cy="313639"/>
              </p14:xfrm>
            </p:contentPart>
          </mc:Choice>
          <mc:Fallback xmlns="">
            <p:pic>
              <p:nvPicPr>
                <p:cNvPr id="12" name="Ink 11">
                  <a:extLst>
                    <a:ext uri="{FF2B5EF4-FFF2-40B4-BE49-F238E27FC236}">
                      <a16:creationId xmlns:a16="http://schemas.microsoft.com/office/drawing/2014/main" id="{0DD6900C-2072-BDD5-2733-647FBCDFA89D}"/>
                    </a:ext>
                  </a:extLst>
                </p:cNvPr>
                <p:cNvPicPr/>
                <p:nvPr/>
              </p:nvPicPr>
              <p:blipFill>
                <a:blip r:embed="rId58"/>
                <a:stretch>
                  <a:fillRect/>
                </a:stretch>
              </p:blipFill>
              <p:spPr>
                <a:xfrm>
                  <a:off x="3354454" y="283803"/>
                  <a:ext cx="842796" cy="331283"/>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3" name="Ink 12">
                  <a:extLst>
                    <a:ext uri="{FF2B5EF4-FFF2-40B4-BE49-F238E27FC236}">
                      <a16:creationId xmlns:a16="http://schemas.microsoft.com/office/drawing/2014/main" id="{3B89DCAA-F76B-CE54-81C7-68CAA056DA67}"/>
                    </a:ext>
                  </a:extLst>
                </p14:cNvPr>
                <p14:cNvContentPartPr/>
                <p14:nvPr/>
              </p14:nvContentPartPr>
              <p14:xfrm>
                <a:off x="3998449" y="404246"/>
                <a:ext cx="34574" cy="4013"/>
              </p14:xfrm>
            </p:contentPart>
          </mc:Choice>
          <mc:Fallback xmlns="">
            <p:pic>
              <p:nvPicPr>
                <p:cNvPr id="13" name="Ink 12">
                  <a:extLst>
                    <a:ext uri="{FF2B5EF4-FFF2-40B4-BE49-F238E27FC236}">
                      <a16:creationId xmlns:a16="http://schemas.microsoft.com/office/drawing/2014/main" id="{3B89DCAA-F76B-CE54-81C7-68CAA056DA67}"/>
                    </a:ext>
                  </a:extLst>
                </p:cNvPr>
                <p:cNvPicPr/>
                <p:nvPr/>
              </p:nvPicPr>
              <p:blipFill>
                <a:blip r:embed="rId60"/>
                <a:stretch>
                  <a:fillRect/>
                </a:stretch>
              </p:blipFill>
              <p:spPr>
                <a:xfrm>
                  <a:off x="3989445" y="395490"/>
                  <a:ext cx="52221" cy="21889"/>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4" name="Ink 13">
                  <a:extLst>
                    <a:ext uri="{FF2B5EF4-FFF2-40B4-BE49-F238E27FC236}">
                      <a16:creationId xmlns:a16="http://schemas.microsoft.com/office/drawing/2014/main" id="{4E9838B7-1483-8F1B-2839-1EFC29B9C5A3}"/>
                    </a:ext>
                  </a:extLst>
                </p14:cNvPr>
                <p14:cNvContentPartPr/>
                <p14:nvPr/>
              </p14:nvContentPartPr>
              <p14:xfrm>
                <a:off x="3740685" y="342197"/>
                <a:ext cx="326913" cy="79953"/>
              </p14:xfrm>
            </p:contentPart>
          </mc:Choice>
          <mc:Fallback xmlns="">
            <p:pic>
              <p:nvPicPr>
                <p:cNvPr id="14" name="Ink 13">
                  <a:extLst>
                    <a:ext uri="{FF2B5EF4-FFF2-40B4-BE49-F238E27FC236}">
                      <a16:creationId xmlns:a16="http://schemas.microsoft.com/office/drawing/2014/main" id="{4E9838B7-1483-8F1B-2839-1EFC29B9C5A3}"/>
                    </a:ext>
                  </a:extLst>
                </p:cNvPr>
                <p:cNvPicPr/>
                <p:nvPr/>
              </p:nvPicPr>
              <p:blipFill>
                <a:blip r:embed="rId62"/>
                <a:stretch>
                  <a:fillRect/>
                </a:stretch>
              </p:blipFill>
              <p:spPr>
                <a:xfrm>
                  <a:off x="3732044" y="333193"/>
                  <a:ext cx="344555" cy="97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5" name="Ink 14">
                  <a:extLst>
                    <a:ext uri="{FF2B5EF4-FFF2-40B4-BE49-F238E27FC236}">
                      <a16:creationId xmlns:a16="http://schemas.microsoft.com/office/drawing/2014/main" id="{35374A9A-C253-D80B-B2A3-4FC0719699EA}"/>
                    </a:ext>
                  </a:extLst>
                </p14:cNvPr>
                <p14:cNvContentPartPr/>
                <p14:nvPr/>
              </p14:nvContentPartPr>
              <p14:xfrm>
                <a:off x="4369815" y="324602"/>
                <a:ext cx="277521" cy="334939"/>
              </p14:xfrm>
            </p:contentPart>
          </mc:Choice>
          <mc:Fallback xmlns="">
            <p:pic>
              <p:nvPicPr>
                <p:cNvPr id="15" name="Ink 14">
                  <a:extLst>
                    <a:ext uri="{FF2B5EF4-FFF2-40B4-BE49-F238E27FC236}">
                      <a16:creationId xmlns:a16="http://schemas.microsoft.com/office/drawing/2014/main" id="{35374A9A-C253-D80B-B2A3-4FC0719699EA}"/>
                    </a:ext>
                  </a:extLst>
                </p:cNvPr>
                <p:cNvPicPr/>
                <p:nvPr/>
              </p:nvPicPr>
              <p:blipFill>
                <a:blip r:embed="rId64"/>
                <a:stretch>
                  <a:fillRect/>
                </a:stretch>
              </p:blipFill>
              <p:spPr>
                <a:xfrm>
                  <a:off x="4361176" y="315598"/>
                  <a:ext cx="295159" cy="352586"/>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6" name="Ink 15">
                  <a:extLst>
                    <a:ext uri="{FF2B5EF4-FFF2-40B4-BE49-F238E27FC236}">
                      <a16:creationId xmlns:a16="http://schemas.microsoft.com/office/drawing/2014/main" id="{B6BB9963-F96B-792B-3A3F-3F7B171E57E7}"/>
                    </a:ext>
                  </a:extLst>
                </p14:cNvPr>
                <p14:cNvContentPartPr/>
                <p14:nvPr/>
              </p14:nvContentPartPr>
              <p14:xfrm>
                <a:off x="4738403" y="432029"/>
                <a:ext cx="538064" cy="151880"/>
              </p14:xfrm>
            </p:contentPart>
          </mc:Choice>
          <mc:Fallback xmlns="">
            <p:pic>
              <p:nvPicPr>
                <p:cNvPr id="16" name="Ink 15">
                  <a:extLst>
                    <a:ext uri="{FF2B5EF4-FFF2-40B4-BE49-F238E27FC236}">
                      <a16:creationId xmlns:a16="http://schemas.microsoft.com/office/drawing/2014/main" id="{B6BB9963-F96B-792B-3A3F-3F7B171E57E7}"/>
                    </a:ext>
                  </a:extLst>
                </p:cNvPr>
                <p:cNvPicPr/>
                <p:nvPr/>
              </p:nvPicPr>
              <p:blipFill>
                <a:blip r:embed="rId66"/>
                <a:stretch>
                  <a:fillRect/>
                </a:stretch>
              </p:blipFill>
              <p:spPr>
                <a:xfrm>
                  <a:off x="4729405" y="423391"/>
                  <a:ext cx="555700" cy="169515"/>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7" name="Ink 16">
                  <a:extLst>
                    <a:ext uri="{FF2B5EF4-FFF2-40B4-BE49-F238E27FC236}">
                      <a16:creationId xmlns:a16="http://schemas.microsoft.com/office/drawing/2014/main" id="{291F00E0-928F-3F6E-9A2B-40C9437C6635}"/>
                    </a:ext>
                  </a:extLst>
                </p14:cNvPr>
                <p14:cNvContentPartPr/>
                <p14:nvPr/>
              </p14:nvContentPartPr>
              <p14:xfrm>
                <a:off x="4869909" y="380785"/>
                <a:ext cx="56801" cy="41983"/>
              </p14:xfrm>
            </p:contentPart>
          </mc:Choice>
          <mc:Fallback xmlns="">
            <p:pic>
              <p:nvPicPr>
                <p:cNvPr id="17" name="Ink 16">
                  <a:extLst>
                    <a:ext uri="{FF2B5EF4-FFF2-40B4-BE49-F238E27FC236}">
                      <a16:creationId xmlns:a16="http://schemas.microsoft.com/office/drawing/2014/main" id="{291F00E0-928F-3F6E-9A2B-40C9437C6635}"/>
                    </a:ext>
                  </a:extLst>
                </p:cNvPr>
                <p:cNvPicPr/>
                <p:nvPr/>
              </p:nvPicPr>
              <p:blipFill>
                <a:blip r:embed="rId68"/>
                <a:stretch>
                  <a:fillRect/>
                </a:stretch>
              </p:blipFill>
              <p:spPr>
                <a:xfrm>
                  <a:off x="4860921" y="371814"/>
                  <a:ext cx="74417" cy="59566"/>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0" name="Ink 19">
                  <a:extLst>
                    <a:ext uri="{FF2B5EF4-FFF2-40B4-BE49-F238E27FC236}">
                      <a16:creationId xmlns:a16="http://schemas.microsoft.com/office/drawing/2014/main" id="{C5ED4B1D-FE26-6175-6276-2268EC06DEFC}"/>
                    </a:ext>
                  </a:extLst>
                </p14:cNvPr>
                <p14:cNvContentPartPr/>
                <p14:nvPr/>
              </p14:nvContentPartPr>
              <p14:xfrm>
                <a:off x="5545344" y="296819"/>
                <a:ext cx="100636" cy="322283"/>
              </p14:xfrm>
            </p:contentPart>
          </mc:Choice>
          <mc:Fallback xmlns="">
            <p:pic>
              <p:nvPicPr>
                <p:cNvPr id="20" name="Ink 19">
                  <a:extLst>
                    <a:ext uri="{FF2B5EF4-FFF2-40B4-BE49-F238E27FC236}">
                      <a16:creationId xmlns:a16="http://schemas.microsoft.com/office/drawing/2014/main" id="{C5ED4B1D-FE26-6175-6276-2268EC06DEFC}"/>
                    </a:ext>
                  </a:extLst>
                </p:cNvPr>
                <p:cNvPicPr/>
                <p:nvPr/>
              </p:nvPicPr>
              <p:blipFill>
                <a:blip r:embed="rId70"/>
                <a:stretch>
                  <a:fillRect/>
                </a:stretch>
              </p:blipFill>
              <p:spPr>
                <a:xfrm>
                  <a:off x="5536718" y="287817"/>
                  <a:ext cx="118247" cy="339928"/>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1" name="Ink 20">
                  <a:extLst>
                    <a:ext uri="{FF2B5EF4-FFF2-40B4-BE49-F238E27FC236}">
                      <a16:creationId xmlns:a16="http://schemas.microsoft.com/office/drawing/2014/main" id="{992793F3-1A33-AF1B-C3D5-EFFBE7F6AD3B}"/>
                    </a:ext>
                  </a:extLst>
                </p14:cNvPr>
                <p14:cNvContentPartPr/>
                <p14:nvPr/>
              </p14:nvContentPartPr>
              <p14:xfrm>
                <a:off x="5801874" y="396837"/>
                <a:ext cx="14509" cy="198185"/>
              </p14:xfrm>
            </p:contentPart>
          </mc:Choice>
          <mc:Fallback xmlns="">
            <p:pic>
              <p:nvPicPr>
                <p:cNvPr id="21" name="Ink 20">
                  <a:extLst>
                    <a:ext uri="{FF2B5EF4-FFF2-40B4-BE49-F238E27FC236}">
                      <a16:creationId xmlns:a16="http://schemas.microsoft.com/office/drawing/2014/main" id="{992793F3-1A33-AF1B-C3D5-EFFBE7F6AD3B}"/>
                    </a:ext>
                  </a:extLst>
                </p:cNvPr>
                <p:cNvPicPr/>
                <p:nvPr/>
              </p:nvPicPr>
              <p:blipFill>
                <a:blip r:embed="rId72"/>
                <a:stretch>
                  <a:fillRect/>
                </a:stretch>
              </p:blipFill>
              <p:spPr>
                <a:xfrm>
                  <a:off x="5793027" y="388205"/>
                  <a:ext cx="31849" cy="215809"/>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2" name="Ink 21">
                  <a:extLst>
                    <a:ext uri="{FF2B5EF4-FFF2-40B4-BE49-F238E27FC236}">
                      <a16:creationId xmlns:a16="http://schemas.microsoft.com/office/drawing/2014/main" id="{DB587F7D-9228-6EA5-988B-AC1D26C99428}"/>
                    </a:ext>
                  </a:extLst>
                </p14:cNvPr>
                <p14:cNvContentPartPr/>
                <p14:nvPr/>
              </p14:nvContentPartPr>
              <p14:xfrm>
                <a:off x="5722229" y="411964"/>
                <a:ext cx="216707" cy="24079"/>
              </p14:xfrm>
            </p:contentPart>
          </mc:Choice>
          <mc:Fallback xmlns="">
            <p:pic>
              <p:nvPicPr>
                <p:cNvPr id="22" name="Ink 21">
                  <a:extLst>
                    <a:ext uri="{FF2B5EF4-FFF2-40B4-BE49-F238E27FC236}">
                      <a16:creationId xmlns:a16="http://schemas.microsoft.com/office/drawing/2014/main" id="{DB587F7D-9228-6EA5-988B-AC1D26C99428}"/>
                    </a:ext>
                  </a:extLst>
                </p:cNvPr>
                <p:cNvPicPr/>
                <p:nvPr/>
              </p:nvPicPr>
              <p:blipFill>
                <a:blip r:embed="rId74"/>
                <a:stretch>
                  <a:fillRect/>
                </a:stretch>
              </p:blipFill>
              <p:spPr>
                <a:xfrm>
                  <a:off x="5713230" y="402979"/>
                  <a:ext cx="234346" cy="41689"/>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5" name="Ink 24">
                  <a:extLst>
                    <a:ext uri="{FF2B5EF4-FFF2-40B4-BE49-F238E27FC236}">
                      <a16:creationId xmlns:a16="http://schemas.microsoft.com/office/drawing/2014/main" id="{C442C08E-FF04-F1B2-B423-0931E2F0DB41}"/>
                    </a:ext>
                  </a:extLst>
                </p14:cNvPr>
                <p14:cNvContentPartPr/>
                <p14:nvPr/>
              </p14:nvContentPartPr>
              <p14:xfrm>
                <a:off x="6123539" y="467838"/>
                <a:ext cx="108662" cy="12657"/>
              </p14:xfrm>
            </p:contentPart>
          </mc:Choice>
          <mc:Fallback xmlns="">
            <p:pic>
              <p:nvPicPr>
                <p:cNvPr id="25" name="Ink 24">
                  <a:extLst>
                    <a:ext uri="{FF2B5EF4-FFF2-40B4-BE49-F238E27FC236}">
                      <a16:creationId xmlns:a16="http://schemas.microsoft.com/office/drawing/2014/main" id="{C442C08E-FF04-F1B2-B423-0931E2F0DB41}"/>
                    </a:ext>
                  </a:extLst>
                </p:cNvPr>
                <p:cNvPicPr/>
                <p:nvPr/>
              </p:nvPicPr>
              <p:blipFill>
                <a:blip r:embed="rId76"/>
                <a:stretch>
                  <a:fillRect/>
                </a:stretch>
              </p:blipFill>
              <p:spPr>
                <a:xfrm>
                  <a:off x="6114544" y="458797"/>
                  <a:ext cx="126293" cy="30377"/>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6" name="Ink 25">
                  <a:extLst>
                    <a:ext uri="{FF2B5EF4-FFF2-40B4-BE49-F238E27FC236}">
                      <a16:creationId xmlns:a16="http://schemas.microsoft.com/office/drawing/2014/main" id="{2BA92772-4876-C19C-0CEA-A514A697F1EA}"/>
                    </a:ext>
                  </a:extLst>
                </p14:cNvPr>
                <p14:cNvContentPartPr/>
                <p14:nvPr/>
              </p14:nvContentPartPr>
              <p14:xfrm>
                <a:off x="6113661" y="505808"/>
                <a:ext cx="135828" cy="34574"/>
              </p14:xfrm>
            </p:contentPart>
          </mc:Choice>
          <mc:Fallback xmlns="">
            <p:pic>
              <p:nvPicPr>
                <p:cNvPr id="26" name="Ink 25">
                  <a:extLst>
                    <a:ext uri="{FF2B5EF4-FFF2-40B4-BE49-F238E27FC236}">
                      <a16:creationId xmlns:a16="http://schemas.microsoft.com/office/drawing/2014/main" id="{2BA92772-4876-C19C-0CEA-A514A697F1EA}"/>
                    </a:ext>
                  </a:extLst>
                </p:cNvPr>
                <p:cNvPicPr/>
                <p:nvPr/>
              </p:nvPicPr>
              <p:blipFill>
                <a:blip r:embed="rId78"/>
                <a:stretch>
                  <a:fillRect/>
                </a:stretch>
              </p:blipFill>
              <p:spPr>
                <a:xfrm>
                  <a:off x="6104678" y="496804"/>
                  <a:ext cx="153435" cy="52221"/>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7" name="Ink 26">
                  <a:extLst>
                    <a:ext uri="{FF2B5EF4-FFF2-40B4-BE49-F238E27FC236}">
                      <a16:creationId xmlns:a16="http://schemas.microsoft.com/office/drawing/2014/main" id="{74597D81-7B2C-585C-A25C-20D6A2CB7935}"/>
                    </a:ext>
                  </a:extLst>
                </p14:cNvPr>
                <p14:cNvContentPartPr/>
                <p14:nvPr/>
              </p14:nvContentPartPr>
              <p14:xfrm>
                <a:off x="6319872" y="407951"/>
                <a:ext cx="217325" cy="178429"/>
              </p14:xfrm>
            </p:contentPart>
          </mc:Choice>
          <mc:Fallback xmlns="">
            <p:pic>
              <p:nvPicPr>
                <p:cNvPr id="27" name="Ink 26">
                  <a:extLst>
                    <a:ext uri="{FF2B5EF4-FFF2-40B4-BE49-F238E27FC236}">
                      <a16:creationId xmlns:a16="http://schemas.microsoft.com/office/drawing/2014/main" id="{74597D81-7B2C-585C-A25C-20D6A2CB7935}"/>
                    </a:ext>
                  </a:extLst>
                </p:cNvPr>
                <p:cNvPicPr/>
                <p:nvPr/>
              </p:nvPicPr>
              <p:blipFill>
                <a:blip r:embed="rId80"/>
                <a:stretch>
                  <a:fillRect/>
                </a:stretch>
              </p:blipFill>
              <p:spPr>
                <a:xfrm>
                  <a:off x="6311237" y="398939"/>
                  <a:ext cx="234956" cy="196092"/>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8" name="Ink 27">
                  <a:extLst>
                    <a:ext uri="{FF2B5EF4-FFF2-40B4-BE49-F238E27FC236}">
                      <a16:creationId xmlns:a16="http://schemas.microsoft.com/office/drawing/2014/main" id="{28E01116-CD2F-B4A2-9BCD-2B0D9739BB79}"/>
                    </a:ext>
                  </a:extLst>
                </p14:cNvPr>
                <p14:cNvContentPartPr/>
                <p14:nvPr/>
              </p14:nvContentPartPr>
              <p14:xfrm>
                <a:off x="6567758" y="328615"/>
                <a:ext cx="123789" cy="336792"/>
              </p14:xfrm>
            </p:contentPart>
          </mc:Choice>
          <mc:Fallback xmlns="">
            <p:pic>
              <p:nvPicPr>
                <p:cNvPr id="28" name="Ink 27">
                  <a:extLst>
                    <a:ext uri="{FF2B5EF4-FFF2-40B4-BE49-F238E27FC236}">
                      <a16:creationId xmlns:a16="http://schemas.microsoft.com/office/drawing/2014/main" id="{28E01116-CD2F-B4A2-9BCD-2B0D9739BB79}"/>
                    </a:ext>
                  </a:extLst>
                </p:cNvPr>
                <p:cNvPicPr/>
                <p:nvPr/>
              </p:nvPicPr>
              <p:blipFill>
                <a:blip r:embed="rId82"/>
                <a:stretch>
                  <a:fillRect/>
                </a:stretch>
              </p:blipFill>
              <p:spPr>
                <a:xfrm>
                  <a:off x="6558762" y="319610"/>
                  <a:ext cx="141422" cy="354442"/>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9" name="Ink 58">
                  <a:extLst>
                    <a:ext uri="{FF2B5EF4-FFF2-40B4-BE49-F238E27FC236}">
                      <a16:creationId xmlns:a16="http://schemas.microsoft.com/office/drawing/2014/main" id="{74AC9B77-6029-CC6F-0852-4AD1DE960396}"/>
                    </a:ext>
                  </a:extLst>
                </p14:cNvPr>
                <p14:cNvContentPartPr/>
                <p14:nvPr/>
              </p14:nvContentPartPr>
              <p14:xfrm>
                <a:off x="5847236" y="643125"/>
                <a:ext cx="75240" cy="92160"/>
              </p14:xfrm>
            </p:contentPart>
          </mc:Choice>
          <mc:Fallback xmlns="">
            <p:pic>
              <p:nvPicPr>
                <p:cNvPr id="59" name="Ink 58">
                  <a:extLst>
                    <a:ext uri="{FF2B5EF4-FFF2-40B4-BE49-F238E27FC236}">
                      <a16:creationId xmlns:a16="http://schemas.microsoft.com/office/drawing/2014/main" id="{74AC9B77-6029-CC6F-0852-4AD1DE960396}"/>
                    </a:ext>
                  </a:extLst>
                </p:cNvPr>
                <p:cNvPicPr/>
                <p:nvPr/>
              </p:nvPicPr>
              <p:blipFill>
                <a:blip r:embed="rId84"/>
                <a:stretch>
                  <a:fillRect/>
                </a:stretch>
              </p:blipFill>
              <p:spPr>
                <a:xfrm>
                  <a:off x="5838236" y="634485"/>
                  <a:ext cx="928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0" name="Ink 59">
                  <a:extLst>
                    <a:ext uri="{FF2B5EF4-FFF2-40B4-BE49-F238E27FC236}">
                      <a16:creationId xmlns:a16="http://schemas.microsoft.com/office/drawing/2014/main" id="{394D665C-9788-4D21-4869-92249DF89BC0}"/>
                    </a:ext>
                  </a:extLst>
                </p14:cNvPr>
                <p14:cNvContentPartPr/>
                <p14:nvPr/>
              </p14:nvContentPartPr>
              <p14:xfrm>
                <a:off x="5933636" y="567885"/>
                <a:ext cx="360" cy="360"/>
              </p14:xfrm>
            </p:contentPart>
          </mc:Choice>
          <mc:Fallback xmlns="">
            <p:pic>
              <p:nvPicPr>
                <p:cNvPr id="60" name="Ink 59">
                  <a:extLst>
                    <a:ext uri="{FF2B5EF4-FFF2-40B4-BE49-F238E27FC236}">
                      <a16:creationId xmlns:a16="http://schemas.microsoft.com/office/drawing/2014/main" id="{394D665C-9788-4D21-4869-92249DF89BC0}"/>
                    </a:ext>
                  </a:extLst>
                </p:cNvPr>
                <p:cNvPicPr/>
                <p:nvPr/>
              </p:nvPicPr>
              <p:blipFill>
                <a:blip r:embed="rId19"/>
                <a:stretch>
                  <a:fillRect/>
                </a:stretch>
              </p:blipFill>
              <p:spPr>
                <a:xfrm>
                  <a:off x="5924636" y="5588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2" name="Ink 61">
                  <a:extLst>
                    <a:ext uri="{FF2B5EF4-FFF2-40B4-BE49-F238E27FC236}">
                      <a16:creationId xmlns:a16="http://schemas.microsoft.com/office/drawing/2014/main" id="{FF5AB89E-C668-C5C0-8443-292732BBD903}"/>
                    </a:ext>
                  </a:extLst>
                </p14:cNvPr>
                <p14:cNvContentPartPr/>
                <p14:nvPr/>
              </p14:nvContentPartPr>
              <p14:xfrm>
                <a:off x="5891516" y="557445"/>
                <a:ext cx="34200" cy="62280"/>
              </p14:xfrm>
            </p:contentPart>
          </mc:Choice>
          <mc:Fallback xmlns="">
            <p:pic>
              <p:nvPicPr>
                <p:cNvPr id="62" name="Ink 61">
                  <a:extLst>
                    <a:ext uri="{FF2B5EF4-FFF2-40B4-BE49-F238E27FC236}">
                      <a16:creationId xmlns:a16="http://schemas.microsoft.com/office/drawing/2014/main" id="{FF5AB89E-C668-C5C0-8443-292732BBD903}"/>
                    </a:ext>
                  </a:extLst>
                </p:cNvPr>
                <p:cNvPicPr/>
                <p:nvPr/>
              </p:nvPicPr>
              <p:blipFill>
                <a:blip r:embed="rId87"/>
                <a:stretch>
                  <a:fillRect/>
                </a:stretch>
              </p:blipFill>
              <p:spPr>
                <a:xfrm>
                  <a:off x="5882516" y="548805"/>
                  <a:ext cx="51840" cy="79920"/>
                </a:xfrm>
                <a:prstGeom prst="rect">
                  <a:avLst/>
                </a:prstGeom>
              </p:spPr>
            </p:pic>
          </mc:Fallback>
        </mc:AlternateContent>
      </p:grpSp>
      <p:grpSp>
        <p:nvGrpSpPr>
          <p:cNvPr id="68" name="Group 67">
            <a:extLst>
              <a:ext uri="{FF2B5EF4-FFF2-40B4-BE49-F238E27FC236}">
                <a16:creationId xmlns:a16="http://schemas.microsoft.com/office/drawing/2014/main" id="{605D4870-DEC3-A071-F249-75BD25CA2561}"/>
              </a:ext>
            </a:extLst>
          </p:cNvPr>
          <p:cNvGrpSpPr/>
          <p:nvPr/>
        </p:nvGrpSpPr>
        <p:grpSpPr>
          <a:xfrm>
            <a:off x="1896512" y="818445"/>
            <a:ext cx="3062604" cy="385200"/>
            <a:chOff x="1896512" y="818445"/>
            <a:chExt cx="3062604" cy="385200"/>
          </a:xfrm>
        </p:grpSpPr>
        <mc:AlternateContent xmlns:mc="http://schemas.openxmlformats.org/markup-compatibility/2006" xmlns:p14="http://schemas.microsoft.com/office/powerpoint/2010/main">
          <mc:Choice Requires="p14">
            <p:contentPart p14:bwMode="auto" r:id="rId88">
              <p14:nvContentPartPr>
                <p14:cNvPr id="36" name="Ink 35">
                  <a:extLst>
                    <a:ext uri="{FF2B5EF4-FFF2-40B4-BE49-F238E27FC236}">
                      <a16:creationId xmlns:a16="http://schemas.microsoft.com/office/drawing/2014/main" id="{8DE6854C-5387-5F1F-32CF-D5B7FE14EE6B}"/>
                    </a:ext>
                  </a:extLst>
                </p14:cNvPr>
                <p14:cNvContentPartPr/>
                <p14:nvPr/>
              </p14:nvContentPartPr>
              <p14:xfrm>
                <a:off x="1896512" y="835500"/>
                <a:ext cx="968700" cy="350992"/>
              </p14:xfrm>
            </p:contentPart>
          </mc:Choice>
          <mc:Fallback xmlns="">
            <p:pic>
              <p:nvPicPr>
                <p:cNvPr id="36" name="Ink 35">
                  <a:extLst>
                    <a:ext uri="{FF2B5EF4-FFF2-40B4-BE49-F238E27FC236}">
                      <a16:creationId xmlns:a16="http://schemas.microsoft.com/office/drawing/2014/main" id="{8DE6854C-5387-5F1F-32CF-D5B7FE14EE6B}"/>
                    </a:ext>
                  </a:extLst>
                </p:cNvPr>
                <p:cNvPicPr/>
                <p:nvPr/>
              </p:nvPicPr>
              <p:blipFill>
                <a:blip r:embed="rId89"/>
                <a:stretch>
                  <a:fillRect/>
                </a:stretch>
              </p:blipFill>
              <p:spPr>
                <a:xfrm>
                  <a:off x="1887513" y="826500"/>
                  <a:ext cx="986339" cy="368632"/>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8" name="Ink 37">
                  <a:extLst>
                    <a:ext uri="{FF2B5EF4-FFF2-40B4-BE49-F238E27FC236}">
                      <a16:creationId xmlns:a16="http://schemas.microsoft.com/office/drawing/2014/main" id="{8E41A6C4-40A8-87AB-D123-FD5C94E247CB}"/>
                    </a:ext>
                  </a:extLst>
                </p14:cNvPr>
                <p14:cNvContentPartPr/>
                <p14:nvPr/>
              </p14:nvContentPartPr>
              <p14:xfrm>
                <a:off x="2264482" y="888288"/>
                <a:ext cx="379083" cy="71927"/>
              </p14:xfrm>
            </p:contentPart>
          </mc:Choice>
          <mc:Fallback xmlns="">
            <p:pic>
              <p:nvPicPr>
                <p:cNvPr id="38" name="Ink 37">
                  <a:extLst>
                    <a:ext uri="{FF2B5EF4-FFF2-40B4-BE49-F238E27FC236}">
                      <a16:creationId xmlns:a16="http://schemas.microsoft.com/office/drawing/2014/main" id="{8E41A6C4-40A8-87AB-D123-FD5C94E247CB}"/>
                    </a:ext>
                  </a:extLst>
                </p:cNvPr>
                <p:cNvPicPr/>
                <p:nvPr/>
              </p:nvPicPr>
              <p:blipFill>
                <a:blip r:embed="rId91"/>
                <a:stretch>
                  <a:fillRect/>
                </a:stretch>
              </p:blipFill>
              <p:spPr>
                <a:xfrm>
                  <a:off x="2255482" y="879657"/>
                  <a:ext cx="396723" cy="89549"/>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0" name="Ink 39">
                  <a:extLst>
                    <a:ext uri="{FF2B5EF4-FFF2-40B4-BE49-F238E27FC236}">
                      <a16:creationId xmlns:a16="http://schemas.microsoft.com/office/drawing/2014/main" id="{4D15DDC8-C224-EEFC-986F-5C445A71E774}"/>
                    </a:ext>
                  </a:extLst>
                </p14:cNvPr>
                <p14:cNvContentPartPr/>
                <p14:nvPr/>
              </p14:nvContentPartPr>
              <p14:xfrm>
                <a:off x="3043949" y="1026277"/>
                <a:ext cx="289869" cy="130889"/>
              </p14:xfrm>
            </p:contentPart>
          </mc:Choice>
          <mc:Fallback xmlns="">
            <p:pic>
              <p:nvPicPr>
                <p:cNvPr id="40" name="Ink 39">
                  <a:extLst>
                    <a:ext uri="{FF2B5EF4-FFF2-40B4-BE49-F238E27FC236}">
                      <a16:creationId xmlns:a16="http://schemas.microsoft.com/office/drawing/2014/main" id="{4D15DDC8-C224-EEFC-986F-5C445A71E774}"/>
                    </a:ext>
                  </a:extLst>
                </p:cNvPr>
                <p:cNvPicPr/>
                <p:nvPr/>
              </p:nvPicPr>
              <p:blipFill>
                <a:blip r:embed="rId93"/>
                <a:stretch>
                  <a:fillRect/>
                </a:stretch>
              </p:blipFill>
              <p:spPr>
                <a:xfrm>
                  <a:off x="3035307" y="1017287"/>
                  <a:ext cx="307513" cy="148509"/>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1" name="Ink 40">
                  <a:extLst>
                    <a:ext uri="{FF2B5EF4-FFF2-40B4-BE49-F238E27FC236}">
                      <a16:creationId xmlns:a16="http://schemas.microsoft.com/office/drawing/2014/main" id="{CA3246BB-3381-75F7-046D-DB77C8FE7B7B}"/>
                    </a:ext>
                  </a:extLst>
                </p14:cNvPr>
                <p14:cNvContentPartPr/>
                <p14:nvPr/>
              </p14:nvContentPartPr>
              <p14:xfrm>
                <a:off x="3149216" y="991085"/>
                <a:ext cx="34574" cy="2161"/>
              </p14:xfrm>
            </p:contentPart>
          </mc:Choice>
          <mc:Fallback xmlns="">
            <p:pic>
              <p:nvPicPr>
                <p:cNvPr id="41" name="Ink 40">
                  <a:extLst>
                    <a:ext uri="{FF2B5EF4-FFF2-40B4-BE49-F238E27FC236}">
                      <a16:creationId xmlns:a16="http://schemas.microsoft.com/office/drawing/2014/main" id="{CA3246BB-3381-75F7-046D-DB77C8FE7B7B}"/>
                    </a:ext>
                  </a:extLst>
                </p:cNvPr>
                <p:cNvPicPr/>
                <p:nvPr/>
              </p:nvPicPr>
              <p:blipFill>
                <a:blip r:embed="rId95"/>
                <a:stretch>
                  <a:fillRect/>
                </a:stretch>
              </p:blipFill>
              <p:spPr>
                <a:xfrm>
                  <a:off x="3140212" y="982081"/>
                  <a:ext cx="52221" cy="19809"/>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4" name="Ink 63">
                  <a:extLst>
                    <a:ext uri="{FF2B5EF4-FFF2-40B4-BE49-F238E27FC236}">
                      <a16:creationId xmlns:a16="http://schemas.microsoft.com/office/drawing/2014/main" id="{B89C605D-671B-0D70-87C9-49889BF62025}"/>
                    </a:ext>
                  </a:extLst>
                </p14:cNvPr>
                <p14:cNvContentPartPr/>
                <p14:nvPr/>
              </p14:nvContentPartPr>
              <p14:xfrm>
                <a:off x="3548276" y="818445"/>
                <a:ext cx="606960" cy="374400"/>
              </p14:xfrm>
            </p:contentPart>
          </mc:Choice>
          <mc:Fallback xmlns="">
            <p:pic>
              <p:nvPicPr>
                <p:cNvPr id="64" name="Ink 63">
                  <a:extLst>
                    <a:ext uri="{FF2B5EF4-FFF2-40B4-BE49-F238E27FC236}">
                      <a16:creationId xmlns:a16="http://schemas.microsoft.com/office/drawing/2014/main" id="{B89C605D-671B-0D70-87C9-49889BF62025}"/>
                    </a:ext>
                  </a:extLst>
                </p:cNvPr>
                <p:cNvPicPr/>
                <p:nvPr/>
              </p:nvPicPr>
              <p:blipFill>
                <a:blip r:embed="rId97"/>
                <a:stretch>
                  <a:fillRect/>
                </a:stretch>
              </p:blipFill>
              <p:spPr>
                <a:xfrm>
                  <a:off x="3539276" y="809445"/>
                  <a:ext cx="62460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Ink 64">
                  <a:extLst>
                    <a:ext uri="{FF2B5EF4-FFF2-40B4-BE49-F238E27FC236}">
                      <a16:creationId xmlns:a16="http://schemas.microsoft.com/office/drawing/2014/main" id="{8467835B-FFB1-9940-9DA5-AB7F7E9449EF}"/>
                    </a:ext>
                  </a:extLst>
                </p14:cNvPr>
                <p14:cNvContentPartPr/>
                <p14:nvPr/>
              </p14:nvContentPartPr>
              <p14:xfrm>
                <a:off x="4382396" y="854085"/>
                <a:ext cx="576720" cy="349560"/>
              </p14:xfrm>
            </p:contentPart>
          </mc:Choice>
          <mc:Fallback xmlns="">
            <p:pic>
              <p:nvPicPr>
                <p:cNvPr id="65" name="Ink 64">
                  <a:extLst>
                    <a:ext uri="{FF2B5EF4-FFF2-40B4-BE49-F238E27FC236}">
                      <a16:creationId xmlns:a16="http://schemas.microsoft.com/office/drawing/2014/main" id="{8467835B-FFB1-9940-9DA5-AB7F7E9449EF}"/>
                    </a:ext>
                  </a:extLst>
                </p:cNvPr>
                <p:cNvPicPr/>
                <p:nvPr/>
              </p:nvPicPr>
              <p:blipFill>
                <a:blip r:embed="rId99"/>
                <a:stretch>
                  <a:fillRect/>
                </a:stretch>
              </p:blipFill>
              <p:spPr>
                <a:xfrm>
                  <a:off x="4373396" y="845085"/>
                  <a:ext cx="59436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7" name="Ink 66">
                  <a:extLst>
                    <a:ext uri="{FF2B5EF4-FFF2-40B4-BE49-F238E27FC236}">
                      <a16:creationId xmlns:a16="http://schemas.microsoft.com/office/drawing/2014/main" id="{514F346A-0294-5767-BB55-1E1864F4352F}"/>
                    </a:ext>
                  </a:extLst>
                </p14:cNvPr>
                <p14:cNvContentPartPr/>
                <p14:nvPr/>
              </p14:nvContentPartPr>
              <p14:xfrm>
                <a:off x="4378076" y="908085"/>
                <a:ext cx="362520" cy="33120"/>
              </p14:xfrm>
            </p:contentPart>
          </mc:Choice>
          <mc:Fallback xmlns="">
            <p:pic>
              <p:nvPicPr>
                <p:cNvPr id="67" name="Ink 66">
                  <a:extLst>
                    <a:ext uri="{FF2B5EF4-FFF2-40B4-BE49-F238E27FC236}">
                      <a16:creationId xmlns:a16="http://schemas.microsoft.com/office/drawing/2014/main" id="{514F346A-0294-5767-BB55-1E1864F4352F}"/>
                    </a:ext>
                  </a:extLst>
                </p:cNvPr>
                <p:cNvPicPr/>
                <p:nvPr/>
              </p:nvPicPr>
              <p:blipFill>
                <a:blip r:embed="rId101"/>
                <a:stretch>
                  <a:fillRect/>
                </a:stretch>
              </p:blipFill>
              <p:spPr>
                <a:xfrm>
                  <a:off x="4369436" y="899085"/>
                  <a:ext cx="380160" cy="50760"/>
                </a:xfrm>
                <a:prstGeom prst="rect">
                  <a:avLst/>
                </a:prstGeom>
              </p:spPr>
            </p:pic>
          </mc:Fallback>
        </mc:AlternateContent>
      </p:grpSp>
      <p:grpSp>
        <p:nvGrpSpPr>
          <p:cNvPr id="81" name="Group 80">
            <a:extLst>
              <a:ext uri="{FF2B5EF4-FFF2-40B4-BE49-F238E27FC236}">
                <a16:creationId xmlns:a16="http://schemas.microsoft.com/office/drawing/2014/main" id="{1E66F52D-01DD-6389-93A3-676F15EDA837}"/>
              </a:ext>
            </a:extLst>
          </p:cNvPr>
          <p:cNvGrpSpPr/>
          <p:nvPr/>
        </p:nvGrpSpPr>
        <p:grpSpPr>
          <a:xfrm>
            <a:off x="5492996" y="1248285"/>
            <a:ext cx="6225120" cy="477360"/>
            <a:chOff x="5492996" y="1248285"/>
            <a:chExt cx="6225120" cy="477360"/>
          </a:xfrm>
        </p:grpSpPr>
        <mc:AlternateContent xmlns:mc="http://schemas.openxmlformats.org/markup-compatibility/2006" xmlns:p14="http://schemas.microsoft.com/office/powerpoint/2010/main">
          <mc:Choice Requires="p14">
            <p:contentPart p14:bwMode="auto" r:id="rId102">
              <p14:nvContentPartPr>
                <p14:cNvPr id="69" name="Ink 68">
                  <a:extLst>
                    <a:ext uri="{FF2B5EF4-FFF2-40B4-BE49-F238E27FC236}">
                      <a16:creationId xmlns:a16="http://schemas.microsoft.com/office/drawing/2014/main" id="{4BB7E307-8AA6-7901-F0CD-1A416B56517E}"/>
                    </a:ext>
                  </a:extLst>
                </p14:cNvPr>
                <p14:cNvContentPartPr/>
                <p14:nvPr/>
              </p14:nvContentPartPr>
              <p14:xfrm>
                <a:off x="5492996" y="1248285"/>
                <a:ext cx="6225120" cy="97200"/>
              </p14:xfrm>
            </p:contentPart>
          </mc:Choice>
          <mc:Fallback xmlns="">
            <p:pic>
              <p:nvPicPr>
                <p:cNvPr id="69" name="Ink 68">
                  <a:extLst>
                    <a:ext uri="{FF2B5EF4-FFF2-40B4-BE49-F238E27FC236}">
                      <a16:creationId xmlns:a16="http://schemas.microsoft.com/office/drawing/2014/main" id="{4BB7E307-8AA6-7901-F0CD-1A416B56517E}"/>
                    </a:ext>
                  </a:extLst>
                </p:cNvPr>
                <p:cNvPicPr/>
                <p:nvPr/>
              </p:nvPicPr>
              <p:blipFill>
                <a:blip r:embed="rId103"/>
                <a:stretch>
                  <a:fillRect/>
                </a:stretch>
              </p:blipFill>
              <p:spPr>
                <a:xfrm>
                  <a:off x="5484356" y="1239645"/>
                  <a:ext cx="6242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0" name="Ink 69">
                  <a:extLst>
                    <a:ext uri="{FF2B5EF4-FFF2-40B4-BE49-F238E27FC236}">
                      <a16:creationId xmlns:a16="http://schemas.microsoft.com/office/drawing/2014/main" id="{B2FA4548-0F9A-11B2-38CD-858DCB3A132F}"/>
                    </a:ext>
                  </a:extLst>
                </p14:cNvPr>
                <p14:cNvContentPartPr/>
                <p14:nvPr/>
              </p14:nvContentPartPr>
              <p14:xfrm>
                <a:off x="8249876" y="1377525"/>
                <a:ext cx="139320" cy="236160"/>
              </p14:xfrm>
            </p:contentPart>
          </mc:Choice>
          <mc:Fallback xmlns="">
            <p:pic>
              <p:nvPicPr>
                <p:cNvPr id="70" name="Ink 69">
                  <a:extLst>
                    <a:ext uri="{FF2B5EF4-FFF2-40B4-BE49-F238E27FC236}">
                      <a16:creationId xmlns:a16="http://schemas.microsoft.com/office/drawing/2014/main" id="{B2FA4548-0F9A-11B2-38CD-858DCB3A132F}"/>
                    </a:ext>
                  </a:extLst>
                </p:cNvPr>
                <p:cNvPicPr/>
                <p:nvPr/>
              </p:nvPicPr>
              <p:blipFill>
                <a:blip r:embed="rId105"/>
                <a:stretch>
                  <a:fillRect/>
                </a:stretch>
              </p:blipFill>
              <p:spPr>
                <a:xfrm>
                  <a:off x="8240876" y="1368525"/>
                  <a:ext cx="15696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1" name="Ink 70">
                  <a:extLst>
                    <a:ext uri="{FF2B5EF4-FFF2-40B4-BE49-F238E27FC236}">
                      <a16:creationId xmlns:a16="http://schemas.microsoft.com/office/drawing/2014/main" id="{72DBAAF7-893C-B12B-3DD3-E85CD5C34D49}"/>
                    </a:ext>
                  </a:extLst>
                </p14:cNvPr>
                <p14:cNvContentPartPr/>
                <p14:nvPr/>
              </p14:nvContentPartPr>
              <p14:xfrm>
                <a:off x="8143676" y="1323885"/>
                <a:ext cx="146880" cy="162000"/>
              </p14:xfrm>
            </p:contentPart>
          </mc:Choice>
          <mc:Fallback xmlns="">
            <p:pic>
              <p:nvPicPr>
                <p:cNvPr id="71" name="Ink 70">
                  <a:extLst>
                    <a:ext uri="{FF2B5EF4-FFF2-40B4-BE49-F238E27FC236}">
                      <a16:creationId xmlns:a16="http://schemas.microsoft.com/office/drawing/2014/main" id="{72DBAAF7-893C-B12B-3DD3-E85CD5C34D49}"/>
                    </a:ext>
                  </a:extLst>
                </p:cNvPr>
                <p:cNvPicPr/>
                <p:nvPr/>
              </p:nvPicPr>
              <p:blipFill>
                <a:blip r:embed="rId107"/>
                <a:stretch>
                  <a:fillRect/>
                </a:stretch>
              </p:blipFill>
              <p:spPr>
                <a:xfrm>
                  <a:off x="8135036" y="1314885"/>
                  <a:ext cx="1645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2" name="Ink 71">
                  <a:extLst>
                    <a:ext uri="{FF2B5EF4-FFF2-40B4-BE49-F238E27FC236}">
                      <a16:creationId xmlns:a16="http://schemas.microsoft.com/office/drawing/2014/main" id="{D444ABC7-3F27-6D50-C1DF-D321F4D0E40D}"/>
                    </a:ext>
                  </a:extLst>
                </p14:cNvPr>
                <p14:cNvContentPartPr/>
                <p14:nvPr/>
              </p14:nvContentPartPr>
              <p14:xfrm>
                <a:off x="8489276" y="1447365"/>
                <a:ext cx="1131120" cy="278280"/>
              </p14:xfrm>
            </p:contentPart>
          </mc:Choice>
          <mc:Fallback xmlns="">
            <p:pic>
              <p:nvPicPr>
                <p:cNvPr id="72" name="Ink 71">
                  <a:extLst>
                    <a:ext uri="{FF2B5EF4-FFF2-40B4-BE49-F238E27FC236}">
                      <a16:creationId xmlns:a16="http://schemas.microsoft.com/office/drawing/2014/main" id="{D444ABC7-3F27-6D50-C1DF-D321F4D0E40D}"/>
                    </a:ext>
                  </a:extLst>
                </p:cNvPr>
                <p:cNvPicPr/>
                <p:nvPr/>
              </p:nvPicPr>
              <p:blipFill>
                <a:blip r:embed="rId109"/>
                <a:stretch>
                  <a:fillRect/>
                </a:stretch>
              </p:blipFill>
              <p:spPr>
                <a:xfrm>
                  <a:off x="8480636" y="1438725"/>
                  <a:ext cx="11487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3" name="Ink 72">
                  <a:extLst>
                    <a:ext uri="{FF2B5EF4-FFF2-40B4-BE49-F238E27FC236}">
                      <a16:creationId xmlns:a16="http://schemas.microsoft.com/office/drawing/2014/main" id="{E2C6BA16-C456-564B-2F31-3869B9A6CAFA}"/>
                    </a:ext>
                  </a:extLst>
                </p14:cNvPr>
                <p14:cNvContentPartPr/>
                <p14:nvPr/>
              </p14:nvContentPartPr>
              <p14:xfrm>
                <a:off x="9368756" y="1510365"/>
                <a:ext cx="252720" cy="154800"/>
              </p14:xfrm>
            </p:contentPart>
          </mc:Choice>
          <mc:Fallback xmlns="">
            <p:pic>
              <p:nvPicPr>
                <p:cNvPr id="73" name="Ink 72">
                  <a:extLst>
                    <a:ext uri="{FF2B5EF4-FFF2-40B4-BE49-F238E27FC236}">
                      <a16:creationId xmlns:a16="http://schemas.microsoft.com/office/drawing/2014/main" id="{E2C6BA16-C456-564B-2F31-3869B9A6CAFA}"/>
                    </a:ext>
                  </a:extLst>
                </p:cNvPr>
                <p:cNvPicPr/>
                <p:nvPr/>
              </p:nvPicPr>
              <p:blipFill>
                <a:blip r:embed="rId111"/>
                <a:stretch>
                  <a:fillRect/>
                </a:stretch>
              </p:blipFill>
              <p:spPr>
                <a:xfrm>
                  <a:off x="9360116" y="1501365"/>
                  <a:ext cx="2703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4" name="Ink 73">
                  <a:extLst>
                    <a:ext uri="{FF2B5EF4-FFF2-40B4-BE49-F238E27FC236}">
                      <a16:creationId xmlns:a16="http://schemas.microsoft.com/office/drawing/2014/main" id="{11B1C065-5157-AFF5-6EF3-129A9A8D797E}"/>
                    </a:ext>
                  </a:extLst>
                </p14:cNvPr>
                <p14:cNvContentPartPr/>
                <p14:nvPr/>
              </p14:nvContentPartPr>
              <p14:xfrm>
                <a:off x="8902196" y="1457445"/>
                <a:ext cx="627120" cy="79200"/>
              </p14:xfrm>
            </p:contentPart>
          </mc:Choice>
          <mc:Fallback xmlns="">
            <p:pic>
              <p:nvPicPr>
                <p:cNvPr id="74" name="Ink 73">
                  <a:extLst>
                    <a:ext uri="{FF2B5EF4-FFF2-40B4-BE49-F238E27FC236}">
                      <a16:creationId xmlns:a16="http://schemas.microsoft.com/office/drawing/2014/main" id="{11B1C065-5157-AFF5-6EF3-129A9A8D797E}"/>
                    </a:ext>
                  </a:extLst>
                </p:cNvPr>
                <p:cNvPicPr/>
                <p:nvPr/>
              </p:nvPicPr>
              <p:blipFill>
                <a:blip r:embed="rId113"/>
                <a:stretch>
                  <a:fillRect/>
                </a:stretch>
              </p:blipFill>
              <p:spPr>
                <a:xfrm>
                  <a:off x="8893556" y="1448805"/>
                  <a:ext cx="644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6" name="Ink 75">
                  <a:extLst>
                    <a:ext uri="{FF2B5EF4-FFF2-40B4-BE49-F238E27FC236}">
                      <a16:creationId xmlns:a16="http://schemas.microsoft.com/office/drawing/2014/main" id="{41C7A20D-CBC8-3504-323B-5475A11D292C}"/>
                    </a:ext>
                  </a:extLst>
                </p14:cNvPr>
                <p14:cNvContentPartPr/>
                <p14:nvPr/>
              </p14:nvContentPartPr>
              <p14:xfrm>
                <a:off x="9920276" y="1428285"/>
                <a:ext cx="33840" cy="220680"/>
              </p14:xfrm>
            </p:contentPart>
          </mc:Choice>
          <mc:Fallback xmlns="">
            <p:pic>
              <p:nvPicPr>
                <p:cNvPr id="76" name="Ink 75">
                  <a:extLst>
                    <a:ext uri="{FF2B5EF4-FFF2-40B4-BE49-F238E27FC236}">
                      <a16:creationId xmlns:a16="http://schemas.microsoft.com/office/drawing/2014/main" id="{41C7A20D-CBC8-3504-323B-5475A11D292C}"/>
                    </a:ext>
                  </a:extLst>
                </p:cNvPr>
                <p:cNvPicPr/>
                <p:nvPr/>
              </p:nvPicPr>
              <p:blipFill>
                <a:blip r:embed="rId115"/>
                <a:stretch>
                  <a:fillRect/>
                </a:stretch>
              </p:blipFill>
              <p:spPr>
                <a:xfrm>
                  <a:off x="9911276" y="1419285"/>
                  <a:ext cx="514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7" name="Ink 76">
                  <a:extLst>
                    <a:ext uri="{FF2B5EF4-FFF2-40B4-BE49-F238E27FC236}">
                      <a16:creationId xmlns:a16="http://schemas.microsoft.com/office/drawing/2014/main" id="{26D5F946-7A33-7520-A634-3970EF67DEEF}"/>
                    </a:ext>
                  </a:extLst>
                </p14:cNvPr>
                <p14:cNvContentPartPr/>
                <p14:nvPr/>
              </p14:nvContentPartPr>
              <p14:xfrm>
                <a:off x="9777716" y="1430445"/>
                <a:ext cx="280080" cy="131040"/>
              </p14:xfrm>
            </p:contentPart>
          </mc:Choice>
          <mc:Fallback xmlns="">
            <p:pic>
              <p:nvPicPr>
                <p:cNvPr id="77" name="Ink 76">
                  <a:extLst>
                    <a:ext uri="{FF2B5EF4-FFF2-40B4-BE49-F238E27FC236}">
                      <a16:creationId xmlns:a16="http://schemas.microsoft.com/office/drawing/2014/main" id="{26D5F946-7A33-7520-A634-3970EF67DEEF}"/>
                    </a:ext>
                  </a:extLst>
                </p:cNvPr>
                <p:cNvPicPr/>
                <p:nvPr/>
              </p:nvPicPr>
              <p:blipFill>
                <a:blip r:embed="rId117"/>
                <a:stretch>
                  <a:fillRect/>
                </a:stretch>
              </p:blipFill>
              <p:spPr>
                <a:xfrm>
                  <a:off x="9769076" y="1421445"/>
                  <a:ext cx="2977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8" name="Ink 77">
                  <a:extLst>
                    <a:ext uri="{FF2B5EF4-FFF2-40B4-BE49-F238E27FC236}">
                      <a16:creationId xmlns:a16="http://schemas.microsoft.com/office/drawing/2014/main" id="{5960D073-413F-D6ED-1310-E7F730ED050F}"/>
                    </a:ext>
                  </a:extLst>
                </p14:cNvPr>
                <p14:cNvContentPartPr/>
                <p14:nvPr/>
              </p14:nvContentPartPr>
              <p14:xfrm>
                <a:off x="10091276" y="1582005"/>
                <a:ext cx="17640" cy="61560"/>
              </p14:xfrm>
            </p:contentPart>
          </mc:Choice>
          <mc:Fallback xmlns="">
            <p:pic>
              <p:nvPicPr>
                <p:cNvPr id="78" name="Ink 77">
                  <a:extLst>
                    <a:ext uri="{FF2B5EF4-FFF2-40B4-BE49-F238E27FC236}">
                      <a16:creationId xmlns:a16="http://schemas.microsoft.com/office/drawing/2014/main" id="{5960D073-413F-D6ED-1310-E7F730ED050F}"/>
                    </a:ext>
                  </a:extLst>
                </p:cNvPr>
                <p:cNvPicPr/>
                <p:nvPr/>
              </p:nvPicPr>
              <p:blipFill>
                <a:blip r:embed="rId119"/>
                <a:stretch>
                  <a:fillRect/>
                </a:stretch>
              </p:blipFill>
              <p:spPr>
                <a:xfrm>
                  <a:off x="10082276" y="1573365"/>
                  <a:ext cx="352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9" name="Ink 78">
                  <a:extLst>
                    <a:ext uri="{FF2B5EF4-FFF2-40B4-BE49-F238E27FC236}">
                      <a16:creationId xmlns:a16="http://schemas.microsoft.com/office/drawing/2014/main" id="{7EA7FEAD-F1E1-E198-909A-309BFF3E3721}"/>
                    </a:ext>
                  </a:extLst>
                </p14:cNvPr>
                <p14:cNvContentPartPr/>
                <p14:nvPr/>
              </p14:nvContentPartPr>
              <p14:xfrm>
                <a:off x="10159676" y="1448445"/>
                <a:ext cx="59400" cy="203400"/>
              </p14:xfrm>
            </p:contentPart>
          </mc:Choice>
          <mc:Fallback xmlns="">
            <p:pic>
              <p:nvPicPr>
                <p:cNvPr id="79" name="Ink 78">
                  <a:extLst>
                    <a:ext uri="{FF2B5EF4-FFF2-40B4-BE49-F238E27FC236}">
                      <a16:creationId xmlns:a16="http://schemas.microsoft.com/office/drawing/2014/main" id="{7EA7FEAD-F1E1-E198-909A-309BFF3E3721}"/>
                    </a:ext>
                  </a:extLst>
                </p:cNvPr>
                <p:cNvPicPr/>
                <p:nvPr/>
              </p:nvPicPr>
              <p:blipFill>
                <a:blip r:embed="rId121"/>
                <a:stretch>
                  <a:fillRect/>
                </a:stretch>
              </p:blipFill>
              <p:spPr>
                <a:xfrm>
                  <a:off x="10150676" y="1439805"/>
                  <a:ext cx="770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0" name="Ink 79">
                  <a:extLst>
                    <a:ext uri="{FF2B5EF4-FFF2-40B4-BE49-F238E27FC236}">
                      <a16:creationId xmlns:a16="http://schemas.microsoft.com/office/drawing/2014/main" id="{86F3A3CD-42F0-DA2C-8DCE-CEB27A72D962}"/>
                    </a:ext>
                  </a:extLst>
                </p14:cNvPr>
                <p14:cNvContentPartPr/>
                <p14:nvPr/>
              </p14:nvContentPartPr>
              <p14:xfrm>
                <a:off x="10299716" y="1466085"/>
                <a:ext cx="199440" cy="173160"/>
              </p14:xfrm>
            </p:contentPart>
          </mc:Choice>
          <mc:Fallback xmlns="">
            <p:pic>
              <p:nvPicPr>
                <p:cNvPr id="80" name="Ink 79">
                  <a:extLst>
                    <a:ext uri="{FF2B5EF4-FFF2-40B4-BE49-F238E27FC236}">
                      <a16:creationId xmlns:a16="http://schemas.microsoft.com/office/drawing/2014/main" id="{86F3A3CD-42F0-DA2C-8DCE-CEB27A72D962}"/>
                    </a:ext>
                  </a:extLst>
                </p:cNvPr>
                <p:cNvPicPr/>
                <p:nvPr/>
              </p:nvPicPr>
              <p:blipFill>
                <a:blip r:embed="rId123"/>
                <a:stretch>
                  <a:fillRect/>
                </a:stretch>
              </p:blipFill>
              <p:spPr>
                <a:xfrm>
                  <a:off x="10291076" y="1457445"/>
                  <a:ext cx="217080" cy="190800"/>
                </a:xfrm>
                <a:prstGeom prst="rect">
                  <a:avLst/>
                </a:prstGeom>
              </p:spPr>
            </p:pic>
          </mc:Fallback>
        </mc:AlternateContent>
      </p:grpSp>
      <p:grpSp>
        <p:nvGrpSpPr>
          <p:cNvPr id="104" name="Group 103">
            <a:extLst>
              <a:ext uri="{FF2B5EF4-FFF2-40B4-BE49-F238E27FC236}">
                <a16:creationId xmlns:a16="http://schemas.microsoft.com/office/drawing/2014/main" id="{CE37B518-2427-11A0-0430-816E184E9C64}"/>
              </a:ext>
            </a:extLst>
          </p:cNvPr>
          <p:cNvGrpSpPr/>
          <p:nvPr/>
        </p:nvGrpSpPr>
        <p:grpSpPr>
          <a:xfrm>
            <a:off x="458756" y="1598205"/>
            <a:ext cx="2078640" cy="643680"/>
            <a:chOff x="458756" y="1598205"/>
            <a:chExt cx="2078640" cy="643680"/>
          </a:xfrm>
        </p:grpSpPr>
        <mc:AlternateContent xmlns:mc="http://schemas.openxmlformats.org/markup-compatibility/2006" xmlns:p14="http://schemas.microsoft.com/office/powerpoint/2010/main">
          <mc:Choice Requires="p14">
            <p:contentPart p14:bwMode="auto" r:id="rId124">
              <p14:nvContentPartPr>
                <p14:cNvPr id="83" name="Ink 82">
                  <a:extLst>
                    <a:ext uri="{FF2B5EF4-FFF2-40B4-BE49-F238E27FC236}">
                      <a16:creationId xmlns:a16="http://schemas.microsoft.com/office/drawing/2014/main" id="{BCBF6809-76B4-E8FB-38F5-0E22EAD9D9EA}"/>
                    </a:ext>
                  </a:extLst>
                </p14:cNvPr>
                <p14:cNvContentPartPr/>
                <p14:nvPr/>
              </p14:nvContentPartPr>
              <p14:xfrm>
                <a:off x="458756" y="1801245"/>
                <a:ext cx="240120" cy="179640"/>
              </p14:xfrm>
            </p:contentPart>
          </mc:Choice>
          <mc:Fallback xmlns="">
            <p:pic>
              <p:nvPicPr>
                <p:cNvPr id="83" name="Ink 82">
                  <a:extLst>
                    <a:ext uri="{FF2B5EF4-FFF2-40B4-BE49-F238E27FC236}">
                      <a16:creationId xmlns:a16="http://schemas.microsoft.com/office/drawing/2014/main" id="{BCBF6809-76B4-E8FB-38F5-0E22EAD9D9EA}"/>
                    </a:ext>
                  </a:extLst>
                </p:cNvPr>
                <p:cNvPicPr/>
                <p:nvPr/>
              </p:nvPicPr>
              <p:blipFill>
                <a:blip r:embed="rId125"/>
                <a:stretch>
                  <a:fillRect/>
                </a:stretch>
              </p:blipFill>
              <p:spPr>
                <a:xfrm>
                  <a:off x="450116" y="1792605"/>
                  <a:ext cx="2577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4" name="Ink 83">
                  <a:extLst>
                    <a:ext uri="{FF2B5EF4-FFF2-40B4-BE49-F238E27FC236}">
                      <a16:creationId xmlns:a16="http://schemas.microsoft.com/office/drawing/2014/main" id="{42260A74-831A-278D-C58D-10BAA6D9DC9E}"/>
                    </a:ext>
                  </a:extLst>
                </p14:cNvPr>
                <p14:cNvContentPartPr/>
                <p14:nvPr/>
              </p14:nvContentPartPr>
              <p14:xfrm>
                <a:off x="678356" y="2018685"/>
                <a:ext cx="36000" cy="88920"/>
              </p14:xfrm>
            </p:contentPart>
          </mc:Choice>
          <mc:Fallback xmlns="">
            <p:pic>
              <p:nvPicPr>
                <p:cNvPr id="84" name="Ink 83">
                  <a:extLst>
                    <a:ext uri="{FF2B5EF4-FFF2-40B4-BE49-F238E27FC236}">
                      <a16:creationId xmlns:a16="http://schemas.microsoft.com/office/drawing/2014/main" id="{42260A74-831A-278D-C58D-10BAA6D9DC9E}"/>
                    </a:ext>
                  </a:extLst>
                </p:cNvPr>
                <p:cNvPicPr/>
                <p:nvPr/>
              </p:nvPicPr>
              <p:blipFill>
                <a:blip r:embed="rId127"/>
                <a:stretch>
                  <a:fillRect/>
                </a:stretch>
              </p:blipFill>
              <p:spPr>
                <a:xfrm>
                  <a:off x="669356" y="2010045"/>
                  <a:ext cx="53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6" name="Ink 85">
                  <a:extLst>
                    <a:ext uri="{FF2B5EF4-FFF2-40B4-BE49-F238E27FC236}">
                      <a16:creationId xmlns:a16="http://schemas.microsoft.com/office/drawing/2014/main" id="{0DF2F985-F094-8766-DA3A-52B000CDF5B1}"/>
                    </a:ext>
                  </a:extLst>
                </p14:cNvPr>
                <p14:cNvContentPartPr/>
                <p14:nvPr/>
              </p14:nvContentPartPr>
              <p14:xfrm>
                <a:off x="717236" y="1932645"/>
                <a:ext cx="360" cy="360"/>
              </p14:xfrm>
            </p:contentPart>
          </mc:Choice>
          <mc:Fallback xmlns="">
            <p:pic>
              <p:nvPicPr>
                <p:cNvPr id="86" name="Ink 85">
                  <a:extLst>
                    <a:ext uri="{FF2B5EF4-FFF2-40B4-BE49-F238E27FC236}">
                      <a16:creationId xmlns:a16="http://schemas.microsoft.com/office/drawing/2014/main" id="{0DF2F985-F094-8766-DA3A-52B000CDF5B1}"/>
                    </a:ext>
                  </a:extLst>
                </p:cNvPr>
                <p:cNvPicPr/>
                <p:nvPr/>
              </p:nvPicPr>
              <p:blipFill>
                <a:blip r:embed="rId129"/>
                <a:stretch>
                  <a:fillRect/>
                </a:stretch>
              </p:blipFill>
              <p:spPr>
                <a:xfrm>
                  <a:off x="708236" y="19236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7" name="Ink 86">
                  <a:extLst>
                    <a:ext uri="{FF2B5EF4-FFF2-40B4-BE49-F238E27FC236}">
                      <a16:creationId xmlns:a16="http://schemas.microsoft.com/office/drawing/2014/main" id="{8BC90E44-838F-D284-EFDE-62625EF841A8}"/>
                    </a:ext>
                  </a:extLst>
                </p14:cNvPr>
                <p14:cNvContentPartPr/>
                <p14:nvPr/>
              </p14:nvContentPartPr>
              <p14:xfrm>
                <a:off x="806516" y="1975485"/>
                <a:ext cx="94320" cy="120960"/>
              </p14:xfrm>
            </p:contentPart>
          </mc:Choice>
          <mc:Fallback xmlns="">
            <p:pic>
              <p:nvPicPr>
                <p:cNvPr id="87" name="Ink 86">
                  <a:extLst>
                    <a:ext uri="{FF2B5EF4-FFF2-40B4-BE49-F238E27FC236}">
                      <a16:creationId xmlns:a16="http://schemas.microsoft.com/office/drawing/2014/main" id="{8BC90E44-838F-D284-EFDE-62625EF841A8}"/>
                    </a:ext>
                  </a:extLst>
                </p:cNvPr>
                <p:cNvPicPr/>
                <p:nvPr/>
              </p:nvPicPr>
              <p:blipFill>
                <a:blip r:embed="rId131"/>
                <a:stretch>
                  <a:fillRect/>
                </a:stretch>
              </p:blipFill>
              <p:spPr>
                <a:xfrm>
                  <a:off x="797516" y="1966845"/>
                  <a:ext cx="1119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8" name="Ink 87">
                  <a:extLst>
                    <a:ext uri="{FF2B5EF4-FFF2-40B4-BE49-F238E27FC236}">
                      <a16:creationId xmlns:a16="http://schemas.microsoft.com/office/drawing/2014/main" id="{6B53E8DE-BC18-452C-6C5D-FE1576163B0A}"/>
                    </a:ext>
                  </a:extLst>
                </p14:cNvPr>
                <p14:cNvContentPartPr/>
                <p14:nvPr/>
              </p14:nvContentPartPr>
              <p14:xfrm>
                <a:off x="811556" y="1957125"/>
                <a:ext cx="115560" cy="157320"/>
              </p14:xfrm>
            </p:contentPart>
          </mc:Choice>
          <mc:Fallback xmlns="">
            <p:pic>
              <p:nvPicPr>
                <p:cNvPr id="88" name="Ink 87">
                  <a:extLst>
                    <a:ext uri="{FF2B5EF4-FFF2-40B4-BE49-F238E27FC236}">
                      <a16:creationId xmlns:a16="http://schemas.microsoft.com/office/drawing/2014/main" id="{6B53E8DE-BC18-452C-6C5D-FE1576163B0A}"/>
                    </a:ext>
                  </a:extLst>
                </p:cNvPr>
                <p:cNvPicPr/>
                <p:nvPr/>
              </p:nvPicPr>
              <p:blipFill>
                <a:blip r:embed="rId133"/>
                <a:stretch>
                  <a:fillRect/>
                </a:stretch>
              </p:blipFill>
              <p:spPr>
                <a:xfrm>
                  <a:off x="802916" y="1948485"/>
                  <a:ext cx="1332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0" name="Ink 89">
                  <a:extLst>
                    <a:ext uri="{FF2B5EF4-FFF2-40B4-BE49-F238E27FC236}">
                      <a16:creationId xmlns:a16="http://schemas.microsoft.com/office/drawing/2014/main" id="{CF5DCA20-7EFA-64E4-FE55-99FAEB7BE5EA}"/>
                    </a:ext>
                  </a:extLst>
                </p14:cNvPr>
                <p14:cNvContentPartPr/>
                <p14:nvPr/>
              </p14:nvContentPartPr>
              <p14:xfrm>
                <a:off x="1128356" y="1855605"/>
                <a:ext cx="125280" cy="18000"/>
              </p14:xfrm>
            </p:contentPart>
          </mc:Choice>
          <mc:Fallback xmlns="">
            <p:pic>
              <p:nvPicPr>
                <p:cNvPr id="90" name="Ink 89">
                  <a:extLst>
                    <a:ext uri="{FF2B5EF4-FFF2-40B4-BE49-F238E27FC236}">
                      <a16:creationId xmlns:a16="http://schemas.microsoft.com/office/drawing/2014/main" id="{CF5DCA20-7EFA-64E4-FE55-99FAEB7BE5EA}"/>
                    </a:ext>
                  </a:extLst>
                </p:cNvPr>
                <p:cNvPicPr/>
                <p:nvPr/>
              </p:nvPicPr>
              <p:blipFill>
                <a:blip r:embed="rId135"/>
                <a:stretch>
                  <a:fillRect/>
                </a:stretch>
              </p:blipFill>
              <p:spPr>
                <a:xfrm>
                  <a:off x="1119716" y="1846605"/>
                  <a:ext cx="1429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1" name="Ink 90">
                  <a:extLst>
                    <a:ext uri="{FF2B5EF4-FFF2-40B4-BE49-F238E27FC236}">
                      <a16:creationId xmlns:a16="http://schemas.microsoft.com/office/drawing/2014/main" id="{C7810B02-2504-598E-EF24-E3BA166D8BEF}"/>
                    </a:ext>
                  </a:extLst>
                </p14:cNvPr>
                <p14:cNvContentPartPr/>
                <p14:nvPr/>
              </p14:nvContentPartPr>
              <p14:xfrm>
                <a:off x="1121876" y="1937685"/>
                <a:ext cx="155520" cy="9000"/>
              </p14:xfrm>
            </p:contentPart>
          </mc:Choice>
          <mc:Fallback xmlns="">
            <p:pic>
              <p:nvPicPr>
                <p:cNvPr id="91" name="Ink 90">
                  <a:extLst>
                    <a:ext uri="{FF2B5EF4-FFF2-40B4-BE49-F238E27FC236}">
                      <a16:creationId xmlns:a16="http://schemas.microsoft.com/office/drawing/2014/main" id="{C7810B02-2504-598E-EF24-E3BA166D8BEF}"/>
                    </a:ext>
                  </a:extLst>
                </p:cNvPr>
                <p:cNvPicPr/>
                <p:nvPr/>
              </p:nvPicPr>
              <p:blipFill>
                <a:blip r:embed="rId137"/>
                <a:stretch>
                  <a:fillRect/>
                </a:stretch>
              </p:blipFill>
              <p:spPr>
                <a:xfrm>
                  <a:off x="1113236" y="1928685"/>
                  <a:ext cx="1731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3" name="Ink 92">
                  <a:extLst>
                    <a:ext uri="{FF2B5EF4-FFF2-40B4-BE49-F238E27FC236}">
                      <a16:creationId xmlns:a16="http://schemas.microsoft.com/office/drawing/2014/main" id="{DF94AC20-1597-AA95-819A-890BA49E60A6}"/>
                    </a:ext>
                  </a:extLst>
                </p14:cNvPr>
                <p14:cNvContentPartPr/>
                <p14:nvPr/>
              </p14:nvContentPartPr>
              <p14:xfrm>
                <a:off x="1514996" y="1699725"/>
                <a:ext cx="65160" cy="119160"/>
              </p14:xfrm>
            </p:contentPart>
          </mc:Choice>
          <mc:Fallback xmlns="">
            <p:pic>
              <p:nvPicPr>
                <p:cNvPr id="93" name="Ink 92">
                  <a:extLst>
                    <a:ext uri="{FF2B5EF4-FFF2-40B4-BE49-F238E27FC236}">
                      <a16:creationId xmlns:a16="http://schemas.microsoft.com/office/drawing/2014/main" id="{DF94AC20-1597-AA95-819A-890BA49E60A6}"/>
                    </a:ext>
                  </a:extLst>
                </p:cNvPr>
                <p:cNvPicPr/>
                <p:nvPr/>
              </p:nvPicPr>
              <p:blipFill>
                <a:blip r:embed="rId139"/>
                <a:stretch>
                  <a:fillRect/>
                </a:stretch>
              </p:blipFill>
              <p:spPr>
                <a:xfrm>
                  <a:off x="1505996" y="1690725"/>
                  <a:ext cx="828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4" name="Ink 93">
                  <a:extLst>
                    <a:ext uri="{FF2B5EF4-FFF2-40B4-BE49-F238E27FC236}">
                      <a16:creationId xmlns:a16="http://schemas.microsoft.com/office/drawing/2014/main" id="{F9FAC6C3-BC06-F455-3E49-6442DA9D12D9}"/>
                    </a:ext>
                  </a:extLst>
                </p14:cNvPr>
                <p14:cNvContentPartPr/>
                <p14:nvPr/>
              </p14:nvContentPartPr>
              <p14:xfrm>
                <a:off x="1577636" y="1598205"/>
                <a:ext cx="9000" cy="29160"/>
              </p14:xfrm>
            </p:contentPart>
          </mc:Choice>
          <mc:Fallback xmlns="">
            <p:pic>
              <p:nvPicPr>
                <p:cNvPr id="94" name="Ink 93">
                  <a:extLst>
                    <a:ext uri="{FF2B5EF4-FFF2-40B4-BE49-F238E27FC236}">
                      <a16:creationId xmlns:a16="http://schemas.microsoft.com/office/drawing/2014/main" id="{F9FAC6C3-BC06-F455-3E49-6442DA9D12D9}"/>
                    </a:ext>
                  </a:extLst>
                </p:cNvPr>
                <p:cNvPicPr/>
                <p:nvPr/>
              </p:nvPicPr>
              <p:blipFill>
                <a:blip r:embed="rId141"/>
                <a:stretch>
                  <a:fillRect/>
                </a:stretch>
              </p:blipFill>
              <p:spPr>
                <a:xfrm>
                  <a:off x="1568636" y="1589205"/>
                  <a:ext cx="266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6" name="Ink 95">
                  <a:extLst>
                    <a:ext uri="{FF2B5EF4-FFF2-40B4-BE49-F238E27FC236}">
                      <a16:creationId xmlns:a16="http://schemas.microsoft.com/office/drawing/2014/main" id="{594D6335-E485-D5B0-D80E-4A2F21240775}"/>
                    </a:ext>
                  </a:extLst>
                </p14:cNvPr>
                <p14:cNvContentPartPr/>
                <p14:nvPr/>
              </p14:nvContentPartPr>
              <p14:xfrm>
                <a:off x="1698596" y="1694685"/>
                <a:ext cx="130320" cy="94320"/>
              </p14:xfrm>
            </p:contentPart>
          </mc:Choice>
          <mc:Fallback xmlns="">
            <p:pic>
              <p:nvPicPr>
                <p:cNvPr id="96" name="Ink 95">
                  <a:extLst>
                    <a:ext uri="{FF2B5EF4-FFF2-40B4-BE49-F238E27FC236}">
                      <a16:creationId xmlns:a16="http://schemas.microsoft.com/office/drawing/2014/main" id="{594D6335-E485-D5B0-D80E-4A2F21240775}"/>
                    </a:ext>
                  </a:extLst>
                </p:cNvPr>
                <p:cNvPicPr/>
                <p:nvPr/>
              </p:nvPicPr>
              <p:blipFill>
                <a:blip r:embed="rId143"/>
                <a:stretch>
                  <a:fillRect/>
                </a:stretch>
              </p:blipFill>
              <p:spPr>
                <a:xfrm>
                  <a:off x="1689956" y="1686045"/>
                  <a:ext cx="147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7" name="Ink 96">
                  <a:extLst>
                    <a:ext uri="{FF2B5EF4-FFF2-40B4-BE49-F238E27FC236}">
                      <a16:creationId xmlns:a16="http://schemas.microsoft.com/office/drawing/2014/main" id="{B0E3BB83-0070-8D05-C69D-5E558A876601}"/>
                    </a:ext>
                  </a:extLst>
                </p14:cNvPr>
                <p14:cNvContentPartPr/>
                <p14:nvPr/>
              </p14:nvContentPartPr>
              <p14:xfrm>
                <a:off x="1423196" y="1910685"/>
                <a:ext cx="528480" cy="19440"/>
              </p14:xfrm>
            </p:contentPart>
          </mc:Choice>
          <mc:Fallback xmlns="">
            <p:pic>
              <p:nvPicPr>
                <p:cNvPr id="97" name="Ink 96">
                  <a:extLst>
                    <a:ext uri="{FF2B5EF4-FFF2-40B4-BE49-F238E27FC236}">
                      <a16:creationId xmlns:a16="http://schemas.microsoft.com/office/drawing/2014/main" id="{B0E3BB83-0070-8D05-C69D-5E558A876601}"/>
                    </a:ext>
                  </a:extLst>
                </p:cNvPr>
                <p:cNvPicPr/>
                <p:nvPr/>
              </p:nvPicPr>
              <p:blipFill>
                <a:blip r:embed="rId145"/>
                <a:stretch>
                  <a:fillRect/>
                </a:stretch>
              </p:blipFill>
              <p:spPr>
                <a:xfrm>
                  <a:off x="1414196" y="1902045"/>
                  <a:ext cx="5461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8" name="Ink 97">
                  <a:extLst>
                    <a:ext uri="{FF2B5EF4-FFF2-40B4-BE49-F238E27FC236}">
                      <a16:creationId xmlns:a16="http://schemas.microsoft.com/office/drawing/2014/main" id="{42440964-C467-FE9B-FD12-EF1E441B0552}"/>
                    </a:ext>
                  </a:extLst>
                </p14:cNvPr>
                <p14:cNvContentPartPr/>
                <p14:nvPr/>
              </p14:nvContentPartPr>
              <p14:xfrm>
                <a:off x="1362716" y="1996365"/>
                <a:ext cx="249120" cy="245520"/>
              </p14:xfrm>
            </p:contentPart>
          </mc:Choice>
          <mc:Fallback xmlns="">
            <p:pic>
              <p:nvPicPr>
                <p:cNvPr id="98" name="Ink 97">
                  <a:extLst>
                    <a:ext uri="{FF2B5EF4-FFF2-40B4-BE49-F238E27FC236}">
                      <a16:creationId xmlns:a16="http://schemas.microsoft.com/office/drawing/2014/main" id="{42440964-C467-FE9B-FD12-EF1E441B0552}"/>
                    </a:ext>
                  </a:extLst>
                </p:cNvPr>
                <p:cNvPicPr/>
                <p:nvPr/>
              </p:nvPicPr>
              <p:blipFill>
                <a:blip r:embed="rId147"/>
                <a:stretch>
                  <a:fillRect/>
                </a:stretch>
              </p:blipFill>
              <p:spPr>
                <a:xfrm>
                  <a:off x="1354076" y="1987365"/>
                  <a:ext cx="2667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9" name="Ink 98">
                  <a:extLst>
                    <a:ext uri="{FF2B5EF4-FFF2-40B4-BE49-F238E27FC236}">
                      <a16:creationId xmlns:a16="http://schemas.microsoft.com/office/drawing/2014/main" id="{E235CEC5-F642-5C8A-038C-E65B4DBCE96F}"/>
                    </a:ext>
                  </a:extLst>
                </p14:cNvPr>
                <p14:cNvContentPartPr/>
                <p14:nvPr/>
              </p14:nvContentPartPr>
              <p14:xfrm>
                <a:off x="1699316" y="2044245"/>
                <a:ext cx="183600" cy="141480"/>
              </p14:xfrm>
            </p:contentPart>
          </mc:Choice>
          <mc:Fallback xmlns="">
            <p:pic>
              <p:nvPicPr>
                <p:cNvPr id="99" name="Ink 98">
                  <a:extLst>
                    <a:ext uri="{FF2B5EF4-FFF2-40B4-BE49-F238E27FC236}">
                      <a16:creationId xmlns:a16="http://schemas.microsoft.com/office/drawing/2014/main" id="{E235CEC5-F642-5C8A-038C-E65B4DBCE96F}"/>
                    </a:ext>
                  </a:extLst>
                </p:cNvPr>
                <p:cNvPicPr/>
                <p:nvPr/>
              </p:nvPicPr>
              <p:blipFill>
                <a:blip r:embed="rId149"/>
                <a:stretch>
                  <a:fillRect/>
                </a:stretch>
              </p:blipFill>
              <p:spPr>
                <a:xfrm>
                  <a:off x="1690676" y="2035605"/>
                  <a:ext cx="2012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1" name="Ink 100">
                  <a:extLst>
                    <a:ext uri="{FF2B5EF4-FFF2-40B4-BE49-F238E27FC236}">
                      <a16:creationId xmlns:a16="http://schemas.microsoft.com/office/drawing/2014/main" id="{6505E6F1-B3B2-1712-05AF-EA0E6A8A0D8D}"/>
                    </a:ext>
                  </a:extLst>
                </p14:cNvPr>
                <p14:cNvContentPartPr/>
                <p14:nvPr/>
              </p14:nvContentPartPr>
              <p14:xfrm>
                <a:off x="2018996" y="1624845"/>
                <a:ext cx="126720" cy="567720"/>
              </p14:xfrm>
            </p:contentPart>
          </mc:Choice>
          <mc:Fallback xmlns="">
            <p:pic>
              <p:nvPicPr>
                <p:cNvPr id="101" name="Ink 100">
                  <a:extLst>
                    <a:ext uri="{FF2B5EF4-FFF2-40B4-BE49-F238E27FC236}">
                      <a16:creationId xmlns:a16="http://schemas.microsoft.com/office/drawing/2014/main" id="{6505E6F1-B3B2-1712-05AF-EA0E6A8A0D8D}"/>
                    </a:ext>
                  </a:extLst>
                </p:cNvPr>
                <p:cNvPicPr/>
                <p:nvPr/>
              </p:nvPicPr>
              <p:blipFill>
                <a:blip r:embed="rId151"/>
                <a:stretch>
                  <a:fillRect/>
                </a:stretch>
              </p:blipFill>
              <p:spPr>
                <a:xfrm>
                  <a:off x="2009996" y="1616205"/>
                  <a:ext cx="144360" cy="5853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2" name="Ink 101">
                  <a:extLst>
                    <a:ext uri="{FF2B5EF4-FFF2-40B4-BE49-F238E27FC236}">
                      <a16:creationId xmlns:a16="http://schemas.microsoft.com/office/drawing/2014/main" id="{4D855B61-90A5-C844-C4D8-F40D1A893040}"/>
                    </a:ext>
                  </a:extLst>
                </p14:cNvPr>
                <p14:cNvContentPartPr/>
                <p14:nvPr/>
              </p14:nvContentPartPr>
              <p14:xfrm>
                <a:off x="2205836" y="1796925"/>
                <a:ext cx="10440" cy="205560"/>
              </p14:xfrm>
            </p:contentPart>
          </mc:Choice>
          <mc:Fallback xmlns="">
            <p:pic>
              <p:nvPicPr>
                <p:cNvPr id="102" name="Ink 101">
                  <a:extLst>
                    <a:ext uri="{FF2B5EF4-FFF2-40B4-BE49-F238E27FC236}">
                      <a16:creationId xmlns:a16="http://schemas.microsoft.com/office/drawing/2014/main" id="{4D855B61-90A5-C844-C4D8-F40D1A893040}"/>
                    </a:ext>
                  </a:extLst>
                </p:cNvPr>
                <p:cNvPicPr/>
                <p:nvPr/>
              </p:nvPicPr>
              <p:blipFill>
                <a:blip r:embed="rId153"/>
                <a:stretch>
                  <a:fillRect/>
                </a:stretch>
              </p:blipFill>
              <p:spPr>
                <a:xfrm>
                  <a:off x="2197196" y="1787925"/>
                  <a:ext cx="280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3" name="Ink 102">
                  <a:extLst>
                    <a:ext uri="{FF2B5EF4-FFF2-40B4-BE49-F238E27FC236}">
                      <a16:creationId xmlns:a16="http://schemas.microsoft.com/office/drawing/2014/main" id="{17A1EB22-CDE1-FD53-93C5-A959F0A2121F}"/>
                    </a:ext>
                  </a:extLst>
                </p14:cNvPr>
                <p14:cNvContentPartPr/>
                <p14:nvPr/>
              </p14:nvContentPartPr>
              <p14:xfrm>
                <a:off x="2395196" y="1894125"/>
                <a:ext cx="142200" cy="19080"/>
              </p14:xfrm>
            </p:contentPart>
          </mc:Choice>
          <mc:Fallback xmlns="">
            <p:pic>
              <p:nvPicPr>
                <p:cNvPr id="103" name="Ink 102">
                  <a:extLst>
                    <a:ext uri="{FF2B5EF4-FFF2-40B4-BE49-F238E27FC236}">
                      <a16:creationId xmlns:a16="http://schemas.microsoft.com/office/drawing/2014/main" id="{17A1EB22-CDE1-FD53-93C5-A959F0A2121F}"/>
                    </a:ext>
                  </a:extLst>
                </p:cNvPr>
                <p:cNvPicPr/>
                <p:nvPr/>
              </p:nvPicPr>
              <p:blipFill>
                <a:blip r:embed="rId155"/>
                <a:stretch>
                  <a:fillRect/>
                </a:stretch>
              </p:blipFill>
              <p:spPr>
                <a:xfrm>
                  <a:off x="2386556" y="1885485"/>
                  <a:ext cx="159840" cy="36720"/>
                </a:xfrm>
                <a:prstGeom prst="rect">
                  <a:avLst/>
                </a:prstGeom>
              </p:spPr>
            </p:pic>
          </mc:Fallback>
        </mc:AlternateContent>
      </p:grpSp>
      <p:grpSp>
        <p:nvGrpSpPr>
          <p:cNvPr id="119" name="Group 118">
            <a:extLst>
              <a:ext uri="{FF2B5EF4-FFF2-40B4-BE49-F238E27FC236}">
                <a16:creationId xmlns:a16="http://schemas.microsoft.com/office/drawing/2014/main" id="{724F8C7D-871A-5B73-791B-7DCF8BC1FA6A}"/>
              </a:ext>
            </a:extLst>
          </p:cNvPr>
          <p:cNvGrpSpPr/>
          <p:nvPr/>
        </p:nvGrpSpPr>
        <p:grpSpPr>
          <a:xfrm>
            <a:off x="2754476" y="1482645"/>
            <a:ext cx="1166040" cy="703440"/>
            <a:chOff x="2754476" y="1482645"/>
            <a:chExt cx="1166040" cy="703440"/>
          </a:xfrm>
        </p:grpSpPr>
        <mc:AlternateContent xmlns:mc="http://schemas.openxmlformats.org/markup-compatibility/2006" xmlns:p14="http://schemas.microsoft.com/office/powerpoint/2010/main">
          <mc:Choice Requires="p14">
            <p:contentPart p14:bwMode="auto" r:id="rId156">
              <p14:nvContentPartPr>
                <p14:cNvPr id="105" name="Ink 104">
                  <a:extLst>
                    <a:ext uri="{FF2B5EF4-FFF2-40B4-BE49-F238E27FC236}">
                      <a16:creationId xmlns:a16="http://schemas.microsoft.com/office/drawing/2014/main" id="{FCA2DDF4-E5F3-6F99-811F-32E2E1F49B5D}"/>
                    </a:ext>
                  </a:extLst>
                </p14:cNvPr>
                <p14:cNvContentPartPr/>
                <p14:nvPr/>
              </p14:nvContentPartPr>
              <p14:xfrm>
                <a:off x="2754476" y="1585245"/>
                <a:ext cx="268920" cy="220680"/>
              </p14:xfrm>
            </p:contentPart>
          </mc:Choice>
          <mc:Fallback xmlns="">
            <p:pic>
              <p:nvPicPr>
                <p:cNvPr id="105" name="Ink 104">
                  <a:extLst>
                    <a:ext uri="{FF2B5EF4-FFF2-40B4-BE49-F238E27FC236}">
                      <a16:creationId xmlns:a16="http://schemas.microsoft.com/office/drawing/2014/main" id="{FCA2DDF4-E5F3-6F99-811F-32E2E1F49B5D}"/>
                    </a:ext>
                  </a:extLst>
                </p:cNvPr>
                <p:cNvPicPr/>
                <p:nvPr/>
              </p:nvPicPr>
              <p:blipFill>
                <a:blip r:embed="rId157"/>
                <a:stretch>
                  <a:fillRect/>
                </a:stretch>
              </p:blipFill>
              <p:spPr>
                <a:xfrm>
                  <a:off x="2745476" y="1576245"/>
                  <a:ext cx="2865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6" name="Ink 105">
                  <a:extLst>
                    <a:ext uri="{FF2B5EF4-FFF2-40B4-BE49-F238E27FC236}">
                      <a16:creationId xmlns:a16="http://schemas.microsoft.com/office/drawing/2014/main" id="{5FA8CDEC-1EBF-9C57-40F9-23D36189DAAF}"/>
                    </a:ext>
                  </a:extLst>
                </p14:cNvPr>
                <p14:cNvContentPartPr/>
                <p14:nvPr/>
              </p14:nvContentPartPr>
              <p14:xfrm>
                <a:off x="3059036" y="1754085"/>
                <a:ext cx="93960" cy="80640"/>
              </p14:xfrm>
            </p:contentPart>
          </mc:Choice>
          <mc:Fallback xmlns="">
            <p:pic>
              <p:nvPicPr>
                <p:cNvPr id="106" name="Ink 105">
                  <a:extLst>
                    <a:ext uri="{FF2B5EF4-FFF2-40B4-BE49-F238E27FC236}">
                      <a16:creationId xmlns:a16="http://schemas.microsoft.com/office/drawing/2014/main" id="{5FA8CDEC-1EBF-9C57-40F9-23D36189DAAF}"/>
                    </a:ext>
                  </a:extLst>
                </p:cNvPr>
                <p:cNvPicPr/>
                <p:nvPr/>
              </p:nvPicPr>
              <p:blipFill>
                <a:blip r:embed="rId159"/>
                <a:stretch>
                  <a:fillRect/>
                </a:stretch>
              </p:blipFill>
              <p:spPr>
                <a:xfrm>
                  <a:off x="3050036" y="1745085"/>
                  <a:ext cx="1116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8" name="Ink 107">
                  <a:extLst>
                    <a:ext uri="{FF2B5EF4-FFF2-40B4-BE49-F238E27FC236}">
                      <a16:creationId xmlns:a16="http://schemas.microsoft.com/office/drawing/2014/main" id="{D6716E05-C63C-6E37-4E0A-30A36DFD0BAB}"/>
                    </a:ext>
                  </a:extLst>
                </p14:cNvPr>
                <p14:cNvContentPartPr/>
                <p14:nvPr/>
              </p14:nvContentPartPr>
              <p14:xfrm>
                <a:off x="3090356" y="1562565"/>
                <a:ext cx="102600" cy="83880"/>
              </p14:xfrm>
            </p:contentPart>
          </mc:Choice>
          <mc:Fallback xmlns="">
            <p:pic>
              <p:nvPicPr>
                <p:cNvPr id="108" name="Ink 107">
                  <a:extLst>
                    <a:ext uri="{FF2B5EF4-FFF2-40B4-BE49-F238E27FC236}">
                      <a16:creationId xmlns:a16="http://schemas.microsoft.com/office/drawing/2014/main" id="{D6716E05-C63C-6E37-4E0A-30A36DFD0BAB}"/>
                    </a:ext>
                  </a:extLst>
                </p:cNvPr>
                <p:cNvPicPr/>
                <p:nvPr/>
              </p:nvPicPr>
              <p:blipFill>
                <a:blip r:embed="rId161"/>
                <a:stretch>
                  <a:fillRect/>
                </a:stretch>
              </p:blipFill>
              <p:spPr>
                <a:xfrm>
                  <a:off x="3081356" y="1553565"/>
                  <a:ext cx="1202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9" name="Ink 108">
                  <a:extLst>
                    <a:ext uri="{FF2B5EF4-FFF2-40B4-BE49-F238E27FC236}">
                      <a16:creationId xmlns:a16="http://schemas.microsoft.com/office/drawing/2014/main" id="{25C759FF-3855-99D7-E767-5E2D59B69D5B}"/>
                    </a:ext>
                  </a:extLst>
                </p14:cNvPr>
                <p14:cNvContentPartPr/>
                <p14:nvPr/>
              </p14:nvContentPartPr>
              <p14:xfrm>
                <a:off x="2761676" y="1910685"/>
                <a:ext cx="363600" cy="28080"/>
              </p14:xfrm>
            </p:contentPart>
          </mc:Choice>
          <mc:Fallback xmlns="">
            <p:pic>
              <p:nvPicPr>
                <p:cNvPr id="109" name="Ink 108">
                  <a:extLst>
                    <a:ext uri="{FF2B5EF4-FFF2-40B4-BE49-F238E27FC236}">
                      <a16:creationId xmlns:a16="http://schemas.microsoft.com/office/drawing/2014/main" id="{25C759FF-3855-99D7-E767-5E2D59B69D5B}"/>
                    </a:ext>
                  </a:extLst>
                </p:cNvPr>
                <p:cNvPicPr/>
                <p:nvPr/>
              </p:nvPicPr>
              <p:blipFill>
                <a:blip r:embed="rId163"/>
                <a:stretch>
                  <a:fillRect/>
                </a:stretch>
              </p:blipFill>
              <p:spPr>
                <a:xfrm>
                  <a:off x="2752676" y="1902045"/>
                  <a:ext cx="3812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0" name="Ink 109">
                  <a:extLst>
                    <a:ext uri="{FF2B5EF4-FFF2-40B4-BE49-F238E27FC236}">
                      <a16:creationId xmlns:a16="http://schemas.microsoft.com/office/drawing/2014/main" id="{25331707-6357-051B-53DA-5FFC8FAAE728}"/>
                    </a:ext>
                  </a:extLst>
                </p14:cNvPr>
                <p14:cNvContentPartPr/>
                <p14:nvPr/>
              </p14:nvContentPartPr>
              <p14:xfrm>
                <a:off x="2805236" y="2014365"/>
                <a:ext cx="178200" cy="145440"/>
              </p14:xfrm>
            </p:contentPart>
          </mc:Choice>
          <mc:Fallback xmlns="">
            <p:pic>
              <p:nvPicPr>
                <p:cNvPr id="110" name="Ink 109">
                  <a:extLst>
                    <a:ext uri="{FF2B5EF4-FFF2-40B4-BE49-F238E27FC236}">
                      <a16:creationId xmlns:a16="http://schemas.microsoft.com/office/drawing/2014/main" id="{25331707-6357-051B-53DA-5FFC8FAAE728}"/>
                    </a:ext>
                  </a:extLst>
                </p:cNvPr>
                <p:cNvPicPr/>
                <p:nvPr/>
              </p:nvPicPr>
              <p:blipFill>
                <a:blip r:embed="rId165"/>
                <a:stretch>
                  <a:fillRect/>
                </a:stretch>
              </p:blipFill>
              <p:spPr>
                <a:xfrm>
                  <a:off x="2796596" y="2005725"/>
                  <a:ext cx="1958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1" name="Ink 110">
                  <a:extLst>
                    <a:ext uri="{FF2B5EF4-FFF2-40B4-BE49-F238E27FC236}">
                      <a16:creationId xmlns:a16="http://schemas.microsoft.com/office/drawing/2014/main" id="{A5172C45-36AB-1B38-5A96-B3AD4D3CB2DF}"/>
                    </a:ext>
                  </a:extLst>
                </p14:cNvPr>
                <p14:cNvContentPartPr/>
                <p14:nvPr/>
              </p14:nvContentPartPr>
              <p14:xfrm>
                <a:off x="3059756" y="2016525"/>
                <a:ext cx="75240" cy="49680"/>
              </p14:xfrm>
            </p:contentPart>
          </mc:Choice>
          <mc:Fallback xmlns="">
            <p:pic>
              <p:nvPicPr>
                <p:cNvPr id="111" name="Ink 110">
                  <a:extLst>
                    <a:ext uri="{FF2B5EF4-FFF2-40B4-BE49-F238E27FC236}">
                      <a16:creationId xmlns:a16="http://schemas.microsoft.com/office/drawing/2014/main" id="{A5172C45-36AB-1B38-5A96-B3AD4D3CB2DF}"/>
                    </a:ext>
                  </a:extLst>
                </p:cNvPr>
                <p:cNvPicPr/>
                <p:nvPr/>
              </p:nvPicPr>
              <p:blipFill>
                <a:blip r:embed="rId167"/>
                <a:stretch>
                  <a:fillRect/>
                </a:stretch>
              </p:blipFill>
              <p:spPr>
                <a:xfrm>
                  <a:off x="3051116" y="2007885"/>
                  <a:ext cx="92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2" name="Ink 111">
                  <a:extLst>
                    <a:ext uri="{FF2B5EF4-FFF2-40B4-BE49-F238E27FC236}">
                      <a16:creationId xmlns:a16="http://schemas.microsoft.com/office/drawing/2014/main" id="{D7EEF201-F33F-616B-7AF5-B6434534D60C}"/>
                    </a:ext>
                  </a:extLst>
                </p14:cNvPr>
                <p14:cNvContentPartPr/>
                <p14:nvPr/>
              </p14:nvContentPartPr>
              <p14:xfrm>
                <a:off x="3242276" y="1561125"/>
                <a:ext cx="69840" cy="624960"/>
              </p14:xfrm>
            </p:contentPart>
          </mc:Choice>
          <mc:Fallback xmlns="">
            <p:pic>
              <p:nvPicPr>
                <p:cNvPr id="112" name="Ink 111">
                  <a:extLst>
                    <a:ext uri="{FF2B5EF4-FFF2-40B4-BE49-F238E27FC236}">
                      <a16:creationId xmlns:a16="http://schemas.microsoft.com/office/drawing/2014/main" id="{D7EEF201-F33F-616B-7AF5-B6434534D60C}"/>
                    </a:ext>
                  </a:extLst>
                </p:cNvPr>
                <p:cNvPicPr/>
                <p:nvPr/>
              </p:nvPicPr>
              <p:blipFill>
                <a:blip r:embed="rId169"/>
                <a:stretch>
                  <a:fillRect/>
                </a:stretch>
              </p:blipFill>
              <p:spPr>
                <a:xfrm>
                  <a:off x="3233276" y="1552125"/>
                  <a:ext cx="87480" cy="642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3" name="Ink 112">
                  <a:extLst>
                    <a:ext uri="{FF2B5EF4-FFF2-40B4-BE49-F238E27FC236}">
                      <a16:creationId xmlns:a16="http://schemas.microsoft.com/office/drawing/2014/main" id="{19BE9C33-CE38-8722-3C40-D2DCF94D79ED}"/>
                    </a:ext>
                  </a:extLst>
                </p14:cNvPr>
                <p14:cNvContentPartPr/>
                <p14:nvPr/>
              </p14:nvContentPartPr>
              <p14:xfrm>
                <a:off x="3349916" y="1592805"/>
                <a:ext cx="85320" cy="11160"/>
              </p14:xfrm>
            </p:contentPart>
          </mc:Choice>
          <mc:Fallback xmlns="">
            <p:pic>
              <p:nvPicPr>
                <p:cNvPr id="113" name="Ink 112">
                  <a:extLst>
                    <a:ext uri="{FF2B5EF4-FFF2-40B4-BE49-F238E27FC236}">
                      <a16:creationId xmlns:a16="http://schemas.microsoft.com/office/drawing/2014/main" id="{19BE9C33-CE38-8722-3C40-D2DCF94D79ED}"/>
                    </a:ext>
                  </a:extLst>
                </p:cNvPr>
                <p:cNvPicPr/>
                <p:nvPr/>
              </p:nvPicPr>
              <p:blipFill>
                <a:blip r:embed="rId171"/>
                <a:stretch>
                  <a:fillRect/>
                </a:stretch>
              </p:blipFill>
              <p:spPr>
                <a:xfrm>
                  <a:off x="3341276" y="1584165"/>
                  <a:ext cx="1029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4" name="Ink 113">
                  <a:extLst>
                    <a:ext uri="{FF2B5EF4-FFF2-40B4-BE49-F238E27FC236}">
                      <a16:creationId xmlns:a16="http://schemas.microsoft.com/office/drawing/2014/main" id="{5209A3B5-652D-D4EC-023F-CB6C49EAFACE}"/>
                    </a:ext>
                  </a:extLst>
                </p14:cNvPr>
                <p14:cNvContentPartPr/>
                <p14:nvPr/>
              </p14:nvContentPartPr>
              <p14:xfrm>
                <a:off x="3514796" y="1482645"/>
                <a:ext cx="11160" cy="191160"/>
              </p14:xfrm>
            </p:contentPart>
          </mc:Choice>
          <mc:Fallback xmlns="">
            <p:pic>
              <p:nvPicPr>
                <p:cNvPr id="114" name="Ink 113">
                  <a:extLst>
                    <a:ext uri="{FF2B5EF4-FFF2-40B4-BE49-F238E27FC236}">
                      <a16:creationId xmlns:a16="http://schemas.microsoft.com/office/drawing/2014/main" id="{5209A3B5-652D-D4EC-023F-CB6C49EAFACE}"/>
                    </a:ext>
                  </a:extLst>
                </p:cNvPr>
                <p:cNvPicPr/>
                <p:nvPr/>
              </p:nvPicPr>
              <p:blipFill>
                <a:blip r:embed="rId173"/>
                <a:stretch>
                  <a:fillRect/>
                </a:stretch>
              </p:blipFill>
              <p:spPr>
                <a:xfrm>
                  <a:off x="3505796" y="1474005"/>
                  <a:ext cx="288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5" name="Ink 114">
                  <a:extLst>
                    <a:ext uri="{FF2B5EF4-FFF2-40B4-BE49-F238E27FC236}">
                      <a16:creationId xmlns:a16="http://schemas.microsoft.com/office/drawing/2014/main" id="{30675079-5B38-04CA-D69E-21A967D7F149}"/>
                    </a:ext>
                  </a:extLst>
                </p14:cNvPr>
                <p14:cNvContentPartPr/>
                <p14:nvPr/>
              </p14:nvContentPartPr>
              <p14:xfrm>
                <a:off x="3677156" y="1732125"/>
                <a:ext cx="135000" cy="235800"/>
              </p14:xfrm>
            </p:contentPart>
          </mc:Choice>
          <mc:Fallback xmlns="">
            <p:pic>
              <p:nvPicPr>
                <p:cNvPr id="115" name="Ink 114">
                  <a:extLst>
                    <a:ext uri="{FF2B5EF4-FFF2-40B4-BE49-F238E27FC236}">
                      <a16:creationId xmlns:a16="http://schemas.microsoft.com/office/drawing/2014/main" id="{30675079-5B38-04CA-D69E-21A967D7F149}"/>
                    </a:ext>
                  </a:extLst>
                </p:cNvPr>
                <p:cNvPicPr/>
                <p:nvPr/>
              </p:nvPicPr>
              <p:blipFill>
                <a:blip r:embed="rId175"/>
                <a:stretch>
                  <a:fillRect/>
                </a:stretch>
              </p:blipFill>
              <p:spPr>
                <a:xfrm>
                  <a:off x="3668516" y="1723485"/>
                  <a:ext cx="1526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6" name="Ink 115">
                  <a:extLst>
                    <a:ext uri="{FF2B5EF4-FFF2-40B4-BE49-F238E27FC236}">
                      <a16:creationId xmlns:a16="http://schemas.microsoft.com/office/drawing/2014/main" id="{750CE87B-F512-87BC-9A2E-BC7B195EB5BD}"/>
                    </a:ext>
                  </a:extLst>
                </p14:cNvPr>
                <p14:cNvContentPartPr/>
                <p14:nvPr/>
              </p14:nvContentPartPr>
              <p14:xfrm>
                <a:off x="3727916" y="1855245"/>
                <a:ext cx="92880" cy="5040"/>
              </p14:xfrm>
            </p:contentPart>
          </mc:Choice>
          <mc:Fallback xmlns="">
            <p:pic>
              <p:nvPicPr>
                <p:cNvPr id="116" name="Ink 115">
                  <a:extLst>
                    <a:ext uri="{FF2B5EF4-FFF2-40B4-BE49-F238E27FC236}">
                      <a16:creationId xmlns:a16="http://schemas.microsoft.com/office/drawing/2014/main" id="{750CE87B-F512-87BC-9A2E-BC7B195EB5BD}"/>
                    </a:ext>
                  </a:extLst>
                </p:cNvPr>
                <p:cNvPicPr/>
                <p:nvPr/>
              </p:nvPicPr>
              <p:blipFill>
                <a:blip r:embed="rId177"/>
                <a:stretch>
                  <a:fillRect/>
                </a:stretch>
              </p:blipFill>
              <p:spPr>
                <a:xfrm>
                  <a:off x="3719276" y="1846605"/>
                  <a:ext cx="110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7" name="Ink 116">
                  <a:extLst>
                    <a:ext uri="{FF2B5EF4-FFF2-40B4-BE49-F238E27FC236}">
                      <a16:creationId xmlns:a16="http://schemas.microsoft.com/office/drawing/2014/main" id="{183423B8-B39C-8010-40B8-1DBA40EE0B85}"/>
                    </a:ext>
                  </a:extLst>
                </p14:cNvPr>
                <p14:cNvContentPartPr/>
                <p14:nvPr/>
              </p14:nvContentPartPr>
              <p14:xfrm>
                <a:off x="3720716" y="1734645"/>
                <a:ext cx="147960" cy="11160"/>
              </p14:xfrm>
            </p:contentPart>
          </mc:Choice>
          <mc:Fallback xmlns="">
            <p:pic>
              <p:nvPicPr>
                <p:cNvPr id="117" name="Ink 116">
                  <a:extLst>
                    <a:ext uri="{FF2B5EF4-FFF2-40B4-BE49-F238E27FC236}">
                      <a16:creationId xmlns:a16="http://schemas.microsoft.com/office/drawing/2014/main" id="{183423B8-B39C-8010-40B8-1DBA40EE0B85}"/>
                    </a:ext>
                  </a:extLst>
                </p:cNvPr>
                <p:cNvPicPr/>
                <p:nvPr/>
              </p:nvPicPr>
              <p:blipFill>
                <a:blip r:embed="rId179"/>
                <a:stretch>
                  <a:fillRect/>
                </a:stretch>
              </p:blipFill>
              <p:spPr>
                <a:xfrm>
                  <a:off x="3712076" y="1725645"/>
                  <a:ext cx="165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8" name="Ink 117">
                  <a:extLst>
                    <a:ext uri="{FF2B5EF4-FFF2-40B4-BE49-F238E27FC236}">
                      <a16:creationId xmlns:a16="http://schemas.microsoft.com/office/drawing/2014/main" id="{F6F8215F-C45D-C65A-7A7C-A6A6092338FF}"/>
                    </a:ext>
                  </a:extLst>
                </p14:cNvPr>
                <p14:cNvContentPartPr/>
                <p14:nvPr/>
              </p14:nvContentPartPr>
              <p14:xfrm>
                <a:off x="3885956" y="1965765"/>
                <a:ext cx="34560" cy="141120"/>
              </p14:xfrm>
            </p:contentPart>
          </mc:Choice>
          <mc:Fallback xmlns="">
            <p:pic>
              <p:nvPicPr>
                <p:cNvPr id="118" name="Ink 117">
                  <a:extLst>
                    <a:ext uri="{FF2B5EF4-FFF2-40B4-BE49-F238E27FC236}">
                      <a16:creationId xmlns:a16="http://schemas.microsoft.com/office/drawing/2014/main" id="{F6F8215F-C45D-C65A-7A7C-A6A6092338FF}"/>
                    </a:ext>
                  </a:extLst>
                </p:cNvPr>
                <p:cNvPicPr/>
                <p:nvPr/>
              </p:nvPicPr>
              <p:blipFill>
                <a:blip r:embed="rId181"/>
                <a:stretch>
                  <a:fillRect/>
                </a:stretch>
              </p:blipFill>
              <p:spPr>
                <a:xfrm>
                  <a:off x="3877316" y="1957125"/>
                  <a:ext cx="52200" cy="158760"/>
                </a:xfrm>
                <a:prstGeom prst="rect">
                  <a:avLst/>
                </a:prstGeom>
              </p:spPr>
            </p:pic>
          </mc:Fallback>
        </mc:AlternateContent>
      </p:grpSp>
      <p:grpSp>
        <p:nvGrpSpPr>
          <p:cNvPr id="127" name="Group 126">
            <a:extLst>
              <a:ext uri="{FF2B5EF4-FFF2-40B4-BE49-F238E27FC236}">
                <a16:creationId xmlns:a16="http://schemas.microsoft.com/office/drawing/2014/main" id="{05B10B1C-01F8-7F4B-2720-C168847D9E89}"/>
              </a:ext>
            </a:extLst>
          </p:cNvPr>
          <p:cNvGrpSpPr/>
          <p:nvPr/>
        </p:nvGrpSpPr>
        <p:grpSpPr>
          <a:xfrm>
            <a:off x="489356" y="2988165"/>
            <a:ext cx="504720" cy="400320"/>
            <a:chOff x="489356" y="2988165"/>
            <a:chExt cx="504720" cy="400320"/>
          </a:xfrm>
        </p:grpSpPr>
        <mc:AlternateContent xmlns:mc="http://schemas.openxmlformats.org/markup-compatibility/2006" xmlns:p14="http://schemas.microsoft.com/office/powerpoint/2010/main">
          <mc:Choice Requires="p14">
            <p:contentPart p14:bwMode="auto" r:id="rId182">
              <p14:nvContentPartPr>
                <p14:cNvPr id="120" name="Ink 119">
                  <a:extLst>
                    <a:ext uri="{FF2B5EF4-FFF2-40B4-BE49-F238E27FC236}">
                      <a16:creationId xmlns:a16="http://schemas.microsoft.com/office/drawing/2014/main" id="{B7BE8844-7AD1-0E05-4CE6-4E24D924B650}"/>
                    </a:ext>
                  </a:extLst>
                </p14:cNvPr>
                <p14:cNvContentPartPr/>
                <p14:nvPr/>
              </p14:nvContentPartPr>
              <p14:xfrm>
                <a:off x="489356" y="2988165"/>
                <a:ext cx="267840" cy="159120"/>
              </p14:xfrm>
            </p:contentPart>
          </mc:Choice>
          <mc:Fallback xmlns="">
            <p:pic>
              <p:nvPicPr>
                <p:cNvPr id="120" name="Ink 119">
                  <a:extLst>
                    <a:ext uri="{FF2B5EF4-FFF2-40B4-BE49-F238E27FC236}">
                      <a16:creationId xmlns:a16="http://schemas.microsoft.com/office/drawing/2014/main" id="{B7BE8844-7AD1-0E05-4CE6-4E24D924B650}"/>
                    </a:ext>
                  </a:extLst>
                </p:cNvPr>
                <p:cNvPicPr/>
                <p:nvPr/>
              </p:nvPicPr>
              <p:blipFill>
                <a:blip r:embed="rId183"/>
                <a:stretch>
                  <a:fillRect/>
                </a:stretch>
              </p:blipFill>
              <p:spPr>
                <a:xfrm>
                  <a:off x="480716" y="2979165"/>
                  <a:ext cx="285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1" name="Ink 120">
                  <a:extLst>
                    <a:ext uri="{FF2B5EF4-FFF2-40B4-BE49-F238E27FC236}">
                      <a16:creationId xmlns:a16="http://schemas.microsoft.com/office/drawing/2014/main" id="{3BBA8155-E432-21B5-328B-6677D6EEBA09}"/>
                    </a:ext>
                  </a:extLst>
                </p14:cNvPr>
                <p14:cNvContentPartPr/>
                <p14:nvPr/>
              </p14:nvContentPartPr>
              <p14:xfrm>
                <a:off x="718676" y="3159885"/>
                <a:ext cx="63360" cy="99000"/>
              </p14:xfrm>
            </p:contentPart>
          </mc:Choice>
          <mc:Fallback xmlns="">
            <p:pic>
              <p:nvPicPr>
                <p:cNvPr id="121" name="Ink 120">
                  <a:extLst>
                    <a:ext uri="{FF2B5EF4-FFF2-40B4-BE49-F238E27FC236}">
                      <a16:creationId xmlns:a16="http://schemas.microsoft.com/office/drawing/2014/main" id="{3BBA8155-E432-21B5-328B-6677D6EEBA09}"/>
                    </a:ext>
                  </a:extLst>
                </p:cNvPr>
                <p:cNvPicPr/>
                <p:nvPr/>
              </p:nvPicPr>
              <p:blipFill>
                <a:blip r:embed="rId185"/>
                <a:stretch>
                  <a:fillRect/>
                </a:stretch>
              </p:blipFill>
              <p:spPr>
                <a:xfrm>
                  <a:off x="709676" y="3151245"/>
                  <a:ext cx="810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2" name="Ink 121">
                  <a:extLst>
                    <a:ext uri="{FF2B5EF4-FFF2-40B4-BE49-F238E27FC236}">
                      <a16:creationId xmlns:a16="http://schemas.microsoft.com/office/drawing/2014/main" id="{A9A4A0E0-C8BC-42D2-DB9F-07F5ECE693AC}"/>
                    </a:ext>
                  </a:extLst>
                </p14:cNvPr>
                <p14:cNvContentPartPr/>
                <p14:nvPr/>
              </p14:nvContentPartPr>
              <p14:xfrm>
                <a:off x="763676" y="3076725"/>
                <a:ext cx="4680" cy="21960"/>
              </p14:xfrm>
            </p:contentPart>
          </mc:Choice>
          <mc:Fallback xmlns="">
            <p:pic>
              <p:nvPicPr>
                <p:cNvPr id="122" name="Ink 121">
                  <a:extLst>
                    <a:ext uri="{FF2B5EF4-FFF2-40B4-BE49-F238E27FC236}">
                      <a16:creationId xmlns:a16="http://schemas.microsoft.com/office/drawing/2014/main" id="{A9A4A0E0-C8BC-42D2-DB9F-07F5ECE693AC}"/>
                    </a:ext>
                  </a:extLst>
                </p:cNvPr>
                <p:cNvPicPr/>
                <p:nvPr/>
              </p:nvPicPr>
              <p:blipFill>
                <a:blip r:embed="rId187"/>
                <a:stretch>
                  <a:fillRect/>
                </a:stretch>
              </p:blipFill>
              <p:spPr>
                <a:xfrm>
                  <a:off x="754676" y="3067725"/>
                  <a:ext cx="223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4" name="Ink 123">
                  <a:extLst>
                    <a:ext uri="{FF2B5EF4-FFF2-40B4-BE49-F238E27FC236}">
                      <a16:creationId xmlns:a16="http://schemas.microsoft.com/office/drawing/2014/main" id="{0822DEF1-11E8-1A38-77F8-00C7AD019A38}"/>
                    </a:ext>
                  </a:extLst>
                </p14:cNvPr>
                <p14:cNvContentPartPr/>
                <p14:nvPr/>
              </p14:nvContentPartPr>
              <p14:xfrm>
                <a:off x="861236" y="3151245"/>
                <a:ext cx="132840" cy="237240"/>
              </p14:xfrm>
            </p:contentPart>
          </mc:Choice>
          <mc:Fallback xmlns="">
            <p:pic>
              <p:nvPicPr>
                <p:cNvPr id="124" name="Ink 123">
                  <a:extLst>
                    <a:ext uri="{FF2B5EF4-FFF2-40B4-BE49-F238E27FC236}">
                      <a16:creationId xmlns:a16="http://schemas.microsoft.com/office/drawing/2014/main" id="{0822DEF1-11E8-1A38-77F8-00C7AD019A38}"/>
                    </a:ext>
                  </a:extLst>
                </p:cNvPr>
                <p:cNvPicPr/>
                <p:nvPr/>
              </p:nvPicPr>
              <p:blipFill>
                <a:blip r:embed="rId189"/>
                <a:stretch>
                  <a:fillRect/>
                </a:stretch>
              </p:blipFill>
              <p:spPr>
                <a:xfrm>
                  <a:off x="852596" y="3142605"/>
                  <a:ext cx="150480" cy="254880"/>
                </a:xfrm>
                <a:prstGeom prst="rect">
                  <a:avLst/>
                </a:prstGeom>
              </p:spPr>
            </p:pic>
          </mc:Fallback>
        </mc:AlternateContent>
      </p:grpSp>
      <p:grpSp>
        <p:nvGrpSpPr>
          <p:cNvPr id="162" name="Group 161">
            <a:extLst>
              <a:ext uri="{FF2B5EF4-FFF2-40B4-BE49-F238E27FC236}">
                <a16:creationId xmlns:a16="http://schemas.microsoft.com/office/drawing/2014/main" id="{47027E89-C2DC-EA83-CFAD-4845E93CE16F}"/>
              </a:ext>
            </a:extLst>
          </p:cNvPr>
          <p:cNvGrpSpPr/>
          <p:nvPr/>
        </p:nvGrpSpPr>
        <p:grpSpPr>
          <a:xfrm>
            <a:off x="1234196" y="2709525"/>
            <a:ext cx="3046680" cy="760680"/>
            <a:chOff x="1234196" y="2709525"/>
            <a:chExt cx="3046680" cy="760680"/>
          </a:xfrm>
        </p:grpSpPr>
        <mc:AlternateContent xmlns:mc="http://schemas.openxmlformats.org/markup-compatibility/2006" xmlns:p14="http://schemas.microsoft.com/office/powerpoint/2010/main">
          <mc:Choice Requires="p14">
            <p:contentPart p14:bwMode="auto" r:id="rId190">
              <p14:nvContentPartPr>
                <p14:cNvPr id="128" name="Ink 127">
                  <a:extLst>
                    <a:ext uri="{FF2B5EF4-FFF2-40B4-BE49-F238E27FC236}">
                      <a16:creationId xmlns:a16="http://schemas.microsoft.com/office/drawing/2014/main" id="{894467F5-6275-D16E-66DB-3927D940976E}"/>
                    </a:ext>
                  </a:extLst>
                </p14:cNvPr>
                <p14:cNvContentPartPr/>
                <p14:nvPr/>
              </p14:nvContentPartPr>
              <p14:xfrm>
                <a:off x="1234196" y="3035325"/>
                <a:ext cx="166680" cy="25920"/>
              </p14:xfrm>
            </p:contentPart>
          </mc:Choice>
          <mc:Fallback xmlns="">
            <p:pic>
              <p:nvPicPr>
                <p:cNvPr id="128" name="Ink 127">
                  <a:extLst>
                    <a:ext uri="{FF2B5EF4-FFF2-40B4-BE49-F238E27FC236}">
                      <a16:creationId xmlns:a16="http://schemas.microsoft.com/office/drawing/2014/main" id="{894467F5-6275-D16E-66DB-3927D940976E}"/>
                    </a:ext>
                  </a:extLst>
                </p:cNvPr>
                <p:cNvPicPr/>
                <p:nvPr/>
              </p:nvPicPr>
              <p:blipFill>
                <a:blip r:embed="rId191"/>
                <a:stretch>
                  <a:fillRect/>
                </a:stretch>
              </p:blipFill>
              <p:spPr>
                <a:xfrm>
                  <a:off x="1225196" y="3026325"/>
                  <a:ext cx="1843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9" name="Ink 128">
                  <a:extLst>
                    <a:ext uri="{FF2B5EF4-FFF2-40B4-BE49-F238E27FC236}">
                      <a16:creationId xmlns:a16="http://schemas.microsoft.com/office/drawing/2014/main" id="{0E28E1E6-0C38-76C6-8A59-24725A9DE7B6}"/>
                    </a:ext>
                  </a:extLst>
                </p14:cNvPr>
                <p14:cNvContentPartPr/>
                <p14:nvPr/>
              </p14:nvContentPartPr>
              <p14:xfrm>
                <a:off x="1293956" y="3108045"/>
                <a:ext cx="128520" cy="20520"/>
              </p14:xfrm>
            </p:contentPart>
          </mc:Choice>
          <mc:Fallback xmlns="">
            <p:pic>
              <p:nvPicPr>
                <p:cNvPr id="129" name="Ink 128">
                  <a:extLst>
                    <a:ext uri="{FF2B5EF4-FFF2-40B4-BE49-F238E27FC236}">
                      <a16:creationId xmlns:a16="http://schemas.microsoft.com/office/drawing/2014/main" id="{0E28E1E6-0C38-76C6-8A59-24725A9DE7B6}"/>
                    </a:ext>
                  </a:extLst>
                </p:cNvPr>
                <p:cNvPicPr/>
                <p:nvPr/>
              </p:nvPicPr>
              <p:blipFill>
                <a:blip r:embed="rId193"/>
                <a:stretch>
                  <a:fillRect/>
                </a:stretch>
              </p:blipFill>
              <p:spPr>
                <a:xfrm>
                  <a:off x="1284956" y="3099045"/>
                  <a:ext cx="1461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1" name="Ink 130">
                  <a:extLst>
                    <a:ext uri="{FF2B5EF4-FFF2-40B4-BE49-F238E27FC236}">
                      <a16:creationId xmlns:a16="http://schemas.microsoft.com/office/drawing/2014/main" id="{B092D0E9-9C95-AFE6-41CC-97408AAA6D61}"/>
                    </a:ext>
                  </a:extLst>
                </p14:cNvPr>
                <p14:cNvContentPartPr/>
                <p14:nvPr/>
              </p14:nvContentPartPr>
              <p14:xfrm>
                <a:off x="1669076" y="2844885"/>
                <a:ext cx="192240" cy="165240"/>
              </p14:xfrm>
            </p:contentPart>
          </mc:Choice>
          <mc:Fallback xmlns="">
            <p:pic>
              <p:nvPicPr>
                <p:cNvPr id="131" name="Ink 130">
                  <a:extLst>
                    <a:ext uri="{FF2B5EF4-FFF2-40B4-BE49-F238E27FC236}">
                      <a16:creationId xmlns:a16="http://schemas.microsoft.com/office/drawing/2014/main" id="{B092D0E9-9C95-AFE6-41CC-97408AAA6D61}"/>
                    </a:ext>
                  </a:extLst>
                </p:cNvPr>
                <p:cNvPicPr/>
                <p:nvPr/>
              </p:nvPicPr>
              <p:blipFill>
                <a:blip r:embed="rId195"/>
                <a:stretch>
                  <a:fillRect/>
                </a:stretch>
              </p:blipFill>
              <p:spPr>
                <a:xfrm>
                  <a:off x="1660436" y="2835885"/>
                  <a:ext cx="2098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2" name="Ink 131">
                  <a:extLst>
                    <a:ext uri="{FF2B5EF4-FFF2-40B4-BE49-F238E27FC236}">
                      <a16:creationId xmlns:a16="http://schemas.microsoft.com/office/drawing/2014/main" id="{00003178-3448-A091-425A-3D19EB6FADDB}"/>
                    </a:ext>
                  </a:extLst>
                </p14:cNvPr>
                <p14:cNvContentPartPr/>
                <p14:nvPr/>
              </p14:nvContentPartPr>
              <p14:xfrm>
                <a:off x="1613996" y="3038565"/>
                <a:ext cx="303840" cy="23760"/>
              </p14:xfrm>
            </p:contentPart>
          </mc:Choice>
          <mc:Fallback xmlns="">
            <p:pic>
              <p:nvPicPr>
                <p:cNvPr id="132" name="Ink 131">
                  <a:extLst>
                    <a:ext uri="{FF2B5EF4-FFF2-40B4-BE49-F238E27FC236}">
                      <a16:creationId xmlns:a16="http://schemas.microsoft.com/office/drawing/2014/main" id="{00003178-3448-A091-425A-3D19EB6FADDB}"/>
                    </a:ext>
                  </a:extLst>
                </p:cNvPr>
                <p:cNvPicPr/>
                <p:nvPr/>
              </p:nvPicPr>
              <p:blipFill>
                <a:blip r:embed="rId197"/>
                <a:stretch>
                  <a:fillRect/>
                </a:stretch>
              </p:blipFill>
              <p:spPr>
                <a:xfrm>
                  <a:off x="1604996" y="3029925"/>
                  <a:ext cx="3214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3" name="Ink 132">
                  <a:extLst>
                    <a:ext uri="{FF2B5EF4-FFF2-40B4-BE49-F238E27FC236}">
                      <a16:creationId xmlns:a16="http://schemas.microsoft.com/office/drawing/2014/main" id="{F8CB0E69-99EF-2C69-7824-3B415DBE2512}"/>
                    </a:ext>
                  </a:extLst>
                </p14:cNvPr>
                <p14:cNvContentPartPr/>
                <p14:nvPr/>
              </p14:nvContentPartPr>
              <p14:xfrm>
                <a:off x="1575476" y="3162405"/>
                <a:ext cx="173160" cy="230040"/>
              </p14:xfrm>
            </p:contentPart>
          </mc:Choice>
          <mc:Fallback xmlns="">
            <p:pic>
              <p:nvPicPr>
                <p:cNvPr id="133" name="Ink 132">
                  <a:extLst>
                    <a:ext uri="{FF2B5EF4-FFF2-40B4-BE49-F238E27FC236}">
                      <a16:creationId xmlns:a16="http://schemas.microsoft.com/office/drawing/2014/main" id="{F8CB0E69-99EF-2C69-7824-3B415DBE2512}"/>
                    </a:ext>
                  </a:extLst>
                </p:cNvPr>
                <p:cNvPicPr/>
                <p:nvPr/>
              </p:nvPicPr>
              <p:blipFill>
                <a:blip r:embed="rId199"/>
                <a:stretch>
                  <a:fillRect/>
                </a:stretch>
              </p:blipFill>
              <p:spPr>
                <a:xfrm>
                  <a:off x="1566476" y="3153765"/>
                  <a:ext cx="1908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4" name="Ink 133">
                  <a:extLst>
                    <a:ext uri="{FF2B5EF4-FFF2-40B4-BE49-F238E27FC236}">
                      <a16:creationId xmlns:a16="http://schemas.microsoft.com/office/drawing/2014/main" id="{9DCA52ED-69B7-F3E3-4239-3C10A749247A}"/>
                    </a:ext>
                  </a:extLst>
                </p14:cNvPr>
                <p14:cNvContentPartPr/>
                <p14:nvPr/>
              </p14:nvContentPartPr>
              <p14:xfrm>
                <a:off x="1814876" y="3206685"/>
                <a:ext cx="158760" cy="142920"/>
              </p14:xfrm>
            </p:contentPart>
          </mc:Choice>
          <mc:Fallback xmlns="">
            <p:pic>
              <p:nvPicPr>
                <p:cNvPr id="134" name="Ink 133">
                  <a:extLst>
                    <a:ext uri="{FF2B5EF4-FFF2-40B4-BE49-F238E27FC236}">
                      <a16:creationId xmlns:a16="http://schemas.microsoft.com/office/drawing/2014/main" id="{9DCA52ED-69B7-F3E3-4239-3C10A749247A}"/>
                    </a:ext>
                  </a:extLst>
                </p:cNvPr>
                <p:cNvPicPr/>
                <p:nvPr/>
              </p:nvPicPr>
              <p:blipFill>
                <a:blip r:embed="rId201"/>
                <a:stretch>
                  <a:fillRect/>
                </a:stretch>
              </p:blipFill>
              <p:spPr>
                <a:xfrm>
                  <a:off x="1805876" y="3197685"/>
                  <a:ext cx="1764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7" name="Ink 136">
                  <a:extLst>
                    <a:ext uri="{FF2B5EF4-FFF2-40B4-BE49-F238E27FC236}">
                      <a16:creationId xmlns:a16="http://schemas.microsoft.com/office/drawing/2014/main" id="{033D95AE-C3AD-7507-38FE-B4F7C505D193}"/>
                    </a:ext>
                  </a:extLst>
                </p14:cNvPr>
                <p14:cNvContentPartPr/>
                <p14:nvPr/>
              </p14:nvContentPartPr>
              <p14:xfrm>
                <a:off x="2172356" y="2849205"/>
                <a:ext cx="190080" cy="213480"/>
              </p14:xfrm>
            </p:contentPart>
          </mc:Choice>
          <mc:Fallback xmlns="">
            <p:pic>
              <p:nvPicPr>
                <p:cNvPr id="137" name="Ink 136">
                  <a:extLst>
                    <a:ext uri="{FF2B5EF4-FFF2-40B4-BE49-F238E27FC236}">
                      <a16:creationId xmlns:a16="http://schemas.microsoft.com/office/drawing/2014/main" id="{033D95AE-C3AD-7507-38FE-B4F7C505D193}"/>
                    </a:ext>
                  </a:extLst>
                </p:cNvPr>
                <p:cNvPicPr/>
                <p:nvPr/>
              </p:nvPicPr>
              <p:blipFill>
                <a:blip r:embed="rId203"/>
                <a:stretch>
                  <a:fillRect/>
                </a:stretch>
              </p:blipFill>
              <p:spPr>
                <a:xfrm>
                  <a:off x="2163716" y="2840205"/>
                  <a:ext cx="2077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8" name="Ink 137">
                  <a:extLst>
                    <a:ext uri="{FF2B5EF4-FFF2-40B4-BE49-F238E27FC236}">
                      <a16:creationId xmlns:a16="http://schemas.microsoft.com/office/drawing/2014/main" id="{F9B5A30F-22BD-BB30-2831-1423AE25426E}"/>
                    </a:ext>
                  </a:extLst>
                </p14:cNvPr>
                <p14:cNvContentPartPr/>
                <p14:nvPr/>
              </p14:nvContentPartPr>
              <p14:xfrm>
                <a:off x="2435156" y="3014085"/>
                <a:ext cx="109080" cy="60120"/>
              </p14:xfrm>
            </p:contentPart>
          </mc:Choice>
          <mc:Fallback xmlns="">
            <p:pic>
              <p:nvPicPr>
                <p:cNvPr id="138" name="Ink 137">
                  <a:extLst>
                    <a:ext uri="{FF2B5EF4-FFF2-40B4-BE49-F238E27FC236}">
                      <a16:creationId xmlns:a16="http://schemas.microsoft.com/office/drawing/2014/main" id="{F9B5A30F-22BD-BB30-2831-1423AE25426E}"/>
                    </a:ext>
                  </a:extLst>
                </p:cNvPr>
                <p:cNvPicPr/>
                <p:nvPr/>
              </p:nvPicPr>
              <p:blipFill>
                <a:blip r:embed="rId205"/>
                <a:stretch>
                  <a:fillRect/>
                </a:stretch>
              </p:blipFill>
              <p:spPr>
                <a:xfrm>
                  <a:off x="2426516" y="3005085"/>
                  <a:ext cx="126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0" name="Ink 139">
                  <a:extLst>
                    <a:ext uri="{FF2B5EF4-FFF2-40B4-BE49-F238E27FC236}">
                      <a16:creationId xmlns:a16="http://schemas.microsoft.com/office/drawing/2014/main" id="{72442EC9-A7A3-C266-627A-4D6A11BA6D65}"/>
                    </a:ext>
                  </a:extLst>
                </p14:cNvPr>
                <p14:cNvContentPartPr/>
                <p14:nvPr/>
              </p14:nvContentPartPr>
              <p14:xfrm>
                <a:off x="2150036" y="3179685"/>
                <a:ext cx="272160" cy="9720"/>
              </p14:xfrm>
            </p:contentPart>
          </mc:Choice>
          <mc:Fallback xmlns="">
            <p:pic>
              <p:nvPicPr>
                <p:cNvPr id="140" name="Ink 139">
                  <a:extLst>
                    <a:ext uri="{FF2B5EF4-FFF2-40B4-BE49-F238E27FC236}">
                      <a16:creationId xmlns:a16="http://schemas.microsoft.com/office/drawing/2014/main" id="{72442EC9-A7A3-C266-627A-4D6A11BA6D65}"/>
                    </a:ext>
                  </a:extLst>
                </p:cNvPr>
                <p:cNvPicPr/>
                <p:nvPr/>
              </p:nvPicPr>
              <p:blipFill>
                <a:blip r:embed="rId207"/>
                <a:stretch>
                  <a:fillRect/>
                </a:stretch>
              </p:blipFill>
              <p:spPr>
                <a:xfrm>
                  <a:off x="2141036" y="3170685"/>
                  <a:ext cx="289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1" name="Ink 140">
                  <a:extLst>
                    <a:ext uri="{FF2B5EF4-FFF2-40B4-BE49-F238E27FC236}">
                      <a16:creationId xmlns:a16="http://schemas.microsoft.com/office/drawing/2014/main" id="{AC99E983-CB84-EC33-BF98-A9F992EB421B}"/>
                    </a:ext>
                  </a:extLst>
                </p14:cNvPr>
                <p14:cNvContentPartPr/>
                <p14:nvPr/>
              </p14:nvContentPartPr>
              <p14:xfrm>
                <a:off x="2185316" y="3261045"/>
                <a:ext cx="214920" cy="135720"/>
              </p14:xfrm>
            </p:contentPart>
          </mc:Choice>
          <mc:Fallback xmlns="">
            <p:pic>
              <p:nvPicPr>
                <p:cNvPr id="141" name="Ink 140">
                  <a:extLst>
                    <a:ext uri="{FF2B5EF4-FFF2-40B4-BE49-F238E27FC236}">
                      <a16:creationId xmlns:a16="http://schemas.microsoft.com/office/drawing/2014/main" id="{AC99E983-CB84-EC33-BF98-A9F992EB421B}"/>
                    </a:ext>
                  </a:extLst>
                </p:cNvPr>
                <p:cNvPicPr/>
                <p:nvPr/>
              </p:nvPicPr>
              <p:blipFill>
                <a:blip r:embed="rId209"/>
                <a:stretch>
                  <a:fillRect/>
                </a:stretch>
              </p:blipFill>
              <p:spPr>
                <a:xfrm>
                  <a:off x="2176316" y="3252405"/>
                  <a:ext cx="2325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3" name="Ink 142">
                  <a:extLst>
                    <a:ext uri="{FF2B5EF4-FFF2-40B4-BE49-F238E27FC236}">
                      <a16:creationId xmlns:a16="http://schemas.microsoft.com/office/drawing/2014/main" id="{90D2CE66-FB05-3792-080E-9CD67E7FB7E2}"/>
                    </a:ext>
                  </a:extLst>
                </p14:cNvPr>
                <p14:cNvContentPartPr/>
                <p14:nvPr/>
              </p14:nvContentPartPr>
              <p14:xfrm>
                <a:off x="2596076" y="2829045"/>
                <a:ext cx="131760" cy="591480"/>
              </p14:xfrm>
            </p:contentPart>
          </mc:Choice>
          <mc:Fallback xmlns="">
            <p:pic>
              <p:nvPicPr>
                <p:cNvPr id="143" name="Ink 142">
                  <a:extLst>
                    <a:ext uri="{FF2B5EF4-FFF2-40B4-BE49-F238E27FC236}">
                      <a16:creationId xmlns:a16="http://schemas.microsoft.com/office/drawing/2014/main" id="{90D2CE66-FB05-3792-080E-9CD67E7FB7E2}"/>
                    </a:ext>
                  </a:extLst>
                </p:cNvPr>
                <p:cNvPicPr/>
                <p:nvPr/>
              </p:nvPicPr>
              <p:blipFill>
                <a:blip r:embed="rId211"/>
                <a:stretch>
                  <a:fillRect/>
                </a:stretch>
              </p:blipFill>
              <p:spPr>
                <a:xfrm>
                  <a:off x="2587436" y="2820405"/>
                  <a:ext cx="149400" cy="6091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4" name="Ink 143">
                  <a:extLst>
                    <a:ext uri="{FF2B5EF4-FFF2-40B4-BE49-F238E27FC236}">
                      <a16:creationId xmlns:a16="http://schemas.microsoft.com/office/drawing/2014/main" id="{E2F1237F-F88C-31FE-BEC2-402F89D957E4}"/>
                    </a:ext>
                  </a:extLst>
                </p14:cNvPr>
                <p14:cNvContentPartPr/>
                <p14:nvPr/>
              </p14:nvContentPartPr>
              <p14:xfrm>
                <a:off x="2765276" y="3001125"/>
                <a:ext cx="17640" cy="242640"/>
              </p14:xfrm>
            </p:contentPart>
          </mc:Choice>
          <mc:Fallback xmlns="">
            <p:pic>
              <p:nvPicPr>
                <p:cNvPr id="144" name="Ink 143">
                  <a:extLst>
                    <a:ext uri="{FF2B5EF4-FFF2-40B4-BE49-F238E27FC236}">
                      <a16:creationId xmlns:a16="http://schemas.microsoft.com/office/drawing/2014/main" id="{E2F1237F-F88C-31FE-BEC2-402F89D957E4}"/>
                    </a:ext>
                  </a:extLst>
                </p:cNvPr>
                <p:cNvPicPr/>
                <p:nvPr/>
              </p:nvPicPr>
              <p:blipFill>
                <a:blip r:embed="rId213"/>
                <a:stretch>
                  <a:fillRect/>
                </a:stretch>
              </p:blipFill>
              <p:spPr>
                <a:xfrm>
                  <a:off x="2756636" y="2992125"/>
                  <a:ext cx="352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5" name="Ink 144">
                  <a:extLst>
                    <a:ext uri="{FF2B5EF4-FFF2-40B4-BE49-F238E27FC236}">
                      <a16:creationId xmlns:a16="http://schemas.microsoft.com/office/drawing/2014/main" id="{379368F0-07CB-F800-4FAB-ACC3769F787A}"/>
                    </a:ext>
                  </a:extLst>
                </p14:cNvPr>
                <p14:cNvContentPartPr/>
                <p14:nvPr/>
              </p14:nvContentPartPr>
              <p14:xfrm>
                <a:off x="2903876" y="3087525"/>
                <a:ext cx="111240" cy="11160"/>
              </p14:xfrm>
            </p:contentPart>
          </mc:Choice>
          <mc:Fallback xmlns="">
            <p:pic>
              <p:nvPicPr>
                <p:cNvPr id="145" name="Ink 144">
                  <a:extLst>
                    <a:ext uri="{FF2B5EF4-FFF2-40B4-BE49-F238E27FC236}">
                      <a16:creationId xmlns:a16="http://schemas.microsoft.com/office/drawing/2014/main" id="{379368F0-07CB-F800-4FAB-ACC3769F787A}"/>
                    </a:ext>
                  </a:extLst>
                </p:cNvPr>
                <p:cNvPicPr/>
                <p:nvPr/>
              </p:nvPicPr>
              <p:blipFill>
                <a:blip r:embed="rId215"/>
                <a:stretch>
                  <a:fillRect/>
                </a:stretch>
              </p:blipFill>
              <p:spPr>
                <a:xfrm>
                  <a:off x="2894876" y="3078885"/>
                  <a:ext cx="1288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7" name="Ink 146">
                  <a:extLst>
                    <a:ext uri="{FF2B5EF4-FFF2-40B4-BE49-F238E27FC236}">
                      <a16:creationId xmlns:a16="http://schemas.microsoft.com/office/drawing/2014/main" id="{5091F213-677F-D302-4F86-659B12A60341}"/>
                    </a:ext>
                  </a:extLst>
                </p14:cNvPr>
                <p14:cNvContentPartPr/>
                <p14:nvPr/>
              </p14:nvContentPartPr>
              <p14:xfrm>
                <a:off x="3177476" y="2830845"/>
                <a:ext cx="274320" cy="230040"/>
              </p14:xfrm>
            </p:contentPart>
          </mc:Choice>
          <mc:Fallback xmlns="">
            <p:pic>
              <p:nvPicPr>
                <p:cNvPr id="147" name="Ink 146">
                  <a:extLst>
                    <a:ext uri="{FF2B5EF4-FFF2-40B4-BE49-F238E27FC236}">
                      <a16:creationId xmlns:a16="http://schemas.microsoft.com/office/drawing/2014/main" id="{5091F213-677F-D302-4F86-659B12A60341}"/>
                    </a:ext>
                  </a:extLst>
                </p:cNvPr>
                <p:cNvPicPr/>
                <p:nvPr/>
              </p:nvPicPr>
              <p:blipFill>
                <a:blip r:embed="rId217"/>
                <a:stretch>
                  <a:fillRect/>
                </a:stretch>
              </p:blipFill>
              <p:spPr>
                <a:xfrm>
                  <a:off x="3168476" y="2821845"/>
                  <a:ext cx="2919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8" name="Ink 147">
                  <a:extLst>
                    <a:ext uri="{FF2B5EF4-FFF2-40B4-BE49-F238E27FC236}">
                      <a16:creationId xmlns:a16="http://schemas.microsoft.com/office/drawing/2014/main" id="{CE727528-6563-72F6-3212-727F2F5F2D2B}"/>
                    </a:ext>
                  </a:extLst>
                </p14:cNvPr>
                <p14:cNvContentPartPr/>
                <p14:nvPr/>
              </p14:nvContentPartPr>
              <p14:xfrm>
                <a:off x="3503996" y="3037485"/>
                <a:ext cx="97920" cy="83160"/>
              </p14:xfrm>
            </p:contentPart>
          </mc:Choice>
          <mc:Fallback xmlns="">
            <p:pic>
              <p:nvPicPr>
                <p:cNvPr id="148" name="Ink 147">
                  <a:extLst>
                    <a:ext uri="{FF2B5EF4-FFF2-40B4-BE49-F238E27FC236}">
                      <a16:creationId xmlns:a16="http://schemas.microsoft.com/office/drawing/2014/main" id="{CE727528-6563-72F6-3212-727F2F5F2D2B}"/>
                    </a:ext>
                  </a:extLst>
                </p:cNvPr>
                <p:cNvPicPr/>
                <p:nvPr/>
              </p:nvPicPr>
              <p:blipFill>
                <a:blip r:embed="rId219"/>
                <a:stretch>
                  <a:fillRect/>
                </a:stretch>
              </p:blipFill>
              <p:spPr>
                <a:xfrm>
                  <a:off x="3495356" y="3028485"/>
                  <a:ext cx="1155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0" name="Ink 149">
                  <a:extLst>
                    <a:ext uri="{FF2B5EF4-FFF2-40B4-BE49-F238E27FC236}">
                      <a16:creationId xmlns:a16="http://schemas.microsoft.com/office/drawing/2014/main" id="{5F276057-E666-7F6C-3C8F-84EB956177ED}"/>
                    </a:ext>
                  </a:extLst>
                </p14:cNvPr>
                <p14:cNvContentPartPr/>
                <p14:nvPr/>
              </p14:nvContentPartPr>
              <p14:xfrm>
                <a:off x="3469076" y="2784045"/>
                <a:ext cx="105480" cy="92160"/>
              </p14:xfrm>
            </p:contentPart>
          </mc:Choice>
          <mc:Fallback xmlns="">
            <p:pic>
              <p:nvPicPr>
                <p:cNvPr id="150" name="Ink 149">
                  <a:extLst>
                    <a:ext uri="{FF2B5EF4-FFF2-40B4-BE49-F238E27FC236}">
                      <a16:creationId xmlns:a16="http://schemas.microsoft.com/office/drawing/2014/main" id="{5F276057-E666-7F6C-3C8F-84EB956177ED}"/>
                    </a:ext>
                  </a:extLst>
                </p:cNvPr>
                <p:cNvPicPr/>
                <p:nvPr/>
              </p:nvPicPr>
              <p:blipFill>
                <a:blip r:embed="rId221"/>
                <a:stretch>
                  <a:fillRect/>
                </a:stretch>
              </p:blipFill>
              <p:spPr>
                <a:xfrm>
                  <a:off x="3460076" y="2775045"/>
                  <a:ext cx="1231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1" name="Ink 150">
                  <a:extLst>
                    <a:ext uri="{FF2B5EF4-FFF2-40B4-BE49-F238E27FC236}">
                      <a16:creationId xmlns:a16="http://schemas.microsoft.com/office/drawing/2014/main" id="{198EA017-E43D-BE3F-57FB-5C4601DD82E3}"/>
                    </a:ext>
                  </a:extLst>
                </p14:cNvPr>
                <p14:cNvContentPartPr/>
                <p14:nvPr/>
              </p14:nvContentPartPr>
              <p14:xfrm>
                <a:off x="3163436" y="3149805"/>
                <a:ext cx="515160" cy="30960"/>
              </p14:xfrm>
            </p:contentPart>
          </mc:Choice>
          <mc:Fallback xmlns="">
            <p:pic>
              <p:nvPicPr>
                <p:cNvPr id="151" name="Ink 150">
                  <a:extLst>
                    <a:ext uri="{FF2B5EF4-FFF2-40B4-BE49-F238E27FC236}">
                      <a16:creationId xmlns:a16="http://schemas.microsoft.com/office/drawing/2014/main" id="{198EA017-E43D-BE3F-57FB-5C4601DD82E3}"/>
                    </a:ext>
                  </a:extLst>
                </p:cNvPr>
                <p:cNvPicPr/>
                <p:nvPr/>
              </p:nvPicPr>
              <p:blipFill>
                <a:blip r:embed="rId223"/>
                <a:stretch>
                  <a:fillRect/>
                </a:stretch>
              </p:blipFill>
              <p:spPr>
                <a:xfrm>
                  <a:off x="3154796" y="3141165"/>
                  <a:ext cx="5328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2" name="Ink 151">
                  <a:extLst>
                    <a:ext uri="{FF2B5EF4-FFF2-40B4-BE49-F238E27FC236}">
                      <a16:creationId xmlns:a16="http://schemas.microsoft.com/office/drawing/2014/main" id="{349487DC-6AF4-226E-7D38-0AF434FAFA86}"/>
                    </a:ext>
                  </a:extLst>
                </p14:cNvPr>
                <p14:cNvContentPartPr/>
                <p14:nvPr/>
              </p14:nvContentPartPr>
              <p14:xfrm>
                <a:off x="3231476" y="3272565"/>
                <a:ext cx="218880" cy="123480"/>
              </p14:xfrm>
            </p:contentPart>
          </mc:Choice>
          <mc:Fallback xmlns="">
            <p:pic>
              <p:nvPicPr>
                <p:cNvPr id="152" name="Ink 151">
                  <a:extLst>
                    <a:ext uri="{FF2B5EF4-FFF2-40B4-BE49-F238E27FC236}">
                      <a16:creationId xmlns:a16="http://schemas.microsoft.com/office/drawing/2014/main" id="{349487DC-6AF4-226E-7D38-0AF434FAFA86}"/>
                    </a:ext>
                  </a:extLst>
                </p:cNvPr>
                <p:cNvPicPr/>
                <p:nvPr/>
              </p:nvPicPr>
              <p:blipFill>
                <a:blip r:embed="rId225"/>
                <a:stretch>
                  <a:fillRect/>
                </a:stretch>
              </p:blipFill>
              <p:spPr>
                <a:xfrm>
                  <a:off x="3222836" y="3263925"/>
                  <a:ext cx="2365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3" name="Ink 152">
                  <a:extLst>
                    <a:ext uri="{FF2B5EF4-FFF2-40B4-BE49-F238E27FC236}">
                      <a16:creationId xmlns:a16="http://schemas.microsoft.com/office/drawing/2014/main" id="{E6C32968-9628-12EA-B15B-03FF3DE87F5A}"/>
                    </a:ext>
                  </a:extLst>
                </p14:cNvPr>
                <p14:cNvContentPartPr/>
                <p14:nvPr/>
              </p14:nvContentPartPr>
              <p14:xfrm>
                <a:off x="3534236" y="3242685"/>
                <a:ext cx="77760" cy="61560"/>
              </p14:xfrm>
            </p:contentPart>
          </mc:Choice>
          <mc:Fallback xmlns="">
            <p:pic>
              <p:nvPicPr>
                <p:cNvPr id="153" name="Ink 152">
                  <a:extLst>
                    <a:ext uri="{FF2B5EF4-FFF2-40B4-BE49-F238E27FC236}">
                      <a16:creationId xmlns:a16="http://schemas.microsoft.com/office/drawing/2014/main" id="{E6C32968-9628-12EA-B15B-03FF3DE87F5A}"/>
                    </a:ext>
                  </a:extLst>
                </p:cNvPr>
                <p:cNvPicPr/>
                <p:nvPr/>
              </p:nvPicPr>
              <p:blipFill>
                <a:blip r:embed="rId227"/>
                <a:stretch>
                  <a:fillRect/>
                </a:stretch>
              </p:blipFill>
              <p:spPr>
                <a:xfrm>
                  <a:off x="3525596" y="3233685"/>
                  <a:ext cx="954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5" name="Ink 154">
                  <a:extLst>
                    <a:ext uri="{FF2B5EF4-FFF2-40B4-BE49-F238E27FC236}">
                      <a16:creationId xmlns:a16="http://schemas.microsoft.com/office/drawing/2014/main" id="{836180C7-501B-7BCE-DE6B-6337EE583C22}"/>
                    </a:ext>
                  </a:extLst>
                </p14:cNvPr>
                <p14:cNvContentPartPr/>
                <p14:nvPr/>
              </p14:nvContentPartPr>
              <p14:xfrm>
                <a:off x="3637196" y="2721765"/>
                <a:ext cx="149400" cy="748440"/>
              </p14:xfrm>
            </p:contentPart>
          </mc:Choice>
          <mc:Fallback xmlns="">
            <p:pic>
              <p:nvPicPr>
                <p:cNvPr id="155" name="Ink 154">
                  <a:extLst>
                    <a:ext uri="{FF2B5EF4-FFF2-40B4-BE49-F238E27FC236}">
                      <a16:creationId xmlns:a16="http://schemas.microsoft.com/office/drawing/2014/main" id="{836180C7-501B-7BCE-DE6B-6337EE583C22}"/>
                    </a:ext>
                  </a:extLst>
                </p:cNvPr>
                <p:cNvPicPr/>
                <p:nvPr/>
              </p:nvPicPr>
              <p:blipFill>
                <a:blip r:embed="rId229"/>
                <a:stretch>
                  <a:fillRect/>
                </a:stretch>
              </p:blipFill>
              <p:spPr>
                <a:xfrm>
                  <a:off x="3628556" y="2713125"/>
                  <a:ext cx="167040" cy="7660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6" name="Ink 155">
                  <a:extLst>
                    <a:ext uri="{FF2B5EF4-FFF2-40B4-BE49-F238E27FC236}">
                      <a16:creationId xmlns:a16="http://schemas.microsoft.com/office/drawing/2014/main" id="{EA885422-A70B-6F90-D56E-3D8E2D669A2D}"/>
                    </a:ext>
                  </a:extLst>
                </p14:cNvPr>
                <p14:cNvContentPartPr/>
                <p14:nvPr/>
              </p14:nvContentPartPr>
              <p14:xfrm>
                <a:off x="3779396" y="2809965"/>
                <a:ext cx="88920" cy="6480"/>
              </p14:xfrm>
            </p:contentPart>
          </mc:Choice>
          <mc:Fallback xmlns="">
            <p:pic>
              <p:nvPicPr>
                <p:cNvPr id="156" name="Ink 155">
                  <a:extLst>
                    <a:ext uri="{FF2B5EF4-FFF2-40B4-BE49-F238E27FC236}">
                      <a16:creationId xmlns:a16="http://schemas.microsoft.com/office/drawing/2014/main" id="{EA885422-A70B-6F90-D56E-3D8E2D669A2D}"/>
                    </a:ext>
                  </a:extLst>
                </p:cNvPr>
                <p:cNvPicPr/>
                <p:nvPr/>
              </p:nvPicPr>
              <p:blipFill>
                <a:blip r:embed="rId231"/>
                <a:stretch>
                  <a:fillRect/>
                </a:stretch>
              </p:blipFill>
              <p:spPr>
                <a:xfrm>
                  <a:off x="3770756" y="2800965"/>
                  <a:ext cx="1065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7" name="Ink 156">
                  <a:extLst>
                    <a:ext uri="{FF2B5EF4-FFF2-40B4-BE49-F238E27FC236}">
                      <a16:creationId xmlns:a16="http://schemas.microsoft.com/office/drawing/2014/main" id="{52066A51-527B-B2E5-FA3E-0885F81CE3FD}"/>
                    </a:ext>
                  </a:extLst>
                </p14:cNvPr>
                <p14:cNvContentPartPr/>
                <p14:nvPr/>
              </p14:nvContentPartPr>
              <p14:xfrm>
                <a:off x="3945716" y="2709525"/>
                <a:ext cx="14760" cy="169200"/>
              </p14:xfrm>
            </p:contentPart>
          </mc:Choice>
          <mc:Fallback xmlns="">
            <p:pic>
              <p:nvPicPr>
                <p:cNvPr id="157" name="Ink 156">
                  <a:extLst>
                    <a:ext uri="{FF2B5EF4-FFF2-40B4-BE49-F238E27FC236}">
                      <a16:creationId xmlns:a16="http://schemas.microsoft.com/office/drawing/2014/main" id="{52066A51-527B-B2E5-FA3E-0885F81CE3FD}"/>
                    </a:ext>
                  </a:extLst>
                </p:cNvPr>
                <p:cNvPicPr/>
                <p:nvPr/>
              </p:nvPicPr>
              <p:blipFill>
                <a:blip r:embed="rId233"/>
                <a:stretch>
                  <a:fillRect/>
                </a:stretch>
              </p:blipFill>
              <p:spPr>
                <a:xfrm>
                  <a:off x="3936716" y="2700525"/>
                  <a:ext cx="324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8" name="Ink 157">
                  <a:extLst>
                    <a:ext uri="{FF2B5EF4-FFF2-40B4-BE49-F238E27FC236}">
                      <a16:creationId xmlns:a16="http://schemas.microsoft.com/office/drawing/2014/main" id="{F4D34C12-BB87-1DD3-4AF1-A12A2E7238E9}"/>
                    </a:ext>
                  </a:extLst>
                </p14:cNvPr>
                <p14:cNvContentPartPr/>
                <p14:nvPr/>
              </p14:nvContentPartPr>
              <p14:xfrm>
                <a:off x="4054436" y="2969805"/>
                <a:ext cx="120600" cy="224280"/>
              </p14:xfrm>
            </p:contentPart>
          </mc:Choice>
          <mc:Fallback xmlns="">
            <p:pic>
              <p:nvPicPr>
                <p:cNvPr id="158" name="Ink 157">
                  <a:extLst>
                    <a:ext uri="{FF2B5EF4-FFF2-40B4-BE49-F238E27FC236}">
                      <a16:creationId xmlns:a16="http://schemas.microsoft.com/office/drawing/2014/main" id="{F4D34C12-BB87-1DD3-4AF1-A12A2E7238E9}"/>
                    </a:ext>
                  </a:extLst>
                </p:cNvPr>
                <p:cNvPicPr/>
                <p:nvPr/>
              </p:nvPicPr>
              <p:blipFill>
                <a:blip r:embed="rId235"/>
                <a:stretch>
                  <a:fillRect/>
                </a:stretch>
              </p:blipFill>
              <p:spPr>
                <a:xfrm>
                  <a:off x="4045796" y="2961165"/>
                  <a:ext cx="1382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9" name="Ink 158">
                  <a:extLst>
                    <a:ext uri="{FF2B5EF4-FFF2-40B4-BE49-F238E27FC236}">
                      <a16:creationId xmlns:a16="http://schemas.microsoft.com/office/drawing/2014/main" id="{349BEDE3-CA1E-BB78-9D7B-8D981D3BC42C}"/>
                    </a:ext>
                  </a:extLst>
                </p14:cNvPr>
                <p14:cNvContentPartPr/>
                <p14:nvPr/>
              </p14:nvContentPartPr>
              <p14:xfrm>
                <a:off x="4082156" y="3083925"/>
                <a:ext cx="80640" cy="25200"/>
              </p14:xfrm>
            </p:contentPart>
          </mc:Choice>
          <mc:Fallback xmlns="">
            <p:pic>
              <p:nvPicPr>
                <p:cNvPr id="159" name="Ink 158">
                  <a:extLst>
                    <a:ext uri="{FF2B5EF4-FFF2-40B4-BE49-F238E27FC236}">
                      <a16:creationId xmlns:a16="http://schemas.microsoft.com/office/drawing/2014/main" id="{349BEDE3-CA1E-BB78-9D7B-8D981D3BC42C}"/>
                    </a:ext>
                  </a:extLst>
                </p:cNvPr>
                <p:cNvPicPr/>
                <p:nvPr/>
              </p:nvPicPr>
              <p:blipFill>
                <a:blip r:embed="rId237"/>
                <a:stretch>
                  <a:fillRect/>
                </a:stretch>
              </p:blipFill>
              <p:spPr>
                <a:xfrm>
                  <a:off x="4073156" y="3074925"/>
                  <a:ext cx="98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0" name="Ink 159">
                  <a:extLst>
                    <a:ext uri="{FF2B5EF4-FFF2-40B4-BE49-F238E27FC236}">
                      <a16:creationId xmlns:a16="http://schemas.microsoft.com/office/drawing/2014/main" id="{A85C81DA-0538-FD9E-303A-47CB479EDFF8}"/>
                    </a:ext>
                  </a:extLst>
                </p14:cNvPr>
                <p14:cNvContentPartPr/>
                <p14:nvPr/>
              </p14:nvContentPartPr>
              <p14:xfrm>
                <a:off x="4068836" y="2973045"/>
                <a:ext cx="144720" cy="29880"/>
              </p14:xfrm>
            </p:contentPart>
          </mc:Choice>
          <mc:Fallback xmlns="">
            <p:pic>
              <p:nvPicPr>
                <p:cNvPr id="160" name="Ink 159">
                  <a:extLst>
                    <a:ext uri="{FF2B5EF4-FFF2-40B4-BE49-F238E27FC236}">
                      <a16:creationId xmlns:a16="http://schemas.microsoft.com/office/drawing/2014/main" id="{A85C81DA-0538-FD9E-303A-47CB479EDFF8}"/>
                    </a:ext>
                  </a:extLst>
                </p:cNvPr>
                <p:cNvPicPr/>
                <p:nvPr/>
              </p:nvPicPr>
              <p:blipFill>
                <a:blip r:embed="rId239"/>
                <a:stretch>
                  <a:fillRect/>
                </a:stretch>
              </p:blipFill>
              <p:spPr>
                <a:xfrm>
                  <a:off x="4060196" y="2964045"/>
                  <a:ext cx="1623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1" name="Ink 160">
                  <a:extLst>
                    <a:ext uri="{FF2B5EF4-FFF2-40B4-BE49-F238E27FC236}">
                      <a16:creationId xmlns:a16="http://schemas.microsoft.com/office/drawing/2014/main" id="{2009BCB5-2038-0FA8-BCF9-9258D61B3B46}"/>
                    </a:ext>
                  </a:extLst>
                </p14:cNvPr>
                <p14:cNvContentPartPr/>
                <p14:nvPr/>
              </p14:nvContentPartPr>
              <p14:xfrm>
                <a:off x="4272956" y="3195525"/>
                <a:ext cx="7920" cy="90720"/>
              </p14:xfrm>
            </p:contentPart>
          </mc:Choice>
          <mc:Fallback xmlns="">
            <p:pic>
              <p:nvPicPr>
                <p:cNvPr id="161" name="Ink 160">
                  <a:extLst>
                    <a:ext uri="{FF2B5EF4-FFF2-40B4-BE49-F238E27FC236}">
                      <a16:creationId xmlns:a16="http://schemas.microsoft.com/office/drawing/2014/main" id="{2009BCB5-2038-0FA8-BCF9-9258D61B3B46}"/>
                    </a:ext>
                  </a:extLst>
                </p:cNvPr>
                <p:cNvPicPr/>
                <p:nvPr/>
              </p:nvPicPr>
              <p:blipFill>
                <a:blip r:embed="rId241"/>
                <a:stretch>
                  <a:fillRect/>
                </a:stretch>
              </p:blipFill>
              <p:spPr>
                <a:xfrm>
                  <a:off x="4263956" y="3186885"/>
                  <a:ext cx="25560" cy="10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2">
            <p14:nvContentPartPr>
              <p14:cNvPr id="163" name="Ink 162">
                <a:extLst>
                  <a:ext uri="{FF2B5EF4-FFF2-40B4-BE49-F238E27FC236}">
                    <a16:creationId xmlns:a16="http://schemas.microsoft.com/office/drawing/2014/main" id="{67B5C6B3-5260-79A1-FE25-68395FF9F93F}"/>
                  </a:ext>
                </a:extLst>
              </p14:cNvPr>
              <p14:cNvContentPartPr/>
              <p14:nvPr/>
            </p14:nvContentPartPr>
            <p14:xfrm>
              <a:off x="4836356" y="1749045"/>
              <a:ext cx="1020960" cy="277200"/>
            </p14:xfrm>
          </p:contentPart>
        </mc:Choice>
        <mc:Fallback xmlns="">
          <p:pic>
            <p:nvPicPr>
              <p:cNvPr id="163" name="Ink 162">
                <a:extLst>
                  <a:ext uri="{FF2B5EF4-FFF2-40B4-BE49-F238E27FC236}">
                    <a16:creationId xmlns:a16="http://schemas.microsoft.com/office/drawing/2014/main" id="{67B5C6B3-5260-79A1-FE25-68395FF9F93F}"/>
                  </a:ext>
                </a:extLst>
              </p:cNvPr>
              <p:cNvPicPr/>
              <p:nvPr/>
            </p:nvPicPr>
            <p:blipFill>
              <a:blip r:embed="rId243"/>
              <a:stretch>
                <a:fillRect/>
              </a:stretch>
            </p:blipFill>
            <p:spPr>
              <a:xfrm>
                <a:off x="4827356" y="1740045"/>
                <a:ext cx="103860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4" name="Ink 163">
                <a:extLst>
                  <a:ext uri="{FF2B5EF4-FFF2-40B4-BE49-F238E27FC236}">
                    <a16:creationId xmlns:a16="http://schemas.microsoft.com/office/drawing/2014/main" id="{8981B7CF-57EB-110E-8D7B-B950505922A7}"/>
                  </a:ext>
                </a:extLst>
              </p14:cNvPr>
              <p14:cNvContentPartPr/>
              <p14:nvPr/>
            </p14:nvContentPartPr>
            <p14:xfrm>
              <a:off x="5319836" y="1694685"/>
              <a:ext cx="96840" cy="49680"/>
            </p14:xfrm>
          </p:contentPart>
        </mc:Choice>
        <mc:Fallback xmlns="">
          <p:pic>
            <p:nvPicPr>
              <p:cNvPr id="164" name="Ink 163">
                <a:extLst>
                  <a:ext uri="{FF2B5EF4-FFF2-40B4-BE49-F238E27FC236}">
                    <a16:creationId xmlns:a16="http://schemas.microsoft.com/office/drawing/2014/main" id="{8981B7CF-57EB-110E-8D7B-B950505922A7}"/>
                  </a:ext>
                </a:extLst>
              </p:cNvPr>
              <p:cNvPicPr/>
              <p:nvPr/>
            </p:nvPicPr>
            <p:blipFill>
              <a:blip r:embed="rId245"/>
              <a:stretch>
                <a:fillRect/>
              </a:stretch>
            </p:blipFill>
            <p:spPr>
              <a:xfrm>
                <a:off x="5310836" y="1685685"/>
                <a:ext cx="1144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6" name="Ink 165">
                <a:extLst>
                  <a:ext uri="{FF2B5EF4-FFF2-40B4-BE49-F238E27FC236}">
                    <a16:creationId xmlns:a16="http://schemas.microsoft.com/office/drawing/2014/main" id="{BACDD5C7-A1E9-F33F-55B6-0ABBA2DCC5F1}"/>
                  </a:ext>
                </a:extLst>
              </p14:cNvPr>
              <p14:cNvContentPartPr/>
              <p14:nvPr/>
            </p14:nvContentPartPr>
            <p14:xfrm>
              <a:off x="6031196" y="1672005"/>
              <a:ext cx="573840" cy="301680"/>
            </p14:xfrm>
          </p:contentPart>
        </mc:Choice>
        <mc:Fallback xmlns="">
          <p:pic>
            <p:nvPicPr>
              <p:cNvPr id="166" name="Ink 165">
                <a:extLst>
                  <a:ext uri="{FF2B5EF4-FFF2-40B4-BE49-F238E27FC236}">
                    <a16:creationId xmlns:a16="http://schemas.microsoft.com/office/drawing/2014/main" id="{BACDD5C7-A1E9-F33F-55B6-0ABBA2DCC5F1}"/>
                  </a:ext>
                </a:extLst>
              </p:cNvPr>
              <p:cNvPicPr/>
              <p:nvPr/>
            </p:nvPicPr>
            <p:blipFill>
              <a:blip r:embed="rId247"/>
              <a:stretch>
                <a:fillRect/>
              </a:stretch>
            </p:blipFill>
            <p:spPr>
              <a:xfrm>
                <a:off x="6022556" y="1663365"/>
                <a:ext cx="59148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7" name="Ink 166">
                <a:extLst>
                  <a:ext uri="{FF2B5EF4-FFF2-40B4-BE49-F238E27FC236}">
                    <a16:creationId xmlns:a16="http://schemas.microsoft.com/office/drawing/2014/main" id="{B9476532-9DA0-C2C3-849D-2C93AAD015A3}"/>
                  </a:ext>
                </a:extLst>
              </p14:cNvPr>
              <p14:cNvContentPartPr/>
              <p14:nvPr/>
            </p14:nvContentPartPr>
            <p14:xfrm>
              <a:off x="6912116" y="1730685"/>
              <a:ext cx="1319760" cy="233280"/>
            </p14:xfrm>
          </p:contentPart>
        </mc:Choice>
        <mc:Fallback xmlns="">
          <p:pic>
            <p:nvPicPr>
              <p:cNvPr id="167" name="Ink 166">
                <a:extLst>
                  <a:ext uri="{FF2B5EF4-FFF2-40B4-BE49-F238E27FC236}">
                    <a16:creationId xmlns:a16="http://schemas.microsoft.com/office/drawing/2014/main" id="{B9476532-9DA0-C2C3-849D-2C93AAD015A3}"/>
                  </a:ext>
                </a:extLst>
              </p:cNvPr>
              <p:cNvPicPr/>
              <p:nvPr/>
            </p:nvPicPr>
            <p:blipFill>
              <a:blip r:embed="rId249"/>
              <a:stretch>
                <a:fillRect/>
              </a:stretch>
            </p:blipFill>
            <p:spPr>
              <a:xfrm>
                <a:off x="6903476" y="1722045"/>
                <a:ext cx="133740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2" name="Ink 181">
                <a:extLst>
                  <a:ext uri="{FF2B5EF4-FFF2-40B4-BE49-F238E27FC236}">
                    <a16:creationId xmlns:a16="http://schemas.microsoft.com/office/drawing/2014/main" id="{334B6430-F319-22B3-D937-8CFBA2A1A589}"/>
                  </a:ext>
                </a:extLst>
              </p14:cNvPr>
              <p14:cNvContentPartPr/>
              <p14:nvPr/>
            </p14:nvContentPartPr>
            <p14:xfrm>
              <a:off x="8724356" y="2039205"/>
              <a:ext cx="854280" cy="493920"/>
            </p14:xfrm>
          </p:contentPart>
        </mc:Choice>
        <mc:Fallback xmlns="">
          <p:pic>
            <p:nvPicPr>
              <p:cNvPr id="182" name="Ink 181">
                <a:extLst>
                  <a:ext uri="{FF2B5EF4-FFF2-40B4-BE49-F238E27FC236}">
                    <a16:creationId xmlns:a16="http://schemas.microsoft.com/office/drawing/2014/main" id="{334B6430-F319-22B3-D937-8CFBA2A1A589}"/>
                  </a:ext>
                </a:extLst>
              </p:cNvPr>
              <p:cNvPicPr/>
              <p:nvPr/>
            </p:nvPicPr>
            <p:blipFill>
              <a:blip r:embed="rId251"/>
              <a:stretch>
                <a:fillRect/>
              </a:stretch>
            </p:blipFill>
            <p:spPr>
              <a:xfrm>
                <a:off x="8715716" y="2030565"/>
                <a:ext cx="87192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83" name="Ink 182">
                <a:extLst>
                  <a:ext uri="{FF2B5EF4-FFF2-40B4-BE49-F238E27FC236}">
                    <a16:creationId xmlns:a16="http://schemas.microsoft.com/office/drawing/2014/main" id="{9AB0A0FC-4338-8E0E-241E-29839BEF784E}"/>
                  </a:ext>
                </a:extLst>
              </p14:cNvPr>
              <p14:cNvContentPartPr/>
              <p14:nvPr/>
            </p14:nvContentPartPr>
            <p14:xfrm>
              <a:off x="9232316" y="2050005"/>
              <a:ext cx="42480" cy="9720"/>
            </p14:xfrm>
          </p:contentPart>
        </mc:Choice>
        <mc:Fallback xmlns="">
          <p:pic>
            <p:nvPicPr>
              <p:cNvPr id="183" name="Ink 182">
                <a:extLst>
                  <a:ext uri="{FF2B5EF4-FFF2-40B4-BE49-F238E27FC236}">
                    <a16:creationId xmlns:a16="http://schemas.microsoft.com/office/drawing/2014/main" id="{9AB0A0FC-4338-8E0E-241E-29839BEF784E}"/>
                  </a:ext>
                </a:extLst>
              </p:cNvPr>
              <p:cNvPicPr/>
              <p:nvPr/>
            </p:nvPicPr>
            <p:blipFill>
              <a:blip r:embed="rId253"/>
              <a:stretch>
                <a:fillRect/>
              </a:stretch>
            </p:blipFill>
            <p:spPr>
              <a:xfrm>
                <a:off x="9223676" y="2041005"/>
                <a:ext cx="601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4" name="Ink 183">
                <a:extLst>
                  <a:ext uri="{FF2B5EF4-FFF2-40B4-BE49-F238E27FC236}">
                    <a16:creationId xmlns:a16="http://schemas.microsoft.com/office/drawing/2014/main" id="{8CBC1E40-3C1C-C97D-DF26-ECD71780D1FE}"/>
                  </a:ext>
                </a:extLst>
              </p14:cNvPr>
              <p14:cNvContentPartPr/>
              <p14:nvPr/>
            </p14:nvContentPartPr>
            <p14:xfrm>
              <a:off x="9778796" y="1944165"/>
              <a:ext cx="481320" cy="244800"/>
            </p14:xfrm>
          </p:contentPart>
        </mc:Choice>
        <mc:Fallback xmlns="">
          <p:pic>
            <p:nvPicPr>
              <p:cNvPr id="184" name="Ink 183">
                <a:extLst>
                  <a:ext uri="{FF2B5EF4-FFF2-40B4-BE49-F238E27FC236}">
                    <a16:creationId xmlns:a16="http://schemas.microsoft.com/office/drawing/2014/main" id="{8CBC1E40-3C1C-C97D-DF26-ECD71780D1FE}"/>
                  </a:ext>
                </a:extLst>
              </p:cNvPr>
              <p:cNvPicPr/>
              <p:nvPr/>
            </p:nvPicPr>
            <p:blipFill>
              <a:blip r:embed="rId255"/>
              <a:stretch>
                <a:fillRect/>
              </a:stretch>
            </p:blipFill>
            <p:spPr>
              <a:xfrm>
                <a:off x="9770156" y="1935165"/>
                <a:ext cx="4989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5" name="Ink 184">
                <a:extLst>
                  <a:ext uri="{FF2B5EF4-FFF2-40B4-BE49-F238E27FC236}">
                    <a16:creationId xmlns:a16="http://schemas.microsoft.com/office/drawing/2014/main" id="{D0BE08CB-12C9-24CB-DE7A-45B1E2388D89}"/>
                  </a:ext>
                </a:extLst>
              </p14:cNvPr>
              <p14:cNvContentPartPr/>
              <p14:nvPr/>
            </p14:nvContentPartPr>
            <p14:xfrm>
              <a:off x="10382516" y="1723845"/>
              <a:ext cx="112320" cy="290160"/>
            </p14:xfrm>
          </p:contentPart>
        </mc:Choice>
        <mc:Fallback xmlns="">
          <p:pic>
            <p:nvPicPr>
              <p:cNvPr id="185" name="Ink 184">
                <a:extLst>
                  <a:ext uri="{FF2B5EF4-FFF2-40B4-BE49-F238E27FC236}">
                    <a16:creationId xmlns:a16="http://schemas.microsoft.com/office/drawing/2014/main" id="{D0BE08CB-12C9-24CB-DE7A-45B1E2388D89}"/>
                  </a:ext>
                </a:extLst>
              </p:cNvPr>
              <p:cNvPicPr/>
              <p:nvPr/>
            </p:nvPicPr>
            <p:blipFill>
              <a:blip r:embed="rId257"/>
              <a:stretch>
                <a:fillRect/>
              </a:stretch>
            </p:blipFill>
            <p:spPr>
              <a:xfrm>
                <a:off x="10373516" y="1715205"/>
                <a:ext cx="129960" cy="307800"/>
              </a:xfrm>
              <a:prstGeom prst="rect">
                <a:avLst/>
              </a:prstGeom>
            </p:spPr>
          </p:pic>
        </mc:Fallback>
      </mc:AlternateContent>
      <p:grpSp>
        <p:nvGrpSpPr>
          <p:cNvPr id="188" name="Group 187">
            <a:extLst>
              <a:ext uri="{FF2B5EF4-FFF2-40B4-BE49-F238E27FC236}">
                <a16:creationId xmlns:a16="http://schemas.microsoft.com/office/drawing/2014/main" id="{63060D1E-31B6-6B5A-2D3E-E869E15AB9D1}"/>
              </a:ext>
            </a:extLst>
          </p:cNvPr>
          <p:cNvGrpSpPr/>
          <p:nvPr/>
        </p:nvGrpSpPr>
        <p:grpSpPr>
          <a:xfrm>
            <a:off x="4849676" y="2356725"/>
            <a:ext cx="3740760" cy="771840"/>
            <a:chOff x="4849676" y="2356725"/>
            <a:chExt cx="3740760" cy="771840"/>
          </a:xfrm>
        </p:grpSpPr>
        <mc:AlternateContent xmlns:mc="http://schemas.openxmlformats.org/markup-compatibility/2006" xmlns:p14="http://schemas.microsoft.com/office/powerpoint/2010/main">
          <mc:Choice Requires="p14">
            <p:contentPart p14:bwMode="auto" r:id="rId258">
              <p14:nvContentPartPr>
                <p14:cNvPr id="169" name="Ink 168">
                  <a:extLst>
                    <a:ext uri="{FF2B5EF4-FFF2-40B4-BE49-F238E27FC236}">
                      <a16:creationId xmlns:a16="http://schemas.microsoft.com/office/drawing/2014/main" id="{0CEA5C50-07F6-8DF9-E85C-2A7C61171630}"/>
                    </a:ext>
                  </a:extLst>
                </p14:cNvPr>
                <p14:cNvContentPartPr/>
                <p14:nvPr/>
              </p14:nvContentPartPr>
              <p14:xfrm>
                <a:off x="4849676" y="2835525"/>
                <a:ext cx="687600" cy="293040"/>
              </p14:xfrm>
            </p:contentPart>
          </mc:Choice>
          <mc:Fallback xmlns="">
            <p:pic>
              <p:nvPicPr>
                <p:cNvPr id="169" name="Ink 168">
                  <a:extLst>
                    <a:ext uri="{FF2B5EF4-FFF2-40B4-BE49-F238E27FC236}">
                      <a16:creationId xmlns:a16="http://schemas.microsoft.com/office/drawing/2014/main" id="{0CEA5C50-07F6-8DF9-E85C-2A7C61171630}"/>
                    </a:ext>
                  </a:extLst>
                </p:cNvPr>
                <p:cNvPicPr/>
                <p:nvPr/>
              </p:nvPicPr>
              <p:blipFill>
                <a:blip r:embed="rId259"/>
                <a:stretch>
                  <a:fillRect/>
                </a:stretch>
              </p:blipFill>
              <p:spPr>
                <a:xfrm>
                  <a:off x="4840676" y="2826885"/>
                  <a:ext cx="70524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0" name="Ink 169">
                  <a:extLst>
                    <a:ext uri="{FF2B5EF4-FFF2-40B4-BE49-F238E27FC236}">
                      <a16:creationId xmlns:a16="http://schemas.microsoft.com/office/drawing/2014/main" id="{0DD4F40D-638A-9DAD-46A5-F5A5A4E50503}"/>
                    </a:ext>
                  </a:extLst>
                </p14:cNvPr>
                <p14:cNvContentPartPr/>
                <p14:nvPr/>
              </p14:nvContentPartPr>
              <p14:xfrm>
                <a:off x="5709716" y="2801685"/>
                <a:ext cx="498960" cy="240840"/>
              </p14:xfrm>
            </p:contentPart>
          </mc:Choice>
          <mc:Fallback xmlns="">
            <p:pic>
              <p:nvPicPr>
                <p:cNvPr id="170" name="Ink 169">
                  <a:extLst>
                    <a:ext uri="{FF2B5EF4-FFF2-40B4-BE49-F238E27FC236}">
                      <a16:creationId xmlns:a16="http://schemas.microsoft.com/office/drawing/2014/main" id="{0DD4F40D-638A-9DAD-46A5-F5A5A4E50503}"/>
                    </a:ext>
                  </a:extLst>
                </p:cNvPr>
                <p:cNvPicPr/>
                <p:nvPr/>
              </p:nvPicPr>
              <p:blipFill>
                <a:blip r:embed="rId261"/>
                <a:stretch>
                  <a:fillRect/>
                </a:stretch>
              </p:blipFill>
              <p:spPr>
                <a:xfrm>
                  <a:off x="5701076" y="2792685"/>
                  <a:ext cx="5166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1" name="Ink 170">
                  <a:extLst>
                    <a:ext uri="{FF2B5EF4-FFF2-40B4-BE49-F238E27FC236}">
                      <a16:creationId xmlns:a16="http://schemas.microsoft.com/office/drawing/2014/main" id="{57BFF6E7-B9D8-E84F-0538-476169CC3B65}"/>
                    </a:ext>
                  </a:extLst>
                </p14:cNvPr>
                <p14:cNvContentPartPr/>
                <p14:nvPr/>
              </p14:nvContentPartPr>
              <p14:xfrm>
                <a:off x="6419996" y="2686485"/>
                <a:ext cx="446760" cy="302400"/>
              </p14:xfrm>
            </p:contentPart>
          </mc:Choice>
          <mc:Fallback xmlns="">
            <p:pic>
              <p:nvPicPr>
                <p:cNvPr id="171" name="Ink 170">
                  <a:extLst>
                    <a:ext uri="{FF2B5EF4-FFF2-40B4-BE49-F238E27FC236}">
                      <a16:creationId xmlns:a16="http://schemas.microsoft.com/office/drawing/2014/main" id="{57BFF6E7-B9D8-E84F-0538-476169CC3B65}"/>
                    </a:ext>
                  </a:extLst>
                </p:cNvPr>
                <p:cNvPicPr/>
                <p:nvPr/>
              </p:nvPicPr>
              <p:blipFill>
                <a:blip r:embed="rId263"/>
                <a:stretch>
                  <a:fillRect/>
                </a:stretch>
              </p:blipFill>
              <p:spPr>
                <a:xfrm>
                  <a:off x="6411356" y="2677845"/>
                  <a:ext cx="46440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3" name="Ink 172">
                  <a:extLst>
                    <a:ext uri="{FF2B5EF4-FFF2-40B4-BE49-F238E27FC236}">
                      <a16:creationId xmlns:a16="http://schemas.microsoft.com/office/drawing/2014/main" id="{A33D18CF-5830-38B8-B866-9ACE23D53669}"/>
                    </a:ext>
                  </a:extLst>
                </p14:cNvPr>
                <p14:cNvContentPartPr/>
                <p14:nvPr/>
              </p14:nvContentPartPr>
              <p14:xfrm>
                <a:off x="6896276" y="2906085"/>
                <a:ext cx="31320" cy="115560"/>
              </p14:xfrm>
            </p:contentPart>
          </mc:Choice>
          <mc:Fallback xmlns="">
            <p:pic>
              <p:nvPicPr>
                <p:cNvPr id="173" name="Ink 172">
                  <a:extLst>
                    <a:ext uri="{FF2B5EF4-FFF2-40B4-BE49-F238E27FC236}">
                      <a16:creationId xmlns:a16="http://schemas.microsoft.com/office/drawing/2014/main" id="{A33D18CF-5830-38B8-B866-9ACE23D53669}"/>
                    </a:ext>
                  </a:extLst>
                </p:cNvPr>
                <p:cNvPicPr/>
                <p:nvPr/>
              </p:nvPicPr>
              <p:blipFill>
                <a:blip r:embed="rId265"/>
                <a:stretch>
                  <a:fillRect/>
                </a:stretch>
              </p:blipFill>
              <p:spPr>
                <a:xfrm>
                  <a:off x="6887276" y="2897085"/>
                  <a:ext cx="48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4" name="Ink 173">
                  <a:extLst>
                    <a:ext uri="{FF2B5EF4-FFF2-40B4-BE49-F238E27FC236}">
                      <a16:creationId xmlns:a16="http://schemas.microsoft.com/office/drawing/2014/main" id="{259611EA-5312-B042-FAF0-44170A05B2F4}"/>
                    </a:ext>
                  </a:extLst>
                </p14:cNvPr>
                <p14:cNvContentPartPr/>
                <p14:nvPr/>
              </p14:nvContentPartPr>
              <p14:xfrm>
                <a:off x="7034876" y="2560485"/>
                <a:ext cx="406440" cy="272160"/>
              </p14:xfrm>
            </p:contentPart>
          </mc:Choice>
          <mc:Fallback xmlns="">
            <p:pic>
              <p:nvPicPr>
                <p:cNvPr id="174" name="Ink 173">
                  <a:extLst>
                    <a:ext uri="{FF2B5EF4-FFF2-40B4-BE49-F238E27FC236}">
                      <a16:creationId xmlns:a16="http://schemas.microsoft.com/office/drawing/2014/main" id="{259611EA-5312-B042-FAF0-44170A05B2F4}"/>
                    </a:ext>
                  </a:extLst>
                </p:cNvPr>
                <p:cNvPicPr/>
                <p:nvPr/>
              </p:nvPicPr>
              <p:blipFill>
                <a:blip r:embed="rId267"/>
                <a:stretch>
                  <a:fillRect/>
                </a:stretch>
              </p:blipFill>
              <p:spPr>
                <a:xfrm>
                  <a:off x="7025876" y="2551845"/>
                  <a:ext cx="42408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5" name="Ink 174">
                  <a:extLst>
                    <a:ext uri="{FF2B5EF4-FFF2-40B4-BE49-F238E27FC236}">
                      <a16:creationId xmlns:a16="http://schemas.microsoft.com/office/drawing/2014/main" id="{3E707B84-EB75-6D43-BE02-0F7ACCE0CAB4}"/>
                    </a:ext>
                  </a:extLst>
                </p14:cNvPr>
                <p14:cNvContentPartPr/>
                <p14:nvPr/>
              </p14:nvContentPartPr>
              <p14:xfrm>
                <a:off x="7287236" y="2584605"/>
                <a:ext cx="200880" cy="51840"/>
              </p14:xfrm>
            </p:contentPart>
          </mc:Choice>
          <mc:Fallback xmlns="">
            <p:pic>
              <p:nvPicPr>
                <p:cNvPr id="175" name="Ink 174">
                  <a:extLst>
                    <a:ext uri="{FF2B5EF4-FFF2-40B4-BE49-F238E27FC236}">
                      <a16:creationId xmlns:a16="http://schemas.microsoft.com/office/drawing/2014/main" id="{3E707B84-EB75-6D43-BE02-0F7ACCE0CAB4}"/>
                    </a:ext>
                  </a:extLst>
                </p:cNvPr>
                <p:cNvPicPr/>
                <p:nvPr/>
              </p:nvPicPr>
              <p:blipFill>
                <a:blip r:embed="rId269"/>
                <a:stretch>
                  <a:fillRect/>
                </a:stretch>
              </p:blipFill>
              <p:spPr>
                <a:xfrm>
                  <a:off x="7278596" y="2575965"/>
                  <a:ext cx="2185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7" name="Ink 176">
                  <a:extLst>
                    <a:ext uri="{FF2B5EF4-FFF2-40B4-BE49-F238E27FC236}">
                      <a16:creationId xmlns:a16="http://schemas.microsoft.com/office/drawing/2014/main" id="{21B678D0-D502-E8BF-604C-75E9D87D3048}"/>
                    </a:ext>
                  </a:extLst>
                </p14:cNvPr>
                <p14:cNvContentPartPr/>
                <p14:nvPr/>
              </p14:nvContentPartPr>
              <p14:xfrm>
                <a:off x="7604036" y="2530965"/>
                <a:ext cx="702360" cy="241560"/>
              </p14:xfrm>
            </p:contentPart>
          </mc:Choice>
          <mc:Fallback xmlns="">
            <p:pic>
              <p:nvPicPr>
                <p:cNvPr id="177" name="Ink 176">
                  <a:extLst>
                    <a:ext uri="{FF2B5EF4-FFF2-40B4-BE49-F238E27FC236}">
                      <a16:creationId xmlns:a16="http://schemas.microsoft.com/office/drawing/2014/main" id="{21B678D0-D502-E8BF-604C-75E9D87D3048}"/>
                    </a:ext>
                  </a:extLst>
                </p:cNvPr>
                <p:cNvPicPr/>
                <p:nvPr/>
              </p:nvPicPr>
              <p:blipFill>
                <a:blip r:embed="rId271"/>
                <a:stretch>
                  <a:fillRect/>
                </a:stretch>
              </p:blipFill>
              <p:spPr>
                <a:xfrm>
                  <a:off x="7595396" y="2521965"/>
                  <a:ext cx="7200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8" name="Ink 177">
                  <a:extLst>
                    <a:ext uri="{FF2B5EF4-FFF2-40B4-BE49-F238E27FC236}">
                      <a16:creationId xmlns:a16="http://schemas.microsoft.com/office/drawing/2014/main" id="{BF145B12-9091-F894-7741-EEF57B2C6BBC}"/>
                    </a:ext>
                  </a:extLst>
                </p14:cNvPr>
                <p14:cNvContentPartPr/>
                <p14:nvPr/>
              </p14:nvContentPartPr>
              <p14:xfrm>
                <a:off x="8284076" y="2356725"/>
                <a:ext cx="37800" cy="69120"/>
              </p14:xfrm>
            </p:contentPart>
          </mc:Choice>
          <mc:Fallback xmlns="">
            <p:pic>
              <p:nvPicPr>
                <p:cNvPr id="178" name="Ink 177">
                  <a:extLst>
                    <a:ext uri="{FF2B5EF4-FFF2-40B4-BE49-F238E27FC236}">
                      <a16:creationId xmlns:a16="http://schemas.microsoft.com/office/drawing/2014/main" id="{BF145B12-9091-F894-7741-EEF57B2C6BBC}"/>
                    </a:ext>
                  </a:extLst>
                </p:cNvPr>
                <p:cNvPicPr/>
                <p:nvPr/>
              </p:nvPicPr>
              <p:blipFill>
                <a:blip r:embed="rId273"/>
                <a:stretch>
                  <a:fillRect/>
                </a:stretch>
              </p:blipFill>
              <p:spPr>
                <a:xfrm>
                  <a:off x="8275436" y="2348085"/>
                  <a:ext cx="554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9" name="Ink 178">
                  <a:extLst>
                    <a:ext uri="{FF2B5EF4-FFF2-40B4-BE49-F238E27FC236}">
                      <a16:creationId xmlns:a16="http://schemas.microsoft.com/office/drawing/2014/main" id="{B8AF0E24-A998-1BDE-9CF8-D41AAD540058}"/>
                    </a:ext>
                  </a:extLst>
                </p14:cNvPr>
                <p14:cNvContentPartPr/>
                <p14:nvPr/>
              </p14:nvContentPartPr>
              <p14:xfrm>
                <a:off x="8358236" y="2377965"/>
                <a:ext cx="123480" cy="203040"/>
              </p14:xfrm>
            </p:contentPart>
          </mc:Choice>
          <mc:Fallback xmlns="">
            <p:pic>
              <p:nvPicPr>
                <p:cNvPr id="179" name="Ink 178">
                  <a:extLst>
                    <a:ext uri="{FF2B5EF4-FFF2-40B4-BE49-F238E27FC236}">
                      <a16:creationId xmlns:a16="http://schemas.microsoft.com/office/drawing/2014/main" id="{B8AF0E24-A998-1BDE-9CF8-D41AAD540058}"/>
                    </a:ext>
                  </a:extLst>
                </p:cNvPr>
                <p:cNvPicPr/>
                <p:nvPr/>
              </p:nvPicPr>
              <p:blipFill>
                <a:blip r:embed="rId275"/>
                <a:stretch>
                  <a:fillRect/>
                </a:stretch>
              </p:blipFill>
              <p:spPr>
                <a:xfrm>
                  <a:off x="8349236" y="2368965"/>
                  <a:ext cx="1411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0" name="Ink 179">
                  <a:extLst>
                    <a:ext uri="{FF2B5EF4-FFF2-40B4-BE49-F238E27FC236}">
                      <a16:creationId xmlns:a16="http://schemas.microsoft.com/office/drawing/2014/main" id="{655DDFBE-FCA4-EAA6-041A-7EB505183A08}"/>
                    </a:ext>
                  </a:extLst>
                </p14:cNvPr>
                <p14:cNvContentPartPr/>
                <p14:nvPr/>
              </p14:nvContentPartPr>
              <p14:xfrm>
                <a:off x="8382716" y="2417205"/>
                <a:ext cx="129600" cy="42480"/>
              </p14:xfrm>
            </p:contentPart>
          </mc:Choice>
          <mc:Fallback xmlns="">
            <p:pic>
              <p:nvPicPr>
                <p:cNvPr id="180" name="Ink 179">
                  <a:extLst>
                    <a:ext uri="{FF2B5EF4-FFF2-40B4-BE49-F238E27FC236}">
                      <a16:creationId xmlns:a16="http://schemas.microsoft.com/office/drawing/2014/main" id="{655DDFBE-FCA4-EAA6-041A-7EB505183A08}"/>
                    </a:ext>
                  </a:extLst>
                </p:cNvPr>
                <p:cNvPicPr/>
                <p:nvPr/>
              </p:nvPicPr>
              <p:blipFill>
                <a:blip r:embed="rId277"/>
                <a:stretch>
                  <a:fillRect/>
                </a:stretch>
              </p:blipFill>
              <p:spPr>
                <a:xfrm>
                  <a:off x="8374076" y="2408205"/>
                  <a:ext cx="1472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7" name="Ink 186">
                  <a:extLst>
                    <a:ext uri="{FF2B5EF4-FFF2-40B4-BE49-F238E27FC236}">
                      <a16:creationId xmlns:a16="http://schemas.microsoft.com/office/drawing/2014/main" id="{649CFBB2-6141-5D47-7C58-D43AD27429BE}"/>
                    </a:ext>
                  </a:extLst>
                </p14:cNvPr>
                <p14:cNvContentPartPr/>
                <p14:nvPr/>
              </p14:nvContentPartPr>
              <p14:xfrm>
                <a:off x="8554796" y="2578125"/>
                <a:ext cx="35640" cy="136080"/>
              </p14:xfrm>
            </p:contentPart>
          </mc:Choice>
          <mc:Fallback xmlns="">
            <p:pic>
              <p:nvPicPr>
                <p:cNvPr id="187" name="Ink 186">
                  <a:extLst>
                    <a:ext uri="{FF2B5EF4-FFF2-40B4-BE49-F238E27FC236}">
                      <a16:creationId xmlns:a16="http://schemas.microsoft.com/office/drawing/2014/main" id="{649CFBB2-6141-5D47-7C58-D43AD27429BE}"/>
                    </a:ext>
                  </a:extLst>
                </p:cNvPr>
                <p:cNvPicPr/>
                <p:nvPr/>
              </p:nvPicPr>
              <p:blipFill>
                <a:blip r:embed="rId279"/>
                <a:stretch>
                  <a:fillRect/>
                </a:stretch>
              </p:blipFill>
              <p:spPr>
                <a:xfrm>
                  <a:off x="8545796" y="2569485"/>
                  <a:ext cx="53280" cy="153720"/>
                </a:xfrm>
                <a:prstGeom prst="rect">
                  <a:avLst/>
                </a:prstGeom>
              </p:spPr>
            </p:pic>
          </mc:Fallback>
        </mc:AlternateContent>
      </p:grpSp>
      <p:grpSp>
        <p:nvGrpSpPr>
          <p:cNvPr id="193" name="Group 192">
            <a:extLst>
              <a:ext uri="{FF2B5EF4-FFF2-40B4-BE49-F238E27FC236}">
                <a16:creationId xmlns:a16="http://schemas.microsoft.com/office/drawing/2014/main" id="{EDC911DA-A5D9-7B5E-7549-20C015D3D1DA}"/>
              </a:ext>
            </a:extLst>
          </p:cNvPr>
          <p:cNvGrpSpPr/>
          <p:nvPr/>
        </p:nvGrpSpPr>
        <p:grpSpPr>
          <a:xfrm>
            <a:off x="462356" y="3769005"/>
            <a:ext cx="478440" cy="316440"/>
            <a:chOff x="462356" y="3769005"/>
            <a:chExt cx="478440" cy="316440"/>
          </a:xfrm>
        </p:grpSpPr>
        <mc:AlternateContent xmlns:mc="http://schemas.openxmlformats.org/markup-compatibility/2006" xmlns:p14="http://schemas.microsoft.com/office/powerpoint/2010/main">
          <mc:Choice Requires="p14">
            <p:contentPart p14:bwMode="auto" r:id="rId280">
              <p14:nvContentPartPr>
                <p14:cNvPr id="189" name="Ink 188">
                  <a:extLst>
                    <a:ext uri="{FF2B5EF4-FFF2-40B4-BE49-F238E27FC236}">
                      <a16:creationId xmlns:a16="http://schemas.microsoft.com/office/drawing/2014/main" id="{4AB2404B-CA83-87DB-ADB8-344C9BCA64E8}"/>
                    </a:ext>
                  </a:extLst>
                </p14:cNvPr>
                <p14:cNvContentPartPr/>
                <p14:nvPr/>
              </p14:nvContentPartPr>
              <p14:xfrm>
                <a:off x="462356" y="3769005"/>
                <a:ext cx="260640" cy="122400"/>
              </p14:xfrm>
            </p:contentPart>
          </mc:Choice>
          <mc:Fallback xmlns="">
            <p:pic>
              <p:nvPicPr>
                <p:cNvPr id="189" name="Ink 188">
                  <a:extLst>
                    <a:ext uri="{FF2B5EF4-FFF2-40B4-BE49-F238E27FC236}">
                      <a16:creationId xmlns:a16="http://schemas.microsoft.com/office/drawing/2014/main" id="{4AB2404B-CA83-87DB-ADB8-344C9BCA64E8}"/>
                    </a:ext>
                  </a:extLst>
                </p:cNvPr>
                <p:cNvPicPr/>
                <p:nvPr/>
              </p:nvPicPr>
              <p:blipFill>
                <a:blip r:embed="rId281"/>
                <a:stretch>
                  <a:fillRect/>
                </a:stretch>
              </p:blipFill>
              <p:spPr>
                <a:xfrm>
                  <a:off x="453716" y="3760365"/>
                  <a:ext cx="2782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0" name="Ink 189">
                  <a:extLst>
                    <a:ext uri="{FF2B5EF4-FFF2-40B4-BE49-F238E27FC236}">
                      <a16:creationId xmlns:a16="http://schemas.microsoft.com/office/drawing/2014/main" id="{95CE2D84-35E0-676F-01C5-ABCEC244A9BD}"/>
                    </a:ext>
                  </a:extLst>
                </p14:cNvPr>
                <p14:cNvContentPartPr/>
                <p14:nvPr/>
              </p14:nvContentPartPr>
              <p14:xfrm>
                <a:off x="490436" y="3859005"/>
                <a:ext cx="115920" cy="211320"/>
              </p14:xfrm>
            </p:contentPart>
          </mc:Choice>
          <mc:Fallback xmlns="">
            <p:pic>
              <p:nvPicPr>
                <p:cNvPr id="190" name="Ink 189">
                  <a:extLst>
                    <a:ext uri="{FF2B5EF4-FFF2-40B4-BE49-F238E27FC236}">
                      <a16:creationId xmlns:a16="http://schemas.microsoft.com/office/drawing/2014/main" id="{95CE2D84-35E0-676F-01C5-ABCEC244A9BD}"/>
                    </a:ext>
                  </a:extLst>
                </p:cNvPr>
                <p:cNvPicPr/>
                <p:nvPr/>
              </p:nvPicPr>
              <p:blipFill>
                <a:blip r:embed="rId283"/>
                <a:stretch>
                  <a:fillRect/>
                </a:stretch>
              </p:blipFill>
              <p:spPr>
                <a:xfrm>
                  <a:off x="481796" y="3850005"/>
                  <a:ext cx="1335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1" name="Ink 190">
                  <a:extLst>
                    <a:ext uri="{FF2B5EF4-FFF2-40B4-BE49-F238E27FC236}">
                      <a16:creationId xmlns:a16="http://schemas.microsoft.com/office/drawing/2014/main" id="{F2E95702-4B91-298A-BF25-ADED1C23859E}"/>
                    </a:ext>
                  </a:extLst>
                </p14:cNvPr>
                <p14:cNvContentPartPr/>
                <p14:nvPr/>
              </p14:nvContentPartPr>
              <p14:xfrm>
                <a:off x="479996" y="3955125"/>
                <a:ext cx="151920" cy="17640"/>
              </p14:xfrm>
            </p:contentPart>
          </mc:Choice>
          <mc:Fallback xmlns="">
            <p:pic>
              <p:nvPicPr>
                <p:cNvPr id="191" name="Ink 190">
                  <a:extLst>
                    <a:ext uri="{FF2B5EF4-FFF2-40B4-BE49-F238E27FC236}">
                      <a16:creationId xmlns:a16="http://schemas.microsoft.com/office/drawing/2014/main" id="{F2E95702-4B91-298A-BF25-ADED1C23859E}"/>
                    </a:ext>
                  </a:extLst>
                </p:cNvPr>
                <p:cNvPicPr/>
                <p:nvPr/>
              </p:nvPicPr>
              <p:blipFill>
                <a:blip r:embed="rId285"/>
                <a:stretch>
                  <a:fillRect/>
                </a:stretch>
              </p:blipFill>
              <p:spPr>
                <a:xfrm>
                  <a:off x="470996" y="3946485"/>
                  <a:ext cx="1695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92" name="Ink 191">
                  <a:extLst>
                    <a:ext uri="{FF2B5EF4-FFF2-40B4-BE49-F238E27FC236}">
                      <a16:creationId xmlns:a16="http://schemas.microsoft.com/office/drawing/2014/main" id="{9681C23C-CE4A-91D3-78CD-34E4DC6A1158}"/>
                    </a:ext>
                  </a:extLst>
                </p14:cNvPr>
                <p14:cNvContentPartPr/>
                <p14:nvPr/>
              </p14:nvContentPartPr>
              <p14:xfrm>
                <a:off x="697796" y="3989685"/>
                <a:ext cx="243000" cy="95760"/>
              </p14:xfrm>
            </p:contentPart>
          </mc:Choice>
          <mc:Fallback xmlns="">
            <p:pic>
              <p:nvPicPr>
                <p:cNvPr id="192" name="Ink 191">
                  <a:extLst>
                    <a:ext uri="{FF2B5EF4-FFF2-40B4-BE49-F238E27FC236}">
                      <a16:creationId xmlns:a16="http://schemas.microsoft.com/office/drawing/2014/main" id="{9681C23C-CE4A-91D3-78CD-34E4DC6A1158}"/>
                    </a:ext>
                  </a:extLst>
                </p:cNvPr>
                <p:cNvPicPr/>
                <p:nvPr/>
              </p:nvPicPr>
              <p:blipFill>
                <a:blip r:embed="rId287"/>
                <a:stretch>
                  <a:fillRect/>
                </a:stretch>
              </p:blipFill>
              <p:spPr>
                <a:xfrm>
                  <a:off x="688796" y="3980685"/>
                  <a:ext cx="260640" cy="113400"/>
                </a:xfrm>
                <a:prstGeom prst="rect">
                  <a:avLst/>
                </a:prstGeom>
              </p:spPr>
            </p:pic>
          </mc:Fallback>
        </mc:AlternateContent>
      </p:grpSp>
      <p:grpSp>
        <p:nvGrpSpPr>
          <p:cNvPr id="196" name="Group 195">
            <a:extLst>
              <a:ext uri="{FF2B5EF4-FFF2-40B4-BE49-F238E27FC236}">
                <a16:creationId xmlns:a16="http://schemas.microsoft.com/office/drawing/2014/main" id="{45D08D95-DFC5-C1F7-9DA1-1D480FE4E285}"/>
              </a:ext>
            </a:extLst>
          </p:cNvPr>
          <p:cNvGrpSpPr/>
          <p:nvPr/>
        </p:nvGrpSpPr>
        <p:grpSpPr>
          <a:xfrm>
            <a:off x="1121876" y="3726525"/>
            <a:ext cx="1124640" cy="354240"/>
            <a:chOff x="1121876" y="3726525"/>
            <a:chExt cx="1124640" cy="354240"/>
          </a:xfrm>
        </p:grpSpPr>
        <mc:AlternateContent xmlns:mc="http://schemas.openxmlformats.org/markup-compatibility/2006" xmlns:p14="http://schemas.microsoft.com/office/powerpoint/2010/main">
          <mc:Choice Requires="p14">
            <p:contentPart p14:bwMode="auto" r:id="rId288">
              <p14:nvContentPartPr>
                <p14:cNvPr id="194" name="Ink 193">
                  <a:extLst>
                    <a:ext uri="{FF2B5EF4-FFF2-40B4-BE49-F238E27FC236}">
                      <a16:creationId xmlns:a16="http://schemas.microsoft.com/office/drawing/2014/main" id="{EB7C49CB-D434-6821-228D-93AEB47D37CC}"/>
                    </a:ext>
                  </a:extLst>
                </p14:cNvPr>
                <p14:cNvContentPartPr/>
                <p14:nvPr/>
              </p14:nvContentPartPr>
              <p14:xfrm>
                <a:off x="1121876" y="3726525"/>
                <a:ext cx="1124640" cy="354240"/>
              </p14:xfrm>
            </p:contentPart>
          </mc:Choice>
          <mc:Fallback xmlns="">
            <p:pic>
              <p:nvPicPr>
                <p:cNvPr id="194" name="Ink 193">
                  <a:extLst>
                    <a:ext uri="{FF2B5EF4-FFF2-40B4-BE49-F238E27FC236}">
                      <a16:creationId xmlns:a16="http://schemas.microsoft.com/office/drawing/2014/main" id="{EB7C49CB-D434-6821-228D-93AEB47D37CC}"/>
                    </a:ext>
                  </a:extLst>
                </p:cNvPr>
                <p:cNvPicPr/>
                <p:nvPr/>
              </p:nvPicPr>
              <p:blipFill>
                <a:blip r:embed="rId289"/>
                <a:stretch>
                  <a:fillRect/>
                </a:stretch>
              </p:blipFill>
              <p:spPr>
                <a:xfrm>
                  <a:off x="1112876" y="3717885"/>
                  <a:ext cx="114228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95" name="Ink 194">
                  <a:extLst>
                    <a:ext uri="{FF2B5EF4-FFF2-40B4-BE49-F238E27FC236}">
                      <a16:creationId xmlns:a16="http://schemas.microsoft.com/office/drawing/2014/main" id="{2187CB17-BBFE-C0E6-EDE4-463156061946}"/>
                    </a:ext>
                  </a:extLst>
                </p14:cNvPr>
                <p14:cNvContentPartPr/>
                <p14:nvPr/>
              </p14:nvContentPartPr>
              <p14:xfrm>
                <a:off x="1521116" y="3844605"/>
                <a:ext cx="326520" cy="57240"/>
              </p14:xfrm>
            </p:contentPart>
          </mc:Choice>
          <mc:Fallback xmlns="">
            <p:pic>
              <p:nvPicPr>
                <p:cNvPr id="195" name="Ink 194">
                  <a:extLst>
                    <a:ext uri="{FF2B5EF4-FFF2-40B4-BE49-F238E27FC236}">
                      <a16:creationId xmlns:a16="http://schemas.microsoft.com/office/drawing/2014/main" id="{2187CB17-BBFE-C0E6-EDE4-463156061946}"/>
                    </a:ext>
                  </a:extLst>
                </p:cNvPr>
                <p:cNvPicPr/>
                <p:nvPr/>
              </p:nvPicPr>
              <p:blipFill>
                <a:blip r:embed="rId291"/>
                <a:stretch>
                  <a:fillRect/>
                </a:stretch>
              </p:blipFill>
              <p:spPr>
                <a:xfrm>
                  <a:off x="1512116" y="3835605"/>
                  <a:ext cx="344160" cy="74880"/>
                </a:xfrm>
                <a:prstGeom prst="rect">
                  <a:avLst/>
                </a:prstGeom>
              </p:spPr>
            </p:pic>
          </mc:Fallback>
        </mc:AlternateContent>
      </p:grpSp>
      <p:grpSp>
        <p:nvGrpSpPr>
          <p:cNvPr id="218" name="Group 217">
            <a:extLst>
              <a:ext uri="{FF2B5EF4-FFF2-40B4-BE49-F238E27FC236}">
                <a16:creationId xmlns:a16="http://schemas.microsoft.com/office/drawing/2014/main" id="{48B19680-0A03-DE4E-057A-CA706B9C1B84}"/>
              </a:ext>
            </a:extLst>
          </p:cNvPr>
          <p:cNvGrpSpPr/>
          <p:nvPr/>
        </p:nvGrpSpPr>
        <p:grpSpPr>
          <a:xfrm>
            <a:off x="2681036" y="3828765"/>
            <a:ext cx="3367440" cy="423360"/>
            <a:chOff x="2681036" y="3828765"/>
            <a:chExt cx="3367440" cy="423360"/>
          </a:xfrm>
        </p:grpSpPr>
        <mc:AlternateContent xmlns:mc="http://schemas.openxmlformats.org/markup-compatibility/2006" xmlns:p14="http://schemas.microsoft.com/office/powerpoint/2010/main">
          <mc:Choice Requires="p14">
            <p:contentPart p14:bwMode="auto" r:id="rId292">
              <p14:nvContentPartPr>
                <p14:cNvPr id="197" name="Ink 196">
                  <a:extLst>
                    <a:ext uri="{FF2B5EF4-FFF2-40B4-BE49-F238E27FC236}">
                      <a16:creationId xmlns:a16="http://schemas.microsoft.com/office/drawing/2014/main" id="{1569BF4C-1E99-9340-5F04-B0A95E659E46}"/>
                    </a:ext>
                  </a:extLst>
                </p14:cNvPr>
                <p14:cNvContentPartPr/>
                <p14:nvPr/>
              </p14:nvContentPartPr>
              <p14:xfrm>
                <a:off x="2681036" y="3828765"/>
                <a:ext cx="191160" cy="261360"/>
              </p14:xfrm>
            </p:contentPart>
          </mc:Choice>
          <mc:Fallback xmlns="">
            <p:pic>
              <p:nvPicPr>
                <p:cNvPr id="197" name="Ink 196">
                  <a:extLst>
                    <a:ext uri="{FF2B5EF4-FFF2-40B4-BE49-F238E27FC236}">
                      <a16:creationId xmlns:a16="http://schemas.microsoft.com/office/drawing/2014/main" id="{1569BF4C-1E99-9340-5F04-B0A95E659E46}"/>
                    </a:ext>
                  </a:extLst>
                </p:cNvPr>
                <p:cNvPicPr/>
                <p:nvPr/>
              </p:nvPicPr>
              <p:blipFill>
                <a:blip r:embed="rId293"/>
                <a:stretch>
                  <a:fillRect/>
                </a:stretch>
              </p:blipFill>
              <p:spPr>
                <a:xfrm>
                  <a:off x="2672036" y="3820125"/>
                  <a:ext cx="2088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98" name="Ink 197">
                  <a:extLst>
                    <a:ext uri="{FF2B5EF4-FFF2-40B4-BE49-F238E27FC236}">
                      <a16:creationId xmlns:a16="http://schemas.microsoft.com/office/drawing/2014/main" id="{E67D803C-64CB-1C93-8322-4780407CFBF6}"/>
                    </a:ext>
                  </a:extLst>
                </p14:cNvPr>
                <p14:cNvContentPartPr/>
                <p14:nvPr/>
              </p14:nvContentPartPr>
              <p14:xfrm>
                <a:off x="2973356" y="3952245"/>
                <a:ext cx="258480" cy="106560"/>
              </p14:xfrm>
            </p:contentPart>
          </mc:Choice>
          <mc:Fallback xmlns="">
            <p:pic>
              <p:nvPicPr>
                <p:cNvPr id="198" name="Ink 197">
                  <a:extLst>
                    <a:ext uri="{FF2B5EF4-FFF2-40B4-BE49-F238E27FC236}">
                      <a16:creationId xmlns:a16="http://schemas.microsoft.com/office/drawing/2014/main" id="{E67D803C-64CB-1C93-8322-4780407CFBF6}"/>
                    </a:ext>
                  </a:extLst>
                </p:cNvPr>
                <p:cNvPicPr/>
                <p:nvPr/>
              </p:nvPicPr>
              <p:blipFill>
                <a:blip r:embed="rId295"/>
                <a:stretch>
                  <a:fillRect/>
                </a:stretch>
              </p:blipFill>
              <p:spPr>
                <a:xfrm>
                  <a:off x="2964716" y="3943605"/>
                  <a:ext cx="276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9" name="Ink 198">
                  <a:extLst>
                    <a:ext uri="{FF2B5EF4-FFF2-40B4-BE49-F238E27FC236}">
                      <a16:creationId xmlns:a16="http://schemas.microsoft.com/office/drawing/2014/main" id="{30FA349F-FDC6-7A59-1EC7-E7BEEE10E295}"/>
                    </a:ext>
                  </a:extLst>
                </p14:cNvPr>
                <p14:cNvContentPartPr/>
                <p14:nvPr/>
              </p14:nvContentPartPr>
              <p14:xfrm>
                <a:off x="3307076" y="3961605"/>
                <a:ext cx="181800" cy="122400"/>
              </p14:xfrm>
            </p:contentPart>
          </mc:Choice>
          <mc:Fallback xmlns="">
            <p:pic>
              <p:nvPicPr>
                <p:cNvPr id="199" name="Ink 198">
                  <a:extLst>
                    <a:ext uri="{FF2B5EF4-FFF2-40B4-BE49-F238E27FC236}">
                      <a16:creationId xmlns:a16="http://schemas.microsoft.com/office/drawing/2014/main" id="{30FA349F-FDC6-7A59-1EC7-E7BEEE10E295}"/>
                    </a:ext>
                  </a:extLst>
                </p:cNvPr>
                <p:cNvPicPr/>
                <p:nvPr/>
              </p:nvPicPr>
              <p:blipFill>
                <a:blip r:embed="rId297"/>
                <a:stretch>
                  <a:fillRect/>
                </a:stretch>
              </p:blipFill>
              <p:spPr>
                <a:xfrm>
                  <a:off x="3298076" y="3952605"/>
                  <a:ext cx="199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0" name="Ink 199">
                  <a:extLst>
                    <a:ext uri="{FF2B5EF4-FFF2-40B4-BE49-F238E27FC236}">
                      <a16:creationId xmlns:a16="http://schemas.microsoft.com/office/drawing/2014/main" id="{73BB7E91-F9B7-58F7-603B-AF7043DB718E}"/>
                    </a:ext>
                  </a:extLst>
                </p14:cNvPr>
                <p14:cNvContentPartPr/>
                <p14:nvPr/>
              </p14:nvContentPartPr>
              <p14:xfrm>
                <a:off x="3622076" y="4132245"/>
                <a:ext cx="43920" cy="99720"/>
              </p14:xfrm>
            </p:contentPart>
          </mc:Choice>
          <mc:Fallback xmlns="">
            <p:pic>
              <p:nvPicPr>
                <p:cNvPr id="200" name="Ink 199">
                  <a:extLst>
                    <a:ext uri="{FF2B5EF4-FFF2-40B4-BE49-F238E27FC236}">
                      <a16:creationId xmlns:a16="http://schemas.microsoft.com/office/drawing/2014/main" id="{73BB7E91-F9B7-58F7-603B-AF7043DB718E}"/>
                    </a:ext>
                  </a:extLst>
                </p:cNvPr>
                <p:cNvPicPr/>
                <p:nvPr/>
              </p:nvPicPr>
              <p:blipFill>
                <a:blip r:embed="rId299"/>
                <a:stretch>
                  <a:fillRect/>
                </a:stretch>
              </p:blipFill>
              <p:spPr>
                <a:xfrm>
                  <a:off x="3613076" y="4123245"/>
                  <a:ext cx="615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1" name="Ink 200">
                  <a:extLst>
                    <a:ext uri="{FF2B5EF4-FFF2-40B4-BE49-F238E27FC236}">
                      <a16:creationId xmlns:a16="http://schemas.microsoft.com/office/drawing/2014/main" id="{58CA2948-944B-D8D9-558B-177FFF976DAA}"/>
                    </a:ext>
                  </a:extLst>
                </p14:cNvPr>
                <p14:cNvContentPartPr/>
                <p14:nvPr/>
              </p14:nvContentPartPr>
              <p14:xfrm>
                <a:off x="3847796" y="3964485"/>
                <a:ext cx="172440" cy="122400"/>
              </p14:xfrm>
            </p:contentPart>
          </mc:Choice>
          <mc:Fallback xmlns="">
            <p:pic>
              <p:nvPicPr>
                <p:cNvPr id="201" name="Ink 200">
                  <a:extLst>
                    <a:ext uri="{FF2B5EF4-FFF2-40B4-BE49-F238E27FC236}">
                      <a16:creationId xmlns:a16="http://schemas.microsoft.com/office/drawing/2014/main" id="{58CA2948-944B-D8D9-558B-177FFF976DAA}"/>
                    </a:ext>
                  </a:extLst>
                </p:cNvPr>
                <p:cNvPicPr/>
                <p:nvPr/>
              </p:nvPicPr>
              <p:blipFill>
                <a:blip r:embed="rId301"/>
                <a:stretch>
                  <a:fillRect/>
                </a:stretch>
              </p:blipFill>
              <p:spPr>
                <a:xfrm>
                  <a:off x="3839156" y="3955845"/>
                  <a:ext cx="1900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2" name="Ink 201">
                  <a:extLst>
                    <a:ext uri="{FF2B5EF4-FFF2-40B4-BE49-F238E27FC236}">
                      <a16:creationId xmlns:a16="http://schemas.microsoft.com/office/drawing/2014/main" id="{2E2EEEA3-FDF8-FAFB-8530-4A296C26C266}"/>
                    </a:ext>
                  </a:extLst>
                </p14:cNvPr>
                <p14:cNvContentPartPr/>
                <p14:nvPr/>
              </p14:nvContentPartPr>
              <p14:xfrm>
                <a:off x="4097276" y="3988965"/>
                <a:ext cx="289440" cy="92520"/>
              </p14:xfrm>
            </p:contentPart>
          </mc:Choice>
          <mc:Fallback xmlns="">
            <p:pic>
              <p:nvPicPr>
                <p:cNvPr id="202" name="Ink 201">
                  <a:extLst>
                    <a:ext uri="{FF2B5EF4-FFF2-40B4-BE49-F238E27FC236}">
                      <a16:creationId xmlns:a16="http://schemas.microsoft.com/office/drawing/2014/main" id="{2E2EEEA3-FDF8-FAFB-8530-4A296C26C266}"/>
                    </a:ext>
                  </a:extLst>
                </p:cNvPr>
                <p:cNvPicPr/>
                <p:nvPr/>
              </p:nvPicPr>
              <p:blipFill>
                <a:blip r:embed="rId303"/>
                <a:stretch>
                  <a:fillRect/>
                </a:stretch>
              </p:blipFill>
              <p:spPr>
                <a:xfrm>
                  <a:off x="4088276" y="3980325"/>
                  <a:ext cx="3070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3" name="Ink 202">
                  <a:extLst>
                    <a:ext uri="{FF2B5EF4-FFF2-40B4-BE49-F238E27FC236}">
                      <a16:creationId xmlns:a16="http://schemas.microsoft.com/office/drawing/2014/main" id="{32736F01-EC25-0E58-2B1D-766ACD6A57CD}"/>
                    </a:ext>
                  </a:extLst>
                </p14:cNvPr>
                <p14:cNvContentPartPr/>
                <p14:nvPr/>
              </p14:nvContentPartPr>
              <p14:xfrm>
                <a:off x="4502996" y="4016685"/>
                <a:ext cx="114120" cy="20160"/>
              </p14:xfrm>
            </p:contentPart>
          </mc:Choice>
          <mc:Fallback xmlns="">
            <p:pic>
              <p:nvPicPr>
                <p:cNvPr id="203" name="Ink 202">
                  <a:extLst>
                    <a:ext uri="{FF2B5EF4-FFF2-40B4-BE49-F238E27FC236}">
                      <a16:creationId xmlns:a16="http://schemas.microsoft.com/office/drawing/2014/main" id="{32736F01-EC25-0E58-2B1D-766ACD6A57CD}"/>
                    </a:ext>
                  </a:extLst>
                </p:cNvPr>
                <p:cNvPicPr/>
                <p:nvPr/>
              </p:nvPicPr>
              <p:blipFill>
                <a:blip r:embed="rId305"/>
                <a:stretch>
                  <a:fillRect/>
                </a:stretch>
              </p:blipFill>
              <p:spPr>
                <a:xfrm>
                  <a:off x="4493996" y="4007685"/>
                  <a:ext cx="1317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4" name="Ink 203">
                  <a:extLst>
                    <a:ext uri="{FF2B5EF4-FFF2-40B4-BE49-F238E27FC236}">
                      <a16:creationId xmlns:a16="http://schemas.microsoft.com/office/drawing/2014/main" id="{B7CA7026-108A-25BA-FB96-28B7E97F6C84}"/>
                    </a:ext>
                  </a:extLst>
                </p14:cNvPr>
                <p14:cNvContentPartPr/>
                <p14:nvPr/>
              </p14:nvContentPartPr>
              <p14:xfrm>
                <a:off x="4696676" y="3994725"/>
                <a:ext cx="191880" cy="120240"/>
              </p14:xfrm>
            </p:contentPart>
          </mc:Choice>
          <mc:Fallback xmlns="">
            <p:pic>
              <p:nvPicPr>
                <p:cNvPr id="204" name="Ink 203">
                  <a:extLst>
                    <a:ext uri="{FF2B5EF4-FFF2-40B4-BE49-F238E27FC236}">
                      <a16:creationId xmlns:a16="http://schemas.microsoft.com/office/drawing/2014/main" id="{B7CA7026-108A-25BA-FB96-28B7E97F6C84}"/>
                    </a:ext>
                  </a:extLst>
                </p:cNvPr>
                <p:cNvPicPr/>
                <p:nvPr/>
              </p:nvPicPr>
              <p:blipFill>
                <a:blip r:embed="rId307"/>
                <a:stretch>
                  <a:fillRect/>
                </a:stretch>
              </p:blipFill>
              <p:spPr>
                <a:xfrm>
                  <a:off x="4687676" y="3985725"/>
                  <a:ext cx="2095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6" name="Ink 205">
                  <a:extLst>
                    <a:ext uri="{FF2B5EF4-FFF2-40B4-BE49-F238E27FC236}">
                      <a16:creationId xmlns:a16="http://schemas.microsoft.com/office/drawing/2014/main" id="{881A45E0-B4ED-391E-20CA-12AEA2FC14A6}"/>
                    </a:ext>
                  </a:extLst>
                </p14:cNvPr>
                <p14:cNvContentPartPr/>
                <p14:nvPr/>
              </p14:nvContentPartPr>
              <p14:xfrm>
                <a:off x="4933196" y="4155285"/>
                <a:ext cx="72000" cy="96840"/>
              </p14:xfrm>
            </p:contentPart>
          </mc:Choice>
          <mc:Fallback xmlns="">
            <p:pic>
              <p:nvPicPr>
                <p:cNvPr id="206" name="Ink 205">
                  <a:extLst>
                    <a:ext uri="{FF2B5EF4-FFF2-40B4-BE49-F238E27FC236}">
                      <a16:creationId xmlns:a16="http://schemas.microsoft.com/office/drawing/2014/main" id="{881A45E0-B4ED-391E-20CA-12AEA2FC14A6}"/>
                    </a:ext>
                  </a:extLst>
                </p:cNvPr>
                <p:cNvPicPr/>
                <p:nvPr/>
              </p:nvPicPr>
              <p:blipFill>
                <a:blip r:embed="rId309"/>
                <a:stretch>
                  <a:fillRect/>
                </a:stretch>
              </p:blipFill>
              <p:spPr>
                <a:xfrm>
                  <a:off x="4924196" y="4146645"/>
                  <a:ext cx="896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2" name="Ink 211">
                  <a:extLst>
                    <a:ext uri="{FF2B5EF4-FFF2-40B4-BE49-F238E27FC236}">
                      <a16:creationId xmlns:a16="http://schemas.microsoft.com/office/drawing/2014/main" id="{18AF7DBC-095E-7FD7-1F21-4C8429D68B09}"/>
                    </a:ext>
                  </a:extLst>
                </p14:cNvPr>
                <p14:cNvContentPartPr/>
                <p14:nvPr/>
              </p14:nvContentPartPr>
              <p14:xfrm>
                <a:off x="5207876" y="3845325"/>
                <a:ext cx="290880" cy="258840"/>
              </p14:xfrm>
            </p:contentPart>
          </mc:Choice>
          <mc:Fallback xmlns="">
            <p:pic>
              <p:nvPicPr>
                <p:cNvPr id="212" name="Ink 211">
                  <a:extLst>
                    <a:ext uri="{FF2B5EF4-FFF2-40B4-BE49-F238E27FC236}">
                      <a16:creationId xmlns:a16="http://schemas.microsoft.com/office/drawing/2014/main" id="{18AF7DBC-095E-7FD7-1F21-4C8429D68B09}"/>
                    </a:ext>
                  </a:extLst>
                </p:cNvPr>
                <p:cNvPicPr/>
                <p:nvPr/>
              </p:nvPicPr>
              <p:blipFill>
                <a:blip r:embed="rId311"/>
                <a:stretch>
                  <a:fillRect/>
                </a:stretch>
              </p:blipFill>
              <p:spPr>
                <a:xfrm>
                  <a:off x="5199236" y="3836685"/>
                  <a:ext cx="3085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3" name="Ink 212">
                  <a:extLst>
                    <a:ext uri="{FF2B5EF4-FFF2-40B4-BE49-F238E27FC236}">
                      <a16:creationId xmlns:a16="http://schemas.microsoft.com/office/drawing/2014/main" id="{F7E9EE34-CA30-4110-E60D-86D13AE86BEC}"/>
                    </a:ext>
                  </a:extLst>
                </p14:cNvPr>
                <p14:cNvContentPartPr/>
                <p14:nvPr/>
              </p14:nvContentPartPr>
              <p14:xfrm>
                <a:off x="5543036" y="4082205"/>
                <a:ext cx="153360" cy="63720"/>
              </p14:xfrm>
            </p:contentPart>
          </mc:Choice>
          <mc:Fallback xmlns="">
            <p:pic>
              <p:nvPicPr>
                <p:cNvPr id="213" name="Ink 212">
                  <a:extLst>
                    <a:ext uri="{FF2B5EF4-FFF2-40B4-BE49-F238E27FC236}">
                      <a16:creationId xmlns:a16="http://schemas.microsoft.com/office/drawing/2014/main" id="{F7E9EE34-CA30-4110-E60D-86D13AE86BEC}"/>
                    </a:ext>
                  </a:extLst>
                </p:cNvPr>
                <p:cNvPicPr/>
                <p:nvPr/>
              </p:nvPicPr>
              <p:blipFill>
                <a:blip r:embed="rId313"/>
                <a:stretch>
                  <a:fillRect/>
                </a:stretch>
              </p:blipFill>
              <p:spPr>
                <a:xfrm>
                  <a:off x="5534396" y="4073565"/>
                  <a:ext cx="1710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4" name="Ink 213">
                  <a:extLst>
                    <a:ext uri="{FF2B5EF4-FFF2-40B4-BE49-F238E27FC236}">
                      <a16:creationId xmlns:a16="http://schemas.microsoft.com/office/drawing/2014/main" id="{1553BA32-BDF2-A8B7-6FD7-D302D36092A7}"/>
                    </a:ext>
                  </a:extLst>
                </p14:cNvPr>
                <p14:cNvContentPartPr/>
                <p14:nvPr/>
              </p14:nvContentPartPr>
              <p14:xfrm>
                <a:off x="5739236" y="3993645"/>
                <a:ext cx="360" cy="360"/>
              </p14:xfrm>
            </p:contentPart>
          </mc:Choice>
          <mc:Fallback xmlns="">
            <p:pic>
              <p:nvPicPr>
                <p:cNvPr id="214" name="Ink 213">
                  <a:extLst>
                    <a:ext uri="{FF2B5EF4-FFF2-40B4-BE49-F238E27FC236}">
                      <a16:creationId xmlns:a16="http://schemas.microsoft.com/office/drawing/2014/main" id="{1553BA32-BDF2-A8B7-6FD7-D302D36092A7}"/>
                    </a:ext>
                  </a:extLst>
                </p:cNvPr>
                <p:cNvPicPr/>
                <p:nvPr/>
              </p:nvPicPr>
              <p:blipFill>
                <a:blip r:embed="rId315"/>
                <a:stretch>
                  <a:fillRect/>
                </a:stretch>
              </p:blipFill>
              <p:spPr>
                <a:xfrm>
                  <a:off x="5730236" y="39846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5" name="Ink 214">
                  <a:extLst>
                    <a:ext uri="{FF2B5EF4-FFF2-40B4-BE49-F238E27FC236}">
                      <a16:creationId xmlns:a16="http://schemas.microsoft.com/office/drawing/2014/main" id="{B0642236-853F-D6BA-20BD-4F95C4E88868}"/>
                    </a:ext>
                  </a:extLst>
                </p14:cNvPr>
                <p14:cNvContentPartPr/>
                <p14:nvPr/>
              </p14:nvContentPartPr>
              <p14:xfrm>
                <a:off x="5735996" y="3904365"/>
                <a:ext cx="312480" cy="109080"/>
              </p14:xfrm>
            </p:contentPart>
          </mc:Choice>
          <mc:Fallback xmlns="">
            <p:pic>
              <p:nvPicPr>
                <p:cNvPr id="215" name="Ink 214">
                  <a:extLst>
                    <a:ext uri="{FF2B5EF4-FFF2-40B4-BE49-F238E27FC236}">
                      <a16:creationId xmlns:a16="http://schemas.microsoft.com/office/drawing/2014/main" id="{B0642236-853F-D6BA-20BD-4F95C4E88868}"/>
                    </a:ext>
                  </a:extLst>
                </p:cNvPr>
                <p:cNvPicPr/>
                <p:nvPr/>
              </p:nvPicPr>
              <p:blipFill>
                <a:blip r:embed="rId317"/>
                <a:stretch>
                  <a:fillRect/>
                </a:stretch>
              </p:blipFill>
              <p:spPr>
                <a:xfrm>
                  <a:off x="5727356" y="3895365"/>
                  <a:ext cx="330120" cy="126720"/>
                </a:xfrm>
                <a:prstGeom prst="rect">
                  <a:avLst/>
                </a:prstGeom>
              </p:spPr>
            </p:pic>
          </mc:Fallback>
        </mc:AlternateContent>
      </p:grpSp>
      <p:grpSp>
        <p:nvGrpSpPr>
          <p:cNvPr id="222" name="Group 221">
            <a:extLst>
              <a:ext uri="{FF2B5EF4-FFF2-40B4-BE49-F238E27FC236}">
                <a16:creationId xmlns:a16="http://schemas.microsoft.com/office/drawing/2014/main" id="{B544D178-D679-B543-B49C-70559569DE0D}"/>
              </a:ext>
            </a:extLst>
          </p:cNvPr>
          <p:cNvGrpSpPr/>
          <p:nvPr/>
        </p:nvGrpSpPr>
        <p:grpSpPr>
          <a:xfrm>
            <a:off x="6444476" y="3832725"/>
            <a:ext cx="338760" cy="280080"/>
            <a:chOff x="6444476" y="3832725"/>
            <a:chExt cx="338760" cy="280080"/>
          </a:xfrm>
        </p:grpSpPr>
        <mc:AlternateContent xmlns:mc="http://schemas.openxmlformats.org/markup-compatibility/2006" xmlns:p14="http://schemas.microsoft.com/office/powerpoint/2010/main">
          <mc:Choice Requires="p14">
            <p:contentPart p14:bwMode="auto" r:id="rId318">
              <p14:nvContentPartPr>
                <p14:cNvPr id="220" name="Ink 219">
                  <a:extLst>
                    <a:ext uri="{FF2B5EF4-FFF2-40B4-BE49-F238E27FC236}">
                      <a16:creationId xmlns:a16="http://schemas.microsoft.com/office/drawing/2014/main" id="{820A3F21-01EE-1224-D1EE-69C7E098E8EA}"/>
                    </a:ext>
                  </a:extLst>
                </p14:cNvPr>
                <p14:cNvContentPartPr/>
                <p14:nvPr/>
              </p14:nvContentPartPr>
              <p14:xfrm>
                <a:off x="6444476" y="3832725"/>
                <a:ext cx="218160" cy="178920"/>
              </p14:xfrm>
            </p:contentPart>
          </mc:Choice>
          <mc:Fallback xmlns="">
            <p:pic>
              <p:nvPicPr>
                <p:cNvPr id="220" name="Ink 219">
                  <a:extLst>
                    <a:ext uri="{FF2B5EF4-FFF2-40B4-BE49-F238E27FC236}">
                      <a16:creationId xmlns:a16="http://schemas.microsoft.com/office/drawing/2014/main" id="{820A3F21-01EE-1224-D1EE-69C7E098E8EA}"/>
                    </a:ext>
                  </a:extLst>
                </p:cNvPr>
                <p:cNvPicPr/>
                <p:nvPr/>
              </p:nvPicPr>
              <p:blipFill>
                <a:blip r:embed="rId319"/>
                <a:stretch>
                  <a:fillRect/>
                </a:stretch>
              </p:blipFill>
              <p:spPr>
                <a:xfrm>
                  <a:off x="6435476" y="3823725"/>
                  <a:ext cx="2358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21" name="Ink 220">
                  <a:extLst>
                    <a:ext uri="{FF2B5EF4-FFF2-40B4-BE49-F238E27FC236}">
                      <a16:creationId xmlns:a16="http://schemas.microsoft.com/office/drawing/2014/main" id="{DF85B710-E676-9686-BBF1-A89BED50FB97}"/>
                    </a:ext>
                  </a:extLst>
                </p14:cNvPr>
                <p14:cNvContentPartPr/>
                <p14:nvPr/>
              </p14:nvContentPartPr>
              <p14:xfrm>
                <a:off x="6692156" y="4012365"/>
                <a:ext cx="91080" cy="100440"/>
              </p14:xfrm>
            </p:contentPart>
          </mc:Choice>
          <mc:Fallback xmlns="">
            <p:pic>
              <p:nvPicPr>
                <p:cNvPr id="221" name="Ink 220">
                  <a:extLst>
                    <a:ext uri="{FF2B5EF4-FFF2-40B4-BE49-F238E27FC236}">
                      <a16:creationId xmlns:a16="http://schemas.microsoft.com/office/drawing/2014/main" id="{DF85B710-E676-9686-BBF1-A89BED50FB97}"/>
                    </a:ext>
                  </a:extLst>
                </p:cNvPr>
                <p:cNvPicPr/>
                <p:nvPr/>
              </p:nvPicPr>
              <p:blipFill>
                <a:blip r:embed="rId321"/>
                <a:stretch>
                  <a:fillRect/>
                </a:stretch>
              </p:blipFill>
              <p:spPr>
                <a:xfrm>
                  <a:off x="6683516" y="4003725"/>
                  <a:ext cx="108720" cy="11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2">
            <p14:nvContentPartPr>
              <p14:cNvPr id="223" name="Ink 222">
                <a:extLst>
                  <a:ext uri="{FF2B5EF4-FFF2-40B4-BE49-F238E27FC236}">
                    <a16:creationId xmlns:a16="http://schemas.microsoft.com/office/drawing/2014/main" id="{F8C8C543-F9D9-FD86-7C3F-87EF80956945}"/>
                  </a:ext>
                </a:extLst>
              </p14:cNvPr>
              <p14:cNvContentPartPr/>
              <p14:nvPr/>
            </p14:nvContentPartPr>
            <p14:xfrm>
              <a:off x="301436" y="6483405"/>
              <a:ext cx="360" cy="360"/>
            </p14:xfrm>
          </p:contentPart>
        </mc:Choice>
        <mc:Fallback xmlns="">
          <p:pic>
            <p:nvPicPr>
              <p:cNvPr id="223" name="Ink 222">
                <a:extLst>
                  <a:ext uri="{FF2B5EF4-FFF2-40B4-BE49-F238E27FC236}">
                    <a16:creationId xmlns:a16="http://schemas.microsoft.com/office/drawing/2014/main" id="{F8C8C543-F9D9-FD86-7C3F-87EF80956945}"/>
                  </a:ext>
                </a:extLst>
              </p:cNvPr>
              <p:cNvPicPr/>
              <p:nvPr/>
            </p:nvPicPr>
            <p:blipFill>
              <a:blip r:embed="rId129"/>
              <a:stretch>
                <a:fillRect/>
              </a:stretch>
            </p:blipFill>
            <p:spPr>
              <a:xfrm>
                <a:off x="292796" y="6474765"/>
                <a:ext cx="18000" cy="18000"/>
              </a:xfrm>
              <a:prstGeom prst="rect">
                <a:avLst/>
              </a:prstGeom>
            </p:spPr>
          </p:pic>
        </mc:Fallback>
      </mc:AlternateContent>
      <p:grpSp>
        <p:nvGrpSpPr>
          <p:cNvPr id="228" name="Group 227">
            <a:extLst>
              <a:ext uri="{FF2B5EF4-FFF2-40B4-BE49-F238E27FC236}">
                <a16:creationId xmlns:a16="http://schemas.microsoft.com/office/drawing/2014/main" id="{BE21D804-678F-B99F-199E-9D1353DBB65E}"/>
              </a:ext>
            </a:extLst>
          </p:cNvPr>
          <p:cNvGrpSpPr/>
          <p:nvPr/>
        </p:nvGrpSpPr>
        <p:grpSpPr>
          <a:xfrm>
            <a:off x="622916" y="4616805"/>
            <a:ext cx="502200" cy="394200"/>
            <a:chOff x="622916" y="4616805"/>
            <a:chExt cx="502200" cy="394200"/>
          </a:xfrm>
        </p:grpSpPr>
        <mc:AlternateContent xmlns:mc="http://schemas.openxmlformats.org/markup-compatibility/2006" xmlns:p14="http://schemas.microsoft.com/office/powerpoint/2010/main">
          <mc:Choice Requires="p14">
            <p:contentPart p14:bwMode="auto" r:id="rId323">
              <p14:nvContentPartPr>
                <p14:cNvPr id="224" name="Ink 223">
                  <a:extLst>
                    <a:ext uri="{FF2B5EF4-FFF2-40B4-BE49-F238E27FC236}">
                      <a16:creationId xmlns:a16="http://schemas.microsoft.com/office/drawing/2014/main" id="{001884DC-779B-B782-3471-4D0062076252}"/>
                    </a:ext>
                  </a:extLst>
                </p14:cNvPr>
                <p14:cNvContentPartPr/>
                <p14:nvPr/>
              </p14:nvContentPartPr>
              <p14:xfrm>
                <a:off x="622916" y="4616805"/>
                <a:ext cx="245520" cy="203760"/>
              </p14:xfrm>
            </p:contentPart>
          </mc:Choice>
          <mc:Fallback xmlns="">
            <p:pic>
              <p:nvPicPr>
                <p:cNvPr id="224" name="Ink 223">
                  <a:extLst>
                    <a:ext uri="{FF2B5EF4-FFF2-40B4-BE49-F238E27FC236}">
                      <a16:creationId xmlns:a16="http://schemas.microsoft.com/office/drawing/2014/main" id="{001884DC-779B-B782-3471-4D0062076252}"/>
                    </a:ext>
                  </a:extLst>
                </p:cNvPr>
                <p:cNvPicPr/>
                <p:nvPr/>
              </p:nvPicPr>
              <p:blipFill>
                <a:blip r:embed="rId324"/>
                <a:stretch>
                  <a:fillRect/>
                </a:stretch>
              </p:blipFill>
              <p:spPr>
                <a:xfrm>
                  <a:off x="614276" y="4608165"/>
                  <a:ext cx="2631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25" name="Ink 224">
                  <a:extLst>
                    <a:ext uri="{FF2B5EF4-FFF2-40B4-BE49-F238E27FC236}">
                      <a16:creationId xmlns:a16="http://schemas.microsoft.com/office/drawing/2014/main" id="{AAE5C56F-6FD1-09F1-352D-F6C002F8FAA3}"/>
                    </a:ext>
                  </a:extLst>
                </p14:cNvPr>
                <p14:cNvContentPartPr/>
                <p14:nvPr/>
              </p14:nvContentPartPr>
              <p14:xfrm>
                <a:off x="784916" y="4824885"/>
                <a:ext cx="149760" cy="144360"/>
              </p14:xfrm>
            </p:contentPart>
          </mc:Choice>
          <mc:Fallback xmlns="">
            <p:pic>
              <p:nvPicPr>
                <p:cNvPr id="225" name="Ink 224">
                  <a:extLst>
                    <a:ext uri="{FF2B5EF4-FFF2-40B4-BE49-F238E27FC236}">
                      <a16:creationId xmlns:a16="http://schemas.microsoft.com/office/drawing/2014/main" id="{AAE5C56F-6FD1-09F1-352D-F6C002F8FAA3}"/>
                    </a:ext>
                  </a:extLst>
                </p:cNvPr>
                <p:cNvPicPr/>
                <p:nvPr/>
              </p:nvPicPr>
              <p:blipFill>
                <a:blip r:embed="rId326"/>
                <a:stretch>
                  <a:fillRect/>
                </a:stretch>
              </p:blipFill>
              <p:spPr>
                <a:xfrm>
                  <a:off x="775916" y="4815885"/>
                  <a:ext cx="1674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26" name="Ink 225">
                  <a:extLst>
                    <a:ext uri="{FF2B5EF4-FFF2-40B4-BE49-F238E27FC236}">
                      <a16:creationId xmlns:a16="http://schemas.microsoft.com/office/drawing/2014/main" id="{41E82A20-8C34-E3AB-845B-AC9B65E9B9AA}"/>
                    </a:ext>
                  </a:extLst>
                </p14:cNvPr>
                <p14:cNvContentPartPr/>
                <p14:nvPr/>
              </p14:nvContentPartPr>
              <p14:xfrm>
                <a:off x="967436" y="4836765"/>
                <a:ext cx="135360" cy="124560"/>
              </p14:xfrm>
            </p:contentPart>
          </mc:Choice>
          <mc:Fallback xmlns="">
            <p:pic>
              <p:nvPicPr>
                <p:cNvPr id="226" name="Ink 225">
                  <a:extLst>
                    <a:ext uri="{FF2B5EF4-FFF2-40B4-BE49-F238E27FC236}">
                      <a16:creationId xmlns:a16="http://schemas.microsoft.com/office/drawing/2014/main" id="{41E82A20-8C34-E3AB-845B-AC9B65E9B9AA}"/>
                    </a:ext>
                  </a:extLst>
                </p:cNvPr>
                <p:cNvPicPr/>
                <p:nvPr/>
              </p:nvPicPr>
              <p:blipFill>
                <a:blip r:embed="rId328"/>
                <a:stretch>
                  <a:fillRect/>
                </a:stretch>
              </p:blipFill>
              <p:spPr>
                <a:xfrm>
                  <a:off x="958796" y="4827765"/>
                  <a:ext cx="1530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7" name="Ink 226">
                  <a:extLst>
                    <a:ext uri="{FF2B5EF4-FFF2-40B4-BE49-F238E27FC236}">
                      <a16:creationId xmlns:a16="http://schemas.microsoft.com/office/drawing/2014/main" id="{893EA7C0-C476-96F7-3F1B-367243E432E2}"/>
                    </a:ext>
                  </a:extLst>
                </p14:cNvPr>
                <p14:cNvContentPartPr/>
                <p14:nvPr/>
              </p14:nvContentPartPr>
              <p14:xfrm>
                <a:off x="947996" y="4828485"/>
                <a:ext cx="177120" cy="182520"/>
              </p14:xfrm>
            </p:contentPart>
          </mc:Choice>
          <mc:Fallback xmlns="">
            <p:pic>
              <p:nvPicPr>
                <p:cNvPr id="227" name="Ink 226">
                  <a:extLst>
                    <a:ext uri="{FF2B5EF4-FFF2-40B4-BE49-F238E27FC236}">
                      <a16:creationId xmlns:a16="http://schemas.microsoft.com/office/drawing/2014/main" id="{893EA7C0-C476-96F7-3F1B-367243E432E2}"/>
                    </a:ext>
                  </a:extLst>
                </p:cNvPr>
                <p:cNvPicPr/>
                <p:nvPr/>
              </p:nvPicPr>
              <p:blipFill>
                <a:blip r:embed="rId330"/>
                <a:stretch>
                  <a:fillRect/>
                </a:stretch>
              </p:blipFill>
              <p:spPr>
                <a:xfrm>
                  <a:off x="939356" y="4819845"/>
                  <a:ext cx="194760" cy="200160"/>
                </a:xfrm>
                <a:prstGeom prst="rect">
                  <a:avLst/>
                </a:prstGeom>
              </p:spPr>
            </p:pic>
          </mc:Fallback>
        </mc:AlternateContent>
      </p:grpSp>
      <p:grpSp>
        <p:nvGrpSpPr>
          <p:cNvPr id="231" name="Group 230">
            <a:extLst>
              <a:ext uri="{FF2B5EF4-FFF2-40B4-BE49-F238E27FC236}">
                <a16:creationId xmlns:a16="http://schemas.microsoft.com/office/drawing/2014/main" id="{4423F57C-E40D-E391-F4C5-B44754CBEECA}"/>
              </a:ext>
            </a:extLst>
          </p:cNvPr>
          <p:cNvGrpSpPr/>
          <p:nvPr/>
        </p:nvGrpSpPr>
        <p:grpSpPr>
          <a:xfrm>
            <a:off x="1350836" y="4648125"/>
            <a:ext cx="160560" cy="135720"/>
            <a:chOff x="1350836" y="4648125"/>
            <a:chExt cx="160560" cy="135720"/>
          </a:xfrm>
        </p:grpSpPr>
        <mc:AlternateContent xmlns:mc="http://schemas.openxmlformats.org/markup-compatibility/2006" xmlns:p14="http://schemas.microsoft.com/office/powerpoint/2010/main">
          <mc:Choice Requires="p14">
            <p:contentPart p14:bwMode="auto" r:id="rId331">
              <p14:nvContentPartPr>
                <p14:cNvPr id="229" name="Ink 228">
                  <a:extLst>
                    <a:ext uri="{FF2B5EF4-FFF2-40B4-BE49-F238E27FC236}">
                      <a16:creationId xmlns:a16="http://schemas.microsoft.com/office/drawing/2014/main" id="{B0014736-B0B3-ACE4-01DC-8D71FB2CEBF4}"/>
                    </a:ext>
                  </a:extLst>
                </p14:cNvPr>
                <p14:cNvContentPartPr/>
                <p14:nvPr/>
              </p14:nvContentPartPr>
              <p14:xfrm>
                <a:off x="1350836" y="4648125"/>
                <a:ext cx="160560" cy="41040"/>
              </p14:xfrm>
            </p:contentPart>
          </mc:Choice>
          <mc:Fallback xmlns="">
            <p:pic>
              <p:nvPicPr>
                <p:cNvPr id="229" name="Ink 228">
                  <a:extLst>
                    <a:ext uri="{FF2B5EF4-FFF2-40B4-BE49-F238E27FC236}">
                      <a16:creationId xmlns:a16="http://schemas.microsoft.com/office/drawing/2014/main" id="{B0014736-B0B3-ACE4-01DC-8D71FB2CEBF4}"/>
                    </a:ext>
                  </a:extLst>
                </p:cNvPr>
                <p:cNvPicPr/>
                <p:nvPr/>
              </p:nvPicPr>
              <p:blipFill>
                <a:blip r:embed="rId332"/>
                <a:stretch>
                  <a:fillRect/>
                </a:stretch>
              </p:blipFill>
              <p:spPr>
                <a:xfrm>
                  <a:off x="1342196" y="4639125"/>
                  <a:ext cx="1782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30" name="Ink 229">
                  <a:extLst>
                    <a:ext uri="{FF2B5EF4-FFF2-40B4-BE49-F238E27FC236}">
                      <a16:creationId xmlns:a16="http://schemas.microsoft.com/office/drawing/2014/main" id="{A0FDD5B1-A1BB-C31C-D7B5-E5C0D2EAE2DF}"/>
                    </a:ext>
                  </a:extLst>
                </p14:cNvPr>
                <p14:cNvContentPartPr/>
                <p14:nvPr/>
              </p14:nvContentPartPr>
              <p14:xfrm>
                <a:off x="1354076" y="4775205"/>
                <a:ext cx="143280" cy="8640"/>
              </p14:xfrm>
            </p:contentPart>
          </mc:Choice>
          <mc:Fallback xmlns="">
            <p:pic>
              <p:nvPicPr>
                <p:cNvPr id="230" name="Ink 229">
                  <a:extLst>
                    <a:ext uri="{FF2B5EF4-FFF2-40B4-BE49-F238E27FC236}">
                      <a16:creationId xmlns:a16="http://schemas.microsoft.com/office/drawing/2014/main" id="{A0FDD5B1-A1BB-C31C-D7B5-E5C0D2EAE2DF}"/>
                    </a:ext>
                  </a:extLst>
                </p:cNvPr>
                <p:cNvPicPr/>
                <p:nvPr/>
              </p:nvPicPr>
              <p:blipFill>
                <a:blip r:embed="rId334"/>
                <a:stretch>
                  <a:fillRect/>
                </a:stretch>
              </p:blipFill>
              <p:spPr>
                <a:xfrm>
                  <a:off x="1345436" y="4766565"/>
                  <a:ext cx="160920" cy="26280"/>
                </a:xfrm>
                <a:prstGeom prst="rect">
                  <a:avLst/>
                </a:prstGeom>
              </p:spPr>
            </p:pic>
          </mc:Fallback>
        </mc:AlternateContent>
      </p:grpSp>
      <p:grpSp>
        <p:nvGrpSpPr>
          <p:cNvPr id="244" name="Group 243">
            <a:extLst>
              <a:ext uri="{FF2B5EF4-FFF2-40B4-BE49-F238E27FC236}">
                <a16:creationId xmlns:a16="http://schemas.microsoft.com/office/drawing/2014/main" id="{7C8EB023-6664-2D90-08C2-DA4B2C41A11C}"/>
              </a:ext>
            </a:extLst>
          </p:cNvPr>
          <p:cNvGrpSpPr/>
          <p:nvPr/>
        </p:nvGrpSpPr>
        <p:grpSpPr>
          <a:xfrm>
            <a:off x="1799756" y="4420965"/>
            <a:ext cx="1326960" cy="646560"/>
            <a:chOff x="1799756" y="4420965"/>
            <a:chExt cx="1326960" cy="646560"/>
          </a:xfrm>
        </p:grpSpPr>
        <mc:AlternateContent xmlns:mc="http://schemas.openxmlformats.org/markup-compatibility/2006" xmlns:p14="http://schemas.microsoft.com/office/powerpoint/2010/main">
          <mc:Choice Requires="p14">
            <p:contentPart p14:bwMode="auto" r:id="rId335">
              <p14:nvContentPartPr>
                <p14:cNvPr id="234" name="Ink 233">
                  <a:extLst>
                    <a:ext uri="{FF2B5EF4-FFF2-40B4-BE49-F238E27FC236}">
                      <a16:creationId xmlns:a16="http://schemas.microsoft.com/office/drawing/2014/main" id="{C21EC5EC-7843-C8B8-49C0-97C83F71BDA3}"/>
                    </a:ext>
                  </a:extLst>
                </p14:cNvPr>
                <p14:cNvContentPartPr/>
                <p14:nvPr/>
              </p14:nvContentPartPr>
              <p14:xfrm>
                <a:off x="2153636" y="4420965"/>
                <a:ext cx="360" cy="360"/>
              </p14:xfrm>
            </p:contentPart>
          </mc:Choice>
          <mc:Fallback xmlns="">
            <p:pic>
              <p:nvPicPr>
                <p:cNvPr id="234" name="Ink 233">
                  <a:extLst>
                    <a:ext uri="{FF2B5EF4-FFF2-40B4-BE49-F238E27FC236}">
                      <a16:creationId xmlns:a16="http://schemas.microsoft.com/office/drawing/2014/main" id="{C21EC5EC-7843-C8B8-49C0-97C83F71BDA3}"/>
                    </a:ext>
                  </a:extLst>
                </p:cNvPr>
                <p:cNvPicPr/>
                <p:nvPr/>
              </p:nvPicPr>
              <p:blipFill>
                <a:blip r:embed="rId129"/>
                <a:stretch>
                  <a:fillRect/>
                </a:stretch>
              </p:blipFill>
              <p:spPr>
                <a:xfrm>
                  <a:off x="2144996" y="4411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32" name="Ink 231">
                  <a:extLst>
                    <a:ext uri="{FF2B5EF4-FFF2-40B4-BE49-F238E27FC236}">
                      <a16:creationId xmlns:a16="http://schemas.microsoft.com/office/drawing/2014/main" id="{B8230F3F-39FC-1175-C083-D8C61DC1D7CF}"/>
                    </a:ext>
                  </a:extLst>
                </p14:cNvPr>
                <p14:cNvContentPartPr/>
                <p14:nvPr/>
              </p14:nvContentPartPr>
              <p14:xfrm>
                <a:off x="1799756" y="4642005"/>
                <a:ext cx="186840" cy="19800"/>
              </p14:xfrm>
            </p:contentPart>
          </mc:Choice>
          <mc:Fallback xmlns="">
            <p:pic>
              <p:nvPicPr>
                <p:cNvPr id="232" name="Ink 231">
                  <a:extLst>
                    <a:ext uri="{FF2B5EF4-FFF2-40B4-BE49-F238E27FC236}">
                      <a16:creationId xmlns:a16="http://schemas.microsoft.com/office/drawing/2014/main" id="{B8230F3F-39FC-1175-C083-D8C61DC1D7CF}"/>
                    </a:ext>
                  </a:extLst>
                </p:cNvPr>
                <p:cNvPicPr/>
                <p:nvPr/>
              </p:nvPicPr>
              <p:blipFill>
                <a:blip r:embed="rId337"/>
                <a:stretch>
                  <a:fillRect/>
                </a:stretch>
              </p:blipFill>
              <p:spPr>
                <a:xfrm>
                  <a:off x="1790756" y="4633365"/>
                  <a:ext cx="2044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33" name="Ink 232">
                  <a:extLst>
                    <a:ext uri="{FF2B5EF4-FFF2-40B4-BE49-F238E27FC236}">
                      <a16:creationId xmlns:a16="http://schemas.microsoft.com/office/drawing/2014/main" id="{489F4399-8F16-E48C-54F4-C51F93E70744}"/>
                    </a:ext>
                  </a:extLst>
                </p14:cNvPr>
                <p14:cNvContentPartPr/>
                <p14:nvPr/>
              </p14:nvContentPartPr>
              <p14:xfrm>
                <a:off x="2124116" y="4580445"/>
                <a:ext cx="54360" cy="140400"/>
              </p14:xfrm>
            </p:contentPart>
          </mc:Choice>
          <mc:Fallback xmlns="">
            <p:pic>
              <p:nvPicPr>
                <p:cNvPr id="233" name="Ink 232">
                  <a:extLst>
                    <a:ext uri="{FF2B5EF4-FFF2-40B4-BE49-F238E27FC236}">
                      <a16:creationId xmlns:a16="http://schemas.microsoft.com/office/drawing/2014/main" id="{489F4399-8F16-E48C-54F4-C51F93E70744}"/>
                    </a:ext>
                  </a:extLst>
                </p:cNvPr>
                <p:cNvPicPr/>
                <p:nvPr/>
              </p:nvPicPr>
              <p:blipFill>
                <a:blip r:embed="rId339"/>
                <a:stretch>
                  <a:fillRect/>
                </a:stretch>
              </p:blipFill>
              <p:spPr>
                <a:xfrm>
                  <a:off x="2115476" y="4571805"/>
                  <a:ext cx="720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36" name="Ink 235">
                  <a:extLst>
                    <a:ext uri="{FF2B5EF4-FFF2-40B4-BE49-F238E27FC236}">
                      <a16:creationId xmlns:a16="http://schemas.microsoft.com/office/drawing/2014/main" id="{9712332A-C8FB-1958-9B72-2244ABBB4B22}"/>
                    </a:ext>
                  </a:extLst>
                </p14:cNvPr>
                <p14:cNvContentPartPr/>
                <p14:nvPr/>
              </p14:nvContentPartPr>
              <p14:xfrm>
                <a:off x="2290796" y="4569285"/>
                <a:ext cx="133560" cy="144720"/>
              </p14:xfrm>
            </p:contentPart>
          </mc:Choice>
          <mc:Fallback xmlns="">
            <p:pic>
              <p:nvPicPr>
                <p:cNvPr id="236" name="Ink 235">
                  <a:extLst>
                    <a:ext uri="{FF2B5EF4-FFF2-40B4-BE49-F238E27FC236}">
                      <a16:creationId xmlns:a16="http://schemas.microsoft.com/office/drawing/2014/main" id="{9712332A-C8FB-1958-9B72-2244ABBB4B22}"/>
                    </a:ext>
                  </a:extLst>
                </p:cNvPr>
                <p:cNvPicPr/>
                <p:nvPr/>
              </p:nvPicPr>
              <p:blipFill>
                <a:blip r:embed="rId341"/>
                <a:stretch>
                  <a:fillRect/>
                </a:stretch>
              </p:blipFill>
              <p:spPr>
                <a:xfrm>
                  <a:off x="2281796" y="4560645"/>
                  <a:ext cx="1512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37" name="Ink 236">
                  <a:extLst>
                    <a:ext uri="{FF2B5EF4-FFF2-40B4-BE49-F238E27FC236}">
                      <a16:creationId xmlns:a16="http://schemas.microsoft.com/office/drawing/2014/main" id="{3215AAA1-FB07-0E38-0700-9D8A0A9C45D0}"/>
                    </a:ext>
                  </a:extLst>
                </p14:cNvPr>
                <p14:cNvContentPartPr/>
                <p14:nvPr/>
              </p14:nvContentPartPr>
              <p14:xfrm>
                <a:off x="1968596" y="4764765"/>
                <a:ext cx="558360" cy="34200"/>
              </p14:xfrm>
            </p:contentPart>
          </mc:Choice>
          <mc:Fallback xmlns="">
            <p:pic>
              <p:nvPicPr>
                <p:cNvPr id="237" name="Ink 236">
                  <a:extLst>
                    <a:ext uri="{FF2B5EF4-FFF2-40B4-BE49-F238E27FC236}">
                      <a16:creationId xmlns:a16="http://schemas.microsoft.com/office/drawing/2014/main" id="{3215AAA1-FB07-0E38-0700-9D8A0A9C45D0}"/>
                    </a:ext>
                  </a:extLst>
                </p:cNvPr>
                <p:cNvPicPr/>
                <p:nvPr/>
              </p:nvPicPr>
              <p:blipFill>
                <a:blip r:embed="rId343"/>
                <a:stretch>
                  <a:fillRect/>
                </a:stretch>
              </p:blipFill>
              <p:spPr>
                <a:xfrm>
                  <a:off x="1959956" y="4755765"/>
                  <a:ext cx="5760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38" name="Ink 237">
                  <a:extLst>
                    <a:ext uri="{FF2B5EF4-FFF2-40B4-BE49-F238E27FC236}">
                      <a16:creationId xmlns:a16="http://schemas.microsoft.com/office/drawing/2014/main" id="{0F25C32B-C6D5-ED9B-5237-1E0462134D06}"/>
                    </a:ext>
                  </a:extLst>
                </p14:cNvPr>
                <p14:cNvContentPartPr/>
                <p14:nvPr/>
              </p14:nvContentPartPr>
              <p14:xfrm>
                <a:off x="2029436" y="4882845"/>
                <a:ext cx="221400" cy="126360"/>
              </p14:xfrm>
            </p:contentPart>
          </mc:Choice>
          <mc:Fallback xmlns="">
            <p:pic>
              <p:nvPicPr>
                <p:cNvPr id="238" name="Ink 237">
                  <a:extLst>
                    <a:ext uri="{FF2B5EF4-FFF2-40B4-BE49-F238E27FC236}">
                      <a16:creationId xmlns:a16="http://schemas.microsoft.com/office/drawing/2014/main" id="{0F25C32B-C6D5-ED9B-5237-1E0462134D06}"/>
                    </a:ext>
                  </a:extLst>
                </p:cNvPr>
                <p:cNvPicPr/>
                <p:nvPr/>
              </p:nvPicPr>
              <p:blipFill>
                <a:blip r:embed="rId345"/>
                <a:stretch>
                  <a:fillRect/>
                </a:stretch>
              </p:blipFill>
              <p:spPr>
                <a:xfrm>
                  <a:off x="2020796" y="4873845"/>
                  <a:ext cx="2390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39" name="Ink 238">
                  <a:extLst>
                    <a:ext uri="{FF2B5EF4-FFF2-40B4-BE49-F238E27FC236}">
                      <a16:creationId xmlns:a16="http://schemas.microsoft.com/office/drawing/2014/main" id="{C9246D7C-9F8F-DC2A-F9B9-C0441C85F45D}"/>
                    </a:ext>
                  </a:extLst>
                </p14:cNvPr>
                <p14:cNvContentPartPr/>
                <p14:nvPr/>
              </p14:nvContentPartPr>
              <p14:xfrm>
                <a:off x="2335436" y="4887525"/>
                <a:ext cx="179280" cy="130680"/>
              </p14:xfrm>
            </p:contentPart>
          </mc:Choice>
          <mc:Fallback xmlns="">
            <p:pic>
              <p:nvPicPr>
                <p:cNvPr id="239" name="Ink 238">
                  <a:extLst>
                    <a:ext uri="{FF2B5EF4-FFF2-40B4-BE49-F238E27FC236}">
                      <a16:creationId xmlns:a16="http://schemas.microsoft.com/office/drawing/2014/main" id="{C9246D7C-9F8F-DC2A-F9B9-C0441C85F45D}"/>
                    </a:ext>
                  </a:extLst>
                </p:cNvPr>
                <p:cNvPicPr/>
                <p:nvPr/>
              </p:nvPicPr>
              <p:blipFill>
                <a:blip r:embed="rId347"/>
                <a:stretch>
                  <a:fillRect/>
                </a:stretch>
              </p:blipFill>
              <p:spPr>
                <a:xfrm>
                  <a:off x="2326436" y="4878525"/>
                  <a:ext cx="196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41" name="Ink 240">
                  <a:extLst>
                    <a:ext uri="{FF2B5EF4-FFF2-40B4-BE49-F238E27FC236}">
                      <a16:creationId xmlns:a16="http://schemas.microsoft.com/office/drawing/2014/main" id="{5CDD7211-F6EF-AFB9-0BC5-0DAD9C710DE3}"/>
                    </a:ext>
                  </a:extLst>
                </p14:cNvPr>
                <p14:cNvContentPartPr/>
                <p14:nvPr/>
              </p14:nvContentPartPr>
              <p14:xfrm>
                <a:off x="2690036" y="4478205"/>
                <a:ext cx="96480" cy="589320"/>
              </p14:xfrm>
            </p:contentPart>
          </mc:Choice>
          <mc:Fallback xmlns="">
            <p:pic>
              <p:nvPicPr>
                <p:cNvPr id="241" name="Ink 240">
                  <a:extLst>
                    <a:ext uri="{FF2B5EF4-FFF2-40B4-BE49-F238E27FC236}">
                      <a16:creationId xmlns:a16="http://schemas.microsoft.com/office/drawing/2014/main" id="{5CDD7211-F6EF-AFB9-0BC5-0DAD9C710DE3}"/>
                    </a:ext>
                  </a:extLst>
                </p:cNvPr>
                <p:cNvPicPr/>
                <p:nvPr/>
              </p:nvPicPr>
              <p:blipFill>
                <a:blip r:embed="rId349"/>
                <a:stretch>
                  <a:fillRect/>
                </a:stretch>
              </p:blipFill>
              <p:spPr>
                <a:xfrm>
                  <a:off x="2681396" y="4469205"/>
                  <a:ext cx="114120" cy="6069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42" name="Ink 241">
                  <a:extLst>
                    <a:ext uri="{FF2B5EF4-FFF2-40B4-BE49-F238E27FC236}">
                      <a16:creationId xmlns:a16="http://schemas.microsoft.com/office/drawing/2014/main" id="{C1B124D1-E83C-6D84-5929-ECEADC448435}"/>
                    </a:ext>
                  </a:extLst>
                </p14:cNvPr>
                <p14:cNvContentPartPr/>
                <p14:nvPr/>
              </p14:nvContentPartPr>
              <p14:xfrm>
                <a:off x="2884076" y="4608165"/>
                <a:ext cx="23400" cy="236880"/>
              </p14:xfrm>
            </p:contentPart>
          </mc:Choice>
          <mc:Fallback xmlns="">
            <p:pic>
              <p:nvPicPr>
                <p:cNvPr id="242" name="Ink 241">
                  <a:extLst>
                    <a:ext uri="{FF2B5EF4-FFF2-40B4-BE49-F238E27FC236}">
                      <a16:creationId xmlns:a16="http://schemas.microsoft.com/office/drawing/2014/main" id="{C1B124D1-E83C-6D84-5929-ECEADC448435}"/>
                    </a:ext>
                  </a:extLst>
                </p:cNvPr>
                <p:cNvPicPr/>
                <p:nvPr/>
              </p:nvPicPr>
              <p:blipFill>
                <a:blip r:embed="rId351"/>
                <a:stretch>
                  <a:fillRect/>
                </a:stretch>
              </p:blipFill>
              <p:spPr>
                <a:xfrm>
                  <a:off x="2875436" y="4599165"/>
                  <a:ext cx="410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43" name="Ink 242">
                  <a:extLst>
                    <a:ext uri="{FF2B5EF4-FFF2-40B4-BE49-F238E27FC236}">
                      <a16:creationId xmlns:a16="http://schemas.microsoft.com/office/drawing/2014/main" id="{0BB63DC9-3153-8C45-207D-C1885058B741}"/>
                    </a:ext>
                  </a:extLst>
                </p14:cNvPr>
                <p14:cNvContentPartPr/>
                <p14:nvPr/>
              </p14:nvContentPartPr>
              <p14:xfrm>
                <a:off x="3012596" y="4701405"/>
                <a:ext cx="114120" cy="16560"/>
              </p14:xfrm>
            </p:contentPart>
          </mc:Choice>
          <mc:Fallback xmlns="">
            <p:pic>
              <p:nvPicPr>
                <p:cNvPr id="243" name="Ink 242">
                  <a:extLst>
                    <a:ext uri="{FF2B5EF4-FFF2-40B4-BE49-F238E27FC236}">
                      <a16:creationId xmlns:a16="http://schemas.microsoft.com/office/drawing/2014/main" id="{0BB63DC9-3153-8C45-207D-C1885058B741}"/>
                    </a:ext>
                  </a:extLst>
                </p:cNvPr>
                <p:cNvPicPr/>
                <p:nvPr/>
              </p:nvPicPr>
              <p:blipFill>
                <a:blip r:embed="rId353"/>
                <a:stretch>
                  <a:fillRect/>
                </a:stretch>
              </p:blipFill>
              <p:spPr>
                <a:xfrm>
                  <a:off x="3003956" y="4692405"/>
                  <a:ext cx="131760" cy="34200"/>
                </a:xfrm>
                <a:prstGeom prst="rect">
                  <a:avLst/>
                </a:prstGeom>
              </p:spPr>
            </p:pic>
          </mc:Fallback>
        </mc:AlternateContent>
      </p:grpSp>
      <p:grpSp>
        <p:nvGrpSpPr>
          <p:cNvPr id="258" name="Group 257">
            <a:extLst>
              <a:ext uri="{FF2B5EF4-FFF2-40B4-BE49-F238E27FC236}">
                <a16:creationId xmlns:a16="http://schemas.microsoft.com/office/drawing/2014/main" id="{B944C748-7DB2-B3F2-33CF-3C12AB2C68B7}"/>
              </a:ext>
            </a:extLst>
          </p:cNvPr>
          <p:cNvGrpSpPr/>
          <p:nvPr/>
        </p:nvGrpSpPr>
        <p:grpSpPr>
          <a:xfrm>
            <a:off x="3364316" y="4402605"/>
            <a:ext cx="951120" cy="678240"/>
            <a:chOff x="3364316" y="4402605"/>
            <a:chExt cx="951120" cy="678240"/>
          </a:xfrm>
        </p:grpSpPr>
        <mc:AlternateContent xmlns:mc="http://schemas.openxmlformats.org/markup-compatibility/2006" xmlns:p14="http://schemas.microsoft.com/office/powerpoint/2010/main">
          <mc:Choice Requires="p14">
            <p:contentPart p14:bwMode="auto" r:id="rId354">
              <p14:nvContentPartPr>
                <p14:cNvPr id="245" name="Ink 244">
                  <a:extLst>
                    <a:ext uri="{FF2B5EF4-FFF2-40B4-BE49-F238E27FC236}">
                      <a16:creationId xmlns:a16="http://schemas.microsoft.com/office/drawing/2014/main" id="{88F3498C-FE92-17BB-2D64-5D70A2C1CD1B}"/>
                    </a:ext>
                  </a:extLst>
                </p14:cNvPr>
                <p14:cNvContentPartPr/>
                <p14:nvPr/>
              </p14:nvContentPartPr>
              <p14:xfrm>
                <a:off x="3364316" y="4480005"/>
                <a:ext cx="231480" cy="176400"/>
              </p14:xfrm>
            </p:contentPart>
          </mc:Choice>
          <mc:Fallback xmlns="">
            <p:pic>
              <p:nvPicPr>
                <p:cNvPr id="245" name="Ink 244">
                  <a:extLst>
                    <a:ext uri="{FF2B5EF4-FFF2-40B4-BE49-F238E27FC236}">
                      <a16:creationId xmlns:a16="http://schemas.microsoft.com/office/drawing/2014/main" id="{88F3498C-FE92-17BB-2D64-5D70A2C1CD1B}"/>
                    </a:ext>
                  </a:extLst>
                </p:cNvPr>
                <p:cNvPicPr/>
                <p:nvPr/>
              </p:nvPicPr>
              <p:blipFill>
                <a:blip r:embed="rId355"/>
                <a:stretch>
                  <a:fillRect/>
                </a:stretch>
              </p:blipFill>
              <p:spPr>
                <a:xfrm>
                  <a:off x="3355316" y="4471365"/>
                  <a:ext cx="2491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46" name="Ink 245">
                  <a:extLst>
                    <a:ext uri="{FF2B5EF4-FFF2-40B4-BE49-F238E27FC236}">
                      <a16:creationId xmlns:a16="http://schemas.microsoft.com/office/drawing/2014/main" id="{FAAFACD3-4801-20DD-E432-4BA3672113B4}"/>
                    </a:ext>
                  </a:extLst>
                </p14:cNvPr>
                <p14:cNvContentPartPr/>
                <p14:nvPr/>
              </p14:nvContentPartPr>
              <p14:xfrm>
                <a:off x="3641516" y="4635525"/>
                <a:ext cx="114480" cy="78480"/>
              </p14:xfrm>
            </p:contentPart>
          </mc:Choice>
          <mc:Fallback xmlns="">
            <p:pic>
              <p:nvPicPr>
                <p:cNvPr id="246" name="Ink 245">
                  <a:extLst>
                    <a:ext uri="{FF2B5EF4-FFF2-40B4-BE49-F238E27FC236}">
                      <a16:creationId xmlns:a16="http://schemas.microsoft.com/office/drawing/2014/main" id="{FAAFACD3-4801-20DD-E432-4BA3672113B4}"/>
                    </a:ext>
                  </a:extLst>
                </p:cNvPr>
                <p:cNvPicPr/>
                <p:nvPr/>
              </p:nvPicPr>
              <p:blipFill>
                <a:blip r:embed="rId357"/>
                <a:stretch>
                  <a:fillRect/>
                </a:stretch>
              </p:blipFill>
              <p:spPr>
                <a:xfrm>
                  <a:off x="3632876" y="4626885"/>
                  <a:ext cx="1321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47" name="Ink 246">
                  <a:extLst>
                    <a:ext uri="{FF2B5EF4-FFF2-40B4-BE49-F238E27FC236}">
                      <a16:creationId xmlns:a16="http://schemas.microsoft.com/office/drawing/2014/main" id="{7C015B4F-611B-BFBB-B80F-F71068C4E62B}"/>
                    </a:ext>
                  </a:extLst>
                </p14:cNvPr>
                <p14:cNvContentPartPr/>
                <p14:nvPr/>
              </p14:nvContentPartPr>
              <p14:xfrm>
                <a:off x="3707756" y="4404765"/>
                <a:ext cx="73800" cy="107640"/>
              </p14:xfrm>
            </p:contentPart>
          </mc:Choice>
          <mc:Fallback xmlns="">
            <p:pic>
              <p:nvPicPr>
                <p:cNvPr id="247" name="Ink 246">
                  <a:extLst>
                    <a:ext uri="{FF2B5EF4-FFF2-40B4-BE49-F238E27FC236}">
                      <a16:creationId xmlns:a16="http://schemas.microsoft.com/office/drawing/2014/main" id="{7C015B4F-611B-BFBB-B80F-F71068C4E62B}"/>
                    </a:ext>
                  </a:extLst>
                </p:cNvPr>
                <p:cNvPicPr/>
                <p:nvPr/>
              </p:nvPicPr>
              <p:blipFill>
                <a:blip r:embed="rId359"/>
                <a:stretch>
                  <a:fillRect/>
                </a:stretch>
              </p:blipFill>
              <p:spPr>
                <a:xfrm>
                  <a:off x="3699116" y="4396125"/>
                  <a:ext cx="91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48" name="Ink 247">
                  <a:extLst>
                    <a:ext uri="{FF2B5EF4-FFF2-40B4-BE49-F238E27FC236}">
                      <a16:creationId xmlns:a16="http://schemas.microsoft.com/office/drawing/2014/main" id="{2DB894E3-9FE3-5B7A-E778-83846955DAAA}"/>
                    </a:ext>
                  </a:extLst>
                </p14:cNvPr>
                <p14:cNvContentPartPr/>
                <p14:nvPr/>
              </p14:nvContentPartPr>
              <p14:xfrm>
                <a:off x="3389156" y="4763325"/>
                <a:ext cx="405000" cy="35280"/>
              </p14:xfrm>
            </p:contentPart>
          </mc:Choice>
          <mc:Fallback xmlns="">
            <p:pic>
              <p:nvPicPr>
                <p:cNvPr id="248" name="Ink 247">
                  <a:extLst>
                    <a:ext uri="{FF2B5EF4-FFF2-40B4-BE49-F238E27FC236}">
                      <a16:creationId xmlns:a16="http://schemas.microsoft.com/office/drawing/2014/main" id="{2DB894E3-9FE3-5B7A-E778-83846955DAAA}"/>
                    </a:ext>
                  </a:extLst>
                </p:cNvPr>
                <p:cNvPicPr/>
                <p:nvPr/>
              </p:nvPicPr>
              <p:blipFill>
                <a:blip r:embed="rId361"/>
                <a:stretch>
                  <a:fillRect/>
                </a:stretch>
              </p:blipFill>
              <p:spPr>
                <a:xfrm>
                  <a:off x="3380516" y="4754685"/>
                  <a:ext cx="4226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49" name="Ink 248">
                  <a:extLst>
                    <a:ext uri="{FF2B5EF4-FFF2-40B4-BE49-F238E27FC236}">
                      <a16:creationId xmlns:a16="http://schemas.microsoft.com/office/drawing/2014/main" id="{423463E0-F3C2-3442-07B8-0A85D14CFA38}"/>
                    </a:ext>
                  </a:extLst>
                </p14:cNvPr>
                <p14:cNvContentPartPr/>
                <p14:nvPr/>
              </p14:nvContentPartPr>
              <p14:xfrm>
                <a:off x="3453596" y="4921005"/>
                <a:ext cx="184680" cy="119160"/>
              </p14:xfrm>
            </p:contentPart>
          </mc:Choice>
          <mc:Fallback xmlns="">
            <p:pic>
              <p:nvPicPr>
                <p:cNvPr id="249" name="Ink 248">
                  <a:extLst>
                    <a:ext uri="{FF2B5EF4-FFF2-40B4-BE49-F238E27FC236}">
                      <a16:creationId xmlns:a16="http://schemas.microsoft.com/office/drawing/2014/main" id="{423463E0-F3C2-3442-07B8-0A85D14CFA38}"/>
                    </a:ext>
                  </a:extLst>
                </p:cNvPr>
                <p:cNvPicPr/>
                <p:nvPr/>
              </p:nvPicPr>
              <p:blipFill>
                <a:blip r:embed="rId363"/>
                <a:stretch>
                  <a:fillRect/>
                </a:stretch>
              </p:blipFill>
              <p:spPr>
                <a:xfrm>
                  <a:off x="3444956" y="4912005"/>
                  <a:ext cx="2023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51" name="Ink 250">
                  <a:extLst>
                    <a:ext uri="{FF2B5EF4-FFF2-40B4-BE49-F238E27FC236}">
                      <a16:creationId xmlns:a16="http://schemas.microsoft.com/office/drawing/2014/main" id="{F1E5187D-4E85-3243-BB1F-3539AEFB530E}"/>
                    </a:ext>
                  </a:extLst>
                </p14:cNvPr>
                <p14:cNvContentPartPr/>
                <p14:nvPr/>
              </p14:nvContentPartPr>
              <p14:xfrm>
                <a:off x="3696956" y="4840005"/>
                <a:ext cx="98280" cy="67320"/>
              </p14:xfrm>
            </p:contentPart>
          </mc:Choice>
          <mc:Fallback xmlns="">
            <p:pic>
              <p:nvPicPr>
                <p:cNvPr id="251" name="Ink 250">
                  <a:extLst>
                    <a:ext uri="{FF2B5EF4-FFF2-40B4-BE49-F238E27FC236}">
                      <a16:creationId xmlns:a16="http://schemas.microsoft.com/office/drawing/2014/main" id="{F1E5187D-4E85-3243-BB1F-3539AEFB530E}"/>
                    </a:ext>
                  </a:extLst>
                </p:cNvPr>
                <p:cNvPicPr/>
                <p:nvPr/>
              </p:nvPicPr>
              <p:blipFill>
                <a:blip r:embed="rId365"/>
                <a:stretch>
                  <a:fillRect/>
                </a:stretch>
              </p:blipFill>
              <p:spPr>
                <a:xfrm>
                  <a:off x="3687956" y="4831365"/>
                  <a:ext cx="115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52" name="Ink 251">
                  <a:extLst>
                    <a:ext uri="{FF2B5EF4-FFF2-40B4-BE49-F238E27FC236}">
                      <a16:creationId xmlns:a16="http://schemas.microsoft.com/office/drawing/2014/main" id="{85351C20-D6F5-6073-1F87-88D2177C8157}"/>
                    </a:ext>
                  </a:extLst>
                </p14:cNvPr>
                <p14:cNvContentPartPr/>
                <p14:nvPr/>
              </p14:nvContentPartPr>
              <p14:xfrm>
                <a:off x="3856436" y="4402605"/>
                <a:ext cx="126000" cy="678240"/>
              </p14:xfrm>
            </p:contentPart>
          </mc:Choice>
          <mc:Fallback xmlns="">
            <p:pic>
              <p:nvPicPr>
                <p:cNvPr id="252" name="Ink 251">
                  <a:extLst>
                    <a:ext uri="{FF2B5EF4-FFF2-40B4-BE49-F238E27FC236}">
                      <a16:creationId xmlns:a16="http://schemas.microsoft.com/office/drawing/2014/main" id="{85351C20-D6F5-6073-1F87-88D2177C8157}"/>
                    </a:ext>
                  </a:extLst>
                </p:cNvPr>
                <p:cNvPicPr/>
                <p:nvPr/>
              </p:nvPicPr>
              <p:blipFill>
                <a:blip r:embed="rId367"/>
                <a:stretch>
                  <a:fillRect/>
                </a:stretch>
              </p:blipFill>
              <p:spPr>
                <a:xfrm>
                  <a:off x="3847436" y="4393965"/>
                  <a:ext cx="143640" cy="6958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54" name="Ink 253">
                  <a:extLst>
                    <a:ext uri="{FF2B5EF4-FFF2-40B4-BE49-F238E27FC236}">
                      <a16:creationId xmlns:a16="http://schemas.microsoft.com/office/drawing/2014/main" id="{63ED53B7-580E-941C-3F2F-A9D4786A2C44}"/>
                    </a:ext>
                  </a:extLst>
                </p14:cNvPr>
                <p14:cNvContentPartPr/>
                <p14:nvPr/>
              </p14:nvContentPartPr>
              <p14:xfrm>
                <a:off x="4081796" y="4610325"/>
                <a:ext cx="116640" cy="231480"/>
              </p14:xfrm>
            </p:contentPart>
          </mc:Choice>
          <mc:Fallback xmlns="">
            <p:pic>
              <p:nvPicPr>
                <p:cNvPr id="254" name="Ink 253">
                  <a:extLst>
                    <a:ext uri="{FF2B5EF4-FFF2-40B4-BE49-F238E27FC236}">
                      <a16:creationId xmlns:a16="http://schemas.microsoft.com/office/drawing/2014/main" id="{63ED53B7-580E-941C-3F2F-A9D4786A2C44}"/>
                    </a:ext>
                  </a:extLst>
                </p:cNvPr>
                <p:cNvPicPr/>
                <p:nvPr/>
              </p:nvPicPr>
              <p:blipFill>
                <a:blip r:embed="rId369"/>
                <a:stretch>
                  <a:fillRect/>
                </a:stretch>
              </p:blipFill>
              <p:spPr>
                <a:xfrm>
                  <a:off x="4072796" y="4601325"/>
                  <a:ext cx="1342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55" name="Ink 254">
                  <a:extLst>
                    <a:ext uri="{FF2B5EF4-FFF2-40B4-BE49-F238E27FC236}">
                      <a16:creationId xmlns:a16="http://schemas.microsoft.com/office/drawing/2014/main" id="{FEAAF06E-CB5D-2BCF-8B44-615AFDACE38A}"/>
                    </a:ext>
                  </a:extLst>
                </p14:cNvPr>
                <p14:cNvContentPartPr/>
                <p14:nvPr/>
              </p14:nvContentPartPr>
              <p14:xfrm>
                <a:off x="4099436" y="4728405"/>
                <a:ext cx="124920" cy="15840"/>
              </p14:xfrm>
            </p:contentPart>
          </mc:Choice>
          <mc:Fallback xmlns="">
            <p:pic>
              <p:nvPicPr>
                <p:cNvPr id="255" name="Ink 254">
                  <a:extLst>
                    <a:ext uri="{FF2B5EF4-FFF2-40B4-BE49-F238E27FC236}">
                      <a16:creationId xmlns:a16="http://schemas.microsoft.com/office/drawing/2014/main" id="{FEAAF06E-CB5D-2BCF-8B44-615AFDACE38A}"/>
                    </a:ext>
                  </a:extLst>
                </p:cNvPr>
                <p:cNvPicPr/>
                <p:nvPr/>
              </p:nvPicPr>
              <p:blipFill>
                <a:blip r:embed="rId371"/>
                <a:stretch>
                  <a:fillRect/>
                </a:stretch>
              </p:blipFill>
              <p:spPr>
                <a:xfrm>
                  <a:off x="4090796" y="4719405"/>
                  <a:ext cx="1425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56" name="Ink 255">
                  <a:extLst>
                    <a:ext uri="{FF2B5EF4-FFF2-40B4-BE49-F238E27FC236}">
                      <a16:creationId xmlns:a16="http://schemas.microsoft.com/office/drawing/2014/main" id="{81A65A53-4008-49EF-7910-5C9D01BB7D29}"/>
                    </a:ext>
                  </a:extLst>
                </p14:cNvPr>
                <p14:cNvContentPartPr/>
                <p14:nvPr/>
              </p14:nvContentPartPr>
              <p14:xfrm>
                <a:off x="4099436" y="4630485"/>
                <a:ext cx="147600" cy="15480"/>
              </p14:xfrm>
            </p:contentPart>
          </mc:Choice>
          <mc:Fallback xmlns="">
            <p:pic>
              <p:nvPicPr>
                <p:cNvPr id="256" name="Ink 255">
                  <a:extLst>
                    <a:ext uri="{FF2B5EF4-FFF2-40B4-BE49-F238E27FC236}">
                      <a16:creationId xmlns:a16="http://schemas.microsoft.com/office/drawing/2014/main" id="{81A65A53-4008-49EF-7910-5C9D01BB7D29}"/>
                    </a:ext>
                  </a:extLst>
                </p:cNvPr>
                <p:cNvPicPr/>
                <p:nvPr/>
              </p:nvPicPr>
              <p:blipFill>
                <a:blip r:embed="rId373"/>
                <a:stretch>
                  <a:fillRect/>
                </a:stretch>
              </p:blipFill>
              <p:spPr>
                <a:xfrm>
                  <a:off x="4090796" y="4621845"/>
                  <a:ext cx="165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57" name="Ink 256">
                  <a:extLst>
                    <a:ext uri="{FF2B5EF4-FFF2-40B4-BE49-F238E27FC236}">
                      <a16:creationId xmlns:a16="http://schemas.microsoft.com/office/drawing/2014/main" id="{49A69CC1-7F0E-03D5-2A2C-BFCD4C9CCFD4}"/>
                    </a:ext>
                  </a:extLst>
                </p14:cNvPr>
                <p14:cNvContentPartPr/>
                <p14:nvPr/>
              </p14:nvContentPartPr>
              <p14:xfrm>
                <a:off x="4289516" y="4858365"/>
                <a:ext cx="25920" cy="101520"/>
              </p14:xfrm>
            </p:contentPart>
          </mc:Choice>
          <mc:Fallback xmlns="">
            <p:pic>
              <p:nvPicPr>
                <p:cNvPr id="257" name="Ink 256">
                  <a:extLst>
                    <a:ext uri="{FF2B5EF4-FFF2-40B4-BE49-F238E27FC236}">
                      <a16:creationId xmlns:a16="http://schemas.microsoft.com/office/drawing/2014/main" id="{49A69CC1-7F0E-03D5-2A2C-BFCD4C9CCFD4}"/>
                    </a:ext>
                  </a:extLst>
                </p:cNvPr>
                <p:cNvPicPr/>
                <p:nvPr/>
              </p:nvPicPr>
              <p:blipFill>
                <a:blip r:embed="rId375"/>
                <a:stretch>
                  <a:fillRect/>
                </a:stretch>
              </p:blipFill>
              <p:spPr>
                <a:xfrm>
                  <a:off x="4280876" y="4849365"/>
                  <a:ext cx="43560" cy="11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6">
            <p14:nvContentPartPr>
              <p14:cNvPr id="259" name="Ink 258">
                <a:extLst>
                  <a:ext uri="{FF2B5EF4-FFF2-40B4-BE49-F238E27FC236}">
                    <a16:creationId xmlns:a16="http://schemas.microsoft.com/office/drawing/2014/main" id="{62E6BEC7-833B-9F3F-C725-8805D9B09745}"/>
                  </a:ext>
                </a:extLst>
              </p14:cNvPr>
              <p14:cNvContentPartPr/>
              <p14:nvPr/>
            </p14:nvContentPartPr>
            <p14:xfrm>
              <a:off x="625796" y="5515005"/>
              <a:ext cx="307800" cy="205560"/>
            </p14:xfrm>
          </p:contentPart>
        </mc:Choice>
        <mc:Fallback xmlns="">
          <p:pic>
            <p:nvPicPr>
              <p:cNvPr id="259" name="Ink 258">
                <a:extLst>
                  <a:ext uri="{FF2B5EF4-FFF2-40B4-BE49-F238E27FC236}">
                    <a16:creationId xmlns:a16="http://schemas.microsoft.com/office/drawing/2014/main" id="{62E6BEC7-833B-9F3F-C725-8805D9B09745}"/>
                  </a:ext>
                </a:extLst>
              </p:cNvPr>
              <p:cNvPicPr/>
              <p:nvPr/>
            </p:nvPicPr>
            <p:blipFill>
              <a:blip r:embed="rId377"/>
              <a:stretch>
                <a:fillRect/>
              </a:stretch>
            </p:blipFill>
            <p:spPr>
              <a:xfrm>
                <a:off x="616796" y="5506365"/>
                <a:ext cx="325440" cy="223200"/>
              </a:xfrm>
              <a:prstGeom prst="rect">
                <a:avLst/>
              </a:prstGeom>
            </p:spPr>
          </p:pic>
        </mc:Fallback>
      </mc:AlternateContent>
      <p:grpSp>
        <p:nvGrpSpPr>
          <p:cNvPr id="262" name="Group 261">
            <a:extLst>
              <a:ext uri="{FF2B5EF4-FFF2-40B4-BE49-F238E27FC236}">
                <a16:creationId xmlns:a16="http://schemas.microsoft.com/office/drawing/2014/main" id="{0030D6FF-F11E-E1AE-0D89-6DE0FB54DBF2}"/>
              </a:ext>
            </a:extLst>
          </p:cNvPr>
          <p:cNvGrpSpPr/>
          <p:nvPr/>
        </p:nvGrpSpPr>
        <p:grpSpPr>
          <a:xfrm>
            <a:off x="832436" y="5737485"/>
            <a:ext cx="354960" cy="271800"/>
            <a:chOff x="832436" y="5737485"/>
            <a:chExt cx="354960" cy="271800"/>
          </a:xfrm>
        </p:grpSpPr>
        <mc:AlternateContent xmlns:mc="http://schemas.openxmlformats.org/markup-compatibility/2006" xmlns:p14="http://schemas.microsoft.com/office/powerpoint/2010/main">
          <mc:Choice Requires="p14">
            <p:contentPart p14:bwMode="auto" r:id="rId378">
              <p14:nvContentPartPr>
                <p14:cNvPr id="260" name="Ink 259">
                  <a:extLst>
                    <a:ext uri="{FF2B5EF4-FFF2-40B4-BE49-F238E27FC236}">
                      <a16:creationId xmlns:a16="http://schemas.microsoft.com/office/drawing/2014/main" id="{B50F50D0-592F-6C7F-3BDC-60B155ADFA97}"/>
                    </a:ext>
                  </a:extLst>
                </p14:cNvPr>
                <p14:cNvContentPartPr/>
                <p14:nvPr/>
              </p14:nvContentPartPr>
              <p14:xfrm>
                <a:off x="832436" y="5740005"/>
                <a:ext cx="179640" cy="127800"/>
              </p14:xfrm>
            </p:contentPart>
          </mc:Choice>
          <mc:Fallback xmlns="">
            <p:pic>
              <p:nvPicPr>
                <p:cNvPr id="260" name="Ink 259">
                  <a:extLst>
                    <a:ext uri="{FF2B5EF4-FFF2-40B4-BE49-F238E27FC236}">
                      <a16:creationId xmlns:a16="http://schemas.microsoft.com/office/drawing/2014/main" id="{B50F50D0-592F-6C7F-3BDC-60B155ADFA97}"/>
                    </a:ext>
                  </a:extLst>
                </p:cNvPr>
                <p:cNvPicPr/>
                <p:nvPr/>
              </p:nvPicPr>
              <p:blipFill>
                <a:blip r:embed="rId379"/>
                <a:stretch>
                  <a:fillRect/>
                </a:stretch>
              </p:blipFill>
              <p:spPr>
                <a:xfrm>
                  <a:off x="823436" y="5731005"/>
                  <a:ext cx="1972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61" name="Ink 260">
                  <a:extLst>
                    <a:ext uri="{FF2B5EF4-FFF2-40B4-BE49-F238E27FC236}">
                      <a16:creationId xmlns:a16="http://schemas.microsoft.com/office/drawing/2014/main" id="{D71F7CAB-6B97-77DD-1B90-0C40E7C5BE17}"/>
                    </a:ext>
                  </a:extLst>
                </p14:cNvPr>
                <p14:cNvContentPartPr/>
                <p14:nvPr/>
              </p14:nvContentPartPr>
              <p14:xfrm>
                <a:off x="1048076" y="5737485"/>
                <a:ext cx="139320" cy="271800"/>
              </p14:xfrm>
            </p:contentPart>
          </mc:Choice>
          <mc:Fallback xmlns="">
            <p:pic>
              <p:nvPicPr>
                <p:cNvPr id="261" name="Ink 260">
                  <a:extLst>
                    <a:ext uri="{FF2B5EF4-FFF2-40B4-BE49-F238E27FC236}">
                      <a16:creationId xmlns:a16="http://schemas.microsoft.com/office/drawing/2014/main" id="{D71F7CAB-6B97-77DD-1B90-0C40E7C5BE17}"/>
                    </a:ext>
                  </a:extLst>
                </p:cNvPr>
                <p:cNvPicPr/>
                <p:nvPr/>
              </p:nvPicPr>
              <p:blipFill>
                <a:blip r:embed="rId381"/>
                <a:stretch>
                  <a:fillRect/>
                </a:stretch>
              </p:blipFill>
              <p:spPr>
                <a:xfrm>
                  <a:off x="1039076" y="5728485"/>
                  <a:ext cx="156960" cy="289440"/>
                </a:xfrm>
                <a:prstGeom prst="rect">
                  <a:avLst/>
                </a:prstGeom>
              </p:spPr>
            </p:pic>
          </mc:Fallback>
        </mc:AlternateContent>
      </p:grpSp>
      <p:grpSp>
        <p:nvGrpSpPr>
          <p:cNvPr id="265" name="Group 264">
            <a:extLst>
              <a:ext uri="{FF2B5EF4-FFF2-40B4-BE49-F238E27FC236}">
                <a16:creationId xmlns:a16="http://schemas.microsoft.com/office/drawing/2014/main" id="{9F912C30-0032-8573-A76F-669233141C60}"/>
              </a:ext>
            </a:extLst>
          </p:cNvPr>
          <p:cNvGrpSpPr/>
          <p:nvPr/>
        </p:nvGrpSpPr>
        <p:grpSpPr>
          <a:xfrm>
            <a:off x="1433996" y="5598525"/>
            <a:ext cx="223560" cy="112320"/>
            <a:chOff x="1433996" y="5598525"/>
            <a:chExt cx="223560" cy="112320"/>
          </a:xfrm>
        </p:grpSpPr>
        <mc:AlternateContent xmlns:mc="http://schemas.openxmlformats.org/markup-compatibility/2006" xmlns:p14="http://schemas.microsoft.com/office/powerpoint/2010/main">
          <mc:Choice Requires="p14">
            <p:contentPart p14:bwMode="auto" r:id="rId382">
              <p14:nvContentPartPr>
                <p14:cNvPr id="263" name="Ink 262">
                  <a:extLst>
                    <a:ext uri="{FF2B5EF4-FFF2-40B4-BE49-F238E27FC236}">
                      <a16:creationId xmlns:a16="http://schemas.microsoft.com/office/drawing/2014/main" id="{58DB5CC3-B0B8-3F3D-B415-EFBA438A0EEA}"/>
                    </a:ext>
                  </a:extLst>
                </p14:cNvPr>
                <p14:cNvContentPartPr/>
                <p14:nvPr/>
              </p14:nvContentPartPr>
              <p14:xfrm>
                <a:off x="1433996" y="5598525"/>
                <a:ext cx="181440" cy="21960"/>
              </p14:xfrm>
            </p:contentPart>
          </mc:Choice>
          <mc:Fallback xmlns="">
            <p:pic>
              <p:nvPicPr>
                <p:cNvPr id="263" name="Ink 262">
                  <a:extLst>
                    <a:ext uri="{FF2B5EF4-FFF2-40B4-BE49-F238E27FC236}">
                      <a16:creationId xmlns:a16="http://schemas.microsoft.com/office/drawing/2014/main" id="{58DB5CC3-B0B8-3F3D-B415-EFBA438A0EEA}"/>
                    </a:ext>
                  </a:extLst>
                </p:cNvPr>
                <p:cNvPicPr/>
                <p:nvPr/>
              </p:nvPicPr>
              <p:blipFill>
                <a:blip r:embed="rId383"/>
                <a:stretch>
                  <a:fillRect/>
                </a:stretch>
              </p:blipFill>
              <p:spPr>
                <a:xfrm>
                  <a:off x="1424996" y="5589525"/>
                  <a:ext cx="1990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64" name="Ink 263">
                  <a:extLst>
                    <a:ext uri="{FF2B5EF4-FFF2-40B4-BE49-F238E27FC236}">
                      <a16:creationId xmlns:a16="http://schemas.microsoft.com/office/drawing/2014/main" id="{52C5FDDE-0ED7-7E5F-F8D0-43CFE28B4D8B}"/>
                    </a:ext>
                  </a:extLst>
                </p14:cNvPr>
                <p14:cNvContentPartPr/>
                <p14:nvPr/>
              </p14:nvContentPartPr>
              <p14:xfrm>
                <a:off x="1450556" y="5676645"/>
                <a:ext cx="207000" cy="34200"/>
              </p14:xfrm>
            </p:contentPart>
          </mc:Choice>
          <mc:Fallback xmlns="">
            <p:pic>
              <p:nvPicPr>
                <p:cNvPr id="264" name="Ink 263">
                  <a:extLst>
                    <a:ext uri="{FF2B5EF4-FFF2-40B4-BE49-F238E27FC236}">
                      <a16:creationId xmlns:a16="http://schemas.microsoft.com/office/drawing/2014/main" id="{52C5FDDE-0ED7-7E5F-F8D0-43CFE28B4D8B}"/>
                    </a:ext>
                  </a:extLst>
                </p:cNvPr>
                <p:cNvPicPr/>
                <p:nvPr/>
              </p:nvPicPr>
              <p:blipFill>
                <a:blip r:embed="rId385"/>
                <a:stretch>
                  <a:fillRect/>
                </a:stretch>
              </p:blipFill>
              <p:spPr>
                <a:xfrm>
                  <a:off x="1441916" y="5668005"/>
                  <a:ext cx="224640" cy="51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6">
            <p14:nvContentPartPr>
              <p14:cNvPr id="288" name="Ink 287">
                <a:extLst>
                  <a:ext uri="{FF2B5EF4-FFF2-40B4-BE49-F238E27FC236}">
                    <a16:creationId xmlns:a16="http://schemas.microsoft.com/office/drawing/2014/main" id="{862C0E2F-CA18-FCEA-69AE-4408E0CAAF2F}"/>
                  </a:ext>
                </a:extLst>
              </p14:cNvPr>
              <p14:cNvContentPartPr/>
              <p14:nvPr/>
            </p14:nvContentPartPr>
            <p14:xfrm>
              <a:off x="4076396" y="4273005"/>
              <a:ext cx="23400" cy="137880"/>
            </p14:xfrm>
          </p:contentPart>
        </mc:Choice>
        <mc:Fallback xmlns="">
          <p:pic>
            <p:nvPicPr>
              <p:cNvPr id="288" name="Ink 287">
                <a:extLst>
                  <a:ext uri="{FF2B5EF4-FFF2-40B4-BE49-F238E27FC236}">
                    <a16:creationId xmlns:a16="http://schemas.microsoft.com/office/drawing/2014/main" id="{862C0E2F-CA18-FCEA-69AE-4408E0CAAF2F}"/>
                  </a:ext>
                </a:extLst>
              </p:cNvPr>
              <p:cNvPicPr/>
              <p:nvPr/>
            </p:nvPicPr>
            <p:blipFill>
              <a:blip r:embed="rId387"/>
              <a:stretch>
                <a:fillRect/>
              </a:stretch>
            </p:blipFill>
            <p:spPr>
              <a:xfrm>
                <a:off x="4067396" y="4264005"/>
                <a:ext cx="410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91" name="Ink 290">
                <a:extLst>
                  <a:ext uri="{FF2B5EF4-FFF2-40B4-BE49-F238E27FC236}">
                    <a16:creationId xmlns:a16="http://schemas.microsoft.com/office/drawing/2014/main" id="{23A92C18-E258-31E0-9ADD-7A673D88B1A0}"/>
                  </a:ext>
                </a:extLst>
              </p14:cNvPr>
              <p14:cNvContentPartPr/>
              <p14:nvPr/>
            </p14:nvContentPartPr>
            <p14:xfrm>
              <a:off x="3900716" y="4364085"/>
              <a:ext cx="117720" cy="15120"/>
            </p14:xfrm>
          </p:contentPart>
        </mc:Choice>
        <mc:Fallback xmlns="">
          <p:pic>
            <p:nvPicPr>
              <p:cNvPr id="291" name="Ink 290">
                <a:extLst>
                  <a:ext uri="{FF2B5EF4-FFF2-40B4-BE49-F238E27FC236}">
                    <a16:creationId xmlns:a16="http://schemas.microsoft.com/office/drawing/2014/main" id="{23A92C18-E258-31E0-9ADD-7A673D88B1A0}"/>
                  </a:ext>
                </a:extLst>
              </p:cNvPr>
              <p:cNvPicPr/>
              <p:nvPr/>
            </p:nvPicPr>
            <p:blipFill>
              <a:blip r:embed="rId389"/>
              <a:stretch>
                <a:fillRect/>
              </a:stretch>
            </p:blipFill>
            <p:spPr>
              <a:xfrm>
                <a:off x="3891716" y="4355445"/>
                <a:ext cx="135360" cy="32760"/>
              </a:xfrm>
              <a:prstGeom prst="rect">
                <a:avLst/>
              </a:prstGeom>
            </p:spPr>
          </p:pic>
        </mc:Fallback>
      </mc:AlternateContent>
      <p:grpSp>
        <p:nvGrpSpPr>
          <p:cNvPr id="306" name="Group 305">
            <a:extLst>
              <a:ext uri="{FF2B5EF4-FFF2-40B4-BE49-F238E27FC236}">
                <a16:creationId xmlns:a16="http://schemas.microsoft.com/office/drawing/2014/main" id="{6C0A56E4-019A-5CA3-4AF6-4E74B76C7BFE}"/>
              </a:ext>
            </a:extLst>
          </p:cNvPr>
          <p:cNvGrpSpPr/>
          <p:nvPr/>
        </p:nvGrpSpPr>
        <p:grpSpPr>
          <a:xfrm>
            <a:off x="1885076" y="5312685"/>
            <a:ext cx="3114000" cy="811800"/>
            <a:chOff x="1885076" y="5312685"/>
            <a:chExt cx="3114000" cy="811800"/>
          </a:xfrm>
        </p:grpSpPr>
        <mc:AlternateContent xmlns:mc="http://schemas.openxmlformats.org/markup-compatibility/2006" xmlns:p14="http://schemas.microsoft.com/office/powerpoint/2010/main">
          <mc:Choice Requires="p14">
            <p:contentPart p14:bwMode="auto" r:id="rId390">
              <p14:nvContentPartPr>
                <p14:cNvPr id="266" name="Ink 265">
                  <a:extLst>
                    <a:ext uri="{FF2B5EF4-FFF2-40B4-BE49-F238E27FC236}">
                      <a16:creationId xmlns:a16="http://schemas.microsoft.com/office/drawing/2014/main" id="{40A11A42-352B-8F04-85B5-2FA5AF996064}"/>
                    </a:ext>
                  </a:extLst>
                </p14:cNvPr>
                <p14:cNvContentPartPr/>
                <p14:nvPr/>
              </p14:nvContentPartPr>
              <p14:xfrm>
                <a:off x="1948436" y="5535165"/>
                <a:ext cx="110160" cy="22320"/>
              </p14:xfrm>
            </p:contentPart>
          </mc:Choice>
          <mc:Fallback xmlns="">
            <p:pic>
              <p:nvPicPr>
                <p:cNvPr id="266" name="Ink 265">
                  <a:extLst>
                    <a:ext uri="{FF2B5EF4-FFF2-40B4-BE49-F238E27FC236}">
                      <a16:creationId xmlns:a16="http://schemas.microsoft.com/office/drawing/2014/main" id="{40A11A42-352B-8F04-85B5-2FA5AF996064}"/>
                    </a:ext>
                  </a:extLst>
                </p:cNvPr>
                <p:cNvPicPr/>
                <p:nvPr/>
              </p:nvPicPr>
              <p:blipFill>
                <a:blip r:embed="rId391"/>
                <a:stretch>
                  <a:fillRect/>
                </a:stretch>
              </p:blipFill>
              <p:spPr>
                <a:xfrm>
                  <a:off x="1939436" y="5526525"/>
                  <a:ext cx="1278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67" name="Ink 266">
                  <a:extLst>
                    <a:ext uri="{FF2B5EF4-FFF2-40B4-BE49-F238E27FC236}">
                      <a16:creationId xmlns:a16="http://schemas.microsoft.com/office/drawing/2014/main" id="{BB721AA1-9E98-252F-8EB8-FC0D3EF8D34E}"/>
                    </a:ext>
                  </a:extLst>
                </p14:cNvPr>
                <p14:cNvContentPartPr/>
                <p14:nvPr/>
              </p14:nvContentPartPr>
              <p14:xfrm>
                <a:off x="2151476" y="5472525"/>
                <a:ext cx="146520" cy="134280"/>
              </p14:xfrm>
            </p:contentPart>
          </mc:Choice>
          <mc:Fallback xmlns="">
            <p:pic>
              <p:nvPicPr>
                <p:cNvPr id="267" name="Ink 266">
                  <a:extLst>
                    <a:ext uri="{FF2B5EF4-FFF2-40B4-BE49-F238E27FC236}">
                      <a16:creationId xmlns:a16="http://schemas.microsoft.com/office/drawing/2014/main" id="{BB721AA1-9E98-252F-8EB8-FC0D3EF8D34E}"/>
                    </a:ext>
                  </a:extLst>
                </p:cNvPr>
                <p:cNvPicPr/>
                <p:nvPr/>
              </p:nvPicPr>
              <p:blipFill>
                <a:blip r:embed="rId393"/>
                <a:stretch>
                  <a:fillRect/>
                </a:stretch>
              </p:blipFill>
              <p:spPr>
                <a:xfrm>
                  <a:off x="2142476" y="5463525"/>
                  <a:ext cx="1641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69" name="Ink 268">
                  <a:extLst>
                    <a:ext uri="{FF2B5EF4-FFF2-40B4-BE49-F238E27FC236}">
                      <a16:creationId xmlns:a16="http://schemas.microsoft.com/office/drawing/2014/main" id="{C4318574-EA7D-B88B-9AA5-A4CC7818C591}"/>
                    </a:ext>
                  </a:extLst>
                </p14:cNvPr>
                <p14:cNvContentPartPr/>
                <p14:nvPr/>
              </p14:nvContentPartPr>
              <p14:xfrm>
                <a:off x="1885076" y="5691045"/>
                <a:ext cx="459720" cy="37800"/>
              </p14:xfrm>
            </p:contentPart>
          </mc:Choice>
          <mc:Fallback xmlns="">
            <p:pic>
              <p:nvPicPr>
                <p:cNvPr id="269" name="Ink 268">
                  <a:extLst>
                    <a:ext uri="{FF2B5EF4-FFF2-40B4-BE49-F238E27FC236}">
                      <a16:creationId xmlns:a16="http://schemas.microsoft.com/office/drawing/2014/main" id="{C4318574-EA7D-B88B-9AA5-A4CC7818C591}"/>
                    </a:ext>
                  </a:extLst>
                </p:cNvPr>
                <p:cNvPicPr/>
                <p:nvPr/>
              </p:nvPicPr>
              <p:blipFill>
                <a:blip r:embed="rId395"/>
                <a:stretch>
                  <a:fillRect/>
                </a:stretch>
              </p:blipFill>
              <p:spPr>
                <a:xfrm>
                  <a:off x="1876436" y="5682045"/>
                  <a:ext cx="4773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71" name="Ink 270">
                  <a:extLst>
                    <a:ext uri="{FF2B5EF4-FFF2-40B4-BE49-F238E27FC236}">
                      <a16:creationId xmlns:a16="http://schemas.microsoft.com/office/drawing/2014/main" id="{0517CA5E-34B8-A875-9E9D-A26B0EC46B98}"/>
                    </a:ext>
                  </a:extLst>
                </p14:cNvPr>
                <p14:cNvContentPartPr/>
                <p14:nvPr/>
              </p14:nvContentPartPr>
              <p14:xfrm>
                <a:off x="2214116" y="5877525"/>
                <a:ext cx="188640" cy="117720"/>
              </p14:xfrm>
            </p:contentPart>
          </mc:Choice>
          <mc:Fallback xmlns="">
            <p:pic>
              <p:nvPicPr>
                <p:cNvPr id="271" name="Ink 270">
                  <a:extLst>
                    <a:ext uri="{FF2B5EF4-FFF2-40B4-BE49-F238E27FC236}">
                      <a16:creationId xmlns:a16="http://schemas.microsoft.com/office/drawing/2014/main" id="{0517CA5E-34B8-A875-9E9D-A26B0EC46B98}"/>
                    </a:ext>
                  </a:extLst>
                </p:cNvPr>
                <p:cNvPicPr/>
                <p:nvPr/>
              </p:nvPicPr>
              <p:blipFill>
                <a:blip r:embed="rId397"/>
                <a:stretch>
                  <a:fillRect/>
                </a:stretch>
              </p:blipFill>
              <p:spPr>
                <a:xfrm>
                  <a:off x="2205116" y="5868525"/>
                  <a:ext cx="2062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74" name="Ink 273">
                  <a:extLst>
                    <a:ext uri="{FF2B5EF4-FFF2-40B4-BE49-F238E27FC236}">
                      <a16:creationId xmlns:a16="http://schemas.microsoft.com/office/drawing/2014/main" id="{FD694928-C06D-389C-8BF6-29CD41CCE137}"/>
                    </a:ext>
                  </a:extLst>
                </p14:cNvPr>
                <p14:cNvContentPartPr/>
                <p14:nvPr/>
              </p14:nvContentPartPr>
              <p14:xfrm>
                <a:off x="2729276" y="5414925"/>
                <a:ext cx="194040" cy="141840"/>
              </p14:xfrm>
            </p:contentPart>
          </mc:Choice>
          <mc:Fallback xmlns="">
            <p:pic>
              <p:nvPicPr>
                <p:cNvPr id="274" name="Ink 273">
                  <a:extLst>
                    <a:ext uri="{FF2B5EF4-FFF2-40B4-BE49-F238E27FC236}">
                      <a16:creationId xmlns:a16="http://schemas.microsoft.com/office/drawing/2014/main" id="{FD694928-C06D-389C-8BF6-29CD41CCE137}"/>
                    </a:ext>
                  </a:extLst>
                </p:cNvPr>
                <p:cNvPicPr/>
                <p:nvPr/>
              </p:nvPicPr>
              <p:blipFill>
                <a:blip r:embed="rId399"/>
                <a:stretch>
                  <a:fillRect/>
                </a:stretch>
              </p:blipFill>
              <p:spPr>
                <a:xfrm>
                  <a:off x="2720636" y="5405925"/>
                  <a:ext cx="2116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75" name="Ink 274">
                  <a:extLst>
                    <a:ext uri="{FF2B5EF4-FFF2-40B4-BE49-F238E27FC236}">
                      <a16:creationId xmlns:a16="http://schemas.microsoft.com/office/drawing/2014/main" id="{F32ADC6E-9DAE-EB84-272B-A61CCD709C57}"/>
                    </a:ext>
                  </a:extLst>
                </p14:cNvPr>
                <p14:cNvContentPartPr/>
                <p14:nvPr/>
              </p14:nvContentPartPr>
              <p14:xfrm>
                <a:off x="2962196" y="5564325"/>
                <a:ext cx="75240" cy="51480"/>
              </p14:xfrm>
            </p:contentPart>
          </mc:Choice>
          <mc:Fallback xmlns="">
            <p:pic>
              <p:nvPicPr>
                <p:cNvPr id="275" name="Ink 274">
                  <a:extLst>
                    <a:ext uri="{FF2B5EF4-FFF2-40B4-BE49-F238E27FC236}">
                      <a16:creationId xmlns:a16="http://schemas.microsoft.com/office/drawing/2014/main" id="{F32ADC6E-9DAE-EB84-272B-A61CCD709C57}"/>
                    </a:ext>
                  </a:extLst>
                </p:cNvPr>
                <p:cNvPicPr/>
                <p:nvPr/>
              </p:nvPicPr>
              <p:blipFill>
                <a:blip r:embed="rId401"/>
                <a:stretch>
                  <a:fillRect/>
                </a:stretch>
              </p:blipFill>
              <p:spPr>
                <a:xfrm>
                  <a:off x="2953196" y="5555325"/>
                  <a:ext cx="928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76" name="Ink 275">
                  <a:extLst>
                    <a:ext uri="{FF2B5EF4-FFF2-40B4-BE49-F238E27FC236}">
                      <a16:creationId xmlns:a16="http://schemas.microsoft.com/office/drawing/2014/main" id="{6D7E1442-FDBE-3695-E684-E7967809C3A3}"/>
                    </a:ext>
                  </a:extLst>
                </p14:cNvPr>
                <p14:cNvContentPartPr/>
                <p14:nvPr/>
              </p14:nvContentPartPr>
              <p14:xfrm>
                <a:off x="2677436" y="5688165"/>
                <a:ext cx="307440" cy="46440"/>
              </p14:xfrm>
            </p:contentPart>
          </mc:Choice>
          <mc:Fallback xmlns="">
            <p:pic>
              <p:nvPicPr>
                <p:cNvPr id="276" name="Ink 275">
                  <a:extLst>
                    <a:ext uri="{FF2B5EF4-FFF2-40B4-BE49-F238E27FC236}">
                      <a16:creationId xmlns:a16="http://schemas.microsoft.com/office/drawing/2014/main" id="{6D7E1442-FDBE-3695-E684-E7967809C3A3}"/>
                    </a:ext>
                  </a:extLst>
                </p:cNvPr>
                <p:cNvPicPr/>
                <p:nvPr/>
              </p:nvPicPr>
              <p:blipFill>
                <a:blip r:embed="rId403"/>
                <a:stretch>
                  <a:fillRect/>
                </a:stretch>
              </p:blipFill>
              <p:spPr>
                <a:xfrm>
                  <a:off x="2668796" y="5679165"/>
                  <a:ext cx="3250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77" name="Ink 276">
                  <a:extLst>
                    <a:ext uri="{FF2B5EF4-FFF2-40B4-BE49-F238E27FC236}">
                      <a16:creationId xmlns:a16="http://schemas.microsoft.com/office/drawing/2014/main" id="{FB6089F2-52D9-CC31-C9E4-83BA01A0A472}"/>
                    </a:ext>
                  </a:extLst>
                </p14:cNvPr>
                <p14:cNvContentPartPr/>
                <p14:nvPr/>
              </p14:nvContentPartPr>
              <p14:xfrm>
                <a:off x="2762396" y="5815245"/>
                <a:ext cx="196200" cy="117000"/>
              </p14:xfrm>
            </p:contentPart>
          </mc:Choice>
          <mc:Fallback xmlns="">
            <p:pic>
              <p:nvPicPr>
                <p:cNvPr id="277" name="Ink 276">
                  <a:extLst>
                    <a:ext uri="{FF2B5EF4-FFF2-40B4-BE49-F238E27FC236}">
                      <a16:creationId xmlns:a16="http://schemas.microsoft.com/office/drawing/2014/main" id="{FB6089F2-52D9-CC31-C9E4-83BA01A0A472}"/>
                    </a:ext>
                  </a:extLst>
                </p:cNvPr>
                <p:cNvPicPr/>
                <p:nvPr/>
              </p:nvPicPr>
              <p:blipFill>
                <a:blip r:embed="rId405"/>
                <a:stretch>
                  <a:fillRect/>
                </a:stretch>
              </p:blipFill>
              <p:spPr>
                <a:xfrm>
                  <a:off x="2753756" y="5806245"/>
                  <a:ext cx="2138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79" name="Ink 278">
                  <a:extLst>
                    <a:ext uri="{FF2B5EF4-FFF2-40B4-BE49-F238E27FC236}">
                      <a16:creationId xmlns:a16="http://schemas.microsoft.com/office/drawing/2014/main" id="{A5F89CD9-AC2F-9C18-38A1-096EB5E95D0E}"/>
                    </a:ext>
                  </a:extLst>
                </p14:cNvPr>
                <p14:cNvContentPartPr/>
                <p14:nvPr/>
              </p14:nvContentPartPr>
              <p14:xfrm>
                <a:off x="2421476" y="5374965"/>
                <a:ext cx="222840" cy="649440"/>
              </p14:xfrm>
            </p:contentPart>
          </mc:Choice>
          <mc:Fallback xmlns="">
            <p:pic>
              <p:nvPicPr>
                <p:cNvPr id="279" name="Ink 278">
                  <a:extLst>
                    <a:ext uri="{FF2B5EF4-FFF2-40B4-BE49-F238E27FC236}">
                      <a16:creationId xmlns:a16="http://schemas.microsoft.com/office/drawing/2014/main" id="{A5F89CD9-AC2F-9C18-38A1-096EB5E95D0E}"/>
                    </a:ext>
                  </a:extLst>
                </p:cNvPr>
                <p:cNvPicPr/>
                <p:nvPr/>
              </p:nvPicPr>
              <p:blipFill>
                <a:blip r:embed="rId407"/>
                <a:stretch>
                  <a:fillRect/>
                </a:stretch>
              </p:blipFill>
              <p:spPr>
                <a:xfrm>
                  <a:off x="2412836" y="5365965"/>
                  <a:ext cx="240480" cy="6670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80" name="Ink 279">
                  <a:extLst>
                    <a:ext uri="{FF2B5EF4-FFF2-40B4-BE49-F238E27FC236}">
                      <a16:creationId xmlns:a16="http://schemas.microsoft.com/office/drawing/2014/main" id="{EE519460-B18A-1938-4F41-D8342902D0B0}"/>
                    </a:ext>
                  </a:extLst>
                </p14:cNvPr>
                <p14:cNvContentPartPr/>
                <p14:nvPr/>
              </p14:nvContentPartPr>
              <p14:xfrm>
                <a:off x="3037076" y="5372085"/>
                <a:ext cx="127080" cy="724320"/>
              </p14:xfrm>
            </p:contentPart>
          </mc:Choice>
          <mc:Fallback xmlns="">
            <p:pic>
              <p:nvPicPr>
                <p:cNvPr id="280" name="Ink 279">
                  <a:extLst>
                    <a:ext uri="{FF2B5EF4-FFF2-40B4-BE49-F238E27FC236}">
                      <a16:creationId xmlns:a16="http://schemas.microsoft.com/office/drawing/2014/main" id="{EE519460-B18A-1938-4F41-D8342902D0B0}"/>
                    </a:ext>
                  </a:extLst>
                </p:cNvPr>
                <p:cNvPicPr/>
                <p:nvPr/>
              </p:nvPicPr>
              <p:blipFill>
                <a:blip r:embed="rId409"/>
                <a:stretch>
                  <a:fillRect/>
                </a:stretch>
              </p:blipFill>
              <p:spPr>
                <a:xfrm>
                  <a:off x="3028076" y="5363085"/>
                  <a:ext cx="144720" cy="7419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82" name="Ink 281">
                  <a:extLst>
                    <a:ext uri="{FF2B5EF4-FFF2-40B4-BE49-F238E27FC236}">
                      <a16:creationId xmlns:a16="http://schemas.microsoft.com/office/drawing/2014/main" id="{2E10BBB5-4D15-6DE2-3595-A0323E7331EF}"/>
                    </a:ext>
                  </a:extLst>
                </p14:cNvPr>
                <p14:cNvContentPartPr/>
                <p14:nvPr/>
              </p14:nvContentPartPr>
              <p14:xfrm>
                <a:off x="3244796" y="5427165"/>
                <a:ext cx="109080" cy="510480"/>
              </p14:xfrm>
            </p:contentPart>
          </mc:Choice>
          <mc:Fallback xmlns="">
            <p:pic>
              <p:nvPicPr>
                <p:cNvPr id="282" name="Ink 281">
                  <a:extLst>
                    <a:ext uri="{FF2B5EF4-FFF2-40B4-BE49-F238E27FC236}">
                      <a16:creationId xmlns:a16="http://schemas.microsoft.com/office/drawing/2014/main" id="{2E10BBB5-4D15-6DE2-3595-A0323E7331EF}"/>
                    </a:ext>
                  </a:extLst>
                </p:cNvPr>
                <p:cNvPicPr/>
                <p:nvPr/>
              </p:nvPicPr>
              <p:blipFill>
                <a:blip r:embed="rId411"/>
                <a:stretch>
                  <a:fillRect/>
                </a:stretch>
              </p:blipFill>
              <p:spPr>
                <a:xfrm>
                  <a:off x="3235796" y="5418165"/>
                  <a:ext cx="126720" cy="5281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83" name="Ink 282">
                  <a:extLst>
                    <a:ext uri="{FF2B5EF4-FFF2-40B4-BE49-F238E27FC236}">
                      <a16:creationId xmlns:a16="http://schemas.microsoft.com/office/drawing/2014/main" id="{E0969A9F-597C-483D-ABC9-F006C09849B4}"/>
                    </a:ext>
                  </a:extLst>
                </p14:cNvPr>
                <p14:cNvContentPartPr/>
                <p14:nvPr/>
              </p14:nvContentPartPr>
              <p14:xfrm>
                <a:off x="3438476" y="5557125"/>
                <a:ext cx="11520" cy="203760"/>
              </p14:xfrm>
            </p:contentPart>
          </mc:Choice>
          <mc:Fallback xmlns="">
            <p:pic>
              <p:nvPicPr>
                <p:cNvPr id="283" name="Ink 282">
                  <a:extLst>
                    <a:ext uri="{FF2B5EF4-FFF2-40B4-BE49-F238E27FC236}">
                      <a16:creationId xmlns:a16="http://schemas.microsoft.com/office/drawing/2014/main" id="{E0969A9F-597C-483D-ABC9-F006C09849B4}"/>
                    </a:ext>
                  </a:extLst>
                </p:cNvPr>
                <p:cNvPicPr/>
                <p:nvPr/>
              </p:nvPicPr>
              <p:blipFill>
                <a:blip r:embed="rId413"/>
                <a:stretch>
                  <a:fillRect/>
                </a:stretch>
              </p:blipFill>
              <p:spPr>
                <a:xfrm>
                  <a:off x="3429836" y="5548125"/>
                  <a:ext cx="291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84" name="Ink 283">
                  <a:extLst>
                    <a:ext uri="{FF2B5EF4-FFF2-40B4-BE49-F238E27FC236}">
                      <a16:creationId xmlns:a16="http://schemas.microsoft.com/office/drawing/2014/main" id="{6DBDB7C0-7072-88A8-49E5-512380D30D47}"/>
                    </a:ext>
                  </a:extLst>
                </p14:cNvPr>
                <p14:cNvContentPartPr/>
                <p14:nvPr/>
              </p14:nvContentPartPr>
              <p14:xfrm>
                <a:off x="3563396" y="5644605"/>
                <a:ext cx="109800" cy="16560"/>
              </p14:xfrm>
            </p:contentPart>
          </mc:Choice>
          <mc:Fallback xmlns="">
            <p:pic>
              <p:nvPicPr>
                <p:cNvPr id="284" name="Ink 283">
                  <a:extLst>
                    <a:ext uri="{FF2B5EF4-FFF2-40B4-BE49-F238E27FC236}">
                      <a16:creationId xmlns:a16="http://schemas.microsoft.com/office/drawing/2014/main" id="{6DBDB7C0-7072-88A8-49E5-512380D30D47}"/>
                    </a:ext>
                  </a:extLst>
                </p:cNvPr>
                <p:cNvPicPr/>
                <p:nvPr/>
              </p:nvPicPr>
              <p:blipFill>
                <a:blip r:embed="rId415"/>
                <a:stretch>
                  <a:fillRect/>
                </a:stretch>
              </p:blipFill>
              <p:spPr>
                <a:xfrm>
                  <a:off x="3554396" y="5635605"/>
                  <a:ext cx="1274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85" name="Ink 284">
                  <a:extLst>
                    <a:ext uri="{FF2B5EF4-FFF2-40B4-BE49-F238E27FC236}">
                      <a16:creationId xmlns:a16="http://schemas.microsoft.com/office/drawing/2014/main" id="{18F7C39B-F2D3-0D98-10A2-37AD34D84F7D}"/>
                    </a:ext>
                  </a:extLst>
                </p14:cNvPr>
                <p14:cNvContentPartPr/>
                <p14:nvPr/>
              </p14:nvContentPartPr>
              <p14:xfrm>
                <a:off x="3840596" y="5491245"/>
                <a:ext cx="161640" cy="150120"/>
              </p14:xfrm>
            </p:contentPart>
          </mc:Choice>
          <mc:Fallback xmlns="">
            <p:pic>
              <p:nvPicPr>
                <p:cNvPr id="285" name="Ink 284">
                  <a:extLst>
                    <a:ext uri="{FF2B5EF4-FFF2-40B4-BE49-F238E27FC236}">
                      <a16:creationId xmlns:a16="http://schemas.microsoft.com/office/drawing/2014/main" id="{18F7C39B-F2D3-0D98-10A2-37AD34D84F7D}"/>
                    </a:ext>
                  </a:extLst>
                </p:cNvPr>
                <p:cNvPicPr/>
                <p:nvPr/>
              </p:nvPicPr>
              <p:blipFill>
                <a:blip r:embed="rId417"/>
                <a:stretch>
                  <a:fillRect/>
                </a:stretch>
              </p:blipFill>
              <p:spPr>
                <a:xfrm>
                  <a:off x="3831596" y="5482245"/>
                  <a:ext cx="1792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92" name="Ink 291">
                  <a:extLst>
                    <a:ext uri="{FF2B5EF4-FFF2-40B4-BE49-F238E27FC236}">
                      <a16:creationId xmlns:a16="http://schemas.microsoft.com/office/drawing/2014/main" id="{52593706-4E23-645C-2888-F698A6087082}"/>
                    </a:ext>
                  </a:extLst>
                </p14:cNvPr>
                <p14:cNvContentPartPr/>
                <p14:nvPr/>
              </p14:nvContentPartPr>
              <p14:xfrm>
                <a:off x="4049756" y="5609325"/>
                <a:ext cx="108360" cy="102600"/>
              </p14:xfrm>
            </p:contentPart>
          </mc:Choice>
          <mc:Fallback xmlns="">
            <p:pic>
              <p:nvPicPr>
                <p:cNvPr id="292" name="Ink 291">
                  <a:extLst>
                    <a:ext uri="{FF2B5EF4-FFF2-40B4-BE49-F238E27FC236}">
                      <a16:creationId xmlns:a16="http://schemas.microsoft.com/office/drawing/2014/main" id="{52593706-4E23-645C-2888-F698A6087082}"/>
                    </a:ext>
                  </a:extLst>
                </p:cNvPr>
                <p:cNvPicPr/>
                <p:nvPr/>
              </p:nvPicPr>
              <p:blipFill>
                <a:blip r:embed="rId419"/>
                <a:stretch>
                  <a:fillRect/>
                </a:stretch>
              </p:blipFill>
              <p:spPr>
                <a:xfrm>
                  <a:off x="4041116" y="5600325"/>
                  <a:ext cx="1260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93" name="Ink 292">
                  <a:extLst>
                    <a:ext uri="{FF2B5EF4-FFF2-40B4-BE49-F238E27FC236}">
                      <a16:creationId xmlns:a16="http://schemas.microsoft.com/office/drawing/2014/main" id="{DEEAE9A0-C454-4F8B-F9A3-B81A121CCA12}"/>
                    </a:ext>
                  </a:extLst>
                </p14:cNvPr>
                <p14:cNvContentPartPr/>
                <p14:nvPr/>
              </p14:nvContentPartPr>
              <p14:xfrm>
                <a:off x="4067396" y="5414205"/>
                <a:ext cx="106200" cy="86760"/>
              </p14:xfrm>
            </p:contentPart>
          </mc:Choice>
          <mc:Fallback xmlns="">
            <p:pic>
              <p:nvPicPr>
                <p:cNvPr id="293" name="Ink 292">
                  <a:extLst>
                    <a:ext uri="{FF2B5EF4-FFF2-40B4-BE49-F238E27FC236}">
                      <a16:creationId xmlns:a16="http://schemas.microsoft.com/office/drawing/2014/main" id="{DEEAE9A0-C454-4F8B-F9A3-B81A121CCA12}"/>
                    </a:ext>
                  </a:extLst>
                </p:cNvPr>
                <p:cNvPicPr/>
                <p:nvPr/>
              </p:nvPicPr>
              <p:blipFill>
                <a:blip r:embed="rId421"/>
                <a:stretch>
                  <a:fillRect/>
                </a:stretch>
              </p:blipFill>
              <p:spPr>
                <a:xfrm>
                  <a:off x="4058756" y="5405565"/>
                  <a:ext cx="123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94" name="Ink 293">
                  <a:extLst>
                    <a:ext uri="{FF2B5EF4-FFF2-40B4-BE49-F238E27FC236}">
                      <a16:creationId xmlns:a16="http://schemas.microsoft.com/office/drawing/2014/main" id="{ACC02840-062D-8E64-9413-BB9F6343B562}"/>
                    </a:ext>
                  </a:extLst>
                </p14:cNvPr>
                <p14:cNvContentPartPr/>
                <p14:nvPr/>
              </p14:nvContentPartPr>
              <p14:xfrm>
                <a:off x="3788036" y="5742885"/>
                <a:ext cx="365400" cy="50760"/>
              </p14:xfrm>
            </p:contentPart>
          </mc:Choice>
          <mc:Fallback xmlns="">
            <p:pic>
              <p:nvPicPr>
                <p:cNvPr id="294" name="Ink 293">
                  <a:extLst>
                    <a:ext uri="{FF2B5EF4-FFF2-40B4-BE49-F238E27FC236}">
                      <a16:creationId xmlns:a16="http://schemas.microsoft.com/office/drawing/2014/main" id="{ACC02840-062D-8E64-9413-BB9F6343B562}"/>
                    </a:ext>
                  </a:extLst>
                </p:cNvPr>
                <p:cNvPicPr/>
                <p:nvPr/>
              </p:nvPicPr>
              <p:blipFill>
                <a:blip r:embed="rId423"/>
                <a:stretch>
                  <a:fillRect/>
                </a:stretch>
              </p:blipFill>
              <p:spPr>
                <a:xfrm>
                  <a:off x="3779396" y="5734245"/>
                  <a:ext cx="3830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95" name="Ink 294">
                  <a:extLst>
                    <a:ext uri="{FF2B5EF4-FFF2-40B4-BE49-F238E27FC236}">
                      <a16:creationId xmlns:a16="http://schemas.microsoft.com/office/drawing/2014/main" id="{52396B68-D451-C1A3-4C23-92AD98F482A4}"/>
                    </a:ext>
                  </a:extLst>
                </p14:cNvPr>
                <p14:cNvContentPartPr/>
                <p14:nvPr/>
              </p14:nvContentPartPr>
              <p14:xfrm>
                <a:off x="3866876" y="5936925"/>
                <a:ext cx="202680" cy="143280"/>
              </p14:xfrm>
            </p:contentPart>
          </mc:Choice>
          <mc:Fallback xmlns="">
            <p:pic>
              <p:nvPicPr>
                <p:cNvPr id="295" name="Ink 294">
                  <a:extLst>
                    <a:ext uri="{FF2B5EF4-FFF2-40B4-BE49-F238E27FC236}">
                      <a16:creationId xmlns:a16="http://schemas.microsoft.com/office/drawing/2014/main" id="{52396B68-D451-C1A3-4C23-92AD98F482A4}"/>
                    </a:ext>
                  </a:extLst>
                </p:cNvPr>
                <p:cNvPicPr/>
                <p:nvPr/>
              </p:nvPicPr>
              <p:blipFill>
                <a:blip r:embed="rId425"/>
                <a:stretch>
                  <a:fillRect/>
                </a:stretch>
              </p:blipFill>
              <p:spPr>
                <a:xfrm>
                  <a:off x="3858236" y="5928285"/>
                  <a:ext cx="2203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96" name="Ink 295">
                  <a:extLst>
                    <a:ext uri="{FF2B5EF4-FFF2-40B4-BE49-F238E27FC236}">
                      <a16:creationId xmlns:a16="http://schemas.microsoft.com/office/drawing/2014/main" id="{9885D914-81C9-F512-3502-FDA30CD071C0}"/>
                    </a:ext>
                  </a:extLst>
                </p14:cNvPr>
                <p14:cNvContentPartPr/>
                <p14:nvPr/>
              </p14:nvContentPartPr>
              <p14:xfrm>
                <a:off x="4118876" y="5848365"/>
                <a:ext cx="74880" cy="82440"/>
              </p14:xfrm>
            </p:contentPart>
          </mc:Choice>
          <mc:Fallback xmlns="">
            <p:pic>
              <p:nvPicPr>
                <p:cNvPr id="296" name="Ink 295">
                  <a:extLst>
                    <a:ext uri="{FF2B5EF4-FFF2-40B4-BE49-F238E27FC236}">
                      <a16:creationId xmlns:a16="http://schemas.microsoft.com/office/drawing/2014/main" id="{9885D914-81C9-F512-3502-FDA30CD071C0}"/>
                    </a:ext>
                  </a:extLst>
                </p:cNvPr>
                <p:cNvPicPr/>
                <p:nvPr/>
              </p:nvPicPr>
              <p:blipFill>
                <a:blip r:embed="rId427"/>
                <a:stretch>
                  <a:fillRect/>
                </a:stretch>
              </p:blipFill>
              <p:spPr>
                <a:xfrm>
                  <a:off x="4110236" y="5839365"/>
                  <a:ext cx="92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98" name="Ink 297">
                  <a:extLst>
                    <a:ext uri="{FF2B5EF4-FFF2-40B4-BE49-F238E27FC236}">
                      <a16:creationId xmlns:a16="http://schemas.microsoft.com/office/drawing/2014/main" id="{159703BB-D9C1-E404-8F3F-E4AB04F1BFA7}"/>
                    </a:ext>
                  </a:extLst>
                </p14:cNvPr>
                <p14:cNvContentPartPr/>
                <p14:nvPr/>
              </p14:nvContentPartPr>
              <p14:xfrm>
                <a:off x="4203116" y="5312685"/>
                <a:ext cx="191160" cy="811800"/>
              </p14:xfrm>
            </p:contentPart>
          </mc:Choice>
          <mc:Fallback xmlns="">
            <p:pic>
              <p:nvPicPr>
                <p:cNvPr id="298" name="Ink 297">
                  <a:extLst>
                    <a:ext uri="{FF2B5EF4-FFF2-40B4-BE49-F238E27FC236}">
                      <a16:creationId xmlns:a16="http://schemas.microsoft.com/office/drawing/2014/main" id="{159703BB-D9C1-E404-8F3F-E4AB04F1BFA7}"/>
                    </a:ext>
                  </a:extLst>
                </p:cNvPr>
                <p:cNvPicPr/>
                <p:nvPr/>
              </p:nvPicPr>
              <p:blipFill>
                <a:blip r:embed="rId429"/>
                <a:stretch>
                  <a:fillRect/>
                </a:stretch>
              </p:blipFill>
              <p:spPr>
                <a:xfrm>
                  <a:off x="4194476" y="5303685"/>
                  <a:ext cx="208800" cy="8294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99" name="Ink 298">
                  <a:extLst>
                    <a:ext uri="{FF2B5EF4-FFF2-40B4-BE49-F238E27FC236}">
                      <a16:creationId xmlns:a16="http://schemas.microsoft.com/office/drawing/2014/main" id="{4C296687-C5C7-A928-00BA-345C34ACF6EF}"/>
                    </a:ext>
                  </a:extLst>
                </p14:cNvPr>
                <p14:cNvContentPartPr/>
                <p14:nvPr/>
              </p14:nvContentPartPr>
              <p14:xfrm>
                <a:off x="4383836" y="5417805"/>
                <a:ext cx="144000" cy="19800"/>
              </p14:xfrm>
            </p:contentPart>
          </mc:Choice>
          <mc:Fallback xmlns="">
            <p:pic>
              <p:nvPicPr>
                <p:cNvPr id="299" name="Ink 298">
                  <a:extLst>
                    <a:ext uri="{FF2B5EF4-FFF2-40B4-BE49-F238E27FC236}">
                      <a16:creationId xmlns:a16="http://schemas.microsoft.com/office/drawing/2014/main" id="{4C296687-C5C7-A928-00BA-345C34ACF6EF}"/>
                    </a:ext>
                  </a:extLst>
                </p:cNvPr>
                <p:cNvPicPr/>
                <p:nvPr/>
              </p:nvPicPr>
              <p:blipFill>
                <a:blip r:embed="rId431"/>
                <a:stretch>
                  <a:fillRect/>
                </a:stretch>
              </p:blipFill>
              <p:spPr>
                <a:xfrm>
                  <a:off x="4375196" y="5408805"/>
                  <a:ext cx="1616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00" name="Ink 299">
                  <a:extLst>
                    <a:ext uri="{FF2B5EF4-FFF2-40B4-BE49-F238E27FC236}">
                      <a16:creationId xmlns:a16="http://schemas.microsoft.com/office/drawing/2014/main" id="{999F43AE-FE68-64C5-1637-B35343C3C535}"/>
                    </a:ext>
                  </a:extLst>
                </p14:cNvPr>
                <p14:cNvContentPartPr/>
                <p14:nvPr/>
              </p14:nvContentPartPr>
              <p14:xfrm>
                <a:off x="4574636" y="5326725"/>
                <a:ext cx="42120" cy="133560"/>
              </p14:xfrm>
            </p:contentPart>
          </mc:Choice>
          <mc:Fallback xmlns="">
            <p:pic>
              <p:nvPicPr>
                <p:cNvPr id="300" name="Ink 299">
                  <a:extLst>
                    <a:ext uri="{FF2B5EF4-FFF2-40B4-BE49-F238E27FC236}">
                      <a16:creationId xmlns:a16="http://schemas.microsoft.com/office/drawing/2014/main" id="{999F43AE-FE68-64C5-1637-B35343C3C535}"/>
                    </a:ext>
                  </a:extLst>
                </p:cNvPr>
                <p:cNvPicPr/>
                <p:nvPr/>
              </p:nvPicPr>
              <p:blipFill>
                <a:blip r:embed="rId433"/>
                <a:stretch>
                  <a:fillRect/>
                </a:stretch>
              </p:blipFill>
              <p:spPr>
                <a:xfrm>
                  <a:off x="4565996" y="5318085"/>
                  <a:ext cx="597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02" name="Ink 301">
                  <a:extLst>
                    <a:ext uri="{FF2B5EF4-FFF2-40B4-BE49-F238E27FC236}">
                      <a16:creationId xmlns:a16="http://schemas.microsoft.com/office/drawing/2014/main" id="{43E527C1-E529-BC09-92A2-6FC2DF39ADD9}"/>
                    </a:ext>
                  </a:extLst>
                </p14:cNvPr>
                <p14:cNvContentPartPr/>
                <p14:nvPr/>
              </p14:nvContentPartPr>
              <p14:xfrm>
                <a:off x="4774796" y="5464965"/>
                <a:ext cx="91800" cy="278280"/>
              </p14:xfrm>
            </p:contentPart>
          </mc:Choice>
          <mc:Fallback xmlns="">
            <p:pic>
              <p:nvPicPr>
                <p:cNvPr id="302" name="Ink 301">
                  <a:extLst>
                    <a:ext uri="{FF2B5EF4-FFF2-40B4-BE49-F238E27FC236}">
                      <a16:creationId xmlns:a16="http://schemas.microsoft.com/office/drawing/2014/main" id="{43E527C1-E529-BC09-92A2-6FC2DF39ADD9}"/>
                    </a:ext>
                  </a:extLst>
                </p:cNvPr>
                <p:cNvPicPr/>
                <p:nvPr/>
              </p:nvPicPr>
              <p:blipFill>
                <a:blip r:embed="rId435"/>
                <a:stretch>
                  <a:fillRect/>
                </a:stretch>
              </p:blipFill>
              <p:spPr>
                <a:xfrm>
                  <a:off x="4766156" y="5455965"/>
                  <a:ext cx="10944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03" name="Ink 302">
                  <a:extLst>
                    <a:ext uri="{FF2B5EF4-FFF2-40B4-BE49-F238E27FC236}">
                      <a16:creationId xmlns:a16="http://schemas.microsoft.com/office/drawing/2014/main" id="{47E89C18-0749-04A4-E582-EA65FE4AD759}"/>
                    </a:ext>
                  </a:extLst>
                </p14:cNvPr>
                <p14:cNvContentPartPr/>
                <p14:nvPr/>
              </p14:nvContentPartPr>
              <p14:xfrm>
                <a:off x="4752476" y="5591325"/>
                <a:ext cx="137520" cy="19800"/>
              </p14:xfrm>
            </p:contentPart>
          </mc:Choice>
          <mc:Fallback xmlns="">
            <p:pic>
              <p:nvPicPr>
                <p:cNvPr id="303" name="Ink 302">
                  <a:extLst>
                    <a:ext uri="{FF2B5EF4-FFF2-40B4-BE49-F238E27FC236}">
                      <a16:creationId xmlns:a16="http://schemas.microsoft.com/office/drawing/2014/main" id="{47E89C18-0749-04A4-E582-EA65FE4AD759}"/>
                    </a:ext>
                  </a:extLst>
                </p:cNvPr>
                <p:cNvPicPr/>
                <p:nvPr/>
              </p:nvPicPr>
              <p:blipFill>
                <a:blip r:embed="rId437"/>
                <a:stretch>
                  <a:fillRect/>
                </a:stretch>
              </p:blipFill>
              <p:spPr>
                <a:xfrm>
                  <a:off x="4743476" y="5582325"/>
                  <a:ext cx="1551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04" name="Ink 303">
                  <a:extLst>
                    <a:ext uri="{FF2B5EF4-FFF2-40B4-BE49-F238E27FC236}">
                      <a16:creationId xmlns:a16="http://schemas.microsoft.com/office/drawing/2014/main" id="{9319272F-F2B7-99D5-3039-A471C10499EE}"/>
                    </a:ext>
                  </a:extLst>
                </p14:cNvPr>
                <p14:cNvContentPartPr/>
                <p14:nvPr/>
              </p14:nvContentPartPr>
              <p14:xfrm>
                <a:off x="4796756" y="5434725"/>
                <a:ext cx="140400" cy="26280"/>
              </p14:xfrm>
            </p:contentPart>
          </mc:Choice>
          <mc:Fallback xmlns="">
            <p:pic>
              <p:nvPicPr>
                <p:cNvPr id="304" name="Ink 303">
                  <a:extLst>
                    <a:ext uri="{FF2B5EF4-FFF2-40B4-BE49-F238E27FC236}">
                      <a16:creationId xmlns:a16="http://schemas.microsoft.com/office/drawing/2014/main" id="{9319272F-F2B7-99D5-3039-A471C10499EE}"/>
                    </a:ext>
                  </a:extLst>
                </p:cNvPr>
                <p:cNvPicPr/>
                <p:nvPr/>
              </p:nvPicPr>
              <p:blipFill>
                <a:blip r:embed="rId439"/>
                <a:stretch>
                  <a:fillRect/>
                </a:stretch>
              </p:blipFill>
              <p:spPr>
                <a:xfrm>
                  <a:off x="4787756" y="5425725"/>
                  <a:ext cx="1580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05" name="Ink 304">
                  <a:extLst>
                    <a:ext uri="{FF2B5EF4-FFF2-40B4-BE49-F238E27FC236}">
                      <a16:creationId xmlns:a16="http://schemas.microsoft.com/office/drawing/2014/main" id="{3B946769-CF24-A923-FACB-32F725EC3A54}"/>
                    </a:ext>
                  </a:extLst>
                </p14:cNvPr>
                <p14:cNvContentPartPr/>
                <p14:nvPr/>
              </p14:nvContentPartPr>
              <p14:xfrm>
                <a:off x="4983956" y="5776005"/>
                <a:ext cx="15120" cy="125640"/>
              </p14:xfrm>
            </p:contentPart>
          </mc:Choice>
          <mc:Fallback xmlns="">
            <p:pic>
              <p:nvPicPr>
                <p:cNvPr id="305" name="Ink 304">
                  <a:extLst>
                    <a:ext uri="{FF2B5EF4-FFF2-40B4-BE49-F238E27FC236}">
                      <a16:creationId xmlns:a16="http://schemas.microsoft.com/office/drawing/2014/main" id="{3B946769-CF24-A923-FACB-32F725EC3A54}"/>
                    </a:ext>
                  </a:extLst>
                </p:cNvPr>
                <p:cNvPicPr/>
                <p:nvPr/>
              </p:nvPicPr>
              <p:blipFill>
                <a:blip r:embed="rId441"/>
                <a:stretch>
                  <a:fillRect/>
                </a:stretch>
              </p:blipFill>
              <p:spPr>
                <a:xfrm>
                  <a:off x="4975316" y="5767365"/>
                  <a:ext cx="32760" cy="143280"/>
                </a:xfrm>
                <a:prstGeom prst="rect">
                  <a:avLst/>
                </a:prstGeom>
              </p:spPr>
            </p:pic>
          </mc:Fallback>
        </mc:AlternateContent>
      </p:grpSp>
      <p:grpSp>
        <p:nvGrpSpPr>
          <p:cNvPr id="309" name="Group 308">
            <a:extLst>
              <a:ext uri="{FF2B5EF4-FFF2-40B4-BE49-F238E27FC236}">
                <a16:creationId xmlns:a16="http://schemas.microsoft.com/office/drawing/2014/main" id="{439900DD-E046-899D-E412-6CDFCD51DE5D}"/>
              </a:ext>
            </a:extLst>
          </p:cNvPr>
          <p:cNvGrpSpPr/>
          <p:nvPr/>
        </p:nvGrpSpPr>
        <p:grpSpPr>
          <a:xfrm>
            <a:off x="5630876" y="4641645"/>
            <a:ext cx="294480" cy="152640"/>
            <a:chOff x="5630876" y="4641645"/>
            <a:chExt cx="294480" cy="152640"/>
          </a:xfrm>
        </p:grpSpPr>
        <mc:AlternateContent xmlns:mc="http://schemas.openxmlformats.org/markup-compatibility/2006" xmlns:p14="http://schemas.microsoft.com/office/powerpoint/2010/main">
          <mc:Choice Requires="p14">
            <p:contentPart p14:bwMode="auto" r:id="rId442">
              <p14:nvContentPartPr>
                <p14:cNvPr id="307" name="Ink 306">
                  <a:extLst>
                    <a:ext uri="{FF2B5EF4-FFF2-40B4-BE49-F238E27FC236}">
                      <a16:creationId xmlns:a16="http://schemas.microsoft.com/office/drawing/2014/main" id="{C671FBF8-79BD-4255-8730-5F57FD132407}"/>
                    </a:ext>
                  </a:extLst>
                </p14:cNvPr>
                <p14:cNvContentPartPr/>
                <p14:nvPr/>
              </p14:nvContentPartPr>
              <p14:xfrm>
                <a:off x="5630876" y="4641645"/>
                <a:ext cx="271440" cy="68760"/>
              </p14:xfrm>
            </p:contentPart>
          </mc:Choice>
          <mc:Fallback xmlns="">
            <p:pic>
              <p:nvPicPr>
                <p:cNvPr id="307" name="Ink 306">
                  <a:extLst>
                    <a:ext uri="{FF2B5EF4-FFF2-40B4-BE49-F238E27FC236}">
                      <a16:creationId xmlns:a16="http://schemas.microsoft.com/office/drawing/2014/main" id="{C671FBF8-79BD-4255-8730-5F57FD132407}"/>
                    </a:ext>
                  </a:extLst>
                </p:cNvPr>
                <p:cNvPicPr/>
                <p:nvPr/>
              </p:nvPicPr>
              <p:blipFill>
                <a:blip r:embed="rId443"/>
                <a:stretch>
                  <a:fillRect/>
                </a:stretch>
              </p:blipFill>
              <p:spPr>
                <a:xfrm>
                  <a:off x="5622236" y="4632645"/>
                  <a:ext cx="289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08" name="Ink 307">
                  <a:extLst>
                    <a:ext uri="{FF2B5EF4-FFF2-40B4-BE49-F238E27FC236}">
                      <a16:creationId xmlns:a16="http://schemas.microsoft.com/office/drawing/2014/main" id="{E7082A12-4989-D07D-BC23-6AC7207F4800}"/>
                    </a:ext>
                  </a:extLst>
                </p14:cNvPr>
                <p14:cNvContentPartPr/>
                <p14:nvPr/>
              </p14:nvContentPartPr>
              <p14:xfrm>
                <a:off x="5635196" y="4741005"/>
                <a:ext cx="290160" cy="53280"/>
              </p14:xfrm>
            </p:contentPart>
          </mc:Choice>
          <mc:Fallback xmlns="">
            <p:pic>
              <p:nvPicPr>
                <p:cNvPr id="308" name="Ink 307">
                  <a:extLst>
                    <a:ext uri="{FF2B5EF4-FFF2-40B4-BE49-F238E27FC236}">
                      <a16:creationId xmlns:a16="http://schemas.microsoft.com/office/drawing/2014/main" id="{E7082A12-4989-D07D-BC23-6AC7207F4800}"/>
                    </a:ext>
                  </a:extLst>
                </p:cNvPr>
                <p:cNvPicPr/>
                <p:nvPr/>
              </p:nvPicPr>
              <p:blipFill>
                <a:blip r:embed="rId445"/>
                <a:stretch>
                  <a:fillRect/>
                </a:stretch>
              </p:blipFill>
              <p:spPr>
                <a:xfrm>
                  <a:off x="5626556" y="4732005"/>
                  <a:ext cx="307800" cy="70920"/>
                </a:xfrm>
                <a:prstGeom prst="rect">
                  <a:avLst/>
                </a:prstGeom>
              </p:spPr>
            </p:pic>
          </mc:Fallback>
        </mc:AlternateContent>
      </p:grpSp>
      <p:grpSp>
        <p:nvGrpSpPr>
          <p:cNvPr id="329" name="Group 328">
            <a:extLst>
              <a:ext uri="{FF2B5EF4-FFF2-40B4-BE49-F238E27FC236}">
                <a16:creationId xmlns:a16="http://schemas.microsoft.com/office/drawing/2014/main" id="{C9574464-4597-D3CA-B4D7-232F85798EFE}"/>
              </a:ext>
            </a:extLst>
          </p:cNvPr>
          <p:cNvGrpSpPr/>
          <p:nvPr/>
        </p:nvGrpSpPr>
        <p:grpSpPr>
          <a:xfrm>
            <a:off x="6366716" y="4240245"/>
            <a:ext cx="1834560" cy="712800"/>
            <a:chOff x="6366716" y="4240245"/>
            <a:chExt cx="1834560" cy="712800"/>
          </a:xfrm>
        </p:grpSpPr>
        <mc:AlternateContent xmlns:mc="http://schemas.openxmlformats.org/markup-compatibility/2006" xmlns:p14="http://schemas.microsoft.com/office/powerpoint/2010/main">
          <mc:Choice Requires="p14">
            <p:contentPart p14:bwMode="auto" r:id="rId446">
              <p14:nvContentPartPr>
                <p14:cNvPr id="310" name="Ink 309">
                  <a:extLst>
                    <a:ext uri="{FF2B5EF4-FFF2-40B4-BE49-F238E27FC236}">
                      <a16:creationId xmlns:a16="http://schemas.microsoft.com/office/drawing/2014/main" id="{4AA820B3-67F0-4069-745B-A6756EAB0973}"/>
                    </a:ext>
                  </a:extLst>
                </p14:cNvPr>
                <p14:cNvContentPartPr/>
                <p14:nvPr/>
              </p14:nvContentPartPr>
              <p14:xfrm>
                <a:off x="6366716" y="4536165"/>
                <a:ext cx="171360" cy="24840"/>
              </p14:xfrm>
            </p:contentPart>
          </mc:Choice>
          <mc:Fallback xmlns="">
            <p:pic>
              <p:nvPicPr>
                <p:cNvPr id="310" name="Ink 309">
                  <a:extLst>
                    <a:ext uri="{FF2B5EF4-FFF2-40B4-BE49-F238E27FC236}">
                      <a16:creationId xmlns:a16="http://schemas.microsoft.com/office/drawing/2014/main" id="{4AA820B3-67F0-4069-745B-A6756EAB0973}"/>
                    </a:ext>
                  </a:extLst>
                </p:cNvPr>
                <p:cNvPicPr/>
                <p:nvPr/>
              </p:nvPicPr>
              <p:blipFill>
                <a:blip r:embed="rId447"/>
                <a:stretch>
                  <a:fillRect/>
                </a:stretch>
              </p:blipFill>
              <p:spPr>
                <a:xfrm>
                  <a:off x="6357716" y="4527525"/>
                  <a:ext cx="1890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11" name="Ink 310">
                  <a:extLst>
                    <a:ext uri="{FF2B5EF4-FFF2-40B4-BE49-F238E27FC236}">
                      <a16:creationId xmlns:a16="http://schemas.microsoft.com/office/drawing/2014/main" id="{AFC263CA-7726-2002-7E20-B98F4CB48D48}"/>
                    </a:ext>
                  </a:extLst>
                </p14:cNvPr>
                <p14:cNvContentPartPr/>
                <p14:nvPr/>
              </p14:nvContentPartPr>
              <p14:xfrm>
                <a:off x="6660116" y="4478565"/>
                <a:ext cx="73080" cy="93600"/>
              </p14:xfrm>
            </p:contentPart>
          </mc:Choice>
          <mc:Fallback xmlns="">
            <p:pic>
              <p:nvPicPr>
                <p:cNvPr id="311" name="Ink 310">
                  <a:extLst>
                    <a:ext uri="{FF2B5EF4-FFF2-40B4-BE49-F238E27FC236}">
                      <a16:creationId xmlns:a16="http://schemas.microsoft.com/office/drawing/2014/main" id="{AFC263CA-7726-2002-7E20-B98F4CB48D48}"/>
                    </a:ext>
                  </a:extLst>
                </p:cNvPr>
                <p:cNvPicPr/>
                <p:nvPr/>
              </p:nvPicPr>
              <p:blipFill>
                <a:blip r:embed="rId449"/>
                <a:stretch>
                  <a:fillRect/>
                </a:stretch>
              </p:blipFill>
              <p:spPr>
                <a:xfrm>
                  <a:off x="6651476" y="4469565"/>
                  <a:ext cx="90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12" name="Ink 311">
                  <a:extLst>
                    <a:ext uri="{FF2B5EF4-FFF2-40B4-BE49-F238E27FC236}">
                      <a16:creationId xmlns:a16="http://schemas.microsoft.com/office/drawing/2014/main" id="{F22D9E3A-D1EB-E200-38B3-46527521D57B}"/>
                    </a:ext>
                  </a:extLst>
                </p14:cNvPr>
                <p14:cNvContentPartPr/>
                <p14:nvPr/>
              </p14:nvContentPartPr>
              <p14:xfrm>
                <a:off x="6693236" y="4336725"/>
                <a:ext cx="30960" cy="17640"/>
              </p14:xfrm>
            </p:contentPart>
          </mc:Choice>
          <mc:Fallback xmlns="">
            <p:pic>
              <p:nvPicPr>
                <p:cNvPr id="312" name="Ink 311">
                  <a:extLst>
                    <a:ext uri="{FF2B5EF4-FFF2-40B4-BE49-F238E27FC236}">
                      <a16:creationId xmlns:a16="http://schemas.microsoft.com/office/drawing/2014/main" id="{F22D9E3A-D1EB-E200-38B3-46527521D57B}"/>
                    </a:ext>
                  </a:extLst>
                </p:cNvPr>
                <p:cNvPicPr/>
                <p:nvPr/>
              </p:nvPicPr>
              <p:blipFill>
                <a:blip r:embed="rId451"/>
                <a:stretch>
                  <a:fillRect/>
                </a:stretch>
              </p:blipFill>
              <p:spPr>
                <a:xfrm>
                  <a:off x="6684236" y="4328085"/>
                  <a:ext cx="486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13" name="Ink 312">
                  <a:extLst>
                    <a:ext uri="{FF2B5EF4-FFF2-40B4-BE49-F238E27FC236}">
                      <a16:creationId xmlns:a16="http://schemas.microsoft.com/office/drawing/2014/main" id="{A5E9796C-0365-7570-1F76-0E207433CC6E}"/>
                    </a:ext>
                  </a:extLst>
                </p14:cNvPr>
                <p14:cNvContentPartPr/>
                <p14:nvPr/>
              </p14:nvContentPartPr>
              <p14:xfrm>
                <a:off x="6826436" y="4429965"/>
                <a:ext cx="126000" cy="128160"/>
              </p14:xfrm>
            </p:contentPart>
          </mc:Choice>
          <mc:Fallback xmlns="">
            <p:pic>
              <p:nvPicPr>
                <p:cNvPr id="313" name="Ink 312">
                  <a:extLst>
                    <a:ext uri="{FF2B5EF4-FFF2-40B4-BE49-F238E27FC236}">
                      <a16:creationId xmlns:a16="http://schemas.microsoft.com/office/drawing/2014/main" id="{A5E9796C-0365-7570-1F76-0E207433CC6E}"/>
                    </a:ext>
                  </a:extLst>
                </p:cNvPr>
                <p:cNvPicPr/>
                <p:nvPr/>
              </p:nvPicPr>
              <p:blipFill>
                <a:blip r:embed="rId453"/>
                <a:stretch>
                  <a:fillRect/>
                </a:stretch>
              </p:blipFill>
              <p:spPr>
                <a:xfrm>
                  <a:off x="6817796" y="4420965"/>
                  <a:ext cx="143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14" name="Ink 313">
                  <a:extLst>
                    <a:ext uri="{FF2B5EF4-FFF2-40B4-BE49-F238E27FC236}">
                      <a16:creationId xmlns:a16="http://schemas.microsoft.com/office/drawing/2014/main" id="{AE8BD43E-DD0C-A4DC-7F68-433901F6A81C}"/>
                    </a:ext>
                  </a:extLst>
                </p14:cNvPr>
                <p14:cNvContentPartPr/>
                <p14:nvPr/>
              </p14:nvContentPartPr>
              <p14:xfrm>
                <a:off x="6391196" y="4650285"/>
                <a:ext cx="605880" cy="74880"/>
              </p14:xfrm>
            </p:contentPart>
          </mc:Choice>
          <mc:Fallback xmlns="">
            <p:pic>
              <p:nvPicPr>
                <p:cNvPr id="314" name="Ink 313">
                  <a:extLst>
                    <a:ext uri="{FF2B5EF4-FFF2-40B4-BE49-F238E27FC236}">
                      <a16:creationId xmlns:a16="http://schemas.microsoft.com/office/drawing/2014/main" id="{AE8BD43E-DD0C-A4DC-7F68-433901F6A81C}"/>
                    </a:ext>
                  </a:extLst>
                </p:cNvPr>
                <p:cNvPicPr/>
                <p:nvPr/>
              </p:nvPicPr>
              <p:blipFill>
                <a:blip r:embed="rId455"/>
                <a:stretch>
                  <a:fillRect/>
                </a:stretch>
              </p:blipFill>
              <p:spPr>
                <a:xfrm>
                  <a:off x="6382556" y="4641645"/>
                  <a:ext cx="6235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15" name="Ink 314">
                  <a:extLst>
                    <a:ext uri="{FF2B5EF4-FFF2-40B4-BE49-F238E27FC236}">
                      <a16:creationId xmlns:a16="http://schemas.microsoft.com/office/drawing/2014/main" id="{E5BBFF64-4505-5AA5-717A-5F5826D2AF53}"/>
                    </a:ext>
                  </a:extLst>
                </p14:cNvPr>
                <p14:cNvContentPartPr/>
                <p14:nvPr/>
              </p14:nvContentPartPr>
              <p14:xfrm>
                <a:off x="6525476" y="4838205"/>
                <a:ext cx="265680" cy="106920"/>
              </p14:xfrm>
            </p:contentPart>
          </mc:Choice>
          <mc:Fallback xmlns="">
            <p:pic>
              <p:nvPicPr>
                <p:cNvPr id="315" name="Ink 314">
                  <a:extLst>
                    <a:ext uri="{FF2B5EF4-FFF2-40B4-BE49-F238E27FC236}">
                      <a16:creationId xmlns:a16="http://schemas.microsoft.com/office/drawing/2014/main" id="{E5BBFF64-4505-5AA5-717A-5F5826D2AF53}"/>
                    </a:ext>
                  </a:extLst>
                </p:cNvPr>
                <p:cNvPicPr/>
                <p:nvPr/>
              </p:nvPicPr>
              <p:blipFill>
                <a:blip r:embed="rId457"/>
                <a:stretch>
                  <a:fillRect/>
                </a:stretch>
              </p:blipFill>
              <p:spPr>
                <a:xfrm>
                  <a:off x="6516836" y="4829205"/>
                  <a:ext cx="283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16" name="Ink 315">
                  <a:extLst>
                    <a:ext uri="{FF2B5EF4-FFF2-40B4-BE49-F238E27FC236}">
                      <a16:creationId xmlns:a16="http://schemas.microsoft.com/office/drawing/2014/main" id="{8575CA22-CA12-5ED5-287D-48BE01345653}"/>
                    </a:ext>
                  </a:extLst>
                </p14:cNvPr>
                <p14:cNvContentPartPr/>
                <p14:nvPr/>
              </p14:nvContentPartPr>
              <p14:xfrm>
                <a:off x="6876476" y="4830285"/>
                <a:ext cx="145080" cy="114840"/>
              </p14:xfrm>
            </p:contentPart>
          </mc:Choice>
          <mc:Fallback xmlns="">
            <p:pic>
              <p:nvPicPr>
                <p:cNvPr id="316" name="Ink 315">
                  <a:extLst>
                    <a:ext uri="{FF2B5EF4-FFF2-40B4-BE49-F238E27FC236}">
                      <a16:creationId xmlns:a16="http://schemas.microsoft.com/office/drawing/2014/main" id="{8575CA22-CA12-5ED5-287D-48BE01345653}"/>
                    </a:ext>
                  </a:extLst>
                </p:cNvPr>
                <p:cNvPicPr/>
                <p:nvPr/>
              </p:nvPicPr>
              <p:blipFill>
                <a:blip r:embed="rId459"/>
                <a:stretch>
                  <a:fillRect/>
                </a:stretch>
              </p:blipFill>
              <p:spPr>
                <a:xfrm>
                  <a:off x="6867476" y="4821285"/>
                  <a:ext cx="1627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19" name="Ink 318">
                  <a:extLst>
                    <a:ext uri="{FF2B5EF4-FFF2-40B4-BE49-F238E27FC236}">
                      <a16:creationId xmlns:a16="http://schemas.microsoft.com/office/drawing/2014/main" id="{41A581FD-7890-8A8F-09C8-B50FDB03C65C}"/>
                    </a:ext>
                  </a:extLst>
                </p14:cNvPr>
                <p14:cNvContentPartPr/>
                <p14:nvPr/>
              </p14:nvContentPartPr>
              <p14:xfrm>
                <a:off x="7416476" y="4369485"/>
                <a:ext cx="228240" cy="111240"/>
              </p14:xfrm>
            </p:contentPart>
          </mc:Choice>
          <mc:Fallback xmlns="">
            <p:pic>
              <p:nvPicPr>
                <p:cNvPr id="319" name="Ink 318">
                  <a:extLst>
                    <a:ext uri="{FF2B5EF4-FFF2-40B4-BE49-F238E27FC236}">
                      <a16:creationId xmlns:a16="http://schemas.microsoft.com/office/drawing/2014/main" id="{41A581FD-7890-8A8F-09C8-B50FDB03C65C}"/>
                    </a:ext>
                  </a:extLst>
                </p:cNvPr>
                <p:cNvPicPr/>
                <p:nvPr/>
              </p:nvPicPr>
              <p:blipFill>
                <a:blip r:embed="rId461"/>
                <a:stretch>
                  <a:fillRect/>
                </a:stretch>
              </p:blipFill>
              <p:spPr>
                <a:xfrm>
                  <a:off x="7407476" y="4360845"/>
                  <a:ext cx="2458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20" name="Ink 319">
                  <a:extLst>
                    <a:ext uri="{FF2B5EF4-FFF2-40B4-BE49-F238E27FC236}">
                      <a16:creationId xmlns:a16="http://schemas.microsoft.com/office/drawing/2014/main" id="{53F5B409-17AE-C795-4E15-D271E02E5EFF}"/>
                    </a:ext>
                  </a:extLst>
                </p14:cNvPr>
                <p14:cNvContentPartPr/>
                <p14:nvPr/>
              </p14:nvContentPartPr>
              <p14:xfrm>
                <a:off x="7690076" y="4240245"/>
                <a:ext cx="73440" cy="94320"/>
              </p14:xfrm>
            </p:contentPart>
          </mc:Choice>
          <mc:Fallback xmlns="">
            <p:pic>
              <p:nvPicPr>
                <p:cNvPr id="320" name="Ink 319">
                  <a:extLst>
                    <a:ext uri="{FF2B5EF4-FFF2-40B4-BE49-F238E27FC236}">
                      <a16:creationId xmlns:a16="http://schemas.microsoft.com/office/drawing/2014/main" id="{53F5B409-17AE-C795-4E15-D271E02E5EFF}"/>
                    </a:ext>
                  </a:extLst>
                </p:cNvPr>
                <p:cNvPicPr/>
                <p:nvPr/>
              </p:nvPicPr>
              <p:blipFill>
                <a:blip r:embed="rId463"/>
                <a:stretch>
                  <a:fillRect/>
                </a:stretch>
              </p:blipFill>
              <p:spPr>
                <a:xfrm>
                  <a:off x="7681076" y="4231245"/>
                  <a:ext cx="910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21" name="Ink 320">
                  <a:extLst>
                    <a:ext uri="{FF2B5EF4-FFF2-40B4-BE49-F238E27FC236}">
                      <a16:creationId xmlns:a16="http://schemas.microsoft.com/office/drawing/2014/main" id="{7DA44AA4-E312-82B4-CCD6-DAE7D435BB21}"/>
                    </a:ext>
                  </a:extLst>
                </p14:cNvPr>
                <p14:cNvContentPartPr/>
                <p14:nvPr/>
              </p14:nvContentPartPr>
              <p14:xfrm>
                <a:off x="7300196" y="4581885"/>
                <a:ext cx="416880" cy="16560"/>
              </p14:xfrm>
            </p:contentPart>
          </mc:Choice>
          <mc:Fallback xmlns="">
            <p:pic>
              <p:nvPicPr>
                <p:cNvPr id="321" name="Ink 320">
                  <a:extLst>
                    <a:ext uri="{FF2B5EF4-FFF2-40B4-BE49-F238E27FC236}">
                      <a16:creationId xmlns:a16="http://schemas.microsoft.com/office/drawing/2014/main" id="{7DA44AA4-E312-82B4-CCD6-DAE7D435BB21}"/>
                    </a:ext>
                  </a:extLst>
                </p:cNvPr>
                <p:cNvPicPr/>
                <p:nvPr/>
              </p:nvPicPr>
              <p:blipFill>
                <a:blip r:embed="rId465"/>
                <a:stretch>
                  <a:fillRect/>
                </a:stretch>
              </p:blipFill>
              <p:spPr>
                <a:xfrm>
                  <a:off x="7291556" y="4572885"/>
                  <a:ext cx="4345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22" name="Ink 321">
                  <a:extLst>
                    <a:ext uri="{FF2B5EF4-FFF2-40B4-BE49-F238E27FC236}">
                      <a16:creationId xmlns:a16="http://schemas.microsoft.com/office/drawing/2014/main" id="{EC60150C-E230-8B99-2522-AF09D4A5F1E7}"/>
                    </a:ext>
                  </a:extLst>
                </p14:cNvPr>
                <p14:cNvContentPartPr/>
                <p14:nvPr/>
              </p14:nvContentPartPr>
              <p14:xfrm>
                <a:off x="7395956" y="4738845"/>
                <a:ext cx="230040" cy="115560"/>
              </p14:xfrm>
            </p:contentPart>
          </mc:Choice>
          <mc:Fallback xmlns="">
            <p:pic>
              <p:nvPicPr>
                <p:cNvPr id="322" name="Ink 321">
                  <a:extLst>
                    <a:ext uri="{FF2B5EF4-FFF2-40B4-BE49-F238E27FC236}">
                      <a16:creationId xmlns:a16="http://schemas.microsoft.com/office/drawing/2014/main" id="{EC60150C-E230-8B99-2522-AF09D4A5F1E7}"/>
                    </a:ext>
                  </a:extLst>
                </p:cNvPr>
                <p:cNvPicPr/>
                <p:nvPr/>
              </p:nvPicPr>
              <p:blipFill>
                <a:blip r:embed="rId467"/>
                <a:stretch>
                  <a:fillRect/>
                </a:stretch>
              </p:blipFill>
              <p:spPr>
                <a:xfrm>
                  <a:off x="7386956" y="4729845"/>
                  <a:ext cx="2476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23" name="Ink 322">
                  <a:extLst>
                    <a:ext uri="{FF2B5EF4-FFF2-40B4-BE49-F238E27FC236}">
                      <a16:creationId xmlns:a16="http://schemas.microsoft.com/office/drawing/2014/main" id="{AA7A83DC-5E7A-7B95-D159-2F3FC07B78A1}"/>
                    </a:ext>
                  </a:extLst>
                </p14:cNvPr>
                <p14:cNvContentPartPr/>
                <p14:nvPr/>
              </p14:nvContentPartPr>
              <p14:xfrm>
                <a:off x="7661276" y="4878525"/>
                <a:ext cx="97920" cy="74520"/>
              </p14:xfrm>
            </p:contentPart>
          </mc:Choice>
          <mc:Fallback xmlns="">
            <p:pic>
              <p:nvPicPr>
                <p:cNvPr id="323" name="Ink 322">
                  <a:extLst>
                    <a:ext uri="{FF2B5EF4-FFF2-40B4-BE49-F238E27FC236}">
                      <a16:creationId xmlns:a16="http://schemas.microsoft.com/office/drawing/2014/main" id="{AA7A83DC-5E7A-7B95-D159-2F3FC07B78A1}"/>
                    </a:ext>
                  </a:extLst>
                </p:cNvPr>
                <p:cNvPicPr/>
                <p:nvPr/>
              </p:nvPicPr>
              <p:blipFill>
                <a:blip r:embed="rId469"/>
                <a:stretch>
                  <a:fillRect/>
                </a:stretch>
              </p:blipFill>
              <p:spPr>
                <a:xfrm>
                  <a:off x="7652276" y="4869885"/>
                  <a:ext cx="115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24" name="Ink 323">
                  <a:extLst>
                    <a:ext uri="{FF2B5EF4-FFF2-40B4-BE49-F238E27FC236}">
                      <a16:creationId xmlns:a16="http://schemas.microsoft.com/office/drawing/2014/main" id="{423FA524-D2C5-6ADB-9AAA-347989E71060}"/>
                    </a:ext>
                  </a:extLst>
                </p14:cNvPr>
                <p14:cNvContentPartPr/>
                <p14:nvPr/>
              </p14:nvContentPartPr>
              <p14:xfrm>
                <a:off x="7720316" y="4672245"/>
                <a:ext cx="124920" cy="78840"/>
              </p14:xfrm>
            </p:contentPart>
          </mc:Choice>
          <mc:Fallback xmlns="">
            <p:pic>
              <p:nvPicPr>
                <p:cNvPr id="324" name="Ink 323">
                  <a:extLst>
                    <a:ext uri="{FF2B5EF4-FFF2-40B4-BE49-F238E27FC236}">
                      <a16:creationId xmlns:a16="http://schemas.microsoft.com/office/drawing/2014/main" id="{423FA524-D2C5-6ADB-9AAA-347989E71060}"/>
                    </a:ext>
                  </a:extLst>
                </p:cNvPr>
                <p:cNvPicPr/>
                <p:nvPr/>
              </p:nvPicPr>
              <p:blipFill>
                <a:blip r:embed="rId471"/>
                <a:stretch>
                  <a:fillRect/>
                </a:stretch>
              </p:blipFill>
              <p:spPr>
                <a:xfrm>
                  <a:off x="7711676" y="4663605"/>
                  <a:ext cx="142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25" name="Ink 324">
                  <a:extLst>
                    <a:ext uri="{FF2B5EF4-FFF2-40B4-BE49-F238E27FC236}">
                      <a16:creationId xmlns:a16="http://schemas.microsoft.com/office/drawing/2014/main" id="{4A5ACEBC-FAF4-73E0-5D5E-8CE0BAB97D56}"/>
                    </a:ext>
                  </a:extLst>
                </p14:cNvPr>
                <p14:cNvContentPartPr/>
                <p14:nvPr/>
              </p14:nvContentPartPr>
              <p14:xfrm>
                <a:off x="7966556" y="4428165"/>
                <a:ext cx="128160" cy="279360"/>
              </p14:xfrm>
            </p:contentPart>
          </mc:Choice>
          <mc:Fallback xmlns="">
            <p:pic>
              <p:nvPicPr>
                <p:cNvPr id="325" name="Ink 324">
                  <a:extLst>
                    <a:ext uri="{FF2B5EF4-FFF2-40B4-BE49-F238E27FC236}">
                      <a16:creationId xmlns:a16="http://schemas.microsoft.com/office/drawing/2014/main" id="{4A5ACEBC-FAF4-73E0-5D5E-8CE0BAB97D56}"/>
                    </a:ext>
                  </a:extLst>
                </p:cNvPr>
                <p:cNvPicPr/>
                <p:nvPr/>
              </p:nvPicPr>
              <p:blipFill>
                <a:blip r:embed="rId473"/>
                <a:stretch>
                  <a:fillRect/>
                </a:stretch>
              </p:blipFill>
              <p:spPr>
                <a:xfrm>
                  <a:off x="7957556" y="4419165"/>
                  <a:ext cx="14580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26" name="Ink 325">
                  <a:extLst>
                    <a:ext uri="{FF2B5EF4-FFF2-40B4-BE49-F238E27FC236}">
                      <a16:creationId xmlns:a16="http://schemas.microsoft.com/office/drawing/2014/main" id="{6EC39677-F92E-9651-B25E-6754FB3C0CC4}"/>
                    </a:ext>
                  </a:extLst>
                </p14:cNvPr>
                <p14:cNvContentPartPr/>
                <p14:nvPr/>
              </p14:nvContentPartPr>
              <p14:xfrm>
                <a:off x="7966196" y="4557405"/>
                <a:ext cx="139320" cy="11160"/>
              </p14:xfrm>
            </p:contentPart>
          </mc:Choice>
          <mc:Fallback xmlns="">
            <p:pic>
              <p:nvPicPr>
                <p:cNvPr id="326" name="Ink 325">
                  <a:extLst>
                    <a:ext uri="{FF2B5EF4-FFF2-40B4-BE49-F238E27FC236}">
                      <a16:creationId xmlns:a16="http://schemas.microsoft.com/office/drawing/2014/main" id="{6EC39677-F92E-9651-B25E-6754FB3C0CC4}"/>
                    </a:ext>
                  </a:extLst>
                </p:cNvPr>
                <p:cNvPicPr/>
                <p:nvPr/>
              </p:nvPicPr>
              <p:blipFill>
                <a:blip r:embed="rId475"/>
                <a:stretch>
                  <a:fillRect/>
                </a:stretch>
              </p:blipFill>
              <p:spPr>
                <a:xfrm>
                  <a:off x="7957556" y="4548405"/>
                  <a:ext cx="1569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27" name="Ink 326">
                  <a:extLst>
                    <a:ext uri="{FF2B5EF4-FFF2-40B4-BE49-F238E27FC236}">
                      <a16:creationId xmlns:a16="http://schemas.microsoft.com/office/drawing/2014/main" id="{B5D81612-7ABF-8F94-0EDA-11022B98294A}"/>
                    </a:ext>
                  </a:extLst>
                </p14:cNvPr>
                <p14:cNvContentPartPr/>
                <p14:nvPr/>
              </p14:nvContentPartPr>
              <p14:xfrm>
                <a:off x="7971596" y="4436085"/>
                <a:ext cx="153360" cy="17640"/>
              </p14:xfrm>
            </p:contentPart>
          </mc:Choice>
          <mc:Fallback xmlns="">
            <p:pic>
              <p:nvPicPr>
                <p:cNvPr id="327" name="Ink 326">
                  <a:extLst>
                    <a:ext uri="{FF2B5EF4-FFF2-40B4-BE49-F238E27FC236}">
                      <a16:creationId xmlns:a16="http://schemas.microsoft.com/office/drawing/2014/main" id="{B5D81612-7ABF-8F94-0EDA-11022B98294A}"/>
                    </a:ext>
                  </a:extLst>
                </p:cNvPr>
                <p:cNvPicPr/>
                <p:nvPr/>
              </p:nvPicPr>
              <p:blipFill>
                <a:blip r:embed="rId477"/>
                <a:stretch>
                  <a:fillRect/>
                </a:stretch>
              </p:blipFill>
              <p:spPr>
                <a:xfrm>
                  <a:off x="7962596" y="4427445"/>
                  <a:ext cx="1710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28" name="Ink 327">
                  <a:extLst>
                    <a:ext uri="{FF2B5EF4-FFF2-40B4-BE49-F238E27FC236}">
                      <a16:creationId xmlns:a16="http://schemas.microsoft.com/office/drawing/2014/main" id="{4958C3B2-6EEB-75B4-C49B-591B65F86C07}"/>
                    </a:ext>
                  </a:extLst>
                </p14:cNvPr>
                <p14:cNvContentPartPr/>
                <p14:nvPr/>
              </p14:nvContentPartPr>
              <p14:xfrm>
                <a:off x="8182556" y="4656045"/>
                <a:ext cx="18720" cy="113400"/>
              </p14:xfrm>
            </p:contentPart>
          </mc:Choice>
          <mc:Fallback xmlns="">
            <p:pic>
              <p:nvPicPr>
                <p:cNvPr id="328" name="Ink 327">
                  <a:extLst>
                    <a:ext uri="{FF2B5EF4-FFF2-40B4-BE49-F238E27FC236}">
                      <a16:creationId xmlns:a16="http://schemas.microsoft.com/office/drawing/2014/main" id="{4958C3B2-6EEB-75B4-C49B-591B65F86C07}"/>
                    </a:ext>
                  </a:extLst>
                </p:cNvPr>
                <p:cNvPicPr/>
                <p:nvPr/>
              </p:nvPicPr>
              <p:blipFill>
                <a:blip r:embed="rId479"/>
                <a:stretch>
                  <a:fillRect/>
                </a:stretch>
              </p:blipFill>
              <p:spPr>
                <a:xfrm>
                  <a:off x="8173556" y="4647045"/>
                  <a:ext cx="36360" cy="131040"/>
                </a:xfrm>
                <a:prstGeom prst="rect">
                  <a:avLst/>
                </a:prstGeom>
              </p:spPr>
            </p:pic>
          </mc:Fallback>
        </mc:AlternateContent>
      </p:grpSp>
      <p:grpSp>
        <p:nvGrpSpPr>
          <p:cNvPr id="341" name="Group 340">
            <a:extLst>
              <a:ext uri="{FF2B5EF4-FFF2-40B4-BE49-F238E27FC236}">
                <a16:creationId xmlns:a16="http://schemas.microsoft.com/office/drawing/2014/main" id="{4B6ADF20-5995-AE46-3E4A-6E0977E05ED3}"/>
              </a:ext>
            </a:extLst>
          </p:cNvPr>
          <p:cNvGrpSpPr/>
          <p:nvPr/>
        </p:nvGrpSpPr>
        <p:grpSpPr>
          <a:xfrm>
            <a:off x="6423956" y="5352645"/>
            <a:ext cx="725760" cy="600480"/>
            <a:chOff x="6423956" y="5352645"/>
            <a:chExt cx="725760" cy="600480"/>
          </a:xfrm>
        </p:grpSpPr>
        <mc:AlternateContent xmlns:mc="http://schemas.openxmlformats.org/markup-compatibility/2006" xmlns:p14="http://schemas.microsoft.com/office/powerpoint/2010/main">
          <mc:Choice Requires="p14">
            <p:contentPart p14:bwMode="auto" r:id="rId480">
              <p14:nvContentPartPr>
                <p14:cNvPr id="333" name="Ink 332">
                  <a:extLst>
                    <a:ext uri="{FF2B5EF4-FFF2-40B4-BE49-F238E27FC236}">
                      <a16:creationId xmlns:a16="http://schemas.microsoft.com/office/drawing/2014/main" id="{36B9FF0F-AACF-B5E5-6C1D-628B43DF8D13}"/>
                    </a:ext>
                  </a:extLst>
                </p14:cNvPr>
                <p14:cNvContentPartPr/>
                <p14:nvPr/>
              </p14:nvContentPartPr>
              <p14:xfrm>
                <a:off x="6510356" y="5382165"/>
                <a:ext cx="172440" cy="146520"/>
              </p14:xfrm>
            </p:contentPart>
          </mc:Choice>
          <mc:Fallback xmlns="">
            <p:pic>
              <p:nvPicPr>
                <p:cNvPr id="333" name="Ink 332">
                  <a:extLst>
                    <a:ext uri="{FF2B5EF4-FFF2-40B4-BE49-F238E27FC236}">
                      <a16:creationId xmlns:a16="http://schemas.microsoft.com/office/drawing/2014/main" id="{36B9FF0F-AACF-B5E5-6C1D-628B43DF8D13}"/>
                    </a:ext>
                  </a:extLst>
                </p:cNvPr>
                <p:cNvPicPr/>
                <p:nvPr/>
              </p:nvPicPr>
              <p:blipFill>
                <a:blip r:embed="rId481"/>
                <a:stretch>
                  <a:fillRect/>
                </a:stretch>
              </p:blipFill>
              <p:spPr>
                <a:xfrm>
                  <a:off x="6501356" y="5373165"/>
                  <a:ext cx="1900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34" name="Ink 333">
                  <a:extLst>
                    <a:ext uri="{FF2B5EF4-FFF2-40B4-BE49-F238E27FC236}">
                      <a16:creationId xmlns:a16="http://schemas.microsoft.com/office/drawing/2014/main" id="{0EAACFE2-41DB-BCD7-A4B0-84B5D41EB753}"/>
                    </a:ext>
                  </a:extLst>
                </p14:cNvPr>
                <p14:cNvContentPartPr/>
                <p14:nvPr/>
              </p14:nvContentPartPr>
              <p14:xfrm>
                <a:off x="6728876" y="5352645"/>
                <a:ext cx="232560" cy="140040"/>
              </p14:xfrm>
            </p:contentPart>
          </mc:Choice>
          <mc:Fallback xmlns="">
            <p:pic>
              <p:nvPicPr>
                <p:cNvPr id="334" name="Ink 333">
                  <a:extLst>
                    <a:ext uri="{FF2B5EF4-FFF2-40B4-BE49-F238E27FC236}">
                      <a16:creationId xmlns:a16="http://schemas.microsoft.com/office/drawing/2014/main" id="{0EAACFE2-41DB-BCD7-A4B0-84B5D41EB753}"/>
                    </a:ext>
                  </a:extLst>
                </p:cNvPr>
                <p:cNvPicPr/>
                <p:nvPr/>
              </p:nvPicPr>
              <p:blipFill>
                <a:blip r:embed="rId483"/>
                <a:stretch>
                  <a:fillRect/>
                </a:stretch>
              </p:blipFill>
              <p:spPr>
                <a:xfrm>
                  <a:off x="6719876" y="5343645"/>
                  <a:ext cx="2502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35" name="Ink 334">
                  <a:extLst>
                    <a:ext uri="{FF2B5EF4-FFF2-40B4-BE49-F238E27FC236}">
                      <a16:creationId xmlns:a16="http://schemas.microsoft.com/office/drawing/2014/main" id="{EB35EFD8-1372-FAA7-9267-1D6CFB50268B}"/>
                    </a:ext>
                  </a:extLst>
                </p14:cNvPr>
                <p14:cNvContentPartPr/>
                <p14:nvPr/>
              </p14:nvContentPartPr>
              <p14:xfrm>
                <a:off x="7008236" y="5464965"/>
                <a:ext cx="129240" cy="79920"/>
              </p14:xfrm>
            </p:contentPart>
          </mc:Choice>
          <mc:Fallback xmlns="">
            <p:pic>
              <p:nvPicPr>
                <p:cNvPr id="335" name="Ink 334">
                  <a:extLst>
                    <a:ext uri="{FF2B5EF4-FFF2-40B4-BE49-F238E27FC236}">
                      <a16:creationId xmlns:a16="http://schemas.microsoft.com/office/drawing/2014/main" id="{EB35EFD8-1372-FAA7-9267-1D6CFB50268B}"/>
                    </a:ext>
                  </a:extLst>
                </p:cNvPr>
                <p:cNvPicPr/>
                <p:nvPr/>
              </p:nvPicPr>
              <p:blipFill>
                <a:blip r:embed="rId485"/>
                <a:stretch>
                  <a:fillRect/>
                </a:stretch>
              </p:blipFill>
              <p:spPr>
                <a:xfrm>
                  <a:off x="6999236" y="5455965"/>
                  <a:ext cx="1468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36" name="Ink 335">
                  <a:extLst>
                    <a:ext uri="{FF2B5EF4-FFF2-40B4-BE49-F238E27FC236}">
                      <a16:creationId xmlns:a16="http://schemas.microsoft.com/office/drawing/2014/main" id="{279BE873-3EB0-5564-C21A-869184E70228}"/>
                    </a:ext>
                  </a:extLst>
                </p14:cNvPr>
                <p14:cNvContentPartPr/>
                <p14:nvPr/>
              </p14:nvContentPartPr>
              <p14:xfrm>
                <a:off x="6423956" y="5633445"/>
                <a:ext cx="623880" cy="19080"/>
              </p14:xfrm>
            </p:contentPart>
          </mc:Choice>
          <mc:Fallback xmlns="">
            <p:pic>
              <p:nvPicPr>
                <p:cNvPr id="336" name="Ink 335">
                  <a:extLst>
                    <a:ext uri="{FF2B5EF4-FFF2-40B4-BE49-F238E27FC236}">
                      <a16:creationId xmlns:a16="http://schemas.microsoft.com/office/drawing/2014/main" id="{279BE873-3EB0-5564-C21A-869184E70228}"/>
                    </a:ext>
                  </a:extLst>
                </p:cNvPr>
                <p:cNvPicPr/>
                <p:nvPr/>
              </p:nvPicPr>
              <p:blipFill>
                <a:blip r:embed="rId487"/>
                <a:stretch>
                  <a:fillRect/>
                </a:stretch>
              </p:blipFill>
              <p:spPr>
                <a:xfrm>
                  <a:off x="6414956" y="5624445"/>
                  <a:ext cx="6415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39" name="Ink 338">
                  <a:extLst>
                    <a:ext uri="{FF2B5EF4-FFF2-40B4-BE49-F238E27FC236}">
                      <a16:creationId xmlns:a16="http://schemas.microsoft.com/office/drawing/2014/main" id="{0798F3A6-95D4-6B7B-4B16-9B2EC26B3777}"/>
                    </a:ext>
                  </a:extLst>
                </p14:cNvPr>
                <p14:cNvContentPartPr/>
                <p14:nvPr/>
              </p14:nvContentPartPr>
              <p14:xfrm>
                <a:off x="6767036" y="5821005"/>
                <a:ext cx="228240" cy="132120"/>
              </p14:xfrm>
            </p:contentPart>
          </mc:Choice>
          <mc:Fallback xmlns="">
            <p:pic>
              <p:nvPicPr>
                <p:cNvPr id="339" name="Ink 338">
                  <a:extLst>
                    <a:ext uri="{FF2B5EF4-FFF2-40B4-BE49-F238E27FC236}">
                      <a16:creationId xmlns:a16="http://schemas.microsoft.com/office/drawing/2014/main" id="{0798F3A6-95D4-6B7B-4B16-9B2EC26B3777}"/>
                    </a:ext>
                  </a:extLst>
                </p:cNvPr>
                <p:cNvPicPr/>
                <p:nvPr/>
              </p:nvPicPr>
              <p:blipFill>
                <a:blip r:embed="rId489"/>
                <a:stretch>
                  <a:fillRect/>
                </a:stretch>
              </p:blipFill>
              <p:spPr>
                <a:xfrm>
                  <a:off x="6758396" y="5812365"/>
                  <a:ext cx="2458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40" name="Ink 339">
                  <a:extLst>
                    <a:ext uri="{FF2B5EF4-FFF2-40B4-BE49-F238E27FC236}">
                      <a16:creationId xmlns:a16="http://schemas.microsoft.com/office/drawing/2014/main" id="{B22CA6DE-137A-393E-5D31-25818B8BD16E}"/>
                    </a:ext>
                  </a:extLst>
                </p14:cNvPr>
                <p14:cNvContentPartPr/>
                <p14:nvPr/>
              </p14:nvContentPartPr>
              <p14:xfrm>
                <a:off x="7054316" y="5741085"/>
                <a:ext cx="95400" cy="90720"/>
              </p14:xfrm>
            </p:contentPart>
          </mc:Choice>
          <mc:Fallback xmlns="">
            <p:pic>
              <p:nvPicPr>
                <p:cNvPr id="340" name="Ink 339">
                  <a:extLst>
                    <a:ext uri="{FF2B5EF4-FFF2-40B4-BE49-F238E27FC236}">
                      <a16:creationId xmlns:a16="http://schemas.microsoft.com/office/drawing/2014/main" id="{B22CA6DE-137A-393E-5D31-25818B8BD16E}"/>
                    </a:ext>
                  </a:extLst>
                </p:cNvPr>
                <p:cNvPicPr/>
                <p:nvPr/>
              </p:nvPicPr>
              <p:blipFill>
                <a:blip r:embed="rId491"/>
                <a:stretch>
                  <a:fillRect/>
                </a:stretch>
              </p:blipFill>
              <p:spPr>
                <a:xfrm>
                  <a:off x="7045676" y="5732085"/>
                  <a:ext cx="113040" cy="10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2">
            <p14:nvContentPartPr>
              <p14:cNvPr id="342" name="Ink 341">
                <a:extLst>
                  <a:ext uri="{FF2B5EF4-FFF2-40B4-BE49-F238E27FC236}">
                    <a16:creationId xmlns:a16="http://schemas.microsoft.com/office/drawing/2014/main" id="{834746E4-ED2C-3188-DA02-937398FFB4CA}"/>
                  </a:ext>
                </a:extLst>
              </p14:cNvPr>
              <p14:cNvContentPartPr/>
              <p14:nvPr/>
            </p14:nvContentPartPr>
            <p14:xfrm>
              <a:off x="7477316" y="5406285"/>
              <a:ext cx="249480" cy="145800"/>
            </p14:xfrm>
          </p:contentPart>
        </mc:Choice>
        <mc:Fallback xmlns="">
          <p:pic>
            <p:nvPicPr>
              <p:cNvPr id="342" name="Ink 341">
                <a:extLst>
                  <a:ext uri="{FF2B5EF4-FFF2-40B4-BE49-F238E27FC236}">
                    <a16:creationId xmlns:a16="http://schemas.microsoft.com/office/drawing/2014/main" id="{834746E4-ED2C-3188-DA02-937398FFB4CA}"/>
                  </a:ext>
                </a:extLst>
              </p:cNvPr>
              <p:cNvPicPr/>
              <p:nvPr/>
            </p:nvPicPr>
            <p:blipFill>
              <a:blip r:embed="rId493"/>
              <a:stretch>
                <a:fillRect/>
              </a:stretch>
            </p:blipFill>
            <p:spPr>
              <a:xfrm>
                <a:off x="7468676" y="5397645"/>
                <a:ext cx="2671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43" name="Ink 342">
                <a:extLst>
                  <a:ext uri="{FF2B5EF4-FFF2-40B4-BE49-F238E27FC236}">
                    <a16:creationId xmlns:a16="http://schemas.microsoft.com/office/drawing/2014/main" id="{66B7D42D-593E-78A0-7AC6-272C357330C7}"/>
                  </a:ext>
                </a:extLst>
              </p14:cNvPr>
              <p14:cNvContentPartPr/>
              <p14:nvPr/>
            </p14:nvContentPartPr>
            <p14:xfrm>
              <a:off x="7739396" y="5277765"/>
              <a:ext cx="117720" cy="134280"/>
            </p14:xfrm>
          </p:contentPart>
        </mc:Choice>
        <mc:Fallback xmlns="">
          <p:pic>
            <p:nvPicPr>
              <p:cNvPr id="343" name="Ink 342">
                <a:extLst>
                  <a:ext uri="{FF2B5EF4-FFF2-40B4-BE49-F238E27FC236}">
                    <a16:creationId xmlns:a16="http://schemas.microsoft.com/office/drawing/2014/main" id="{66B7D42D-593E-78A0-7AC6-272C357330C7}"/>
                  </a:ext>
                </a:extLst>
              </p:cNvPr>
              <p:cNvPicPr/>
              <p:nvPr/>
            </p:nvPicPr>
            <p:blipFill>
              <a:blip r:embed="rId495"/>
              <a:stretch>
                <a:fillRect/>
              </a:stretch>
            </p:blipFill>
            <p:spPr>
              <a:xfrm>
                <a:off x="7730396" y="5268765"/>
                <a:ext cx="135360" cy="151920"/>
              </a:xfrm>
              <a:prstGeom prst="rect">
                <a:avLst/>
              </a:prstGeom>
            </p:spPr>
          </p:pic>
        </mc:Fallback>
      </mc:AlternateContent>
      <p:grpSp>
        <p:nvGrpSpPr>
          <p:cNvPr id="354" name="Group 353">
            <a:extLst>
              <a:ext uri="{FF2B5EF4-FFF2-40B4-BE49-F238E27FC236}">
                <a16:creationId xmlns:a16="http://schemas.microsoft.com/office/drawing/2014/main" id="{94A9B25E-7676-F749-C7B1-82CDF965B028}"/>
              </a:ext>
            </a:extLst>
          </p:cNvPr>
          <p:cNvGrpSpPr/>
          <p:nvPr/>
        </p:nvGrpSpPr>
        <p:grpSpPr>
          <a:xfrm>
            <a:off x="7377236" y="5638125"/>
            <a:ext cx="565200" cy="365400"/>
            <a:chOff x="7377236" y="5638125"/>
            <a:chExt cx="565200" cy="365400"/>
          </a:xfrm>
        </p:grpSpPr>
        <mc:AlternateContent xmlns:mc="http://schemas.openxmlformats.org/markup-compatibility/2006" xmlns:p14="http://schemas.microsoft.com/office/powerpoint/2010/main">
          <mc:Choice Requires="p14">
            <p:contentPart p14:bwMode="auto" r:id="rId496">
              <p14:nvContentPartPr>
                <p14:cNvPr id="344" name="Ink 343">
                  <a:extLst>
                    <a:ext uri="{FF2B5EF4-FFF2-40B4-BE49-F238E27FC236}">
                      <a16:creationId xmlns:a16="http://schemas.microsoft.com/office/drawing/2014/main" id="{6DA02B1D-BA40-9896-BE3F-A35C5F41F515}"/>
                    </a:ext>
                  </a:extLst>
                </p14:cNvPr>
                <p14:cNvContentPartPr/>
                <p14:nvPr/>
              </p14:nvContentPartPr>
              <p14:xfrm>
                <a:off x="7377236" y="5638125"/>
                <a:ext cx="396720" cy="24480"/>
              </p14:xfrm>
            </p:contentPart>
          </mc:Choice>
          <mc:Fallback xmlns="">
            <p:pic>
              <p:nvPicPr>
                <p:cNvPr id="344" name="Ink 343">
                  <a:extLst>
                    <a:ext uri="{FF2B5EF4-FFF2-40B4-BE49-F238E27FC236}">
                      <a16:creationId xmlns:a16="http://schemas.microsoft.com/office/drawing/2014/main" id="{6DA02B1D-BA40-9896-BE3F-A35C5F41F515}"/>
                    </a:ext>
                  </a:extLst>
                </p:cNvPr>
                <p:cNvPicPr/>
                <p:nvPr/>
              </p:nvPicPr>
              <p:blipFill>
                <a:blip r:embed="rId497"/>
                <a:stretch>
                  <a:fillRect/>
                </a:stretch>
              </p:blipFill>
              <p:spPr>
                <a:xfrm>
                  <a:off x="7368596" y="5629125"/>
                  <a:ext cx="4143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46" name="Ink 345">
                  <a:extLst>
                    <a:ext uri="{FF2B5EF4-FFF2-40B4-BE49-F238E27FC236}">
                      <a16:creationId xmlns:a16="http://schemas.microsoft.com/office/drawing/2014/main" id="{00CC6158-1A2B-BFED-576B-4BB3A1821E06}"/>
                    </a:ext>
                  </a:extLst>
                </p14:cNvPr>
                <p14:cNvContentPartPr/>
                <p14:nvPr/>
              </p14:nvContentPartPr>
              <p14:xfrm>
                <a:off x="7438796" y="5750085"/>
                <a:ext cx="259920" cy="207000"/>
              </p14:xfrm>
            </p:contentPart>
          </mc:Choice>
          <mc:Fallback xmlns="">
            <p:pic>
              <p:nvPicPr>
                <p:cNvPr id="346" name="Ink 345">
                  <a:extLst>
                    <a:ext uri="{FF2B5EF4-FFF2-40B4-BE49-F238E27FC236}">
                      <a16:creationId xmlns:a16="http://schemas.microsoft.com/office/drawing/2014/main" id="{00CC6158-1A2B-BFED-576B-4BB3A1821E06}"/>
                    </a:ext>
                  </a:extLst>
                </p:cNvPr>
                <p:cNvPicPr/>
                <p:nvPr/>
              </p:nvPicPr>
              <p:blipFill>
                <a:blip r:embed="rId499"/>
                <a:stretch>
                  <a:fillRect/>
                </a:stretch>
              </p:blipFill>
              <p:spPr>
                <a:xfrm>
                  <a:off x="7429796" y="5741445"/>
                  <a:ext cx="2775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47" name="Ink 346">
                  <a:extLst>
                    <a:ext uri="{FF2B5EF4-FFF2-40B4-BE49-F238E27FC236}">
                      <a16:creationId xmlns:a16="http://schemas.microsoft.com/office/drawing/2014/main" id="{35ACBD46-17C6-C420-7197-B773E065B15E}"/>
                    </a:ext>
                  </a:extLst>
                </p14:cNvPr>
                <p14:cNvContentPartPr/>
                <p14:nvPr/>
              </p14:nvContentPartPr>
              <p14:xfrm>
                <a:off x="7740836" y="5929005"/>
                <a:ext cx="128880" cy="74520"/>
              </p14:xfrm>
            </p:contentPart>
          </mc:Choice>
          <mc:Fallback xmlns="">
            <p:pic>
              <p:nvPicPr>
                <p:cNvPr id="347" name="Ink 346">
                  <a:extLst>
                    <a:ext uri="{FF2B5EF4-FFF2-40B4-BE49-F238E27FC236}">
                      <a16:creationId xmlns:a16="http://schemas.microsoft.com/office/drawing/2014/main" id="{35ACBD46-17C6-C420-7197-B773E065B15E}"/>
                    </a:ext>
                  </a:extLst>
                </p:cNvPr>
                <p:cNvPicPr/>
                <p:nvPr/>
              </p:nvPicPr>
              <p:blipFill>
                <a:blip r:embed="rId501"/>
                <a:stretch>
                  <a:fillRect/>
                </a:stretch>
              </p:blipFill>
              <p:spPr>
                <a:xfrm>
                  <a:off x="7731836" y="5920365"/>
                  <a:ext cx="1465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48" name="Ink 347">
                  <a:extLst>
                    <a:ext uri="{FF2B5EF4-FFF2-40B4-BE49-F238E27FC236}">
                      <a16:creationId xmlns:a16="http://schemas.microsoft.com/office/drawing/2014/main" id="{548662D3-271C-BC1F-9E43-EEF506524B3D}"/>
                    </a:ext>
                  </a:extLst>
                </p14:cNvPr>
                <p14:cNvContentPartPr/>
                <p14:nvPr/>
              </p14:nvContentPartPr>
              <p14:xfrm>
                <a:off x="7835876" y="5702925"/>
                <a:ext cx="106560" cy="78480"/>
              </p14:xfrm>
            </p:contentPart>
          </mc:Choice>
          <mc:Fallback xmlns="">
            <p:pic>
              <p:nvPicPr>
                <p:cNvPr id="348" name="Ink 347">
                  <a:extLst>
                    <a:ext uri="{FF2B5EF4-FFF2-40B4-BE49-F238E27FC236}">
                      <a16:creationId xmlns:a16="http://schemas.microsoft.com/office/drawing/2014/main" id="{548662D3-271C-BC1F-9E43-EEF506524B3D}"/>
                    </a:ext>
                  </a:extLst>
                </p:cNvPr>
                <p:cNvPicPr/>
                <p:nvPr/>
              </p:nvPicPr>
              <p:blipFill>
                <a:blip r:embed="rId503"/>
                <a:stretch>
                  <a:fillRect/>
                </a:stretch>
              </p:blipFill>
              <p:spPr>
                <a:xfrm>
                  <a:off x="7826876" y="5693925"/>
                  <a:ext cx="124200" cy="96120"/>
                </a:xfrm>
                <a:prstGeom prst="rect">
                  <a:avLst/>
                </a:prstGeom>
              </p:spPr>
            </p:pic>
          </mc:Fallback>
        </mc:AlternateContent>
      </p:grpSp>
      <p:grpSp>
        <p:nvGrpSpPr>
          <p:cNvPr id="363" name="Group 362">
            <a:extLst>
              <a:ext uri="{FF2B5EF4-FFF2-40B4-BE49-F238E27FC236}">
                <a16:creationId xmlns:a16="http://schemas.microsoft.com/office/drawing/2014/main" id="{58357803-E4D2-ECB0-83F7-4D866D1FDAD5}"/>
              </a:ext>
            </a:extLst>
          </p:cNvPr>
          <p:cNvGrpSpPr/>
          <p:nvPr/>
        </p:nvGrpSpPr>
        <p:grpSpPr>
          <a:xfrm>
            <a:off x="5191676" y="5866365"/>
            <a:ext cx="1117080" cy="790920"/>
            <a:chOff x="5191676" y="5866365"/>
            <a:chExt cx="1117080" cy="790920"/>
          </a:xfrm>
        </p:grpSpPr>
        <mc:AlternateContent xmlns:mc="http://schemas.openxmlformats.org/markup-compatibility/2006" xmlns:p14="http://schemas.microsoft.com/office/powerpoint/2010/main">
          <mc:Choice Requires="p14">
            <p:contentPart p14:bwMode="auto" r:id="rId504">
              <p14:nvContentPartPr>
                <p14:cNvPr id="355" name="Ink 354">
                  <a:extLst>
                    <a:ext uri="{FF2B5EF4-FFF2-40B4-BE49-F238E27FC236}">
                      <a16:creationId xmlns:a16="http://schemas.microsoft.com/office/drawing/2014/main" id="{1107311F-2847-AF6F-5060-840B9859FA18}"/>
                    </a:ext>
                  </a:extLst>
                </p14:cNvPr>
                <p14:cNvContentPartPr/>
                <p14:nvPr/>
              </p14:nvContentPartPr>
              <p14:xfrm>
                <a:off x="5191676" y="6377565"/>
                <a:ext cx="247320" cy="159840"/>
              </p14:xfrm>
            </p:contentPart>
          </mc:Choice>
          <mc:Fallback xmlns="">
            <p:pic>
              <p:nvPicPr>
                <p:cNvPr id="355" name="Ink 354">
                  <a:extLst>
                    <a:ext uri="{FF2B5EF4-FFF2-40B4-BE49-F238E27FC236}">
                      <a16:creationId xmlns:a16="http://schemas.microsoft.com/office/drawing/2014/main" id="{1107311F-2847-AF6F-5060-840B9859FA18}"/>
                    </a:ext>
                  </a:extLst>
                </p:cNvPr>
                <p:cNvPicPr/>
                <p:nvPr/>
              </p:nvPicPr>
              <p:blipFill>
                <a:blip r:embed="rId505"/>
                <a:stretch>
                  <a:fillRect/>
                </a:stretch>
              </p:blipFill>
              <p:spPr>
                <a:xfrm>
                  <a:off x="5183036" y="6368925"/>
                  <a:ext cx="2649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56" name="Ink 355">
                  <a:extLst>
                    <a:ext uri="{FF2B5EF4-FFF2-40B4-BE49-F238E27FC236}">
                      <a16:creationId xmlns:a16="http://schemas.microsoft.com/office/drawing/2014/main" id="{CFAFF6A8-B75A-73B8-D52D-1C09FD973847}"/>
                    </a:ext>
                  </a:extLst>
                </p14:cNvPr>
                <p14:cNvContentPartPr/>
                <p14:nvPr/>
              </p14:nvContentPartPr>
              <p14:xfrm>
                <a:off x="5452676" y="6553965"/>
                <a:ext cx="105840" cy="103320"/>
              </p14:xfrm>
            </p:contentPart>
          </mc:Choice>
          <mc:Fallback xmlns="">
            <p:pic>
              <p:nvPicPr>
                <p:cNvPr id="356" name="Ink 355">
                  <a:extLst>
                    <a:ext uri="{FF2B5EF4-FFF2-40B4-BE49-F238E27FC236}">
                      <a16:creationId xmlns:a16="http://schemas.microsoft.com/office/drawing/2014/main" id="{CFAFF6A8-B75A-73B8-D52D-1C09FD973847}"/>
                    </a:ext>
                  </a:extLst>
                </p:cNvPr>
                <p:cNvPicPr/>
                <p:nvPr/>
              </p:nvPicPr>
              <p:blipFill>
                <a:blip r:embed="rId507"/>
                <a:stretch>
                  <a:fillRect/>
                </a:stretch>
              </p:blipFill>
              <p:spPr>
                <a:xfrm>
                  <a:off x="5443676" y="6544965"/>
                  <a:ext cx="1234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57" name="Ink 356">
                  <a:extLst>
                    <a:ext uri="{FF2B5EF4-FFF2-40B4-BE49-F238E27FC236}">
                      <a16:creationId xmlns:a16="http://schemas.microsoft.com/office/drawing/2014/main" id="{8B0FCFAC-9680-1C72-FA8E-BE0E09DAF15B}"/>
                    </a:ext>
                  </a:extLst>
                </p14:cNvPr>
                <p14:cNvContentPartPr/>
                <p14:nvPr/>
              </p14:nvContentPartPr>
              <p14:xfrm>
                <a:off x="5694956" y="6396285"/>
                <a:ext cx="171360" cy="148680"/>
              </p14:xfrm>
            </p:contentPart>
          </mc:Choice>
          <mc:Fallback xmlns="">
            <p:pic>
              <p:nvPicPr>
                <p:cNvPr id="357" name="Ink 356">
                  <a:extLst>
                    <a:ext uri="{FF2B5EF4-FFF2-40B4-BE49-F238E27FC236}">
                      <a16:creationId xmlns:a16="http://schemas.microsoft.com/office/drawing/2014/main" id="{8B0FCFAC-9680-1C72-FA8E-BE0E09DAF15B}"/>
                    </a:ext>
                  </a:extLst>
                </p:cNvPr>
                <p:cNvPicPr/>
                <p:nvPr/>
              </p:nvPicPr>
              <p:blipFill>
                <a:blip r:embed="rId509"/>
                <a:stretch>
                  <a:fillRect/>
                </a:stretch>
              </p:blipFill>
              <p:spPr>
                <a:xfrm>
                  <a:off x="5685956" y="6387645"/>
                  <a:ext cx="1890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58" name="Ink 357">
                  <a:extLst>
                    <a:ext uri="{FF2B5EF4-FFF2-40B4-BE49-F238E27FC236}">
                      <a16:creationId xmlns:a16="http://schemas.microsoft.com/office/drawing/2014/main" id="{62F44B7F-6E95-C95F-1083-8F62EA3802BF}"/>
                    </a:ext>
                  </a:extLst>
                </p14:cNvPr>
                <p14:cNvContentPartPr/>
                <p14:nvPr/>
              </p14:nvContentPartPr>
              <p14:xfrm>
                <a:off x="5778116" y="6344085"/>
                <a:ext cx="208800" cy="207720"/>
              </p14:xfrm>
            </p:contentPart>
          </mc:Choice>
          <mc:Fallback xmlns="">
            <p:pic>
              <p:nvPicPr>
                <p:cNvPr id="358" name="Ink 357">
                  <a:extLst>
                    <a:ext uri="{FF2B5EF4-FFF2-40B4-BE49-F238E27FC236}">
                      <a16:creationId xmlns:a16="http://schemas.microsoft.com/office/drawing/2014/main" id="{62F44B7F-6E95-C95F-1083-8F62EA3802BF}"/>
                    </a:ext>
                  </a:extLst>
                </p:cNvPr>
                <p:cNvPicPr/>
                <p:nvPr/>
              </p:nvPicPr>
              <p:blipFill>
                <a:blip r:embed="rId511"/>
                <a:stretch>
                  <a:fillRect/>
                </a:stretch>
              </p:blipFill>
              <p:spPr>
                <a:xfrm>
                  <a:off x="5769476" y="6335445"/>
                  <a:ext cx="2264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59" name="Ink 358">
                  <a:extLst>
                    <a:ext uri="{FF2B5EF4-FFF2-40B4-BE49-F238E27FC236}">
                      <a16:creationId xmlns:a16="http://schemas.microsoft.com/office/drawing/2014/main" id="{DE2AC406-F91F-CE1A-E7D6-6A1CB33F1A6E}"/>
                    </a:ext>
                  </a:extLst>
                </p14:cNvPr>
                <p14:cNvContentPartPr/>
                <p14:nvPr/>
              </p14:nvContentPartPr>
              <p14:xfrm>
                <a:off x="6090956" y="6357045"/>
                <a:ext cx="217800" cy="186120"/>
              </p14:xfrm>
            </p:contentPart>
          </mc:Choice>
          <mc:Fallback xmlns="">
            <p:pic>
              <p:nvPicPr>
                <p:cNvPr id="359" name="Ink 358">
                  <a:extLst>
                    <a:ext uri="{FF2B5EF4-FFF2-40B4-BE49-F238E27FC236}">
                      <a16:creationId xmlns:a16="http://schemas.microsoft.com/office/drawing/2014/main" id="{DE2AC406-F91F-CE1A-E7D6-6A1CB33F1A6E}"/>
                    </a:ext>
                  </a:extLst>
                </p:cNvPr>
                <p:cNvPicPr/>
                <p:nvPr/>
              </p:nvPicPr>
              <p:blipFill>
                <a:blip r:embed="rId513"/>
                <a:stretch>
                  <a:fillRect/>
                </a:stretch>
              </p:blipFill>
              <p:spPr>
                <a:xfrm>
                  <a:off x="6082316" y="6348405"/>
                  <a:ext cx="2354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61" name="Ink 360">
                  <a:extLst>
                    <a:ext uri="{FF2B5EF4-FFF2-40B4-BE49-F238E27FC236}">
                      <a16:creationId xmlns:a16="http://schemas.microsoft.com/office/drawing/2014/main" id="{18EBD5DC-75C4-DA8D-91B8-700B5CEA3CDA}"/>
                    </a:ext>
                  </a:extLst>
                </p14:cNvPr>
                <p14:cNvContentPartPr/>
                <p14:nvPr/>
              </p14:nvContentPartPr>
              <p14:xfrm>
                <a:off x="5784596" y="5931525"/>
                <a:ext cx="61920" cy="325440"/>
              </p14:xfrm>
            </p:contentPart>
          </mc:Choice>
          <mc:Fallback xmlns="">
            <p:pic>
              <p:nvPicPr>
                <p:cNvPr id="361" name="Ink 360">
                  <a:extLst>
                    <a:ext uri="{FF2B5EF4-FFF2-40B4-BE49-F238E27FC236}">
                      <a16:creationId xmlns:a16="http://schemas.microsoft.com/office/drawing/2014/main" id="{18EBD5DC-75C4-DA8D-91B8-700B5CEA3CDA}"/>
                    </a:ext>
                  </a:extLst>
                </p:cNvPr>
                <p:cNvPicPr/>
                <p:nvPr/>
              </p:nvPicPr>
              <p:blipFill>
                <a:blip r:embed="rId515"/>
                <a:stretch>
                  <a:fillRect/>
                </a:stretch>
              </p:blipFill>
              <p:spPr>
                <a:xfrm>
                  <a:off x="5775596" y="5922525"/>
                  <a:ext cx="7956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62" name="Ink 361">
                  <a:extLst>
                    <a:ext uri="{FF2B5EF4-FFF2-40B4-BE49-F238E27FC236}">
                      <a16:creationId xmlns:a16="http://schemas.microsoft.com/office/drawing/2014/main" id="{0A104F83-4F1D-A204-3725-CCC5CB69976A}"/>
                    </a:ext>
                  </a:extLst>
                </p14:cNvPr>
                <p14:cNvContentPartPr/>
                <p14:nvPr/>
              </p14:nvContentPartPr>
              <p14:xfrm>
                <a:off x="5734196" y="5866365"/>
                <a:ext cx="128160" cy="118080"/>
              </p14:xfrm>
            </p:contentPart>
          </mc:Choice>
          <mc:Fallback xmlns="">
            <p:pic>
              <p:nvPicPr>
                <p:cNvPr id="362" name="Ink 361">
                  <a:extLst>
                    <a:ext uri="{FF2B5EF4-FFF2-40B4-BE49-F238E27FC236}">
                      <a16:creationId xmlns:a16="http://schemas.microsoft.com/office/drawing/2014/main" id="{0A104F83-4F1D-A204-3725-CCC5CB69976A}"/>
                    </a:ext>
                  </a:extLst>
                </p:cNvPr>
                <p:cNvPicPr/>
                <p:nvPr/>
              </p:nvPicPr>
              <p:blipFill>
                <a:blip r:embed="rId517"/>
                <a:stretch>
                  <a:fillRect/>
                </a:stretch>
              </p:blipFill>
              <p:spPr>
                <a:xfrm>
                  <a:off x="5725196" y="5857725"/>
                  <a:ext cx="145800" cy="13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8">
            <p14:nvContentPartPr>
              <p14:cNvPr id="364" name="Ink 363">
                <a:extLst>
                  <a:ext uri="{FF2B5EF4-FFF2-40B4-BE49-F238E27FC236}">
                    <a16:creationId xmlns:a16="http://schemas.microsoft.com/office/drawing/2014/main" id="{AB2C2132-61AA-41E6-76D7-36252B94BCC2}"/>
                  </a:ext>
                </a:extLst>
              </p14:cNvPr>
              <p14:cNvContentPartPr/>
              <p14:nvPr/>
            </p14:nvContentPartPr>
            <p14:xfrm>
              <a:off x="8632916" y="4499445"/>
              <a:ext cx="425520" cy="114840"/>
            </p14:xfrm>
          </p:contentPart>
        </mc:Choice>
        <mc:Fallback xmlns="">
          <p:pic>
            <p:nvPicPr>
              <p:cNvPr id="364" name="Ink 363">
                <a:extLst>
                  <a:ext uri="{FF2B5EF4-FFF2-40B4-BE49-F238E27FC236}">
                    <a16:creationId xmlns:a16="http://schemas.microsoft.com/office/drawing/2014/main" id="{AB2C2132-61AA-41E6-76D7-36252B94BCC2}"/>
                  </a:ext>
                </a:extLst>
              </p:cNvPr>
              <p:cNvPicPr/>
              <p:nvPr/>
            </p:nvPicPr>
            <p:blipFill>
              <a:blip r:embed="rId519"/>
              <a:stretch>
                <a:fillRect/>
              </a:stretch>
            </p:blipFill>
            <p:spPr>
              <a:xfrm>
                <a:off x="8624276" y="4490445"/>
                <a:ext cx="443160" cy="132480"/>
              </a:xfrm>
              <a:prstGeom prst="rect">
                <a:avLst/>
              </a:prstGeom>
            </p:spPr>
          </p:pic>
        </mc:Fallback>
      </mc:AlternateContent>
      <p:grpSp>
        <p:nvGrpSpPr>
          <p:cNvPr id="371" name="Group 370">
            <a:extLst>
              <a:ext uri="{FF2B5EF4-FFF2-40B4-BE49-F238E27FC236}">
                <a16:creationId xmlns:a16="http://schemas.microsoft.com/office/drawing/2014/main" id="{A2B39705-6469-DDA6-A8FE-66807F738DC4}"/>
              </a:ext>
            </a:extLst>
          </p:cNvPr>
          <p:cNvGrpSpPr/>
          <p:nvPr/>
        </p:nvGrpSpPr>
        <p:grpSpPr>
          <a:xfrm>
            <a:off x="9299996" y="4249965"/>
            <a:ext cx="1958760" cy="363240"/>
            <a:chOff x="9299996" y="4249965"/>
            <a:chExt cx="1958760" cy="363240"/>
          </a:xfrm>
        </p:grpSpPr>
        <mc:AlternateContent xmlns:mc="http://schemas.openxmlformats.org/markup-compatibility/2006" xmlns:p14="http://schemas.microsoft.com/office/powerpoint/2010/main">
          <mc:Choice Requires="p14">
            <p:contentPart p14:bwMode="auto" r:id="rId520">
              <p14:nvContentPartPr>
                <p14:cNvPr id="365" name="Ink 364">
                  <a:extLst>
                    <a:ext uri="{FF2B5EF4-FFF2-40B4-BE49-F238E27FC236}">
                      <a16:creationId xmlns:a16="http://schemas.microsoft.com/office/drawing/2014/main" id="{143314E9-B2DC-15E3-DF7E-49FDFA0A1081}"/>
                    </a:ext>
                  </a:extLst>
                </p14:cNvPr>
                <p14:cNvContentPartPr/>
                <p14:nvPr/>
              </p14:nvContentPartPr>
              <p14:xfrm>
                <a:off x="9299996" y="4401525"/>
                <a:ext cx="192600" cy="211680"/>
              </p14:xfrm>
            </p:contentPart>
          </mc:Choice>
          <mc:Fallback xmlns="">
            <p:pic>
              <p:nvPicPr>
                <p:cNvPr id="365" name="Ink 364">
                  <a:extLst>
                    <a:ext uri="{FF2B5EF4-FFF2-40B4-BE49-F238E27FC236}">
                      <a16:creationId xmlns:a16="http://schemas.microsoft.com/office/drawing/2014/main" id="{143314E9-B2DC-15E3-DF7E-49FDFA0A1081}"/>
                    </a:ext>
                  </a:extLst>
                </p:cNvPr>
                <p:cNvPicPr/>
                <p:nvPr/>
              </p:nvPicPr>
              <p:blipFill>
                <a:blip r:embed="rId521"/>
                <a:stretch>
                  <a:fillRect/>
                </a:stretch>
              </p:blipFill>
              <p:spPr>
                <a:xfrm>
                  <a:off x="9291356" y="4392885"/>
                  <a:ext cx="2102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66" name="Ink 365">
                  <a:extLst>
                    <a:ext uri="{FF2B5EF4-FFF2-40B4-BE49-F238E27FC236}">
                      <a16:creationId xmlns:a16="http://schemas.microsoft.com/office/drawing/2014/main" id="{C8D227C8-904C-AC77-C899-F8030A396BE5}"/>
                    </a:ext>
                  </a:extLst>
                </p14:cNvPr>
                <p14:cNvContentPartPr/>
                <p14:nvPr/>
              </p14:nvContentPartPr>
              <p14:xfrm>
                <a:off x="9767276" y="4287045"/>
                <a:ext cx="274680" cy="259560"/>
              </p14:xfrm>
            </p:contentPart>
          </mc:Choice>
          <mc:Fallback xmlns="">
            <p:pic>
              <p:nvPicPr>
                <p:cNvPr id="366" name="Ink 365">
                  <a:extLst>
                    <a:ext uri="{FF2B5EF4-FFF2-40B4-BE49-F238E27FC236}">
                      <a16:creationId xmlns:a16="http://schemas.microsoft.com/office/drawing/2014/main" id="{C8D227C8-904C-AC77-C899-F8030A396BE5}"/>
                    </a:ext>
                  </a:extLst>
                </p:cNvPr>
                <p:cNvPicPr/>
                <p:nvPr/>
              </p:nvPicPr>
              <p:blipFill>
                <a:blip r:embed="rId523"/>
                <a:stretch>
                  <a:fillRect/>
                </a:stretch>
              </p:blipFill>
              <p:spPr>
                <a:xfrm>
                  <a:off x="9758636" y="4278045"/>
                  <a:ext cx="29232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67" name="Ink 366">
                  <a:extLst>
                    <a:ext uri="{FF2B5EF4-FFF2-40B4-BE49-F238E27FC236}">
                      <a16:creationId xmlns:a16="http://schemas.microsoft.com/office/drawing/2014/main" id="{D256AAAC-DFE1-22D8-6642-35D54C46FED5}"/>
                    </a:ext>
                  </a:extLst>
                </p14:cNvPr>
                <p14:cNvContentPartPr/>
                <p14:nvPr/>
              </p14:nvContentPartPr>
              <p14:xfrm>
                <a:off x="9835316" y="4341405"/>
                <a:ext cx="252000" cy="46440"/>
              </p14:xfrm>
            </p:contentPart>
          </mc:Choice>
          <mc:Fallback xmlns="">
            <p:pic>
              <p:nvPicPr>
                <p:cNvPr id="367" name="Ink 366">
                  <a:extLst>
                    <a:ext uri="{FF2B5EF4-FFF2-40B4-BE49-F238E27FC236}">
                      <a16:creationId xmlns:a16="http://schemas.microsoft.com/office/drawing/2014/main" id="{D256AAAC-DFE1-22D8-6642-35D54C46FED5}"/>
                    </a:ext>
                  </a:extLst>
                </p:cNvPr>
                <p:cNvPicPr/>
                <p:nvPr/>
              </p:nvPicPr>
              <p:blipFill>
                <a:blip r:embed="rId525"/>
                <a:stretch>
                  <a:fillRect/>
                </a:stretch>
              </p:blipFill>
              <p:spPr>
                <a:xfrm>
                  <a:off x="9826316" y="4332405"/>
                  <a:ext cx="2696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69" name="Ink 368">
                  <a:extLst>
                    <a:ext uri="{FF2B5EF4-FFF2-40B4-BE49-F238E27FC236}">
                      <a16:creationId xmlns:a16="http://schemas.microsoft.com/office/drawing/2014/main" id="{1EB10E9E-2289-E64F-4285-C31917376437}"/>
                    </a:ext>
                  </a:extLst>
                </p14:cNvPr>
                <p14:cNvContentPartPr/>
                <p14:nvPr/>
              </p14:nvContentPartPr>
              <p14:xfrm>
                <a:off x="10175516" y="4249965"/>
                <a:ext cx="673200" cy="308880"/>
              </p14:xfrm>
            </p:contentPart>
          </mc:Choice>
          <mc:Fallback xmlns="">
            <p:pic>
              <p:nvPicPr>
                <p:cNvPr id="369" name="Ink 368">
                  <a:extLst>
                    <a:ext uri="{FF2B5EF4-FFF2-40B4-BE49-F238E27FC236}">
                      <a16:creationId xmlns:a16="http://schemas.microsoft.com/office/drawing/2014/main" id="{1EB10E9E-2289-E64F-4285-C31917376437}"/>
                    </a:ext>
                  </a:extLst>
                </p:cNvPr>
                <p:cNvPicPr/>
                <p:nvPr/>
              </p:nvPicPr>
              <p:blipFill>
                <a:blip r:embed="rId527"/>
                <a:stretch>
                  <a:fillRect/>
                </a:stretch>
              </p:blipFill>
              <p:spPr>
                <a:xfrm>
                  <a:off x="10166876" y="4241325"/>
                  <a:ext cx="69084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70" name="Ink 369">
                  <a:extLst>
                    <a:ext uri="{FF2B5EF4-FFF2-40B4-BE49-F238E27FC236}">
                      <a16:creationId xmlns:a16="http://schemas.microsoft.com/office/drawing/2014/main" id="{89E05196-B4DC-6995-B28A-8A3AE53FD2CD}"/>
                    </a:ext>
                  </a:extLst>
                </p14:cNvPr>
                <p14:cNvContentPartPr/>
                <p14:nvPr/>
              </p14:nvContentPartPr>
              <p14:xfrm>
                <a:off x="11046356" y="4386405"/>
                <a:ext cx="212400" cy="122400"/>
              </p14:xfrm>
            </p:contentPart>
          </mc:Choice>
          <mc:Fallback xmlns="">
            <p:pic>
              <p:nvPicPr>
                <p:cNvPr id="370" name="Ink 369">
                  <a:extLst>
                    <a:ext uri="{FF2B5EF4-FFF2-40B4-BE49-F238E27FC236}">
                      <a16:creationId xmlns:a16="http://schemas.microsoft.com/office/drawing/2014/main" id="{89E05196-B4DC-6995-B28A-8A3AE53FD2CD}"/>
                    </a:ext>
                  </a:extLst>
                </p:cNvPr>
                <p:cNvPicPr/>
                <p:nvPr/>
              </p:nvPicPr>
              <p:blipFill>
                <a:blip r:embed="rId529"/>
                <a:stretch>
                  <a:fillRect/>
                </a:stretch>
              </p:blipFill>
              <p:spPr>
                <a:xfrm>
                  <a:off x="11037716" y="4377765"/>
                  <a:ext cx="230040" cy="14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0">
            <p14:nvContentPartPr>
              <p14:cNvPr id="349" name="Ink 348">
                <a:extLst>
                  <a:ext uri="{FF2B5EF4-FFF2-40B4-BE49-F238E27FC236}">
                    <a16:creationId xmlns:a16="http://schemas.microsoft.com/office/drawing/2014/main" id="{17EBA162-0D4D-BA49-5662-F57393229F79}"/>
                  </a:ext>
                </a:extLst>
              </p14:cNvPr>
              <p14:cNvContentPartPr/>
              <p14:nvPr/>
            </p14:nvContentPartPr>
            <p14:xfrm>
              <a:off x="8231516" y="5422845"/>
              <a:ext cx="96480" cy="235800"/>
            </p14:xfrm>
          </p:contentPart>
        </mc:Choice>
        <mc:Fallback xmlns="">
          <p:pic>
            <p:nvPicPr>
              <p:cNvPr id="349" name="Ink 348">
                <a:extLst>
                  <a:ext uri="{FF2B5EF4-FFF2-40B4-BE49-F238E27FC236}">
                    <a16:creationId xmlns:a16="http://schemas.microsoft.com/office/drawing/2014/main" id="{17EBA162-0D4D-BA49-5662-F57393229F79}"/>
                  </a:ext>
                </a:extLst>
              </p:cNvPr>
              <p:cNvPicPr/>
              <p:nvPr/>
            </p:nvPicPr>
            <p:blipFill>
              <a:blip r:embed="rId531"/>
              <a:stretch>
                <a:fillRect/>
              </a:stretch>
            </p:blipFill>
            <p:spPr>
              <a:xfrm>
                <a:off x="8222876" y="5413845"/>
                <a:ext cx="1141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50" name="Ink 349">
                <a:extLst>
                  <a:ext uri="{FF2B5EF4-FFF2-40B4-BE49-F238E27FC236}">
                    <a16:creationId xmlns:a16="http://schemas.microsoft.com/office/drawing/2014/main" id="{466640FD-15E7-C8E0-608A-40E8CF7E0384}"/>
                  </a:ext>
                </a:extLst>
              </p14:cNvPr>
              <p14:cNvContentPartPr/>
              <p14:nvPr/>
            </p14:nvContentPartPr>
            <p14:xfrm>
              <a:off x="8244116" y="5540925"/>
              <a:ext cx="136800" cy="13680"/>
            </p14:xfrm>
          </p:contentPart>
        </mc:Choice>
        <mc:Fallback xmlns="">
          <p:pic>
            <p:nvPicPr>
              <p:cNvPr id="350" name="Ink 349">
                <a:extLst>
                  <a:ext uri="{FF2B5EF4-FFF2-40B4-BE49-F238E27FC236}">
                    <a16:creationId xmlns:a16="http://schemas.microsoft.com/office/drawing/2014/main" id="{466640FD-15E7-C8E0-608A-40E8CF7E0384}"/>
                  </a:ext>
                </a:extLst>
              </p:cNvPr>
              <p:cNvPicPr/>
              <p:nvPr/>
            </p:nvPicPr>
            <p:blipFill>
              <a:blip r:embed="rId533"/>
              <a:stretch>
                <a:fillRect/>
              </a:stretch>
            </p:blipFill>
            <p:spPr>
              <a:xfrm>
                <a:off x="8235476" y="5531925"/>
                <a:ext cx="1544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51" name="Ink 350">
                <a:extLst>
                  <a:ext uri="{FF2B5EF4-FFF2-40B4-BE49-F238E27FC236}">
                    <a16:creationId xmlns:a16="http://schemas.microsoft.com/office/drawing/2014/main" id="{3BF191DD-F597-BC03-8441-EE50DEFE22BD}"/>
                  </a:ext>
                </a:extLst>
              </p14:cNvPr>
              <p14:cNvContentPartPr/>
              <p14:nvPr/>
            </p14:nvContentPartPr>
            <p14:xfrm>
              <a:off x="8259596" y="5426805"/>
              <a:ext cx="164160" cy="19440"/>
            </p14:xfrm>
          </p:contentPart>
        </mc:Choice>
        <mc:Fallback xmlns="">
          <p:pic>
            <p:nvPicPr>
              <p:cNvPr id="351" name="Ink 350">
                <a:extLst>
                  <a:ext uri="{FF2B5EF4-FFF2-40B4-BE49-F238E27FC236}">
                    <a16:creationId xmlns:a16="http://schemas.microsoft.com/office/drawing/2014/main" id="{3BF191DD-F597-BC03-8441-EE50DEFE22BD}"/>
                  </a:ext>
                </a:extLst>
              </p:cNvPr>
              <p:cNvPicPr/>
              <p:nvPr/>
            </p:nvPicPr>
            <p:blipFill>
              <a:blip r:embed="rId535"/>
              <a:stretch>
                <a:fillRect/>
              </a:stretch>
            </p:blipFill>
            <p:spPr>
              <a:xfrm>
                <a:off x="8250596" y="5417805"/>
                <a:ext cx="1818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52" name="Ink 351">
                <a:extLst>
                  <a:ext uri="{FF2B5EF4-FFF2-40B4-BE49-F238E27FC236}">
                    <a16:creationId xmlns:a16="http://schemas.microsoft.com/office/drawing/2014/main" id="{AAF5658A-3685-9A21-A8D3-962A86AF0D6E}"/>
                  </a:ext>
                </a:extLst>
              </p14:cNvPr>
              <p14:cNvContentPartPr/>
              <p14:nvPr/>
            </p14:nvContentPartPr>
            <p14:xfrm>
              <a:off x="8484956" y="5649285"/>
              <a:ext cx="22680" cy="93240"/>
            </p14:xfrm>
          </p:contentPart>
        </mc:Choice>
        <mc:Fallback xmlns="">
          <p:pic>
            <p:nvPicPr>
              <p:cNvPr id="352" name="Ink 351">
                <a:extLst>
                  <a:ext uri="{FF2B5EF4-FFF2-40B4-BE49-F238E27FC236}">
                    <a16:creationId xmlns:a16="http://schemas.microsoft.com/office/drawing/2014/main" id="{AAF5658A-3685-9A21-A8D3-962A86AF0D6E}"/>
                  </a:ext>
                </a:extLst>
              </p:cNvPr>
              <p:cNvPicPr/>
              <p:nvPr/>
            </p:nvPicPr>
            <p:blipFill>
              <a:blip r:embed="rId537"/>
              <a:stretch>
                <a:fillRect/>
              </a:stretch>
            </p:blipFill>
            <p:spPr>
              <a:xfrm>
                <a:off x="8476316" y="5640285"/>
                <a:ext cx="40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76" name="Ink 375">
                <a:extLst>
                  <a:ext uri="{FF2B5EF4-FFF2-40B4-BE49-F238E27FC236}">
                    <a16:creationId xmlns:a16="http://schemas.microsoft.com/office/drawing/2014/main" id="{AFF0E617-9BFF-DAFA-39AC-57840CFB8DEF}"/>
                  </a:ext>
                </a:extLst>
              </p14:cNvPr>
              <p14:cNvContentPartPr/>
              <p14:nvPr/>
            </p14:nvContentPartPr>
            <p14:xfrm>
              <a:off x="9037196" y="5606805"/>
              <a:ext cx="271080" cy="13320"/>
            </p14:xfrm>
          </p:contentPart>
        </mc:Choice>
        <mc:Fallback xmlns="">
          <p:pic>
            <p:nvPicPr>
              <p:cNvPr id="376" name="Ink 375">
                <a:extLst>
                  <a:ext uri="{FF2B5EF4-FFF2-40B4-BE49-F238E27FC236}">
                    <a16:creationId xmlns:a16="http://schemas.microsoft.com/office/drawing/2014/main" id="{AFF0E617-9BFF-DAFA-39AC-57840CFB8DEF}"/>
                  </a:ext>
                </a:extLst>
              </p:cNvPr>
              <p:cNvPicPr/>
              <p:nvPr/>
            </p:nvPicPr>
            <p:blipFill>
              <a:blip r:embed="rId539"/>
              <a:stretch>
                <a:fillRect/>
              </a:stretch>
            </p:blipFill>
            <p:spPr>
              <a:xfrm>
                <a:off x="9028556" y="5598165"/>
                <a:ext cx="2887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81" name="Ink 380">
                <a:extLst>
                  <a:ext uri="{FF2B5EF4-FFF2-40B4-BE49-F238E27FC236}">
                    <a16:creationId xmlns:a16="http://schemas.microsoft.com/office/drawing/2014/main" id="{3A2CD730-6F8E-B10A-AB4C-7CB2C85446C3}"/>
                  </a:ext>
                </a:extLst>
              </p14:cNvPr>
              <p14:cNvContentPartPr/>
              <p14:nvPr/>
            </p14:nvContentPartPr>
            <p14:xfrm>
              <a:off x="1934396" y="5904165"/>
              <a:ext cx="215280" cy="125640"/>
            </p14:xfrm>
          </p:contentPart>
        </mc:Choice>
        <mc:Fallback xmlns="">
          <p:pic>
            <p:nvPicPr>
              <p:cNvPr id="381" name="Ink 380">
                <a:extLst>
                  <a:ext uri="{FF2B5EF4-FFF2-40B4-BE49-F238E27FC236}">
                    <a16:creationId xmlns:a16="http://schemas.microsoft.com/office/drawing/2014/main" id="{3A2CD730-6F8E-B10A-AB4C-7CB2C85446C3}"/>
                  </a:ext>
                </a:extLst>
              </p:cNvPr>
              <p:cNvPicPr/>
              <p:nvPr/>
            </p:nvPicPr>
            <p:blipFill>
              <a:blip r:embed="rId541"/>
              <a:stretch>
                <a:fillRect/>
              </a:stretch>
            </p:blipFill>
            <p:spPr>
              <a:xfrm>
                <a:off x="1925396" y="5895525"/>
                <a:ext cx="2329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82" name="Ink 381">
                <a:extLst>
                  <a:ext uri="{FF2B5EF4-FFF2-40B4-BE49-F238E27FC236}">
                    <a16:creationId xmlns:a16="http://schemas.microsoft.com/office/drawing/2014/main" id="{16ED6C9D-FBCB-C207-DF1F-8B94C2223D1B}"/>
                  </a:ext>
                </a:extLst>
              </p14:cNvPr>
              <p14:cNvContentPartPr/>
              <p14:nvPr/>
            </p14:nvContentPartPr>
            <p14:xfrm>
              <a:off x="6422516" y="5786445"/>
              <a:ext cx="207720" cy="144360"/>
            </p14:xfrm>
          </p:contentPart>
        </mc:Choice>
        <mc:Fallback xmlns="">
          <p:pic>
            <p:nvPicPr>
              <p:cNvPr id="382" name="Ink 381">
                <a:extLst>
                  <a:ext uri="{FF2B5EF4-FFF2-40B4-BE49-F238E27FC236}">
                    <a16:creationId xmlns:a16="http://schemas.microsoft.com/office/drawing/2014/main" id="{16ED6C9D-FBCB-C207-DF1F-8B94C2223D1B}"/>
                  </a:ext>
                </a:extLst>
              </p:cNvPr>
              <p:cNvPicPr/>
              <p:nvPr/>
            </p:nvPicPr>
            <p:blipFill>
              <a:blip r:embed="rId543"/>
              <a:stretch>
                <a:fillRect/>
              </a:stretch>
            </p:blipFill>
            <p:spPr>
              <a:xfrm>
                <a:off x="6413516" y="5777445"/>
                <a:ext cx="225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92" name="Ink 391">
                <a:extLst>
                  <a:ext uri="{FF2B5EF4-FFF2-40B4-BE49-F238E27FC236}">
                    <a16:creationId xmlns:a16="http://schemas.microsoft.com/office/drawing/2014/main" id="{BFDB380C-22B7-2D8F-E23F-F93148C62E4D}"/>
                  </a:ext>
                </a:extLst>
              </p14:cNvPr>
              <p14:cNvContentPartPr/>
              <p14:nvPr/>
            </p14:nvContentPartPr>
            <p14:xfrm>
              <a:off x="9185876" y="5332485"/>
              <a:ext cx="154440" cy="143640"/>
            </p14:xfrm>
          </p:contentPart>
        </mc:Choice>
        <mc:Fallback xmlns="">
          <p:pic>
            <p:nvPicPr>
              <p:cNvPr id="392" name="Ink 391">
                <a:extLst>
                  <a:ext uri="{FF2B5EF4-FFF2-40B4-BE49-F238E27FC236}">
                    <a16:creationId xmlns:a16="http://schemas.microsoft.com/office/drawing/2014/main" id="{BFDB380C-22B7-2D8F-E23F-F93148C62E4D}"/>
                  </a:ext>
                </a:extLst>
              </p:cNvPr>
              <p:cNvPicPr/>
              <p:nvPr/>
            </p:nvPicPr>
            <p:blipFill>
              <a:blip r:embed="rId545"/>
              <a:stretch>
                <a:fillRect/>
              </a:stretch>
            </p:blipFill>
            <p:spPr>
              <a:xfrm>
                <a:off x="9177236" y="5323485"/>
                <a:ext cx="1720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72" name="Ink 371">
                <a:extLst>
                  <a:ext uri="{FF2B5EF4-FFF2-40B4-BE49-F238E27FC236}">
                    <a16:creationId xmlns:a16="http://schemas.microsoft.com/office/drawing/2014/main" id="{1DF24171-7B40-DFBF-9719-FD2F946DC308}"/>
                  </a:ext>
                </a:extLst>
              </p14:cNvPr>
              <p14:cNvContentPartPr/>
              <p14:nvPr/>
            </p14:nvContentPartPr>
            <p14:xfrm>
              <a:off x="8671436" y="5488725"/>
              <a:ext cx="217800" cy="32400"/>
            </p14:xfrm>
          </p:contentPart>
        </mc:Choice>
        <mc:Fallback xmlns="">
          <p:pic>
            <p:nvPicPr>
              <p:cNvPr id="372" name="Ink 371">
                <a:extLst>
                  <a:ext uri="{FF2B5EF4-FFF2-40B4-BE49-F238E27FC236}">
                    <a16:creationId xmlns:a16="http://schemas.microsoft.com/office/drawing/2014/main" id="{1DF24171-7B40-DFBF-9719-FD2F946DC308}"/>
                  </a:ext>
                </a:extLst>
              </p:cNvPr>
              <p:cNvPicPr/>
              <p:nvPr/>
            </p:nvPicPr>
            <p:blipFill>
              <a:blip r:embed="rId547"/>
              <a:stretch>
                <a:fillRect/>
              </a:stretch>
            </p:blipFill>
            <p:spPr>
              <a:xfrm>
                <a:off x="8662796" y="5480085"/>
                <a:ext cx="2354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73" name="Ink 372">
                <a:extLst>
                  <a:ext uri="{FF2B5EF4-FFF2-40B4-BE49-F238E27FC236}">
                    <a16:creationId xmlns:a16="http://schemas.microsoft.com/office/drawing/2014/main" id="{21BC294E-8079-AFE4-C378-065FB5C41D05}"/>
                  </a:ext>
                </a:extLst>
              </p14:cNvPr>
              <p14:cNvContentPartPr/>
              <p14:nvPr/>
            </p14:nvContentPartPr>
            <p14:xfrm>
              <a:off x="8706356" y="5558565"/>
              <a:ext cx="217440" cy="44640"/>
            </p14:xfrm>
          </p:contentPart>
        </mc:Choice>
        <mc:Fallback xmlns="">
          <p:pic>
            <p:nvPicPr>
              <p:cNvPr id="373" name="Ink 372">
                <a:extLst>
                  <a:ext uri="{FF2B5EF4-FFF2-40B4-BE49-F238E27FC236}">
                    <a16:creationId xmlns:a16="http://schemas.microsoft.com/office/drawing/2014/main" id="{21BC294E-8079-AFE4-C378-065FB5C41D05}"/>
                  </a:ext>
                </a:extLst>
              </p:cNvPr>
              <p:cNvPicPr/>
              <p:nvPr/>
            </p:nvPicPr>
            <p:blipFill>
              <a:blip r:embed="rId549"/>
              <a:stretch>
                <a:fillRect/>
              </a:stretch>
            </p:blipFill>
            <p:spPr>
              <a:xfrm>
                <a:off x="8697716" y="5549925"/>
                <a:ext cx="235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78" name="Ink 377">
                <a:extLst>
                  <a:ext uri="{FF2B5EF4-FFF2-40B4-BE49-F238E27FC236}">
                    <a16:creationId xmlns:a16="http://schemas.microsoft.com/office/drawing/2014/main" id="{029068CA-BAD8-2C4C-AFF6-90E8869E2613}"/>
                  </a:ext>
                </a:extLst>
              </p14:cNvPr>
              <p14:cNvContentPartPr/>
              <p14:nvPr/>
            </p14:nvContentPartPr>
            <p14:xfrm>
              <a:off x="9325556" y="5730645"/>
              <a:ext cx="234720" cy="159120"/>
            </p14:xfrm>
          </p:contentPart>
        </mc:Choice>
        <mc:Fallback xmlns="">
          <p:pic>
            <p:nvPicPr>
              <p:cNvPr id="378" name="Ink 377">
                <a:extLst>
                  <a:ext uri="{FF2B5EF4-FFF2-40B4-BE49-F238E27FC236}">
                    <a16:creationId xmlns:a16="http://schemas.microsoft.com/office/drawing/2014/main" id="{029068CA-BAD8-2C4C-AFF6-90E8869E2613}"/>
                  </a:ext>
                </a:extLst>
              </p:cNvPr>
              <p:cNvPicPr/>
              <p:nvPr/>
            </p:nvPicPr>
            <p:blipFill>
              <a:blip r:embed="rId551"/>
              <a:stretch>
                <a:fillRect/>
              </a:stretch>
            </p:blipFill>
            <p:spPr>
              <a:xfrm>
                <a:off x="9316916" y="5722005"/>
                <a:ext cx="2523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79" name="Ink 378">
                <a:extLst>
                  <a:ext uri="{FF2B5EF4-FFF2-40B4-BE49-F238E27FC236}">
                    <a16:creationId xmlns:a16="http://schemas.microsoft.com/office/drawing/2014/main" id="{12DEE23F-2C3C-310D-DD97-758A54CBD186}"/>
                  </a:ext>
                </a:extLst>
              </p14:cNvPr>
              <p14:cNvContentPartPr/>
              <p14:nvPr/>
            </p14:nvContentPartPr>
            <p14:xfrm>
              <a:off x="9568556" y="5911365"/>
              <a:ext cx="153360" cy="48240"/>
            </p14:xfrm>
          </p:contentPart>
        </mc:Choice>
        <mc:Fallback xmlns="">
          <p:pic>
            <p:nvPicPr>
              <p:cNvPr id="379" name="Ink 378">
                <a:extLst>
                  <a:ext uri="{FF2B5EF4-FFF2-40B4-BE49-F238E27FC236}">
                    <a16:creationId xmlns:a16="http://schemas.microsoft.com/office/drawing/2014/main" id="{12DEE23F-2C3C-310D-DD97-758A54CBD186}"/>
                  </a:ext>
                </a:extLst>
              </p:cNvPr>
              <p:cNvPicPr/>
              <p:nvPr/>
            </p:nvPicPr>
            <p:blipFill>
              <a:blip r:embed="rId553"/>
              <a:stretch>
                <a:fillRect/>
              </a:stretch>
            </p:blipFill>
            <p:spPr>
              <a:xfrm>
                <a:off x="9559556" y="5902365"/>
                <a:ext cx="171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84" name="Ink 383">
                <a:extLst>
                  <a:ext uri="{FF2B5EF4-FFF2-40B4-BE49-F238E27FC236}">
                    <a16:creationId xmlns:a16="http://schemas.microsoft.com/office/drawing/2014/main" id="{7B9578CE-9FCE-B5F1-B164-72677798249D}"/>
                  </a:ext>
                </a:extLst>
              </p14:cNvPr>
              <p14:cNvContentPartPr/>
              <p14:nvPr/>
            </p14:nvContentPartPr>
            <p14:xfrm>
              <a:off x="9004436" y="5793645"/>
              <a:ext cx="209520" cy="115200"/>
            </p14:xfrm>
          </p:contentPart>
        </mc:Choice>
        <mc:Fallback xmlns="">
          <p:pic>
            <p:nvPicPr>
              <p:cNvPr id="384" name="Ink 383">
                <a:extLst>
                  <a:ext uri="{FF2B5EF4-FFF2-40B4-BE49-F238E27FC236}">
                    <a16:creationId xmlns:a16="http://schemas.microsoft.com/office/drawing/2014/main" id="{7B9578CE-9FCE-B5F1-B164-72677798249D}"/>
                  </a:ext>
                </a:extLst>
              </p:cNvPr>
              <p:cNvPicPr/>
              <p:nvPr/>
            </p:nvPicPr>
            <p:blipFill>
              <a:blip r:embed="rId555"/>
              <a:stretch>
                <a:fillRect/>
              </a:stretch>
            </p:blipFill>
            <p:spPr>
              <a:xfrm>
                <a:off x="8995796" y="5784645"/>
                <a:ext cx="2271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85" name="Ink 384">
                <a:extLst>
                  <a:ext uri="{FF2B5EF4-FFF2-40B4-BE49-F238E27FC236}">
                    <a16:creationId xmlns:a16="http://schemas.microsoft.com/office/drawing/2014/main" id="{60DA7E73-86A9-D3DC-6013-289A5DD5A42A}"/>
                  </a:ext>
                </a:extLst>
              </p14:cNvPr>
              <p14:cNvContentPartPr/>
              <p14:nvPr/>
            </p14:nvContentPartPr>
            <p14:xfrm>
              <a:off x="9320876" y="5577285"/>
              <a:ext cx="259920" cy="12600"/>
            </p14:xfrm>
          </p:contentPart>
        </mc:Choice>
        <mc:Fallback xmlns="">
          <p:pic>
            <p:nvPicPr>
              <p:cNvPr id="385" name="Ink 384">
                <a:extLst>
                  <a:ext uri="{FF2B5EF4-FFF2-40B4-BE49-F238E27FC236}">
                    <a16:creationId xmlns:a16="http://schemas.microsoft.com/office/drawing/2014/main" id="{60DA7E73-86A9-D3DC-6013-289A5DD5A42A}"/>
                  </a:ext>
                </a:extLst>
              </p:cNvPr>
              <p:cNvPicPr/>
              <p:nvPr/>
            </p:nvPicPr>
            <p:blipFill>
              <a:blip r:embed="rId557"/>
              <a:stretch>
                <a:fillRect/>
              </a:stretch>
            </p:blipFill>
            <p:spPr>
              <a:xfrm>
                <a:off x="9312236" y="5568645"/>
                <a:ext cx="277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86" name="Ink 385">
                <a:extLst>
                  <a:ext uri="{FF2B5EF4-FFF2-40B4-BE49-F238E27FC236}">
                    <a16:creationId xmlns:a16="http://schemas.microsoft.com/office/drawing/2014/main" id="{3537CD51-D26D-EDB2-F38C-96BBB1534F6A}"/>
                  </a:ext>
                </a:extLst>
              </p14:cNvPr>
              <p14:cNvContentPartPr/>
              <p14:nvPr/>
            </p14:nvContentPartPr>
            <p14:xfrm>
              <a:off x="9720476" y="5352285"/>
              <a:ext cx="141480" cy="220320"/>
            </p14:xfrm>
          </p:contentPart>
        </mc:Choice>
        <mc:Fallback xmlns="">
          <p:pic>
            <p:nvPicPr>
              <p:cNvPr id="386" name="Ink 385">
                <a:extLst>
                  <a:ext uri="{FF2B5EF4-FFF2-40B4-BE49-F238E27FC236}">
                    <a16:creationId xmlns:a16="http://schemas.microsoft.com/office/drawing/2014/main" id="{3537CD51-D26D-EDB2-F38C-96BBB1534F6A}"/>
                  </a:ext>
                </a:extLst>
              </p:cNvPr>
              <p:cNvPicPr/>
              <p:nvPr/>
            </p:nvPicPr>
            <p:blipFill>
              <a:blip r:embed="rId559"/>
              <a:stretch>
                <a:fillRect/>
              </a:stretch>
            </p:blipFill>
            <p:spPr>
              <a:xfrm>
                <a:off x="9711836" y="5343645"/>
                <a:ext cx="1591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87" name="Ink 386">
                <a:extLst>
                  <a:ext uri="{FF2B5EF4-FFF2-40B4-BE49-F238E27FC236}">
                    <a16:creationId xmlns:a16="http://schemas.microsoft.com/office/drawing/2014/main" id="{1A536449-4E66-D8B6-7D10-D936DEB349F1}"/>
                  </a:ext>
                </a:extLst>
              </p14:cNvPr>
              <p14:cNvContentPartPr/>
              <p14:nvPr/>
            </p14:nvContentPartPr>
            <p14:xfrm>
              <a:off x="9760436" y="5446965"/>
              <a:ext cx="128880" cy="14040"/>
            </p14:xfrm>
          </p:contentPart>
        </mc:Choice>
        <mc:Fallback xmlns="">
          <p:pic>
            <p:nvPicPr>
              <p:cNvPr id="387" name="Ink 386">
                <a:extLst>
                  <a:ext uri="{FF2B5EF4-FFF2-40B4-BE49-F238E27FC236}">
                    <a16:creationId xmlns:a16="http://schemas.microsoft.com/office/drawing/2014/main" id="{1A536449-4E66-D8B6-7D10-D936DEB349F1}"/>
                  </a:ext>
                </a:extLst>
              </p:cNvPr>
              <p:cNvPicPr/>
              <p:nvPr/>
            </p:nvPicPr>
            <p:blipFill>
              <a:blip r:embed="rId561"/>
              <a:stretch>
                <a:fillRect/>
              </a:stretch>
            </p:blipFill>
            <p:spPr>
              <a:xfrm>
                <a:off x="9751796" y="5438325"/>
                <a:ext cx="1465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88" name="Ink 387">
                <a:extLst>
                  <a:ext uri="{FF2B5EF4-FFF2-40B4-BE49-F238E27FC236}">
                    <a16:creationId xmlns:a16="http://schemas.microsoft.com/office/drawing/2014/main" id="{F68FF077-D948-A9BC-6C30-579EBBB0CAC2}"/>
                  </a:ext>
                </a:extLst>
              </p14:cNvPr>
              <p14:cNvContentPartPr/>
              <p14:nvPr/>
            </p14:nvContentPartPr>
            <p14:xfrm>
              <a:off x="9719036" y="5336805"/>
              <a:ext cx="155520" cy="28440"/>
            </p14:xfrm>
          </p:contentPart>
        </mc:Choice>
        <mc:Fallback xmlns="">
          <p:pic>
            <p:nvPicPr>
              <p:cNvPr id="388" name="Ink 387">
                <a:extLst>
                  <a:ext uri="{FF2B5EF4-FFF2-40B4-BE49-F238E27FC236}">
                    <a16:creationId xmlns:a16="http://schemas.microsoft.com/office/drawing/2014/main" id="{F68FF077-D948-A9BC-6C30-579EBBB0CAC2}"/>
                  </a:ext>
                </a:extLst>
              </p:cNvPr>
              <p:cNvPicPr/>
              <p:nvPr/>
            </p:nvPicPr>
            <p:blipFill>
              <a:blip r:embed="rId563"/>
              <a:stretch>
                <a:fillRect/>
              </a:stretch>
            </p:blipFill>
            <p:spPr>
              <a:xfrm>
                <a:off x="9710396" y="5328165"/>
                <a:ext cx="1731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89" name="Ink 388">
                <a:extLst>
                  <a:ext uri="{FF2B5EF4-FFF2-40B4-BE49-F238E27FC236}">
                    <a16:creationId xmlns:a16="http://schemas.microsoft.com/office/drawing/2014/main" id="{A22A91A4-70B0-DE6A-E870-E3FAAA4D7B22}"/>
                  </a:ext>
                </a:extLst>
              </p14:cNvPr>
              <p14:cNvContentPartPr/>
              <p14:nvPr/>
            </p14:nvContentPartPr>
            <p14:xfrm>
              <a:off x="9941876" y="5578005"/>
              <a:ext cx="14400" cy="73800"/>
            </p14:xfrm>
          </p:contentPart>
        </mc:Choice>
        <mc:Fallback xmlns="">
          <p:pic>
            <p:nvPicPr>
              <p:cNvPr id="389" name="Ink 388">
                <a:extLst>
                  <a:ext uri="{FF2B5EF4-FFF2-40B4-BE49-F238E27FC236}">
                    <a16:creationId xmlns:a16="http://schemas.microsoft.com/office/drawing/2014/main" id="{A22A91A4-70B0-DE6A-E870-E3FAAA4D7B22}"/>
                  </a:ext>
                </a:extLst>
              </p:cNvPr>
              <p:cNvPicPr/>
              <p:nvPr/>
            </p:nvPicPr>
            <p:blipFill>
              <a:blip r:embed="rId565"/>
              <a:stretch>
                <a:fillRect/>
              </a:stretch>
            </p:blipFill>
            <p:spPr>
              <a:xfrm>
                <a:off x="9933236" y="5569365"/>
                <a:ext cx="32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94" name="Ink 393">
                <a:extLst>
                  <a:ext uri="{FF2B5EF4-FFF2-40B4-BE49-F238E27FC236}">
                    <a16:creationId xmlns:a16="http://schemas.microsoft.com/office/drawing/2014/main" id="{D253B8B0-9D1E-B5AF-7BE5-22F413FB6644}"/>
                  </a:ext>
                </a:extLst>
              </p14:cNvPr>
              <p14:cNvContentPartPr/>
              <p14:nvPr/>
            </p14:nvContentPartPr>
            <p14:xfrm>
              <a:off x="10104596" y="5467125"/>
              <a:ext cx="174960" cy="23040"/>
            </p14:xfrm>
          </p:contentPart>
        </mc:Choice>
        <mc:Fallback xmlns="">
          <p:pic>
            <p:nvPicPr>
              <p:cNvPr id="394" name="Ink 393">
                <a:extLst>
                  <a:ext uri="{FF2B5EF4-FFF2-40B4-BE49-F238E27FC236}">
                    <a16:creationId xmlns:a16="http://schemas.microsoft.com/office/drawing/2014/main" id="{D253B8B0-9D1E-B5AF-7BE5-22F413FB6644}"/>
                  </a:ext>
                </a:extLst>
              </p:cNvPr>
              <p:cNvPicPr/>
              <p:nvPr/>
            </p:nvPicPr>
            <p:blipFill>
              <a:blip r:embed="rId567"/>
              <a:stretch>
                <a:fillRect/>
              </a:stretch>
            </p:blipFill>
            <p:spPr>
              <a:xfrm>
                <a:off x="10095596" y="5458125"/>
                <a:ext cx="192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95" name="Ink 394">
                <a:extLst>
                  <a:ext uri="{FF2B5EF4-FFF2-40B4-BE49-F238E27FC236}">
                    <a16:creationId xmlns:a16="http://schemas.microsoft.com/office/drawing/2014/main" id="{F7CE632C-52F8-5575-959F-220F3DAFC26A}"/>
                  </a:ext>
                </a:extLst>
              </p14:cNvPr>
              <p14:cNvContentPartPr/>
              <p14:nvPr/>
            </p14:nvContentPartPr>
            <p14:xfrm>
              <a:off x="10106756" y="5546685"/>
              <a:ext cx="195120" cy="16920"/>
            </p14:xfrm>
          </p:contentPart>
        </mc:Choice>
        <mc:Fallback xmlns="">
          <p:pic>
            <p:nvPicPr>
              <p:cNvPr id="395" name="Ink 394">
                <a:extLst>
                  <a:ext uri="{FF2B5EF4-FFF2-40B4-BE49-F238E27FC236}">
                    <a16:creationId xmlns:a16="http://schemas.microsoft.com/office/drawing/2014/main" id="{F7CE632C-52F8-5575-959F-220F3DAFC26A}"/>
                  </a:ext>
                </a:extLst>
              </p:cNvPr>
              <p:cNvPicPr/>
              <p:nvPr/>
            </p:nvPicPr>
            <p:blipFill>
              <a:blip r:embed="rId569"/>
              <a:stretch>
                <a:fillRect/>
              </a:stretch>
            </p:blipFill>
            <p:spPr>
              <a:xfrm>
                <a:off x="10097756" y="5538045"/>
                <a:ext cx="2127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404" name="Ink 403">
                <a:extLst>
                  <a:ext uri="{FF2B5EF4-FFF2-40B4-BE49-F238E27FC236}">
                    <a16:creationId xmlns:a16="http://schemas.microsoft.com/office/drawing/2014/main" id="{296EF074-6B3B-D10A-15C5-C96359D79C24}"/>
                  </a:ext>
                </a:extLst>
              </p14:cNvPr>
              <p14:cNvContentPartPr/>
              <p14:nvPr/>
            </p14:nvContentPartPr>
            <p14:xfrm>
              <a:off x="10399076" y="5623005"/>
              <a:ext cx="209520" cy="172440"/>
            </p14:xfrm>
          </p:contentPart>
        </mc:Choice>
        <mc:Fallback xmlns="">
          <p:pic>
            <p:nvPicPr>
              <p:cNvPr id="404" name="Ink 403">
                <a:extLst>
                  <a:ext uri="{FF2B5EF4-FFF2-40B4-BE49-F238E27FC236}">
                    <a16:creationId xmlns:a16="http://schemas.microsoft.com/office/drawing/2014/main" id="{296EF074-6B3B-D10A-15C5-C96359D79C24}"/>
                  </a:ext>
                </a:extLst>
              </p:cNvPr>
              <p:cNvPicPr/>
              <p:nvPr/>
            </p:nvPicPr>
            <p:blipFill>
              <a:blip r:embed="rId571"/>
              <a:stretch>
                <a:fillRect/>
              </a:stretch>
            </p:blipFill>
            <p:spPr>
              <a:xfrm>
                <a:off x="10390076" y="5614005"/>
                <a:ext cx="2271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405" name="Ink 404">
                <a:extLst>
                  <a:ext uri="{FF2B5EF4-FFF2-40B4-BE49-F238E27FC236}">
                    <a16:creationId xmlns:a16="http://schemas.microsoft.com/office/drawing/2014/main" id="{FFC763B3-2B40-1382-1DE7-C561BB2EFD84}"/>
                  </a:ext>
                </a:extLst>
              </p14:cNvPr>
              <p14:cNvContentPartPr/>
              <p14:nvPr/>
            </p14:nvContentPartPr>
            <p14:xfrm>
              <a:off x="10702916" y="5622645"/>
              <a:ext cx="160920" cy="103680"/>
            </p14:xfrm>
          </p:contentPart>
        </mc:Choice>
        <mc:Fallback xmlns="">
          <p:pic>
            <p:nvPicPr>
              <p:cNvPr id="405" name="Ink 404">
                <a:extLst>
                  <a:ext uri="{FF2B5EF4-FFF2-40B4-BE49-F238E27FC236}">
                    <a16:creationId xmlns:a16="http://schemas.microsoft.com/office/drawing/2014/main" id="{FFC763B3-2B40-1382-1DE7-C561BB2EFD84}"/>
                  </a:ext>
                </a:extLst>
              </p:cNvPr>
              <p:cNvPicPr/>
              <p:nvPr/>
            </p:nvPicPr>
            <p:blipFill>
              <a:blip r:embed="rId573"/>
              <a:stretch>
                <a:fillRect/>
              </a:stretch>
            </p:blipFill>
            <p:spPr>
              <a:xfrm>
                <a:off x="10694276" y="5614005"/>
                <a:ext cx="1785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406" name="Ink 405">
                <a:extLst>
                  <a:ext uri="{FF2B5EF4-FFF2-40B4-BE49-F238E27FC236}">
                    <a16:creationId xmlns:a16="http://schemas.microsoft.com/office/drawing/2014/main" id="{DA6E5AFB-69BF-4942-0A84-A332AF7D9BD1}"/>
                  </a:ext>
                </a:extLst>
              </p14:cNvPr>
              <p14:cNvContentPartPr/>
              <p14:nvPr/>
            </p14:nvContentPartPr>
            <p14:xfrm>
              <a:off x="10641356" y="5577285"/>
              <a:ext cx="16920" cy="212760"/>
            </p14:xfrm>
          </p:contentPart>
        </mc:Choice>
        <mc:Fallback xmlns="">
          <p:pic>
            <p:nvPicPr>
              <p:cNvPr id="406" name="Ink 405">
                <a:extLst>
                  <a:ext uri="{FF2B5EF4-FFF2-40B4-BE49-F238E27FC236}">
                    <a16:creationId xmlns:a16="http://schemas.microsoft.com/office/drawing/2014/main" id="{DA6E5AFB-69BF-4942-0A84-A332AF7D9BD1}"/>
                  </a:ext>
                </a:extLst>
              </p:cNvPr>
              <p:cNvPicPr/>
              <p:nvPr/>
            </p:nvPicPr>
            <p:blipFill>
              <a:blip r:embed="rId575"/>
              <a:stretch>
                <a:fillRect/>
              </a:stretch>
            </p:blipFill>
            <p:spPr>
              <a:xfrm>
                <a:off x="10632356" y="5568645"/>
                <a:ext cx="345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407" name="Ink 406">
                <a:extLst>
                  <a:ext uri="{FF2B5EF4-FFF2-40B4-BE49-F238E27FC236}">
                    <a16:creationId xmlns:a16="http://schemas.microsoft.com/office/drawing/2014/main" id="{2EEA4A9F-C395-0294-24FA-F6D68F50EB8E}"/>
                  </a:ext>
                </a:extLst>
              </p14:cNvPr>
              <p14:cNvContentPartPr/>
              <p14:nvPr/>
            </p14:nvContentPartPr>
            <p14:xfrm>
              <a:off x="10885076" y="5539485"/>
              <a:ext cx="27360" cy="247680"/>
            </p14:xfrm>
          </p:contentPart>
        </mc:Choice>
        <mc:Fallback xmlns="">
          <p:pic>
            <p:nvPicPr>
              <p:cNvPr id="407" name="Ink 406">
                <a:extLst>
                  <a:ext uri="{FF2B5EF4-FFF2-40B4-BE49-F238E27FC236}">
                    <a16:creationId xmlns:a16="http://schemas.microsoft.com/office/drawing/2014/main" id="{2EEA4A9F-C395-0294-24FA-F6D68F50EB8E}"/>
                  </a:ext>
                </a:extLst>
              </p:cNvPr>
              <p:cNvPicPr/>
              <p:nvPr/>
            </p:nvPicPr>
            <p:blipFill>
              <a:blip r:embed="rId577"/>
              <a:stretch>
                <a:fillRect/>
              </a:stretch>
            </p:blipFill>
            <p:spPr>
              <a:xfrm>
                <a:off x="10876076" y="5530845"/>
                <a:ext cx="450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408" name="Ink 407">
                <a:extLst>
                  <a:ext uri="{FF2B5EF4-FFF2-40B4-BE49-F238E27FC236}">
                    <a16:creationId xmlns:a16="http://schemas.microsoft.com/office/drawing/2014/main" id="{FDA3CA1B-B453-0745-8293-7BACE17D4DB2}"/>
                  </a:ext>
                </a:extLst>
              </p14:cNvPr>
              <p14:cNvContentPartPr/>
              <p14:nvPr/>
            </p14:nvContentPartPr>
            <p14:xfrm>
              <a:off x="10990556" y="5562525"/>
              <a:ext cx="107640" cy="235080"/>
            </p14:xfrm>
          </p:contentPart>
        </mc:Choice>
        <mc:Fallback xmlns="">
          <p:pic>
            <p:nvPicPr>
              <p:cNvPr id="408" name="Ink 407">
                <a:extLst>
                  <a:ext uri="{FF2B5EF4-FFF2-40B4-BE49-F238E27FC236}">
                    <a16:creationId xmlns:a16="http://schemas.microsoft.com/office/drawing/2014/main" id="{FDA3CA1B-B453-0745-8293-7BACE17D4DB2}"/>
                  </a:ext>
                </a:extLst>
              </p:cNvPr>
              <p:cNvPicPr/>
              <p:nvPr/>
            </p:nvPicPr>
            <p:blipFill>
              <a:blip r:embed="rId579"/>
              <a:stretch>
                <a:fillRect/>
              </a:stretch>
            </p:blipFill>
            <p:spPr>
              <a:xfrm>
                <a:off x="10981556" y="5553525"/>
                <a:ext cx="1252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410" name="Ink 409">
                <a:extLst>
                  <a:ext uri="{FF2B5EF4-FFF2-40B4-BE49-F238E27FC236}">
                    <a16:creationId xmlns:a16="http://schemas.microsoft.com/office/drawing/2014/main" id="{FB0F7055-D4FF-18AE-C0B4-CFBD1A23FB06}"/>
                  </a:ext>
                </a:extLst>
              </p14:cNvPr>
              <p14:cNvContentPartPr/>
              <p14:nvPr/>
            </p14:nvContentPartPr>
            <p14:xfrm>
              <a:off x="10648556" y="5858085"/>
              <a:ext cx="401760" cy="21600"/>
            </p14:xfrm>
          </p:contentPart>
        </mc:Choice>
        <mc:Fallback xmlns="">
          <p:pic>
            <p:nvPicPr>
              <p:cNvPr id="410" name="Ink 409">
                <a:extLst>
                  <a:ext uri="{FF2B5EF4-FFF2-40B4-BE49-F238E27FC236}">
                    <a16:creationId xmlns:a16="http://schemas.microsoft.com/office/drawing/2014/main" id="{FB0F7055-D4FF-18AE-C0B4-CFBD1A23FB06}"/>
                  </a:ext>
                </a:extLst>
              </p:cNvPr>
              <p:cNvPicPr/>
              <p:nvPr/>
            </p:nvPicPr>
            <p:blipFill>
              <a:blip r:embed="rId581"/>
              <a:stretch>
                <a:fillRect/>
              </a:stretch>
            </p:blipFill>
            <p:spPr>
              <a:xfrm>
                <a:off x="10639556" y="5849085"/>
                <a:ext cx="4194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411" name="Ink 410">
                <a:extLst>
                  <a:ext uri="{FF2B5EF4-FFF2-40B4-BE49-F238E27FC236}">
                    <a16:creationId xmlns:a16="http://schemas.microsoft.com/office/drawing/2014/main" id="{A8A4CBA7-19B9-5C8B-C2C1-BDF279E08829}"/>
                  </a:ext>
                </a:extLst>
              </p14:cNvPr>
              <p14:cNvContentPartPr/>
              <p14:nvPr/>
            </p14:nvContentPartPr>
            <p14:xfrm>
              <a:off x="10770596" y="5978685"/>
              <a:ext cx="211680" cy="100440"/>
            </p14:xfrm>
          </p:contentPart>
        </mc:Choice>
        <mc:Fallback xmlns="">
          <p:pic>
            <p:nvPicPr>
              <p:cNvPr id="411" name="Ink 410">
                <a:extLst>
                  <a:ext uri="{FF2B5EF4-FFF2-40B4-BE49-F238E27FC236}">
                    <a16:creationId xmlns:a16="http://schemas.microsoft.com/office/drawing/2014/main" id="{A8A4CBA7-19B9-5C8B-C2C1-BDF279E08829}"/>
                  </a:ext>
                </a:extLst>
              </p:cNvPr>
              <p:cNvPicPr/>
              <p:nvPr/>
            </p:nvPicPr>
            <p:blipFill>
              <a:blip r:embed="rId583"/>
              <a:stretch>
                <a:fillRect/>
              </a:stretch>
            </p:blipFill>
            <p:spPr>
              <a:xfrm>
                <a:off x="10761596" y="5970045"/>
                <a:ext cx="229320" cy="118080"/>
              </a:xfrm>
              <a:prstGeom prst="rect">
                <a:avLst/>
              </a:prstGeom>
            </p:spPr>
          </p:pic>
        </mc:Fallback>
      </mc:AlternateContent>
      <p:grpSp>
        <p:nvGrpSpPr>
          <p:cNvPr id="424" name="Group 423">
            <a:extLst>
              <a:ext uri="{FF2B5EF4-FFF2-40B4-BE49-F238E27FC236}">
                <a16:creationId xmlns:a16="http://schemas.microsoft.com/office/drawing/2014/main" id="{C7BB6633-3CD3-EA86-2AF8-E7394013DC0A}"/>
              </a:ext>
            </a:extLst>
          </p:cNvPr>
          <p:cNvGrpSpPr/>
          <p:nvPr/>
        </p:nvGrpSpPr>
        <p:grpSpPr>
          <a:xfrm>
            <a:off x="5661476" y="5548485"/>
            <a:ext cx="615960" cy="183600"/>
            <a:chOff x="5661476" y="5548485"/>
            <a:chExt cx="615960" cy="183600"/>
          </a:xfrm>
        </p:grpSpPr>
        <mc:AlternateContent xmlns:mc="http://schemas.openxmlformats.org/markup-compatibility/2006" xmlns:p14="http://schemas.microsoft.com/office/powerpoint/2010/main">
          <mc:Choice Requires="p14">
            <p:contentPart p14:bwMode="auto" r:id="rId584">
              <p14:nvContentPartPr>
                <p14:cNvPr id="330" name="Ink 329">
                  <a:extLst>
                    <a:ext uri="{FF2B5EF4-FFF2-40B4-BE49-F238E27FC236}">
                      <a16:creationId xmlns:a16="http://schemas.microsoft.com/office/drawing/2014/main" id="{40B4F6B4-1750-B42B-157B-97A054E8BA84}"/>
                    </a:ext>
                  </a:extLst>
                </p14:cNvPr>
                <p14:cNvContentPartPr/>
                <p14:nvPr/>
              </p14:nvContentPartPr>
              <p14:xfrm>
                <a:off x="5661476" y="5548485"/>
                <a:ext cx="254160" cy="90720"/>
              </p14:xfrm>
            </p:contentPart>
          </mc:Choice>
          <mc:Fallback xmlns="">
            <p:pic>
              <p:nvPicPr>
                <p:cNvPr id="330" name="Ink 329">
                  <a:extLst>
                    <a:ext uri="{FF2B5EF4-FFF2-40B4-BE49-F238E27FC236}">
                      <a16:creationId xmlns:a16="http://schemas.microsoft.com/office/drawing/2014/main" id="{40B4F6B4-1750-B42B-157B-97A054E8BA84}"/>
                    </a:ext>
                  </a:extLst>
                </p:cNvPr>
                <p:cNvPicPr/>
                <p:nvPr/>
              </p:nvPicPr>
              <p:blipFill>
                <a:blip r:embed="rId585"/>
                <a:stretch>
                  <a:fillRect/>
                </a:stretch>
              </p:blipFill>
              <p:spPr>
                <a:xfrm>
                  <a:off x="5652476" y="5539845"/>
                  <a:ext cx="271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31" name="Ink 330">
                  <a:extLst>
                    <a:ext uri="{FF2B5EF4-FFF2-40B4-BE49-F238E27FC236}">
                      <a16:creationId xmlns:a16="http://schemas.microsoft.com/office/drawing/2014/main" id="{0176EBF1-B4EA-BCED-BE55-7EAE6537DC10}"/>
                    </a:ext>
                  </a:extLst>
                </p14:cNvPr>
                <p14:cNvContentPartPr/>
                <p14:nvPr/>
              </p14:nvContentPartPr>
              <p14:xfrm>
                <a:off x="5728076" y="5675205"/>
                <a:ext cx="210240" cy="56880"/>
              </p14:xfrm>
            </p:contentPart>
          </mc:Choice>
          <mc:Fallback xmlns="">
            <p:pic>
              <p:nvPicPr>
                <p:cNvPr id="331" name="Ink 330">
                  <a:extLst>
                    <a:ext uri="{FF2B5EF4-FFF2-40B4-BE49-F238E27FC236}">
                      <a16:creationId xmlns:a16="http://schemas.microsoft.com/office/drawing/2014/main" id="{0176EBF1-B4EA-BCED-BE55-7EAE6537DC10}"/>
                    </a:ext>
                  </a:extLst>
                </p:cNvPr>
                <p:cNvPicPr/>
                <p:nvPr/>
              </p:nvPicPr>
              <p:blipFill>
                <a:blip r:embed="rId587"/>
                <a:stretch>
                  <a:fillRect/>
                </a:stretch>
              </p:blipFill>
              <p:spPr>
                <a:xfrm>
                  <a:off x="5719436" y="5666565"/>
                  <a:ext cx="2278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423" name="Ink 422">
                  <a:extLst>
                    <a:ext uri="{FF2B5EF4-FFF2-40B4-BE49-F238E27FC236}">
                      <a16:creationId xmlns:a16="http://schemas.microsoft.com/office/drawing/2014/main" id="{2144E273-04EA-F7EA-92AB-DE6C2484981A}"/>
                    </a:ext>
                  </a:extLst>
                </p14:cNvPr>
                <p14:cNvContentPartPr/>
                <p14:nvPr/>
              </p14:nvContentPartPr>
              <p14:xfrm>
                <a:off x="6082316" y="5666205"/>
                <a:ext cx="195120" cy="9360"/>
              </p14:xfrm>
            </p:contentPart>
          </mc:Choice>
          <mc:Fallback xmlns="">
            <p:pic>
              <p:nvPicPr>
                <p:cNvPr id="423" name="Ink 422">
                  <a:extLst>
                    <a:ext uri="{FF2B5EF4-FFF2-40B4-BE49-F238E27FC236}">
                      <a16:creationId xmlns:a16="http://schemas.microsoft.com/office/drawing/2014/main" id="{2144E273-04EA-F7EA-92AB-DE6C2484981A}"/>
                    </a:ext>
                  </a:extLst>
                </p:cNvPr>
                <p:cNvPicPr/>
                <p:nvPr/>
              </p:nvPicPr>
              <p:blipFill>
                <a:blip r:embed="rId589"/>
                <a:stretch>
                  <a:fillRect/>
                </a:stretch>
              </p:blipFill>
              <p:spPr>
                <a:xfrm>
                  <a:off x="6073316" y="5657205"/>
                  <a:ext cx="212760" cy="2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0">
            <p14:nvContentPartPr>
              <p14:cNvPr id="426" name="Ink 425">
                <a:extLst>
                  <a:ext uri="{FF2B5EF4-FFF2-40B4-BE49-F238E27FC236}">
                    <a16:creationId xmlns:a16="http://schemas.microsoft.com/office/drawing/2014/main" id="{3822F966-D7DE-4BBC-D8D2-F58C047C9790}"/>
                  </a:ext>
                </a:extLst>
              </p14:cNvPr>
              <p14:cNvContentPartPr/>
              <p14:nvPr/>
            </p14:nvContentPartPr>
            <p14:xfrm>
              <a:off x="8965196" y="5359845"/>
              <a:ext cx="111600" cy="46080"/>
            </p14:xfrm>
          </p:contentPart>
        </mc:Choice>
        <mc:Fallback xmlns="">
          <p:pic>
            <p:nvPicPr>
              <p:cNvPr id="426" name="Ink 425">
                <a:extLst>
                  <a:ext uri="{FF2B5EF4-FFF2-40B4-BE49-F238E27FC236}">
                    <a16:creationId xmlns:a16="http://schemas.microsoft.com/office/drawing/2014/main" id="{3822F966-D7DE-4BBC-D8D2-F58C047C9790}"/>
                  </a:ext>
                </a:extLst>
              </p:cNvPr>
              <p:cNvPicPr/>
              <p:nvPr/>
            </p:nvPicPr>
            <p:blipFill>
              <a:blip r:embed="rId591"/>
              <a:stretch>
                <a:fillRect/>
              </a:stretch>
            </p:blipFill>
            <p:spPr>
              <a:xfrm>
                <a:off x="8956196" y="5350845"/>
                <a:ext cx="129240" cy="63720"/>
              </a:xfrm>
              <a:prstGeom prst="rect">
                <a:avLst/>
              </a:prstGeom>
            </p:spPr>
          </p:pic>
        </mc:Fallback>
      </mc:AlternateContent>
      <p:grpSp>
        <p:nvGrpSpPr>
          <p:cNvPr id="430" name="Group 429">
            <a:extLst>
              <a:ext uri="{FF2B5EF4-FFF2-40B4-BE49-F238E27FC236}">
                <a16:creationId xmlns:a16="http://schemas.microsoft.com/office/drawing/2014/main" id="{B6C6AB0A-8199-DED4-DBF2-682833D9447C}"/>
              </a:ext>
            </a:extLst>
          </p:cNvPr>
          <p:cNvGrpSpPr/>
          <p:nvPr/>
        </p:nvGrpSpPr>
        <p:grpSpPr>
          <a:xfrm>
            <a:off x="10290356" y="5099565"/>
            <a:ext cx="640440" cy="321480"/>
            <a:chOff x="10290356" y="5099565"/>
            <a:chExt cx="640440" cy="321480"/>
          </a:xfrm>
        </p:grpSpPr>
        <mc:AlternateContent xmlns:mc="http://schemas.openxmlformats.org/markup-compatibility/2006" xmlns:p14="http://schemas.microsoft.com/office/powerpoint/2010/main">
          <mc:Choice Requires="p14">
            <p:contentPart p14:bwMode="auto" r:id="rId592">
              <p14:nvContentPartPr>
                <p14:cNvPr id="397" name="Ink 396">
                  <a:extLst>
                    <a:ext uri="{FF2B5EF4-FFF2-40B4-BE49-F238E27FC236}">
                      <a16:creationId xmlns:a16="http://schemas.microsoft.com/office/drawing/2014/main" id="{68F1C9C9-5F90-C2AD-945A-80D2CDD2522A}"/>
                    </a:ext>
                  </a:extLst>
                </p14:cNvPr>
                <p14:cNvContentPartPr/>
                <p14:nvPr/>
              </p14:nvContentPartPr>
              <p14:xfrm>
                <a:off x="10463876" y="5114685"/>
                <a:ext cx="13320" cy="227880"/>
              </p14:xfrm>
            </p:contentPart>
          </mc:Choice>
          <mc:Fallback xmlns="">
            <p:pic>
              <p:nvPicPr>
                <p:cNvPr id="397" name="Ink 396">
                  <a:extLst>
                    <a:ext uri="{FF2B5EF4-FFF2-40B4-BE49-F238E27FC236}">
                      <a16:creationId xmlns:a16="http://schemas.microsoft.com/office/drawing/2014/main" id="{68F1C9C9-5F90-C2AD-945A-80D2CDD2522A}"/>
                    </a:ext>
                  </a:extLst>
                </p:cNvPr>
                <p:cNvPicPr/>
                <p:nvPr/>
              </p:nvPicPr>
              <p:blipFill>
                <a:blip r:embed="rId593"/>
                <a:stretch>
                  <a:fillRect/>
                </a:stretch>
              </p:blipFill>
              <p:spPr>
                <a:xfrm>
                  <a:off x="10454876" y="5106045"/>
                  <a:ext cx="309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98" name="Ink 397">
                  <a:extLst>
                    <a:ext uri="{FF2B5EF4-FFF2-40B4-BE49-F238E27FC236}">
                      <a16:creationId xmlns:a16="http://schemas.microsoft.com/office/drawing/2014/main" id="{6B5CB6A9-06EA-64F4-764D-B0F495CA1D2B}"/>
                    </a:ext>
                  </a:extLst>
                </p14:cNvPr>
                <p14:cNvContentPartPr/>
                <p14:nvPr/>
              </p14:nvContentPartPr>
              <p14:xfrm>
                <a:off x="10547036" y="5188485"/>
                <a:ext cx="144000" cy="102600"/>
              </p14:xfrm>
            </p:contentPart>
          </mc:Choice>
          <mc:Fallback xmlns="">
            <p:pic>
              <p:nvPicPr>
                <p:cNvPr id="398" name="Ink 397">
                  <a:extLst>
                    <a:ext uri="{FF2B5EF4-FFF2-40B4-BE49-F238E27FC236}">
                      <a16:creationId xmlns:a16="http://schemas.microsoft.com/office/drawing/2014/main" id="{6B5CB6A9-06EA-64F4-764D-B0F495CA1D2B}"/>
                    </a:ext>
                  </a:extLst>
                </p:cNvPr>
                <p:cNvPicPr/>
                <p:nvPr/>
              </p:nvPicPr>
              <p:blipFill>
                <a:blip r:embed="rId595"/>
                <a:stretch>
                  <a:fillRect/>
                </a:stretch>
              </p:blipFill>
              <p:spPr>
                <a:xfrm>
                  <a:off x="10538036" y="5179845"/>
                  <a:ext cx="1616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401" name="Ink 400">
                  <a:extLst>
                    <a:ext uri="{FF2B5EF4-FFF2-40B4-BE49-F238E27FC236}">
                      <a16:creationId xmlns:a16="http://schemas.microsoft.com/office/drawing/2014/main" id="{950C9FF1-3252-57CD-EF3A-DDC9E7DE061C}"/>
                    </a:ext>
                  </a:extLst>
                </p14:cNvPr>
                <p14:cNvContentPartPr/>
                <p14:nvPr/>
              </p14:nvContentPartPr>
              <p14:xfrm>
                <a:off x="10692116" y="5099565"/>
                <a:ext cx="59760" cy="240120"/>
              </p14:xfrm>
            </p:contentPart>
          </mc:Choice>
          <mc:Fallback xmlns="">
            <p:pic>
              <p:nvPicPr>
                <p:cNvPr id="401" name="Ink 400">
                  <a:extLst>
                    <a:ext uri="{FF2B5EF4-FFF2-40B4-BE49-F238E27FC236}">
                      <a16:creationId xmlns:a16="http://schemas.microsoft.com/office/drawing/2014/main" id="{950C9FF1-3252-57CD-EF3A-DDC9E7DE061C}"/>
                    </a:ext>
                  </a:extLst>
                </p:cNvPr>
                <p:cNvPicPr/>
                <p:nvPr/>
              </p:nvPicPr>
              <p:blipFill>
                <a:blip r:embed="rId597"/>
                <a:stretch>
                  <a:fillRect/>
                </a:stretch>
              </p:blipFill>
              <p:spPr>
                <a:xfrm>
                  <a:off x="10683116" y="5090925"/>
                  <a:ext cx="774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402" name="Ink 401">
                  <a:extLst>
                    <a:ext uri="{FF2B5EF4-FFF2-40B4-BE49-F238E27FC236}">
                      <a16:creationId xmlns:a16="http://schemas.microsoft.com/office/drawing/2014/main" id="{4FF1297C-CCF4-8238-697C-11EBD5E0A1CA}"/>
                    </a:ext>
                  </a:extLst>
                </p14:cNvPr>
                <p14:cNvContentPartPr/>
                <p14:nvPr/>
              </p14:nvContentPartPr>
              <p14:xfrm>
                <a:off x="10398356" y="5394045"/>
                <a:ext cx="532440" cy="27000"/>
              </p14:xfrm>
            </p:contentPart>
          </mc:Choice>
          <mc:Fallback xmlns="">
            <p:pic>
              <p:nvPicPr>
                <p:cNvPr id="402" name="Ink 401">
                  <a:extLst>
                    <a:ext uri="{FF2B5EF4-FFF2-40B4-BE49-F238E27FC236}">
                      <a16:creationId xmlns:a16="http://schemas.microsoft.com/office/drawing/2014/main" id="{4FF1297C-CCF4-8238-697C-11EBD5E0A1CA}"/>
                    </a:ext>
                  </a:extLst>
                </p:cNvPr>
                <p:cNvPicPr/>
                <p:nvPr/>
              </p:nvPicPr>
              <p:blipFill>
                <a:blip r:embed="rId599"/>
                <a:stretch>
                  <a:fillRect/>
                </a:stretch>
              </p:blipFill>
              <p:spPr>
                <a:xfrm>
                  <a:off x="10389356" y="5385045"/>
                  <a:ext cx="5500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429" name="Ink 428">
                  <a:extLst>
                    <a:ext uri="{FF2B5EF4-FFF2-40B4-BE49-F238E27FC236}">
                      <a16:creationId xmlns:a16="http://schemas.microsoft.com/office/drawing/2014/main" id="{F91ED54B-FDDC-8D68-514E-D361010BF5B9}"/>
                    </a:ext>
                  </a:extLst>
                </p14:cNvPr>
                <p14:cNvContentPartPr/>
                <p14:nvPr/>
              </p14:nvContentPartPr>
              <p14:xfrm>
                <a:off x="10290356" y="5200725"/>
                <a:ext cx="105840" cy="41040"/>
              </p14:xfrm>
            </p:contentPart>
          </mc:Choice>
          <mc:Fallback xmlns="">
            <p:pic>
              <p:nvPicPr>
                <p:cNvPr id="429" name="Ink 428">
                  <a:extLst>
                    <a:ext uri="{FF2B5EF4-FFF2-40B4-BE49-F238E27FC236}">
                      <a16:creationId xmlns:a16="http://schemas.microsoft.com/office/drawing/2014/main" id="{F91ED54B-FDDC-8D68-514E-D361010BF5B9}"/>
                    </a:ext>
                  </a:extLst>
                </p:cNvPr>
                <p:cNvPicPr/>
                <p:nvPr/>
              </p:nvPicPr>
              <p:blipFill>
                <a:blip r:embed="rId601"/>
                <a:stretch>
                  <a:fillRect/>
                </a:stretch>
              </p:blipFill>
              <p:spPr>
                <a:xfrm>
                  <a:off x="10281356" y="5192085"/>
                  <a:ext cx="123480" cy="58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2">
            <p14:nvContentPartPr>
              <p14:cNvPr id="421" name="Ink 420">
                <a:extLst>
                  <a:ext uri="{FF2B5EF4-FFF2-40B4-BE49-F238E27FC236}">
                    <a16:creationId xmlns:a16="http://schemas.microsoft.com/office/drawing/2014/main" id="{F5F074B9-C69F-3CE4-7E26-5693759F27CE}"/>
                  </a:ext>
                </a:extLst>
              </p14:cNvPr>
              <p14:cNvContentPartPr/>
              <p14:nvPr/>
            </p14:nvContentPartPr>
            <p14:xfrm>
              <a:off x="11757716" y="5620125"/>
              <a:ext cx="275040" cy="241560"/>
            </p14:xfrm>
          </p:contentPart>
        </mc:Choice>
        <mc:Fallback xmlns="">
          <p:pic>
            <p:nvPicPr>
              <p:cNvPr id="421" name="Ink 420">
                <a:extLst>
                  <a:ext uri="{FF2B5EF4-FFF2-40B4-BE49-F238E27FC236}">
                    <a16:creationId xmlns:a16="http://schemas.microsoft.com/office/drawing/2014/main" id="{F5F074B9-C69F-3CE4-7E26-5693759F27CE}"/>
                  </a:ext>
                </a:extLst>
              </p:cNvPr>
              <p:cNvPicPr/>
              <p:nvPr/>
            </p:nvPicPr>
            <p:blipFill>
              <a:blip r:embed="rId603"/>
              <a:stretch>
                <a:fillRect/>
              </a:stretch>
            </p:blipFill>
            <p:spPr>
              <a:xfrm>
                <a:off x="11748716" y="5611125"/>
                <a:ext cx="292680" cy="259200"/>
              </a:xfrm>
              <a:prstGeom prst="rect">
                <a:avLst/>
              </a:prstGeom>
            </p:spPr>
          </p:pic>
        </mc:Fallback>
      </mc:AlternateContent>
      <p:grpSp>
        <p:nvGrpSpPr>
          <p:cNvPr id="437" name="Group 436">
            <a:extLst>
              <a:ext uri="{FF2B5EF4-FFF2-40B4-BE49-F238E27FC236}">
                <a16:creationId xmlns:a16="http://schemas.microsoft.com/office/drawing/2014/main" id="{98700C70-CC71-D487-B435-45587F9D1631}"/>
              </a:ext>
            </a:extLst>
          </p:cNvPr>
          <p:cNvGrpSpPr/>
          <p:nvPr/>
        </p:nvGrpSpPr>
        <p:grpSpPr>
          <a:xfrm>
            <a:off x="11228156" y="5102805"/>
            <a:ext cx="781200" cy="415080"/>
            <a:chOff x="11228156" y="5102805"/>
            <a:chExt cx="781200" cy="415080"/>
          </a:xfrm>
        </p:grpSpPr>
        <mc:AlternateContent xmlns:mc="http://schemas.openxmlformats.org/markup-compatibility/2006" xmlns:p14="http://schemas.microsoft.com/office/powerpoint/2010/main">
          <mc:Choice Requires="p14">
            <p:contentPart p14:bwMode="auto" r:id="rId604">
              <p14:nvContentPartPr>
                <p14:cNvPr id="413" name="Ink 412">
                  <a:extLst>
                    <a:ext uri="{FF2B5EF4-FFF2-40B4-BE49-F238E27FC236}">
                      <a16:creationId xmlns:a16="http://schemas.microsoft.com/office/drawing/2014/main" id="{0E9B522E-6E78-3C2C-A21A-5B566DD955E6}"/>
                    </a:ext>
                  </a:extLst>
                </p14:cNvPr>
                <p14:cNvContentPartPr/>
                <p14:nvPr/>
              </p14:nvContentPartPr>
              <p14:xfrm>
                <a:off x="11230316" y="5363445"/>
                <a:ext cx="177480" cy="32760"/>
              </p14:xfrm>
            </p:contentPart>
          </mc:Choice>
          <mc:Fallback xmlns="">
            <p:pic>
              <p:nvPicPr>
                <p:cNvPr id="413" name="Ink 412">
                  <a:extLst>
                    <a:ext uri="{FF2B5EF4-FFF2-40B4-BE49-F238E27FC236}">
                      <a16:creationId xmlns:a16="http://schemas.microsoft.com/office/drawing/2014/main" id="{0E9B522E-6E78-3C2C-A21A-5B566DD955E6}"/>
                    </a:ext>
                  </a:extLst>
                </p:cNvPr>
                <p:cNvPicPr/>
                <p:nvPr/>
              </p:nvPicPr>
              <p:blipFill>
                <a:blip r:embed="rId605"/>
                <a:stretch>
                  <a:fillRect/>
                </a:stretch>
              </p:blipFill>
              <p:spPr>
                <a:xfrm>
                  <a:off x="11221676" y="5354445"/>
                  <a:ext cx="1951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414" name="Ink 413">
                  <a:extLst>
                    <a:ext uri="{FF2B5EF4-FFF2-40B4-BE49-F238E27FC236}">
                      <a16:creationId xmlns:a16="http://schemas.microsoft.com/office/drawing/2014/main" id="{B8B571C4-1AF4-06FE-8A8F-BDE96589A191}"/>
                    </a:ext>
                  </a:extLst>
                </p14:cNvPr>
                <p14:cNvContentPartPr/>
                <p14:nvPr/>
              </p14:nvContentPartPr>
              <p14:xfrm>
                <a:off x="11228156" y="5445525"/>
                <a:ext cx="186840" cy="40680"/>
              </p14:xfrm>
            </p:contentPart>
          </mc:Choice>
          <mc:Fallback xmlns="">
            <p:pic>
              <p:nvPicPr>
                <p:cNvPr id="414" name="Ink 413">
                  <a:extLst>
                    <a:ext uri="{FF2B5EF4-FFF2-40B4-BE49-F238E27FC236}">
                      <a16:creationId xmlns:a16="http://schemas.microsoft.com/office/drawing/2014/main" id="{B8B571C4-1AF4-06FE-8A8F-BDE96589A191}"/>
                    </a:ext>
                  </a:extLst>
                </p:cNvPr>
                <p:cNvPicPr/>
                <p:nvPr/>
              </p:nvPicPr>
              <p:blipFill>
                <a:blip r:embed="rId607"/>
                <a:stretch>
                  <a:fillRect/>
                </a:stretch>
              </p:blipFill>
              <p:spPr>
                <a:xfrm>
                  <a:off x="11219516" y="5436525"/>
                  <a:ext cx="2044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420" name="Ink 419">
                  <a:extLst>
                    <a:ext uri="{FF2B5EF4-FFF2-40B4-BE49-F238E27FC236}">
                      <a16:creationId xmlns:a16="http://schemas.microsoft.com/office/drawing/2014/main" id="{EEACC609-E430-E805-24BB-76A9E7BF489F}"/>
                    </a:ext>
                  </a:extLst>
                </p14:cNvPr>
                <p14:cNvContentPartPr/>
                <p14:nvPr/>
              </p14:nvContentPartPr>
              <p14:xfrm>
                <a:off x="11770316" y="5494485"/>
                <a:ext cx="239040" cy="23400"/>
              </p14:xfrm>
            </p:contentPart>
          </mc:Choice>
          <mc:Fallback xmlns="">
            <p:pic>
              <p:nvPicPr>
                <p:cNvPr id="420" name="Ink 419">
                  <a:extLst>
                    <a:ext uri="{FF2B5EF4-FFF2-40B4-BE49-F238E27FC236}">
                      <a16:creationId xmlns:a16="http://schemas.microsoft.com/office/drawing/2014/main" id="{EEACC609-E430-E805-24BB-76A9E7BF489F}"/>
                    </a:ext>
                  </a:extLst>
                </p:cNvPr>
                <p:cNvPicPr/>
                <p:nvPr/>
              </p:nvPicPr>
              <p:blipFill>
                <a:blip r:embed="rId609"/>
                <a:stretch>
                  <a:fillRect/>
                </a:stretch>
              </p:blipFill>
              <p:spPr>
                <a:xfrm>
                  <a:off x="11761316" y="5485845"/>
                  <a:ext cx="2566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16" name="Ink 415">
                  <a:extLst>
                    <a:ext uri="{FF2B5EF4-FFF2-40B4-BE49-F238E27FC236}">
                      <a16:creationId xmlns:a16="http://schemas.microsoft.com/office/drawing/2014/main" id="{0252E57A-C082-9D83-FA00-B647EBBB0321}"/>
                    </a:ext>
                  </a:extLst>
                </p14:cNvPr>
                <p14:cNvContentPartPr/>
                <p14:nvPr/>
              </p14:nvContentPartPr>
              <p14:xfrm>
                <a:off x="11774636" y="5109285"/>
                <a:ext cx="119880" cy="211320"/>
              </p14:xfrm>
            </p:contentPart>
          </mc:Choice>
          <mc:Fallback xmlns="">
            <p:pic>
              <p:nvPicPr>
                <p:cNvPr id="416" name="Ink 415">
                  <a:extLst>
                    <a:ext uri="{FF2B5EF4-FFF2-40B4-BE49-F238E27FC236}">
                      <a16:creationId xmlns:a16="http://schemas.microsoft.com/office/drawing/2014/main" id="{0252E57A-C082-9D83-FA00-B647EBBB0321}"/>
                    </a:ext>
                  </a:extLst>
                </p:cNvPr>
                <p:cNvPicPr/>
                <p:nvPr/>
              </p:nvPicPr>
              <p:blipFill>
                <a:blip r:embed="rId611"/>
                <a:stretch>
                  <a:fillRect/>
                </a:stretch>
              </p:blipFill>
              <p:spPr>
                <a:xfrm>
                  <a:off x="11765636" y="5100645"/>
                  <a:ext cx="1375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18" name="Ink 417">
                  <a:extLst>
                    <a:ext uri="{FF2B5EF4-FFF2-40B4-BE49-F238E27FC236}">
                      <a16:creationId xmlns:a16="http://schemas.microsoft.com/office/drawing/2014/main" id="{2282545D-3782-2BDF-CC27-D23E29F735B5}"/>
                    </a:ext>
                  </a:extLst>
                </p14:cNvPr>
                <p14:cNvContentPartPr/>
                <p14:nvPr/>
              </p14:nvContentPartPr>
              <p14:xfrm>
                <a:off x="11750516" y="5102805"/>
                <a:ext cx="190440" cy="7200"/>
              </p14:xfrm>
            </p:contentPart>
          </mc:Choice>
          <mc:Fallback xmlns="">
            <p:pic>
              <p:nvPicPr>
                <p:cNvPr id="418" name="Ink 417">
                  <a:extLst>
                    <a:ext uri="{FF2B5EF4-FFF2-40B4-BE49-F238E27FC236}">
                      <a16:creationId xmlns:a16="http://schemas.microsoft.com/office/drawing/2014/main" id="{2282545D-3782-2BDF-CC27-D23E29F735B5}"/>
                    </a:ext>
                  </a:extLst>
                </p:cNvPr>
                <p:cNvPicPr/>
                <p:nvPr/>
              </p:nvPicPr>
              <p:blipFill>
                <a:blip r:embed="rId613"/>
                <a:stretch>
                  <a:fillRect/>
                </a:stretch>
              </p:blipFill>
              <p:spPr>
                <a:xfrm>
                  <a:off x="11741876" y="5094165"/>
                  <a:ext cx="2080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19" name="Ink 418">
                  <a:extLst>
                    <a:ext uri="{FF2B5EF4-FFF2-40B4-BE49-F238E27FC236}">
                      <a16:creationId xmlns:a16="http://schemas.microsoft.com/office/drawing/2014/main" id="{FC8CA4FE-7211-3175-54F9-D56103E23FEA}"/>
                    </a:ext>
                  </a:extLst>
                </p14:cNvPr>
                <p14:cNvContentPartPr/>
                <p14:nvPr/>
              </p14:nvContentPartPr>
              <p14:xfrm>
                <a:off x="11974076" y="5294325"/>
                <a:ext cx="24120" cy="88920"/>
              </p14:xfrm>
            </p:contentPart>
          </mc:Choice>
          <mc:Fallback xmlns="">
            <p:pic>
              <p:nvPicPr>
                <p:cNvPr id="419" name="Ink 418">
                  <a:extLst>
                    <a:ext uri="{FF2B5EF4-FFF2-40B4-BE49-F238E27FC236}">
                      <a16:creationId xmlns:a16="http://schemas.microsoft.com/office/drawing/2014/main" id="{FC8CA4FE-7211-3175-54F9-D56103E23FEA}"/>
                    </a:ext>
                  </a:extLst>
                </p:cNvPr>
                <p:cNvPicPr/>
                <p:nvPr/>
              </p:nvPicPr>
              <p:blipFill>
                <a:blip r:embed="rId615"/>
                <a:stretch>
                  <a:fillRect/>
                </a:stretch>
              </p:blipFill>
              <p:spPr>
                <a:xfrm>
                  <a:off x="11965076" y="5285685"/>
                  <a:ext cx="41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34" name="Ink 433">
                  <a:extLst>
                    <a:ext uri="{FF2B5EF4-FFF2-40B4-BE49-F238E27FC236}">
                      <a16:creationId xmlns:a16="http://schemas.microsoft.com/office/drawing/2014/main" id="{CF21AEDF-D094-F97E-896E-B43FE5D62A60}"/>
                    </a:ext>
                  </a:extLst>
                </p14:cNvPr>
                <p14:cNvContentPartPr/>
                <p14:nvPr/>
              </p14:nvContentPartPr>
              <p14:xfrm>
                <a:off x="11824676" y="5192805"/>
                <a:ext cx="128520" cy="31680"/>
              </p14:xfrm>
            </p:contentPart>
          </mc:Choice>
          <mc:Fallback xmlns="">
            <p:pic>
              <p:nvPicPr>
                <p:cNvPr id="434" name="Ink 433">
                  <a:extLst>
                    <a:ext uri="{FF2B5EF4-FFF2-40B4-BE49-F238E27FC236}">
                      <a16:creationId xmlns:a16="http://schemas.microsoft.com/office/drawing/2014/main" id="{CF21AEDF-D094-F97E-896E-B43FE5D62A60}"/>
                    </a:ext>
                  </a:extLst>
                </p:cNvPr>
                <p:cNvPicPr/>
                <p:nvPr/>
              </p:nvPicPr>
              <p:blipFill>
                <a:blip r:embed="rId617"/>
                <a:stretch>
                  <a:fillRect/>
                </a:stretch>
              </p:blipFill>
              <p:spPr>
                <a:xfrm>
                  <a:off x="11815676" y="5183805"/>
                  <a:ext cx="1461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36" name="Ink 435">
                  <a:extLst>
                    <a:ext uri="{FF2B5EF4-FFF2-40B4-BE49-F238E27FC236}">
                      <a16:creationId xmlns:a16="http://schemas.microsoft.com/office/drawing/2014/main" id="{82994DB4-C756-3FAF-A5AF-A6F2BC366AB1}"/>
                    </a:ext>
                  </a:extLst>
                </p14:cNvPr>
                <p14:cNvContentPartPr/>
                <p14:nvPr/>
              </p14:nvContentPartPr>
              <p14:xfrm>
                <a:off x="11495996" y="5458125"/>
                <a:ext cx="135720" cy="32400"/>
              </p14:xfrm>
            </p:contentPart>
          </mc:Choice>
          <mc:Fallback xmlns="">
            <p:pic>
              <p:nvPicPr>
                <p:cNvPr id="436" name="Ink 435">
                  <a:extLst>
                    <a:ext uri="{FF2B5EF4-FFF2-40B4-BE49-F238E27FC236}">
                      <a16:creationId xmlns:a16="http://schemas.microsoft.com/office/drawing/2014/main" id="{82994DB4-C756-3FAF-A5AF-A6F2BC366AB1}"/>
                    </a:ext>
                  </a:extLst>
                </p:cNvPr>
                <p:cNvPicPr/>
                <p:nvPr/>
              </p:nvPicPr>
              <p:blipFill>
                <a:blip r:embed="rId619"/>
                <a:stretch>
                  <a:fillRect/>
                </a:stretch>
              </p:blipFill>
              <p:spPr>
                <a:xfrm>
                  <a:off x="11486996" y="5449485"/>
                  <a:ext cx="153360" cy="5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0">
            <p14:nvContentPartPr>
              <p14:cNvPr id="438" name="Ink 437">
                <a:extLst>
                  <a:ext uri="{FF2B5EF4-FFF2-40B4-BE49-F238E27FC236}">
                    <a16:creationId xmlns:a16="http://schemas.microsoft.com/office/drawing/2014/main" id="{CB984FD8-4A72-C454-F0F9-98898A99DDCA}"/>
                  </a:ext>
                </a:extLst>
              </p14:cNvPr>
              <p14:cNvContentPartPr/>
              <p14:nvPr/>
            </p14:nvContentPartPr>
            <p14:xfrm>
              <a:off x="12035276" y="5824605"/>
              <a:ext cx="75240" cy="114840"/>
            </p14:xfrm>
          </p:contentPart>
        </mc:Choice>
        <mc:Fallback xmlns="">
          <p:pic>
            <p:nvPicPr>
              <p:cNvPr id="438" name="Ink 437">
                <a:extLst>
                  <a:ext uri="{FF2B5EF4-FFF2-40B4-BE49-F238E27FC236}">
                    <a16:creationId xmlns:a16="http://schemas.microsoft.com/office/drawing/2014/main" id="{CB984FD8-4A72-C454-F0F9-98898A99DDCA}"/>
                  </a:ext>
                </a:extLst>
              </p:cNvPr>
              <p:cNvPicPr/>
              <p:nvPr/>
            </p:nvPicPr>
            <p:blipFill>
              <a:blip r:embed="rId621"/>
              <a:stretch>
                <a:fillRect/>
              </a:stretch>
            </p:blipFill>
            <p:spPr>
              <a:xfrm>
                <a:off x="12026276" y="5815965"/>
                <a:ext cx="928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39" name="Ink 438">
                <a:extLst>
                  <a:ext uri="{FF2B5EF4-FFF2-40B4-BE49-F238E27FC236}">
                    <a16:creationId xmlns:a16="http://schemas.microsoft.com/office/drawing/2014/main" id="{EC6599FE-545F-1C21-8D40-E5B41C8B00EB}"/>
                  </a:ext>
                </a:extLst>
              </p14:cNvPr>
              <p14:cNvContentPartPr/>
              <p14:nvPr/>
            </p14:nvContentPartPr>
            <p14:xfrm>
              <a:off x="8083916" y="6212685"/>
              <a:ext cx="718920" cy="279000"/>
            </p14:xfrm>
          </p:contentPart>
        </mc:Choice>
        <mc:Fallback xmlns="">
          <p:pic>
            <p:nvPicPr>
              <p:cNvPr id="439" name="Ink 438">
                <a:extLst>
                  <a:ext uri="{FF2B5EF4-FFF2-40B4-BE49-F238E27FC236}">
                    <a16:creationId xmlns:a16="http://schemas.microsoft.com/office/drawing/2014/main" id="{EC6599FE-545F-1C21-8D40-E5B41C8B00EB}"/>
                  </a:ext>
                </a:extLst>
              </p:cNvPr>
              <p:cNvPicPr/>
              <p:nvPr/>
            </p:nvPicPr>
            <p:blipFill>
              <a:blip r:embed="rId623"/>
              <a:stretch>
                <a:fillRect/>
              </a:stretch>
            </p:blipFill>
            <p:spPr>
              <a:xfrm>
                <a:off x="8074916" y="6203685"/>
                <a:ext cx="736560" cy="296640"/>
              </a:xfrm>
              <a:prstGeom prst="rect">
                <a:avLst/>
              </a:prstGeom>
            </p:spPr>
          </p:pic>
        </mc:Fallback>
      </mc:AlternateContent>
      <p:grpSp>
        <p:nvGrpSpPr>
          <p:cNvPr id="453" name="Group 452">
            <a:extLst>
              <a:ext uri="{FF2B5EF4-FFF2-40B4-BE49-F238E27FC236}">
                <a16:creationId xmlns:a16="http://schemas.microsoft.com/office/drawing/2014/main" id="{74AD1DC6-D3E0-0A5F-BB1F-7B6C63D3E08E}"/>
              </a:ext>
            </a:extLst>
          </p:cNvPr>
          <p:cNvGrpSpPr/>
          <p:nvPr/>
        </p:nvGrpSpPr>
        <p:grpSpPr>
          <a:xfrm>
            <a:off x="9045836" y="6149685"/>
            <a:ext cx="1488960" cy="374040"/>
            <a:chOff x="9045836" y="6149685"/>
            <a:chExt cx="1488960" cy="374040"/>
          </a:xfrm>
        </p:grpSpPr>
        <mc:AlternateContent xmlns:mc="http://schemas.openxmlformats.org/markup-compatibility/2006" xmlns:p14="http://schemas.microsoft.com/office/powerpoint/2010/main">
          <mc:Choice Requires="p14">
            <p:contentPart p14:bwMode="auto" r:id="rId624">
              <p14:nvContentPartPr>
                <p14:cNvPr id="440" name="Ink 439">
                  <a:extLst>
                    <a:ext uri="{FF2B5EF4-FFF2-40B4-BE49-F238E27FC236}">
                      <a16:creationId xmlns:a16="http://schemas.microsoft.com/office/drawing/2014/main" id="{55DCBAA4-F682-2538-09C7-98782083ADA5}"/>
                    </a:ext>
                  </a:extLst>
                </p14:cNvPr>
                <p14:cNvContentPartPr/>
                <p14:nvPr/>
              </p14:nvContentPartPr>
              <p14:xfrm>
                <a:off x="9045836" y="6276045"/>
                <a:ext cx="146520" cy="178920"/>
              </p14:xfrm>
            </p:contentPart>
          </mc:Choice>
          <mc:Fallback xmlns="">
            <p:pic>
              <p:nvPicPr>
                <p:cNvPr id="440" name="Ink 439">
                  <a:extLst>
                    <a:ext uri="{FF2B5EF4-FFF2-40B4-BE49-F238E27FC236}">
                      <a16:creationId xmlns:a16="http://schemas.microsoft.com/office/drawing/2014/main" id="{55DCBAA4-F682-2538-09C7-98782083ADA5}"/>
                    </a:ext>
                  </a:extLst>
                </p:cNvPr>
                <p:cNvPicPr/>
                <p:nvPr/>
              </p:nvPicPr>
              <p:blipFill>
                <a:blip r:embed="rId625"/>
                <a:stretch>
                  <a:fillRect/>
                </a:stretch>
              </p:blipFill>
              <p:spPr>
                <a:xfrm>
                  <a:off x="9036836" y="6267045"/>
                  <a:ext cx="1641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41" name="Ink 440">
                  <a:extLst>
                    <a:ext uri="{FF2B5EF4-FFF2-40B4-BE49-F238E27FC236}">
                      <a16:creationId xmlns:a16="http://schemas.microsoft.com/office/drawing/2014/main" id="{0232ADCE-9890-4E59-8B53-E954E292B33C}"/>
                    </a:ext>
                  </a:extLst>
                </p14:cNvPr>
                <p14:cNvContentPartPr/>
                <p14:nvPr/>
              </p14:nvContentPartPr>
              <p14:xfrm>
                <a:off x="9074996" y="6380805"/>
                <a:ext cx="110520" cy="12600"/>
              </p14:xfrm>
            </p:contentPart>
          </mc:Choice>
          <mc:Fallback xmlns="">
            <p:pic>
              <p:nvPicPr>
                <p:cNvPr id="441" name="Ink 440">
                  <a:extLst>
                    <a:ext uri="{FF2B5EF4-FFF2-40B4-BE49-F238E27FC236}">
                      <a16:creationId xmlns:a16="http://schemas.microsoft.com/office/drawing/2014/main" id="{0232ADCE-9890-4E59-8B53-E954E292B33C}"/>
                    </a:ext>
                  </a:extLst>
                </p:cNvPr>
                <p:cNvPicPr/>
                <p:nvPr/>
              </p:nvPicPr>
              <p:blipFill>
                <a:blip r:embed="rId627"/>
                <a:stretch>
                  <a:fillRect/>
                </a:stretch>
              </p:blipFill>
              <p:spPr>
                <a:xfrm>
                  <a:off x="9065996" y="6372165"/>
                  <a:ext cx="1281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43" name="Ink 442">
                  <a:extLst>
                    <a:ext uri="{FF2B5EF4-FFF2-40B4-BE49-F238E27FC236}">
                      <a16:creationId xmlns:a16="http://schemas.microsoft.com/office/drawing/2014/main" id="{5765A2BF-5212-FFD7-DF32-5BC6C23846BA}"/>
                    </a:ext>
                  </a:extLst>
                </p14:cNvPr>
                <p14:cNvContentPartPr/>
                <p14:nvPr/>
              </p14:nvContentPartPr>
              <p14:xfrm>
                <a:off x="9082196" y="6272445"/>
                <a:ext cx="109440" cy="35640"/>
              </p14:xfrm>
            </p:contentPart>
          </mc:Choice>
          <mc:Fallback xmlns="">
            <p:pic>
              <p:nvPicPr>
                <p:cNvPr id="443" name="Ink 442">
                  <a:extLst>
                    <a:ext uri="{FF2B5EF4-FFF2-40B4-BE49-F238E27FC236}">
                      <a16:creationId xmlns:a16="http://schemas.microsoft.com/office/drawing/2014/main" id="{5765A2BF-5212-FFD7-DF32-5BC6C23846BA}"/>
                    </a:ext>
                  </a:extLst>
                </p:cNvPr>
                <p:cNvPicPr/>
                <p:nvPr/>
              </p:nvPicPr>
              <p:blipFill>
                <a:blip r:embed="rId629"/>
                <a:stretch>
                  <a:fillRect/>
                </a:stretch>
              </p:blipFill>
              <p:spPr>
                <a:xfrm>
                  <a:off x="9073196" y="6263805"/>
                  <a:ext cx="1270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44" name="Ink 443">
                  <a:extLst>
                    <a:ext uri="{FF2B5EF4-FFF2-40B4-BE49-F238E27FC236}">
                      <a16:creationId xmlns:a16="http://schemas.microsoft.com/office/drawing/2014/main" id="{32C319D3-D25F-A8F8-AADA-55511CA8A770}"/>
                    </a:ext>
                  </a:extLst>
                </p14:cNvPr>
                <p14:cNvContentPartPr/>
                <p14:nvPr/>
              </p14:nvContentPartPr>
              <p14:xfrm>
                <a:off x="9070676" y="6206925"/>
                <a:ext cx="175680" cy="15840"/>
              </p14:xfrm>
            </p:contentPart>
          </mc:Choice>
          <mc:Fallback xmlns="">
            <p:pic>
              <p:nvPicPr>
                <p:cNvPr id="444" name="Ink 443">
                  <a:extLst>
                    <a:ext uri="{FF2B5EF4-FFF2-40B4-BE49-F238E27FC236}">
                      <a16:creationId xmlns:a16="http://schemas.microsoft.com/office/drawing/2014/main" id="{32C319D3-D25F-A8F8-AADA-55511CA8A770}"/>
                    </a:ext>
                  </a:extLst>
                </p:cNvPr>
                <p:cNvPicPr/>
                <p:nvPr/>
              </p:nvPicPr>
              <p:blipFill>
                <a:blip r:embed="rId631"/>
                <a:stretch>
                  <a:fillRect/>
                </a:stretch>
              </p:blipFill>
              <p:spPr>
                <a:xfrm>
                  <a:off x="9061676" y="6198285"/>
                  <a:ext cx="1933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45" name="Ink 444">
                  <a:extLst>
                    <a:ext uri="{FF2B5EF4-FFF2-40B4-BE49-F238E27FC236}">
                      <a16:creationId xmlns:a16="http://schemas.microsoft.com/office/drawing/2014/main" id="{E0EF38E7-B7F1-A853-41A9-F79303595F5E}"/>
                    </a:ext>
                  </a:extLst>
                </p14:cNvPr>
                <p14:cNvContentPartPr/>
                <p14:nvPr/>
              </p14:nvContentPartPr>
              <p14:xfrm>
                <a:off x="9330956" y="6313845"/>
                <a:ext cx="118440" cy="134640"/>
              </p14:xfrm>
            </p:contentPart>
          </mc:Choice>
          <mc:Fallback xmlns="">
            <p:pic>
              <p:nvPicPr>
                <p:cNvPr id="445" name="Ink 444">
                  <a:extLst>
                    <a:ext uri="{FF2B5EF4-FFF2-40B4-BE49-F238E27FC236}">
                      <a16:creationId xmlns:a16="http://schemas.microsoft.com/office/drawing/2014/main" id="{E0EF38E7-B7F1-A853-41A9-F79303595F5E}"/>
                    </a:ext>
                  </a:extLst>
                </p:cNvPr>
                <p:cNvPicPr/>
                <p:nvPr/>
              </p:nvPicPr>
              <p:blipFill>
                <a:blip r:embed="rId633"/>
                <a:stretch>
                  <a:fillRect/>
                </a:stretch>
              </p:blipFill>
              <p:spPr>
                <a:xfrm>
                  <a:off x="9322316" y="6304845"/>
                  <a:ext cx="1360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46" name="Ink 445">
                  <a:extLst>
                    <a:ext uri="{FF2B5EF4-FFF2-40B4-BE49-F238E27FC236}">
                      <a16:creationId xmlns:a16="http://schemas.microsoft.com/office/drawing/2014/main" id="{55287186-1135-A481-4B36-66D597675E8C}"/>
                    </a:ext>
                  </a:extLst>
                </p14:cNvPr>
                <p14:cNvContentPartPr/>
                <p14:nvPr/>
              </p14:nvContentPartPr>
              <p14:xfrm>
                <a:off x="9339596" y="6320325"/>
                <a:ext cx="128160" cy="110520"/>
              </p14:xfrm>
            </p:contentPart>
          </mc:Choice>
          <mc:Fallback xmlns="">
            <p:pic>
              <p:nvPicPr>
                <p:cNvPr id="446" name="Ink 445">
                  <a:extLst>
                    <a:ext uri="{FF2B5EF4-FFF2-40B4-BE49-F238E27FC236}">
                      <a16:creationId xmlns:a16="http://schemas.microsoft.com/office/drawing/2014/main" id="{55287186-1135-A481-4B36-66D597675E8C}"/>
                    </a:ext>
                  </a:extLst>
                </p:cNvPr>
                <p:cNvPicPr/>
                <p:nvPr/>
              </p:nvPicPr>
              <p:blipFill>
                <a:blip r:embed="rId635"/>
                <a:stretch>
                  <a:fillRect/>
                </a:stretch>
              </p:blipFill>
              <p:spPr>
                <a:xfrm>
                  <a:off x="9330596" y="6311325"/>
                  <a:ext cx="1458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47" name="Ink 446">
                  <a:extLst>
                    <a:ext uri="{FF2B5EF4-FFF2-40B4-BE49-F238E27FC236}">
                      <a16:creationId xmlns:a16="http://schemas.microsoft.com/office/drawing/2014/main" id="{3F954FCF-CF5E-57F9-CF10-4212CE0B0826}"/>
                    </a:ext>
                  </a:extLst>
                </p14:cNvPr>
                <p14:cNvContentPartPr/>
                <p14:nvPr/>
              </p14:nvContentPartPr>
              <p14:xfrm>
                <a:off x="9551276" y="6243645"/>
                <a:ext cx="147240" cy="221400"/>
              </p14:xfrm>
            </p:contentPart>
          </mc:Choice>
          <mc:Fallback xmlns="">
            <p:pic>
              <p:nvPicPr>
                <p:cNvPr id="447" name="Ink 446">
                  <a:extLst>
                    <a:ext uri="{FF2B5EF4-FFF2-40B4-BE49-F238E27FC236}">
                      <a16:creationId xmlns:a16="http://schemas.microsoft.com/office/drawing/2014/main" id="{3F954FCF-CF5E-57F9-CF10-4212CE0B0826}"/>
                    </a:ext>
                  </a:extLst>
                </p:cNvPr>
                <p:cNvPicPr/>
                <p:nvPr/>
              </p:nvPicPr>
              <p:blipFill>
                <a:blip r:embed="rId637"/>
                <a:stretch>
                  <a:fillRect/>
                </a:stretch>
              </p:blipFill>
              <p:spPr>
                <a:xfrm>
                  <a:off x="9542636" y="6234645"/>
                  <a:ext cx="1648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48" name="Ink 447">
                  <a:extLst>
                    <a:ext uri="{FF2B5EF4-FFF2-40B4-BE49-F238E27FC236}">
                      <a16:creationId xmlns:a16="http://schemas.microsoft.com/office/drawing/2014/main" id="{E1B16FAF-7101-D3CC-95F3-4333DC019572}"/>
                    </a:ext>
                  </a:extLst>
                </p14:cNvPr>
                <p14:cNvContentPartPr/>
                <p14:nvPr/>
              </p14:nvContentPartPr>
              <p14:xfrm>
                <a:off x="9527516" y="6149685"/>
                <a:ext cx="169920" cy="47880"/>
              </p14:xfrm>
            </p:contentPart>
          </mc:Choice>
          <mc:Fallback xmlns="">
            <p:pic>
              <p:nvPicPr>
                <p:cNvPr id="448" name="Ink 447">
                  <a:extLst>
                    <a:ext uri="{FF2B5EF4-FFF2-40B4-BE49-F238E27FC236}">
                      <a16:creationId xmlns:a16="http://schemas.microsoft.com/office/drawing/2014/main" id="{E1B16FAF-7101-D3CC-95F3-4333DC019572}"/>
                    </a:ext>
                  </a:extLst>
                </p:cNvPr>
                <p:cNvPicPr/>
                <p:nvPr/>
              </p:nvPicPr>
              <p:blipFill>
                <a:blip r:embed="rId639"/>
                <a:stretch>
                  <a:fillRect/>
                </a:stretch>
              </p:blipFill>
              <p:spPr>
                <a:xfrm>
                  <a:off x="9518876" y="6141045"/>
                  <a:ext cx="187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50" name="Ink 449">
                  <a:extLst>
                    <a:ext uri="{FF2B5EF4-FFF2-40B4-BE49-F238E27FC236}">
                      <a16:creationId xmlns:a16="http://schemas.microsoft.com/office/drawing/2014/main" id="{867AB198-1B0A-7ABD-39C4-023907E004FA}"/>
                    </a:ext>
                  </a:extLst>
                </p14:cNvPr>
                <p14:cNvContentPartPr/>
                <p14:nvPr/>
              </p14:nvContentPartPr>
              <p14:xfrm>
                <a:off x="9901556" y="6202245"/>
                <a:ext cx="611280" cy="321480"/>
              </p14:xfrm>
            </p:contentPart>
          </mc:Choice>
          <mc:Fallback xmlns="">
            <p:pic>
              <p:nvPicPr>
                <p:cNvPr id="450" name="Ink 449">
                  <a:extLst>
                    <a:ext uri="{FF2B5EF4-FFF2-40B4-BE49-F238E27FC236}">
                      <a16:creationId xmlns:a16="http://schemas.microsoft.com/office/drawing/2014/main" id="{867AB198-1B0A-7ABD-39C4-023907E004FA}"/>
                    </a:ext>
                  </a:extLst>
                </p:cNvPr>
                <p:cNvPicPr/>
                <p:nvPr/>
              </p:nvPicPr>
              <p:blipFill>
                <a:blip r:embed="rId641"/>
                <a:stretch>
                  <a:fillRect/>
                </a:stretch>
              </p:blipFill>
              <p:spPr>
                <a:xfrm>
                  <a:off x="9892556" y="6193605"/>
                  <a:ext cx="62892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51" name="Ink 450">
                  <a:extLst>
                    <a:ext uri="{FF2B5EF4-FFF2-40B4-BE49-F238E27FC236}">
                      <a16:creationId xmlns:a16="http://schemas.microsoft.com/office/drawing/2014/main" id="{DCD7FFE5-EE89-2AAA-BF82-1A94EBF4B9BE}"/>
                    </a:ext>
                  </a:extLst>
                </p14:cNvPr>
                <p14:cNvContentPartPr/>
                <p14:nvPr/>
              </p14:nvContentPartPr>
              <p14:xfrm>
                <a:off x="10367036" y="6322485"/>
                <a:ext cx="167760" cy="6840"/>
              </p14:xfrm>
            </p:contentPart>
          </mc:Choice>
          <mc:Fallback xmlns="">
            <p:pic>
              <p:nvPicPr>
                <p:cNvPr id="451" name="Ink 450">
                  <a:extLst>
                    <a:ext uri="{FF2B5EF4-FFF2-40B4-BE49-F238E27FC236}">
                      <a16:creationId xmlns:a16="http://schemas.microsoft.com/office/drawing/2014/main" id="{DCD7FFE5-EE89-2AAA-BF82-1A94EBF4B9BE}"/>
                    </a:ext>
                  </a:extLst>
                </p:cNvPr>
                <p:cNvPicPr/>
                <p:nvPr/>
              </p:nvPicPr>
              <p:blipFill>
                <a:blip r:embed="rId643"/>
                <a:stretch>
                  <a:fillRect/>
                </a:stretch>
              </p:blipFill>
              <p:spPr>
                <a:xfrm>
                  <a:off x="10358396" y="6313845"/>
                  <a:ext cx="1854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52" name="Ink 451">
                  <a:extLst>
                    <a:ext uri="{FF2B5EF4-FFF2-40B4-BE49-F238E27FC236}">
                      <a16:creationId xmlns:a16="http://schemas.microsoft.com/office/drawing/2014/main" id="{72DF4CCE-A8A6-4F60-2D13-5EAE98FC4039}"/>
                    </a:ext>
                  </a:extLst>
                </p14:cNvPr>
                <p14:cNvContentPartPr/>
                <p14:nvPr/>
              </p14:nvContentPartPr>
              <p14:xfrm>
                <a:off x="10184156" y="6207645"/>
                <a:ext cx="41040" cy="14040"/>
              </p14:xfrm>
            </p:contentPart>
          </mc:Choice>
          <mc:Fallback xmlns="">
            <p:pic>
              <p:nvPicPr>
                <p:cNvPr id="452" name="Ink 451">
                  <a:extLst>
                    <a:ext uri="{FF2B5EF4-FFF2-40B4-BE49-F238E27FC236}">
                      <a16:creationId xmlns:a16="http://schemas.microsoft.com/office/drawing/2014/main" id="{72DF4CCE-A8A6-4F60-2D13-5EAE98FC4039}"/>
                    </a:ext>
                  </a:extLst>
                </p:cNvPr>
                <p:cNvPicPr/>
                <p:nvPr/>
              </p:nvPicPr>
              <p:blipFill>
                <a:blip r:embed="rId645"/>
                <a:stretch>
                  <a:fillRect/>
                </a:stretch>
              </p:blipFill>
              <p:spPr>
                <a:xfrm>
                  <a:off x="10175516" y="6199005"/>
                  <a:ext cx="58680" cy="3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6">
            <p14:nvContentPartPr>
              <p14:cNvPr id="454" name="Ink 453">
                <a:extLst>
                  <a:ext uri="{FF2B5EF4-FFF2-40B4-BE49-F238E27FC236}">
                    <a16:creationId xmlns:a16="http://schemas.microsoft.com/office/drawing/2014/main" id="{837D3ADE-D13F-E1F9-7585-AC2B111A8029}"/>
                  </a:ext>
                </a:extLst>
              </p14:cNvPr>
              <p14:cNvContentPartPr/>
              <p14:nvPr/>
            </p14:nvContentPartPr>
            <p14:xfrm>
              <a:off x="10768076" y="6020805"/>
              <a:ext cx="1121760" cy="410040"/>
            </p14:xfrm>
          </p:contentPart>
        </mc:Choice>
        <mc:Fallback xmlns="">
          <p:pic>
            <p:nvPicPr>
              <p:cNvPr id="454" name="Ink 453">
                <a:extLst>
                  <a:ext uri="{FF2B5EF4-FFF2-40B4-BE49-F238E27FC236}">
                    <a16:creationId xmlns:a16="http://schemas.microsoft.com/office/drawing/2014/main" id="{837D3ADE-D13F-E1F9-7585-AC2B111A8029}"/>
                  </a:ext>
                </a:extLst>
              </p:cNvPr>
              <p:cNvPicPr/>
              <p:nvPr/>
            </p:nvPicPr>
            <p:blipFill>
              <a:blip r:embed="rId647"/>
              <a:stretch>
                <a:fillRect/>
              </a:stretch>
            </p:blipFill>
            <p:spPr>
              <a:xfrm>
                <a:off x="10759436" y="6011805"/>
                <a:ext cx="1139400" cy="427680"/>
              </a:xfrm>
              <a:prstGeom prst="rect">
                <a:avLst/>
              </a:prstGeom>
            </p:spPr>
          </p:pic>
        </mc:Fallback>
      </mc:AlternateContent>
    </p:spTree>
    <p:extLst>
      <p:ext uri="{BB962C8B-B14F-4D97-AF65-F5344CB8AC3E}">
        <p14:creationId xmlns:p14="http://schemas.microsoft.com/office/powerpoint/2010/main" val="4186392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762A9505-4D73-7250-CBEF-9075727CCF68}"/>
              </a:ext>
            </a:extLst>
          </p:cNvPr>
          <p:cNvGrpSpPr/>
          <p:nvPr/>
        </p:nvGrpSpPr>
        <p:grpSpPr>
          <a:xfrm>
            <a:off x="282974" y="85257"/>
            <a:ext cx="6333840" cy="749880"/>
            <a:chOff x="845036" y="5672325"/>
            <a:chExt cx="6333840" cy="74988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DF0D0778-FB2A-32F6-B396-88B5C7AA0D8B}"/>
                    </a:ext>
                  </a:extLst>
                </p14:cNvPr>
                <p14:cNvContentPartPr/>
                <p14:nvPr/>
              </p14:nvContentPartPr>
              <p14:xfrm>
                <a:off x="845036" y="6128085"/>
                <a:ext cx="165600" cy="216720"/>
              </p14:xfrm>
            </p:contentPart>
          </mc:Choice>
          <mc:Fallback xmlns="">
            <p:pic>
              <p:nvPicPr>
                <p:cNvPr id="2" name="Ink 1">
                  <a:extLst>
                    <a:ext uri="{FF2B5EF4-FFF2-40B4-BE49-F238E27FC236}">
                      <a16:creationId xmlns:a16="http://schemas.microsoft.com/office/drawing/2014/main" id="{DF0D0778-FB2A-32F6-B396-88B5C7AA0D8B}"/>
                    </a:ext>
                  </a:extLst>
                </p:cNvPr>
                <p:cNvPicPr/>
                <p:nvPr/>
              </p:nvPicPr>
              <p:blipFill>
                <a:blip r:embed="rId3"/>
                <a:stretch>
                  <a:fillRect/>
                </a:stretch>
              </p:blipFill>
              <p:spPr>
                <a:xfrm>
                  <a:off x="836036" y="6119085"/>
                  <a:ext cx="1832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9C92C4F-D007-32CF-8473-E23CE35E15F1}"/>
                    </a:ext>
                  </a:extLst>
                </p14:cNvPr>
                <p14:cNvContentPartPr/>
                <p14:nvPr/>
              </p14:nvContentPartPr>
              <p14:xfrm>
                <a:off x="849356" y="6255885"/>
                <a:ext cx="184680" cy="14400"/>
              </p14:xfrm>
            </p:contentPart>
          </mc:Choice>
          <mc:Fallback xmlns="">
            <p:pic>
              <p:nvPicPr>
                <p:cNvPr id="3" name="Ink 2">
                  <a:extLst>
                    <a:ext uri="{FF2B5EF4-FFF2-40B4-BE49-F238E27FC236}">
                      <a16:creationId xmlns:a16="http://schemas.microsoft.com/office/drawing/2014/main" id="{A9C92C4F-D007-32CF-8473-E23CE35E15F1}"/>
                    </a:ext>
                  </a:extLst>
                </p:cNvPr>
                <p:cNvPicPr/>
                <p:nvPr/>
              </p:nvPicPr>
              <p:blipFill>
                <a:blip r:embed="rId5"/>
                <a:stretch>
                  <a:fillRect/>
                </a:stretch>
              </p:blipFill>
              <p:spPr>
                <a:xfrm>
                  <a:off x="840356" y="6247245"/>
                  <a:ext cx="2023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41485A2-7FE0-1031-88DB-9675A68E2252}"/>
                    </a:ext>
                  </a:extLst>
                </p14:cNvPr>
                <p14:cNvContentPartPr/>
                <p14:nvPr/>
              </p14:nvContentPartPr>
              <p14:xfrm>
                <a:off x="1113596" y="6348405"/>
                <a:ext cx="106560" cy="70920"/>
              </p14:xfrm>
            </p:contentPart>
          </mc:Choice>
          <mc:Fallback xmlns="">
            <p:pic>
              <p:nvPicPr>
                <p:cNvPr id="4" name="Ink 3">
                  <a:extLst>
                    <a:ext uri="{FF2B5EF4-FFF2-40B4-BE49-F238E27FC236}">
                      <a16:creationId xmlns:a16="http://schemas.microsoft.com/office/drawing/2014/main" id="{E41485A2-7FE0-1031-88DB-9675A68E2252}"/>
                    </a:ext>
                  </a:extLst>
                </p:cNvPr>
                <p:cNvPicPr/>
                <p:nvPr/>
              </p:nvPicPr>
              <p:blipFill>
                <a:blip r:embed="rId7"/>
                <a:stretch>
                  <a:fillRect/>
                </a:stretch>
              </p:blipFill>
              <p:spPr>
                <a:xfrm>
                  <a:off x="1104956" y="6339765"/>
                  <a:ext cx="124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5EC3EE7-1A4F-E603-6B49-D1A8DCFBE856}"/>
                    </a:ext>
                  </a:extLst>
                </p14:cNvPr>
                <p14:cNvContentPartPr/>
                <p14:nvPr/>
              </p14:nvContentPartPr>
              <p14:xfrm>
                <a:off x="1310156" y="5985885"/>
                <a:ext cx="110520" cy="416520"/>
              </p14:xfrm>
            </p:contentPart>
          </mc:Choice>
          <mc:Fallback xmlns="">
            <p:pic>
              <p:nvPicPr>
                <p:cNvPr id="5" name="Ink 4">
                  <a:extLst>
                    <a:ext uri="{FF2B5EF4-FFF2-40B4-BE49-F238E27FC236}">
                      <a16:creationId xmlns:a16="http://schemas.microsoft.com/office/drawing/2014/main" id="{45EC3EE7-1A4F-E603-6B49-D1A8DCFBE856}"/>
                    </a:ext>
                  </a:extLst>
                </p:cNvPr>
                <p:cNvPicPr/>
                <p:nvPr/>
              </p:nvPicPr>
              <p:blipFill>
                <a:blip r:embed="rId9"/>
                <a:stretch>
                  <a:fillRect/>
                </a:stretch>
              </p:blipFill>
              <p:spPr>
                <a:xfrm>
                  <a:off x="1301156" y="5976885"/>
                  <a:ext cx="12816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7D05BD7C-BE99-6846-4C88-FA52B1D4CFF3}"/>
                    </a:ext>
                  </a:extLst>
                </p14:cNvPr>
                <p14:cNvContentPartPr/>
                <p14:nvPr/>
              </p14:nvContentPartPr>
              <p14:xfrm>
                <a:off x="1484036" y="6166245"/>
                <a:ext cx="181440" cy="123840"/>
              </p14:xfrm>
            </p:contentPart>
          </mc:Choice>
          <mc:Fallback xmlns="">
            <p:pic>
              <p:nvPicPr>
                <p:cNvPr id="6" name="Ink 5">
                  <a:extLst>
                    <a:ext uri="{FF2B5EF4-FFF2-40B4-BE49-F238E27FC236}">
                      <a16:creationId xmlns:a16="http://schemas.microsoft.com/office/drawing/2014/main" id="{7D05BD7C-BE99-6846-4C88-FA52B1D4CFF3}"/>
                    </a:ext>
                  </a:extLst>
                </p:cNvPr>
                <p:cNvPicPr/>
                <p:nvPr/>
              </p:nvPicPr>
              <p:blipFill>
                <a:blip r:embed="rId11"/>
                <a:stretch>
                  <a:fillRect/>
                </a:stretch>
              </p:blipFill>
              <p:spPr>
                <a:xfrm>
                  <a:off x="1475036" y="6157605"/>
                  <a:ext cx="1990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E627F540-A022-78CC-EED5-2EDE6620D092}"/>
                    </a:ext>
                  </a:extLst>
                </p14:cNvPr>
                <p14:cNvContentPartPr/>
                <p14:nvPr/>
              </p14:nvContentPartPr>
              <p14:xfrm>
                <a:off x="1689236" y="6018645"/>
                <a:ext cx="103680" cy="86400"/>
              </p14:xfrm>
            </p:contentPart>
          </mc:Choice>
          <mc:Fallback xmlns="">
            <p:pic>
              <p:nvPicPr>
                <p:cNvPr id="7" name="Ink 6">
                  <a:extLst>
                    <a:ext uri="{FF2B5EF4-FFF2-40B4-BE49-F238E27FC236}">
                      <a16:creationId xmlns:a16="http://schemas.microsoft.com/office/drawing/2014/main" id="{E627F540-A022-78CC-EED5-2EDE6620D092}"/>
                    </a:ext>
                  </a:extLst>
                </p:cNvPr>
                <p:cNvPicPr/>
                <p:nvPr/>
              </p:nvPicPr>
              <p:blipFill>
                <a:blip r:embed="rId13"/>
                <a:stretch>
                  <a:fillRect/>
                </a:stretch>
              </p:blipFill>
              <p:spPr>
                <a:xfrm>
                  <a:off x="1680596" y="6009645"/>
                  <a:ext cx="1213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981803DA-1EA2-D52E-D499-BC1F6F3F90E3}"/>
                    </a:ext>
                  </a:extLst>
                </p14:cNvPr>
                <p14:cNvContentPartPr/>
                <p14:nvPr/>
              </p14:nvContentPartPr>
              <p14:xfrm>
                <a:off x="1854116" y="6220245"/>
                <a:ext cx="119520" cy="14040"/>
              </p14:xfrm>
            </p:contentPart>
          </mc:Choice>
          <mc:Fallback xmlns="">
            <p:pic>
              <p:nvPicPr>
                <p:cNvPr id="8" name="Ink 7">
                  <a:extLst>
                    <a:ext uri="{FF2B5EF4-FFF2-40B4-BE49-F238E27FC236}">
                      <a16:creationId xmlns:a16="http://schemas.microsoft.com/office/drawing/2014/main" id="{981803DA-1EA2-D52E-D499-BC1F6F3F90E3}"/>
                    </a:ext>
                  </a:extLst>
                </p:cNvPr>
                <p:cNvPicPr/>
                <p:nvPr/>
              </p:nvPicPr>
              <p:blipFill>
                <a:blip r:embed="rId15"/>
                <a:stretch>
                  <a:fillRect/>
                </a:stretch>
              </p:blipFill>
              <p:spPr>
                <a:xfrm>
                  <a:off x="1845116" y="6211245"/>
                  <a:ext cx="1371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51C44FFC-A449-667D-7F6C-CF0FB546C0F7}"/>
                    </a:ext>
                  </a:extLst>
                </p14:cNvPr>
                <p14:cNvContentPartPr/>
                <p14:nvPr/>
              </p14:nvContentPartPr>
              <p14:xfrm>
                <a:off x="2100356" y="6179205"/>
                <a:ext cx="124560" cy="130320"/>
              </p14:xfrm>
            </p:contentPart>
          </mc:Choice>
          <mc:Fallback xmlns="">
            <p:pic>
              <p:nvPicPr>
                <p:cNvPr id="9" name="Ink 8">
                  <a:extLst>
                    <a:ext uri="{FF2B5EF4-FFF2-40B4-BE49-F238E27FC236}">
                      <a16:creationId xmlns:a16="http://schemas.microsoft.com/office/drawing/2014/main" id="{51C44FFC-A449-667D-7F6C-CF0FB546C0F7}"/>
                    </a:ext>
                  </a:extLst>
                </p:cNvPr>
                <p:cNvPicPr/>
                <p:nvPr/>
              </p:nvPicPr>
              <p:blipFill>
                <a:blip r:embed="rId17"/>
                <a:stretch>
                  <a:fillRect/>
                </a:stretch>
              </p:blipFill>
              <p:spPr>
                <a:xfrm>
                  <a:off x="2091356" y="6170205"/>
                  <a:ext cx="142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k 9">
                  <a:extLst>
                    <a:ext uri="{FF2B5EF4-FFF2-40B4-BE49-F238E27FC236}">
                      <a16:creationId xmlns:a16="http://schemas.microsoft.com/office/drawing/2014/main" id="{54773E01-2579-43C4-BF04-EA1081E13991}"/>
                    </a:ext>
                  </a:extLst>
                </p14:cNvPr>
                <p14:cNvContentPartPr/>
                <p14:nvPr/>
              </p14:nvContentPartPr>
              <p14:xfrm>
                <a:off x="2191436" y="5974725"/>
                <a:ext cx="117000" cy="96840"/>
              </p14:xfrm>
            </p:contentPart>
          </mc:Choice>
          <mc:Fallback xmlns="">
            <p:pic>
              <p:nvPicPr>
                <p:cNvPr id="10" name="Ink 9">
                  <a:extLst>
                    <a:ext uri="{FF2B5EF4-FFF2-40B4-BE49-F238E27FC236}">
                      <a16:creationId xmlns:a16="http://schemas.microsoft.com/office/drawing/2014/main" id="{54773E01-2579-43C4-BF04-EA1081E13991}"/>
                    </a:ext>
                  </a:extLst>
                </p:cNvPr>
                <p:cNvPicPr/>
                <p:nvPr/>
              </p:nvPicPr>
              <p:blipFill>
                <a:blip r:embed="rId19"/>
                <a:stretch>
                  <a:fillRect/>
                </a:stretch>
              </p:blipFill>
              <p:spPr>
                <a:xfrm>
                  <a:off x="2182436" y="5966085"/>
                  <a:ext cx="1346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a:extLst>
                    <a:ext uri="{FF2B5EF4-FFF2-40B4-BE49-F238E27FC236}">
                      <a16:creationId xmlns:a16="http://schemas.microsoft.com/office/drawing/2014/main" id="{1EC6C8FC-C4E2-19CA-239C-CD8A8EC67235}"/>
                    </a:ext>
                  </a:extLst>
                </p14:cNvPr>
                <p14:cNvContentPartPr/>
                <p14:nvPr/>
              </p14:nvContentPartPr>
              <p14:xfrm>
                <a:off x="2404196" y="5984445"/>
                <a:ext cx="114480" cy="287640"/>
              </p14:xfrm>
            </p:contentPart>
          </mc:Choice>
          <mc:Fallback xmlns="">
            <p:pic>
              <p:nvPicPr>
                <p:cNvPr id="11" name="Ink 10">
                  <a:extLst>
                    <a:ext uri="{FF2B5EF4-FFF2-40B4-BE49-F238E27FC236}">
                      <a16:creationId xmlns:a16="http://schemas.microsoft.com/office/drawing/2014/main" id="{1EC6C8FC-C4E2-19CA-239C-CD8A8EC67235}"/>
                    </a:ext>
                  </a:extLst>
                </p:cNvPr>
                <p:cNvPicPr/>
                <p:nvPr/>
              </p:nvPicPr>
              <p:blipFill>
                <a:blip r:embed="rId21"/>
                <a:stretch>
                  <a:fillRect/>
                </a:stretch>
              </p:blipFill>
              <p:spPr>
                <a:xfrm>
                  <a:off x="2395196" y="5975445"/>
                  <a:ext cx="13212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k 11">
                  <a:extLst>
                    <a:ext uri="{FF2B5EF4-FFF2-40B4-BE49-F238E27FC236}">
                      <a16:creationId xmlns:a16="http://schemas.microsoft.com/office/drawing/2014/main" id="{4170898D-BC07-52BF-C5B9-378A5E01A23E}"/>
                    </a:ext>
                  </a:extLst>
                </p14:cNvPr>
                <p14:cNvContentPartPr/>
                <p14:nvPr/>
              </p14:nvContentPartPr>
              <p14:xfrm>
                <a:off x="2498156" y="5887965"/>
                <a:ext cx="97920" cy="117000"/>
              </p14:xfrm>
            </p:contentPart>
          </mc:Choice>
          <mc:Fallback xmlns="">
            <p:pic>
              <p:nvPicPr>
                <p:cNvPr id="12" name="Ink 11">
                  <a:extLst>
                    <a:ext uri="{FF2B5EF4-FFF2-40B4-BE49-F238E27FC236}">
                      <a16:creationId xmlns:a16="http://schemas.microsoft.com/office/drawing/2014/main" id="{4170898D-BC07-52BF-C5B9-378A5E01A23E}"/>
                    </a:ext>
                  </a:extLst>
                </p:cNvPr>
                <p:cNvPicPr/>
                <p:nvPr/>
              </p:nvPicPr>
              <p:blipFill>
                <a:blip r:embed="rId23"/>
                <a:stretch>
                  <a:fillRect/>
                </a:stretch>
              </p:blipFill>
              <p:spPr>
                <a:xfrm>
                  <a:off x="2489516" y="5879325"/>
                  <a:ext cx="1155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k 12">
                  <a:extLst>
                    <a:ext uri="{FF2B5EF4-FFF2-40B4-BE49-F238E27FC236}">
                      <a16:creationId xmlns:a16="http://schemas.microsoft.com/office/drawing/2014/main" id="{C7AE054D-10BF-5B3D-0C55-7F12FA22BB36}"/>
                    </a:ext>
                  </a:extLst>
                </p14:cNvPr>
                <p14:cNvContentPartPr/>
                <p14:nvPr/>
              </p14:nvContentPartPr>
              <p14:xfrm>
                <a:off x="2620916" y="5794365"/>
                <a:ext cx="168120" cy="627840"/>
              </p14:xfrm>
            </p:contentPart>
          </mc:Choice>
          <mc:Fallback xmlns="">
            <p:pic>
              <p:nvPicPr>
                <p:cNvPr id="13" name="Ink 12">
                  <a:extLst>
                    <a:ext uri="{FF2B5EF4-FFF2-40B4-BE49-F238E27FC236}">
                      <a16:creationId xmlns:a16="http://schemas.microsoft.com/office/drawing/2014/main" id="{C7AE054D-10BF-5B3D-0C55-7F12FA22BB36}"/>
                    </a:ext>
                  </a:extLst>
                </p:cNvPr>
                <p:cNvPicPr/>
                <p:nvPr/>
              </p:nvPicPr>
              <p:blipFill>
                <a:blip r:embed="rId25"/>
                <a:stretch>
                  <a:fillRect/>
                </a:stretch>
              </p:blipFill>
              <p:spPr>
                <a:xfrm>
                  <a:off x="2611916" y="5785365"/>
                  <a:ext cx="185760" cy="645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Ink 13">
                  <a:extLst>
                    <a:ext uri="{FF2B5EF4-FFF2-40B4-BE49-F238E27FC236}">
                      <a16:creationId xmlns:a16="http://schemas.microsoft.com/office/drawing/2014/main" id="{B4D8F26D-A257-997B-8D0C-02BA4F9336A8}"/>
                    </a:ext>
                  </a:extLst>
                </p14:cNvPr>
                <p14:cNvContentPartPr/>
                <p14:nvPr/>
              </p14:nvContentPartPr>
              <p14:xfrm>
                <a:off x="2926916" y="5956005"/>
                <a:ext cx="154800" cy="246600"/>
              </p14:xfrm>
            </p:contentPart>
          </mc:Choice>
          <mc:Fallback xmlns="">
            <p:pic>
              <p:nvPicPr>
                <p:cNvPr id="14" name="Ink 13">
                  <a:extLst>
                    <a:ext uri="{FF2B5EF4-FFF2-40B4-BE49-F238E27FC236}">
                      <a16:creationId xmlns:a16="http://schemas.microsoft.com/office/drawing/2014/main" id="{B4D8F26D-A257-997B-8D0C-02BA4F9336A8}"/>
                    </a:ext>
                  </a:extLst>
                </p:cNvPr>
                <p:cNvPicPr/>
                <p:nvPr/>
              </p:nvPicPr>
              <p:blipFill>
                <a:blip r:embed="rId27"/>
                <a:stretch>
                  <a:fillRect/>
                </a:stretch>
              </p:blipFill>
              <p:spPr>
                <a:xfrm>
                  <a:off x="2918276" y="5947365"/>
                  <a:ext cx="17244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Ink 14">
                  <a:extLst>
                    <a:ext uri="{FF2B5EF4-FFF2-40B4-BE49-F238E27FC236}">
                      <a16:creationId xmlns:a16="http://schemas.microsoft.com/office/drawing/2014/main" id="{2D3460D5-C5F9-3199-DCD8-B0813ACB0408}"/>
                    </a:ext>
                  </a:extLst>
                </p14:cNvPr>
                <p14:cNvContentPartPr/>
                <p14:nvPr/>
              </p14:nvContentPartPr>
              <p14:xfrm>
                <a:off x="2964356" y="6078045"/>
                <a:ext cx="110520" cy="44640"/>
              </p14:xfrm>
            </p:contentPart>
          </mc:Choice>
          <mc:Fallback xmlns="">
            <p:pic>
              <p:nvPicPr>
                <p:cNvPr id="15" name="Ink 14">
                  <a:extLst>
                    <a:ext uri="{FF2B5EF4-FFF2-40B4-BE49-F238E27FC236}">
                      <a16:creationId xmlns:a16="http://schemas.microsoft.com/office/drawing/2014/main" id="{2D3460D5-C5F9-3199-DCD8-B0813ACB0408}"/>
                    </a:ext>
                  </a:extLst>
                </p:cNvPr>
                <p:cNvPicPr/>
                <p:nvPr/>
              </p:nvPicPr>
              <p:blipFill>
                <a:blip r:embed="rId29"/>
                <a:stretch>
                  <a:fillRect/>
                </a:stretch>
              </p:blipFill>
              <p:spPr>
                <a:xfrm>
                  <a:off x="2955356" y="6069045"/>
                  <a:ext cx="1281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Ink 15">
                  <a:extLst>
                    <a:ext uri="{FF2B5EF4-FFF2-40B4-BE49-F238E27FC236}">
                      <a16:creationId xmlns:a16="http://schemas.microsoft.com/office/drawing/2014/main" id="{5F8E4291-2F36-728E-243D-747C9B443B62}"/>
                    </a:ext>
                  </a:extLst>
                </p14:cNvPr>
                <p14:cNvContentPartPr/>
                <p14:nvPr/>
              </p14:nvContentPartPr>
              <p14:xfrm>
                <a:off x="2944556" y="5925045"/>
                <a:ext cx="237600" cy="13320"/>
              </p14:xfrm>
            </p:contentPart>
          </mc:Choice>
          <mc:Fallback xmlns="">
            <p:pic>
              <p:nvPicPr>
                <p:cNvPr id="16" name="Ink 15">
                  <a:extLst>
                    <a:ext uri="{FF2B5EF4-FFF2-40B4-BE49-F238E27FC236}">
                      <a16:creationId xmlns:a16="http://schemas.microsoft.com/office/drawing/2014/main" id="{5F8E4291-2F36-728E-243D-747C9B443B62}"/>
                    </a:ext>
                  </a:extLst>
                </p:cNvPr>
                <p:cNvPicPr/>
                <p:nvPr/>
              </p:nvPicPr>
              <p:blipFill>
                <a:blip r:embed="rId31"/>
                <a:stretch>
                  <a:fillRect/>
                </a:stretch>
              </p:blipFill>
              <p:spPr>
                <a:xfrm>
                  <a:off x="2935556" y="5916045"/>
                  <a:ext cx="2552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Ink 16">
                  <a:extLst>
                    <a:ext uri="{FF2B5EF4-FFF2-40B4-BE49-F238E27FC236}">
                      <a16:creationId xmlns:a16="http://schemas.microsoft.com/office/drawing/2014/main" id="{F9809961-2468-2DDE-FDDD-596230E1263F}"/>
                    </a:ext>
                  </a:extLst>
                </p14:cNvPr>
                <p14:cNvContentPartPr/>
                <p14:nvPr/>
              </p14:nvContentPartPr>
              <p14:xfrm>
                <a:off x="3204116" y="6200445"/>
                <a:ext cx="15480" cy="111600"/>
              </p14:xfrm>
            </p:contentPart>
          </mc:Choice>
          <mc:Fallback xmlns="">
            <p:pic>
              <p:nvPicPr>
                <p:cNvPr id="17" name="Ink 16">
                  <a:extLst>
                    <a:ext uri="{FF2B5EF4-FFF2-40B4-BE49-F238E27FC236}">
                      <a16:creationId xmlns:a16="http://schemas.microsoft.com/office/drawing/2014/main" id="{F9809961-2468-2DDE-FDDD-596230E1263F}"/>
                    </a:ext>
                  </a:extLst>
                </p:cNvPr>
                <p:cNvPicPr/>
                <p:nvPr/>
              </p:nvPicPr>
              <p:blipFill>
                <a:blip r:embed="rId33"/>
                <a:stretch>
                  <a:fillRect/>
                </a:stretch>
              </p:blipFill>
              <p:spPr>
                <a:xfrm>
                  <a:off x="3195476" y="6191805"/>
                  <a:ext cx="331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Ink 17">
                  <a:extLst>
                    <a:ext uri="{FF2B5EF4-FFF2-40B4-BE49-F238E27FC236}">
                      <a16:creationId xmlns:a16="http://schemas.microsoft.com/office/drawing/2014/main" id="{AC23D99E-398F-1369-7CA6-A4CF39B7C42F}"/>
                    </a:ext>
                  </a:extLst>
                </p14:cNvPr>
                <p14:cNvContentPartPr/>
                <p14:nvPr/>
              </p14:nvContentPartPr>
              <p14:xfrm>
                <a:off x="3540716" y="6009645"/>
                <a:ext cx="187200" cy="29520"/>
              </p14:xfrm>
            </p:contentPart>
          </mc:Choice>
          <mc:Fallback xmlns="">
            <p:pic>
              <p:nvPicPr>
                <p:cNvPr id="18" name="Ink 17">
                  <a:extLst>
                    <a:ext uri="{FF2B5EF4-FFF2-40B4-BE49-F238E27FC236}">
                      <a16:creationId xmlns:a16="http://schemas.microsoft.com/office/drawing/2014/main" id="{AC23D99E-398F-1369-7CA6-A4CF39B7C42F}"/>
                    </a:ext>
                  </a:extLst>
                </p:cNvPr>
                <p:cNvPicPr/>
                <p:nvPr/>
              </p:nvPicPr>
              <p:blipFill>
                <a:blip r:embed="rId35"/>
                <a:stretch>
                  <a:fillRect/>
                </a:stretch>
              </p:blipFill>
              <p:spPr>
                <a:xfrm>
                  <a:off x="3532076" y="6001005"/>
                  <a:ext cx="2048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Ink 18">
                  <a:extLst>
                    <a:ext uri="{FF2B5EF4-FFF2-40B4-BE49-F238E27FC236}">
                      <a16:creationId xmlns:a16="http://schemas.microsoft.com/office/drawing/2014/main" id="{12EFEA70-F9F6-2819-09DE-452C9DE61E22}"/>
                    </a:ext>
                  </a:extLst>
                </p14:cNvPr>
                <p14:cNvContentPartPr/>
                <p14:nvPr/>
              </p14:nvContentPartPr>
              <p14:xfrm>
                <a:off x="3580676" y="6108285"/>
                <a:ext cx="180000" cy="13320"/>
              </p14:xfrm>
            </p:contentPart>
          </mc:Choice>
          <mc:Fallback xmlns="">
            <p:pic>
              <p:nvPicPr>
                <p:cNvPr id="19" name="Ink 18">
                  <a:extLst>
                    <a:ext uri="{FF2B5EF4-FFF2-40B4-BE49-F238E27FC236}">
                      <a16:creationId xmlns:a16="http://schemas.microsoft.com/office/drawing/2014/main" id="{12EFEA70-F9F6-2819-09DE-452C9DE61E22}"/>
                    </a:ext>
                  </a:extLst>
                </p:cNvPr>
                <p:cNvPicPr/>
                <p:nvPr/>
              </p:nvPicPr>
              <p:blipFill>
                <a:blip r:embed="rId37"/>
                <a:stretch>
                  <a:fillRect/>
                </a:stretch>
              </p:blipFill>
              <p:spPr>
                <a:xfrm>
                  <a:off x="3572036" y="6099645"/>
                  <a:ext cx="1976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 name="Ink 19">
                  <a:extLst>
                    <a:ext uri="{FF2B5EF4-FFF2-40B4-BE49-F238E27FC236}">
                      <a16:creationId xmlns:a16="http://schemas.microsoft.com/office/drawing/2014/main" id="{2F440BA2-1906-7AE2-B155-8BD72E29D049}"/>
                    </a:ext>
                  </a:extLst>
                </p14:cNvPr>
                <p14:cNvContentPartPr/>
                <p14:nvPr/>
              </p14:nvContentPartPr>
              <p14:xfrm>
                <a:off x="3943556" y="6088125"/>
                <a:ext cx="153360" cy="10440"/>
              </p14:xfrm>
            </p:contentPart>
          </mc:Choice>
          <mc:Fallback xmlns="">
            <p:pic>
              <p:nvPicPr>
                <p:cNvPr id="20" name="Ink 19">
                  <a:extLst>
                    <a:ext uri="{FF2B5EF4-FFF2-40B4-BE49-F238E27FC236}">
                      <a16:creationId xmlns:a16="http://schemas.microsoft.com/office/drawing/2014/main" id="{2F440BA2-1906-7AE2-B155-8BD72E29D049}"/>
                    </a:ext>
                  </a:extLst>
                </p:cNvPr>
                <p:cNvPicPr/>
                <p:nvPr/>
              </p:nvPicPr>
              <p:blipFill>
                <a:blip r:embed="rId39"/>
                <a:stretch>
                  <a:fillRect/>
                </a:stretch>
              </p:blipFill>
              <p:spPr>
                <a:xfrm>
                  <a:off x="3934556" y="6079125"/>
                  <a:ext cx="1710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Ink 20">
                  <a:extLst>
                    <a:ext uri="{FF2B5EF4-FFF2-40B4-BE49-F238E27FC236}">
                      <a16:creationId xmlns:a16="http://schemas.microsoft.com/office/drawing/2014/main" id="{4904E633-5A6B-57EA-A7D8-4477FF93C6CD}"/>
                    </a:ext>
                  </a:extLst>
                </p14:cNvPr>
                <p14:cNvContentPartPr/>
                <p14:nvPr/>
              </p14:nvContentPartPr>
              <p14:xfrm>
                <a:off x="4212116" y="6022605"/>
                <a:ext cx="83520" cy="109800"/>
              </p14:xfrm>
            </p:contentPart>
          </mc:Choice>
          <mc:Fallback xmlns="">
            <p:pic>
              <p:nvPicPr>
                <p:cNvPr id="21" name="Ink 20">
                  <a:extLst>
                    <a:ext uri="{FF2B5EF4-FFF2-40B4-BE49-F238E27FC236}">
                      <a16:creationId xmlns:a16="http://schemas.microsoft.com/office/drawing/2014/main" id="{4904E633-5A6B-57EA-A7D8-4477FF93C6CD}"/>
                    </a:ext>
                  </a:extLst>
                </p:cNvPr>
                <p:cNvPicPr/>
                <p:nvPr/>
              </p:nvPicPr>
              <p:blipFill>
                <a:blip r:embed="rId41"/>
                <a:stretch>
                  <a:fillRect/>
                </a:stretch>
              </p:blipFill>
              <p:spPr>
                <a:xfrm>
                  <a:off x="4203476" y="6013965"/>
                  <a:ext cx="101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Ink 21">
                  <a:extLst>
                    <a:ext uri="{FF2B5EF4-FFF2-40B4-BE49-F238E27FC236}">
                      <a16:creationId xmlns:a16="http://schemas.microsoft.com/office/drawing/2014/main" id="{7E4E13E6-0166-0973-3574-574A740CB332}"/>
                    </a:ext>
                  </a:extLst>
                </p14:cNvPr>
                <p14:cNvContentPartPr/>
                <p14:nvPr/>
              </p14:nvContentPartPr>
              <p14:xfrm>
                <a:off x="4244516" y="5905965"/>
                <a:ext cx="34560" cy="19080"/>
              </p14:xfrm>
            </p:contentPart>
          </mc:Choice>
          <mc:Fallback xmlns="">
            <p:pic>
              <p:nvPicPr>
                <p:cNvPr id="22" name="Ink 21">
                  <a:extLst>
                    <a:ext uri="{FF2B5EF4-FFF2-40B4-BE49-F238E27FC236}">
                      <a16:creationId xmlns:a16="http://schemas.microsoft.com/office/drawing/2014/main" id="{7E4E13E6-0166-0973-3574-574A740CB332}"/>
                    </a:ext>
                  </a:extLst>
                </p:cNvPr>
                <p:cNvPicPr/>
                <p:nvPr/>
              </p:nvPicPr>
              <p:blipFill>
                <a:blip r:embed="rId43"/>
                <a:stretch>
                  <a:fillRect/>
                </a:stretch>
              </p:blipFill>
              <p:spPr>
                <a:xfrm>
                  <a:off x="4235876" y="5896965"/>
                  <a:ext cx="52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3" name="Ink 22">
                  <a:extLst>
                    <a:ext uri="{FF2B5EF4-FFF2-40B4-BE49-F238E27FC236}">
                      <a16:creationId xmlns:a16="http://schemas.microsoft.com/office/drawing/2014/main" id="{5BF42ADF-A2C4-5245-8F98-8614E46B592D}"/>
                    </a:ext>
                  </a:extLst>
                </p14:cNvPr>
                <p14:cNvContentPartPr/>
                <p14:nvPr/>
              </p14:nvContentPartPr>
              <p14:xfrm>
                <a:off x="4390316" y="5987325"/>
                <a:ext cx="205200" cy="132480"/>
              </p14:xfrm>
            </p:contentPart>
          </mc:Choice>
          <mc:Fallback xmlns="">
            <p:pic>
              <p:nvPicPr>
                <p:cNvPr id="23" name="Ink 22">
                  <a:extLst>
                    <a:ext uri="{FF2B5EF4-FFF2-40B4-BE49-F238E27FC236}">
                      <a16:creationId xmlns:a16="http://schemas.microsoft.com/office/drawing/2014/main" id="{5BF42ADF-A2C4-5245-8F98-8614E46B592D}"/>
                    </a:ext>
                  </a:extLst>
                </p:cNvPr>
                <p:cNvPicPr/>
                <p:nvPr/>
              </p:nvPicPr>
              <p:blipFill>
                <a:blip r:embed="rId45"/>
                <a:stretch>
                  <a:fillRect/>
                </a:stretch>
              </p:blipFill>
              <p:spPr>
                <a:xfrm>
                  <a:off x="4381316" y="5978325"/>
                  <a:ext cx="2228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4" name="Ink 23">
                  <a:extLst>
                    <a:ext uri="{FF2B5EF4-FFF2-40B4-BE49-F238E27FC236}">
                      <a16:creationId xmlns:a16="http://schemas.microsoft.com/office/drawing/2014/main" id="{E178F95A-92D3-8F49-82A8-7430F0E2BDE8}"/>
                    </a:ext>
                  </a:extLst>
                </p14:cNvPr>
                <p14:cNvContentPartPr/>
                <p14:nvPr/>
              </p14:nvContentPartPr>
              <p14:xfrm>
                <a:off x="4679756" y="5968605"/>
                <a:ext cx="142200" cy="152640"/>
              </p14:xfrm>
            </p:contentPart>
          </mc:Choice>
          <mc:Fallback xmlns="">
            <p:pic>
              <p:nvPicPr>
                <p:cNvPr id="24" name="Ink 23">
                  <a:extLst>
                    <a:ext uri="{FF2B5EF4-FFF2-40B4-BE49-F238E27FC236}">
                      <a16:creationId xmlns:a16="http://schemas.microsoft.com/office/drawing/2014/main" id="{E178F95A-92D3-8F49-82A8-7430F0E2BDE8}"/>
                    </a:ext>
                  </a:extLst>
                </p:cNvPr>
                <p:cNvPicPr/>
                <p:nvPr/>
              </p:nvPicPr>
              <p:blipFill>
                <a:blip r:embed="rId47"/>
                <a:stretch>
                  <a:fillRect/>
                </a:stretch>
              </p:blipFill>
              <p:spPr>
                <a:xfrm>
                  <a:off x="4671116" y="5959605"/>
                  <a:ext cx="1598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 name="Ink 24">
                  <a:extLst>
                    <a:ext uri="{FF2B5EF4-FFF2-40B4-BE49-F238E27FC236}">
                      <a16:creationId xmlns:a16="http://schemas.microsoft.com/office/drawing/2014/main" id="{102349B0-E1D8-6661-A970-230EFC50D41D}"/>
                    </a:ext>
                  </a:extLst>
                </p14:cNvPr>
                <p14:cNvContentPartPr/>
                <p14:nvPr/>
              </p14:nvContentPartPr>
              <p14:xfrm>
                <a:off x="4921676" y="6126645"/>
                <a:ext cx="63360" cy="57240"/>
              </p14:xfrm>
            </p:contentPart>
          </mc:Choice>
          <mc:Fallback xmlns="">
            <p:pic>
              <p:nvPicPr>
                <p:cNvPr id="25" name="Ink 24">
                  <a:extLst>
                    <a:ext uri="{FF2B5EF4-FFF2-40B4-BE49-F238E27FC236}">
                      <a16:creationId xmlns:a16="http://schemas.microsoft.com/office/drawing/2014/main" id="{102349B0-E1D8-6661-A970-230EFC50D41D}"/>
                    </a:ext>
                  </a:extLst>
                </p:cNvPr>
                <p:cNvPicPr/>
                <p:nvPr/>
              </p:nvPicPr>
              <p:blipFill>
                <a:blip r:embed="rId49"/>
                <a:stretch>
                  <a:fillRect/>
                </a:stretch>
              </p:blipFill>
              <p:spPr>
                <a:xfrm>
                  <a:off x="4912676" y="6117645"/>
                  <a:ext cx="810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6" name="Ink 25">
                  <a:extLst>
                    <a:ext uri="{FF2B5EF4-FFF2-40B4-BE49-F238E27FC236}">
                      <a16:creationId xmlns:a16="http://schemas.microsoft.com/office/drawing/2014/main" id="{31150285-C734-B70C-0978-55A3E33998B7}"/>
                    </a:ext>
                  </a:extLst>
                </p14:cNvPr>
                <p14:cNvContentPartPr/>
                <p14:nvPr/>
              </p14:nvContentPartPr>
              <p14:xfrm>
                <a:off x="5076836" y="5953125"/>
                <a:ext cx="110160" cy="182160"/>
              </p14:xfrm>
            </p:contentPart>
          </mc:Choice>
          <mc:Fallback xmlns="">
            <p:pic>
              <p:nvPicPr>
                <p:cNvPr id="26" name="Ink 25">
                  <a:extLst>
                    <a:ext uri="{FF2B5EF4-FFF2-40B4-BE49-F238E27FC236}">
                      <a16:creationId xmlns:a16="http://schemas.microsoft.com/office/drawing/2014/main" id="{31150285-C734-B70C-0978-55A3E33998B7}"/>
                    </a:ext>
                  </a:extLst>
                </p:cNvPr>
                <p:cNvPicPr/>
                <p:nvPr/>
              </p:nvPicPr>
              <p:blipFill>
                <a:blip r:embed="rId51"/>
                <a:stretch>
                  <a:fillRect/>
                </a:stretch>
              </p:blipFill>
              <p:spPr>
                <a:xfrm>
                  <a:off x="5067836" y="5944485"/>
                  <a:ext cx="1278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7" name="Ink 26">
                  <a:extLst>
                    <a:ext uri="{FF2B5EF4-FFF2-40B4-BE49-F238E27FC236}">
                      <a16:creationId xmlns:a16="http://schemas.microsoft.com/office/drawing/2014/main" id="{C7EF13EA-C5AF-AF9D-F7BB-903C487DB403}"/>
                    </a:ext>
                  </a:extLst>
                </p14:cNvPr>
                <p14:cNvContentPartPr/>
                <p14:nvPr/>
              </p14:nvContentPartPr>
              <p14:xfrm>
                <a:off x="5279516" y="5745045"/>
                <a:ext cx="99360" cy="482400"/>
              </p14:xfrm>
            </p:contentPart>
          </mc:Choice>
          <mc:Fallback xmlns="">
            <p:pic>
              <p:nvPicPr>
                <p:cNvPr id="27" name="Ink 26">
                  <a:extLst>
                    <a:ext uri="{FF2B5EF4-FFF2-40B4-BE49-F238E27FC236}">
                      <a16:creationId xmlns:a16="http://schemas.microsoft.com/office/drawing/2014/main" id="{C7EF13EA-C5AF-AF9D-F7BB-903C487DB403}"/>
                    </a:ext>
                  </a:extLst>
                </p:cNvPr>
                <p:cNvPicPr/>
                <p:nvPr/>
              </p:nvPicPr>
              <p:blipFill>
                <a:blip r:embed="rId53"/>
                <a:stretch>
                  <a:fillRect/>
                </a:stretch>
              </p:blipFill>
              <p:spPr>
                <a:xfrm>
                  <a:off x="5270516" y="5736045"/>
                  <a:ext cx="117000" cy="500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8" name="Ink 27">
                  <a:extLst>
                    <a:ext uri="{FF2B5EF4-FFF2-40B4-BE49-F238E27FC236}">
                      <a16:creationId xmlns:a16="http://schemas.microsoft.com/office/drawing/2014/main" id="{5F234F67-9A8E-F5E1-0FB1-5A6769BE5CA3}"/>
                    </a:ext>
                  </a:extLst>
                </p14:cNvPr>
                <p14:cNvContentPartPr/>
                <p14:nvPr/>
              </p14:nvContentPartPr>
              <p14:xfrm>
                <a:off x="5383556" y="5890125"/>
                <a:ext cx="286920" cy="184320"/>
              </p14:xfrm>
            </p:contentPart>
          </mc:Choice>
          <mc:Fallback xmlns="">
            <p:pic>
              <p:nvPicPr>
                <p:cNvPr id="28" name="Ink 27">
                  <a:extLst>
                    <a:ext uri="{FF2B5EF4-FFF2-40B4-BE49-F238E27FC236}">
                      <a16:creationId xmlns:a16="http://schemas.microsoft.com/office/drawing/2014/main" id="{5F234F67-9A8E-F5E1-0FB1-5A6769BE5CA3}"/>
                    </a:ext>
                  </a:extLst>
                </p:cNvPr>
                <p:cNvPicPr/>
                <p:nvPr/>
              </p:nvPicPr>
              <p:blipFill>
                <a:blip r:embed="rId55"/>
                <a:stretch>
                  <a:fillRect/>
                </a:stretch>
              </p:blipFill>
              <p:spPr>
                <a:xfrm>
                  <a:off x="5374916" y="5881125"/>
                  <a:ext cx="3045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9" name="Ink 28">
                  <a:extLst>
                    <a:ext uri="{FF2B5EF4-FFF2-40B4-BE49-F238E27FC236}">
                      <a16:creationId xmlns:a16="http://schemas.microsoft.com/office/drawing/2014/main" id="{D5025E3E-2229-B115-3E32-EF4C1FEC0FA7}"/>
                    </a:ext>
                  </a:extLst>
                </p14:cNvPr>
                <p14:cNvContentPartPr/>
                <p14:nvPr/>
              </p14:nvContentPartPr>
              <p14:xfrm>
                <a:off x="5655716" y="6109005"/>
                <a:ext cx="81360" cy="105120"/>
              </p14:xfrm>
            </p:contentPart>
          </mc:Choice>
          <mc:Fallback xmlns="">
            <p:pic>
              <p:nvPicPr>
                <p:cNvPr id="29" name="Ink 28">
                  <a:extLst>
                    <a:ext uri="{FF2B5EF4-FFF2-40B4-BE49-F238E27FC236}">
                      <a16:creationId xmlns:a16="http://schemas.microsoft.com/office/drawing/2014/main" id="{D5025E3E-2229-B115-3E32-EF4C1FEC0FA7}"/>
                    </a:ext>
                  </a:extLst>
                </p:cNvPr>
                <p:cNvPicPr/>
                <p:nvPr/>
              </p:nvPicPr>
              <p:blipFill>
                <a:blip r:embed="rId57"/>
                <a:stretch>
                  <a:fillRect/>
                </a:stretch>
              </p:blipFill>
              <p:spPr>
                <a:xfrm>
                  <a:off x="5646716" y="6100365"/>
                  <a:ext cx="990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0" name="Ink 29">
                  <a:extLst>
                    <a:ext uri="{FF2B5EF4-FFF2-40B4-BE49-F238E27FC236}">
                      <a16:creationId xmlns:a16="http://schemas.microsoft.com/office/drawing/2014/main" id="{39AFD73D-9D47-B1A5-7BA1-5CFD28C81D48}"/>
                    </a:ext>
                  </a:extLst>
                </p14:cNvPr>
                <p14:cNvContentPartPr/>
                <p14:nvPr/>
              </p14:nvContentPartPr>
              <p14:xfrm>
                <a:off x="5701796" y="6019725"/>
                <a:ext cx="29160" cy="15120"/>
              </p14:xfrm>
            </p:contentPart>
          </mc:Choice>
          <mc:Fallback xmlns="">
            <p:pic>
              <p:nvPicPr>
                <p:cNvPr id="30" name="Ink 29">
                  <a:extLst>
                    <a:ext uri="{FF2B5EF4-FFF2-40B4-BE49-F238E27FC236}">
                      <a16:creationId xmlns:a16="http://schemas.microsoft.com/office/drawing/2014/main" id="{39AFD73D-9D47-B1A5-7BA1-5CFD28C81D48}"/>
                    </a:ext>
                  </a:extLst>
                </p:cNvPr>
                <p:cNvPicPr/>
                <p:nvPr/>
              </p:nvPicPr>
              <p:blipFill>
                <a:blip r:embed="rId59"/>
                <a:stretch>
                  <a:fillRect/>
                </a:stretch>
              </p:blipFill>
              <p:spPr>
                <a:xfrm>
                  <a:off x="5692796" y="6011085"/>
                  <a:ext cx="46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1" name="Ink 30">
                  <a:extLst>
                    <a:ext uri="{FF2B5EF4-FFF2-40B4-BE49-F238E27FC236}">
                      <a16:creationId xmlns:a16="http://schemas.microsoft.com/office/drawing/2014/main" id="{301D6460-5119-5493-C6DD-83F92EF55B16}"/>
                    </a:ext>
                  </a:extLst>
                </p14:cNvPr>
                <p14:cNvContentPartPr/>
                <p14:nvPr/>
              </p14:nvContentPartPr>
              <p14:xfrm>
                <a:off x="5825276" y="6091725"/>
                <a:ext cx="127080" cy="107640"/>
              </p14:xfrm>
            </p:contentPart>
          </mc:Choice>
          <mc:Fallback xmlns="">
            <p:pic>
              <p:nvPicPr>
                <p:cNvPr id="31" name="Ink 30">
                  <a:extLst>
                    <a:ext uri="{FF2B5EF4-FFF2-40B4-BE49-F238E27FC236}">
                      <a16:creationId xmlns:a16="http://schemas.microsoft.com/office/drawing/2014/main" id="{301D6460-5119-5493-C6DD-83F92EF55B16}"/>
                    </a:ext>
                  </a:extLst>
                </p:cNvPr>
                <p:cNvPicPr/>
                <p:nvPr/>
              </p:nvPicPr>
              <p:blipFill>
                <a:blip r:embed="rId61"/>
                <a:stretch>
                  <a:fillRect/>
                </a:stretch>
              </p:blipFill>
              <p:spPr>
                <a:xfrm>
                  <a:off x="5816636" y="6082725"/>
                  <a:ext cx="144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2" name="Ink 31">
                  <a:extLst>
                    <a:ext uri="{FF2B5EF4-FFF2-40B4-BE49-F238E27FC236}">
                      <a16:creationId xmlns:a16="http://schemas.microsoft.com/office/drawing/2014/main" id="{541FC303-9F09-F833-2E1F-17A7AFD05F25}"/>
                    </a:ext>
                  </a:extLst>
                </p14:cNvPr>
                <p14:cNvContentPartPr/>
                <p14:nvPr/>
              </p14:nvContentPartPr>
              <p14:xfrm>
                <a:off x="5807276" y="6093885"/>
                <a:ext cx="178920" cy="144720"/>
              </p14:xfrm>
            </p:contentPart>
          </mc:Choice>
          <mc:Fallback xmlns="">
            <p:pic>
              <p:nvPicPr>
                <p:cNvPr id="32" name="Ink 31">
                  <a:extLst>
                    <a:ext uri="{FF2B5EF4-FFF2-40B4-BE49-F238E27FC236}">
                      <a16:creationId xmlns:a16="http://schemas.microsoft.com/office/drawing/2014/main" id="{541FC303-9F09-F833-2E1F-17A7AFD05F25}"/>
                    </a:ext>
                  </a:extLst>
                </p:cNvPr>
                <p:cNvPicPr/>
                <p:nvPr/>
              </p:nvPicPr>
              <p:blipFill>
                <a:blip r:embed="rId63"/>
                <a:stretch>
                  <a:fillRect/>
                </a:stretch>
              </p:blipFill>
              <p:spPr>
                <a:xfrm>
                  <a:off x="5798276" y="6084885"/>
                  <a:ext cx="196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3" name="Ink 32">
                  <a:extLst>
                    <a:ext uri="{FF2B5EF4-FFF2-40B4-BE49-F238E27FC236}">
                      <a16:creationId xmlns:a16="http://schemas.microsoft.com/office/drawing/2014/main" id="{69031A01-E67C-E6AD-067A-0C7EC04EF0B1}"/>
                    </a:ext>
                  </a:extLst>
                </p14:cNvPr>
                <p14:cNvContentPartPr/>
                <p14:nvPr/>
              </p14:nvContentPartPr>
              <p14:xfrm>
                <a:off x="6080876" y="5929005"/>
                <a:ext cx="226800" cy="27360"/>
              </p14:xfrm>
            </p:contentPart>
          </mc:Choice>
          <mc:Fallback xmlns="">
            <p:pic>
              <p:nvPicPr>
                <p:cNvPr id="33" name="Ink 32">
                  <a:extLst>
                    <a:ext uri="{FF2B5EF4-FFF2-40B4-BE49-F238E27FC236}">
                      <a16:creationId xmlns:a16="http://schemas.microsoft.com/office/drawing/2014/main" id="{69031A01-E67C-E6AD-067A-0C7EC04EF0B1}"/>
                    </a:ext>
                  </a:extLst>
                </p:cNvPr>
                <p:cNvPicPr/>
                <p:nvPr/>
              </p:nvPicPr>
              <p:blipFill>
                <a:blip r:embed="rId65"/>
                <a:stretch>
                  <a:fillRect/>
                </a:stretch>
              </p:blipFill>
              <p:spPr>
                <a:xfrm>
                  <a:off x="6071876" y="5920365"/>
                  <a:ext cx="244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4" name="Ink 33">
                  <a:extLst>
                    <a:ext uri="{FF2B5EF4-FFF2-40B4-BE49-F238E27FC236}">
                      <a16:creationId xmlns:a16="http://schemas.microsoft.com/office/drawing/2014/main" id="{C21D65CF-E16C-73C4-DED4-B87522DE0DD9}"/>
                    </a:ext>
                  </a:extLst>
                </p14:cNvPr>
                <p14:cNvContentPartPr/>
                <p14:nvPr/>
              </p14:nvContentPartPr>
              <p14:xfrm>
                <a:off x="6494156" y="5814885"/>
                <a:ext cx="230400" cy="184680"/>
              </p14:xfrm>
            </p:contentPart>
          </mc:Choice>
          <mc:Fallback xmlns="">
            <p:pic>
              <p:nvPicPr>
                <p:cNvPr id="34" name="Ink 33">
                  <a:extLst>
                    <a:ext uri="{FF2B5EF4-FFF2-40B4-BE49-F238E27FC236}">
                      <a16:creationId xmlns:a16="http://schemas.microsoft.com/office/drawing/2014/main" id="{C21D65CF-E16C-73C4-DED4-B87522DE0DD9}"/>
                    </a:ext>
                  </a:extLst>
                </p:cNvPr>
                <p:cNvPicPr/>
                <p:nvPr/>
              </p:nvPicPr>
              <p:blipFill>
                <a:blip r:embed="rId67"/>
                <a:stretch>
                  <a:fillRect/>
                </a:stretch>
              </p:blipFill>
              <p:spPr>
                <a:xfrm>
                  <a:off x="6485516" y="5806245"/>
                  <a:ext cx="2480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5" name="Ink 34">
                  <a:extLst>
                    <a:ext uri="{FF2B5EF4-FFF2-40B4-BE49-F238E27FC236}">
                      <a16:creationId xmlns:a16="http://schemas.microsoft.com/office/drawing/2014/main" id="{84AD8123-75D6-6792-7B9F-93B9F8586DAC}"/>
                    </a:ext>
                  </a:extLst>
                </p14:cNvPr>
                <p14:cNvContentPartPr/>
                <p14:nvPr/>
              </p14:nvContentPartPr>
              <p14:xfrm>
                <a:off x="6674156" y="6041325"/>
                <a:ext cx="163080" cy="108000"/>
              </p14:xfrm>
            </p:contentPart>
          </mc:Choice>
          <mc:Fallback xmlns="">
            <p:pic>
              <p:nvPicPr>
                <p:cNvPr id="35" name="Ink 34">
                  <a:extLst>
                    <a:ext uri="{FF2B5EF4-FFF2-40B4-BE49-F238E27FC236}">
                      <a16:creationId xmlns:a16="http://schemas.microsoft.com/office/drawing/2014/main" id="{84AD8123-75D6-6792-7B9F-93B9F8586DAC}"/>
                    </a:ext>
                  </a:extLst>
                </p:cNvPr>
                <p:cNvPicPr/>
                <p:nvPr/>
              </p:nvPicPr>
              <p:blipFill>
                <a:blip r:embed="rId69"/>
                <a:stretch>
                  <a:fillRect/>
                </a:stretch>
              </p:blipFill>
              <p:spPr>
                <a:xfrm>
                  <a:off x="6665516" y="6032325"/>
                  <a:ext cx="1807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6" name="Ink 35">
                  <a:extLst>
                    <a:ext uri="{FF2B5EF4-FFF2-40B4-BE49-F238E27FC236}">
                      <a16:creationId xmlns:a16="http://schemas.microsoft.com/office/drawing/2014/main" id="{4CBCB0AA-8681-BC15-699B-1DADE67BF765}"/>
                    </a:ext>
                  </a:extLst>
                </p14:cNvPr>
                <p14:cNvContentPartPr/>
                <p14:nvPr/>
              </p14:nvContentPartPr>
              <p14:xfrm>
                <a:off x="6882596" y="6047805"/>
                <a:ext cx="94680" cy="128520"/>
              </p14:xfrm>
            </p:contentPart>
          </mc:Choice>
          <mc:Fallback xmlns="">
            <p:pic>
              <p:nvPicPr>
                <p:cNvPr id="36" name="Ink 35">
                  <a:extLst>
                    <a:ext uri="{FF2B5EF4-FFF2-40B4-BE49-F238E27FC236}">
                      <a16:creationId xmlns:a16="http://schemas.microsoft.com/office/drawing/2014/main" id="{4CBCB0AA-8681-BC15-699B-1DADE67BF765}"/>
                    </a:ext>
                  </a:extLst>
                </p:cNvPr>
                <p:cNvPicPr/>
                <p:nvPr/>
              </p:nvPicPr>
              <p:blipFill>
                <a:blip r:embed="rId71"/>
                <a:stretch>
                  <a:fillRect/>
                </a:stretch>
              </p:blipFill>
              <p:spPr>
                <a:xfrm>
                  <a:off x="6873596" y="6038805"/>
                  <a:ext cx="112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7" name="Ink 36">
                  <a:extLst>
                    <a:ext uri="{FF2B5EF4-FFF2-40B4-BE49-F238E27FC236}">
                      <a16:creationId xmlns:a16="http://schemas.microsoft.com/office/drawing/2014/main" id="{0E383492-21CF-DE70-6AEE-7EFD0D26EED1}"/>
                    </a:ext>
                  </a:extLst>
                </p14:cNvPr>
                <p14:cNvContentPartPr/>
                <p14:nvPr/>
              </p14:nvContentPartPr>
              <p14:xfrm>
                <a:off x="6876116" y="6058245"/>
                <a:ext cx="116280" cy="128880"/>
              </p14:xfrm>
            </p:contentPart>
          </mc:Choice>
          <mc:Fallback xmlns="">
            <p:pic>
              <p:nvPicPr>
                <p:cNvPr id="37" name="Ink 36">
                  <a:extLst>
                    <a:ext uri="{FF2B5EF4-FFF2-40B4-BE49-F238E27FC236}">
                      <a16:creationId xmlns:a16="http://schemas.microsoft.com/office/drawing/2014/main" id="{0E383492-21CF-DE70-6AEE-7EFD0D26EED1}"/>
                    </a:ext>
                  </a:extLst>
                </p:cNvPr>
                <p:cNvPicPr/>
                <p:nvPr/>
              </p:nvPicPr>
              <p:blipFill>
                <a:blip r:embed="rId73"/>
                <a:stretch>
                  <a:fillRect/>
                </a:stretch>
              </p:blipFill>
              <p:spPr>
                <a:xfrm>
                  <a:off x="6867116" y="6049605"/>
                  <a:ext cx="1339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8" name="Ink 37">
                  <a:extLst>
                    <a:ext uri="{FF2B5EF4-FFF2-40B4-BE49-F238E27FC236}">
                      <a16:creationId xmlns:a16="http://schemas.microsoft.com/office/drawing/2014/main" id="{8A49E090-F7B4-D28A-565F-4422D267E92A}"/>
                    </a:ext>
                  </a:extLst>
                </p14:cNvPr>
                <p14:cNvContentPartPr/>
                <p14:nvPr/>
              </p14:nvContentPartPr>
              <p14:xfrm>
                <a:off x="6987716" y="5672325"/>
                <a:ext cx="191160" cy="650520"/>
              </p14:xfrm>
            </p:contentPart>
          </mc:Choice>
          <mc:Fallback xmlns="">
            <p:pic>
              <p:nvPicPr>
                <p:cNvPr id="38" name="Ink 37">
                  <a:extLst>
                    <a:ext uri="{FF2B5EF4-FFF2-40B4-BE49-F238E27FC236}">
                      <a16:creationId xmlns:a16="http://schemas.microsoft.com/office/drawing/2014/main" id="{8A49E090-F7B4-D28A-565F-4422D267E92A}"/>
                    </a:ext>
                  </a:extLst>
                </p:cNvPr>
                <p:cNvPicPr/>
                <p:nvPr/>
              </p:nvPicPr>
              <p:blipFill>
                <a:blip r:embed="rId75"/>
                <a:stretch>
                  <a:fillRect/>
                </a:stretch>
              </p:blipFill>
              <p:spPr>
                <a:xfrm>
                  <a:off x="6978716" y="5663685"/>
                  <a:ext cx="208800" cy="668160"/>
                </a:xfrm>
                <a:prstGeom prst="rect">
                  <a:avLst/>
                </a:prstGeom>
              </p:spPr>
            </p:pic>
          </mc:Fallback>
        </mc:AlternateContent>
      </p:grpSp>
      <p:grpSp>
        <p:nvGrpSpPr>
          <p:cNvPr id="46" name="Group 45">
            <a:extLst>
              <a:ext uri="{FF2B5EF4-FFF2-40B4-BE49-F238E27FC236}">
                <a16:creationId xmlns:a16="http://schemas.microsoft.com/office/drawing/2014/main" id="{E2C545B9-A217-6E16-6F8F-B2E3FADC0A2D}"/>
              </a:ext>
            </a:extLst>
          </p:cNvPr>
          <p:cNvGrpSpPr/>
          <p:nvPr/>
        </p:nvGrpSpPr>
        <p:grpSpPr>
          <a:xfrm>
            <a:off x="5827436" y="62805"/>
            <a:ext cx="3023640" cy="856080"/>
            <a:chOff x="5827436" y="62805"/>
            <a:chExt cx="3023640" cy="856080"/>
          </a:xfrm>
        </p:grpSpPr>
        <mc:AlternateContent xmlns:mc="http://schemas.openxmlformats.org/markup-compatibility/2006" xmlns:p14="http://schemas.microsoft.com/office/powerpoint/2010/main">
          <mc:Choice Requires="p14">
            <p:contentPart p14:bwMode="auto" r:id="rId76">
              <p14:nvContentPartPr>
                <p14:cNvPr id="40" name="Ink 39">
                  <a:extLst>
                    <a:ext uri="{FF2B5EF4-FFF2-40B4-BE49-F238E27FC236}">
                      <a16:creationId xmlns:a16="http://schemas.microsoft.com/office/drawing/2014/main" id="{397F4D26-1646-5833-37AA-1110484C5FD7}"/>
                    </a:ext>
                  </a:extLst>
                </p14:cNvPr>
                <p14:cNvContentPartPr/>
                <p14:nvPr/>
              </p14:nvContentPartPr>
              <p14:xfrm>
                <a:off x="5827436" y="62805"/>
                <a:ext cx="868320" cy="803520"/>
              </p14:xfrm>
            </p:contentPart>
          </mc:Choice>
          <mc:Fallback xmlns="">
            <p:pic>
              <p:nvPicPr>
                <p:cNvPr id="40" name="Ink 39">
                  <a:extLst>
                    <a:ext uri="{FF2B5EF4-FFF2-40B4-BE49-F238E27FC236}">
                      <a16:creationId xmlns:a16="http://schemas.microsoft.com/office/drawing/2014/main" id="{397F4D26-1646-5833-37AA-1110484C5FD7}"/>
                    </a:ext>
                  </a:extLst>
                </p:cNvPr>
                <p:cNvPicPr/>
                <p:nvPr/>
              </p:nvPicPr>
              <p:blipFill>
                <a:blip r:embed="rId77"/>
                <a:stretch>
                  <a:fillRect/>
                </a:stretch>
              </p:blipFill>
              <p:spPr>
                <a:xfrm>
                  <a:off x="5818796" y="54165"/>
                  <a:ext cx="885960" cy="821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1" name="Ink 40">
                  <a:extLst>
                    <a:ext uri="{FF2B5EF4-FFF2-40B4-BE49-F238E27FC236}">
                      <a16:creationId xmlns:a16="http://schemas.microsoft.com/office/drawing/2014/main" id="{414E70E7-6103-F267-1D51-E8A69638BF7A}"/>
                    </a:ext>
                  </a:extLst>
                </p14:cNvPr>
                <p14:cNvContentPartPr/>
                <p14:nvPr/>
              </p14:nvContentPartPr>
              <p14:xfrm>
                <a:off x="6826076" y="716925"/>
                <a:ext cx="118080" cy="201960"/>
              </p14:xfrm>
            </p:contentPart>
          </mc:Choice>
          <mc:Fallback xmlns="">
            <p:pic>
              <p:nvPicPr>
                <p:cNvPr id="41" name="Ink 40">
                  <a:extLst>
                    <a:ext uri="{FF2B5EF4-FFF2-40B4-BE49-F238E27FC236}">
                      <a16:creationId xmlns:a16="http://schemas.microsoft.com/office/drawing/2014/main" id="{414E70E7-6103-F267-1D51-E8A69638BF7A}"/>
                    </a:ext>
                  </a:extLst>
                </p:cNvPr>
                <p:cNvPicPr/>
                <p:nvPr/>
              </p:nvPicPr>
              <p:blipFill>
                <a:blip r:embed="rId79"/>
                <a:stretch>
                  <a:fillRect/>
                </a:stretch>
              </p:blipFill>
              <p:spPr>
                <a:xfrm>
                  <a:off x="6817436" y="707925"/>
                  <a:ext cx="1357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2" name="Ink 41">
                  <a:extLst>
                    <a:ext uri="{FF2B5EF4-FFF2-40B4-BE49-F238E27FC236}">
                      <a16:creationId xmlns:a16="http://schemas.microsoft.com/office/drawing/2014/main" id="{948808E7-CAE8-76BF-2D4B-F16E4517DDB4}"/>
                    </a:ext>
                  </a:extLst>
                </p14:cNvPr>
                <p14:cNvContentPartPr/>
                <p14:nvPr/>
              </p14:nvContentPartPr>
              <p14:xfrm>
                <a:off x="7317836" y="592365"/>
                <a:ext cx="269280" cy="232920"/>
              </p14:xfrm>
            </p:contentPart>
          </mc:Choice>
          <mc:Fallback xmlns="">
            <p:pic>
              <p:nvPicPr>
                <p:cNvPr id="42" name="Ink 41">
                  <a:extLst>
                    <a:ext uri="{FF2B5EF4-FFF2-40B4-BE49-F238E27FC236}">
                      <a16:creationId xmlns:a16="http://schemas.microsoft.com/office/drawing/2014/main" id="{948808E7-CAE8-76BF-2D4B-F16E4517DDB4}"/>
                    </a:ext>
                  </a:extLst>
                </p:cNvPr>
                <p:cNvPicPr/>
                <p:nvPr/>
              </p:nvPicPr>
              <p:blipFill>
                <a:blip r:embed="rId81"/>
                <a:stretch>
                  <a:fillRect/>
                </a:stretch>
              </p:blipFill>
              <p:spPr>
                <a:xfrm>
                  <a:off x="7308836" y="583725"/>
                  <a:ext cx="2869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3" name="Ink 42">
                  <a:extLst>
                    <a:ext uri="{FF2B5EF4-FFF2-40B4-BE49-F238E27FC236}">
                      <a16:creationId xmlns:a16="http://schemas.microsoft.com/office/drawing/2014/main" id="{F2804D59-7BA3-18E0-D084-0A7F6AD8119E}"/>
                    </a:ext>
                  </a:extLst>
                </p14:cNvPr>
                <p14:cNvContentPartPr/>
                <p14:nvPr/>
              </p14:nvContentPartPr>
              <p14:xfrm>
                <a:off x="7481636" y="644565"/>
                <a:ext cx="101160" cy="51120"/>
              </p14:xfrm>
            </p:contentPart>
          </mc:Choice>
          <mc:Fallback xmlns="">
            <p:pic>
              <p:nvPicPr>
                <p:cNvPr id="43" name="Ink 42">
                  <a:extLst>
                    <a:ext uri="{FF2B5EF4-FFF2-40B4-BE49-F238E27FC236}">
                      <a16:creationId xmlns:a16="http://schemas.microsoft.com/office/drawing/2014/main" id="{F2804D59-7BA3-18E0-D084-0A7F6AD8119E}"/>
                    </a:ext>
                  </a:extLst>
                </p:cNvPr>
                <p:cNvPicPr/>
                <p:nvPr/>
              </p:nvPicPr>
              <p:blipFill>
                <a:blip r:embed="rId83"/>
                <a:stretch>
                  <a:fillRect/>
                </a:stretch>
              </p:blipFill>
              <p:spPr>
                <a:xfrm>
                  <a:off x="7472996" y="635925"/>
                  <a:ext cx="1188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4" name="Ink 43">
                  <a:extLst>
                    <a:ext uri="{FF2B5EF4-FFF2-40B4-BE49-F238E27FC236}">
                      <a16:creationId xmlns:a16="http://schemas.microsoft.com/office/drawing/2014/main" id="{6321CDDE-D767-3725-FC0C-AAF5C463652E}"/>
                    </a:ext>
                  </a:extLst>
                </p14:cNvPr>
                <p14:cNvContentPartPr/>
                <p14:nvPr/>
              </p14:nvContentPartPr>
              <p14:xfrm>
                <a:off x="7718876" y="486885"/>
                <a:ext cx="719640" cy="382680"/>
              </p14:xfrm>
            </p:contentPart>
          </mc:Choice>
          <mc:Fallback xmlns="">
            <p:pic>
              <p:nvPicPr>
                <p:cNvPr id="44" name="Ink 43">
                  <a:extLst>
                    <a:ext uri="{FF2B5EF4-FFF2-40B4-BE49-F238E27FC236}">
                      <a16:creationId xmlns:a16="http://schemas.microsoft.com/office/drawing/2014/main" id="{6321CDDE-D767-3725-FC0C-AAF5C463652E}"/>
                    </a:ext>
                  </a:extLst>
                </p:cNvPr>
                <p:cNvPicPr/>
                <p:nvPr/>
              </p:nvPicPr>
              <p:blipFill>
                <a:blip r:embed="rId85"/>
                <a:stretch>
                  <a:fillRect/>
                </a:stretch>
              </p:blipFill>
              <p:spPr>
                <a:xfrm>
                  <a:off x="7710236" y="477885"/>
                  <a:ext cx="73728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5" name="Ink 44">
                  <a:extLst>
                    <a:ext uri="{FF2B5EF4-FFF2-40B4-BE49-F238E27FC236}">
                      <a16:creationId xmlns:a16="http://schemas.microsoft.com/office/drawing/2014/main" id="{07A238CB-A1E3-32F7-79B6-F55623A65331}"/>
                    </a:ext>
                  </a:extLst>
                </p14:cNvPr>
                <p14:cNvContentPartPr/>
                <p14:nvPr/>
              </p14:nvContentPartPr>
              <p14:xfrm>
                <a:off x="8636876" y="639525"/>
                <a:ext cx="214200" cy="181080"/>
              </p14:xfrm>
            </p:contentPart>
          </mc:Choice>
          <mc:Fallback xmlns="">
            <p:pic>
              <p:nvPicPr>
                <p:cNvPr id="45" name="Ink 44">
                  <a:extLst>
                    <a:ext uri="{FF2B5EF4-FFF2-40B4-BE49-F238E27FC236}">
                      <a16:creationId xmlns:a16="http://schemas.microsoft.com/office/drawing/2014/main" id="{07A238CB-A1E3-32F7-79B6-F55623A65331}"/>
                    </a:ext>
                  </a:extLst>
                </p:cNvPr>
                <p:cNvPicPr/>
                <p:nvPr/>
              </p:nvPicPr>
              <p:blipFill>
                <a:blip r:embed="rId87"/>
                <a:stretch>
                  <a:fillRect/>
                </a:stretch>
              </p:blipFill>
              <p:spPr>
                <a:xfrm>
                  <a:off x="8627876" y="630885"/>
                  <a:ext cx="231840" cy="198720"/>
                </a:xfrm>
                <a:prstGeom prst="rect">
                  <a:avLst/>
                </a:prstGeom>
              </p:spPr>
            </p:pic>
          </mc:Fallback>
        </mc:AlternateContent>
      </p:grpSp>
      <p:grpSp>
        <p:nvGrpSpPr>
          <p:cNvPr id="51" name="Group 50">
            <a:extLst>
              <a:ext uri="{FF2B5EF4-FFF2-40B4-BE49-F238E27FC236}">
                <a16:creationId xmlns:a16="http://schemas.microsoft.com/office/drawing/2014/main" id="{630F5FD9-2AAF-C0A1-EF87-7574593CE8D0}"/>
              </a:ext>
            </a:extLst>
          </p:cNvPr>
          <p:cNvGrpSpPr/>
          <p:nvPr/>
        </p:nvGrpSpPr>
        <p:grpSpPr>
          <a:xfrm>
            <a:off x="9082916" y="642405"/>
            <a:ext cx="1026000" cy="324720"/>
            <a:chOff x="9082916" y="642405"/>
            <a:chExt cx="1026000" cy="324720"/>
          </a:xfrm>
        </p:grpSpPr>
        <mc:AlternateContent xmlns:mc="http://schemas.openxmlformats.org/markup-compatibility/2006" xmlns:p14="http://schemas.microsoft.com/office/powerpoint/2010/main">
          <mc:Choice Requires="p14">
            <p:contentPart p14:bwMode="auto" r:id="rId88">
              <p14:nvContentPartPr>
                <p14:cNvPr id="47" name="Ink 46">
                  <a:extLst>
                    <a:ext uri="{FF2B5EF4-FFF2-40B4-BE49-F238E27FC236}">
                      <a16:creationId xmlns:a16="http://schemas.microsoft.com/office/drawing/2014/main" id="{AECA09AB-B238-5B06-FB71-F35F5E25492F}"/>
                    </a:ext>
                  </a:extLst>
                </p14:cNvPr>
                <p14:cNvContentPartPr/>
                <p14:nvPr/>
              </p14:nvContentPartPr>
              <p14:xfrm>
                <a:off x="9082916" y="642405"/>
                <a:ext cx="194040" cy="138960"/>
              </p14:xfrm>
            </p:contentPart>
          </mc:Choice>
          <mc:Fallback xmlns="">
            <p:pic>
              <p:nvPicPr>
                <p:cNvPr id="47" name="Ink 46">
                  <a:extLst>
                    <a:ext uri="{FF2B5EF4-FFF2-40B4-BE49-F238E27FC236}">
                      <a16:creationId xmlns:a16="http://schemas.microsoft.com/office/drawing/2014/main" id="{AECA09AB-B238-5B06-FB71-F35F5E25492F}"/>
                    </a:ext>
                  </a:extLst>
                </p:cNvPr>
                <p:cNvPicPr/>
                <p:nvPr/>
              </p:nvPicPr>
              <p:blipFill>
                <a:blip r:embed="rId89"/>
                <a:stretch>
                  <a:fillRect/>
                </a:stretch>
              </p:blipFill>
              <p:spPr>
                <a:xfrm>
                  <a:off x="9073916" y="633765"/>
                  <a:ext cx="2116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8" name="Ink 47">
                  <a:extLst>
                    <a:ext uri="{FF2B5EF4-FFF2-40B4-BE49-F238E27FC236}">
                      <a16:creationId xmlns:a16="http://schemas.microsoft.com/office/drawing/2014/main" id="{A0AF4574-B766-DD1D-9EF9-DA4DECAD4606}"/>
                    </a:ext>
                  </a:extLst>
                </p14:cNvPr>
                <p14:cNvContentPartPr/>
                <p14:nvPr/>
              </p14:nvContentPartPr>
              <p14:xfrm>
                <a:off x="9325196" y="680565"/>
                <a:ext cx="169920" cy="150120"/>
              </p14:xfrm>
            </p:contentPart>
          </mc:Choice>
          <mc:Fallback xmlns="">
            <p:pic>
              <p:nvPicPr>
                <p:cNvPr id="48" name="Ink 47">
                  <a:extLst>
                    <a:ext uri="{FF2B5EF4-FFF2-40B4-BE49-F238E27FC236}">
                      <a16:creationId xmlns:a16="http://schemas.microsoft.com/office/drawing/2014/main" id="{A0AF4574-B766-DD1D-9EF9-DA4DECAD4606}"/>
                    </a:ext>
                  </a:extLst>
                </p:cNvPr>
                <p:cNvPicPr/>
                <p:nvPr/>
              </p:nvPicPr>
              <p:blipFill>
                <a:blip r:embed="rId91"/>
                <a:stretch>
                  <a:fillRect/>
                </a:stretch>
              </p:blipFill>
              <p:spPr>
                <a:xfrm>
                  <a:off x="9316196" y="671925"/>
                  <a:ext cx="1875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9" name="Ink 48">
                  <a:extLst>
                    <a:ext uri="{FF2B5EF4-FFF2-40B4-BE49-F238E27FC236}">
                      <a16:creationId xmlns:a16="http://schemas.microsoft.com/office/drawing/2014/main" id="{452826D3-A8D8-9115-464A-5495002958EC}"/>
                    </a:ext>
                  </a:extLst>
                </p14:cNvPr>
                <p14:cNvContentPartPr/>
                <p14:nvPr/>
              </p14:nvContentPartPr>
              <p14:xfrm>
                <a:off x="9624716" y="650685"/>
                <a:ext cx="291240" cy="191880"/>
              </p14:xfrm>
            </p:contentPart>
          </mc:Choice>
          <mc:Fallback xmlns="">
            <p:pic>
              <p:nvPicPr>
                <p:cNvPr id="49" name="Ink 48">
                  <a:extLst>
                    <a:ext uri="{FF2B5EF4-FFF2-40B4-BE49-F238E27FC236}">
                      <a16:creationId xmlns:a16="http://schemas.microsoft.com/office/drawing/2014/main" id="{452826D3-A8D8-9115-464A-5495002958EC}"/>
                    </a:ext>
                  </a:extLst>
                </p:cNvPr>
                <p:cNvPicPr/>
                <p:nvPr/>
              </p:nvPicPr>
              <p:blipFill>
                <a:blip r:embed="rId93"/>
                <a:stretch>
                  <a:fillRect/>
                </a:stretch>
              </p:blipFill>
              <p:spPr>
                <a:xfrm>
                  <a:off x="9615716" y="641685"/>
                  <a:ext cx="3088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0" name="Ink 49">
                  <a:extLst>
                    <a:ext uri="{FF2B5EF4-FFF2-40B4-BE49-F238E27FC236}">
                      <a16:creationId xmlns:a16="http://schemas.microsoft.com/office/drawing/2014/main" id="{8BE4CC9E-785C-5EF4-8605-2B9F997B5AA1}"/>
                    </a:ext>
                  </a:extLst>
                </p14:cNvPr>
                <p14:cNvContentPartPr/>
                <p14:nvPr/>
              </p14:nvContentPartPr>
              <p14:xfrm>
                <a:off x="9935036" y="878925"/>
                <a:ext cx="173880" cy="88200"/>
              </p14:xfrm>
            </p:contentPart>
          </mc:Choice>
          <mc:Fallback xmlns="">
            <p:pic>
              <p:nvPicPr>
                <p:cNvPr id="50" name="Ink 49">
                  <a:extLst>
                    <a:ext uri="{FF2B5EF4-FFF2-40B4-BE49-F238E27FC236}">
                      <a16:creationId xmlns:a16="http://schemas.microsoft.com/office/drawing/2014/main" id="{8BE4CC9E-785C-5EF4-8605-2B9F997B5AA1}"/>
                    </a:ext>
                  </a:extLst>
                </p:cNvPr>
                <p:cNvPicPr/>
                <p:nvPr/>
              </p:nvPicPr>
              <p:blipFill>
                <a:blip r:embed="rId95"/>
                <a:stretch>
                  <a:fillRect/>
                </a:stretch>
              </p:blipFill>
              <p:spPr>
                <a:xfrm>
                  <a:off x="9926036" y="870285"/>
                  <a:ext cx="191520" cy="105840"/>
                </a:xfrm>
                <a:prstGeom prst="rect">
                  <a:avLst/>
                </a:prstGeom>
              </p:spPr>
            </p:pic>
          </mc:Fallback>
        </mc:AlternateContent>
      </p:grpSp>
      <p:grpSp>
        <p:nvGrpSpPr>
          <p:cNvPr id="63" name="Group 62">
            <a:extLst>
              <a:ext uri="{FF2B5EF4-FFF2-40B4-BE49-F238E27FC236}">
                <a16:creationId xmlns:a16="http://schemas.microsoft.com/office/drawing/2014/main" id="{C97481C8-B739-7C6F-805C-9F3A31F42914}"/>
              </a:ext>
            </a:extLst>
          </p:cNvPr>
          <p:cNvGrpSpPr/>
          <p:nvPr/>
        </p:nvGrpSpPr>
        <p:grpSpPr>
          <a:xfrm>
            <a:off x="3074156" y="1648965"/>
            <a:ext cx="1887120" cy="343800"/>
            <a:chOff x="3074156" y="1648965"/>
            <a:chExt cx="1887120" cy="343800"/>
          </a:xfrm>
        </p:grpSpPr>
        <mc:AlternateContent xmlns:mc="http://schemas.openxmlformats.org/markup-compatibility/2006" xmlns:p14="http://schemas.microsoft.com/office/powerpoint/2010/main">
          <mc:Choice Requires="p14">
            <p:contentPart p14:bwMode="auto" r:id="rId96">
              <p14:nvContentPartPr>
                <p14:cNvPr id="52" name="Ink 51">
                  <a:extLst>
                    <a:ext uri="{FF2B5EF4-FFF2-40B4-BE49-F238E27FC236}">
                      <a16:creationId xmlns:a16="http://schemas.microsoft.com/office/drawing/2014/main" id="{22C1BE36-8153-31AC-230E-182DC1CE999C}"/>
                    </a:ext>
                  </a:extLst>
                </p14:cNvPr>
                <p14:cNvContentPartPr/>
                <p14:nvPr/>
              </p14:nvContentPartPr>
              <p14:xfrm>
                <a:off x="3074156" y="1762005"/>
                <a:ext cx="251640" cy="65880"/>
              </p14:xfrm>
            </p:contentPart>
          </mc:Choice>
          <mc:Fallback xmlns="">
            <p:pic>
              <p:nvPicPr>
                <p:cNvPr id="52" name="Ink 51">
                  <a:extLst>
                    <a:ext uri="{FF2B5EF4-FFF2-40B4-BE49-F238E27FC236}">
                      <a16:creationId xmlns:a16="http://schemas.microsoft.com/office/drawing/2014/main" id="{22C1BE36-8153-31AC-230E-182DC1CE999C}"/>
                    </a:ext>
                  </a:extLst>
                </p:cNvPr>
                <p:cNvPicPr/>
                <p:nvPr/>
              </p:nvPicPr>
              <p:blipFill>
                <a:blip r:embed="rId97"/>
                <a:stretch>
                  <a:fillRect/>
                </a:stretch>
              </p:blipFill>
              <p:spPr>
                <a:xfrm>
                  <a:off x="3065516" y="1753005"/>
                  <a:ext cx="2692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3" name="Ink 52">
                  <a:extLst>
                    <a:ext uri="{FF2B5EF4-FFF2-40B4-BE49-F238E27FC236}">
                      <a16:creationId xmlns:a16="http://schemas.microsoft.com/office/drawing/2014/main" id="{778B04FE-30CA-9822-E98C-137BE7BA74D2}"/>
                    </a:ext>
                  </a:extLst>
                </p14:cNvPr>
                <p14:cNvContentPartPr/>
                <p14:nvPr/>
              </p14:nvContentPartPr>
              <p14:xfrm>
                <a:off x="3129596" y="1940565"/>
                <a:ext cx="177480" cy="16560"/>
              </p14:xfrm>
            </p:contentPart>
          </mc:Choice>
          <mc:Fallback xmlns="">
            <p:pic>
              <p:nvPicPr>
                <p:cNvPr id="53" name="Ink 52">
                  <a:extLst>
                    <a:ext uri="{FF2B5EF4-FFF2-40B4-BE49-F238E27FC236}">
                      <a16:creationId xmlns:a16="http://schemas.microsoft.com/office/drawing/2014/main" id="{778B04FE-30CA-9822-E98C-137BE7BA74D2}"/>
                    </a:ext>
                  </a:extLst>
                </p:cNvPr>
                <p:cNvPicPr/>
                <p:nvPr/>
              </p:nvPicPr>
              <p:blipFill>
                <a:blip r:embed="rId99"/>
                <a:stretch>
                  <a:fillRect/>
                </a:stretch>
              </p:blipFill>
              <p:spPr>
                <a:xfrm>
                  <a:off x="3120596" y="1931925"/>
                  <a:ext cx="1951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5" name="Ink 54">
                  <a:extLst>
                    <a:ext uri="{FF2B5EF4-FFF2-40B4-BE49-F238E27FC236}">
                      <a16:creationId xmlns:a16="http://schemas.microsoft.com/office/drawing/2014/main" id="{5B291998-C849-DF85-74BA-585FEF08B502}"/>
                    </a:ext>
                  </a:extLst>
                </p14:cNvPr>
                <p14:cNvContentPartPr/>
                <p14:nvPr/>
              </p14:nvContentPartPr>
              <p14:xfrm>
                <a:off x="3484196" y="1835805"/>
                <a:ext cx="173160" cy="20160"/>
              </p14:xfrm>
            </p:contentPart>
          </mc:Choice>
          <mc:Fallback xmlns="">
            <p:pic>
              <p:nvPicPr>
                <p:cNvPr id="55" name="Ink 54">
                  <a:extLst>
                    <a:ext uri="{FF2B5EF4-FFF2-40B4-BE49-F238E27FC236}">
                      <a16:creationId xmlns:a16="http://schemas.microsoft.com/office/drawing/2014/main" id="{5B291998-C849-DF85-74BA-585FEF08B502}"/>
                    </a:ext>
                  </a:extLst>
                </p:cNvPr>
                <p:cNvPicPr/>
                <p:nvPr/>
              </p:nvPicPr>
              <p:blipFill>
                <a:blip r:embed="rId101"/>
                <a:stretch>
                  <a:fillRect/>
                </a:stretch>
              </p:blipFill>
              <p:spPr>
                <a:xfrm>
                  <a:off x="3475556" y="1827165"/>
                  <a:ext cx="190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6" name="Ink 55">
                  <a:extLst>
                    <a:ext uri="{FF2B5EF4-FFF2-40B4-BE49-F238E27FC236}">
                      <a16:creationId xmlns:a16="http://schemas.microsoft.com/office/drawing/2014/main" id="{58EEA09E-43D5-3408-37A6-B682BD573BE3}"/>
                    </a:ext>
                  </a:extLst>
                </p14:cNvPr>
                <p14:cNvContentPartPr/>
                <p14:nvPr/>
              </p14:nvContentPartPr>
              <p14:xfrm>
                <a:off x="3781196" y="1764165"/>
                <a:ext cx="62640" cy="131040"/>
              </p14:xfrm>
            </p:contentPart>
          </mc:Choice>
          <mc:Fallback xmlns="">
            <p:pic>
              <p:nvPicPr>
                <p:cNvPr id="56" name="Ink 55">
                  <a:extLst>
                    <a:ext uri="{FF2B5EF4-FFF2-40B4-BE49-F238E27FC236}">
                      <a16:creationId xmlns:a16="http://schemas.microsoft.com/office/drawing/2014/main" id="{58EEA09E-43D5-3408-37A6-B682BD573BE3}"/>
                    </a:ext>
                  </a:extLst>
                </p:cNvPr>
                <p:cNvPicPr/>
                <p:nvPr/>
              </p:nvPicPr>
              <p:blipFill>
                <a:blip r:embed="rId103"/>
                <a:stretch>
                  <a:fillRect/>
                </a:stretch>
              </p:blipFill>
              <p:spPr>
                <a:xfrm>
                  <a:off x="3772196" y="1755165"/>
                  <a:ext cx="802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7" name="Ink 56">
                  <a:extLst>
                    <a:ext uri="{FF2B5EF4-FFF2-40B4-BE49-F238E27FC236}">
                      <a16:creationId xmlns:a16="http://schemas.microsoft.com/office/drawing/2014/main" id="{B3EE1A6F-7CF0-9988-8254-A4A2F1C999BC}"/>
                    </a:ext>
                  </a:extLst>
                </p14:cNvPr>
                <p14:cNvContentPartPr/>
                <p14:nvPr/>
              </p14:nvContentPartPr>
              <p14:xfrm>
                <a:off x="3849956" y="1648965"/>
                <a:ext cx="25200" cy="3240"/>
              </p14:xfrm>
            </p:contentPart>
          </mc:Choice>
          <mc:Fallback xmlns="">
            <p:pic>
              <p:nvPicPr>
                <p:cNvPr id="57" name="Ink 56">
                  <a:extLst>
                    <a:ext uri="{FF2B5EF4-FFF2-40B4-BE49-F238E27FC236}">
                      <a16:creationId xmlns:a16="http://schemas.microsoft.com/office/drawing/2014/main" id="{B3EE1A6F-7CF0-9988-8254-A4A2F1C999BC}"/>
                    </a:ext>
                  </a:extLst>
                </p:cNvPr>
                <p:cNvPicPr/>
                <p:nvPr/>
              </p:nvPicPr>
              <p:blipFill>
                <a:blip r:embed="rId105"/>
                <a:stretch>
                  <a:fillRect/>
                </a:stretch>
              </p:blipFill>
              <p:spPr>
                <a:xfrm>
                  <a:off x="3840956" y="1639965"/>
                  <a:ext cx="428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8" name="Ink 57">
                  <a:extLst>
                    <a:ext uri="{FF2B5EF4-FFF2-40B4-BE49-F238E27FC236}">
                      <a16:creationId xmlns:a16="http://schemas.microsoft.com/office/drawing/2014/main" id="{B5341BB8-CFD3-5CAC-1BD6-9AE5D92E4644}"/>
                    </a:ext>
                  </a:extLst>
                </p14:cNvPr>
                <p14:cNvContentPartPr/>
                <p14:nvPr/>
              </p14:nvContentPartPr>
              <p14:xfrm>
                <a:off x="4015556" y="1730325"/>
                <a:ext cx="229320" cy="158760"/>
              </p14:xfrm>
            </p:contentPart>
          </mc:Choice>
          <mc:Fallback xmlns="">
            <p:pic>
              <p:nvPicPr>
                <p:cNvPr id="58" name="Ink 57">
                  <a:extLst>
                    <a:ext uri="{FF2B5EF4-FFF2-40B4-BE49-F238E27FC236}">
                      <a16:creationId xmlns:a16="http://schemas.microsoft.com/office/drawing/2014/main" id="{B5341BB8-CFD3-5CAC-1BD6-9AE5D92E4644}"/>
                    </a:ext>
                  </a:extLst>
                </p:cNvPr>
                <p:cNvPicPr/>
                <p:nvPr/>
              </p:nvPicPr>
              <p:blipFill>
                <a:blip r:embed="rId107"/>
                <a:stretch>
                  <a:fillRect/>
                </a:stretch>
              </p:blipFill>
              <p:spPr>
                <a:xfrm>
                  <a:off x="4006556" y="1721325"/>
                  <a:ext cx="2469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9" name="Ink 58">
                  <a:extLst>
                    <a:ext uri="{FF2B5EF4-FFF2-40B4-BE49-F238E27FC236}">
                      <a16:creationId xmlns:a16="http://schemas.microsoft.com/office/drawing/2014/main" id="{3EC0BFBF-2275-095D-15DC-05A3EFC0B7BF}"/>
                    </a:ext>
                  </a:extLst>
                </p14:cNvPr>
                <p14:cNvContentPartPr/>
                <p14:nvPr/>
              </p14:nvContentPartPr>
              <p14:xfrm>
                <a:off x="4336676" y="1710165"/>
                <a:ext cx="197640" cy="187920"/>
              </p14:xfrm>
            </p:contentPart>
          </mc:Choice>
          <mc:Fallback xmlns="">
            <p:pic>
              <p:nvPicPr>
                <p:cNvPr id="59" name="Ink 58">
                  <a:extLst>
                    <a:ext uri="{FF2B5EF4-FFF2-40B4-BE49-F238E27FC236}">
                      <a16:creationId xmlns:a16="http://schemas.microsoft.com/office/drawing/2014/main" id="{3EC0BFBF-2275-095D-15DC-05A3EFC0B7BF}"/>
                    </a:ext>
                  </a:extLst>
                </p:cNvPr>
                <p:cNvPicPr/>
                <p:nvPr/>
              </p:nvPicPr>
              <p:blipFill>
                <a:blip r:embed="rId109"/>
                <a:stretch>
                  <a:fillRect/>
                </a:stretch>
              </p:blipFill>
              <p:spPr>
                <a:xfrm>
                  <a:off x="4328036" y="1701165"/>
                  <a:ext cx="2152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0" name="Ink 59">
                  <a:extLst>
                    <a:ext uri="{FF2B5EF4-FFF2-40B4-BE49-F238E27FC236}">
                      <a16:creationId xmlns:a16="http://schemas.microsoft.com/office/drawing/2014/main" id="{4E624954-2E5A-1FA7-04A5-7DC7B0469C3C}"/>
                    </a:ext>
                  </a:extLst>
                </p14:cNvPr>
                <p14:cNvContentPartPr/>
                <p14:nvPr/>
              </p14:nvContentPartPr>
              <p14:xfrm>
                <a:off x="4628276" y="1890165"/>
                <a:ext cx="86400" cy="88920"/>
              </p14:xfrm>
            </p:contentPart>
          </mc:Choice>
          <mc:Fallback xmlns="">
            <p:pic>
              <p:nvPicPr>
                <p:cNvPr id="60" name="Ink 59">
                  <a:extLst>
                    <a:ext uri="{FF2B5EF4-FFF2-40B4-BE49-F238E27FC236}">
                      <a16:creationId xmlns:a16="http://schemas.microsoft.com/office/drawing/2014/main" id="{4E624954-2E5A-1FA7-04A5-7DC7B0469C3C}"/>
                    </a:ext>
                  </a:extLst>
                </p:cNvPr>
                <p:cNvPicPr/>
                <p:nvPr/>
              </p:nvPicPr>
              <p:blipFill>
                <a:blip r:embed="rId111"/>
                <a:stretch>
                  <a:fillRect/>
                </a:stretch>
              </p:blipFill>
              <p:spPr>
                <a:xfrm>
                  <a:off x="4619636" y="1881165"/>
                  <a:ext cx="1040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1" name="Ink 60">
                  <a:extLst>
                    <a:ext uri="{FF2B5EF4-FFF2-40B4-BE49-F238E27FC236}">
                      <a16:creationId xmlns:a16="http://schemas.microsoft.com/office/drawing/2014/main" id="{AAF30785-86E2-1856-1879-F3834B7F6853}"/>
                    </a:ext>
                  </a:extLst>
                </p14:cNvPr>
                <p14:cNvContentPartPr/>
                <p14:nvPr/>
              </p14:nvContentPartPr>
              <p14:xfrm>
                <a:off x="4780556" y="1689645"/>
                <a:ext cx="180720" cy="177840"/>
              </p14:xfrm>
            </p:contentPart>
          </mc:Choice>
          <mc:Fallback xmlns="">
            <p:pic>
              <p:nvPicPr>
                <p:cNvPr id="61" name="Ink 60">
                  <a:extLst>
                    <a:ext uri="{FF2B5EF4-FFF2-40B4-BE49-F238E27FC236}">
                      <a16:creationId xmlns:a16="http://schemas.microsoft.com/office/drawing/2014/main" id="{AAF30785-86E2-1856-1879-F3834B7F6853}"/>
                    </a:ext>
                  </a:extLst>
                </p:cNvPr>
                <p:cNvPicPr/>
                <p:nvPr/>
              </p:nvPicPr>
              <p:blipFill>
                <a:blip r:embed="rId113"/>
                <a:stretch>
                  <a:fillRect/>
                </a:stretch>
              </p:blipFill>
              <p:spPr>
                <a:xfrm>
                  <a:off x="4771916" y="1680645"/>
                  <a:ext cx="1983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2" name="Ink 61">
                  <a:extLst>
                    <a:ext uri="{FF2B5EF4-FFF2-40B4-BE49-F238E27FC236}">
                      <a16:creationId xmlns:a16="http://schemas.microsoft.com/office/drawing/2014/main" id="{577D34C1-BDAB-C04F-2E94-333C9096D5E4}"/>
                    </a:ext>
                  </a:extLst>
                </p14:cNvPr>
                <p14:cNvContentPartPr/>
                <p14:nvPr/>
              </p14:nvContentPartPr>
              <p14:xfrm>
                <a:off x="4630436" y="1904205"/>
                <a:ext cx="93600" cy="88560"/>
              </p14:xfrm>
            </p:contentPart>
          </mc:Choice>
          <mc:Fallback xmlns="">
            <p:pic>
              <p:nvPicPr>
                <p:cNvPr id="62" name="Ink 61">
                  <a:extLst>
                    <a:ext uri="{FF2B5EF4-FFF2-40B4-BE49-F238E27FC236}">
                      <a16:creationId xmlns:a16="http://schemas.microsoft.com/office/drawing/2014/main" id="{577D34C1-BDAB-C04F-2E94-333C9096D5E4}"/>
                    </a:ext>
                  </a:extLst>
                </p:cNvPr>
                <p:cNvPicPr/>
                <p:nvPr/>
              </p:nvPicPr>
              <p:blipFill>
                <a:blip r:embed="rId115"/>
                <a:stretch>
                  <a:fillRect/>
                </a:stretch>
              </p:blipFill>
              <p:spPr>
                <a:xfrm>
                  <a:off x="4621796" y="1895565"/>
                  <a:ext cx="111240" cy="106200"/>
                </a:xfrm>
                <a:prstGeom prst="rect">
                  <a:avLst/>
                </a:prstGeom>
              </p:spPr>
            </p:pic>
          </mc:Fallback>
        </mc:AlternateContent>
      </p:grpSp>
      <p:grpSp>
        <p:nvGrpSpPr>
          <p:cNvPr id="86" name="Group 85">
            <a:extLst>
              <a:ext uri="{FF2B5EF4-FFF2-40B4-BE49-F238E27FC236}">
                <a16:creationId xmlns:a16="http://schemas.microsoft.com/office/drawing/2014/main" id="{C88279CE-83C0-2B99-3803-560272DA51F2}"/>
              </a:ext>
            </a:extLst>
          </p:cNvPr>
          <p:cNvGrpSpPr/>
          <p:nvPr/>
        </p:nvGrpSpPr>
        <p:grpSpPr>
          <a:xfrm>
            <a:off x="5035154" y="1330545"/>
            <a:ext cx="2557800" cy="759240"/>
            <a:chOff x="1362716" y="1482645"/>
            <a:chExt cx="2557800" cy="759240"/>
          </a:xfrm>
        </p:grpSpPr>
        <mc:AlternateContent xmlns:mc="http://schemas.openxmlformats.org/markup-compatibility/2006" xmlns:p14="http://schemas.microsoft.com/office/powerpoint/2010/main">
          <mc:Choice Requires="p14">
            <p:contentPart p14:bwMode="auto" r:id="rId116">
              <p14:nvContentPartPr>
                <p14:cNvPr id="64" name="Ink 63">
                  <a:extLst>
                    <a:ext uri="{FF2B5EF4-FFF2-40B4-BE49-F238E27FC236}">
                      <a16:creationId xmlns:a16="http://schemas.microsoft.com/office/drawing/2014/main" id="{426772D3-D864-B9C9-0DDF-73CF58FCDEB5}"/>
                    </a:ext>
                  </a:extLst>
                </p14:cNvPr>
                <p14:cNvContentPartPr/>
                <p14:nvPr/>
              </p14:nvContentPartPr>
              <p14:xfrm>
                <a:off x="1514996" y="1699725"/>
                <a:ext cx="65160" cy="119160"/>
              </p14:xfrm>
            </p:contentPart>
          </mc:Choice>
          <mc:Fallback xmlns="">
            <p:pic>
              <p:nvPicPr>
                <p:cNvPr id="64" name="Ink 63">
                  <a:extLst>
                    <a:ext uri="{FF2B5EF4-FFF2-40B4-BE49-F238E27FC236}">
                      <a16:creationId xmlns:a16="http://schemas.microsoft.com/office/drawing/2014/main" id="{426772D3-D864-B9C9-0DDF-73CF58FCDEB5}"/>
                    </a:ext>
                  </a:extLst>
                </p:cNvPr>
                <p:cNvPicPr/>
                <p:nvPr/>
              </p:nvPicPr>
              <p:blipFill>
                <a:blip r:embed="rId117"/>
                <a:stretch>
                  <a:fillRect/>
                </a:stretch>
              </p:blipFill>
              <p:spPr>
                <a:xfrm>
                  <a:off x="1505996" y="1690725"/>
                  <a:ext cx="828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5" name="Ink 64">
                  <a:extLst>
                    <a:ext uri="{FF2B5EF4-FFF2-40B4-BE49-F238E27FC236}">
                      <a16:creationId xmlns:a16="http://schemas.microsoft.com/office/drawing/2014/main" id="{6068C7D9-315A-3133-6971-AE465F6CB303}"/>
                    </a:ext>
                  </a:extLst>
                </p14:cNvPr>
                <p14:cNvContentPartPr/>
                <p14:nvPr/>
              </p14:nvContentPartPr>
              <p14:xfrm>
                <a:off x="1577636" y="1598205"/>
                <a:ext cx="9000" cy="29160"/>
              </p14:xfrm>
            </p:contentPart>
          </mc:Choice>
          <mc:Fallback xmlns="">
            <p:pic>
              <p:nvPicPr>
                <p:cNvPr id="65" name="Ink 64">
                  <a:extLst>
                    <a:ext uri="{FF2B5EF4-FFF2-40B4-BE49-F238E27FC236}">
                      <a16:creationId xmlns:a16="http://schemas.microsoft.com/office/drawing/2014/main" id="{6068C7D9-315A-3133-6971-AE465F6CB303}"/>
                    </a:ext>
                  </a:extLst>
                </p:cNvPr>
                <p:cNvPicPr/>
                <p:nvPr/>
              </p:nvPicPr>
              <p:blipFill>
                <a:blip r:embed="rId119"/>
                <a:stretch>
                  <a:fillRect/>
                </a:stretch>
              </p:blipFill>
              <p:spPr>
                <a:xfrm>
                  <a:off x="1568636" y="1589205"/>
                  <a:ext cx="266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6" name="Ink 65">
                  <a:extLst>
                    <a:ext uri="{FF2B5EF4-FFF2-40B4-BE49-F238E27FC236}">
                      <a16:creationId xmlns:a16="http://schemas.microsoft.com/office/drawing/2014/main" id="{83D4E4A4-A134-1324-3ED7-50FFF16DA5D4}"/>
                    </a:ext>
                  </a:extLst>
                </p14:cNvPr>
                <p14:cNvContentPartPr/>
                <p14:nvPr/>
              </p14:nvContentPartPr>
              <p14:xfrm>
                <a:off x="1698596" y="1694685"/>
                <a:ext cx="130320" cy="94320"/>
              </p14:xfrm>
            </p:contentPart>
          </mc:Choice>
          <mc:Fallback xmlns="">
            <p:pic>
              <p:nvPicPr>
                <p:cNvPr id="66" name="Ink 65">
                  <a:extLst>
                    <a:ext uri="{FF2B5EF4-FFF2-40B4-BE49-F238E27FC236}">
                      <a16:creationId xmlns:a16="http://schemas.microsoft.com/office/drawing/2014/main" id="{83D4E4A4-A134-1324-3ED7-50FFF16DA5D4}"/>
                    </a:ext>
                  </a:extLst>
                </p:cNvPr>
                <p:cNvPicPr/>
                <p:nvPr/>
              </p:nvPicPr>
              <p:blipFill>
                <a:blip r:embed="rId121"/>
                <a:stretch>
                  <a:fillRect/>
                </a:stretch>
              </p:blipFill>
              <p:spPr>
                <a:xfrm>
                  <a:off x="1689956" y="1686045"/>
                  <a:ext cx="147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7" name="Ink 66">
                  <a:extLst>
                    <a:ext uri="{FF2B5EF4-FFF2-40B4-BE49-F238E27FC236}">
                      <a16:creationId xmlns:a16="http://schemas.microsoft.com/office/drawing/2014/main" id="{BDD6B8AE-F153-43FF-F1E2-10C018796A27}"/>
                    </a:ext>
                  </a:extLst>
                </p14:cNvPr>
                <p14:cNvContentPartPr/>
                <p14:nvPr/>
              </p14:nvContentPartPr>
              <p14:xfrm>
                <a:off x="1423196" y="1910685"/>
                <a:ext cx="528480" cy="19440"/>
              </p14:xfrm>
            </p:contentPart>
          </mc:Choice>
          <mc:Fallback xmlns="">
            <p:pic>
              <p:nvPicPr>
                <p:cNvPr id="67" name="Ink 66">
                  <a:extLst>
                    <a:ext uri="{FF2B5EF4-FFF2-40B4-BE49-F238E27FC236}">
                      <a16:creationId xmlns:a16="http://schemas.microsoft.com/office/drawing/2014/main" id="{BDD6B8AE-F153-43FF-F1E2-10C018796A27}"/>
                    </a:ext>
                  </a:extLst>
                </p:cNvPr>
                <p:cNvPicPr/>
                <p:nvPr/>
              </p:nvPicPr>
              <p:blipFill>
                <a:blip r:embed="rId123"/>
                <a:stretch>
                  <a:fillRect/>
                </a:stretch>
              </p:blipFill>
              <p:spPr>
                <a:xfrm>
                  <a:off x="1414196" y="1902045"/>
                  <a:ext cx="5461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8" name="Ink 67">
                  <a:extLst>
                    <a:ext uri="{FF2B5EF4-FFF2-40B4-BE49-F238E27FC236}">
                      <a16:creationId xmlns:a16="http://schemas.microsoft.com/office/drawing/2014/main" id="{F2919B64-39E4-A6D7-496D-B1C89D0A82F5}"/>
                    </a:ext>
                  </a:extLst>
                </p14:cNvPr>
                <p14:cNvContentPartPr/>
                <p14:nvPr/>
              </p14:nvContentPartPr>
              <p14:xfrm>
                <a:off x="1362716" y="1996365"/>
                <a:ext cx="249120" cy="245520"/>
              </p14:xfrm>
            </p:contentPart>
          </mc:Choice>
          <mc:Fallback xmlns="">
            <p:pic>
              <p:nvPicPr>
                <p:cNvPr id="68" name="Ink 67">
                  <a:extLst>
                    <a:ext uri="{FF2B5EF4-FFF2-40B4-BE49-F238E27FC236}">
                      <a16:creationId xmlns:a16="http://schemas.microsoft.com/office/drawing/2014/main" id="{F2919B64-39E4-A6D7-496D-B1C89D0A82F5}"/>
                    </a:ext>
                  </a:extLst>
                </p:cNvPr>
                <p:cNvPicPr/>
                <p:nvPr/>
              </p:nvPicPr>
              <p:blipFill>
                <a:blip r:embed="rId125"/>
                <a:stretch>
                  <a:fillRect/>
                </a:stretch>
              </p:blipFill>
              <p:spPr>
                <a:xfrm>
                  <a:off x="1354076" y="1987365"/>
                  <a:ext cx="2667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9" name="Ink 68">
                  <a:extLst>
                    <a:ext uri="{FF2B5EF4-FFF2-40B4-BE49-F238E27FC236}">
                      <a16:creationId xmlns:a16="http://schemas.microsoft.com/office/drawing/2014/main" id="{A748F1C5-3332-CF55-09DD-A5A411B90FB6}"/>
                    </a:ext>
                  </a:extLst>
                </p14:cNvPr>
                <p14:cNvContentPartPr/>
                <p14:nvPr/>
              </p14:nvContentPartPr>
              <p14:xfrm>
                <a:off x="1699316" y="2044245"/>
                <a:ext cx="183600" cy="141480"/>
              </p14:xfrm>
            </p:contentPart>
          </mc:Choice>
          <mc:Fallback xmlns="">
            <p:pic>
              <p:nvPicPr>
                <p:cNvPr id="69" name="Ink 68">
                  <a:extLst>
                    <a:ext uri="{FF2B5EF4-FFF2-40B4-BE49-F238E27FC236}">
                      <a16:creationId xmlns:a16="http://schemas.microsoft.com/office/drawing/2014/main" id="{A748F1C5-3332-CF55-09DD-A5A411B90FB6}"/>
                    </a:ext>
                  </a:extLst>
                </p:cNvPr>
                <p:cNvPicPr/>
                <p:nvPr/>
              </p:nvPicPr>
              <p:blipFill>
                <a:blip r:embed="rId127"/>
                <a:stretch>
                  <a:fillRect/>
                </a:stretch>
              </p:blipFill>
              <p:spPr>
                <a:xfrm>
                  <a:off x="1690676" y="2035605"/>
                  <a:ext cx="2012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0" name="Ink 69">
                  <a:extLst>
                    <a:ext uri="{FF2B5EF4-FFF2-40B4-BE49-F238E27FC236}">
                      <a16:creationId xmlns:a16="http://schemas.microsoft.com/office/drawing/2014/main" id="{4CBCF67C-5567-D5F0-B2EC-661FD3595D57}"/>
                    </a:ext>
                  </a:extLst>
                </p14:cNvPr>
                <p14:cNvContentPartPr/>
                <p14:nvPr/>
              </p14:nvContentPartPr>
              <p14:xfrm>
                <a:off x="2018996" y="1624845"/>
                <a:ext cx="126720" cy="567720"/>
              </p14:xfrm>
            </p:contentPart>
          </mc:Choice>
          <mc:Fallback xmlns="">
            <p:pic>
              <p:nvPicPr>
                <p:cNvPr id="70" name="Ink 69">
                  <a:extLst>
                    <a:ext uri="{FF2B5EF4-FFF2-40B4-BE49-F238E27FC236}">
                      <a16:creationId xmlns:a16="http://schemas.microsoft.com/office/drawing/2014/main" id="{4CBCF67C-5567-D5F0-B2EC-661FD3595D57}"/>
                    </a:ext>
                  </a:extLst>
                </p:cNvPr>
                <p:cNvPicPr/>
                <p:nvPr/>
              </p:nvPicPr>
              <p:blipFill>
                <a:blip r:embed="rId129"/>
                <a:stretch>
                  <a:fillRect/>
                </a:stretch>
              </p:blipFill>
              <p:spPr>
                <a:xfrm>
                  <a:off x="2009996" y="1616205"/>
                  <a:ext cx="144360" cy="585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1" name="Ink 70">
                  <a:extLst>
                    <a:ext uri="{FF2B5EF4-FFF2-40B4-BE49-F238E27FC236}">
                      <a16:creationId xmlns:a16="http://schemas.microsoft.com/office/drawing/2014/main" id="{0632EBEE-9CCA-47BB-2B9A-CBFE6B9D11EA}"/>
                    </a:ext>
                  </a:extLst>
                </p14:cNvPr>
                <p14:cNvContentPartPr/>
                <p14:nvPr/>
              </p14:nvContentPartPr>
              <p14:xfrm>
                <a:off x="2205836" y="1796925"/>
                <a:ext cx="10440" cy="205560"/>
              </p14:xfrm>
            </p:contentPart>
          </mc:Choice>
          <mc:Fallback xmlns="">
            <p:pic>
              <p:nvPicPr>
                <p:cNvPr id="71" name="Ink 70">
                  <a:extLst>
                    <a:ext uri="{FF2B5EF4-FFF2-40B4-BE49-F238E27FC236}">
                      <a16:creationId xmlns:a16="http://schemas.microsoft.com/office/drawing/2014/main" id="{0632EBEE-9CCA-47BB-2B9A-CBFE6B9D11EA}"/>
                    </a:ext>
                  </a:extLst>
                </p:cNvPr>
                <p:cNvPicPr/>
                <p:nvPr/>
              </p:nvPicPr>
              <p:blipFill>
                <a:blip r:embed="rId131"/>
                <a:stretch>
                  <a:fillRect/>
                </a:stretch>
              </p:blipFill>
              <p:spPr>
                <a:xfrm>
                  <a:off x="2197196" y="1787925"/>
                  <a:ext cx="280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2" name="Ink 71">
                  <a:extLst>
                    <a:ext uri="{FF2B5EF4-FFF2-40B4-BE49-F238E27FC236}">
                      <a16:creationId xmlns:a16="http://schemas.microsoft.com/office/drawing/2014/main" id="{4471D2BB-00B8-E92D-D9DA-B7BC2A58A0BF}"/>
                    </a:ext>
                  </a:extLst>
                </p14:cNvPr>
                <p14:cNvContentPartPr/>
                <p14:nvPr/>
              </p14:nvContentPartPr>
              <p14:xfrm>
                <a:off x="2395196" y="1894125"/>
                <a:ext cx="142200" cy="19080"/>
              </p14:xfrm>
            </p:contentPart>
          </mc:Choice>
          <mc:Fallback xmlns="">
            <p:pic>
              <p:nvPicPr>
                <p:cNvPr id="72" name="Ink 71">
                  <a:extLst>
                    <a:ext uri="{FF2B5EF4-FFF2-40B4-BE49-F238E27FC236}">
                      <a16:creationId xmlns:a16="http://schemas.microsoft.com/office/drawing/2014/main" id="{4471D2BB-00B8-E92D-D9DA-B7BC2A58A0BF}"/>
                    </a:ext>
                  </a:extLst>
                </p:cNvPr>
                <p:cNvPicPr/>
                <p:nvPr/>
              </p:nvPicPr>
              <p:blipFill>
                <a:blip r:embed="rId133"/>
                <a:stretch>
                  <a:fillRect/>
                </a:stretch>
              </p:blipFill>
              <p:spPr>
                <a:xfrm>
                  <a:off x="2386556" y="1885485"/>
                  <a:ext cx="1598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3" name="Ink 72">
                  <a:extLst>
                    <a:ext uri="{FF2B5EF4-FFF2-40B4-BE49-F238E27FC236}">
                      <a16:creationId xmlns:a16="http://schemas.microsoft.com/office/drawing/2014/main" id="{B70BE883-314B-D342-ED64-A38ED997B969}"/>
                    </a:ext>
                  </a:extLst>
                </p14:cNvPr>
                <p14:cNvContentPartPr/>
                <p14:nvPr/>
              </p14:nvContentPartPr>
              <p14:xfrm>
                <a:off x="2754476" y="1585245"/>
                <a:ext cx="268920" cy="220680"/>
              </p14:xfrm>
            </p:contentPart>
          </mc:Choice>
          <mc:Fallback xmlns="">
            <p:pic>
              <p:nvPicPr>
                <p:cNvPr id="73" name="Ink 72">
                  <a:extLst>
                    <a:ext uri="{FF2B5EF4-FFF2-40B4-BE49-F238E27FC236}">
                      <a16:creationId xmlns:a16="http://schemas.microsoft.com/office/drawing/2014/main" id="{B70BE883-314B-D342-ED64-A38ED997B969}"/>
                    </a:ext>
                  </a:extLst>
                </p:cNvPr>
                <p:cNvPicPr/>
                <p:nvPr/>
              </p:nvPicPr>
              <p:blipFill>
                <a:blip r:embed="rId135"/>
                <a:stretch>
                  <a:fillRect/>
                </a:stretch>
              </p:blipFill>
              <p:spPr>
                <a:xfrm>
                  <a:off x="2745476" y="1576245"/>
                  <a:ext cx="2865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4" name="Ink 73">
                  <a:extLst>
                    <a:ext uri="{FF2B5EF4-FFF2-40B4-BE49-F238E27FC236}">
                      <a16:creationId xmlns:a16="http://schemas.microsoft.com/office/drawing/2014/main" id="{CBD47EA9-2B8F-E96B-EB8D-288C769DD27D}"/>
                    </a:ext>
                  </a:extLst>
                </p14:cNvPr>
                <p14:cNvContentPartPr/>
                <p14:nvPr/>
              </p14:nvContentPartPr>
              <p14:xfrm>
                <a:off x="3059036" y="1754085"/>
                <a:ext cx="93960" cy="80640"/>
              </p14:xfrm>
            </p:contentPart>
          </mc:Choice>
          <mc:Fallback xmlns="">
            <p:pic>
              <p:nvPicPr>
                <p:cNvPr id="74" name="Ink 73">
                  <a:extLst>
                    <a:ext uri="{FF2B5EF4-FFF2-40B4-BE49-F238E27FC236}">
                      <a16:creationId xmlns:a16="http://schemas.microsoft.com/office/drawing/2014/main" id="{CBD47EA9-2B8F-E96B-EB8D-288C769DD27D}"/>
                    </a:ext>
                  </a:extLst>
                </p:cNvPr>
                <p:cNvPicPr/>
                <p:nvPr/>
              </p:nvPicPr>
              <p:blipFill>
                <a:blip r:embed="rId137"/>
                <a:stretch>
                  <a:fillRect/>
                </a:stretch>
              </p:blipFill>
              <p:spPr>
                <a:xfrm>
                  <a:off x="3050036" y="1745085"/>
                  <a:ext cx="1116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5" name="Ink 74">
                  <a:extLst>
                    <a:ext uri="{FF2B5EF4-FFF2-40B4-BE49-F238E27FC236}">
                      <a16:creationId xmlns:a16="http://schemas.microsoft.com/office/drawing/2014/main" id="{61A20B18-0C1C-552B-1C99-68AC70B23E96}"/>
                    </a:ext>
                  </a:extLst>
                </p14:cNvPr>
                <p14:cNvContentPartPr/>
                <p14:nvPr/>
              </p14:nvContentPartPr>
              <p14:xfrm>
                <a:off x="3090356" y="1562565"/>
                <a:ext cx="102600" cy="83880"/>
              </p14:xfrm>
            </p:contentPart>
          </mc:Choice>
          <mc:Fallback xmlns="">
            <p:pic>
              <p:nvPicPr>
                <p:cNvPr id="75" name="Ink 74">
                  <a:extLst>
                    <a:ext uri="{FF2B5EF4-FFF2-40B4-BE49-F238E27FC236}">
                      <a16:creationId xmlns:a16="http://schemas.microsoft.com/office/drawing/2014/main" id="{61A20B18-0C1C-552B-1C99-68AC70B23E96}"/>
                    </a:ext>
                  </a:extLst>
                </p:cNvPr>
                <p:cNvPicPr/>
                <p:nvPr/>
              </p:nvPicPr>
              <p:blipFill>
                <a:blip r:embed="rId139"/>
                <a:stretch>
                  <a:fillRect/>
                </a:stretch>
              </p:blipFill>
              <p:spPr>
                <a:xfrm>
                  <a:off x="3081356" y="1553565"/>
                  <a:ext cx="1202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6" name="Ink 75">
                  <a:extLst>
                    <a:ext uri="{FF2B5EF4-FFF2-40B4-BE49-F238E27FC236}">
                      <a16:creationId xmlns:a16="http://schemas.microsoft.com/office/drawing/2014/main" id="{DF5CCF69-B1E2-31D7-803D-657FCAB0BCEF}"/>
                    </a:ext>
                  </a:extLst>
                </p14:cNvPr>
                <p14:cNvContentPartPr/>
                <p14:nvPr/>
              </p14:nvContentPartPr>
              <p14:xfrm>
                <a:off x="2761676" y="1910685"/>
                <a:ext cx="363600" cy="28080"/>
              </p14:xfrm>
            </p:contentPart>
          </mc:Choice>
          <mc:Fallback xmlns="">
            <p:pic>
              <p:nvPicPr>
                <p:cNvPr id="76" name="Ink 75">
                  <a:extLst>
                    <a:ext uri="{FF2B5EF4-FFF2-40B4-BE49-F238E27FC236}">
                      <a16:creationId xmlns:a16="http://schemas.microsoft.com/office/drawing/2014/main" id="{DF5CCF69-B1E2-31D7-803D-657FCAB0BCEF}"/>
                    </a:ext>
                  </a:extLst>
                </p:cNvPr>
                <p:cNvPicPr/>
                <p:nvPr/>
              </p:nvPicPr>
              <p:blipFill>
                <a:blip r:embed="rId141"/>
                <a:stretch>
                  <a:fillRect/>
                </a:stretch>
              </p:blipFill>
              <p:spPr>
                <a:xfrm>
                  <a:off x="2752676" y="1902045"/>
                  <a:ext cx="3812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7" name="Ink 76">
                  <a:extLst>
                    <a:ext uri="{FF2B5EF4-FFF2-40B4-BE49-F238E27FC236}">
                      <a16:creationId xmlns:a16="http://schemas.microsoft.com/office/drawing/2014/main" id="{223075C9-D5E0-A089-9BA8-684F9E20BBE4}"/>
                    </a:ext>
                  </a:extLst>
                </p14:cNvPr>
                <p14:cNvContentPartPr/>
                <p14:nvPr/>
              </p14:nvContentPartPr>
              <p14:xfrm>
                <a:off x="2805236" y="2014365"/>
                <a:ext cx="178200" cy="145440"/>
              </p14:xfrm>
            </p:contentPart>
          </mc:Choice>
          <mc:Fallback xmlns="">
            <p:pic>
              <p:nvPicPr>
                <p:cNvPr id="77" name="Ink 76">
                  <a:extLst>
                    <a:ext uri="{FF2B5EF4-FFF2-40B4-BE49-F238E27FC236}">
                      <a16:creationId xmlns:a16="http://schemas.microsoft.com/office/drawing/2014/main" id="{223075C9-D5E0-A089-9BA8-684F9E20BBE4}"/>
                    </a:ext>
                  </a:extLst>
                </p:cNvPr>
                <p:cNvPicPr/>
                <p:nvPr/>
              </p:nvPicPr>
              <p:blipFill>
                <a:blip r:embed="rId143"/>
                <a:stretch>
                  <a:fillRect/>
                </a:stretch>
              </p:blipFill>
              <p:spPr>
                <a:xfrm>
                  <a:off x="2796596" y="2005725"/>
                  <a:ext cx="1958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8" name="Ink 77">
                  <a:extLst>
                    <a:ext uri="{FF2B5EF4-FFF2-40B4-BE49-F238E27FC236}">
                      <a16:creationId xmlns:a16="http://schemas.microsoft.com/office/drawing/2014/main" id="{CA1773CF-A47C-156A-7AAC-B39CBA1A3D99}"/>
                    </a:ext>
                  </a:extLst>
                </p14:cNvPr>
                <p14:cNvContentPartPr/>
                <p14:nvPr/>
              </p14:nvContentPartPr>
              <p14:xfrm>
                <a:off x="3059756" y="2016525"/>
                <a:ext cx="75240" cy="49680"/>
              </p14:xfrm>
            </p:contentPart>
          </mc:Choice>
          <mc:Fallback xmlns="">
            <p:pic>
              <p:nvPicPr>
                <p:cNvPr id="78" name="Ink 77">
                  <a:extLst>
                    <a:ext uri="{FF2B5EF4-FFF2-40B4-BE49-F238E27FC236}">
                      <a16:creationId xmlns:a16="http://schemas.microsoft.com/office/drawing/2014/main" id="{CA1773CF-A47C-156A-7AAC-B39CBA1A3D99}"/>
                    </a:ext>
                  </a:extLst>
                </p:cNvPr>
                <p:cNvPicPr/>
                <p:nvPr/>
              </p:nvPicPr>
              <p:blipFill>
                <a:blip r:embed="rId145"/>
                <a:stretch>
                  <a:fillRect/>
                </a:stretch>
              </p:blipFill>
              <p:spPr>
                <a:xfrm>
                  <a:off x="3051116" y="2007885"/>
                  <a:ext cx="92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9" name="Ink 78">
                  <a:extLst>
                    <a:ext uri="{FF2B5EF4-FFF2-40B4-BE49-F238E27FC236}">
                      <a16:creationId xmlns:a16="http://schemas.microsoft.com/office/drawing/2014/main" id="{CC441E0B-98CF-0067-0AC0-5599A68B5EFB}"/>
                    </a:ext>
                  </a:extLst>
                </p14:cNvPr>
                <p14:cNvContentPartPr/>
                <p14:nvPr/>
              </p14:nvContentPartPr>
              <p14:xfrm>
                <a:off x="3242276" y="1561125"/>
                <a:ext cx="69840" cy="624960"/>
              </p14:xfrm>
            </p:contentPart>
          </mc:Choice>
          <mc:Fallback xmlns="">
            <p:pic>
              <p:nvPicPr>
                <p:cNvPr id="79" name="Ink 78">
                  <a:extLst>
                    <a:ext uri="{FF2B5EF4-FFF2-40B4-BE49-F238E27FC236}">
                      <a16:creationId xmlns:a16="http://schemas.microsoft.com/office/drawing/2014/main" id="{CC441E0B-98CF-0067-0AC0-5599A68B5EFB}"/>
                    </a:ext>
                  </a:extLst>
                </p:cNvPr>
                <p:cNvPicPr/>
                <p:nvPr/>
              </p:nvPicPr>
              <p:blipFill>
                <a:blip r:embed="rId147"/>
                <a:stretch>
                  <a:fillRect/>
                </a:stretch>
              </p:blipFill>
              <p:spPr>
                <a:xfrm>
                  <a:off x="3233276" y="1552125"/>
                  <a:ext cx="87480" cy="6426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0" name="Ink 79">
                  <a:extLst>
                    <a:ext uri="{FF2B5EF4-FFF2-40B4-BE49-F238E27FC236}">
                      <a16:creationId xmlns:a16="http://schemas.microsoft.com/office/drawing/2014/main" id="{619C4BF2-B90D-E54E-0A56-422DF1563452}"/>
                    </a:ext>
                  </a:extLst>
                </p14:cNvPr>
                <p14:cNvContentPartPr/>
                <p14:nvPr/>
              </p14:nvContentPartPr>
              <p14:xfrm>
                <a:off x="3349916" y="1592805"/>
                <a:ext cx="85320" cy="11160"/>
              </p14:xfrm>
            </p:contentPart>
          </mc:Choice>
          <mc:Fallback xmlns="">
            <p:pic>
              <p:nvPicPr>
                <p:cNvPr id="80" name="Ink 79">
                  <a:extLst>
                    <a:ext uri="{FF2B5EF4-FFF2-40B4-BE49-F238E27FC236}">
                      <a16:creationId xmlns:a16="http://schemas.microsoft.com/office/drawing/2014/main" id="{619C4BF2-B90D-E54E-0A56-422DF1563452}"/>
                    </a:ext>
                  </a:extLst>
                </p:cNvPr>
                <p:cNvPicPr/>
                <p:nvPr/>
              </p:nvPicPr>
              <p:blipFill>
                <a:blip r:embed="rId149"/>
                <a:stretch>
                  <a:fillRect/>
                </a:stretch>
              </p:blipFill>
              <p:spPr>
                <a:xfrm>
                  <a:off x="3341276" y="1584165"/>
                  <a:ext cx="1029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1" name="Ink 80">
                  <a:extLst>
                    <a:ext uri="{FF2B5EF4-FFF2-40B4-BE49-F238E27FC236}">
                      <a16:creationId xmlns:a16="http://schemas.microsoft.com/office/drawing/2014/main" id="{10DD2E39-085D-F020-7C6E-4E19458FF33B}"/>
                    </a:ext>
                  </a:extLst>
                </p14:cNvPr>
                <p14:cNvContentPartPr/>
                <p14:nvPr/>
              </p14:nvContentPartPr>
              <p14:xfrm>
                <a:off x="3514796" y="1482645"/>
                <a:ext cx="11160" cy="191160"/>
              </p14:xfrm>
            </p:contentPart>
          </mc:Choice>
          <mc:Fallback xmlns="">
            <p:pic>
              <p:nvPicPr>
                <p:cNvPr id="81" name="Ink 80">
                  <a:extLst>
                    <a:ext uri="{FF2B5EF4-FFF2-40B4-BE49-F238E27FC236}">
                      <a16:creationId xmlns:a16="http://schemas.microsoft.com/office/drawing/2014/main" id="{10DD2E39-085D-F020-7C6E-4E19458FF33B}"/>
                    </a:ext>
                  </a:extLst>
                </p:cNvPr>
                <p:cNvPicPr/>
                <p:nvPr/>
              </p:nvPicPr>
              <p:blipFill>
                <a:blip r:embed="rId151"/>
                <a:stretch>
                  <a:fillRect/>
                </a:stretch>
              </p:blipFill>
              <p:spPr>
                <a:xfrm>
                  <a:off x="3505796" y="1474005"/>
                  <a:ext cx="288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2" name="Ink 81">
                  <a:extLst>
                    <a:ext uri="{FF2B5EF4-FFF2-40B4-BE49-F238E27FC236}">
                      <a16:creationId xmlns:a16="http://schemas.microsoft.com/office/drawing/2014/main" id="{80A2D3C5-7286-9A41-9278-6E9825ECA01A}"/>
                    </a:ext>
                  </a:extLst>
                </p14:cNvPr>
                <p14:cNvContentPartPr/>
                <p14:nvPr/>
              </p14:nvContentPartPr>
              <p14:xfrm>
                <a:off x="3677156" y="1732125"/>
                <a:ext cx="135000" cy="235800"/>
              </p14:xfrm>
            </p:contentPart>
          </mc:Choice>
          <mc:Fallback xmlns="">
            <p:pic>
              <p:nvPicPr>
                <p:cNvPr id="82" name="Ink 81">
                  <a:extLst>
                    <a:ext uri="{FF2B5EF4-FFF2-40B4-BE49-F238E27FC236}">
                      <a16:creationId xmlns:a16="http://schemas.microsoft.com/office/drawing/2014/main" id="{80A2D3C5-7286-9A41-9278-6E9825ECA01A}"/>
                    </a:ext>
                  </a:extLst>
                </p:cNvPr>
                <p:cNvPicPr/>
                <p:nvPr/>
              </p:nvPicPr>
              <p:blipFill>
                <a:blip r:embed="rId153"/>
                <a:stretch>
                  <a:fillRect/>
                </a:stretch>
              </p:blipFill>
              <p:spPr>
                <a:xfrm>
                  <a:off x="3668516" y="1723485"/>
                  <a:ext cx="1526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3" name="Ink 82">
                  <a:extLst>
                    <a:ext uri="{FF2B5EF4-FFF2-40B4-BE49-F238E27FC236}">
                      <a16:creationId xmlns:a16="http://schemas.microsoft.com/office/drawing/2014/main" id="{2D49647E-074F-0A27-38E4-E579229E62DB}"/>
                    </a:ext>
                  </a:extLst>
                </p14:cNvPr>
                <p14:cNvContentPartPr/>
                <p14:nvPr/>
              </p14:nvContentPartPr>
              <p14:xfrm>
                <a:off x="3727916" y="1855245"/>
                <a:ext cx="92880" cy="5040"/>
              </p14:xfrm>
            </p:contentPart>
          </mc:Choice>
          <mc:Fallback xmlns="">
            <p:pic>
              <p:nvPicPr>
                <p:cNvPr id="83" name="Ink 82">
                  <a:extLst>
                    <a:ext uri="{FF2B5EF4-FFF2-40B4-BE49-F238E27FC236}">
                      <a16:creationId xmlns:a16="http://schemas.microsoft.com/office/drawing/2014/main" id="{2D49647E-074F-0A27-38E4-E579229E62DB}"/>
                    </a:ext>
                  </a:extLst>
                </p:cNvPr>
                <p:cNvPicPr/>
                <p:nvPr/>
              </p:nvPicPr>
              <p:blipFill>
                <a:blip r:embed="rId155"/>
                <a:stretch>
                  <a:fillRect/>
                </a:stretch>
              </p:blipFill>
              <p:spPr>
                <a:xfrm>
                  <a:off x="3719276" y="1846605"/>
                  <a:ext cx="110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4" name="Ink 83">
                  <a:extLst>
                    <a:ext uri="{FF2B5EF4-FFF2-40B4-BE49-F238E27FC236}">
                      <a16:creationId xmlns:a16="http://schemas.microsoft.com/office/drawing/2014/main" id="{E2A9F3F2-0D26-37D5-2AAB-DAE3954852AF}"/>
                    </a:ext>
                  </a:extLst>
                </p14:cNvPr>
                <p14:cNvContentPartPr/>
                <p14:nvPr/>
              </p14:nvContentPartPr>
              <p14:xfrm>
                <a:off x="3720716" y="1734645"/>
                <a:ext cx="147960" cy="11160"/>
              </p14:xfrm>
            </p:contentPart>
          </mc:Choice>
          <mc:Fallback xmlns="">
            <p:pic>
              <p:nvPicPr>
                <p:cNvPr id="84" name="Ink 83">
                  <a:extLst>
                    <a:ext uri="{FF2B5EF4-FFF2-40B4-BE49-F238E27FC236}">
                      <a16:creationId xmlns:a16="http://schemas.microsoft.com/office/drawing/2014/main" id="{E2A9F3F2-0D26-37D5-2AAB-DAE3954852AF}"/>
                    </a:ext>
                  </a:extLst>
                </p:cNvPr>
                <p:cNvPicPr/>
                <p:nvPr/>
              </p:nvPicPr>
              <p:blipFill>
                <a:blip r:embed="rId157"/>
                <a:stretch>
                  <a:fillRect/>
                </a:stretch>
              </p:blipFill>
              <p:spPr>
                <a:xfrm>
                  <a:off x="3712076" y="1725645"/>
                  <a:ext cx="165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5" name="Ink 84">
                  <a:extLst>
                    <a:ext uri="{FF2B5EF4-FFF2-40B4-BE49-F238E27FC236}">
                      <a16:creationId xmlns:a16="http://schemas.microsoft.com/office/drawing/2014/main" id="{25458C86-B87F-3CAD-861C-18AAB176EDF3}"/>
                    </a:ext>
                  </a:extLst>
                </p14:cNvPr>
                <p14:cNvContentPartPr/>
                <p14:nvPr/>
              </p14:nvContentPartPr>
              <p14:xfrm>
                <a:off x="3885956" y="1965765"/>
                <a:ext cx="34560" cy="141120"/>
              </p14:xfrm>
            </p:contentPart>
          </mc:Choice>
          <mc:Fallback xmlns="">
            <p:pic>
              <p:nvPicPr>
                <p:cNvPr id="85" name="Ink 84">
                  <a:extLst>
                    <a:ext uri="{FF2B5EF4-FFF2-40B4-BE49-F238E27FC236}">
                      <a16:creationId xmlns:a16="http://schemas.microsoft.com/office/drawing/2014/main" id="{25458C86-B87F-3CAD-861C-18AAB176EDF3}"/>
                    </a:ext>
                  </a:extLst>
                </p:cNvPr>
                <p:cNvPicPr/>
                <p:nvPr/>
              </p:nvPicPr>
              <p:blipFill>
                <a:blip r:embed="rId159"/>
                <a:stretch>
                  <a:fillRect/>
                </a:stretch>
              </p:blipFill>
              <p:spPr>
                <a:xfrm>
                  <a:off x="3877316" y="1957125"/>
                  <a:ext cx="52200" cy="158760"/>
                </a:xfrm>
                <a:prstGeom prst="rect">
                  <a:avLst/>
                </a:prstGeom>
              </p:spPr>
            </p:pic>
          </mc:Fallback>
        </mc:AlternateContent>
      </p:grpSp>
      <p:grpSp>
        <p:nvGrpSpPr>
          <p:cNvPr id="89" name="Group 88">
            <a:extLst>
              <a:ext uri="{FF2B5EF4-FFF2-40B4-BE49-F238E27FC236}">
                <a16:creationId xmlns:a16="http://schemas.microsoft.com/office/drawing/2014/main" id="{377265BE-C2C5-0B82-B57D-5EA6993405E4}"/>
              </a:ext>
            </a:extLst>
          </p:cNvPr>
          <p:cNvGrpSpPr/>
          <p:nvPr/>
        </p:nvGrpSpPr>
        <p:grpSpPr>
          <a:xfrm>
            <a:off x="3154796" y="2698005"/>
            <a:ext cx="228600" cy="142560"/>
            <a:chOff x="3154796" y="2698005"/>
            <a:chExt cx="228600" cy="142560"/>
          </a:xfrm>
        </p:grpSpPr>
        <mc:AlternateContent xmlns:mc="http://schemas.openxmlformats.org/markup-compatibility/2006" xmlns:p14="http://schemas.microsoft.com/office/powerpoint/2010/main">
          <mc:Choice Requires="p14">
            <p:contentPart p14:bwMode="auto" r:id="rId160">
              <p14:nvContentPartPr>
                <p14:cNvPr id="87" name="Ink 86">
                  <a:extLst>
                    <a:ext uri="{FF2B5EF4-FFF2-40B4-BE49-F238E27FC236}">
                      <a16:creationId xmlns:a16="http://schemas.microsoft.com/office/drawing/2014/main" id="{6BCF3F23-A452-BDAE-F747-E4D5D851F94F}"/>
                    </a:ext>
                  </a:extLst>
                </p14:cNvPr>
                <p14:cNvContentPartPr/>
                <p14:nvPr/>
              </p14:nvContentPartPr>
              <p14:xfrm>
                <a:off x="3170636" y="2698005"/>
                <a:ext cx="193320" cy="31680"/>
              </p14:xfrm>
            </p:contentPart>
          </mc:Choice>
          <mc:Fallback xmlns="">
            <p:pic>
              <p:nvPicPr>
                <p:cNvPr id="87" name="Ink 86">
                  <a:extLst>
                    <a:ext uri="{FF2B5EF4-FFF2-40B4-BE49-F238E27FC236}">
                      <a16:creationId xmlns:a16="http://schemas.microsoft.com/office/drawing/2014/main" id="{6BCF3F23-A452-BDAE-F747-E4D5D851F94F}"/>
                    </a:ext>
                  </a:extLst>
                </p:cNvPr>
                <p:cNvPicPr/>
                <p:nvPr/>
              </p:nvPicPr>
              <p:blipFill>
                <a:blip r:embed="rId161"/>
                <a:stretch>
                  <a:fillRect/>
                </a:stretch>
              </p:blipFill>
              <p:spPr>
                <a:xfrm>
                  <a:off x="3161996" y="2689005"/>
                  <a:ext cx="2109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8" name="Ink 87">
                  <a:extLst>
                    <a:ext uri="{FF2B5EF4-FFF2-40B4-BE49-F238E27FC236}">
                      <a16:creationId xmlns:a16="http://schemas.microsoft.com/office/drawing/2014/main" id="{07E4FD3D-588C-E7DC-963F-F05D2C85637D}"/>
                    </a:ext>
                  </a:extLst>
                </p14:cNvPr>
                <p14:cNvContentPartPr/>
                <p14:nvPr/>
              </p14:nvContentPartPr>
              <p14:xfrm>
                <a:off x="3154796" y="2809965"/>
                <a:ext cx="228600" cy="30600"/>
              </p14:xfrm>
            </p:contentPart>
          </mc:Choice>
          <mc:Fallback xmlns="">
            <p:pic>
              <p:nvPicPr>
                <p:cNvPr id="88" name="Ink 87">
                  <a:extLst>
                    <a:ext uri="{FF2B5EF4-FFF2-40B4-BE49-F238E27FC236}">
                      <a16:creationId xmlns:a16="http://schemas.microsoft.com/office/drawing/2014/main" id="{07E4FD3D-588C-E7DC-963F-F05D2C85637D}"/>
                    </a:ext>
                  </a:extLst>
                </p:cNvPr>
                <p:cNvPicPr/>
                <p:nvPr/>
              </p:nvPicPr>
              <p:blipFill>
                <a:blip r:embed="rId163"/>
                <a:stretch>
                  <a:fillRect/>
                </a:stretch>
              </p:blipFill>
              <p:spPr>
                <a:xfrm>
                  <a:off x="3146156" y="2800965"/>
                  <a:ext cx="246240" cy="4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4">
            <p14:nvContentPartPr>
              <p14:cNvPr id="91" name="Ink 90">
                <a:extLst>
                  <a:ext uri="{FF2B5EF4-FFF2-40B4-BE49-F238E27FC236}">
                    <a16:creationId xmlns:a16="http://schemas.microsoft.com/office/drawing/2014/main" id="{B988C0E7-72CE-2321-B47C-F34CB7E1887B}"/>
                  </a:ext>
                </a:extLst>
              </p14:cNvPr>
              <p14:cNvContentPartPr/>
              <p14:nvPr/>
            </p14:nvContentPartPr>
            <p14:xfrm>
              <a:off x="3707756" y="2566245"/>
              <a:ext cx="341640" cy="273240"/>
            </p14:xfrm>
          </p:contentPart>
        </mc:Choice>
        <mc:Fallback xmlns="">
          <p:pic>
            <p:nvPicPr>
              <p:cNvPr id="91" name="Ink 90">
                <a:extLst>
                  <a:ext uri="{FF2B5EF4-FFF2-40B4-BE49-F238E27FC236}">
                    <a16:creationId xmlns:a16="http://schemas.microsoft.com/office/drawing/2014/main" id="{B988C0E7-72CE-2321-B47C-F34CB7E1887B}"/>
                  </a:ext>
                </a:extLst>
              </p:cNvPr>
              <p:cNvPicPr/>
              <p:nvPr/>
            </p:nvPicPr>
            <p:blipFill>
              <a:blip r:embed="rId165"/>
              <a:stretch>
                <a:fillRect/>
              </a:stretch>
            </p:blipFill>
            <p:spPr>
              <a:xfrm>
                <a:off x="3698756" y="2557245"/>
                <a:ext cx="359280" cy="290880"/>
              </a:xfrm>
              <a:prstGeom prst="rect">
                <a:avLst/>
              </a:prstGeom>
            </p:spPr>
          </p:pic>
        </mc:Fallback>
      </mc:AlternateContent>
      <p:grpSp>
        <p:nvGrpSpPr>
          <p:cNvPr id="109" name="Group 108">
            <a:extLst>
              <a:ext uri="{FF2B5EF4-FFF2-40B4-BE49-F238E27FC236}">
                <a16:creationId xmlns:a16="http://schemas.microsoft.com/office/drawing/2014/main" id="{AC7FC51D-F377-AC29-8F33-BC9BDBE90D67}"/>
              </a:ext>
            </a:extLst>
          </p:cNvPr>
          <p:cNvGrpSpPr/>
          <p:nvPr/>
        </p:nvGrpSpPr>
        <p:grpSpPr>
          <a:xfrm>
            <a:off x="4448276" y="2239365"/>
            <a:ext cx="1748160" cy="876240"/>
            <a:chOff x="4448276" y="2239365"/>
            <a:chExt cx="1748160" cy="876240"/>
          </a:xfrm>
        </p:grpSpPr>
        <mc:AlternateContent xmlns:mc="http://schemas.openxmlformats.org/markup-compatibility/2006" xmlns:p14="http://schemas.microsoft.com/office/powerpoint/2010/main">
          <mc:Choice Requires="p14">
            <p:contentPart p14:bwMode="auto" r:id="rId166">
              <p14:nvContentPartPr>
                <p14:cNvPr id="93" name="Ink 92">
                  <a:extLst>
                    <a:ext uri="{FF2B5EF4-FFF2-40B4-BE49-F238E27FC236}">
                      <a16:creationId xmlns:a16="http://schemas.microsoft.com/office/drawing/2014/main" id="{01ACEFEF-011D-4298-C4F5-64EBEC44B739}"/>
                    </a:ext>
                  </a:extLst>
                </p14:cNvPr>
                <p14:cNvContentPartPr/>
                <p14:nvPr/>
              </p14:nvContentPartPr>
              <p14:xfrm>
                <a:off x="4448276" y="2421525"/>
                <a:ext cx="113760" cy="621360"/>
              </p14:xfrm>
            </p:contentPart>
          </mc:Choice>
          <mc:Fallback xmlns="">
            <p:pic>
              <p:nvPicPr>
                <p:cNvPr id="93" name="Ink 92">
                  <a:extLst>
                    <a:ext uri="{FF2B5EF4-FFF2-40B4-BE49-F238E27FC236}">
                      <a16:creationId xmlns:a16="http://schemas.microsoft.com/office/drawing/2014/main" id="{01ACEFEF-011D-4298-C4F5-64EBEC44B739}"/>
                    </a:ext>
                  </a:extLst>
                </p:cNvPr>
                <p:cNvPicPr/>
                <p:nvPr/>
              </p:nvPicPr>
              <p:blipFill>
                <a:blip r:embed="rId167"/>
                <a:stretch>
                  <a:fillRect/>
                </a:stretch>
              </p:blipFill>
              <p:spPr>
                <a:xfrm>
                  <a:off x="4439276" y="2412525"/>
                  <a:ext cx="131400" cy="639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4" name="Ink 93">
                  <a:extLst>
                    <a:ext uri="{FF2B5EF4-FFF2-40B4-BE49-F238E27FC236}">
                      <a16:creationId xmlns:a16="http://schemas.microsoft.com/office/drawing/2014/main" id="{9DD000B8-EA91-D268-D0E4-62E254104CC7}"/>
                    </a:ext>
                  </a:extLst>
                </p14:cNvPr>
                <p14:cNvContentPartPr/>
                <p14:nvPr/>
              </p14:nvContentPartPr>
              <p14:xfrm>
                <a:off x="4748156" y="2549325"/>
                <a:ext cx="42480" cy="241920"/>
              </p14:xfrm>
            </p:contentPart>
          </mc:Choice>
          <mc:Fallback xmlns="">
            <p:pic>
              <p:nvPicPr>
                <p:cNvPr id="94" name="Ink 93">
                  <a:extLst>
                    <a:ext uri="{FF2B5EF4-FFF2-40B4-BE49-F238E27FC236}">
                      <a16:creationId xmlns:a16="http://schemas.microsoft.com/office/drawing/2014/main" id="{9DD000B8-EA91-D268-D0E4-62E254104CC7}"/>
                    </a:ext>
                  </a:extLst>
                </p:cNvPr>
                <p:cNvPicPr/>
                <p:nvPr/>
              </p:nvPicPr>
              <p:blipFill>
                <a:blip r:embed="rId169"/>
                <a:stretch>
                  <a:fillRect/>
                </a:stretch>
              </p:blipFill>
              <p:spPr>
                <a:xfrm>
                  <a:off x="4739156" y="2540325"/>
                  <a:ext cx="601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5" name="Ink 94">
                  <a:extLst>
                    <a:ext uri="{FF2B5EF4-FFF2-40B4-BE49-F238E27FC236}">
                      <a16:creationId xmlns:a16="http://schemas.microsoft.com/office/drawing/2014/main" id="{2388889B-A45E-724C-29B2-960BCF7DE6DD}"/>
                    </a:ext>
                  </a:extLst>
                </p14:cNvPr>
                <p14:cNvContentPartPr/>
                <p14:nvPr/>
              </p14:nvContentPartPr>
              <p14:xfrm>
                <a:off x="4897556" y="2704485"/>
                <a:ext cx="149760" cy="18720"/>
              </p14:xfrm>
            </p:contentPart>
          </mc:Choice>
          <mc:Fallback xmlns="">
            <p:pic>
              <p:nvPicPr>
                <p:cNvPr id="95" name="Ink 94">
                  <a:extLst>
                    <a:ext uri="{FF2B5EF4-FFF2-40B4-BE49-F238E27FC236}">
                      <a16:creationId xmlns:a16="http://schemas.microsoft.com/office/drawing/2014/main" id="{2388889B-A45E-724C-29B2-960BCF7DE6DD}"/>
                    </a:ext>
                  </a:extLst>
                </p:cNvPr>
                <p:cNvPicPr/>
                <p:nvPr/>
              </p:nvPicPr>
              <p:blipFill>
                <a:blip r:embed="rId171"/>
                <a:stretch>
                  <a:fillRect/>
                </a:stretch>
              </p:blipFill>
              <p:spPr>
                <a:xfrm>
                  <a:off x="4888556" y="2695485"/>
                  <a:ext cx="1674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7" name="Ink 96">
                  <a:extLst>
                    <a:ext uri="{FF2B5EF4-FFF2-40B4-BE49-F238E27FC236}">
                      <a16:creationId xmlns:a16="http://schemas.microsoft.com/office/drawing/2014/main" id="{CD0ECA5B-00E5-71E9-CD67-36159E56C5F0}"/>
                    </a:ext>
                  </a:extLst>
                </p14:cNvPr>
                <p14:cNvContentPartPr/>
                <p14:nvPr/>
              </p14:nvContentPartPr>
              <p14:xfrm>
                <a:off x="5262596" y="2407485"/>
                <a:ext cx="284760" cy="276840"/>
              </p14:xfrm>
            </p:contentPart>
          </mc:Choice>
          <mc:Fallback xmlns="">
            <p:pic>
              <p:nvPicPr>
                <p:cNvPr id="97" name="Ink 96">
                  <a:extLst>
                    <a:ext uri="{FF2B5EF4-FFF2-40B4-BE49-F238E27FC236}">
                      <a16:creationId xmlns:a16="http://schemas.microsoft.com/office/drawing/2014/main" id="{CD0ECA5B-00E5-71E9-CD67-36159E56C5F0}"/>
                    </a:ext>
                  </a:extLst>
                </p:cNvPr>
                <p:cNvPicPr/>
                <p:nvPr/>
              </p:nvPicPr>
              <p:blipFill>
                <a:blip r:embed="rId173"/>
                <a:stretch>
                  <a:fillRect/>
                </a:stretch>
              </p:blipFill>
              <p:spPr>
                <a:xfrm>
                  <a:off x="5253596" y="2398845"/>
                  <a:ext cx="30240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8" name="Ink 97">
                  <a:extLst>
                    <a:ext uri="{FF2B5EF4-FFF2-40B4-BE49-F238E27FC236}">
                      <a16:creationId xmlns:a16="http://schemas.microsoft.com/office/drawing/2014/main" id="{E8E2F3F1-D2FA-9CC5-2740-3F453B439984}"/>
                    </a:ext>
                  </a:extLst>
                </p14:cNvPr>
                <p14:cNvContentPartPr/>
                <p14:nvPr/>
              </p14:nvContentPartPr>
              <p14:xfrm>
                <a:off x="5597396" y="2592525"/>
                <a:ext cx="108720" cy="117000"/>
              </p14:xfrm>
            </p:contentPart>
          </mc:Choice>
          <mc:Fallback xmlns="">
            <p:pic>
              <p:nvPicPr>
                <p:cNvPr id="98" name="Ink 97">
                  <a:extLst>
                    <a:ext uri="{FF2B5EF4-FFF2-40B4-BE49-F238E27FC236}">
                      <a16:creationId xmlns:a16="http://schemas.microsoft.com/office/drawing/2014/main" id="{E8E2F3F1-D2FA-9CC5-2740-3F453B439984}"/>
                    </a:ext>
                  </a:extLst>
                </p:cNvPr>
                <p:cNvPicPr/>
                <p:nvPr/>
              </p:nvPicPr>
              <p:blipFill>
                <a:blip r:embed="rId175"/>
                <a:stretch>
                  <a:fillRect/>
                </a:stretch>
              </p:blipFill>
              <p:spPr>
                <a:xfrm>
                  <a:off x="5588396" y="2583885"/>
                  <a:ext cx="126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9" name="Ink 98">
                  <a:extLst>
                    <a:ext uri="{FF2B5EF4-FFF2-40B4-BE49-F238E27FC236}">
                      <a16:creationId xmlns:a16="http://schemas.microsoft.com/office/drawing/2014/main" id="{C1A163BC-B4F9-1970-846C-A4FC5EA5F478}"/>
                    </a:ext>
                  </a:extLst>
                </p14:cNvPr>
                <p14:cNvContentPartPr/>
                <p14:nvPr/>
              </p14:nvContentPartPr>
              <p14:xfrm>
                <a:off x="5624396" y="2320005"/>
                <a:ext cx="124920" cy="131040"/>
              </p14:xfrm>
            </p:contentPart>
          </mc:Choice>
          <mc:Fallback xmlns="">
            <p:pic>
              <p:nvPicPr>
                <p:cNvPr id="99" name="Ink 98">
                  <a:extLst>
                    <a:ext uri="{FF2B5EF4-FFF2-40B4-BE49-F238E27FC236}">
                      <a16:creationId xmlns:a16="http://schemas.microsoft.com/office/drawing/2014/main" id="{C1A163BC-B4F9-1970-846C-A4FC5EA5F478}"/>
                    </a:ext>
                  </a:extLst>
                </p:cNvPr>
                <p:cNvPicPr/>
                <p:nvPr/>
              </p:nvPicPr>
              <p:blipFill>
                <a:blip r:embed="rId177"/>
                <a:stretch>
                  <a:fillRect/>
                </a:stretch>
              </p:blipFill>
              <p:spPr>
                <a:xfrm>
                  <a:off x="5615756" y="2311005"/>
                  <a:ext cx="1425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0" name="Ink 99">
                  <a:extLst>
                    <a:ext uri="{FF2B5EF4-FFF2-40B4-BE49-F238E27FC236}">
                      <a16:creationId xmlns:a16="http://schemas.microsoft.com/office/drawing/2014/main" id="{14FE5A6F-78F4-A8D9-FADE-04C7179E1617}"/>
                    </a:ext>
                  </a:extLst>
                </p14:cNvPr>
                <p14:cNvContentPartPr/>
                <p14:nvPr/>
              </p14:nvContentPartPr>
              <p14:xfrm>
                <a:off x="5197796" y="2771805"/>
                <a:ext cx="567720" cy="34200"/>
              </p14:xfrm>
            </p:contentPart>
          </mc:Choice>
          <mc:Fallback xmlns="">
            <p:pic>
              <p:nvPicPr>
                <p:cNvPr id="100" name="Ink 99">
                  <a:extLst>
                    <a:ext uri="{FF2B5EF4-FFF2-40B4-BE49-F238E27FC236}">
                      <a16:creationId xmlns:a16="http://schemas.microsoft.com/office/drawing/2014/main" id="{14FE5A6F-78F4-A8D9-FADE-04C7179E1617}"/>
                    </a:ext>
                  </a:extLst>
                </p:cNvPr>
                <p:cNvPicPr/>
                <p:nvPr/>
              </p:nvPicPr>
              <p:blipFill>
                <a:blip r:embed="rId179"/>
                <a:stretch>
                  <a:fillRect/>
                </a:stretch>
              </p:blipFill>
              <p:spPr>
                <a:xfrm>
                  <a:off x="5189156" y="2763165"/>
                  <a:ext cx="5853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2" name="Ink 101">
                  <a:extLst>
                    <a:ext uri="{FF2B5EF4-FFF2-40B4-BE49-F238E27FC236}">
                      <a16:creationId xmlns:a16="http://schemas.microsoft.com/office/drawing/2014/main" id="{68E95C9B-A3C0-0C45-FB8B-454ED4799374}"/>
                    </a:ext>
                  </a:extLst>
                </p14:cNvPr>
                <p14:cNvContentPartPr/>
                <p14:nvPr/>
              </p14:nvContentPartPr>
              <p14:xfrm>
                <a:off x="5336036" y="2947485"/>
                <a:ext cx="201240" cy="168120"/>
              </p14:xfrm>
            </p:contentPart>
          </mc:Choice>
          <mc:Fallback xmlns="">
            <p:pic>
              <p:nvPicPr>
                <p:cNvPr id="102" name="Ink 101">
                  <a:extLst>
                    <a:ext uri="{FF2B5EF4-FFF2-40B4-BE49-F238E27FC236}">
                      <a16:creationId xmlns:a16="http://schemas.microsoft.com/office/drawing/2014/main" id="{68E95C9B-A3C0-0C45-FB8B-454ED4799374}"/>
                    </a:ext>
                  </a:extLst>
                </p:cNvPr>
                <p:cNvPicPr/>
                <p:nvPr/>
              </p:nvPicPr>
              <p:blipFill>
                <a:blip r:embed="rId181"/>
                <a:stretch>
                  <a:fillRect/>
                </a:stretch>
              </p:blipFill>
              <p:spPr>
                <a:xfrm>
                  <a:off x="5327396" y="2938485"/>
                  <a:ext cx="2188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3" name="Ink 102">
                  <a:extLst>
                    <a:ext uri="{FF2B5EF4-FFF2-40B4-BE49-F238E27FC236}">
                      <a16:creationId xmlns:a16="http://schemas.microsoft.com/office/drawing/2014/main" id="{5F4AA681-94BC-07D4-E1A7-7D3F494F1D43}"/>
                    </a:ext>
                  </a:extLst>
                </p14:cNvPr>
                <p14:cNvContentPartPr/>
                <p14:nvPr/>
              </p14:nvContentPartPr>
              <p14:xfrm>
                <a:off x="5594156" y="2886645"/>
                <a:ext cx="152640" cy="116280"/>
              </p14:xfrm>
            </p:contentPart>
          </mc:Choice>
          <mc:Fallback xmlns="">
            <p:pic>
              <p:nvPicPr>
                <p:cNvPr id="103" name="Ink 102">
                  <a:extLst>
                    <a:ext uri="{FF2B5EF4-FFF2-40B4-BE49-F238E27FC236}">
                      <a16:creationId xmlns:a16="http://schemas.microsoft.com/office/drawing/2014/main" id="{5F4AA681-94BC-07D4-E1A7-7D3F494F1D43}"/>
                    </a:ext>
                  </a:extLst>
                </p:cNvPr>
                <p:cNvPicPr/>
                <p:nvPr/>
              </p:nvPicPr>
              <p:blipFill>
                <a:blip r:embed="rId183"/>
                <a:stretch>
                  <a:fillRect/>
                </a:stretch>
              </p:blipFill>
              <p:spPr>
                <a:xfrm>
                  <a:off x="5585156" y="2877645"/>
                  <a:ext cx="1702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5" name="Ink 104">
                  <a:extLst>
                    <a:ext uri="{FF2B5EF4-FFF2-40B4-BE49-F238E27FC236}">
                      <a16:creationId xmlns:a16="http://schemas.microsoft.com/office/drawing/2014/main" id="{C7D255A7-E9F4-8DE6-E269-C935E324814F}"/>
                    </a:ext>
                  </a:extLst>
                </p14:cNvPr>
                <p14:cNvContentPartPr/>
                <p14:nvPr/>
              </p14:nvContentPartPr>
              <p14:xfrm>
                <a:off x="5813036" y="2315685"/>
                <a:ext cx="143280" cy="783720"/>
              </p14:xfrm>
            </p:contentPart>
          </mc:Choice>
          <mc:Fallback xmlns="">
            <p:pic>
              <p:nvPicPr>
                <p:cNvPr id="105" name="Ink 104">
                  <a:extLst>
                    <a:ext uri="{FF2B5EF4-FFF2-40B4-BE49-F238E27FC236}">
                      <a16:creationId xmlns:a16="http://schemas.microsoft.com/office/drawing/2014/main" id="{C7D255A7-E9F4-8DE6-E269-C935E324814F}"/>
                    </a:ext>
                  </a:extLst>
                </p:cNvPr>
                <p:cNvPicPr/>
                <p:nvPr/>
              </p:nvPicPr>
              <p:blipFill>
                <a:blip r:embed="rId185"/>
                <a:stretch>
                  <a:fillRect/>
                </a:stretch>
              </p:blipFill>
              <p:spPr>
                <a:xfrm>
                  <a:off x="5804396" y="2306685"/>
                  <a:ext cx="160920" cy="8013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7" name="Ink 106">
                  <a:extLst>
                    <a:ext uri="{FF2B5EF4-FFF2-40B4-BE49-F238E27FC236}">
                      <a16:creationId xmlns:a16="http://schemas.microsoft.com/office/drawing/2014/main" id="{B984429E-702E-9B30-BF0E-327A5384A19B}"/>
                    </a:ext>
                  </a:extLst>
                </p14:cNvPr>
                <p14:cNvContentPartPr/>
                <p14:nvPr/>
              </p14:nvContentPartPr>
              <p14:xfrm>
                <a:off x="5960276" y="2331525"/>
                <a:ext cx="140040" cy="48960"/>
              </p14:xfrm>
            </p:contentPart>
          </mc:Choice>
          <mc:Fallback xmlns="">
            <p:pic>
              <p:nvPicPr>
                <p:cNvPr id="107" name="Ink 106">
                  <a:extLst>
                    <a:ext uri="{FF2B5EF4-FFF2-40B4-BE49-F238E27FC236}">
                      <a16:creationId xmlns:a16="http://schemas.microsoft.com/office/drawing/2014/main" id="{B984429E-702E-9B30-BF0E-327A5384A19B}"/>
                    </a:ext>
                  </a:extLst>
                </p:cNvPr>
                <p:cNvPicPr/>
                <p:nvPr/>
              </p:nvPicPr>
              <p:blipFill>
                <a:blip r:embed="rId187"/>
                <a:stretch>
                  <a:fillRect/>
                </a:stretch>
              </p:blipFill>
              <p:spPr>
                <a:xfrm>
                  <a:off x="5951636" y="2322525"/>
                  <a:ext cx="1576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8" name="Ink 107">
                  <a:extLst>
                    <a:ext uri="{FF2B5EF4-FFF2-40B4-BE49-F238E27FC236}">
                      <a16:creationId xmlns:a16="http://schemas.microsoft.com/office/drawing/2014/main" id="{6862096F-996E-E9F8-2A09-B7C919E36944}"/>
                    </a:ext>
                  </a:extLst>
                </p14:cNvPr>
                <p14:cNvContentPartPr/>
                <p14:nvPr/>
              </p14:nvContentPartPr>
              <p14:xfrm>
                <a:off x="6174476" y="2239365"/>
                <a:ext cx="21960" cy="156960"/>
              </p14:xfrm>
            </p:contentPart>
          </mc:Choice>
          <mc:Fallback xmlns="">
            <p:pic>
              <p:nvPicPr>
                <p:cNvPr id="108" name="Ink 107">
                  <a:extLst>
                    <a:ext uri="{FF2B5EF4-FFF2-40B4-BE49-F238E27FC236}">
                      <a16:creationId xmlns:a16="http://schemas.microsoft.com/office/drawing/2014/main" id="{6862096F-996E-E9F8-2A09-B7C919E36944}"/>
                    </a:ext>
                  </a:extLst>
                </p:cNvPr>
                <p:cNvPicPr/>
                <p:nvPr/>
              </p:nvPicPr>
              <p:blipFill>
                <a:blip r:embed="rId189"/>
                <a:stretch>
                  <a:fillRect/>
                </a:stretch>
              </p:blipFill>
              <p:spPr>
                <a:xfrm>
                  <a:off x="6165476" y="2230365"/>
                  <a:ext cx="39600" cy="174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0">
            <p14:nvContentPartPr>
              <p14:cNvPr id="116" name="Ink 115">
                <a:extLst>
                  <a:ext uri="{FF2B5EF4-FFF2-40B4-BE49-F238E27FC236}">
                    <a16:creationId xmlns:a16="http://schemas.microsoft.com/office/drawing/2014/main" id="{18E79E64-4E87-AEAD-0A90-8E34D8573B54}"/>
                  </a:ext>
                </a:extLst>
              </p14:cNvPr>
              <p14:cNvContentPartPr/>
              <p14:nvPr/>
            </p14:nvContentPartPr>
            <p14:xfrm>
              <a:off x="4178276" y="2827605"/>
              <a:ext cx="99360" cy="220320"/>
            </p14:xfrm>
          </p:contentPart>
        </mc:Choice>
        <mc:Fallback xmlns="">
          <p:pic>
            <p:nvPicPr>
              <p:cNvPr id="116" name="Ink 115">
                <a:extLst>
                  <a:ext uri="{FF2B5EF4-FFF2-40B4-BE49-F238E27FC236}">
                    <a16:creationId xmlns:a16="http://schemas.microsoft.com/office/drawing/2014/main" id="{18E79E64-4E87-AEAD-0A90-8E34D8573B54}"/>
                  </a:ext>
                </a:extLst>
              </p:cNvPr>
              <p:cNvPicPr/>
              <p:nvPr/>
            </p:nvPicPr>
            <p:blipFill>
              <a:blip r:embed="rId191"/>
              <a:stretch>
                <a:fillRect/>
              </a:stretch>
            </p:blipFill>
            <p:spPr>
              <a:xfrm>
                <a:off x="4169276" y="2818605"/>
                <a:ext cx="1170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7" name="Ink 116">
                <a:extLst>
                  <a:ext uri="{FF2B5EF4-FFF2-40B4-BE49-F238E27FC236}">
                    <a16:creationId xmlns:a16="http://schemas.microsoft.com/office/drawing/2014/main" id="{B4F721DD-72C2-D892-EB66-504DEC5180F7}"/>
                  </a:ext>
                </a:extLst>
              </p14:cNvPr>
              <p14:cNvContentPartPr/>
              <p14:nvPr/>
            </p14:nvContentPartPr>
            <p14:xfrm>
              <a:off x="4134356" y="2434845"/>
              <a:ext cx="176040" cy="113400"/>
            </p14:xfrm>
          </p:contentPart>
        </mc:Choice>
        <mc:Fallback xmlns="">
          <p:pic>
            <p:nvPicPr>
              <p:cNvPr id="117" name="Ink 116">
                <a:extLst>
                  <a:ext uri="{FF2B5EF4-FFF2-40B4-BE49-F238E27FC236}">
                    <a16:creationId xmlns:a16="http://schemas.microsoft.com/office/drawing/2014/main" id="{B4F721DD-72C2-D892-EB66-504DEC5180F7}"/>
                  </a:ext>
                </a:extLst>
              </p:cNvPr>
              <p:cNvPicPr/>
              <p:nvPr/>
            </p:nvPicPr>
            <p:blipFill>
              <a:blip r:embed="rId193"/>
              <a:stretch>
                <a:fillRect/>
              </a:stretch>
            </p:blipFill>
            <p:spPr>
              <a:xfrm>
                <a:off x="4125356" y="2426205"/>
                <a:ext cx="193680" cy="131040"/>
              </a:xfrm>
              <a:prstGeom prst="rect">
                <a:avLst/>
              </a:prstGeom>
            </p:spPr>
          </p:pic>
        </mc:Fallback>
      </mc:AlternateContent>
      <p:grpSp>
        <p:nvGrpSpPr>
          <p:cNvPr id="127" name="Group 126">
            <a:extLst>
              <a:ext uri="{FF2B5EF4-FFF2-40B4-BE49-F238E27FC236}">
                <a16:creationId xmlns:a16="http://schemas.microsoft.com/office/drawing/2014/main" id="{DB073AAB-AFB1-6D97-A927-D8C03182CF9A}"/>
              </a:ext>
            </a:extLst>
          </p:cNvPr>
          <p:cNvGrpSpPr/>
          <p:nvPr/>
        </p:nvGrpSpPr>
        <p:grpSpPr>
          <a:xfrm>
            <a:off x="1119356" y="2578125"/>
            <a:ext cx="1362960" cy="434520"/>
            <a:chOff x="1119356" y="2578125"/>
            <a:chExt cx="1362960" cy="434520"/>
          </a:xfrm>
        </p:grpSpPr>
        <mc:AlternateContent xmlns:mc="http://schemas.openxmlformats.org/markup-compatibility/2006" xmlns:p14="http://schemas.microsoft.com/office/powerpoint/2010/main">
          <mc:Choice Requires="p14">
            <p:contentPart p14:bwMode="auto" r:id="rId194">
              <p14:nvContentPartPr>
                <p14:cNvPr id="118" name="Ink 117">
                  <a:extLst>
                    <a:ext uri="{FF2B5EF4-FFF2-40B4-BE49-F238E27FC236}">
                      <a16:creationId xmlns:a16="http://schemas.microsoft.com/office/drawing/2014/main" id="{A2AB44F2-9D99-4B22-A771-195863051F91}"/>
                    </a:ext>
                  </a:extLst>
                </p14:cNvPr>
                <p14:cNvContentPartPr/>
                <p14:nvPr/>
              </p14:nvContentPartPr>
              <p14:xfrm>
                <a:off x="1119356" y="2881605"/>
                <a:ext cx="197280" cy="131040"/>
              </p14:xfrm>
            </p:contentPart>
          </mc:Choice>
          <mc:Fallback xmlns="">
            <p:pic>
              <p:nvPicPr>
                <p:cNvPr id="118" name="Ink 117">
                  <a:extLst>
                    <a:ext uri="{FF2B5EF4-FFF2-40B4-BE49-F238E27FC236}">
                      <a16:creationId xmlns:a16="http://schemas.microsoft.com/office/drawing/2014/main" id="{A2AB44F2-9D99-4B22-A771-195863051F91}"/>
                    </a:ext>
                  </a:extLst>
                </p:cNvPr>
                <p:cNvPicPr/>
                <p:nvPr/>
              </p:nvPicPr>
              <p:blipFill>
                <a:blip r:embed="rId195"/>
                <a:stretch>
                  <a:fillRect/>
                </a:stretch>
              </p:blipFill>
              <p:spPr>
                <a:xfrm>
                  <a:off x="1110716" y="2872605"/>
                  <a:ext cx="2149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9" name="Ink 118">
                  <a:extLst>
                    <a:ext uri="{FF2B5EF4-FFF2-40B4-BE49-F238E27FC236}">
                      <a16:creationId xmlns:a16="http://schemas.microsoft.com/office/drawing/2014/main" id="{ABD99CC9-C38B-443B-C00F-514BF018358E}"/>
                    </a:ext>
                  </a:extLst>
                </p14:cNvPr>
                <p14:cNvContentPartPr/>
                <p14:nvPr/>
              </p14:nvContentPartPr>
              <p14:xfrm>
                <a:off x="1325996" y="2713125"/>
                <a:ext cx="124920" cy="89640"/>
              </p14:xfrm>
            </p:contentPart>
          </mc:Choice>
          <mc:Fallback xmlns="">
            <p:pic>
              <p:nvPicPr>
                <p:cNvPr id="119" name="Ink 118">
                  <a:extLst>
                    <a:ext uri="{FF2B5EF4-FFF2-40B4-BE49-F238E27FC236}">
                      <a16:creationId xmlns:a16="http://schemas.microsoft.com/office/drawing/2014/main" id="{ABD99CC9-C38B-443B-C00F-514BF018358E}"/>
                    </a:ext>
                  </a:extLst>
                </p:cNvPr>
                <p:cNvPicPr/>
                <p:nvPr/>
              </p:nvPicPr>
              <p:blipFill>
                <a:blip r:embed="rId197"/>
                <a:stretch>
                  <a:fillRect/>
                </a:stretch>
              </p:blipFill>
              <p:spPr>
                <a:xfrm>
                  <a:off x="1316996" y="2704125"/>
                  <a:ext cx="1425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1" name="Ink 120">
                  <a:extLst>
                    <a:ext uri="{FF2B5EF4-FFF2-40B4-BE49-F238E27FC236}">
                      <a16:creationId xmlns:a16="http://schemas.microsoft.com/office/drawing/2014/main" id="{E6A721D8-67D5-7245-EF70-0304155FCEBB}"/>
                    </a:ext>
                  </a:extLst>
                </p14:cNvPr>
                <p14:cNvContentPartPr/>
                <p14:nvPr/>
              </p14:nvContentPartPr>
              <p14:xfrm>
                <a:off x="1474676" y="2881245"/>
                <a:ext cx="234360" cy="68760"/>
              </p14:xfrm>
            </p:contentPart>
          </mc:Choice>
          <mc:Fallback xmlns="">
            <p:pic>
              <p:nvPicPr>
                <p:cNvPr id="121" name="Ink 120">
                  <a:extLst>
                    <a:ext uri="{FF2B5EF4-FFF2-40B4-BE49-F238E27FC236}">
                      <a16:creationId xmlns:a16="http://schemas.microsoft.com/office/drawing/2014/main" id="{E6A721D8-67D5-7245-EF70-0304155FCEBB}"/>
                    </a:ext>
                  </a:extLst>
                </p:cNvPr>
                <p:cNvPicPr/>
                <p:nvPr/>
              </p:nvPicPr>
              <p:blipFill>
                <a:blip r:embed="rId199"/>
                <a:stretch>
                  <a:fillRect/>
                </a:stretch>
              </p:blipFill>
              <p:spPr>
                <a:xfrm>
                  <a:off x="1465676" y="2872245"/>
                  <a:ext cx="252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2" name="Ink 121">
                  <a:extLst>
                    <a:ext uri="{FF2B5EF4-FFF2-40B4-BE49-F238E27FC236}">
                      <a16:creationId xmlns:a16="http://schemas.microsoft.com/office/drawing/2014/main" id="{62DC4A45-E29A-80C4-46F3-E3B12C899A03}"/>
                    </a:ext>
                  </a:extLst>
                </p14:cNvPr>
                <p14:cNvContentPartPr/>
                <p14:nvPr/>
              </p14:nvContentPartPr>
              <p14:xfrm>
                <a:off x="1837556" y="2839845"/>
                <a:ext cx="156240" cy="126360"/>
              </p14:xfrm>
            </p:contentPart>
          </mc:Choice>
          <mc:Fallback xmlns="">
            <p:pic>
              <p:nvPicPr>
                <p:cNvPr id="122" name="Ink 121">
                  <a:extLst>
                    <a:ext uri="{FF2B5EF4-FFF2-40B4-BE49-F238E27FC236}">
                      <a16:creationId xmlns:a16="http://schemas.microsoft.com/office/drawing/2014/main" id="{62DC4A45-E29A-80C4-46F3-E3B12C899A03}"/>
                    </a:ext>
                  </a:extLst>
                </p:cNvPr>
                <p:cNvPicPr/>
                <p:nvPr/>
              </p:nvPicPr>
              <p:blipFill>
                <a:blip r:embed="rId201"/>
                <a:stretch>
                  <a:fillRect/>
                </a:stretch>
              </p:blipFill>
              <p:spPr>
                <a:xfrm>
                  <a:off x="1828556" y="2831205"/>
                  <a:ext cx="1738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3" name="Ink 122">
                  <a:extLst>
                    <a:ext uri="{FF2B5EF4-FFF2-40B4-BE49-F238E27FC236}">
                      <a16:creationId xmlns:a16="http://schemas.microsoft.com/office/drawing/2014/main" id="{2F83B3AB-2A46-EEBC-CFF2-CDBFB23CF175}"/>
                    </a:ext>
                  </a:extLst>
                </p14:cNvPr>
                <p14:cNvContentPartPr/>
                <p14:nvPr/>
              </p14:nvContentPartPr>
              <p14:xfrm>
                <a:off x="1945916" y="2681445"/>
                <a:ext cx="142560" cy="108000"/>
              </p14:xfrm>
            </p:contentPart>
          </mc:Choice>
          <mc:Fallback xmlns="">
            <p:pic>
              <p:nvPicPr>
                <p:cNvPr id="123" name="Ink 122">
                  <a:extLst>
                    <a:ext uri="{FF2B5EF4-FFF2-40B4-BE49-F238E27FC236}">
                      <a16:creationId xmlns:a16="http://schemas.microsoft.com/office/drawing/2014/main" id="{2F83B3AB-2A46-EEBC-CFF2-CDBFB23CF175}"/>
                    </a:ext>
                  </a:extLst>
                </p:cNvPr>
                <p:cNvPicPr/>
                <p:nvPr/>
              </p:nvPicPr>
              <p:blipFill>
                <a:blip r:embed="rId203"/>
                <a:stretch>
                  <a:fillRect/>
                </a:stretch>
              </p:blipFill>
              <p:spPr>
                <a:xfrm>
                  <a:off x="1936916" y="2672805"/>
                  <a:ext cx="1602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5" name="Ink 124">
                  <a:extLst>
                    <a:ext uri="{FF2B5EF4-FFF2-40B4-BE49-F238E27FC236}">
                      <a16:creationId xmlns:a16="http://schemas.microsoft.com/office/drawing/2014/main" id="{BEDABD7D-457B-918A-7FDD-5939400F53E4}"/>
                    </a:ext>
                  </a:extLst>
                </p14:cNvPr>
                <p14:cNvContentPartPr/>
                <p14:nvPr/>
              </p14:nvContentPartPr>
              <p14:xfrm>
                <a:off x="2196476" y="2661645"/>
                <a:ext cx="182880" cy="311760"/>
              </p14:xfrm>
            </p:contentPart>
          </mc:Choice>
          <mc:Fallback xmlns="">
            <p:pic>
              <p:nvPicPr>
                <p:cNvPr id="125" name="Ink 124">
                  <a:extLst>
                    <a:ext uri="{FF2B5EF4-FFF2-40B4-BE49-F238E27FC236}">
                      <a16:creationId xmlns:a16="http://schemas.microsoft.com/office/drawing/2014/main" id="{BEDABD7D-457B-918A-7FDD-5939400F53E4}"/>
                    </a:ext>
                  </a:extLst>
                </p:cNvPr>
                <p:cNvPicPr/>
                <p:nvPr/>
              </p:nvPicPr>
              <p:blipFill>
                <a:blip r:embed="rId205"/>
                <a:stretch>
                  <a:fillRect/>
                </a:stretch>
              </p:blipFill>
              <p:spPr>
                <a:xfrm>
                  <a:off x="2187476" y="2652645"/>
                  <a:ext cx="20052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6" name="Ink 125">
                  <a:extLst>
                    <a:ext uri="{FF2B5EF4-FFF2-40B4-BE49-F238E27FC236}">
                      <a16:creationId xmlns:a16="http://schemas.microsoft.com/office/drawing/2014/main" id="{D57BE1F3-BE7F-C007-78BD-C1318B72DD97}"/>
                    </a:ext>
                  </a:extLst>
                </p14:cNvPr>
                <p14:cNvContentPartPr/>
                <p14:nvPr/>
              </p14:nvContentPartPr>
              <p14:xfrm>
                <a:off x="2348756" y="2578125"/>
                <a:ext cx="133560" cy="105840"/>
              </p14:xfrm>
            </p:contentPart>
          </mc:Choice>
          <mc:Fallback xmlns="">
            <p:pic>
              <p:nvPicPr>
                <p:cNvPr id="126" name="Ink 125">
                  <a:extLst>
                    <a:ext uri="{FF2B5EF4-FFF2-40B4-BE49-F238E27FC236}">
                      <a16:creationId xmlns:a16="http://schemas.microsoft.com/office/drawing/2014/main" id="{D57BE1F3-BE7F-C007-78BD-C1318B72DD97}"/>
                    </a:ext>
                  </a:extLst>
                </p:cNvPr>
                <p:cNvPicPr/>
                <p:nvPr/>
              </p:nvPicPr>
              <p:blipFill>
                <a:blip r:embed="rId207"/>
                <a:stretch>
                  <a:fillRect/>
                </a:stretch>
              </p:blipFill>
              <p:spPr>
                <a:xfrm>
                  <a:off x="2340116" y="2569125"/>
                  <a:ext cx="151200" cy="123480"/>
                </a:xfrm>
                <a:prstGeom prst="rect">
                  <a:avLst/>
                </a:prstGeom>
              </p:spPr>
            </p:pic>
          </mc:Fallback>
        </mc:AlternateContent>
      </p:grpSp>
      <p:grpSp>
        <p:nvGrpSpPr>
          <p:cNvPr id="134" name="Group 133">
            <a:extLst>
              <a:ext uri="{FF2B5EF4-FFF2-40B4-BE49-F238E27FC236}">
                <a16:creationId xmlns:a16="http://schemas.microsoft.com/office/drawing/2014/main" id="{F10F09F3-DA1F-7568-6D5B-01382351BC77}"/>
              </a:ext>
            </a:extLst>
          </p:cNvPr>
          <p:cNvGrpSpPr/>
          <p:nvPr/>
        </p:nvGrpSpPr>
        <p:grpSpPr>
          <a:xfrm>
            <a:off x="8777636" y="2571645"/>
            <a:ext cx="521640" cy="499680"/>
            <a:chOff x="8777636" y="2571645"/>
            <a:chExt cx="521640" cy="499680"/>
          </a:xfrm>
        </p:grpSpPr>
        <mc:AlternateContent xmlns:mc="http://schemas.openxmlformats.org/markup-compatibility/2006" xmlns:p14="http://schemas.microsoft.com/office/powerpoint/2010/main">
          <mc:Choice Requires="p14">
            <p:contentPart p14:bwMode="auto" r:id="rId208">
              <p14:nvContentPartPr>
                <p14:cNvPr id="128" name="Ink 127">
                  <a:extLst>
                    <a:ext uri="{FF2B5EF4-FFF2-40B4-BE49-F238E27FC236}">
                      <a16:creationId xmlns:a16="http://schemas.microsoft.com/office/drawing/2014/main" id="{2FDA526F-EF40-534A-A3E0-A4886D688B4A}"/>
                    </a:ext>
                  </a:extLst>
                </p14:cNvPr>
                <p14:cNvContentPartPr/>
                <p14:nvPr/>
              </p14:nvContentPartPr>
              <p14:xfrm>
                <a:off x="8777636" y="2571645"/>
                <a:ext cx="358560" cy="268200"/>
              </p14:xfrm>
            </p:contentPart>
          </mc:Choice>
          <mc:Fallback xmlns="">
            <p:pic>
              <p:nvPicPr>
                <p:cNvPr id="128" name="Ink 127">
                  <a:extLst>
                    <a:ext uri="{FF2B5EF4-FFF2-40B4-BE49-F238E27FC236}">
                      <a16:creationId xmlns:a16="http://schemas.microsoft.com/office/drawing/2014/main" id="{2FDA526F-EF40-534A-A3E0-A4886D688B4A}"/>
                    </a:ext>
                  </a:extLst>
                </p:cNvPr>
                <p:cNvPicPr/>
                <p:nvPr/>
              </p:nvPicPr>
              <p:blipFill>
                <a:blip r:embed="rId209"/>
                <a:stretch>
                  <a:fillRect/>
                </a:stretch>
              </p:blipFill>
              <p:spPr>
                <a:xfrm>
                  <a:off x="8768636" y="2562645"/>
                  <a:ext cx="3762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9" name="Ink 128">
                  <a:extLst>
                    <a:ext uri="{FF2B5EF4-FFF2-40B4-BE49-F238E27FC236}">
                      <a16:creationId xmlns:a16="http://schemas.microsoft.com/office/drawing/2014/main" id="{92CD950C-9975-D49B-B5D2-FC0B5287D15B}"/>
                    </a:ext>
                  </a:extLst>
                </p14:cNvPr>
                <p14:cNvContentPartPr/>
                <p14:nvPr/>
              </p14:nvContentPartPr>
              <p14:xfrm>
                <a:off x="9194516" y="2772525"/>
                <a:ext cx="104760" cy="298800"/>
              </p14:xfrm>
            </p:contentPart>
          </mc:Choice>
          <mc:Fallback xmlns="">
            <p:pic>
              <p:nvPicPr>
                <p:cNvPr id="129" name="Ink 128">
                  <a:extLst>
                    <a:ext uri="{FF2B5EF4-FFF2-40B4-BE49-F238E27FC236}">
                      <a16:creationId xmlns:a16="http://schemas.microsoft.com/office/drawing/2014/main" id="{92CD950C-9975-D49B-B5D2-FC0B5287D15B}"/>
                    </a:ext>
                  </a:extLst>
                </p:cNvPr>
                <p:cNvPicPr/>
                <p:nvPr/>
              </p:nvPicPr>
              <p:blipFill>
                <a:blip r:embed="rId211"/>
                <a:stretch>
                  <a:fillRect/>
                </a:stretch>
              </p:blipFill>
              <p:spPr>
                <a:xfrm>
                  <a:off x="9185516" y="2763885"/>
                  <a:ext cx="122400" cy="316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2">
            <p14:nvContentPartPr>
              <p14:cNvPr id="130" name="Ink 129">
                <a:extLst>
                  <a:ext uri="{FF2B5EF4-FFF2-40B4-BE49-F238E27FC236}">
                    <a16:creationId xmlns:a16="http://schemas.microsoft.com/office/drawing/2014/main" id="{B693CC6A-7271-954A-F5C3-D0347E992067}"/>
                  </a:ext>
                </a:extLst>
              </p14:cNvPr>
              <p14:cNvContentPartPr/>
              <p14:nvPr/>
            </p14:nvContentPartPr>
            <p14:xfrm>
              <a:off x="9198116" y="2336565"/>
              <a:ext cx="137160" cy="110520"/>
            </p14:xfrm>
          </p:contentPart>
        </mc:Choice>
        <mc:Fallback xmlns="">
          <p:pic>
            <p:nvPicPr>
              <p:cNvPr id="130" name="Ink 129">
                <a:extLst>
                  <a:ext uri="{FF2B5EF4-FFF2-40B4-BE49-F238E27FC236}">
                    <a16:creationId xmlns:a16="http://schemas.microsoft.com/office/drawing/2014/main" id="{B693CC6A-7271-954A-F5C3-D0347E992067}"/>
                  </a:ext>
                </a:extLst>
              </p:cNvPr>
              <p:cNvPicPr/>
              <p:nvPr/>
            </p:nvPicPr>
            <p:blipFill>
              <a:blip r:embed="rId213"/>
              <a:stretch>
                <a:fillRect/>
              </a:stretch>
            </p:blipFill>
            <p:spPr>
              <a:xfrm>
                <a:off x="9189476" y="2327925"/>
                <a:ext cx="154800" cy="128160"/>
              </a:xfrm>
              <a:prstGeom prst="rect">
                <a:avLst/>
              </a:prstGeom>
            </p:spPr>
          </p:pic>
        </mc:Fallback>
      </mc:AlternateContent>
      <p:grpSp>
        <p:nvGrpSpPr>
          <p:cNvPr id="144" name="Group 143">
            <a:extLst>
              <a:ext uri="{FF2B5EF4-FFF2-40B4-BE49-F238E27FC236}">
                <a16:creationId xmlns:a16="http://schemas.microsoft.com/office/drawing/2014/main" id="{B91591BF-E7E7-2D4E-C24E-D4A59D3409C3}"/>
              </a:ext>
            </a:extLst>
          </p:cNvPr>
          <p:cNvGrpSpPr/>
          <p:nvPr/>
        </p:nvGrpSpPr>
        <p:grpSpPr>
          <a:xfrm>
            <a:off x="10036916" y="2195445"/>
            <a:ext cx="690120" cy="812160"/>
            <a:chOff x="10036916" y="2195445"/>
            <a:chExt cx="690120" cy="812160"/>
          </a:xfrm>
        </p:grpSpPr>
        <mc:AlternateContent xmlns:mc="http://schemas.openxmlformats.org/markup-compatibility/2006" xmlns:p14="http://schemas.microsoft.com/office/powerpoint/2010/main">
          <mc:Choice Requires="p14">
            <p:contentPart p14:bwMode="auto" r:id="rId214">
              <p14:nvContentPartPr>
                <p14:cNvPr id="135" name="Ink 134">
                  <a:extLst>
                    <a:ext uri="{FF2B5EF4-FFF2-40B4-BE49-F238E27FC236}">
                      <a16:creationId xmlns:a16="http://schemas.microsoft.com/office/drawing/2014/main" id="{EAE17B27-ADAD-3230-13B7-B42CA4337ABA}"/>
                    </a:ext>
                  </a:extLst>
                </p14:cNvPr>
                <p14:cNvContentPartPr/>
                <p14:nvPr/>
              </p14:nvContentPartPr>
              <p14:xfrm>
                <a:off x="10113236" y="2393085"/>
                <a:ext cx="104040" cy="187560"/>
              </p14:xfrm>
            </p:contentPart>
          </mc:Choice>
          <mc:Fallback xmlns="">
            <p:pic>
              <p:nvPicPr>
                <p:cNvPr id="135" name="Ink 134">
                  <a:extLst>
                    <a:ext uri="{FF2B5EF4-FFF2-40B4-BE49-F238E27FC236}">
                      <a16:creationId xmlns:a16="http://schemas.microsoft.com/office/drawing/2014/main" id="{EAE17B27-ADAD-3230-13B7-B42CA4337ABA}"/>
                    </a:ext>
                  </a:extLst>
                </p:cNvPr>
                <p:cNvPicPr/>
                <p:nvPr/>
              </p:nvPicPr>
              <p:blipFill>
                <a:blip r:embed="rId215"/>
                <a:stretch>
                  <a:fillRect/>
                </a:stretch>
              </p:blipFill>
              <p:spPr>
                <a:xfrm>
                  <a:off x="10104236" y="2384085"/>
                  <a:ext cx="1216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6" name="Ink 135">
                  <a:extLst>
                    <a:ext uri="{FF2B5EF4-FFF2-40B4-BE49-F238E27FC236}">
                      <a16:creationId xmlns:a16="http://schemas.microsoft.com/office/drawing/2014/main" id="{6A70225A-5199-3F83-C0EE-2335BF0E5BD6}"/>
                    </a:ext>
                  </a:extLst>
                </p14:cNvPr>
                <p14:cNvContentPartPr/>
                <p14:nvPr/>
              </p14:nvContentPartPr>
              <p14:xfrm>
                <a:off x="10260116" y="2524485"/>
                <a:ext cx="76320" cy="70560"/>
              </p14:xfrm>
            </p:contentPart>
          </mc:Choice>
          <mc:Fallback xmlns="">
            <p:pic>
              <p:nvPicPr>
                <p:cNvPr id="136" name="Ink 135">
                  <a:extLst>
                    <a:ext uri="{FF2B5EF4-FFF2-40B4-BE49-F238E27FC236}">
                      <a16:creationId xmlns:a16="http://schemas.microsoft.com/office/drawing/2014/main" id="{6A70225A-5199-3F83-C0EE-2335BF0E5BD6}"/>
                    </a:ext>
                  </a:extLst>
                </p:cNvPr>
                <p:cNvPicPr/>
                <p:nvPr/>
              </p:nvPicPr>
              <p:blipFill>
                <a:blip r:embed="rId217"/>
                <a:stretch>
                  <a:fillRect/>
                </a:stretch>
              </p:blipFill>
              <p:spPr>
                <a:xfrm>
                  <a:off x="10251116" y="2515485"/>
                  <a:ext cx="939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7" name="Ink 136">
                  <a:extLst>
                    <a:ext uri="{FF2B5EF4-FFF2-40B4-BE49-F238E27FC236}">
                      <a16:creationId xmlns:a16="http://schemas.microsoft.com/office/drawing/2014/main" id="{5573408D-15FF-5DBB-5969-EEC989F801A3}"/>
                    </a:ext>
                  </a:extLst>
                </p14:cNvPr>
                <p14:cNvContentPartPr/>
                <p14:nvPr/>
              </p14:nvContentPartPr>
              <p14:xfrm>
                <a:off x="10425716" y="2392005"/>
                <a:ext cx="181800" cy="171360"/>
              </p14:xfrm>
            </p:contentPart>
          </mc:Choice>
          <mc:Fallback xmlns="">
            <p:pic>
              <p:nvPicPr>
                <p:cNvPr id="137" name="Ink 136">
                  <a:extLst>
                    <a:ext uri="{FF2B5EF4-FFF2-40B4-BE49-F238E27FC236}">
                      <a16:creationId xmlns:a16="http://schemas.microsoft.com/office/drawing/2014/main" id="{5573408D-15FF-5DBB-5969-EEC989F801A3}"/>
                    </a:ext>
                  </a:extLst>
                </p:cNvPr>
                <p:cNvPicPr/>
                <p:nvPr/>
              </p:nvPicPr>
              <p:blipFill>
                <a:blip r:embed="rId219"/>
                <a:stretch>
                  <a:fillRect/>
                </a:stretch>
              </p:blipFill>
              <p:spPr>
                <a:xfrm>
                  <a:off x="10416716" y="2383365"/>
                  <a:ext cx="1994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8" name="Ink 137">
                  <a:extLst>
                    <a:ext uri="{FF2B5EF4-FFF2-40B4-BE49-F238E27FC236}">
                      <a16:creationId xmlns:a16="http://schemas.microsoft.com/office/drawing/2014/main" id="{36A93C80-3D00-4814-2BD2-DCB24F864E0C}"/>
                    </a:ext>
                  </a:extLst>
                </p14:cNvPr>
                <p14:cNvContentPartPr/>
                <p14:nvPr/>
              </p14:nvContentPartPr>
              <p14:xfrm>
                <a:off x="10533716" y="2195445"/>
                <a:ext cx="86040" cy="117720"/>
              </p14:xfrm>
            </p:contentPart>
          </mc:Choice>
          <mc:Fallback xmlns="">
            <p:pic>
              <p:nvPicPr>
                <p:cNvPr id="138" name="Ink 137">
                  <a:extLst>
                    <a:ext uri="{FF2B5EF4-FFF2-40B4-BE49-F238E27FC236}">
                      <a16:creationId xmlns:a16="http://schemas.microsoft.com/office/drawing/2014/main" id="{36A93C80-3D00-4814-2BD2-DCB24F864E0C}"/>
                    </a:ext>
                  </a:extLst>
                </p:cNvPr>
                <p:cNvPicPr/>
                <p:nvPr/>
              </p:nvPicPr>
              <p:blipFill>
                <a:blip r:embed="rId221"/>
                <a:stretch>
                  <a:fillRect/>
                </a:stretch>
              </p:blipFill>
              <p:spPr>
                <a:xfrm>
                  <a:off x="10524716" y="2186805"/>
                  <a:ext cx="1036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9" name="Ink 138">
                  <a:extLst>
                    <a:ext uri="{FF2B5EF4-FFF2-40B4-BE49-F238E27FC236}">
                      <a16:creationId xmlns:a16="http://schemas.microsoft.com/office/drawing/2014/main" id="{29F0DC2D-25BC-9A5E-2ABC-AF2137BDEA42}"/>
                    </a:ext>
                  </a:extLst>
                </p14:cNvPr>
                <p14:cNvContentPartPr/>
                <p14:nvPr/>
              </p14:nvContentPartPr>
              <p14:xfrm>
                <a:off x="10036916" y="2669205"/>
                <a:ext cx="652680" cy="32040"/>
              </p14:xfrm>
            </p:contentPart>
          </mc:Choice>
          <mc:Fallback xmlns="">
            <p:pic>
              <p:nvPicPr>
                <p:cNvPr id="139" name="Ink 138">
                  <a:extLst>
                    <a:ext uri="{FF2B5EF4-FFF2-40B4-BE49-F238E27FC236}">
                      <a16:creationId xmlns:a16="http://schemas.microsoft.com/office/drawing/2014/main" id="{29F0DC2D-25BC-9A5E-2ABC-AF2137BDEA42}"/>
                    </a:ext>
                  </a:extLst>
                </p:cNvPr>
                <p:cNvPicPr/>
                <p:nvPr/>
              </p:nvPicPr>
              <p:blipFill>
                <a:blip r:embed="rId223"/>
                <a:stretch>
                  <a:fillRect/>
                </a:stretch>
              </p:blipFill>
              <p:spPr>
                <a:xfrm>
                  <a:off x="10028276" y="2660205"/>
                  <a:ext cx="6703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0" name="Ink 139">
                  <a:extLst>
                    <a:ext uri="{FF2B5EF4-FFF2-40B4-BE49-F238E27FC236}">
                      <a16:creationId xmlns:a16="http://schemas.microsoft.com/office/drawing/2014/main" id="{F05B9F29-3C71-1C9F-1884-BCCF3B4BB9E1}"/>
                    </a:ext>
                  </a:extLst>
                </p14:cNvPr>
                <p14:cNvContentPartPr/>
                <p14:nvPr/>
              </p14:nvContentPartPr>
              <p14:xfrm>
                <a:off x="10093076" y="2787645"/>
                <a:ext cx="155880" cy="167040"/>
              </p14:xfrm>
            </p:contentPart>
          </mc:Choice>
          <mc:Fallback xmlns="">
            <p:pic>
              <p:nvPicPr>
                <p:cNvPr id="140" name="Ink 139">
                  <a:extLst>
                    <a:ext uri="{FF2B5EF4-FFF2-40B4-BE49-F238E27FC236}">
                      <a16:creationId xmlns:a16="http://schemas.microsoft.com/office/drawing/2014/main" id="{F05B9F29-3C71-1C9F-1884-BCCF3B4BB9E1}"/>
                    </a:ext>
                  </a:extLst>
                </p:cNvPr>
                <p:cNvPicPr/>
                <p:nvPr/>
              </p:nvPicPr>
              <p:blipFill>
                <a:blip r:embed="rId225"/>
                <a:stretch>
                  <a:fillRect/>
                </a:stretch>
              </p:blipFill>
              <p:spPr>
                <a:xfrm>
                  <a:off x="10084436" y="2779005"/>
                  <a:ext cx="1735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1" name="Ink 140">
                  <a:extLst>
                    <a:ext uri="{FF2B5EF4-FFF2-40B4-BE49-F238E27FC236}">
                      <a16:creationId xmlns:a16="http://schemas.microsoft.com/office/drawing/2014/main" id="{83B35BEE-A918-55EF-6050-2FE8E1F01A20}"/>
                    </a:ext>
                  </a:extLst>
                </p14:cNvPr>
                <p14:cNvContentPartPr/>
                <p14:nvPr/>
              </p14:nvContentPartPr>
              <p14:xfrm>
                <a:off x="10134836" y="2853165"/>
                <a:ext cx="96480" cy="6840"/>
              </p14:xfrm>
            </p:contentPart>
          </mc:Choice>
          <mc:Fallback xmlns="">
            <p:pic>
              <p:nvPicPr>
                <p:cNvPr id="141" name="Ink 140">
                  <a:extLst>
                    <a:ext uri="{FF2B5EF4-FFF2-40B4-BE49-F238E27FC236}">
                      <a16:creationId xmlns:a16="http://schemas.microsoft.com/office/drawing/2014/main" id="{83B35BEE-A918-55EF-6050-2FE8E1F01A20}"/>
                    </a:ext>
                  </a:extLst>
                </p:cNvPr>
                <p:cNvPicPr/>
                <p:nvPr/>
              </p:nvPicPr>
              <p:blipFill>
                <a:blip r:embed="rId227"/>
                <a:stretch>
                  <a:fillRect/>
                </a:stretch>
              </p:blipFill>
              <p:spPr>
                <a:xfrm>
                  <a:off x="10126196" y="2844165"/>
                  <a:ext cx="114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2" name="Ink 141">
                  <a:extLst>
                    <a:ext uri="{FF2B5EF4-FFF2-40B4-BE49-F238E27FC236}">
                      <a16:creationId xmlns:a16="http://schemas.microsoft.com/office/drawing/2014/main" id="{1DCAB9AC-66CE-159B-402D-449DDB6D635F}"/>
                    </a:ext>
                  </a:extLst>
                </p14:cNvPr>
                <p14:cNvContentPartPr/>
                <p14:nvPr/>
              </p14:nvContentPartPr>
              <p14:xfrm>
                <a:off x="10311956" y="2937405"/>
                <a:ext cx="64080" cy="59400"/>
              </p14:xfrm>
            </p:contentPart>
          </mc:Choice>
          <mc:Fallback xmlns="">
            <p:pic>
              <p:nvPicPr>
                <p:cNvPr id="142" name="Ink 141">
                  <a:extLst>
                    <a:ext uri="{FF2B5EF4-FFF2-40B4-BE49-F238E27FC236}">
                      <a16:creationId xmlns:a16="http://schemas.microsoft.com/office/drawing/2014/main" id="{1DCAB9AC-66CE-159B-402D-449DDB6D635F}"/>
                    </a:ext>
                  </a:extLst>
                </p:cNvPr>
                <p:cNvPicPr/>
                <p:nvPr/>
              </p:nvPicPr>
              <p:blipFill>
                <a:blip r:embed="rId229"/>
                <a:stretch>
                  <a:fillRect/>
                </a:stretch>
              </p:blipFill>
              <p:spPr>
                <a:xfrm>
                  <a:off x="10303316" y="2928405"/>
                  <a:ext cx="817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3" name="Ink 142">
                  <a:extLst>
                    <a:ext uri="{FF2B5EF4-FFF2-40B4-BE49-F238E27FC236}">
                      <a16:creationId xmlns:a16="http://schemas.microsoft.com/office/drawing/2014/main" id="{FC258AD1-DA55-5B4B-3877-9DF5043A0EB3}"/>
                    </a:ext>
                  </a:extLst>
                </p14:cNvPr>
                <p14:cNvContentPartPr/>
                <p14:nvPr/>
              </p14:nvContentPartPr>
              <p14:xfrm>
                <a:off x="10464236" y="2772885"/>
                <a:ext cx="262800" cy="234720"/>
              </p14:xfrm>
            </p:contentPart>
          </mc:Choice>
          <mc:Fallback xmlns="">
            <p:pic>
              <p:nvPicPr>
                <p:cNvPr id="143" name="Ink 142">
                  <a:extLst>
                    <a:ext uri="{FF2B5EF4-FFF2-40B4-BE49-F238E27FC236}">
                      <a16:creationId xmlns:a16="http://schemas.microsoft.com/office/drawing/2014/main" id="{FC258AD1-DA55-5B4B-3877-9DF5043A0EB3}"/>
                    </a:ext>
                  </a:extLst>
                </p:cNvPr>
                <p:cNvPicPr/>
                <p:nvPr/>
              </p:nvPicPr>
              <p:blipFill>
                <a:blip r:embed="rId231"/>
                <a:stretch>
                  <a:fillRect/>
                </a:stretch>
              </p:blipFill>
              <p:spPr>
                <a:xfrm>
                  <a:off x="10455236" y="2763885"/>
                  <a:ext cx="280440" cy="252360"/>
                </a:xfrm>
                <a:prstGeom prst="rect">
                  <a:avLst/>
                </a:prstGeom>
              </p:spPr>
            </p:pic>
          </mc:Fallback>
        </mc:AlternateContent>
      </p:grpSp>
      <p:grpSp>
        <p:nvGrpSpPr>
          <p:cNvPr id="150" name="Group 149">
            <a:extLst>
              <a:ext uri="{FF2B5EF4-FFF2-40B4-BE49-F238E27FC236}">
                <a16:creationId xmlns:a16="http://schemas.microsoft.com/office/drawing/2014/main" id="{54837B44-664E-2F82-2446-52A1D6A3EB2D}"/>
              </a:ext>
            </a:extLst>
          </p:cNvPr>
          <p:cNvGrpSpPr/>
          <p:nvPr/>
        </p:nvGrpSpPr>
        <p:grpSpPr>
          <a:xfrm>
            <a:off x="9613916" y="2633205"/>
            <a:ext cx="203760" cy="117360"/>
            <a:chOff x="9613916" y="2633205"/>
            <a:chExt cx="203760" cy="117360"/>
          </a:xfrm>
        </p:grpSpPr>
        <mc:AlternateContent xmlns:mc="http://schemas.openxmlformats.org/markup-compatibility/2006" xmlns:p14="http://schemas.microsoft.com/office/powerpoint/2010/main">
          <mc:Choice Requires="p14">
            <p:contentPart p14:bwMode="auto" r:id="rId232">
              <p14:nvContentPartPr>
                <p14:cNvPr id="148" name="Ink 147">
                  <a:extLst>
                    <a:ext uri="{FF2B5EF4-FFF2-40B4-BE49-F238E27FC236}">
                      <a16:creationId xmlns:a16="http://schemas.microsoft.com/office/drawing/2014/main" id="{BBFCABAF-0E31-FA5E-38C0-F1C3AFA827A9}"/>
                    </a:ext>
                  </a:extLst>
                </p14:cNvPr>
                <p14:cNvContentPartPr/>
                <p14:nvPr/>
              </p14:nvContentPartPr>
              <p14:xfrm>
                <a:off x="9613916" y="2633205"/>
                <a:ext cx="158040" cy="18000"/>
              </p14:xfrm>
            </p:contentPart>
          </mc:Choice>
          <mc:Fallback xmlns="">
            <p:pic>
              <p:nvPicPr>
                <p:cNvPr id="148" name="Ink 147">
                  <a:extLst>
                    <a:ext uri="{FF2B5EF4-FFF2-40B4-BE49-F238E27FC236}">
                      <a16:creationId xmlns:a16="http://schemas.microsoft.com/office/drawing/2014/main" id="{BBFCABAF-0E31-FA5E-38C0-F1C3AFA827A9}"/>
                    </a:ext>
                  </a:extLst>
                </p:cNvPr>
                <p:cNvPicPr/>
                <p:nvPr/>
              </p:nvPicPr>
              <p:blipFill>
                <a:blip r:embed="rId233"/>
                <a:stretch>
                  <a:fillRect/>
                </a:stretch>
              </p:blipFill>
              <p:spPr>
                <a:xfrm>
                  <a:off x="9605276" y="2624565"/>
                  <a:ext cx="175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9" name="Ink 148">
                  <a:extLst>
                    <a:ext uri="{FF2B5EF4-FFF2-40B4-BE49-F238E27FC236}">
                      <a16:creationId xmlns:a16="http://schemas.microsoft.com/office/drawing/2014/main" id="{7C0F270A-B0B3-69F3-DBE4-5D27563AB5A4}"/>
                    </a:ext>
                  </a:extLst>
                </p14:cNvPr>
                <p14:cNvContentPartPr/>
                <p14:nvPr/>
              </p14:nvContentPartPr>
              <p14:xfrm>
                <a:off x="9626876" y="2728965"/>
                <a:ext cx="190800" cy="21600"/>
              </p14:xfrm>
            </p:contentPart>
          </mc:Choice>
          <mc:Fallback xmlns="">
            <p:pic>
              <p:nvPicPr>
                <p:cNvPr id="149" name="Ink 148">
                  <a:extLst>
                    <a:ext uri="{FF2B5EF4-FFF2-40B4-BE49-F238E27FC236}">
                      <a16:creationId xmlns:a16="http://schemas.microsoft.com/office/drawing/2014/main" id="{7C0F270A-B0B3-69F3-DBE4-5D27563AB5A4}"/>
                    </a:ext>
                  </a:extLst>
                </p:cNvPr>
                <p:cNvPicPr/>
                <p:nvPr/>
              </p:nvPicPr>
              <p:blipFill>
                <a:blip r:embed="rId235"/>
                <a:stretch>
                  <a:fillRect/>
                </a:stretch>
              </p:blipFill>
              <p:spPr>
                <a:xfrm>
                  <a:off x="9618236" y="2720325"/>
                  <a:ext cx="208440" cy="3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6">
            <p14:nvContentPartPr>
              <p14:cNvPr id="151" name="Ink 150">
                <a:extLst>
                  <a:ext uri="{FF2B5EF4-FFF2-40B4-BE49-F238E27FC236}">
                    <a16:creationId xmlns:a16="http://schemas.microsoft.com/office/drawing/2014/main" id="{2F1370B8-BD39-7615-2E0D-794818B42CAE}"/>
                  </a:ext>
                </a:extLst>
              </p14:cNvPr>
              <p14:cNvContentPartPr/>
              <p14:nvPr/>
            </p14:nvContentPartPr>
            <p14:xfrm>
              <a:off x="552716" y="3648405"/>
              <a:ext cx="361080" cy="138240"/>
            </p14:xfrm>
          </p:contentPart>
        </mc:Choice>
        <mc:Fallback xmlns="">
          <p:pic>
            <p:nvPicPr>
              <p:cNvPr id="151" name="Ink 150">
                <a:extLst>
                  <a:ext uri="{FF2B5EF4-FFF2-40B4-BE49-F238E27FC236}">
                    <a16:creationId xmlns:a16="http://schemas.microsoft.com/office/drawing/2014/main" id="{2F1370B8-BD39-7615-2E0D-794818B42CAE}"/>
                  </a:ext>
                </a:extLst>
              </p:cNvPr>
              <p:cNvPicPr/>
              <p:nvPr/>
            </p:nvPicPr>
            <p:blipFill>
              <a:blip r:embed="rId237"/>
              <a:stretch>
                <a:fillRect/>
              </a:stretch>
            </p:blipFill>
            <p:spPr>
              <a:xfrm>
                <a:off x="543716" y="3639405"/>
                <a:ext cx="3787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2" name="Ink 151">
                <a:extLst>
                  <a:ext uri="{FF2B5EF4-FFF2-40B4-BE49-F238E27FC236}">
                    <a16:creationId xmlns:a16="http://schemas.microsoft.com/office/drawing/2014/main" id="{9AFF8F2A-B8B7-9256-75CF-8C22782662D7}"/>
                  </a:ext>
                </a:extLst>
              </p14:cNvPr>
              <p14:cNvContentPartPr/>
              <p14:nvPr/>
            </p14:nvContentPartPr>
            <p14:xfrm>
              <a:off x="1173356" y="3388125"/>
              <a:ext cx="1178280" cy="513360"/>
            </p14:xfrm>
          </p:contentPart>
        </mc:Choice>
        <mc:Fallback xmlns="">
          <p:pic>
            <p:nvPicPr>
              <p:cNvPr id="152" name="Ink 151">
                <a:extLst>
                  <a:ext uri="{FF2B5EF4-FFF2-40B4-BE49-F238E27FC236}">
                    <a16:creationId xmlns:a16="http://schemas.microsoft.com/office/drawing/2014/main" id="{9AFF8F2A-B8B7-9256-75CF-8C22782662D7}"/>
                  </a:ext>
                </a:extLst>
              </p:cNvPr>
              <p:cNvPicPr/>
              <p:nvPr/>
            </p:nvPicPr>
            <p:blipFill>
              <a:blip r:embed="rId239"/>
              <a:stretch>
                <a:fillRect/>
              </a:stretch>
            </p:blipFill>
            <p:spPr>
              <a:xfrm>
                <a:off x="1164356" y="3379485"/>
                <a:ext cx="1195920" cy="5310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3" name="Ink 152">
                <a:extLst>
                  <a:ext uri="{FF2B5EF4-FFF2-40B4-BE49-F238E27FC236}">
                    <a16:creationId xmlns:a16="http://schemas.microsoft.com/office/drawing/2014/main" id="{18F76F70-81E4-AE00-A568-2CE9B92D72F8}"/>
                  </a:ext>
                </a:extLst>
              </p14:cNvPr>
              <p14:cNvContentPartPr/>
              <p14:nvPr/>
            </p14:nvContentPartPr>
            <p14:xfrm>
              <a:off x="2674916" y="3464805"/>
              <a:ext cx="1343880" cy="318240"/>
            </p14:xfrm>
          </p:contentPart>
        </mc:Choice>
        <mc:Fallback xmlns="">
          <p:pic>
            <p:nvPicPr>
              <p:cNvPr id="153" name="Ink 152">
                <a:extLst>
                  <a:ext uri="{FF2B5EF4-FFF2-40B4-BE49-F238E27FC236}">
                    <a16:creationId xmlns:a16="http://schemas.microsoft.com/office/drawing/2014/main" id="{18F76F70-81E4-AE00-A568-2CE9B92D72F8}"/>
                  </a:ext>
                </a:extLst>
              </p:cNvPr>
              <p:cNvPicPr/>
              <p:nvPr/>
            </p:nvPicPr>
            <p:blipFill>
              <a:blip r:embed="rId241"/>
              <a:stretch>
                <a:fillRect/>
              </a:stretch>
            </p:blipFill>
            <p:spPr>
              <a:xfrm>
                <a:off x="2665916" y="3455805"/>
                <a:ext cx="1361520" cy="335880"/>
              </a:xfrm>
              <a:prstGeom prst="rect">
                <a:avLst/>
              </a:prstGeom>
            </p:spPr>
          </p:pic>
        </mc:Fallback>
      </mc:AlternateContent>
      <p:grpSp>
        <p:nvGrpSpPr>
          <p:cNvPr id="159" name="Group 158">
            <a:extLst>
              <a:ext uri="{FF2B5EF4-FFF2-40B4-BE49-F238E27FC236}">
                <a16:creationId xmlns:a16="http://schemas.microsoft.com/office/drawing/2014/main" id="{89CEFCEB-6BB3-D959-16C2-61FDA9718AA9}"/>
              </a:ext>
            </a:extLst>
          </p:cNvPr>
          <p:cNvGrpSpPr/>
          <p:nvPr/>
        </p:nvGrpSpPr>
        <p:grpSpPr>
          <a:xfrm>
            <a:off x="4265036" y="3504405"/>
            <a:ext cx="1360080" cy="299520"/>
            <a:chOff x="4265036" y="3504405"/>
            <a:chExt cx="1360080" cy="299520"/>
          </a:xfrm>
        </p:grpSpPr>
        <mc:AlternateContent xmlns:mc="http://schemas.openxmlformats.org/markup-compatibility/2006" xmlns:p14="http://schemas.microsoft.com/office/powerpoint/2010/main">
          <mc:Choice Requires="p14">
            <p:contentPart p14:bwMode="auto" r:id="rId242">
              <p14:nvContentPartPr>
                <p14:cNvPr id="154" name="Ink 153">
                  <a:extLst>
                    <a:ext uri="{FF2B5EF4-FFF2-40B4-BE49-F238E27FC236}">
                      <a16:creationId xmlns:a16="http://schemas.microsoft.com/office/drawing/2014/main" id="{34B00496-5E0A-A7ED-7AFF-B00784633742}"/>
                    </a:ext>
                  </a:extLst>
                </p14:cNvPr>
                <p14:cNvContentPartPr/>
                <p14:nvPr/>
              </p14:nvContentPartPr>
              <p14:xfrm>
                <a:off x="4265036" y="3567765"/>
                <a:ext cx="259200" cy="152280"/>
              </p14:xfrm>
            </p:contentPart>
          </mc:Choice>
          <mc:Fallback xmlns="">
            <p:pic>
              <p:nvPicPr>
                <p:cNvPr id="154" name="Ink 153">
                  <a:extLst>
                    <a:ext uri="{FF2B5EF4-FFF2-40B4-BE49-F238E27FC236}">
                      <a16:creationId xmlns:a16="http://schemas.microsoft.com/office/drawing/2014/main" id="{34B00496-5E0A-A7ED-7AFF-B00784633742}"/>
                    </a:ext>
                  </a:extLst>
                </p:cNvPr>
                <p:cNvPicPr/>
                <p:nvPr/>
              </p:nvPicPr>
              <p:blipFill>
                <a:blip r:embed="rId243"/>
                <a:stretch>
                  <a:fillRect/>
                </a:stretch>
              </p:blipFill>
              <p:spPr>
                <a:xfrm>
                  <a:off x="4256396" y="3559125"/>
                  <a:ext cx="2768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5" name="Ink 154">
                  <a:extLst>
                    <a:ext uri="{FF2B5EF4-FFF2-40B4-BE49-F238E27FC236}">
                      <a16:creationId xmlns:a16="http://schemas.microsoft.com/office/drawing/2014/main" id="{4BD0200F-6333-C893-042A-0671CD0AD4CF}"/>
                    </a:ext>
                  </a:extLst>
                </p14:cNvPr>
                <p14:cNvContentPartPr/>
                <p14:nvPr/>
              </p14:nvContentPartPr>
              <p14:xfrm>
                <a:off x="4648076" y="3515565"/>
                <a:ext cx="209880" cy="193320"/>
              </p14:xfrm>
            </p:contentPart>
          </mc:Choice>
          <mc:Fallback xmlns="">
            <p:pic>
              <p:nvPicPr>
                <p:cNvPr id="155" name="Ink 154">
                  <a:extLst>
                    <a:ext uri="{FF2B5EF4-FFF2-40B4-BE49-F238E27FC236}">
                      <a16:creationId xmlns:a16="http://schemas.microsoft.com/office/drawing/2014/main" id="{4BD0200F-6333-C893-042A-0671CD0AD4CF}"/>
                    </a:ext>
                  </a:extLst>
                </p:cNvPr>
                <p:cNvPicPr/>
                <p:nvPr/>
              </p:nvPicPr>
              <p:blipFill>
                <a:blip r:embed="rId245"/>
                <a:stretch>
                  <a:fillRect/>
                </a:stretch>
              </p:blipFill>
              <p:spPr>
                <a:xfrm>
                  <a:off x="4639436" y="3506565"/>
                  <a:ext cx="2275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6" name="Ink 155">
                  <a:extLst>
                    <a:ext uri="{FF2B5EF4-FFF2-40B4-BE49-F238E27FC236}">
                      <a16:creationId xmlns:a16="http://schemas.microsoft.com/office/drawing/2014/main" id="{FF296E7A-9CD4-2EE0-CB5C-D65C3C8F96AC}"/>
                    </a:ext>
                  </a:extLst>
                </p14:cNvPr>
                <p14:cNvContentPartPr/>
                <p14:nvPr/>
              </p14:nvContentPartPr>
              <p14:xfrm>
                <a:off x="4894316" y="3509085"/>
                <a:ext cx="184680" cy="190800"/>
              </p14:xfrm>
            </p:contentPart>
          </mc:Choice>
          <mc:Fallback xmlns="">
            <p:pic>
              <p:nvPicPr>
                <p:cNvPr id="156" name="Ink 155">
                  <a:extLst>
                    <a:ext uri="{FF2B5EF4-FFF2-40B4-BE49-F238E27FC236}">
                      <a16:creationId xmlns:a16="http://schemas.microsoft.com/office/drawing/2014/main" id="{FF296E7A-9CD4-2EE0-CB5C-D65C3C8F96AC}"/>
                    </a:ext>
                  </a:extLst>
                </p:cNvPr>
                <p:cNvPicPr/>
                <p:nvPr/>
              </p:nvPicPr>
              <p:blipFill>
                <a:blip r:embed="rId247"/>
                <a:stretch>
                  <a:fillRect/>
                </a:stretch>
              </p:blipFill>
              <p:spPr>
                <a:xfrm>
                  <a:off x="4885676" y="3500085"/>
                  <a:ext cx="2023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7" name="Ink 156">
                  <a:extLst>
                    <a:ext uri="{FF2B5EF4-FFF2-40B4-BE49-F238E27FC236}">
                      <a16:creationId xmlns:a16="http://schemas.microsoft.com/office/drawing/2014/main" id="{F3BF5C21-B440-469E-9630-7BFA0B188312}"/>
                    </a:ext>
                  </a:extLst>
                </p14:cNvPr>
                <p14:cNvContentPartPr/>
                <p14:nvPr/>
              </p14:nvContentPartPr>
              <p14:xfrm>
                <a:off x="5205716" y="3504405"/>
                <a:ext cx="259200" cy="165240"/>
              </p14:xfrm>
            </p:contentPart>
          </mc:Choice>
          <mc:Fallback xmlns="">
            <p:pic>
              <p:nvPicPr>
                <p:cNvPr id="157" name="Ink 156">
                  <a:extLst>
                    <a:ext uri="{FF2B5EF4-FFF2-40B4-BE49-F238E27FC236}">
                      <a16:creationId xmlns:a16="http://schemas.microsoft.com/office/drawing/2014/main" id="{F3BF5C21-B440-469E-9630-7BFA0B188312}"/>
                    </a:ext>
                  </a:extLst>
                </p:cNvPr>
                <p:cNvPicPr/>
                <p:nvPr/>
              </p:nvPicPr>
              <p:blipFill>
                <a:blip r:embed="rId249"/>
                <a:stretch>
                  <a:fillRect/>
                </a:stretch>
              </p:blipFill>
              <p:spPr>
                <a:xfrm>
                  <a:off x="5197076" y="3495405"/>
                  <a:ext cx="2768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8" name="Ink 157">
                  <a:extLst>
                    <a:ext uri="{FF2B5EF4-FFF2-40B4-BE49-F238E27FC236}">
                      <a16:creationId xmlns:a16="http://schemas.microsoft.com/office/drawing/2014/main" id="{A8A579BA-26CB-5DFE-DB5D-3988121E3DD4}"/>
                    </a:ext>
                  </a:extLst>
                </p14:cNvPr>
                <p14:cNvContentPartPr/>
                <p14:nvPr/>
              </p14:nvContentPartPr>
              <p14:xfrm>
                <a:off x="5491196" y="3728685"/>
                <a:ext cx="133920" cy="75240"/>
              </p14:xfrm>
            </p:contentPart>
          </mc:Choice>
          <mc:Fallback xmlns="">
            <p:pic>
              <p:nvPicPr>
                <p:cNvPr id="158" name="Ink 157">
                  <a:extLst>
                    <a:ext uri="{FF2B5EF4-FFF2-40B4-BE49-F238E27FC236}">
                      <a16:creationId xmlns:a16="http://schemas.microsoft.com/office/drawing/2014/main" id="{A8A579BA-26CB-5DFE-DB5D-3988121E3DD4}"/>
                    </a:ext>
                  </a:extLst>
                </p:cNvPr>
                <p:cNvPicPr/>
                <p:nvPr/>
              </p:nvPicPr>
              <p:blipFill>
                <a:blip r:embed="rId251"/>
                <a:stretch>
                  <a:fillRect/>
                </a:stretch>
              </p:blipFill>
              <p:spPr>
                <a:xfrm>
                  <a:off x="5482556" y="3720045"/>
                  <a:ext cx="151560" cy="92880"/>
                </a:xfrm>
                <a:prstGeom prst="rect">
                  <a:avLst/>
                </a:prstGeom>
              </p:spPr>
            </p:pic>
          </mc:Fallback>
        </mc:AlternateContent>
      </p:grpSp>
      <p:grpSp>
        <p:nvGrpSpPr>
          <p:cNvPr id="171" name="Group 170">
            <a:extLst>
              <a:ext uri="{FF2B5EF4-FFF2-40B4-BE49-F238E27FC236}">
                <a16:creationId xmlns:a16="http://schemas.microsoft.com/office/drawing/2014/main" id="{13636705-ECFB-8B5F-3557-DA9409866E8C}"/>
              </a:ext>
            </a:extLst>
          </p:cNvPr>
          <p:cNvGrpSpPr/>
          <p:nvPr/>
        </p:nvGrpSpPr>
        <p:grpSpPr>
          <a:xfrm>
            <a:off x="1924316" y="4098045"/>
            <a:ext cx="1963080" cy="364320"/>
            <a:chOff x="1924316" y="4098045"/>
            <a:chExt cx="1963080" cy="364320"/>
          </a:xfrm>
        </p:grpSpPr>
        <mc:AlternateContent xmlns:mc="http://schemas.openxmlformats.org/markup-compatibility/2006" xmlns:p14="http://schemas.microsoft.com/office/powerpoint/2010/main">
          <mc:Choice Requires="p14">
            <p:contentPart p14:bwMode="auto" r:id="rId252">
              <p14:nvContentPartPr>
                <p14:cNvPr id="162" name="Ink 161">
                  <a:extLst>
                    <a:ext uri="{FF2B5EF4-FFF2-40B4-BE49-F238E27FC236}">
                      <a16:creationId xmlns:a16="http://schemas.microsoft.com/office/drawing/2014/main" id="{3F8CAB0A-BCA6-2245-0FB7-848738B75EDA}"/>
                    </a:ext>
                  </a:extLst>
                </p14:cNvPr>
                <p14:cNvContentPartPr/>
                <p14:nvPr/>
              </p14:nvContentPartPr>
              <p14:xfrm>
                <a:off x="1924316" y="4100205"/>
                <a:ext cx="394560" cy="303840"/>
              </p14:xfrm>
            </p:contentPart>
          </mc:Choice>
          <mc:Fallback xmlns="">
            <p:pic>
              <p:nvPicPr>
                <p:cNvPr id="162" name="Ink 161">
                  <a:extLst>
                    <a:ext uri="{FF2B5EF4-FFF2-40B4-BE49-F238E27FC236}">
                      <a16:creationId xmlns:a16="http://schemas.microsoft.com/office/drawing/2014/main" id="{3F8CAB0A-BCA6-2245-0FB7-848738B75EDA}"/>
                    </a:ext>
                  </a:extLst>
                </p:cNvPr>
                <p:cNvPicPr/>
                <p:nvPr/>
              </p:nvPicPr>
              <p:blipFill>
                <a:blip r:embed="rId253"/>
                <a:stretch>
                  <a:fillRect/>
                </a:stretch>
              </p:blipFill>
              <p:spPr>
                <a:xfrm>
                  <a:off x="1915676" y="4091205"/>
                  <a:ext cx="41220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3" name="Ink 162">
                  <a:extLst>
                    <a:ext uri="{FF2B5EF4-FFF2-40B4-BE49-F238E27FC236}">
                      <a16:creationId xmlns:a16="http://schemas.microsoft.com/office/drawing/2014/main" id="{F1630E7B-E7C6-1D44-BD39-DC4214215FDC}"/>
                    </a:ext>
                  </a:extLst>
                </p14:cNvPr>
                <p14:cNvContentPartPr/>
                <p14:nvPr/>
              </p14:nvContentPartPr>
              <p14:xfrm>
                <a:off x="2391956" y="4347885"/>
                <a:ext cx="144720" cy="114480"/>
              </p14:xfrm>
            </p:contentPart>
          </mc:Choice>
          <mc:Fallback xmlns="">
            <p:pic>
              <p:nvPicPr>
                <p:cNvPr id="163" name="Ink 162">
                  <a:extLst>
                    <a:ext uri="{FF2B5EF4-FFF2-40B4-BE49-F238E27FC236}">
                      <a16:creationId xmlns:a16="http://schemas.microsoft.com/office/drawing/2014/main" id="{F1630E7B-E7C6-1D44-BD39-DC4214215FDC}"/>
                    </a:ext>
                  </a:extLst>
                </p:cNvPr>
                <p:cNvPicPr/>
                <p:nvPr/>
              </p:nvPicPr>
              <p:blipFill>
                <a:blip r:embed="rId255"/>
                <a:stretch>
                  <a:fillRect/>
                </a:stretch>
              </p:blipFill>
              <p:spPr>
                <a:xfrm>
                  <a:off x="2383316" y="4339245"/>
                  <a:ext cx="1623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5" name="Ink 164">
                  <a:extLst>
                    <a:ext uri="{FF2B5EF4-FFF2-40B4-BE49-F238E27FC236}">
                      <a16:creationId xmlns:a16="http://schemas.microsoft.com/office/drawing/2014/main" id="{72B68598-4AB0-8EAC-7357-3CE969E3222A}"/>
                    </a:ext>
                  </a:extLst>
                </p14:cNvPr>
                <p14:cNvContentPartPr/>
                <p14:nvPr/>
              </p14:nvContentPartPr>
              <p14:xfrm>
                <a:off x="2792636" y="4138005"/>
                <a:ext cx="237240" cy="163080"/>
              </p14:xfrm>
            </p:contentPart>
          </mc:Choice>
          <mc:Fallback xmlns="">
            <p:pic>
              <p:nvPicPr>
                <p:cNvPr id="165" name="Ink 164">
                  <a:extLst>
                    <a:ext uri="{FF2B5EF4-FFF2-40B4-BE49-F238E27FC236}">
                      <a16:creationId xmlns:a16="http://schemas.microsoft.com/office/drawing/2014/main" id="{72B68598-4AB0-8EAC-7357-3CE969E3222A}"/>
                    </a:ext>
                  </a:extLst>
                </p:cNvPr>
                <p:cNvPicPr/>
                <p:nvPr/>
              </p:nvPicPr>
              <p:blipFill>
                <a:blip r:embed="rId257"/>
                <a:stretch>
                  <a:fillRect/>
                </a:stretch>
              </p:blipFill>
              <p:spPr>
                <a:xfrm>
                  <a:off x="2783996" y="4129005"/>
                  <a:ext cx="2548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6" name="Ink 165">
                  <a:extLst>
                    <a:ext uri="{FF2B5EF4-FFF2-40B4-BE49-F238E27FC236}">
                      <a16:creationId xmlns:a16="http://schemas.microsoft.com/office/drawing/2014/main" id="{983E27E0-08B3-2950-B4FD-B63A87F344F1}"/>
                    </a:ext>
                  </a:extLst>
                </p14:cNvPr>
                <p14:cNvContentPartPr/>
                <p14:nvPr/>
              </p14:nvContentPartPr>
              <p14:xfrm>
                <a:off x="3052196" y="4098045"/>
                <a:ext cx="263160" cy="185040"/>
              </p14:xfrm>
            </p:contentPart>
          </mc:Choice>
          <mc:Fallback xmlns="">
            <p:pic>
              <p:nvPicPr>
                <p:cNvPr id="166" name="Ink 165">
                  <a:extLst>
                    <a:ext uri="{FF2B5EF4-FFF2-40B4-BE49-F238E27FC236}">
                      <a16:creationId xmlns:a16="http://schemas.microsoft.com/office/drawing/2014/main" id="{983E27E0-08B3-2950-B4FD-B63A87F344F1}"/>
                    </a:ext>
                  </a:extLst>
                </p:cNvPr>
                <p:cNvPicPr/>
                <p:nvPr/>
              </p:nvPicPr>
              <p:blipFill>
                <a:blip r:embed="rId259"/>
                <a:stretch>
                  <a:fillRect/>
                </a:stretch>
              </p:blipFill>
              <p:spPr>
                <a:xfrm>
                  <a:off x="3043556" y="4089405"/>
                  <a:ext cx="2808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8" name="Ink 167">
                  <a:extLst>
                    <a:ext uri="{FF2B5EF4-FFF2-40B4-BE49-F238E27FC236}">
                      <a16:creationId xmlns:a16="http://schemas.microsoft.com/office/drawing/2014/main" id="{D79289DD-738D-DE55-5DCA-04EF8A2F7FA4}"/>
                    </a:ext>
                  </a:extLst>
                </p14:cNvPr>
                <p14:cNvContentPartPr/>
                <p14:nvPr/>
              </p14:nvContentPartPr>
              <p14:xfrm>
                <a:off x="3470516" y="4112085"/>
                <a:ext cx="255960" cy="207360"/>
              </p14:xfrm>
            </p:contentPart>
          </mc:Choice>
          <mc:Fallback xmlns="">
            <p:pic>
              <p:nvPicPr>
                <p:cNvPr id="168" name="Ink 167">
                  <a:extLst>
                    <a:ext uri="{FF2B5EF4-FFF2-40B4-BE49-F238E27FC236}">
                      <a16:creationId xmlns:a16="http://schemas.microsoft.com/office/drawing/2014/main" id="{D79289DD-738D-DE55-5DCA-04EF8A2F7FA4}"/>
                    </a:ext>
                  </a:extLst>
                </p:cNvPr>
                <p:cNvPicPr/>
                <p:nvPr/>
              </p:nvPicPr>
              <p:blipFill>
                <a:blip r:embed="rId261"/>
                <a:stretch>
                  <a:fillRect/>
                </a:stretch>
              </p:blipFill>
              <p:spPr>
                <a:xfrm>
                  <a:off x="3461516" y="4103085"/>
                  <a:ext cx="2736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9" name="Ink 168">
                  <a:extLst>
                    <a:ext uri="{FF2B5EF4-FFF2-40B4-BE49-F238E27FC236}">
                      <a16:creationId xmlns:a16="http://schemas.microsoft.com/office/drawing/2014/main" id="{350F6795-C25E-8DB6-7E3C-96057EAB0787}"/>
                    </a:ext>
                  </a:extLst>
                </p14:cNvPr>
                <p14:cNvContentPartPr/>
                <p14:nvPr/>
              </p14:nvContentPartPr>
              <p14:xfrm>
                <a:off x="3743756" y="4368765"/>
                <a:ext cx="143640" cy="84960"/>
              </p14:xfrm>
            </p:contentPart>
          </mc:Choice>
          <mc:Fallback xmlns="">
            <p:pic>
              <p:nvPicPr>
                <p:cNvPr id="169" name="Ink 168">
                  <a:extLst>
                    <a:ext uri="{FF2B5EF4-FFF2-40B4-BE49-F238E27FC236}">
                      <a16:creationId xmlns:a16="http://schemas.microsoft.com/office/drawing/2014/main" id="{350F6795-C25E-8DB6-7E3C-96057EAB0787}"/>
                    </a:ext>
                  </a:extLst>
                </p:cNvPr>
                <p:cNvPicPr/>
                <p:nvPr/>
              </p:nvPicPr>
              <p:blipFill>
                <a:blip r:embed="rId263"/>
                <a:stretch>
                  <a:fillRect/>
                </a:stretch>
              </p:blipFill>
              <p:spPr>
                <a:xfrm>
                  <a:off x="3734756" y="4360125"/>
                  <a:ext cx="161280" cy="102600"/>
                </a:xfrm>
                <a:prstGeom prst="rect">
                  <a:avLst/>
                </a:prstGeom>
              </p:spPr>
            </p:pic>
          </mc:Fallback>
        </mc:AlternateContent>
      </p:grpSp>
      <p:grpSp>
        <p:nvGrpSpPr>
          <p:cNvPr id="175" name="Group 174">
            <a:extLst>
              <a:ext uri="{FF2B5EF4-FFF2-40B4-BE49-F238E27FC236}">
                <a16:creationId xmlns:a16="http://schemas.microsoft.com/office/drawing/2014/main" id="{8FF23DA4-9954-FDC8-244E-625C0861FD0E}"/>
              </a:ext>
            </a:extLst>
          </p:cNvPr>
          <p:cNvGrpSpPr/>
          <p:nvPr/>
        </p:nvGrpSpPr>
        <p:grpSpPr>
          <a:xfrm>
            <a:off x="4236596" y="3968085"/>
            <a:ext cx="1005120" cy="471240"/>
            <a:chOff x="4236596" y="3968085"/>
            <a:chExt cx="1005120" cy="471240"/>
          </a:xfrm>
        </p:grpSpPr>
        <mc:AlternateContent xmlns:mc="http://schemas.openxmlformats.org/markup-compatibility/2006" xmlns:p14="http://schemas.microsoft.com/office/powerpoint/2010/main">
          <mc:Choice Requires="p14">
            <p:contentPart p14:bwMode="auto" r:id="rId264">
              <p14:nvContentPartPr>
                <p14:cNvPr id="170" name="Ink 169">
                  <a:extLst>
                    <a:ext uri="{FF2B5EF4-FFF2-40B4-BE49-F238E27FC236}">
                      <a16:creationId xmlns:a16="http://schemas.microsoft.com/office/drawing/2014/main" id="{C18069D9-4FD6-5A15-CF59-702B0C3466BE}"/>
                    </a:ext>
                  </a:extLst>
                </p14:cNvPr>
                <p14:cNvContentPartPr/>
                <p14:nvPr/>
              </p14:nvContentPartPr>
              <p14:xfrm>
                <a:off x="4236596" y="4298205"/>
                <a:ext cx="98640" cy="141120"/>
              </p14:xfrm>
            </p:contentPart>
          </mc:Choice>
          <mc:Fallback xmlns="">
            <p:pic>
              <p:nvPicPr>
                <p:cNvPr id="170" name="Ink 169">
                  <a:extLst>
                    <a:ext uri="{FF2B5EF4-FFF2-40B4-BE49-F238E27FC236}">
                      <a16:creationId xmlns:a16="http://schemas.microsoft.com/office/drawing/2014/main" id="{C18069D9-4FD6-5A15-CF59-702B0C3466BE}"/>
                    </a:ext>
                  </a:extLst>
                </p:cNvPr>
                <p:cNvPicPr/>
                <p:nvPr/>
              </p:nvPicPr>
              <p:blipFill>
                <a:blip r:embed="rId265"/>
                <a:stretch>
                  <a:fillRect/>
                </a:stretch>
              </p:blipFill>
              <p:spPr>
                <a:xfrm>
                  <a:off x="4227956" y="4289565"/>
                  <a:ext cx="1162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2" name="Ink 171">
                  <a:extLst>
                    <a:ext uri="{FF2B5EF4-FFF2-40B4-BE49-F238E27FC236}">
                      <a16:creationId xmlns:a16="http://schemas.microsoft.com/office/drawing/2014/main" id="{3ABB2A86-D069-15F5-7B61-CA2CDF11A8AD}"/>
                    </a:ext>
                  </a:extLst>
                </p14:cNvPr>
                <p14:cNvContentPartPr/>
                <p14:nvPr/>
              </p14:nvContentPartPr>
              <p14:xfrm>
                <a:off x="4507316" y="3968085"/>
                <a:ext cx="633600" cy="309240"/>
              </p14:xfrm>
            </p:contentPart>
          </mc:Choice>
          <mc:Fallback xmlns="">
            <p:pic>
              <p:nvPicPr>
                <p:cNvPr id="172" name="Ink 171">
                  <a:extLst>
                    <a:ext uri="{FF2B5EF4-FFF2-40B4-BE49-F238E27FC236}">
                      <a16:creationId xmlns:a16="http://schemas.microsoft.com/office/drawing/2014/main" id="{3ABB2A86-D069-15F5-7B61-CA2CDF11A8AD}"/>
                    </a:ext>
                  </a:extLst>
                </p:cNvPr>
                <p:cNvPicPr/>
                <p:nvPr/>
              </p:nvPicPr>
              <p:blipFill>
                <a:blip r:embed="rId267"/>
                <a:stretch>
                  <a:fillRect/>
                </a:stretch>
              </p:blipFill>
              <p:spPr>
                <a:xfrm>
                  <a:off x="4498316" y="3959445"/>
                  <a:ext cx="65124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3" name="Ink 172">
                  <a:extLst>
                    <a:ext uri="{FF2B5EF4-FFF2-40B4-BE49-F238E27FC236}">
                      <a16:creationId xmlns:a16="http://schemas.microsoft.com/office/drawing/2014/main" id="{62B12BA8-9A35-7239-452B-53ED00AE0A1C}"/>
                    </a:ext>
                  </a:extLst>
                </p14:cNvPr>
                <p14:cNvContentPartPr/>
                <p14:nvPr/>
              </p14:nvContentPartPr>
              <p14:xfrm>
                <a:off x="4438916" y="4053045"/>
                <a:ext cx="461880" cy="51120"/>
              </p14:xfrm>
            </p:contentPart>
          </mc:Choice>
          <mc:Fallback xmlns="">
            <p:pic>
              <p:nvPicPr>
                <p:cNvPr id="173" name="Ink 172">
                  <a:extLst>
                    <a:ext uri="{FF2B5EF4-FFF2-40B4-BE49-F238E27FC236}">
                      <a16:creationId xmlns:a16="http://schemas.microsoft.com/office/drawing/2014/main" id="{62B12BA8-9A35-7239-452B-53ED00AE0A1C}"/>
                    </a:ext>
                  </a:extLst>
                </p:cNvPr>
                <p:cNvPicPr/>
                <p:nvPr/>
              </p:nvPicPr>
              <p:blipFill>
                <a:blip r:embed="rId269"/>
                <a:stretch>
                  <a:fillRect/>
                </a:stretch>
              </p:blipFill>
              <p:spPr>
                <a:xfrm>
                  <a:off x="4430276" y="4044405"/>
                  <a:ext cx="4795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4" name="Ink 173">
                  <a:extLst>
                    <a:ext uri="{FF2B5EF4-FFF2-40B4-BE49-F238E27FC236}">
                      <a16:creationId xmlns:a16="http://schemas.microsoft.com/office/drawing/2014/main" id="{9D80E86E-40D9-AA21-F913-AC8209E5E019}"/>
                    </a:ext>
                  </a:extLst>
                </p14:cNvPr>
                <p14:cNvContentPartPr/>
                <p14:nvPr/>
              </p14:nvContentPartPr>
              <p14:xfrm>
                <a:off x="5199236" y="4293885"/>
                <a:ext cx="42480" cy="24480"/>
              </p14:xfrm>
            </p:contentPart>
          </mc:Choice>
          <mc:Fallback xmlns="">
            <p:pic>
              <p:nvPicPr>
                <p:cNvPr id="174" name="Ink 173">
                  <a:extLst>
                    <a:ext uri="{FF2B5EF4-FFF2-40B4-BE49-F238E27FC236}">
                      <a16:creationId xmlns:a16="http://schemas.microsoft.com/office/drawing/2014/main" id="{9D80E86E-40D9-AA21-F913-AC8209E5E019}"/>
                    </a:ext>
                  </a:extLst>
                </p:cNvPr>
                <p:cNvPicPr/>
                <p:nvPr/>
              </p:nvPicPr>
              <p:blipFill>
                <a:blip r:embed="rId271"/>
                <a:stretch>
                  <a:fillRect/>
                </a:stretch>
              </p:blipFill>
              <p:spPr>
                <a:xfrm>
                  <a:off x="5190596" y="4285245"/>
                  <a:ext cx="60120" cy="42120"/>
                </a:xfrm>
                <a:prstGeom prst="rect">
                  <a:avLst/>
                </a:prstGeom>
              </p:spPr>
            </p:pic>
          </mc:Fallback>
        </mc:AlternateContent>
      </p:grpSp>
      <p:grpSp>
        <p:nvGrpSpPr>
          <p:cNvPr id="187" name="Group 186">
            <a:extLst>
              <a:ext uri="{FF2B5EF4-FFF2-40B4-BE49-F238E27FC236}">
                <a16:creationId xmlns:a16="http://schemas.microsoft.com/office/drawing/2014/main" id="{7DDFCFB4-E774-4F65-F0B3-B3C481650457}"/>
              </a:ext>
            </a:extLst>
          </p:cNvPr>
          <p:cNvGrpSpPr/>
          <p:nvPr/>
        </p:nvGrpSpPr>
        <p:grpSpPr>
          <a:xfrm>
            <a:off x="556316" y="4112445"/>
            <a:ext cx="921240" cy="347400"/>
            <a:chOff x="556316" y="4112445"/>
            <a:chExt cx="921240" cy="347400"/>
          </a:xfrm>
        </p:grpSpPr>
        <mc:AlternateContent xmlns:mc="http://schemas.openxmlformats.org/markup-compatibility/2006" xmlns:p14="http://schemas.microsoft.com/office/powerpoint/2010/main">
          <mc:Choice Requires="p14">
            <p:contentPart p14:bwMode="auto" r:id="rId272">
              <p14:nvContentPartPr>
                <p14:cNvPr id="185" name="Ink 184">
                  <a:extLst>
                    <a:ext uri="{FF2B5EF4-FFF2-40B4-BE49-F238E27FC236}">
                      <a16:creationId xmlns:a16="http://schemas.microsoft.com/office/drawing/2014/main" id="{398AE7A4-B28C-97F0-8E7A-20DFB565079E}"/>
                    </a:ext>
                  </a:extLst>
                </p14:cNvPr>
                <p14:cNvContentPartPr/>
                <p14:nvPr/>
              </p14:nvContentPartPr>
              <p14:xfrm>
                <a:off x="556316" y="4112445"/>
                <a:ext cx="865800" cy="347400"/>
              </p14:xfrm>
            </p:contentPart>
          </mc:Choice>
          <mc:Fallback xmlns="">
            <p:pic>
              <p:nvPicPr>
                <p:cNvPr id="185" name="Ink 184">
                  <a:extLst>
                    <a:ext uri="{FF2B5EF4-FFF2-40B4-BE49-F238E27FC236}">
                      <a16:creationId xmlns:a16="http://schemas.microsoft.com/office/drawing/2014/main" id="{398AE7A4-B28C-97F0-8E7A-20DFB565079E}"/>
                    </a:ext>
                  </a:extLst>
                </p:cNvPr>
                <p:cNvPicPr/>
                <p:nvPr/>
              </p:nvPicPr>
              <p:blipFill>
                <a:blip r:embed="rId273"/>
                <a:stretch>
                  <a:fillRect/>
                </a:stretch>
              </p:blipFill>
              <p:spPr>
                <a:xfrm>
                  <a:off x="547676" y="4103445"/>
                  <a:ext cx="883440"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6" name="Ink 185">
                  <a:extLst>
                    <a:ext uri="{FF2B5EF4-FFF2-40B4-BE49-F238E27FC236}">
                      <a16:creationId xmlns:a16="http://schemas.microsoft.com/office/drawing/2014/main" id="{576E9EF7-4473-3C8A-A8D2-DF248D675DBB}"/>
                    </a:ext>
                  </a:extLst>
                </p14:cNvPr>
                <p14:cNvContentPartPr/>
                <p14:nvPr/>
              </p14:nvContentPartPr>
              <p14:xfrm>
                <a:off x="1079036" y="4176525"/>
                <a:ext cx="398520" cy="32400"/>
              </p14:xfrm>
            </p:contentPart>
          </mc:Choice>
          <mc:Fallback xmlns="">
            <p:pic>
              <p:nvPicPr>
                <p:cNvPr id="186" name="Ink 185">
                  <a:extLst>
                    <a:ext uri="{FF2B5EF4-FFF2-40B4-BE49-F238E27FC236}">
                      <a16:creationId xmlns:a16="http://schemas.microsoft.com/office/drawing/2014/main" id="{576E9EF7-4473-3C8A-A8D2-DF248D675DBB}"/>
                    </a:ext>
                  </a:extLst>
                </p:cNvPr>
                <p:cNvPicPr/>
                <p:nvPr/>
              </p:nvPicPr>
              <p:blipFill>
                <a:blip r:embed="rId275"/>
                <a:stretch>
                  <a:fillRect/>
                </a:stretch>
              </p:blipFill>
              <p:spPr>
                <a:xfrm>
                  <a:off x="1070396" y="4167525"/>
                  <a:ext cx="416160" cy="50040"/>
                </a:xfrm>
                <a:prstGeom prst="rect">
                  <a:avLst/>
                </a:prstGeom>
              </p:spPr>
            </p:pic>
          </mc:Fallback>
        </mc:AlternateContent>
      </p:grpSp>
      <p:grpSp>
        <p:nvGrpSpPr>
          <p:cNvPr id="190" name="Group 189">
            <a:extLst>
              <a:ext uri="{FF2B5EF4-FFF2-40B4-BE49-F238E27FC236}">
                <a16:creationId xmlns:a16="http://schemas.microsoft.com/office/drawing/2014/main" id="{7956459C-EB66-7B65-D2A7-0B63060F7916}"/>
              </a:ext>
            </a:extLst>
          </p:cNvPr>
          <p:cNvGrpSpPr/>
          <p:nvPr/>
        </p:nvGrpSpPr>
        <p:grpSpPr>
          <a:xfrm>
            <a:off x="546596" y="4606725"/>
            <a:ext cx="4001040" cy="597600"/>
            <a:chOff x="546596" y="4606725"/>
            <a:chExt cx="4001040" cy="597600"/>
          </a:xfrm>
        </p:grpSpPr>
        <mc:AlternateContent xmlns:mc="http://schemas.openxmlformats.org/markup-compatibility/2006" xmlns:p14="http://schemas.microsoft.com/office/powerpoint/2010/main">
          <mc:Choice Requires="p14">
            <p:contentPart p14:bwMode="auto" r:id="rId276">
              <p14:nvContentPartPr>
                <p14:cNvPr id="176" name="Ink 175">
                  <a:extLst>
                    <a:ext uri="{FF2B5EF4-FFF2-40B4-BE49-F238E27FC236}">
                      <a16:creationId xmlns:a16="http://schemas.microsoft.com/office/drawing/2014/main" id="{B15E7F18-6180-B67C-2097-D66EC288DF05}"/>
                    </a:ext>
                  </a:extLst>
                </p14:cNvPr>
                <p14:cNvContentPartPr/>
                <p14:nvPr/>
              </p14:nvContentPartPr>
              <p14:xfrm>
                <a:off x="546596" y="4785285"/>
                <a:ext cx="216360" cy="297720"/>
              </p14:xfrm>
            </p:contentPart>
          </mc:Choice>
          <mc:Fallback xmlns="">
            <p:pic>
              <p:nvPicPr>
                <p:cNvPr id="176" name="Ink 175">
                  <a:extLst>
                    <a:ext uri="{FF2B5EF4-FFF2-40B4-BE49-F238E27FC236}">
                      <a16:creationId xmlns:a16="http://schemas.microsoft.com/office/drawing/2014/main" id="{B15E7F18-6180-B67C-2097-D66EC288DF05}"/>
                    </a:ext>
                  </a:extLst>
                </p:cNvPr>
                <p:cNvPicPr/>
                <p:nvPr/>
              </p:nvPicPr>
              <p:blipFill>
                <a:blip r:embed="rId277"/>
                <a:stretch>
                  <a:fillRect/>
                </a:stretch>
              </p:blipFill>
              <p:spPr>
                <a:xfrm>
                  <a:off x="537956" y="4776285"/>
                  <a:ext cx="23400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7" name="Ink 176">
                  <a:extLst>
                    <a:ext uri="{FF2B5EF4-FFF2-40B4-BE49-F238E27FC236}">
                      <a16:creationId xmlns:a16="http://schemas.microsoft.com/office/drawing/2014/main" id="{3E0E6869-2C1D-484C-EE79-E700314FA4CE}"/>
                    </a:ext>
                  </a:extLst>
                </p14:cNvPr>
                <p14:cNvContentPartPr/>
                <p14:nvPr/>
              </p14:nvContentPartPr>
              <p14:xfrm>
                <a:off x="837476" y="4961685"/>
                <a:ext cx="404280" cy="125640"/>
              </p14:xfrm>
            </p:contentPart>
          </mc:Choice>
          <mc:Fallback xmlns="">
            <p:pic>
              <p:nvPicPr>
                <p:cNvPr id="177" name="Ink 176">
                  <a:extLst>
                    <a:ext uri="{FF2B5EF4-FFF2-40B4-BE49-F238E27FC236}">
                      <a16:creationId xmlns:a16="http://schemas.microsoft.com/office/drawing/2014/main" id="{3E0E6869-2C1D-484C-EE79-E700314FA4CE}"/>
                    </a:ext>
                  </a:extLst>
                </p:cNvPr>
                <p:cNvPicPr/>
                <p:nvPr/>
              </p:nvPicPr>
              <p:blipFill>
                <a:blip r:embed="rId279"/>
                <a:stretch>
                  <a:fillRect/>
                </a:stretch>
              </p:blipFill>
              <p:spPr>
                <a:xfrm>
                  <a:off x="828476" y="4952685"/>
                  <a:ext cx="4219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9" name="Ink 178">
                  <a:extLst>
                    <a:ext uri="{FF2B5EF4-FFF2-40B4-BE49-F238E27FC236}">
                      <a16:creationId xmlns:a16="http://schemas.microsoft.com/office/drawing/2014/main" id="{B5E78B28-4972-C5CF-3CC9-E672531169CE}"/>
                    </a:ext>
                  </a:extLst>
                </p14:cNvPr>
                <p14:cNvContentPartPr/>
                <p14:nvPr/>
              </p14:nvContentPartPr>
              <p14:xfrm>
                <a:off x="1212596" y="5116485"/>
                <a:ext cx="67680" cy="87840"/>
              </p14:xfrm>
            </p:contentPart>
          </mc:Choice>
          <mc:Fallback xmlns="">
            <p:pic>
              <p:nvPicPr>
                <p:cNvPr id="179" name="Ink 178">
                  <a:extLst>
                    <a:ext uri="{FF2B5EF4-FFF2-40B4-BE49-F238E27FC236}">
                      <a16:creationId xmlns:a16="http://schemas.microsoft.com/office/drawing/2014/main" id="{B5E78B28-4972-C5CF-3CC9-E672531169CE}"/>
                    </a:ext>
                  </a:extLst>
                </p:cNvPr>
                <p:cNvPicPr/>
                <p:nvPr/>
              </p:nvPicPr>
              <p:blipFill>
                <a:blip r:embed="rId281"/>
                <a:stretch>
                  <a:fillRect/>
                </a:stretch>
              </p:blipFill>
              <p:spPr>
                <a:xfrm>
                  <a:off x="1203956" y="5107845"/>
                  <a:ext cx="85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0" name="Ink 179">
                  <a:extLst>
                    <a:ext uri="{FF2B5EF4-FFF2-40B4-BE49-F238E27FC236}">
                      <a16:creationId xmlns:a16="http://schemas.microsoft.com/office/drawing/2014/main" id="{625FDC0A-EF94-79CC-F563-42E9B9C1D725}"/>
                    </a:ext>
                  </a:extLst>
                </p14:cNvPr>
                <p14:cNvContentPartPr/>
                <p14:nvPr/>
              </p14:nvContentPartPr>
              <p14:xfrm>
                <a:off x="1550996" y="4817685"/>
                <a:ext cx="399240" cy="193680"/>
              </p14:xfrm>
            </p:contentPart>
          </mc:Choice>
          <mc:Fallback xmlns="">
            <p:pic>
              <p:nvPicPr>
                <p:cNvPr id="180" name="Ink 179">
                  <a:extLst>
                    <a:ext uri="{FF2B5EF4-FFF2-40B4-BE49-F238E27FC236}">
                      <a16:creationId xmlns:a16="http://schemas.microsoft.com/office/drawing/2014/main" id="{625FDC0A-EF94-79CC-F563-42E9B9C1D725}"/>
                    </a:ext>
                  </a:extLst>
                </p:cNvPr>
                <p:cNvPicPr/>
                <p:nvPr/>
              </p:nvPicPr>
              <p:blipFill>
                <a:blip r:embed="rId283"/>
                <a:stretch>
                  <a:fillRect/>
                </a:stretch>
              </p:blipFill>
              <p:spPr>
                <a:xfrm>
                  <a:off x="1541996" y="4809045"/>
                  <a:ext cx="4168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1" name="Ink 180">
                  <a:extLst>
                    <a:ext uri="{FF2B5EF4-FFF2-40B4-BE49-F238E27FC236}">
                      <a16:creationId xmlns:a16="http://schemas.microsoft.com/office/drawing/2014/main" id="{CE292C9A-32F9-A520-0D0B-2DD26D0526DA}"/>
                    </a:ext>
                  </a:extLst>
                </p14:cNvPr>
                <p14:cNvContentPartPr/>
                <p14:nvPr/>
              </p14:nvContentPartPr>
              <p14:xfrm>
                <a:off x="2050676" y="4668645"/>
                <a:ext cx="854640" cy="372960"/>
              </p14:xfrm>
            </p:contentPart>
          </mc:Choice>
          <mc:Fallback xmlns="">
            <p:pic>
              <p:nvPicPr>
                <p:cNvPr id="181" name="Ink 180">
                  <a:extLst>
                    <a:ext uri="{FF2B5EF4-FFF2-40B4-BE49-F238E27FC236}">
                      <a16:creationId xmlns:a16="http://schemas.microsoft.com/office/drawing/2014/main" id="{CE292C9A-32F9-A520-0D0B-2DD26D0526DA}"/>
                    </a:ext>
                  </a:extLst>
                </p:cNvPr>
                <p:cNvPicPr/>
                <p:nvPr/>
              </p:nvPicPr>
              <p:blipFill>
                <a:blip r:embed="rId285"/>
                <a:stretch>
                  <a:fillRect/>
                </a:stretch>
              </p:blipFill>
              <p:spPr>
                <a:xfrm>
                  <a:off x="2041676" y="4660005"/>
                  <a:ext cx="87228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2" name="Ink 181">
                  <a:extLst>
                    <a:ext uri="{FF2B5EF4-FFF2-40B4-BE49-F238E27FC236}">
                      <a16:creationId xmlns:a16="http://schemas.microsoft.com/office/drawing/2014/main" id="{F071FC0B-862D-95F4-6656-82FAC68FC56E}"/>
                    </a:ext>
                  </a:extLst>
                </p14:cNvPr>
                <p14:cNvContentPartPr/>
                <p14:nvPr/>
              </p14:nvContentPartPr>
              <p14:xfrm>
                <a:off x="3122396" y="4858365"/>
                <a:ext cx="199080" cy="131760"/>
              </p14:xfrm>
            </p:contentPart>
          </mc:Choice>
          <mc:Fallback xmlns="">
            <p:pic>
              <p:nvPicPr>
                <p:cNvPr id="182" name="Ink 181">
                  <a:extLst>
                    <a:ext uri="{FF2B5EF4-FFF2-40B4-BE49-F238E27FC236}">
                      <a16:creationId xmlns:a16="http://schemas.microsoft.com/office/drawing/2014/main" id="{F071FC0B-862D-95F4-6656-82FAC68FC56E}"/>
                    </a:ext>
                  </a:extLst>
                </p:cNvPr>
                <p:cNvPicPr/>
                <p:nvPr/>
              </p:nvPicPr>
              <p:blipFill>
                <a:blip r:embed="rId287"/>
                <a:stretch>
                  <a:fillRect/>
                </a:stretch>
              </p:blipFill>
              <p:spPr>
                <a:xfrm>
                  <a:off x="3113396" y="4849365"/>
                  <a:ext cx="2167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3" name="Ink 182">
                  <a:extLst>
                    <a:ext uri="{FF2B5EF4-FFF2-40B4-BE49-F238E27FC236}">
                      <a16:creationId xmlns:a16="http://schemas.microsoft.com/office/drawing/2014/main" id="{107D31CD-524B-99EB-C385-E1E7C415215D}"/>
                    </a:ext>
                  </a:extLst>
                </p14:cNvPr>
                <p14:cNvContentPartPr/>
                <p14:nvPr/>
              </p14:nvContentPartPr>
              <p14:xfrm>
                <a:off x="3466196" y="4688445"/>
                <a:ext cx="131760" cy="431280"/>
              </p14:xfrm>
            </p:contentPart>
          </mc:Choice>
          <mc:Fallback xmlns="">
            <p:pic>
              <p:nvPicPr>
                <p:cNvPr id="183" name="Ink 182">
                  <a:extLst>
                    <a:ext uri="{FF2B5EF4-FFF2-40B4-BE49-F238E27FC236}">
                      <a16:creationId xmlns:a16="http://schemas.microsoft.com/office/drawing/2014/main" id="{107D31CD-524B-99EB-C385-E1E7C415215D}"/>
                    </a:ext>
                  </a:extLst>
                </p:cNvPr>
                <p:cNvPicPr/>
                <p:nvPr/>
              </p:nvPicPr>
              <p:blipFill>
                <a:blip r:embed="rId289"/>
                <a:stretch>
                  <a:fillRect/>
                </a:stretch>
              </p:blipFill>
              <p:spPr>
                <a:xfrm>
                  <a:off x="3457196" y="4679805"/>
                  <a:ext cx="14940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8" name="Ink 187">
                  <a:extLst>
                    <a:ext uri="{FF2B5EF4-FFF2-40B4-BE49-F238E27FC236}">
                      <a16:creationId xmlns:a16="http://schemas.microsoft.com/office/drawing/2014/main" id="{BB49BEAD-08FE-C01F-5C35-37C91493C4A4}"/>
                    </a:ext>
                  </a:extLst>
                </p14:cNvPr>
                <p14:cNvContentPartPr/>
                <p14:nvPr/>
              </p14:nvContentPartPr>
              <p14:xfrm>
                <a:off x="3521276" y="4606725"/>
                <a:ext cx="1026360" cy="452880"/>
              </p14:xfrm>
            </p:contentPart>
          </mc:Choice>
          <mc:Fallback xmlns="">
            <p:pic>
              <p:nvPicPr>
                <p:cNvPr id="188" name="Ink 187">
                  <a:extLst>
                    <a:ext uri="{FF2B5EF4-FFF2-40B4-BE49-F238E27FC236}">
                      <a16:creationId xmlns:a16="http://schemas.microsoft.com/office/drawing/2014/main" id="{BB49BEAD-08FE-C01F-5C35-37C91493C4A4}"/>
                    </a:ext>
                  </a:extLst>
                </p:cNvPr>
                <p:cNvPicPr/>
                <p:nvPr/>
              </p:nvPicPr>
              <p:blipFill>
                <a:blip r:embed="rId291"/>
                <a:stretch>
                  <a:fillRect/>
                </a:stretch>
              </p:blipFill>
              <p:spPr>
                <a:xfrm>
                  <a:off x="3512276" y="4598085"/>
                  <a:ext cx="1044000" cy="4705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9" name="Ink 188">
                  <a:extLst>
                    <a:ext uri="{FF2B5EF4-FFF2-40B4-BE49-F238E27FC236}">
                      <a16:creationId xmlns:a16="http://schemas.microsoft.com/office/drawing/2014/main" id="{B1E107F5-90C3-7DA0-B87F-5B486BD5F8EE}"/>
                    </a:ext>
                  </a:extLst>
                </p14:cNvPr>
                <p14:cNvContentPartPr/>
                <p14:nvPr/>
              </p14:nvContentPartPr>
              <p14:xfrm>
                <a:off x="3942116" y="4716885"/>
                <a:ext cx="282240" cy="58320"/>
              </p14:xfrm>
            </p:contentPart>
          </mc:Choice>
          <mc:Fallback xmlns="">
            <p:pic>
              <p:nvPicPr>
                <p:cNvPr id="189" name="Ink 188">
                  <a:extLst>
                    <a:ext uri="{FF2B5EF4-FFF2-40B4-BE49-F238E27FC236}">
                      <a16:creationId xmlns:a16="http://schemas.microsoft.com/office/drawing/2014/main" id="{B1E107F5-90C3-7DA0-B87F-5B486BD5F8EE}"/>
                    </a:ext>
                  </a:extLst>
                </p:cNvPr>
                <p:cNvPicPr/>
                <p:nvPr/>
              </p:nvPicPr>
              <p:blipFill>
                <a:blip r:embed="rId293"/>
                <a:stretch>
                  <a:fillRect/>
                </a:stretch>
              </p:blipFill>
              <p:spPr>
                <a:xfrm>
                  <a:off x="3933116" y="4708245"/>
                  <a:ext cx="299880" cy="75960"/>
                </a:xfrm>
                <a:prstGeom prst="rect">
                  <a:avLst/>
                </a:prstGeom>
              </p:spPr>
            </p:pic>
          </mc:Fallback>
        </mc:AlternateContent>
      </p:grpSp>
      <p:grpSp>
        <p:nvGrpSpPr>
          <p:cNvPr id="196" name="Group 195">
            <a:extLst>
              <a:ext uri="{FF2B5EF4-FFF2-40B4-BE49-F238E27FC236}">
                <a16:creationId xmlns:a16="http://schemas.microsoft.com/office/drawing/2014/main" id="{A466F5C7-E751-0A4D-0E9F-14F298D52B11}"/>
              </a:ext>
            </a:extLst>
          </p:cNvPr>
          <p:cNvGrpSpPr/>
          <p:nvPr/>
        </p:nvGrpSpPr>
        <p:grpSpPr>
          <a:xfrm>
            <a:off x="4695956" y="4530765"/>
            <a:ext cx="1663920" cy="436680"/>
            <a:chOff x="4695956" y="4530765"/>
            <a:chExt cx="1663920" cy="436680"/>
          </a:xfrm>
        </p:grpSpPr>
        <mc:AlternateContent xmlns:mc="http://schemas.openxmlformats.org/markup-compatibility/2006" xmlns:p14="http://schemas.microsoft.com/office/powerpoint/2010/main">
          <mc:Choice Requires="p14">
            <p:contentPart p14:bwMode="auto" r:id="rId294">
              <p14:nvContentPartPr>
                <p14:cNvPr id="191" name="Ink 190">
                  <a:extLst>
                    <a:ext uri="{FF2B5EF4-FFF2-40B4-BE49-F238E27FC236}">
                      <a16:creationId xmlns:a16="http://schemas.microsoft.com/office/drawing/2014/main" id="{D4A05CF7-CE18-D892-223E-0831A3C713AF}"/>
                    </a:ext>
                  </a:extLst>
                </p14:cNvPr>
                <p14:cNvContentPartPr/>
                <p14:nvPr/>
              </p14:nvContentPartPr>
              <p14:xfrm>
                <a:off x="4695956" y="4530765"/>
                <a:ext cx="1663920" cy="436680"/>
              </p14:xfrm>
            </p:contentPart>
          </mc:Choice>
          <mc:Fallback xmlns="">
            <p:pic>
              <p:nvPicPr>
                <p:cNvPr id="191" name="Ink 190">
                  <a:extLst>
                    <a:ext uri="{FF2B5EF4-FFF2-40B4-BE49-F238E27FC236}">
                      <a16:creationId xmlns:a16="http://schemas.microsoft.com/office/drawing/2014/main" id="{D4A05CF7-CE18-D892-223E-0831A3C713AF}"/>
                    </a:ext>
                  </a:extLst>
                </p:cNvPr>
                <p:cNvPicPr/>
                <p:nvPr/>
              </p:nvPicPr>
              <p:blipFill>
                <a:blip r:embed="rId295"/>
                <a:stretch>
                  <a:fillRect/>
                </a:stretch>
              </p:blipFill>
              <p:spPr>
                <a:xfrm>
                  <a:off x="4686956" y="4522125"/>
                  <a:ext cx="168156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2" name="Ink 191">
                  <a:extLst>
                    <a:ext uri="{FF2B5EF4-FFF2-40B4-BE49-F238E27FC236}">
                      <a16:creationId xmlns:a16="http://schemas.microsoft.com/office/drawing/2014/main" id="{E15E3558-FCC9-8963-BCB8-DC5E7965E5D0}"/>
                    </a:ext>
                  </a:extLst>
                </p14:cNvPr>
                <p14:cNvContentPartPr/>
                <p14:nvPr/>
              </p14:nvContentPartPr>
              <p14:xfrm>
                <a:off x="6097436" y="4749645"/>
                <a:ext cx="360" cy="360"/>
              </p14:xfrm>
            </p:contentPart>
          </mc:Choice>
          <mc:Fallback xmlns="">
            <p:pic>
              <p:nvPicPr>
                <p:cNvPr id="192" name="Ink 191">
                  <a:extLst>
                    <a:ext uri="{FF2B5EF4-FFF2-40B4-BE49-F238E27FC236}">
                      <a16:creationId xmlns:a16="http://schemas.microsoft.com/office/drawing/2014/main" id="{E15E3558-FCC9-8963-BCB8-DC5E7965E5D0}"/>
                    </a:ext>
                  </a:extLst>
                </p:cNvPr>
                <p:cNvPicPr/>
                <p:nvPr/>
              </p:nvPicPr>
              <p:blipFill>
                <a:blip r:embed="rId297"/>
                <a:stretch>
                  <a:fillRect/>
                </a:stretch>
              </p:blipFill>
              <p:spPr>
                <a:xfrm>
                  <a:off x="6088796" y="47406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3" name="Ink 192">
                  <a:extLst>
                    <a:ext uri="{FF2B5EF4-FFF2-40B4-BE49-F238E27FC236}">
                      <a16:creationId xmlns:a16="http://schemas.microsoft.com/office/drawing/2014/main" id="{58FC9C52-9DD8-4B01-FAB2-20F08B3F9807}"/>
                    </a:ext>
                  </a:extLst>
                </p14:cNvPr>
                <p14:cNvContentPartPr/>
                <p14:nvPr/>
              </p14:nvContentPartPr>
              <p14:xfrm>
                <a:off x="5889356" y="4666845"/>
                <a:ext cx="223920" cy="21240"/>
              </p14:xfrm>
            </p:contentPart>
          </mc:Choice>
          <mc:Fallback xmlns="">
            <p:pic>
              <p:nvPicPr>
                <p:cNvPr id="193" name="Ink 192">
                  <a:extLst>
                    <a:ext uri="{FF2B5EF4-FFF2-40B4-BE49-F238E27FC236}">
                      <a16:creationId xmlns:a16="http://schemas.microsoft.com/office/drawing/2014/main" id="{58FC9C52-9DD8-4B01-FAB2-20F08B3F9807}"/>
                    </a:ext>
                  </a:extLst>
                </p:cNvPr>
                <p:cNvPicPr/>
                <p:nvPr/>
              </p:nvPicPr>
              <p:blipFill>
                <a:blip r:embed="rId299"/>
                <a:stretch>
                  <a:fillRect/>
                </a:stretch>
              </p:blipFill>
              <p:spPr>
                <a:xfrm>
                  <a:off x="5880356" y="4657845"/>
                  <a:ext cx="2415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4" name="Ink 193">
                  <a:extLst>
                    <a:ext uri="{FF2B5EF4-FFF2-40B4-BE49-F238E27FC236}">
                      <a16:creationId xmlns:a16="http://schemas.microsoft.com/office/drawing/2014/main" id="{731087B0-A40C-2338-B26B-9D08E8D9E6A7}"/>
                    </a:ext>
                  </a:extLst>
                </p14:cNvPr>
                <p14:cNvContentPartPr/>
                <p14:nvPr/>
              </p14:nvContentPartPr>
              <p14:xfrm>
                <a:off x="5620796" y="4673325"/>
                <a:ext cx="25920" cy="6120"/>
              </p14:xfrm>
            </p:contentPart>
          </mc:Choice>
          <mc:Fallback xmlns="">
            <p:pic>
              <p:nvPicPr>
                <p:cNvPr id="194" name="Ink 193">
                  <a:extLst>
                    <a:ext uri="{FF2B5EF4-FFF2-40B4-BE49-F238E27FC236}">
                      <a16:creationId xmlns:a16="http://schemas.microsoft.com/office/drawing/2014/main" id="{731087B0-A40C-2338-B26B-9D08E8D9E6A7}"/>
                    </a:ext>
                  </a:extLst>
                </p:cNvPr>
                <p:cNvPicPr/>
                <p:nvPr/>
              </p:nvPicPr>
              <p:blipFill>
                <a:blip r:embed="rId301"/>
                <a:stretch>
                  <a:fillRect/>
                </a:stretch>
              </p:blipFill>
              <p:spPr>
                <a:xfrm>
                  <a:off x="5612156" y="4664685"/>
                  <a:ext cx="435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5" name="Ink 194">
                  <a:extLst>
                    <a:ext uri="{FF2B5EF4-FFF2-40B4-BE49-F238E27FC236}">
                      <a16:creationId xmlns:a16="http://schemas.microsoft.com/office/drawing/2014/main" id="{58C02DBB-8864-5B39-4163-1E957CF06C2B}"/>
                    </a:ext>
                  </a:extLst>
                </p14:cNvPr>
                <p14:cNvContentPartPr/>
                <p14:nvPr/>
              </p14:nvContentPartPr>
              <p14:xfrm>
                <a:off x="5257916" y="4607445"/>
                <a:ext cx="432720" cy="26640"/>
              </p14:xfrm>
            </p:contentPart>
          </mc:Choice>
          <mc:Fallback xmlns="">
            <p:pic>
              <p:nvPicPr>
                <p:cNvPr id="195" name="Ink 194">
                  <a:extLst>
                    <a:ext uri="{FF2B5EF4-FFF2-40B4-BE49-F238E27FC236}">
                      <a16:creationId xmlns:a16="http://schemas.microsoft.com/office/drawing/2014/main" id="{58C02DBB-8864-5B39-4163-1E957CF06C2B}"/>
                    </a:ext>
                  </a:extLst>
                </p:cNvPr>
                <p:cNvPicPr/>
                <p:nvPr/>
              </p:nvPicPr>
              <p:blipFill>
                <a:blip r:embed="rId303"/>
                <a:stretch>
                  <a:fillRect/>
                </a:stretch>
              </p:blipFill>
              <p:spPr>
                <a:xfrm>
                  <a:off x="5249276" y="4598445"/>
                  <a:ext cx="450360" cy="44280"/>
                </a:xfrm>
                <a:prstGeom prst="rect">
                  <a:avLst/>
                </a:prstGeom>
              </p:spPr>
            </p:pic>
          </mc:Fallback>
        </mc:AlternateContent>
      </p:grpSp>
      <p:grpSp>
        <p:nvGrpSpPr>
          <p:cNvPr id="205" name="Group 204">
            <a:extLst>
              <a:ext uri="{FF2B5EF4-FFF2-40B4-BE49-F238E27FC236}">
                <a16:creationId xmlns:a16="http://schemas.microsoft.com/office/drawing/2014/main" id="{FCA8B75A-F648-A87C-6018-2421A4E25AD7}"/>
              </a:ext>
            </a:extLst>
          </p:cNvPr>
          <p:cNvGrpSpPr/>
          <p:nvPr/>
        </p:nvGrpSpPr>
        <p:grpSpPr>
          <a:xfrm>
            <a:off x="6475796" y="4422045"/>
            <a:ext cx="1872360" cy="448200"/>
            <a:chOff x="6475796" y="4422045"/>
            <a:chExt cx="1872360" cy="448200"/>
          </a:xfrm>
        </p:grpSpPr>
        <mc:AlternateContent xmlns:mc="http://schemas.openxmlformats.org/markup-compatibility/2006" xmlns:p14="http://schemas.microsoft.com/office/powerpoint/2010/main">
          <mc:Choice Requires="p14">
            <p:contentPart p14:bwMode="auto" r:id="rId304">
              <p14:nvContentPartPr>
                <p14:cNvPr id="197" name="Ink 196">
                  <a:extLst>
                    <a:ext uri="{FF2B5EF4-FFF2-40B4-BE49-F238E27FC236}">
                      <a16:creationId xmlns:a16="http://schemas.microsoft.com/office/drawing/2014/main" id="{D075F5B2-49B0-5450-6BBA-A249D600EC0F}"/>
                    </a:ext>
                  </a:extLst>
                </p14:cNvPr>
                <p14:cNvContentPartPr/>
                <p14:nvPr/>
              </p14:nvContentPartPr>
              <p14:xfrm>
                <a:off x="6809156" y="4621125"/>
                <a:ext cx="250200" cy="147960"/>
              </p14:xfrm>
            </p:contentPart>
          </mc:Choice>
          <mc:Fallback xmlns="">
            <p:pic>
              <p:nvPicPr>
                <p:cNvPr id="197" name="Ink 196">
                  <a:extLst>
                    <a:ext uri="{FF2B5EF4-FFF2-40B4-BE49-F238E27FC236}">
                      <a16:creationId xmlns:a16="http://schemas.microsoft.com/office/drawing/2014/main" id="{D075F5B2-49B0-5450-6BBA-A249D600EC0F}"/>
                    </a:ext>
                  </a:extLst>
                </p:cNvPr>
                <p:cNvPicPr/>
                <p:nvPr/>
              </p:nvPicPr>
              <p:blipFill>
                <a:blip r:embed="rId305"/>
                <a:stretch>
                  <a:fillRect/>
                </a:stretch>
              </p:blipFill>
              <p:spPr>
                <a:xfrm>
                  <a:off x="6800156" y="4612485"/>
                  <a:ext cx="2678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8" name="Ink 197">
                  <a:extLst>
                    <a:ext uri="{FF2B5EF4-FFF2-40B4-BE49-F238E27FC236}">
                      <a16:creationId xmlns:a16="http://schemas.microsoft.com/office/drawing/2014/main" id="{5B3553A1-BA32-75CD-BB65-6324DB0EC2C9}"/>
                    </a:ext>
                  </a:extLst>
                </p14:cNvPr>
                <p14:cNvContentPartPr/>
                <p14:nvPr/>
              </p14:nvContentPartPr>
              <p14:xfrm>
                <a:off x="7199036" y="4565325"/>
                <a:ext cx="187560" cy="183240"/>
              </p14:xfrm>
            </p:contentPart>
          </mc:Choice>
          <mc:Fallback xmlns="">
            <p:pic>
              <p:nvPicPr>
                <p:cNvPr id="198" name="Ink 197">
                  <a:extLst>
                    <a:ext uri="{FF2B5EF4-FFF2-40B4-BE49-F238E27FC236}">
                      <a16:creationId xmlns:a16="http://schemas.microsoft.com/office/drawing/2014/main" id="{5B3553A1-BA32-75CD-BB65-6324DB0EC2C9}"/>
                    </a:ext>
                  </a:extLst>
                </p:cNvPr>
                <p:cNvPicPr/>
                <p:nvPr/>
              </p:nvPicPr>
              <p:blipFill>
                <a:blip r:embed="rId307"/>
                <a:stretch>
                  <a:fillRect/>
                </a:stretch>
              </p:blipFill>
              <p:spPr>
                <a:xfrm>
                  <a:off x="7190036" y="4556325"/>
                  <a:ext cx="2052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9" name="Ink 198">
                  <a:extLst>
                    <a:ext uri="{FF2B5EF4-FFF2-40B4-BE49-F238E27FC236}">
                      <a16:creationId xmlns:a16="http://schemas.microsoft.com/office/drawing/2014/main" id="{F78B73D4-BA83-5ADD-6D8A-B4750B5EE9D9}"/>
                    </a:ext>
                  </a:extLst>
                </p14:cNvPr>
                <p14:cNvContentPartPr/>
                <p14:nvPr/>
              </p14:nvContentPartPr>
              <p14:xfrm>
                <a:off x="7397396" y="4546245"/>
                <a:ext cx="207360" cy="226440"/>
              </p14:xfrm>
            </p:contentPart>
          </mc:Choice>
          <mc:Fallback xmlns="">
            <p:pic>
              <p:nvPicPr>
                <p:cNvPr id="199" name="Ink 198">
                  <a:extLst>
                    <a:ext uri="{FF2B5EF4-FFF2-40B4-BE49-F238E27FC236}">
                      <a16:creationId xmlns:a16="http://schemas.microsoft.com/office/drawing/2014/main" id="{F78B73D4-BA83-5ADD-6D8A-B4750B5EE9D9}"/>
                    </a:ext>
                  </a:extLst>
                </p:cNvPr>
                <p:cNvPicPr/>
                <p:nvPr/>
              </p:nvPicPr>
              <p:blipFill>
                <a:blip r:embed="rId309"/>
                <a:stretch>
                  <a:fillRect/>
                </a:stretch>
              </p:blipFill>
              <p:spPr>
                <a:xfrm>
                  <a:off x="7388396" y="4537605"/>
                  <a:ext cx="2250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0" name="Ink 199">
                  <a:extLst>
                    <a:ext uri="{FF2B5EF4-FFF2-40B4-BE49-F238E27FC236}">
                      <a16:creationId xmlns:a16="http://schemas.microsoft.com/office/drawing/2014/main" id="{FEA6D2B2-C848-3918-0D87-5E9B08428B96}"/>
                    </a:ext>
                  </a:extLst>
                </p14:cNvPr>
                <p14:cNvContentPartPr/>
                <p14:nvPr/>
              </p14:nvContentPartPr>
              <p14:xfrm>
                <a:off x="6475796" y="4657485"/>
                <a:ext cx="60480" cy="49680"/>
              </p14:xfrm>
            </p:contentPart>
          </mc:Choice>
          <mc:Fallback xmlns="">
            <p:pic>
              <p:nvPicPr>
                <p:cNvPr id="200" name="Ink 199">
                  <a:extLst>
                    <a:ext uri="{FF2B5EF4-FFF2-40B4-BE49-F238E27FC236}">
                      <a16:creationId xmlns:a16="http://schemas.microsoft.com/office/drawing/2014/main" id="{FEA6D2B2-C848-3918-0D87-5E9B08428B96}"/>
                    </a:ext>
                  </a:extLst>
                </p:cNvPr>
                <p:cNvPicPr/>
                <p:nvPr/>
              </p:nvPicPr>
              <p:blipFill>
                <a:blip r:embed="rId311"/>
                <a:stretch>
                  <a:fillRect/>
                </a:stretch>
              </p:blipFill>
              <p:spPr>
                <a:xfrm>
                  <a:off x="6466796" y="4648845"/>
                  <a:ext cx="781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1" name="Ink 200">
                  <a:extLst>
                    <a:ext uri="{FF2B5EF4-FFF2-40B4-BE49-F238E27FC236}">
                      <a16:creationId xmlns:a16="http://schemas.microsoft.com/office/drawing/2014/main" id="{806322FE-A701-FEBC-F87D-ED156F3C7F16}"/>
                    </a:ext>
                  </a:extLst>
                </p14:cNvPr>
                <p14:cNvContentPartPr/>
                <p14:nvPr/>
              </p14:nvContentPartPr>
              <p14:xfrm>
                <a:off x="6519716" y="4815525"/>
                <a:ext cx="42120" cy="54720"/>
              </p14:xfrm>
            </p:contentPart>
          </mc:Choice>
          <mc:Fallback xmlns="">
            <p:pic>
              <p:nvPicPr>
                <p:cNvPr id="201" name="Ink 200">
                  <a:extLst>
                    <a:ext uri="{FF2B5EF4-FFF2-40B4-BE49-F238E27FC236}">
                      <a16:creationId xmlns:a16="http://schemas.microsoft.com/office/drawing/2014/main" id="{806322FE-A701-FEBC-F87D-ED156F3C7F16}"/>
                    </a:ext>
                  </a:extLst>
                </p:cNvPr>
                <p:cNvPicPr/>
                <p:nvPr/>
              </p:nvPicPr>
              <p:blipFill>
                <a:blip r:embed="rId313"/>
                <a:stretch>
                  <a:fillRect/>
                </a:stretch>
              </p:blipFill>
              <p:spPr>
                <a:xfrm>
                  <a:off x="6510716" y="4806885"/>
                  <a:ext cx="597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2" name="Ink 201">
                  <a:extLst>
                    <a:ext uri="{FF2B5EF4-FFF2-40B4-BE49-F238E27FC236}">
                      <a16:creationId xmlns:a16="http://schemas.microsoft.com/office/drawing/2014/main" id="{6E5D2E8E-3A11-A618-9DD5-4F790BFF8A5A}"/>
                    </a:ext>
                  </a:extLst>
                </p14:cNvPr>
                <p14:cNvContentPartPr/>
                <p14:nvPr/>
              </p14:nvContentPartPr>
              <p14:xfrm>
                <a:off x="7677476" y="4422045"/>
                <a:ext cx="385560" cy="325800"/>
              </p14:xfrm>
            </p:contentPart>
          </mc:Choice>
          <mc:Fallback xmlns="">
            <p:pic>
              <p:nvPicPr>
                <p:cNvPr id="202" name="Ink 201">
                  <a:extLst>
                    <a:ext uri="{FF2B5EF4-FFF2-40B4-BE49-F238E27FC236}">
                      <a16:creationId xmlns:a16="http://schemas.microsoft.com/office/drawing/2014/main" id="{6E5D2E8E-3A11-A618-9DD5-4F790BFF8A5A}"/>
                    </a:ext>
                  </a:extLst>
                </p:cNvPr>
                <p:cNvPicPr/>
                <p:nvPr/>
              </p:nvPicPr>
              <p:blipFill>
                <a:blip r:embed="rId315"/>
                <a:stretch>
                  <a:fillRect/>
                </a:stretch>
              </p:blipFill>
              <p:spPr>
                <a:xfrm>
                  <a:off x="7668836" y="4413045"/>
                  <a:ext cx="40320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3" name="Ink 202">
                  <a:extLst>
                    <a:ext uri="{FF2B5EF4-FFF2-40B4-BE49-F238E27FC236}">
                      <a16:creationId xmlns:a16="http://schemas.microsoft.com/office/drawing/2014/main" id="{20EAAF74-5CC7-6282-1334-58B7D75D7FDA}"/>
                    </a:ext>
                  </a:extLst>
                </p14:cNvPr>
                <p14:cNvContentPartPr/>
                <p14:nvPr/>
              </p14:nvContentPartPr>
              <p14:xfrm>
                <a:off x="8147276" y="4721205"/>
                <a:ext cx="200880" cy="93960"/>
              </p14:xfrm>
            </p:contentPart>
          </mc:Choice>
          <mc:Fallback xmlns="">
            <p:pic>
              <p:nvPicPr>
                <p:cNvPr id="203" name="Ink 202">
                  <a:extLst>
                    <a:ext uri="{FF2B5EF4-FFF2-40B4-BE49-F238E27FC236}">
                      <a16:creationId xmlns:a16="http://schemas.microsoft.com/office/drawing/2014/main" id="{20EAAF74-5CC7-6282-1334-58B7D75D7FDA}"/>
                    </a:ext>
                  </a:extLst>
                </p:cNvPr>
                <p:cNvPicPr/>
                <p:nvPr/>
              </p:nvPicPr>
              <p:blipFill>
                <a:blip r:embed="rId317"/>
                <a:stretch>
                  <a:fillRect/>
                </a:stretch>
              </p:blipFill>
              <p:spPr>
                <a:xfrm>
                  <a:off x="8138276" y="4712565"/>
                  <a:ext cx="218520" cy="111600"/>
                </a:xfrm>
                <a:prstGeom prst="rect">
                  <a:avLst/>
                </a:prstGeom>
              </p:spPr>
            </p:pic>
          </mc:Fallback>
        </mc:AlternateContent>
      </p:grpSp>
      <p:grpSp>
        <p:nvGrpSpPr>
          <p:cNvPr id="214" name="Group 213">
            <a:extLst>
              <a:ext uri="{FF2B5EF4-FFF2-40B4-BE49-F238E27FC236}">
                <a16:creationId xmlns:a16="http://schemas.microsoft.com/office/drawing/2014/main" id="{8281368C-0489-D031-07C4-E048DB1FBD48}"/>
              </a:ext>
            </a:extLst>
          </p:cNvPr>
          <p:cNvGrpSpPr/>
          <p:nvPr/>
        </p:nvGrpSpPr>
        <p:grpSpPr>
          <a:xfrm>
            <a:off x="1382876" y="5253285"/>
            <a:ext cx="1449720" cy="465120"/>
            <a:chOff x="1382876" y="5253285"/>
            <a:chExt cx="1449720" cy="465120"/>
          </a:xfrm>
        </p:grpSpPr>
        <mc:AlternateContent xmlns:mc="http://schemas.openxmlformats.org/markup-compatibility/2006" xmlns:p14="http://schemas.microsoft.com/office/powerpoint/2010/main">
          <mc:Choice Requires="p14">
            <p:contentPart p14:bwMode="auto" r:id="rId318">
              <p14:nvContentPartPr>
                <p14:cNvPr id="206" name="Ink 205">
                  <a:extLst>
                    <a:ext uri="{FF2B5EF4-FFF2-40B4-BE49-F238E27FC236}">
                      <a16:creationId xmlns:a16="http://schemas.microsoft.com/office/drawing/2014/main" id="{58752383-03C4-060E-E8ED-85377C00C512}"/>
                    </a:ext>
                  </a:extLst>
                </p14:cNvPr>
                <p14:cNvContentPartPr/>
                <p14:nvPr/>
              </p14:nvContentPartPr>
              <p14:xfrm>
                <a:off x="1382876" y="5531565"/>
                <a:ext cx="217440" cy="186840"/>
              </p14:xfrm>
            </p:contentPart>
          </mc:Choice>
          <mc:Fallback xmlns="">
            <p:pic>
              <p:nvPicPr>
                <p:cNvPr id="206" name="Ink 205">
                  <a:extLst>
                    <a:ext uri="{FF2B5EF4-FFF2-40B4-BE49-F238E27FC236}">
                      <a16:creationId xmlns:a16="http://schemas.microsoft.com/office/drawing/2014/main" id="{58752383-03C4-060E-E8ED-85377C00C512}"/>
                    </a:ext>
                  </a:extLst>
                </p:cNvPr>
                <p:cNvPicPr/>
                <p:nvPr/>
              </p:nvPicPr>
              <p:blipFill>
                <a:blip r:embed="rId319"/>
                <a:stretch>
                  <a:fillRect/>
                </a:stretch>
              </p:blipFill>
              <p:spPr>
                <a:xfrm>
                  <a:off x="1374236" y="5522925"/>
                  <a:ext cx="2350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7" name="Ink 206">
                  <a:extLst>
                    <a:ext uri="{FF2B5EF4-FFF2-40B4-BE49-F238E27FC236}">
                      <a16:creationId xmlns:a16="http://schemas.microsoft.com/office/drawing/2014/main" id="{509ADA26-1A0A-DC59-3813-88A0328010CF}"/>
                    </a:ext>
                  </a:extLst>
                </p14:cNvPr>
                <p14:cNvContentPartPr/>
                <p14:nvPr/>
              </p14:nvContentPartPr>
              <p14:xfrm>
                <a:off x="1592756" y="5392245"/>
                <a:ext cx="183960" cy="95040"/>
              </p14:xfrm>
            </p:contentPart>
          </mc:Choice>
          <mc:Fallback xmlns="">
            <p:pic>
              <p:nvPicPr>
                <p:cNvPr id="207" name="Ink 206">
                  <a:extLst>
                    <a:ext uri="{FF2B5EF4-FFF2-40B4-BE49-F238E27FC236}">
                      <a16:creationId xmlns:a16="http://schemas.microsoft.com/office/drawing/2014/main" id="{509ADA26-1A0A-DC59-3813-88A0328010CF}"/>
                    </a:ext>
                  </a:extLst>
                </p:cNvPr>
                <p:cNvPicPr/>
                <p:nvPr/>
              </p:nvPicPr>
              <p:blipFill>
                <a:blip r:embed="rId321"/>
                <a:stretch>
                  <a:fillRect/>
                </a:stretch>
              </p:blipFill>
              <p:spPr>
                <a:xfrm>
                  <a:off x="1584116" y="5383605"/>
                  <a:ext cx="2016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9" name="Ink 208">
                  <a:extLst>
                    <a:ext uri="{FF2B5EF4-FFF2-40B4-BE49-F238E27FC236}">
                      <a16:creationId xmlns:a16="http://schemas.microsoft.com/office/drawing/2014/main" id="{56C9E769-2159-A836-2F25-8EFB2476658E}"/>
                    </a:ext>
                  </a:extLst>
                </p14:cNvPr>
                <p14:cNvContentPartPr/>
                <p14:nvPr/>
              </p14:nvContentPartPr>
              <p14:xfrm>
                <a:off x="1877876" y="5566125"/>
                <a:ext cx="194400" cy="66600"/>
              </p14:xfrm>
            </p:contentPart>
          </mc:Choice>
          <mc:Fallback xmlns="">
            <p:pic>
              <p:nvPicPr>
                <p:cNvPr id="209" name="Ink 208">
                  <a:extLst>
                    <a:ext uri="{FF2B5EF4-FFF2-40B4-BE49-F238E27FC236}">
                      <a16:creationId xmlns:a16="http://schemas.microsoft.com/office/drawing/2014/main" id="{56C9E769-2159-A836-2F25-8EFB2476658E}"/>
                    </a:ext>
                  </a:extLst>
                </p:cNvPr>
                <p:cNvPicPr/>
                <p:nvPr/>
              </p:nvPicPr>
              <p:blipFill>
                <a:blip r:embed="rId323"/>
                <a:stretch>
                  <a:fillRect/>
                </a:stretch>
              </p:blipFill>
              <p:spPr>
                <a:xfrm>
                  <a:off x="1869236" y="5557485"/>
                  <a:ext cx="212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10" name="Ink 209">
                  <a:extLst>
                    <a:ext uri="{FF2B5EF4-FFF2-40B4-BE49-F238E27FC236}">
                      <a16:creationId xmlns:a16="http://schemas.microsoft.com/office/drawing/2014/main" id="{EF0A2035-30FF-0C46-3456-B8903307BE83}"/>
                    </a:ext>
                  </a:extLst>
                </p14:cNvPr>
                <p14:cNvContentPartPr/>
                <p14:nvPr/>
              </p14:nvContentPartPr>
              <p14:xfrm>
                <a:off x="2184956" y="5517525"/>
                <a:ext cx="216720" cy="153720"/>
              </p14:xfrm>
            </p:contentPart>
          </mc:Choice>
          <mc:Fallback xmlns="">
            <p:pic>
              <p:nvPicPr>
                <p:cNvPr id="210" name="Ink 209">
                  <a:extLst>
                    <a:ext uri="{FF2B5EF4-FFF2-40B4-BE49-F238E27FC236}">
                      <a16:creationId xmlns:a16="http://schemas.microsoft.com/office/drawing/2014/main" id="{EF0A2035-30FF-0C46-3456-B8903307BE83}"/>
                    </a:ext>
                  </a:extLst>
                </p:cNvPr>
                <p:cNvPicPr/>
                <p:nvPr/>
              </p:nvPicPr>
              <p:blipFill>
                <a:blip r:embed="rId325"/>
                <a:stretch>
                  <a:fillRect/>
                </a:stretch>
              </p:blipFill>
              <p:spPr>
                <a:xfrm>
                  <a:off x="2176316" y="5508885"/>
                  <a:ext cx="2343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1" name="Ink 210">
                  <a:extLst>
                    <a:ext uri="{FF2B5EF4-FFF2-40B4-BE49-F238E27FC236}">
                      <a16:creationId xmlns:a16="http://schemas.microsoft.com/office/drawing/2014/main" id="{36B86D9F-7F3E-5888-1250-0F5CFCBCFD3C}"/>
                    </a:ext>
                  </a:extLst>
                </p14:cNvPr>
                <p14:cNvContentPartPr/>
                <p14:nvPr/>
              </p14:nvContentPartPr>
              <p14:xfrm>
                <a:off x="2310236" y="5309085"/>
                <a:ext cx="150120" cy="132840"/>
              </p14:xfrm>
            </p:contentPart>
          </mc:Choice>
          <mc:Fallback xmlns="">
            <p:pic>
              <p:nvPicPr>
                <p:cNvPr id="211" name="Ink 210">
                  <a:extLst>
                    <a:ext uri="{FF2B5EF4-FFF2-40B4-BE49-F238E27FC236}">
                      <a16:creationId xmlns:a16="http://schemas.microsoft.com/office/drawing/2014/main" id="{36B86D9F-7F3E-5888-1250-0F5CFCBCFD3C}"/>
                    </a:ext>
                  </a:extLst>
                </p:cNvPr>
                <p:cNvPicPr/>
                <p:nvPr/>
              </p:nvPicPr>
              <p:blipFill>
                <a:blip r:embed="rId327"/>
                <a:stretch>
                  <a:fillRect/>
                </a:stretch>
              </p:blipFill>
              <p:spPr>
                <a:xfrm>
                  <a:off x="2301596" y="5300445"/>
                  <a:ext cx="1677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2" name="Ink 211">
                  <a:extLst>
                    <a:ext uri="{FF2B5EF4-FFF2-40B4-BE49-F238E27FC236}">
                      <a16:creationId xmlns:a16="http://schemas.microsoft.com/office/drawing/2014/main" id="{AA0DD81F-0FF4-5A6E-1CD1-DB0A8655239F}"/>
                    </a:ext>
                  </a:extLst>
                </p14:cNvPr>
                <p14:cNvContentPartPr/>
                <p14:nvPr/>
              </p14:nvContentPartPr>
              <p14:xfrm>
                <a:off x="2503556" y="5306565"/>
                <a:ext cx="187920" cy="393480"/>
              </p14:xfrm>
            </p:contentPart>
          </mc:Choice>
          <mc:Fallback xmlns="">
            <p:pic>
              <p:nvPicPr>
                <p:cNvPr id="212" name="Ink 211">
                  <a:extLst>
                    <a:ext uri="{FF2B5EF4-FFF2-40B4-BE49-F238E27FC236}">
                      <a16:creationId xmlns:a16="http://schemas.microsoft.com/office/drawing/2014/main" id="{AA0DD81F-0FF4-5A6E-1CD1-DB0A8655239F}"/>
                    </a:ext>
                  </a:extLst>
                </p:cNvPr>
                <p:cNvPicPr/>
                <p:nvPr/>
              </p:nvPicPr>
              <p:blipFill>
                <a:blip r:embed="rId329"/>
                <a:stretch>
                  <a:fillRect/>
                </a:stretch>
              </p:blipFill>
              <p:spPr>
                <a:xfrm>
                  <a:off x="2494556" y="5297925"/>
                  <a:ext cx="20556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3" name="Ink 212">
                  <a:extLst>
                    <a:ext uri="{FF2B5EF4-FFF2-40B4-BE49-F238E27FC236}">
                      <a16:creationId xmlns:a16="http://schemas.microsoft.com/office/drawing/2014/main" id="{561EE3DF-9038-608A-5940-9E76A271F2A6}"/>
                    </a:ext>
                  </a:extLst>
                </p14:cNvPr>
                <p14:cNvContentPartPr/>
                <p14:nvPr/>
              </p14:nvContentPartPr>
              <p14:xfrm>
                <a:off x="2642516" y="5253285"/>
                <a:ext cx="190080" cy="139320"/>
              </p14:xfrm>
            </p:contentPart>
          </mc:Choice>
          <mc:Fallback xmlns="">
            <p:pic>
              <p:nvPicPr>
                <p:cNvPr id="213" name="Ink 212">
                  <a:extLst>
                    <a:ext uri="{FF2B5EF4-FFF2-40B4-BE49-F238E27FC236}">
                      <a16:creationId xmlns:a16="http://schemas.microsoft.com/office/drawing/2014/main" id="{561EE3DF-9038-608A-5940-9E76A271F2A6}"/>
                    </a:ext>
                  </a:extLst>
                </p:cNvPr>
                <p:cNvPicPr/>
                <p:nvPr/>
              </p:nvPicPr>
              <p:blipFill>
                <a:blip r:embed="rId331"/>
                <a:stretch>
                  <a:fillRect/>
                </a:stretch>
              </p:blipFill>
              <p:spPr>
                <a:xfrm>
                  <a:off x="2633876" y="5244645"/>
                  <a:ext cx="207720" cy="15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2">
            <p14:nvContentPartPr>
              <p14:cNvPr id="218" name="Ink 217">
                <a:extLst>
                  <a:ext uri="{FF2B5EF4-FFF2-40B4-BE49-F238E27FC236}">
                    <a16:creationId xmlns:a16="http://schemas.microsoft.com/office/drawing/2014/main" id="{EB30E993-B0EE-DABD-82EE-99EE4F9C24BC}"/>
                  </a:ext>
                </a:extLst>
              </p14:cNvPr>
              <p14:cNvContentPartPr/>
              <p14:nvPr/>
            </p14:nvContentPartPr>
            <p14:xfrm>
              <a:off x="3805676" y="5365605"/>
              <a:ext cx="359640" cy="288000"/>
            </p14:xfrm>
          </p:contentPart>
        </mc:Choice>
        <mc:Fallback xmlns="">
          <p:pic>
            <p:nvPicPr>
              <p:cNvPr id="218" name="Ink 217">
                <a:extLst>
                  <a:ext uri="{FF2B5EF4-FFF2-40B4-BE49-F238E27FC236}">
                    <a16:creationId xmlns:a16="http://schemas.microsoft.com/office/drawing/2014/main" id="{EB30E993-B0EE-DABD-82EE-99EE4F9C24BC}"/>
                  </a:ext>
                </a:extLst>
              </p:cNvPr>
              <p:cNvPicPr/>
              <p:nvPr/>
            </p:nvPicPr>
            <p:blipFill>
              <a:blip r:embed="rId333"/>
              <a:stretch>
                <a:fillRect/>
              </a:stretch>
            </p:blipFill>
            <p:spPr>
              <a:xfrm>
                <a:off x="3796676" y="5356965"/>
                <a:ext cx="37728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9" name="Ink 218">
                <a:extLst>
                  <a:ext uri="{FF2B5EF4-FFF2-40B4-BE49-F238E27FC236}">
                    <a16:creationId xmlns:a16="http://schemas.microsoft.com/office/drawing/2014/main" id="{B4890DF0-7B6D-CAA9-48F6-E3CDD451DE67}"/>
                  </a:ext>
                </a:extLst>
              </p14:cNvPr>
              <p14:cNvContentPartPr/>
              <p14:nvPr/>
            </p14:nvContentPartPr>
            <p14:xfrm>
              <a:off x="4225796" y="5586285"/>
              <a:ext cx="93960" cy="281880"/>
            </p14:xfrm>
          </p:contentPart>
        </mc:Choice>
        <mc:Fallback xmlns="">
          <p:pic>
            <p:nvPicPr>
              <p:cNvPr id="219" name="Ink 218">
                <a:extLst>
                  <a:ext uri="{FF2B5EF4-FFF2-40B4-BE49-F238E27FC236}">
                    <a16:creationId xmlns:a16="http://schemas.microsoft.com/office/drawing/2014/main" id="{B4890DF0-7B6D-CAA9-48F6-E3CDD451DE67}"/>
                  </a:ext>
                </a:extLst>
              </p:cNvPr>
              <p:cNvPicPr/>
              <p:nvPr/>
            </p:nvPicPr>
            <p:blipFill>
              <a:blip r:embed="rId335"/>
              <a:stretch>
                <a:fillRect/>
              </a:stretch>
            </p:blipFill>
            <p:spPr>
              <a:xfrm>
                <a:off x="4216796" y="5577645"/>
                <a:ext cx="11160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20" name="Ink 219">
                <a:extLst>
                  <a:ext uri="{FF2B5EF4-FFF2-40B4-BE49-F238E27FC236}">
                    <a16:creationId xmlns:a16="http://schemas.microsoft.com/office/drawing/2014/main" id="{26F6414D-1679-58B3-D9D6-8C8EBADE13CE}"/>
                  </a:ext>
                </a:extLst>
              </p14:cNvPr>
              <p14:cNvContentPartPr/>
              <p14:nvPr/>
            </p14:nvContentPartPr>
            <p14:xfrm>
              <a:off x="4183316" y="5218005"/>
              <a:ext cx="189720" cy="124560"/>
            </p14:xfrm>
          </p:contentPart>
        </mc:Choice>
        <mc:Fallback xmlns="">
          <p:pic>
            <p:nvPicPr>
              <p:cNvPr id="220" name="Ink 219">
                <a:extLst>
                  <a:ext uri="{FF2B5EF4-FFF2-40B4-BE49-F238E27FC236}">
                    <a16:creationId xmlns:a16="http://schemas.microsoft.com/office/drawing/2014/main" id="{26F6414D-1679-58B3-D9D6-8C8EBADE13CE}"/>
                  </a:ext>
                </a:extLst>
              </p:cNvPr>
              <p:cNvPicPr/>
              <p:nvPr/>
            </p:nvPicPr>
            <p:blipFill>
              <a:blip r:embed="rId337"/>
              <a:stretch>
                <a:fillRect/>
              </a:stretch>
            </p:blipFill>
            <p:spPr>
              <a:xfrm>
                <a:off x="4174676" y="5209005"/>
                <a:ext cx="2073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22" name="Ink 221">
                <a:extLst>
                  <a:ext uri="{FF2B5EF4-FFF2-40B4-BE49-F238E27FC236}">
                    <a16:creationId xmlns:a16="http://schemas.microsoft.com/office/drawing/2014/main" id="{EAC9A5FF-C672-CAB5-C588-6B20C7E5C09B}"/>
                  </a:ext>
                </a:extLst>
              </p14:cNvPr>
              <p14:cNvContentPartPr/>
              <p14:nvPr/>
            </p14:nvContentPartPr>
            <p14:xfrm>
              <a:off x="4586516" y="5397285"/>
              <a:ext cx="238320" cy="200880"/>
            </p14:xfrm>
          </p:contentPart>
        </mc:Choice>
        <mc:Fallback xmlns="">
          <p:pic>
            <p:nvPicPr>
              <p:cNvPr id="222" name="Ink 221">
                <a:extLst>
                  <a:ext uri="{FF2B5EF4-FFF2-40B4-BE49-F238E27FC236}">
                    <a16:creationId xmlns:a16="http://schemas.microsoft.com/office/drawing/2014/main" id="{EAC9A5FF-C672-CAB5-C588-6B20C7E5C09B}"/>
                  </a:ext>
                </a:extLst>
              </p:cNvPr>
              <p:cNvPicPr/>
              <p:nvPr/>
            </p:nvPicPr>
            <p:blipFill>
              <a:blip r:embed="rId339"/>
              <a:stretch>
                <a:fillRect/>
              </a:stretch>
            </p:blipFill>
            <p:spPr>
              <a:xfrm>
                <a:off x="4577876" y="5388645"/>
                <a:ext cx="2559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23" name="Ink 222">
                <a:extLst>
                  <a:ext uri="{FF2B5EF4-FFF2-40B4-BE49-F238E27FC236}">
                    <a16:creationId xmlns:a16="http://schemas.microsoft.com/office/drawing/2014/main" id="{21241CC9-A508-0193-F39D-6FE5F99E8D2D}"/>
                  </a:ext>
                </a:extLst>
              </p14:cNvPr>
              <p14:cNvContentPartPr/>
              <p14:nvPr/>
            </p14:nvContentPartPr>
            <p14:xfrm>
              <a:off x="4800356" y="5238165"/>
              <a:ext cx="169560" cy="114120"/>
            </p14:xfrm>
          </p:contentPart>
        </mc:Choice>
        <mc:Fallback xmlns="">
          <p:pic>
            <p:nvPicPr>
              <p:cNvPr id="223" name="Ink 222">
                <a:extLst>
                  <a:ext uri="{FF2B5EF4-FFF2-40B4-BE49-F238E27FC236}">
                    <a16:creationId xmlns:a16="http://schemas.microsoft.com/office/drawing/2014/main" id="{21241CC9-A508-0193-F39D-6FE5F99E8D2D}"/>
                  </a:ext>
                </a:extLst>
              </p:cNvPr>
              <p:cNvPicPr/>
              <p:nvPr/>
            </p:nvPicPr>
            <p:blipFill>
              <a:blip r:embed="rId341"/>
              <a:stretch>
                <a:fillRect/>
              </a:stretch>
            </p:blipFill>
            <p:spPr>
              <a:xfrm>
                <a:off x="4791356" y="5229525"/>
                <a:ext cx="187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25" name="Ink 224">
                <a:extLst>
                  <a:ext uri="{FF2B5EF4-FFF2-40B4-BE49-F238E27FC236}">
                    <a16:creationId xmlns:a16="http://schemas.microsoft.com/office/drawing/2014/main" id="{F63C1C43-6883-6FE2-1059-C594759FDBB6}"/>
                  </a:ext>
                </a:extLst>
              </p14:cNvPr>
              <p14:cNvContentPartPr/>
              <p14:nvPr/>
            </p14:nvContentPartPr>
            <p14:xfrm>
              <a:off x="4901156" y="5221965"/>
              <a:ext cx="530640" cy="444960"/>
            </p14:xfrm>
          </p:contentPart>
        </mc:Choice>
        <mc:Fallback xmlns="">
          <p:pic>
            <p:nvPicPr>
              <p:cNvPr id="225" name="Ink 224">
                <a:extLst>
                  <a:ext uri="{FF2B5EF4-FFF2-40B4-BE49-F238E27FC236}">
                    <a16:creationId xmlns:a16="http://schemas.microsoft.com/office/drawing/2014/main" id="{F63C1C43-6883-6FE2-1059-C594759FDBB6}"/>
                  </a:ext>
                </a:extLst>
              </p:cNvPr>
              <p:cNvPicPr/>
              <p:nvPr/>
            </p:nvPicPr>
            <p:blipFill>
              <a:blip r:embed="rId343"/>
              <a:stretch>
                <a:fillRect/>
              </a:stretch>
            </p:blipFill>
            <p:spPr>
              <a:xfrm>
                <a:off x="4892156" y="5212965"/>
                <a:ext cx="548280" cy="4626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26" name="Ink 225">
                <a:extLst>
                  <a:ext uri="{FF2B5EF4-FFF2-40B4-BE49-F238E27FC236}">
                    <a16:creationId xmlns:a16="http://schemas.microsoft.com/office/drawing/2014/main" id="{37274ED4-28A3-408D-2FE1-73FE52C77083}"/>
                  </a:ext>
                </a:extLst>
              </p14:cNvPr>
              <p14:cNvContentPartPr/>
              <p14:nvPr/>
            </p14:nvContentPartPr>
            <p14:xfrm>
              <a:off x="5124716" y="5495925"/>
              <a:ext cx="288360" cy="270720"/>
            </p14:xfrm>
          </p:contentPart>
        </mc:Choice>
        <mc:Fallback xmlns="">
          <p:pic>
            <p:nvPicPr>
              <p:cNvPr id="226" name="Ink 225">
                <a:extLst>
                  <a:ext uri="{FF2B5EF4-FFF2-40B4-BE49-F238E27FC236}">
                    <a16:creationId xmlns:a16="http://schemas.microsoft.com/office/drawing/2014/main" id="{37274ED4-28A3-408D-2FE1-73FE52C77083}"/>
                  </a:ext>
                </a:extLst>
              </p:cNvPr>
              <p:cNvPicPr/>
              <p:nvPr/>
            </p:nvPicPr>
            <p:blipFill>
              <a:blip r:embed="rId345"/>
              <a:stretch>
                <a:fillRect/>
              </a:stretch>
            </p:blipFill>
            <p:spPr>
              <a:xfrm>
                <a:off x="5115716" y="5487285"/>
                <a:ext cx="30600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7" name="Ink 226">
                <a:extLst>
                  <a:ext uri="{FF2B5EF4-FFF2-40B4-BE49-F238E27FC236}">
                    <a16:creationId xmlns:a16="http://schemas.microsoft.com/office/drawing/2014/main" id="{F9274C1B-862B-68E5-EFA0-F654B0FB7F76}"/>
                  </a:ext>
                </a:extLst>
              </p14:cNvPr>
              <p14:cNvContentPartPr/>
              <p14:nvPr/>
            </p14:nvContentPartPr>
            <p14:xfrm>
              <a:off x="5485076" y="5732445"/>
              <a:ext cx="136080" cy="99000"/>
            </p14:xfrm>
          </p:contentPart>
        </mc:Choice>
        <mc:Fallback xmlns="">
          <p:pic>
            <p:nvPicPr>
              <p:cNvPr id="227" name="Ink 226">
                <a:extLst>
                  <a:ext uri="{FF2B5EF4-FFF2-40B4-BE49-F238E27FC236}">
                    <a16:creationId xmlns:a16="http://schemas.microsoft.com/office/drawing/2014/main" id="{F9274C1B-862B-68E5-EFA0-F654B0FB7F76}"/>
                  </a:ext>
                </a:extLst>
              </p:cNvPr>
              <p:cNvPicPr/>
              <p:nvPr/>
            </p:nvPicPr>
            <p:blipFill>
              <a:blip r:embed="rId347"/>
              <a:stretch>
                <a:fillRect/>
              </a:stretch>
            </p:blipFill>
            <p:spPr>
              <a:xfrm>
                <a:off x="5476076" y="5723805"/>
                <a:ext cx="1537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8" name="Ink 227">
                <a:extLst>
                  <a:ext uri="{FF2B5EF4-FFF2-40B4-BE49-F238E27FC236}">
                    <a16:creationId xmlns:a16="http://schemas.microsoft.com/office/drawing/2014/main" id="{22E0A630-CB82-45AD-D8FC-72F09353984D}"/>
                  </a:ext>
                </a:extLst>
              </p14:cNvPr>
              <p14:cNvContentPartPr/>
              <p14:nvPr/>
            </p14:nvContentPartPr>
            <p14:xfrm>
              <a:off x="5441156" y="5344005"/>
              <a:ext cx="157320" cy="123480"/>
            </p14:xfrm>
          </p:contentPart>
        </mc:Choice>
        <mc:Fallback xmlns="">
          <p:pic>
            <p:nvPicPr>
              <p:cNvPr id="228" name="Ink 227">
                <a:extLst>
                  <a:ext uri="{FF2B5EF4-FFF2-40B4-BE49-F238E27FC236}">
                    <a16:creationId xmlns:a16="http://schemas.microsoft.com/office/drawing/2014/main" id="{22E0A630-CB82-45AD-D8FC-72F09353984D}"/>
                  </a:ext>
                </a:extLst>
              </p:cNvPr>
              <p:cNvPicPr/>
              <p:nvPr/>
            </p:nvPicPr>
            <p:blipFill>
              <a:blip r:embed="rId349"/>
              <a:stretch>
                <a:fillRect/>
              </a:stretch>
            </p:blipFill>
            <p:spPr>
              <a:xfrm>
                <a:off x="5432156" y="5335005"/>
                <a:ext cx="174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30" name="Ink 229">
                <a:extLst>
                  <a:ext uri="{FF2B5EF4-FFF2-40B4-BE49-F238E27FC236}">
                    <a16:creationId xmlns:a16="http://schemas.microsoft.com/office/drawing/2014/main" id="{A720711C-C5D7-199B-8336-561F8B796BFA}"/>
                  </a:ext>
                </a:extLst>
              </p14:cNvPr>
              <p14:cNvContentPartPr/>
              <p14:nvPr/>
            </p14:nvContentPartPr>
            <p14:xfrm>
              <a:off x="3291236" y="5373525"/>
              <a:ext cx="256320" cy="65520"/>
            </p14:xfrm>
          </p:contentPart>
        </mc:Choice>
        <mc:Fallback xmlns="">
          <p:pic>
            <p:nvPicPr>
              <p:cNvPr id="230" name="Ink 229">
                <a:extLst>
                  <a:ext uri="{FF2B5EF4-FFF2-40B4-BE49-F238E27FC236}">
                    <a16:creationId xmlns:a16="http://schemas.microsoft.com/office/drawing/2014/main" id="{A720711C-C5D7-199B-8336-561F8B796BFA}"/>
                  </a:ext>
                </a:extLst>
              </p:cNvPr>
              <p:cNvPicPr/>
              <p:nvPr/>
            </p:nvPicPr>
            <p:blipFill>
              <a:blip r:embed="rId351"/>
              <a:stretch>
                <a:fillRect/>
              </a:stretch>
            </p:blipFill>
            <p:spPr>
              <a:xfrm>
                <a:off x="3282236" y="5364885"/>
                <a:ext cx="273960" cy="83160"/>
              </a:xfrm>
              <a:prstGeom prst="rect">
                <a:avLst/>
              </a:prstGeom>
            </p:spPr>
          </p:pic>
        </mc:Fallback>
      </mc:AlternateContent>
      <p:grpSp>
        <p:nvGrpSpPr>
          <p:cNvPr id="232" name="Group 231">
            <a:extLst>
              <a:ext uri="{FF2B5EF4-FFF2-40B4-BE49-F238E27FC236}">
                <a16:creationId xmlns:a16="http://schemas.microsoft.com/office/drawing/2014/main" id="{830E4ED8-E819-55CD-BC5D-A029BC390D51}"/>
              </a:ext>
            </a:extLst>
          </p:cNvPr>
          <p:cNvGrpSpPr/>
          <p:nvPr/>
        </p:nvGrpSpPr>
        <p:grpSpPr>
          <a:xfrm>
            <a:off x="3233996" y="5498805"/>
            <a:ext cx="602640" cy="142920"/>
            <a:chOff x="3233996" y="5498805"/>
            <a:chExt cx="602640" cy="142920"/>
          </a:xfrm>
        </p:grpSpPr>
        <mc:AlternateContent xmlns:mc="http://schemas.openxmlformats.org/markup-compatibility/2006" xmlns:p14="http://schemas.microsoft.com/office/powerpoint/2010/main">
          <mc:Choice Requires="p14">
            <p:contentPart p14:bwMode="auto" r:id="rId352">
              <p14:nvContentPartPr>
                <p14:cNvPr id="215" name="Ink 214">
                  <a:extLst>
                    <a:ext uri="{FF2B5EF4-FFF2-40B4-BE49-F238E27FC236}">
                      <a16:creationId xmlns:a16="http://schemas.microsoft.com/office/drawing/2014/main" id="{0AEBF0C5-795E-3707-A2FB-5E8C49150AB2}"/>
                    </a:ext>
                  </a:extLst>
                </p14:cNvPr>
                <p14:cNvContentPartPr/>
                <p14:nvPr/>
              </p14:nvContentPartPr>
              <p14:xfrm>
                <a:off x="3233996" y="5498805"/>
                <a:ext cx="300600" cy="25920"/>
              </p14:xfrm>
            </p:contentPart>
          </mc:Choice>
          <mc:Fallback xmlns="">
            <p:pic>
              <p:nvPicPr>
                <p:cNvPr id="215" name="Ink 214">
                  <a:extLst>
                    <a:ext uri="{FF2B5EF4-FFF2-40B4-BE49-F238E27FC236}">
                      <a16:creationId xmlns:a16="http://schemas.microsoft.com/office/drawing/2014/main" id="{0AEBF0C5-795E-3707-A2FB-5E8C49150AB2}"/>
                    </a:ext>
                  </a:extLst>
                </p:cNvPr>
                <p:cNvPicPr/>
                <p:nvPr/>
              </p:nvPicPr>
              <p:blipFill>
                <a:blip r:embed="rId353"/>
                <a:stretch>
                  <a:fillRect/>
                </a:stretch>
              </p:blipFill>
              <p:spPr>
                <a:xfrm>
                  <a:off x="3224996" y="5490165"/>
                  <a:ext cx="3182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6" name="Ink 215">
                  <a:extLst>
                    <a:ext uri="{FF2B5EF4-FFF2-40B4-BE49-F238E27FC236}">
                      <a16:creationId xmlns:a16="http://schemas.microsoft.com/office/drawing/2014/main" id="{63866CDC-80FE-DCA8-52DA-19E5B40CE1A4}"/>
                    </a:ext>
                  </a:extLst>
                </p14:cNvPr>
                <p14:cNvContentPartPr/>
                <p14:nvPr/>
              </p14:nvContentPartPr>
              <p14:xfrm>
                <a:off x="3275396" y="5610765"/>
                <a:ext cx="273240" cy="30960"/>
              </p14:xfrm>
            </p:contentPart>
          </mc:Choice>
          <mc:Fallback xmlns="">
            <p:pic>
              <p:nvPicPr>
                <p:cNvPr id="216" name="Ink 215">
                  <a:extLst>
                    <a:ext uri="{FF2B5EF4-FFF2-40B4-BE49-F238E27FC236}">
                      <a16:creationId xmlns:a16="http://schemas.microsoft.com/office/drawing/2014/main" id="{63866CDC-80FE-DCA8-52DA-19E5B40CE1A4}"/>
                    </a:ext>
                  </a:extLst>
                </p:cNvPr>
                <p:cNvPicPr/>
                <p:nvPr/>
              </p:nvPicPr>
              <p:blipFill>
                <a:blip r:embed="rId355"/>
                <a:stretch>
                  <a:fillRect/>
                </a:stretch>
              </p:blipFill>
              <p:spPr>
                <a:xfrm>
                  <a:off x="3266396" y="5601765"/>
                  <a:ext cx="2908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31" name="Ink 230">
                  <a:extLst>
                    <a:ext uri="{FF2B5EF4-FFF2-40B4-BE49-F238E27FC236}">
                      <a16:creationId xmlns:a16="http://schemas.microsoft.com/office/drawing/2014/main" id="{F4A45C7B-0E85-AB54-9DA0-A265031B67B7}"/>
                    </a:ext>
                  </a:extLst>
                </p14:cNvPr>
                <p14:cNvContentPartPr/>
                <p14:nvPr/>
              </p14:nvContentPartPr>
              <p14:xfrm>
                <a:off x="3633596" y="5535885"/>
                <a:ext cx="203040" cy="33840"/>
              </p14:xfrm>
            </p:contentPart>
          </mc:Choice>
          <mc:Fallback xmlns="">
            <p:pic>
              <p:nvPicPr>
                <p:cNvPr id="231" name="Ink 230">
                  <a:extLst>
                    <a:ext uri="{FF2B5EF4-FFF2-40B4-BE49-F238E27FC236}">
                      <a16:creationId xmlns:a16="http://schemas.microsoft.com/office/drawing/2014/main" id="{F4A45C7B-0E85-AB54-9DA0-A265031B67B7}"/>
                    </a:ext>
                  </a:extLst>
                </p:cNvPr>
                <p:cNvPicPr/>
                <p:nvPr/>
              </p:nvPicPr>
              <p:blipFill>
                <a:blip r:embed="rId357"/>
                <a:stretch>
                  <a:fillRect/>
                </a:stretch>
              </p:blipFill>
              <p:spPr>
                <a:xfrm>
                  <a:off x="3624956" y="5526885"/>
                  <a:ext cx="220680" cy="5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8">
            <p14:nvContentPartPr>
              <p14:cNvPr id="255" name="Ink 254">
                <a:extLst>
                  <a:ext uri="{FF2B5EF4-FFF2-40B4-BE49-F238E27FC236}">
                    <a16:creationId xmlns:a16="http://schemas.microsoft.com/office/drawing/2014/main" id="{E4634D06-CCAC-59D5-4B82-117C086EB9DA}"/>
                  </a:ext>
                </a:extLst>
              </p14:cNvPr>
              <p14:cNvContentPartPr/>
              <p14:nvPr/>
            </p14:nvContentPartPr>
            <p14:xfrm>
              <a:off x="8047196" y="5604285"/>
              <a:ext cx="161640" cy="292680"/>
            </p14:xfrm>
          </p:contentPart>
        </mc:Choice>
        <mc:Fallback xmlns="">
          <p:pic>
            <p:nvPicPr>
              <p:cNvPr id="255" name="Ink 254">
                <a:extLst>
                  <a:ext uri="{FF2B5EF4-FFF2-40B4-BE49-F238E27FC236}">
                    <a16:creationId xmlns:a16="http://schemas.microsoft.com/office/drawing/2014/main" id="{E4634D06-CCAC-59D5-4B82-117C086EB9DA}"/>
                  </a:ext>
                </a:extLst>
              </p:cNvPr>
              <p:cNvPicPr/>
              <p:nvPr/>
            </p:nvPicPr>
            <p:blipFill>
              <a:blip r:embed="rId359"/>
              <a:stretch>
                <a:fillRect/>
              </a:stretch>
            </p:blipFill>
            <p:spPr>
              <a:xfrm>
                <a:off x="8038556" y="5595645"/>
                <a:ext cx="179280" cy="310320"/>
              </a:xfrm>
              <a:prstGeom prst="rect">
                <a:avLst/>
              </a:prstGeom>
            </p:spPr>
          </p:pic>
        </mc:Fallback>
      </mc:AlternateContent>
      <p:grpSp>
        <p:nvGrpSpPr>
          <p:cNvPr id="273" name="Group 272">
            <a:extLst>
              <a:ext uri="{FF2B5EF4-FFF2-40B4-BE49-F238E27FC236}">
                <a16:creationId xmlns:a16="http://schemas.microsoft.com/office/drawing/2014/main" id="{87EA9B96-D874-FAEC-611B-C9E26AB93F60}"/>
              </a:ext>
            </a:extLst>
          </p:cNvPr>
          <p:cNvGrpSpPr/>
          <p:nvPr/>
        </p:nvGrpSpPr>
        <p:grpSpPr>
          <a:xfrm>
            <a:off x="9055196" y="5407725"/>
            <a:ext cx="453600" cy="86760"/>
            <a:chOff x="9055196" y="5407725"/>
            <a:chExt cx="453600" cy="86760"/>
          </a:xfrm>
        </p:grpSpPr>
        <mc:AlternateContent xmlns:mc="http://schemas.openxmlformats.org/markup-compatibility/2006" xmlns:p14="http://schemas.microsoft.com/office/powerpoint/2010/main">
          <mc:Choice Requires="p14">
            <p:contentPart p14:bwMode="auto" r:id="rId360">
              <p14:nvContentPartPr>
                <p14:cNvPr id="260" name="Ink 259">
                  <a:extLst>
                    <a:ext uri="{FF2B5EF4-FFF2-40B4-BE49-F238E27FC236}">
                      <a16:creationId xmlns:a16="http://schemas.microsoft.com/office/drawing/2014/main" id="{E34FDA6B-622B-0282-B3A7-8A77730202DF}"/>
                    </a:ext>
                  </a:extLst>
                </p14:cNvPr>
                <p14:cNvContentPartPr/>
                <p14:nvPr/>
              </p14:nvContentPartPr>
              <p14:xfrm>
                <a:off x="9080036" y="5407725"/>
                <a:ext cx="120600" cy="21960"/>
              </p14:xfrm>
            </p:contentPart>
          </mc:Choice>
          <mc:Fallback xmlns="">
            <p:pic>
              <p:nvPicPr>
                <p:cNvPr id="260" name="Ink 259">
                  <a:extLst>
                    <a:ext uri="{FF2B5EF4-FFF2-40B4-BE49-F238E27FC236}">
                      <a16:creationId xmlns:a16="http://schemas.microsoft.com/office/drawing/2014/main" id="{E34FDA6B-622B-0282-B3A7-8A77730202DF}"/>
                    </a:ext>
                  </a:extLst>
                </p:cNvPr>
                <p:cNvPicPr/>
                <p:nvPr/>
              </p:nvPicPr>
              <p:blipFill>
                <a:blip r:embed="rId361"/>
                <a:stretch>
                  <a:fillRect/>
                </a:stretch>
              </p:blipFill>
              <p:spPr>
                <a:xfrm>
                  <a:off x="9071036" y="5398725"/>
                  <a:ext cx="1382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61" name="Ink 260">
                  <a:extLst>
                    <a:ext uri="{FF2B5EF4-FFF2-40B4-BE49-F238E27FC236}">
                      <a16:creationId xmlns:a16="http://schemas.microsoft.com/office/drawing/2014/main" id="{E37D617C-E0EA-B996-D8B9-487872CDF63C}"/>
                    </a:ext>
                  </a:extLst>
                </p14:cNvPr>
                <p14:cNvContentPartPr/>
                <p14:nvPr/>
              </p14:nvContentPartPr>
              <p14:xfrm>
                <a:off x="9055196" y="5473605"/>
                <a:ext cx="193320" cy="20880"/>
              </p14:xfrm>
            </p:contentPart>
          </mc:Choice>
          <mc:Fallback xmlns="">
            <p:pic>
              <p:nvPicPr>
                <p:cNvPr id="261" name="Ink 260">
                  <a:extLst>
                    <a:ext uri="{FF2B5EF4-FFF2-40B4-BE49-F238E27FC236}">
                      <a16:creationId xmlns:a16="http://schemas.microsoft.com/office/drawing/2014/main" id="{E37D617C-E0EA-B996-D8B9-487872CDF63C}"/>
                    </a:ext>
                  </a:extLst>
                </p:cNvPr>
                <p:cNvPicPr/>
                <p:nvPr/>
              </p:nvPicPr>
              <p:blipFill>
                <a:blip r:embed="rId363"/>
                <a:stretch>
                  <a:fillRect/>
                </a:stretch>
              </p:blipFill>
              <p:spPr>
                <a:xfrm>
                  <a:off x="9046556" y="5464965"/>
                  <a:ext cx="210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63" name="Ink 262">
                  <a:extLst>
                    <a:ext uri="{FF2B5EF4-FFF2-40B4-BE49-F238E27FC236}">
                      <a16:creationId xmlns:a16="http://schemas.microsoft.com/office/drawing/2014/main" id="{A9A6384C-4B91-9D81-4157-E2620094AB5F}"/>
                    </a:ext>
                  </a:extLst>
                </p14:cNvPr>
                <p14:cNvContentPartPr/>
                <p14:nvPr/>
              </p14:nvContentPartPr>
              <p14:xfrm>
                <a:off x="9361556" y="5431485"/>
                <a:ext cx="147240" cy="32400"/>
              </p14:xfrm>
            </p:contentPart>
          </mc:Choice>
          <mc:Fallback xmlns="">
            <p:pic>
              <p:nvPicPr>
                <p:cNvPr id="263" name="Ink 262">
                  <a:extLst>
                    <a:ext uri="{FF2B5EF4-FFF2-40B4-BE49-F238E27FC236}">
                      <a16:creationId xmlns:a16="http://schemas.microsoft.com/office/drawing/2014/main" id="{A9A6384C-4B91-9D81-4157-E2620094AB5F}"/>
                    </a:ext>
                  </a:extLst>
                </p:cNvPr>
                <p:cNvPicPr/>
                <p:nvPr/>
              </p:nvPicPr>
              <p:blipFill>
                <a:blip r:embed="rId365"/>
                <a:stretch>
                  <a:fillRect/>
                </a:stretch>
              </p:blipFill>
              <p:spPr>
                <a:xfrm>
                  <a:off x="9352556" y="5422845"/>
                  <a:ext cx="164880" cy="50040"/>
                </a:xfrm>
                <a:prstGeom prst="rect">
                  <a:avLst/>
                </a:prstGeom>
              </p:spPr>
            </p:pic>
          </mc:Fallback>
        </mc:AlternateContent>
      </p:grpSp>
      <p:grpSp>
        <p:nvGrpSpPr>
          <p:cNvPr id="277" name="Group 276">
            <a:extLst>
              <a:ext uri="{FF2B5EF4-FFF2-40B4-BE49-F238E27FC236}">
                <a16:creationId xmlns:a16="http://schemas.microsoft.com/office/drawing/2014/main" id="{9041F567-FDD7-592F-7867-9356CF7E4D00}"/>
              </a:ext>
            </a:extLst>
          </p:cNvPr>
          <p:cNvGrpSpPr/>
          <p:nvPr/>
        </p:nvGrpSpPr>
        <p:grpSpPr>
          <a:xfrm>
            <a:off x="6261596" y="4987605"/>
            <a:ext cx="2548080" cy="942840"/>
            <a:chOff x="6261596" y="4987605"/>
            <a:chExt cx="2548080" cy="942840"/>
          </a:xfrm>
        </p:grpSpPr>
        <mc:AlternateContent xmlns:mc="http://schemas.openxmlformats.org/markup-compatibility/2006" xmlns:p14="http://schemas.microsoft.com/office/powerpoint/2010/main">
          <mc:Choice Requires="p14">
            <p:contentPart p14:bwMode="auto" r:id="rId366">
              <p14:nvContentPartPr>
                <p14:cNvPr id="233" name="Ink 232">
                  <a:extLst>
                    <a:ext uri="{FF2B5EF4-FFF2-40B4-BE49-F238E27FC236}">
                      <a16:creationId xmlns:a16="http://schemas.microsoft.com/office/drawing/2014/main" id="{A7A38564-33AF-4E29-E485-8E32B4DA72E9}"/>
                    </a:ext>
                  </a:extLst>
                </p14:cNvPr>
                <p14:cNvContentPartPr/>
                <p14:nvPr/>
              </p14:nvContentPartPr>
              <p14:xfrm>
                <a:off x="6279596" y="5443725"/>
                <a:ext cx="179280" cy="34560"/>
              </p14:xfrm>
            </p:contentPart>
          </mc:Choice>
          <mc:Fallback xmlns="">
            <p:pic>
              <p:nvPicPr>
                <p:cNvPr id="233" name="Ink 232">
                  <a:extLst>
                    <a:ext uri="{FF2B5EF4-FFF2-40B4-BE49-F238E27FC236}">
                      <a16:creationId xmlns:a16="http://schemas.microsoft.com/office/drawing/2014/main" id="{A7A38564-33AF-4E29-E485-8E32B4DA72E9}"/>
                    </a:ext>
                  </a:extLst>
                </p:cNvPr>
                <p:cNvPicPr/>
                <p:nvPr/>
              </p:nvPicPr>
              <p:blipFill>
                <a:blip r:embed="rId367"/>
                <a:stretch>
                  <a:fillRect/>
                </a:stretch>
              </p:blipFill>
              <p:spPr>
                <a:xfrm>
                  <a:off x="6270596" y="5435085"/>
                  <a:ext cx="1969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4" name="Ink 233">
                  <a:extLst>
                    <a:ext uri="{FF2B5EF4-FFF2-40B4-BE49-F238E27FC236}">
                      <a16:creationId xmlns:a16="http://schemas.microsoft.com/office/drawing/2014/main" id="{8B7E9861-6948-BE35-66BE-665F53F8B16C}"/>
                    </a:ext>
                  </a:extLst>
                </p14:cNvPr>
                <p14:cNvContentPartPr/>
                <p14:nvPr/>
              </p14:nvContentPartPr>
              <p14:xfrm>
                <a:off x="6261596" y="5536245"/>
                <a:ext cx="215640" cy="25920"/>
              </p14:xfrm>
            </p:contentPart>
          </mc:Choice>
          <mc:Fallback xmlns="">
            <p:pic>
              <p:nvPicPr>
                <p:cNvPr id="234" name="Ink 233">
                  <a:extLst>
                    <a:ext uri="{FF2B5EF4-FFF2-40B4-BE49-F238E27FC236}">
                      <a16:creationId xmlns:a16="http://schemas.microsoft.com/office/drawing/2014/main" id="{8B7E9861-6948-BE35-66BE-665F53F8B16C}"/>
                    </a:ext>
                  </a:extLst>
                </p:cNvPr>
                <p:cNvPicPr/>
                <p:nvPr/>
              </p:nvPicPr>
              <p:blipFill>
                <a:blip r:embed="rId369"/>
                <a:stretch>
                  <a:fillRect/>
                </a:stretch>
              </p:blipFill>
              <p:spPr>
                <a:xfrm>
                  <a:off x="6252596" y="5527605"/>
                  <a:ext cx="2332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36" name="Ink 235">
                  <a:extLst>
                    <a:ext uri="{FF2B5EF4-FFF2-40B4-BE49-F238E27FC236}">
                      <a16:creationId xmlns:a16="http://schemas.microsoft.com/office/drawing/2014/main" id="{73C3CE00-750C-3186-9C73-4CC5CE39BE73}"/>
                    </a:ext>
                  </a:extLst>
                </p14:cNvPr>
                <p14:cNvContentPartPr/>
                <p14:nvPr/>
              </p14:nvContentPartPr>
              <p14:xfrm>
                <a:off x="6667316" y="5471445"/>
                <a:ext cx="196920" cy="40320"/>
              </p14:xfrm>
            </p:contentPart>
          </mc:Choice>
          <mc:Fallback xmlns="">
            <p:pic>
              <p:nvPicPr>
                <p:cNvPr id="236" name="Ink 235">
                  <a:extLst>
                    <a:ext uri="{FF2B5EF4-FFF2-40B4-BE49-F238E27FC236}">
                      <a16:creationId xmlns:a16="http://schemas.microsoft.com/office/drawing/2014/main" id="{73C3CE00-750C-3186-9C73-4CC5CE39BE73}"/>
                    </a:ext>
                  </a:extLst>
                </p:cNvPr>
                <p:cNvPicPr/>
                <p:nvPr/>
              </p:nvPicPr>
              <p:blipFill>
                <a:blip r:embed="rId371"/>
                <a:stretch>
                  <a:fillRect/>
                </a:stretch>
              </p:blipFill>
              <p:spPr>
                <a:xfrm>
                  <a:off x="6658676" y="5462445"/>
                  <a:ext cx="2145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8" name="Ink 237">
                  <a:extLst>
                    <a:ext uri="{FF2B5EF4-FFF2-40B4-BE49-F238E27FC236}">
                      <a16:creationId xmlns:a16="http://schemas.microsoft.com/office/drawing/2014/main" id="{47ACD790-D082-1205-8AF3-530240B488D1}"/>
                    </a:ext>
                  </a:extLst>
                </p14:cNvPr>
                <p14:cNvContentPartPr/>
                <p14:nvPr/>
              </p14:nvContentPartPr>
              <p14:xfrm>
                <a:off x="7053956" y="5220885"/>
                <a:ext cx="79920" cy="187920"/>
              </p14:xfrm>
            </p:contentPart>
          </mc:Choice>
          <mc:Fallback xmlns="">
            <p:pic>
              <p:nvPicPr>
                <p:cNvPr id="238" name="Ink 237">
                  <a:extLst>
                    <a:ext uri="{FF2B5EF4-FFF2-40B4-BE49-F238E27FC236}">
                      <a16:creationId xmlns:a16="http://schemas.microsoft.com/office/drawing/2014/main" id="{47ACD790-D082-1205-8AF3-530240B488D1}"/>
                    </a:ext>
                  </a:extLst>
                </p:cNvPr>
                <p:cNvPicPr/>
                <p:nvPr/>
              </p:nvPicPr>
              <p:blipFill>
                <a:blip r:embed="rId373"/>
                <a:stretch>
                  <a:fillRect/>
                </a:stretch>
              </p:blipFill>
              <p:spPr>
                <a:xfrm>
                  <a:off x="7045316" y="5212245"/>
                  <a:ext cx="975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9" name="Ink 238">
                  <a:extLst>
                    <a:ext uri="{FF2B5EF4-FFF2-40B4-BE49-F238E27FC236}">
                      <a16:creationId xmlns:a16="http://schemas.microsoft.com/office/drawing/2014/main" id="{DA5E0FFF-FA61-1E7A-61DA-2FD3C43C1914}"/>
                    </a:ext>
                  </a:extLst>
                </p14:cNvPr>
                <p14:cNvContentPartPr/>
                <p14:nvPr/>
              </p14:nvContentPartPr>
              <p14:xfrm>
                <a:off x="7152956" y="5377845"/>
                <a:ext cx="73800" cy="70920"/>
              </p14:xfrm>
            </p:contentPart>
          </mc:Choice>
          <mc:Fallback xmlns="">
            <p:pic>
              <p:nvPicPr>
                <p:cNvPr id="239" name="Ink 238">
                  <a:extLst>
                    <a:ext uri="{FF2B5EF4-FFF2-40B4-BE49-F238E27FC236}">
                      <a16:creationId xmlns:a16="http://schemas.microsoft.com/office/drawing/2014/main" id="{DA5E0FFF-FA61-1E7A-61DA-2FD3C43C1914}"/>
                    </a:ext>
                  </a:extLst>
                </p:cNvPr>
                <p:cNvPicPr/>
                <p:nvPr/>
              </p:nvPicPr>
              <p:blipFill>
                <a:blip r:embed="rId375"/>
                <a:stretch>
                  <a:fillRect/>
                </a:stretch>
              </p:blipFill>
              <p:spPr>
                <a:xfrm>
                  <a:off x="7144316" y="5368845"/>
                  <a:ext cx="914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40" name="Ink 239">
                  <a:extLst>
                    <a:ext uri="{FF2B5EF4-FFF2-40B4-BE49-F238E27FC236}">
                      <a16:creationId xmlns:a16="http://schemas.microsoft.com/office/drawing/2014/main" id="{9B58EA52-87D9-6CDC-F024-C778CCCCEE27}"/>
                    </a:ext>
                  </a:extLst>
                </p14:cNvPr>
                <p14:cNvContentPartPr/>
                <p14:nvPr/>
              </p14:nvContentPartPr>
              <p14:xfrm>
                <a:off x="7314236" y="5266245"/>
                <a:ext cx="360" cy="360"/>
              </p14:xfrm>
            </p:contentPart>
          </mc:Choice>
          <mc:Fallback xmlns="">
            <p:pic>
              <p:nvPicPr>
                <p:cNvPr id="240" name="Ink 239">
                  <a:extLst>
                    <a:ext uri="{FF2B5EF4-FFF2-40B4-BE49-F238E27FC236}">
                      <a16:creationId xmlns:a16="http://schemas.microsoft.com/office/drawing/2014/main" id="{9B58EA52-87D9-6CDC-F024-C778CCCCEE27}"/>
                    </a:ext>
                  </a:extLst>
                </p:cNvPr>
                <p:cNvPicPr/>
                <p:nvPr/>
              </p:nvPicPr>
              <p:blipFill>
                <a:blip r:embed="rId377"/>
                <a:stretch>
                  <a:fillRect/>
                </a:stretch>
              </p:blipFill>
              <p:spPr>
                <a:xfrm>
                  <a:off x="7305236" y="5257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41" name="Ink 240">
                  <a:extLst>
                    <a:ext uri="{FF2B5EF4-FFF2-40B4-BE49-F238E27FC236}">
                      <a16:creationId xmlns:a16="http://schemas.microsoft.com/office/drawing/2014/main" id="{C650C647-AE6B-6A7A-6087-E01AE50736E7}"/>
                    </a:ext>
                  </a:extLst>
                </p14:cNvPr>
                <p14:cNvContentPartPr/>
                <p14:nvPr/>
              </p14:nvContentPartPr>
              <p14:xfrm>
                <a:off x="7270316" y="5251845"/>
                <a:ext cx="139680" cy="158400"/>
              </p14:xfrm>
            </p:contentPart>
          </mc:Choice>
          <mc:Fallback xmlns="">
            <p:pic>
              <p:nvPicPr>
                <p:cNvPr id="241" name="Ink 240">
                  <a:extLst>
                    <a:ext uri="{FF2B5EF4-FFF2-40B4-BE49-F238E27FC236}">
                      <a16:creationId xmlns:a16="http://schemas.microsoft.com/office/drawing/2014/main" id="{C650C647-AE6B-6A7A-6087-E01AE50736E7}"/>
                    </a:ext>
                  </a:extLst>
                </p:cNvPr>
                <p:cNvPicPr/>
                <p:nvPr/>
              </p:nvPicPr>
              <p:blipFill>
                <a:blip r:embed="rId379"/>
                <a:stretch>
                  <a:fillRect/>
                </a:stretch>
              </p:blipFill>
              <p:spPr>
                <a:xfrm>
                  <a:off x="7261676" y="5242845"/>
                  <a:ext cx="1573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42" name="Ink 241">
                  <a:extLst>
                    <a:ext uri="{FF2B5EF4-FFF2-40B4-BE49-F238E27FC236}">
                      <a16:creationId xmlns:a16="http://schemas.microsoft.com/office/drawing/2014/main" id="{679309E1-3655-1500-0F18-41D5BF6344DA}"/>
                    </a:ext>
                  </a:extLst>
                </p14:cNvPr>
                <p14:cNvContentPartPr/>
                <p14:nvPr/>
              </p14:nvContentPartPr>
              <p14:xfrm>
                <a:off x="7372196" y="5066085"/>
                <a:ext cx="127080" cy="126720"/>
              </p14:xfrm>
            </p:contentPart>
          </mc:Choice>
          <mc:Fallback xmlns="">
            <p:pic>
              <p:nvPicPr>
                <p:cNvPr id="242" name="Ink 241">
                  <a:extLst>
                    <a:ext uri="{FF2B5EF4-FFF2-40B4-BE49-F238E27FC236}">
                      <a16:creationId xmlns:a16="http://schemas.microsoft.com/office/drawing/2014/main" id="{679309E1-3655-1500-0F18-41D5BF6344DA}"/>
                    </a:ext>
                  </a:extLst>
                </p:cNvPr>
                <p:cNvPicPr/>
                <p:nvPr/>
              </p:nvPicPr>
              <p:blipFill>
                <a:blip r:embed="rId381"/>
                <a:stretch>
                  <a:fillRect/>
                </a:stretch>
              </p:blipFill>
              <p:spPr>
                <a:xfrm>
                  <a:off x="7363196" y="5057445"/>
                  <a:ext cx="1447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43" name="Ink 242">
                  <a:extLst>
                    <a:ext uri="{FF2B5EF4-FFF2-40B4-BE49-F238E27FC236}">
                      <a16:creationId xmlns:a16="http://schemas.microsoft.com/office/drawing/2014/main" id="{CEC6B77D-4AC3-17AB-64FC-7CE5D6A2F39B}"/>
                    </a:ext>
                  </a:extLst>
                </p14:cNvPr>
                <p14:cNvContentPartPr/>
                <p14:nvPr/>
              </p14:nvContentPartPr>
              <p14:xfrm>
                <a:off x="6987716" y="5502765"/>
                <a:ext cx="506520" cy="38160"/>
              </p14:xfrm>
            </p:contentPart>
          </mc:Choice>
          <mc:Fallback xmlns="">
            <p:pic>
              <p:nvPicPr>
                <p:cNvPr id="243" name="Ink 242">
                  <a:extLst>
                    <a:ext uri="{FF2B5EF4-FFF2-40B4-BE49-F238E27FC236}">
                      <a16:creationId xmlns:a16="http://schemas.microsoft.com/office/drawing/2014/main" id="{CEC6B77D-4AC3-17AB-64FC-7CE5D6A2F39B}"/>
                    </a:ext>
                  </a:extLst>
                </p:cNvPr>
                <p:cNvPicPr/>
                <p:nvPr/>
              </p:nvPicPr>
              <p:blipFill>
                <a:blip r:embed="rId383"/>
                <a:stretch>
                  <a:fillRect/>
                </a:stretch>
              </p:blipFill>
              <p:spPr>
                <a:xfrm>
                  <a:off x="6978716" y="5493765"/>
                  <a:ext cx="5241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44" name="Ink 243">
                  <a:extLst>
                    <a:ext uri="{FF2B5EF4-FFF2-40B4-BE49-F238E27FC236}">
                      <a16:creationId xmlns:a16="http://schemas.microsoft.com/office/drawing/2014/main" id="{BB34185C-18E0-9948-9089-475A7C2C1654}"/>
                    </a:ext>
                  </a:extLst>
                </p14:cNvPr>
                <p14:cNvContentPartPr/>
                <p14:nvPr/>
              </p14:nvContentPartPr>
              <p14:xfrm>
                <a:off x="6970436" y="5614365"/>
                <a:ext cx="154440" cy="142920"/>
              </p14:xfrm>
            </p:contentPart>
          </mc:Choice>
          <mc:Fallback xmlns="">
            <p:pic>
              <p:nvPicPr>
                <p:cNvPr id="244" name="Ink 243">
                  <a:extLst>
                    <a:ext uri="{FF2B5EF4-FFF2-40B4-BE49-F238E27FC236}">
                      <a16:creationId xmlns:a16="http://schemas.microsoft.com/office/drawing/2014/main" id="{BB34185C-18E0-9948-9089-475A7C2C1654}"/>
                    </a:ext>
                  </a:extLst>
                </p:cNvPr>
                <p:cNvPicPr/>
                <p:nvPr/>
              </p:nvPicPr>
              <p:blipFill>
                <a:blip r:embed="rId385"/>
                <a:stretch>
                  <a:fillRect/>
                </a:stretch>
              </p:blipFill>
              <p:spPr>
                <a:xfrm>
                  <a:off x="6961796" y="5605725"/>
                  <a:ext cx="1720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45" name="Ink 244">
                  <a:extLst>
                    <a:ext uri="{FF2B5EF4-FFF2-40B4-BE49-F238E27FC236}">
                      <a16:creationId xmlns:a16="http://schemas.microsoft.com/office/drawing/2014/main" id="{87948BA5-70C7-0175-0A81-E493A87D2E18}"/>
                    </a:ext>
                  </a:extLst>
                </p14:cNvPr>
                <p14:cNvContentPartPr/>
                <p14:nvPr/>
              </p14:nvContentPartPr>
              <p14:xfrm>
                <a:off x="6976916" y="5687445"/>
                <a:ext cx="190800" cy="11160"/>
              </p14:xfrm>
            </p:contentPart>
          </mc:Choice>
          <mc:Fallback xmlns="">
            <p:pic>
              <p:nvPicPr>
                <p:cNvPr id="245" name="Ink 244">
                  <a:extLst>
                    <a:ext uri="{FF2B5EF4-FFF2-40B4-BE49-F238E27FC236}">
                      <a16:creationId xmlns:a16="http://schemas.microsoft.com/office/drawing/2014/main" id="{87948BA5-70C7-0175-0A81-E493A87D2E18}"/>
                    </a:ext>
                  </a:extLst>
                </p:cNvPr>
                <p:cNvPicPr/>
                <p:nvPr/>
              </p:nvPicPr>
              <p:blipFill>
                <a:blip r:embed="rId387"/>
                <a:stretch>
                  <a:fillRect/>
                </a:stretch>
              </p:blipFill>
              <p:spPr>
                <a:xfrm>
                  <a:off x="6967916" y="5678805"/>
                  <a:ext cx="208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47" name="Ink 246">
                  <a:extLst>
                    <a:ext uri="{FF2B5EF4-FFF2-40B4-BE49-F238E27FC236}">
                      <a16:creationId xmlns:a16="http://schemas.microsoft.com/office/drawing/2014/main" id="{DED3CE3C-A054-A9D2-A687-2F96770E139D}"/>
                    </a:ext>
                  </a:extLst>
                </p14:cNvPr>
                <p14:cNvContentPartPr/>
                <p14:nvPr/>
              </p14:nvContentPartPr>
              <p14:xfrm>
                <a:off x="7185356" y="5755125"/>
                <a:ext cx="81360" cy="82440"/>
              </p14:xfrm>
            </p:contentPart>
          </mc:Choice>
          <mc:Fallback xmlns="">
            <p:pic>
              <p:nvPicPr>
                <p:cNvPr id="247" name="Ink 246">
                  <a:extLst>
                    <a:ext uri="{FF2B5EF4-FFF2-40B4-BE49-F238E27FC236}">
                      <a16:creationId xmlns:a16="http://schemas.microsoft.com/office/drawing/2014/main" id="{DED3CE3C-A054-A9D2-A687-2F96770E139D}"/>
                    </a:ext>
                  </a:extLst>
                </p:cNvPr>
                <p:cNvPicPr/>
                <p:nvPr/>
              </p:nvPicPr>
              <p:blipFill>
                <a:blip r:embed="rId389"/>
                <a:stretch>
                  <a:fillRect/>
                </a:stretch>
              </p:blipFill>
              <p:spPr>
                <a:xfrm>
                  <a:off x="7176356" y="5746125"/>
                  <a:ext cx="99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48" name="Ink 247">
                  <a:extLst>
                    <a:ext uri="{FF2B5EF4-FFF2-40B4-BE49-F238E27FC236}">
                      <a16:creationId xmlns:a16="http://schemas.microsoft.com/office/drawing/2014/main" id="{8B580664-336B-1256-3569-1CEDED613EB3}"/>
                    </a:ext>
                  </a:extLst>
                </p14:cNvPr>
                <p14:cNvContentPartPr/>
                <p14:nvPr/>
              </p14:nvContentPartPr>
              <p14:xfrm>
                <a:off x="7298756" y="5615445"/>
                <a:ext cx="212040" cy="254520"/>
              </p14:xfrm>
            </p:contentPart>
          </mc:Choice>
          <mc:Fallback xmlns="">
            <p:pic>
              <p:nvPicPr>
                <p:cNvPr id="248" name="Ink 247">
                  <a:extLst>
                    <a:ext uri="{FF2B5EF4-FFF2-40B4-BE49-F238E27FC236}">
                      <a16:creationId xmlns:a16="http://schemas.microsoft.com/office/drawing/2014/main" id="{8B580664-336B-1256-3569-1CEDED613EB3}"/>
                    </a:ext>
                  </a:extLst>
                </p:cNvPr>
                <p:cNvPicPr/>
                <p:nvPr/>
              </p:nvPicPr>
              <p:blipFill>
                <a:blip r:embed="rId391"/>
                <a:stretch>
                  <a:fillRect/>
                </a:stretch>
              </p:blipFill>
              <p:spPr>
                <a:xfrm>
                  <a:off x="7290116" y="5606445"/>
                  <a:ext cx="2296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50" name="Ink 249">
                  <a:extLst>
                    <a:ext uri="{FF2B5EF4-FFF2-40B4-BE49-F238E27FC236}">
                      <a16:creationId xmlns:a16="http://schemas.microsoft.com/office/drawing/2014/main" id="{BEEC1AC1-004A-E288-4404-A4703322962E}"/>
                    </a:ext>
                  </a:extLst>
                </p14:cNvPr>
                <p14:cNvContentPartPr/>
                <p14:nvPr/>
              </p14:nvContentPartPr>
              <p14:xfrm>
                <a:off x="7933796" y="5154285"/>
                <a:ext cx="220320" cy="286200"/>
              </p14:xfrm>
            </p:contentPart>
          </mc:Choice>
          <mc:Fallback xmlns="">
            <p:pic>
              <p:nvPicPr>
                <p:cNvPr id="250" name="Ink 249">
                  <a:extLst>
                    <a:ext uri="{FF2B5EF4-FFF2-40B4-BE49-F238E27FC236}">
                      <a16:creationId xmlns:a16="http://schemas.microsoft.com/office/drawing/2014/main" id="{BEEC1AC1-004A-E288-4404-A4703322962E}"/>
                    </a:ext>
                  </a:extLst>
                </p:cNvPr>
                <p:cNvPicPr/>
                <p:nvPr/>
              </p:nvPicPr>
              <p:blipFill>
                <a:blip r:embed="rId393"/>
                <a:stretch>
                  <a:fillRect/>
                </a:stretch>
              </p:blipFill>
              <p:spPr>
                <a:xfrm>
                  <a:off x="7925156" y="5145645"/>
                  <a:ext cx="23796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51" name="Ink 250">
                  <a:extLst>
                    <a:ext uri="{FF2B5EF4-FFF2-40B4-BE49-F238E27FC236}">
                      <a16:creationId xmlns:a16="http://schemas.microsoft.com/office/drawing/2014/main" id="{996FA207-A8DA-E701-FD7A-548FDEF9C404}"/>
                    </a:ext>
                  </a:extLst>
                </p14:cNvPr>
                <p14:cNvContentPartPr/>
                <p14:nvPr/>
              </p14:nvContentPartPr>
              <p14:xfrm>
                <a:off x="7722476" y="5511405"/>
                <a:ext cx="634320" cy="37080"/>
              </p14:xfrm>
            </p:contentPart>
          </mc:Choice>
          <mc:Fallback xmlns="">
            <p:pic>
              <p:nvPicPr>
                <p:cNvPr id="251" name="Ink 250">
                  <a:extLst>
                    <a:ext uri="{FF2B5EF4-FFF2-40B4-BE49-F238E27FC236}">
                      <a16:creationId xmlns:a16="http://schemas.microsoft.com/office/drawing/2014/main" id="{996FA207-A8DA-E701-FD7A-548FDEF9C404}"/>
                    </a:ext>
                  </a:extLst>
                </p:cNvPr>
                <p:cNvPicPr/>
                <p:nvPr/>
              </p:nvPicPr>
              <p:blipFill>
                <a:blip r:embed="rId395"/>
                <a:stretch>
                  <a:fillRect/>
                </a:stretch>
              </p:blipFill>
              <p:spPr>
                <a:xfrm>
                  <a:off x="7713836" y="5502405"/>
                  <a:ext cx="6519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53" name="Ink 252">
                  <a:extLst>
                    <a:ext uri="{FF2B5EF4-FFF2-40B4-BE49-F238E27FC236}">
                      <a16:creationId xmlns:a16="http://schemas.microsoft.com/office/drawing/2014/main" id="{CF303FC5-AA25-3735-4E07-698A3559907B}"/>
                    </a:ext>
                  </a:extLst>
                </p14:cNvPr>
                <p14:cNvContentPartPr/>
                <p14:nvPr/>
              </p14:nvContentPartPr>
              <p14:xfrm>
                <a:off x="7811036" y="5696805"/>
                <a:ext cx="111240" cy="114480"/>
              </p14:xfrm>
            </p:contentPart>
          </mc:Choice>
          <mc:Fallback xmlns="">
            <p:pic>
              <p:nvPicPr>
                <p:cNvPr id="253" name="Ink 252">
                  <a:extLst>
                    <a:ext uri="{FF2B5EF4-FFF2-40B4-BE49-F238E27FC236}">
                      <a16:creationId xmlns:a16="http://schemas.microsoft.com/office/drawing/2014/main" id="{CF303FC5-AA25-3735-4E07-698A3559907B}"/>
                    </a:ext>
                  </a:extLst>
                </p:cNvPr>
                <p:cNvPicPr/>
                <p:nvPr/>
              </p:nvPicPr>
              <p:blipFill>
                <a:blip r:embed="rId397"/>
                <a:stretch>
                  <a:fillRect/>
                </a:stretch>
              </p:blipFill>
              <p:spPr>
                <a:xfrm>
                  <a:off x="7802396" y="5688165"/>
                  <a:ext cx="1288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57" name="Ink 256">
                  <a:extLst>
                    <a:ext uri="{FF2B5EF4-FFF2-40B4-BE49-F238E27FC236}">
                      <a16:creationId xmlns:a16="http://schemas.microsoft.com/office/drawing/2014/main" id="{F0F0A0DE-041B-4637-798D-14AC26C16FBA}"/>
                    </a:ext>
                  </a:extLst>
                </p14:cNvPr>
                <p14:cNvContentPartPr/>
                <p14:nvPr/>
              </p14:nvContentPartPr>
              <p14:xfrm>
                <a:off x="8491796" y="5362005"/>
                <a:ext cx="215640" cy="152640"/>
              </p14:xfrm>
            </p:contentPart>
          </mc:Choice>
          <mc:Fallback xmlns="">
            <p:pic>
              <p:nvPicPr>
                <p:cNvPr id="257" name="Ink 256">
                  <a:extLst>
                    <a:ext uri="{FF2B5EF4-FFF2-40B4-BE49-F238E27FC236}">
                      <a16:creationId xmlns:a16="http://schemas.microsoft.com/office/drawing/2014/main" id="{F0F0A0DE-041B-4637-798D-14AC26C16FBA}"/>
                    </a:ext>
                  </a:extLst>
                </p:cNvPr>
                <p:cNvPicPr/>
                <p:nvPr/>
              </p:nvPicPr>
              <p:blipFill>
                <a:blip r:embed="rId399"/>
                <a:stretch>
                  <a:fillRect/>
                </a:stretch>
              </p:blipFill>
              <p:spPr>
                <a:xfrm>
                  <a:off x="8482796" y="5353005"/>
                  <a:ext cx="2332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58" name="Ink 257">
                  <a:extLst>
                    <a:ext uri="{FF2B5EF4-FFF2-40B4-BE49-F238E27FC236}">
                      <a16:creationId xmlns:a16="http://schemas.microsoft.com/office/drawing/2014/main" id="{D4A449A7-3C5D-1DE2-A110-BF023B3FBCA2}"/>
                    </a:ext>
                  </a:extLst>
                </p14:cNvPr>
                <p14:cNvContentPartPr/>
                <p14:nvPr/>
              </p14:nvContentPartPr>
              <p14:xfrm>
                <a:off x="8661356" y="5183805"/>
                <a:ext cx="148320" cy="99000"/>
              </p14:xfrm>
            </p:contentPart>
          </mc:Choice>
          <mc:Fallback xmlns="">
            <p:pic>
              <p:nvPicPr>
                <p:cNvPr id="258" name="Ink 257">
                  <a:extLst>
                    <a:ext uri="{FF2B5EF4-FFF2-40B4-BE49-F238E27FC236}">
                      <a16:creationId xmlns:a16="http://schemas.microsoft.com/office/drawing/2014/main" id="{D4A449A7-3C5D-1DE2-A110-BF023B3FBCA2}"/>
                    </a:ext>
                  </a:extLst>
                </p:cNvPr>
                <p:cNvPicPr/>
                <p:nvPr/>
              </p:nvPicPr>
              <p:blipFill>
                <a:blip r:embed="rId401"/>
                <a:stretch>
                  <a:fillRect/>
                </a:stretch>
              </p:blipFill>
              <p:spPr>
                <a:xfrm>
                  <a:off x="8652716" y="5174805"/>
                  <a:ext cx="1659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74" name="Ink 273">
                  <a:extLst>
                    <a:ext uri="{FF2B5EF4-FFF2-40B4-BE49-F238E27FC236}">
                      <a16:creationId xmlns:a16="http://schemas.microsoft.com/office/drawing/2014/main" id="{14072D75-D347-E405-4AEF-8E1FF76D231B}"/>
                    </a:ext>
                  </a:extLst>
                </p14:cNvPr>
                <p14:cNvContentPartPr/>
                <p14:nvPr/>
              </p14:nvContentPartPr>
              <p14:xfrm>
                <a:off x="7652996" y="5116485"/>
                <a:ext cx="154080" cy="813960"/>
              </p14:xfrm>
            </p:contentPart>
          </mc:Choice>
          <mc:Fallback xmlns="">
            <p:pic>
              <p:nvPicPr>
                <p:cNvPr id="274" name="Ink 273">
                  <a:extLst>
                    <a:ext uri="{FF2B5EF4-FFF2-40B4-BE49-F238E27FC236}">
                      <a16:creationId xmlns:a16="http://schemas.microsoft.com/office/drawing/2014/main" id="{14072D75-D347-E405-4AEF-8E1FF76D231B}"/>
                    </a:ext>
                  </a:extLst>
                </p:cNvPr>
                <p:cNvPicPr/>
                <p:nvPr/>
              </p:nvPicPr>
              <p:blipFill>
                <a:blip r:embed="rId403"/>
                <a:stretch>
                  <a:fillRect/>
                </a:stretch>
              </p:blipFill>
              <p:spPr>
                <a:xfrm>
                  <a:off x="7644356" y="5107845"/>
                  <a:ext cx="171720" cy="8316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75" name="Ink 274">
                  <a:extLst>
                    <a:ext uri="{FF2B5EF4-FFF2-40B4-BE49-F238E27FC236}">
                      <a16:creationId xmlns:a16="http://schemas.microsoft.com/office/drawing/2014/main" id="{4679F808-486A-70AE-3B66-F832589E1FCC}"/>
                    </a:ext>
                  </a:extLst>
                </p14:cNvPr>
                <p14:cNvContentPartPr/>
                <p14:nvPr/>
              </p14:nvContentPartPr>
              <p14:xfrm>
                <a:off x="8198036" y="5065725"/>
                <a:ext cx="176040" cy="816840"/>
              </p14:xfrm>
            </p:contentPart>
          </mc:Choice>
          <mc:Fallback xmlns="">
            <p:pic>
              <p:nvPicPr>
                <p:cNvPr id="275" name="Ink 274">
                  <a:extLst>
                    <a:ext uri="{FF2B5EF4-FFF2-40B4-BE49-F238E27FC236}">
                      <a16:creationId xmlns:a16="http://schemas.microsoft.com/office/drawing/2014/main" id="{4679F808-486A-70AE-3B66-F832589E1FCC}"/>
                    </a:ext>
                  </a:extLst>
                </p:cNvPr>
                <p:cNvPicPr/>
                <p:nvPr/>
              </p:nvPicPr>
              <p:blipFill>
                <a:blip r:embed="rId405"/>
                <a:stretch>
                  <a:fillRect/>
                </a:stretch>
              </p:blipFill>
              <p:spPr>
                <a:xfrm>
                  <a:off x="8189036" y="5057085"/>
                  <a:ext cx="193680" cy="8344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76" name="Ink 275">
                  <a:extLst>
                    <a:ext uri="{FF2B5EF4-FFF2-40B4-BE49-F238E27FC236}">
                      <a16:creationId xmlns:a16="http://schemas.microsoft.com/office/drawing/2014/main" id="{72E67B5A-196E-C044-7D02-DDC30BE3BDEE}"/>
                    </a:ext>
                  </a:extLst>
                </p14:cNvPr>
                <p14:cNvContentPartPr/>
                <p14:nvPr/>
              </p14:nvContentPartPr>
              <p14:xfrm>
                <a:off x="8306036" y="4987605"/>
                <a:ext cx="179640" cy="152640"/>
              </p14:xfrm>
            </p:contentPart>
          </mc:Choice>
          <mc:Fallback xmlns="">
            <p:pic>
              <p:nvPicPr>
                <p:cNvPr id="276" name="Ink 275">
                  <a:extLst>
                    <a:ext uri="{FF2B5EF4-FFF2-40B4-BE49-F238E27FC236}">
                      <a16:creationId xmlns:a16="http://schemas.microsoft.com/office/drawing/2014/main" id="{72E67B5A-196E-C044-7D02-DDC30BE3BDEE}"/>
                    </a:ext>
                  </a:extLst>
                </p:cNvPr>
                <p:cNvPicPr/>
                <p:nvPr/>
              </p:nvPicPr>
              <p:blipFill>
                <a:blip r:embed="rId407"/>
                <a:stretch>
                  <a:fillRect/>
                </a:stretch>
              </p:blipFill>
              <p:spPr>
                <a:xfrm>
                  <a:off x="8297036" y="4978605"/>
                  <a:ext cx="197280" cy="170280"/>
                </a:xfrm>
                <a:prstGeom prst="rect">
                  <a:avLst/>
                </a:prstGeom>
              </p:spPr>
            </p:pic>
          </mc:Fallback>
        </mc:AlternateContent>
      </p:grpSp>
      <p:grpSp>
        <p:nvGrpSpPr>
          <p:cNvPr id="312" name="Group 311">
            <a:extLst>
              <a:ext uri="{FF2B5EF4-FFF2-40B4-BE49-F238E27FC236}">
                <a16:creationId xmlns:a16="http://schemas.microsoft.com/office/drawing/2014/main" id="{2D59CDE6-74CC-535C-F021-BC330E85E6F6}"/>
              </a:ext>
            </a:extLst>
          </p:cNvPr>
          <p:cNvGrpSpPr/>
          <p:nvPr/>
        </p:nvGrpSpPr>
        <p:grpSpPr>
          <a:xfrm>
            <a:off x="9626156" y="5023245"/>
            <a:ext cx="2444400" cy="821160"/>
            <a:chOff x="9626156" y="5023245"/>
            <a:chExt cx="2444400" cy="821160"/>
          </a:xfrm>
        </p:grpSpPr>
        <mc:AlternateContent xmlns:mc="http://schemas.openxmlformats.org/markup-compatibility/2006" xmlns:p14="http://schemas.microsoft.com/office/powerpoint/2010/main">
          <mc:Choice Requires="p14">
            <p:contentPart p14:bwMode="auto" r:id="rId408">
              <p14:nvContentPartPr>
                <p14:cNvPr id="278" name="Ink 277">
                  <a:extLst>
                    <a:ext uri="{FF2B5EF4-FFF2-40B4-BE49-F238E27FC236}">
                      <a16:creationId xmlns:a16="http://schemas.microsoft.com/office/drawing/2014/main" id="{58804675-EB1A-10D1-D104-0896AA36CE73}"/>
                    </a:ext>
                  </a:extLst>
                </p14:cNvPr>
                <p14:cNvContentPartPr/>
                <p14:nvPr/>
              </p14:nvContentPartPr>
              <p14:xfrm>
                <a:off x="9795356" y="5196045"/>
                <a:ext cx="82080" cy="169920"/>
              </p14:xfrm>
            </p:contentPart>
          </mc:Choice>
          <mc:Fallback xmlns="">
            <p:pic>
              <p:nvPicPr>
                <p:cNvPr id="278" name="Ink 277">
                  <a:extLst>
                    <a:ext uri="{FF2B5EF4-FFF2-40B4-BE49-F238E27FC236}">
                      <a16:creationId xmlns:a16="http://schemas.microsoft.com/office/drawing/2014/main" id="{58804675-EB1A-10D1-D104-0896AA36CE73}"/>
                    </a:ext>
                  </a:extLst>
                </p:cNvPr>
                <p:cNvPicPr/>
                <p:nvPr/>
              </p:nvPicPr>
              <p:blipFill>
                <a:blip r:embed="rId409"/>
                <a:stretch>
                  <a:fillRect/>
                </a:stretch>
              </p:blipFill>
              <p:spPr>
                <a:xfrm>
                  <a:off x="9786356" y="5187405"/>
                  <a:ext cx="997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79" name="Ink 278">
                  <a:extLst>
                    <a:ext uri="{FF2B5EF4-FFF2-40B4-BE49-F238E27FC236}">
                      <a16:creationId xmlns:a16="http://schemas.microsoft.com/office/drawing/2014/main" id="{BF0E0005-6BC1-B029-199C-8F4809C555BE}"/>
                    </a:ext>
                  </a:extLst>
                </p14:cNvPr>
                <p14:cNvContentPartPr/>
                <p14:nvPr/>
              </p14:nvContentPartPr>
              <p14:xfrm>
                <a:off x="9928196" y="5319885"/>
                <a:ext cx="84960" cy="48600"/>
              </p14:xfrm>
            </p:contentPart>
          </mc:Choice>
          <mc:Fallback xmlns="">
            <p:pic>
              <p:nvPicPr>
                <p:cNvPr id="279" name="Ink 278">
                  <a:extLst>
                    <a:ext uri="{FF2B5EF4-FFF2-40B4-BE49-F238E27FC236}">
                      <a16:creationId xmlns:a16="http://schemas.microsoft.com/office/drawing/2014/main" id="{BF0E0005-6BC1-B029-199C-8F4809C555BE}"/>
                    </a:ext>
                  </a:extLst>
                </p:cNvPr>
                <p:cNvPicPr/>
                <p:nvPr/>
              </p:nvPicPr>
              <p:blipFill>
                <a:blip r:embed="rId411"/>
                <a:stretch>
                  <a:fillRect/>
                </a:stretch>
              </p:blipFill>
              <p:spPr>
                <a:xfrm>
                  <a:off x="9919556" y="5310885"/>
                  <a:ext cx="1026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80" name="Ink 279">
                  <a:extLst>
                    <a:ext uri="{FF2B5EF4-FFF2-40B4-BE49-F238E27FC236}">
                      <a16:creationId xmlns:a16="http://schemas.microsoft.com/office/drawing/2014/main" id="{FB3AC284-CAD1-2051-F8D6-9A67FA36B18D}"/>
                    </a:ext>
                  </a:extLst>
                </p14:cNvPr>
                <p14:cNvContentPartPr/>
                <p14:nvPr/>
              </p14:nvContentPartPr>
              <p14:xfrm>
                <a:off x="10074716" y="5094525"/>
                <a:ext cx="237240" cy="276120"/>
              </p14:xfrm>
            </p:contentPart>
          </mc:Choice>
          <mc:Fallback xmlns="">
            <p:pic>
              <p:nvPicPr>
                <p:cNvPr id="280" name="Ink 279">
                  <a:extLst>
                    <a:ext uri="{FF2B5EF4-FFF2-40B4-BE49-F238E27FC236}">
                      <a16:creationId xmlns:a16="http://schemas.microsoft.com/office/drawing/2014/main" id="{FB3AC284-CAD1-2051-F8D6-9A67FA36B18D}"/>
                    </a:ext>
                  </a:extLst>
                </p:cNvPr>
                <p:cNvPicPr/>
                <p:nvPr/>
              </p:nvPicPr>
              <p:blipFill>
                <a:blip r:embed="rId413"/>
                <a:stretch>
                  <a:fillRect/>
                </a:stretch>
              </p:blipFill>
              <p:spPr>
                <a:xfrm>
                  <a:off x="10065716" y="5085885"/>
                  <a:ext cx="25488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82" name="Ink 281">
                  <a:extLst>
                    <a:ext uri="{FF2B5EF4-FFF2-40B4-BE49-F238E27FC236}">
                      <a16:creationId xmlns:a16="http://schemas.microsoft.com/office/drawing/2014/main" id="{023D1606-BB7D-9CD3-1EAC-8DBDD507E7D2}"/>
                    </a:ext>
                  </a:extLst>
                </p14:cNvPr>
                <p14:cNvContentPartPr/>
                <p14:nvPr/>
              </p14:nvContentPartPr>
              <p14:xfrm>
                <a:off x="9730916" y="5471445"/>
                <a:ext cx="619920" cy="21600"/>
              </p14:xfrm>
            </p:contentPart>
          </mc:Choice>
          <mc:Fallback xmlns="">
            <p:pic>
              <p:nvPicPr>
                <p:cNvPr id="282" name="Ink 281">
                  <a:extLst>
                    <a:ext uri="{FF2B5EF4-FFF2-40B4-BE49-F238E27FC236}">
                      <a16:creationId xmlns:a16="http://schemas.microsoft.com/office/drawing/2014/main" id="{023D1606-BB7D-9CD3-1EAC-8DBDD507E7D2}"/>
                    </a:ext>
                  </a:extLst>
                </p:cNvPr>
                <p:cNvPicPr/>
                <p:nvPr/>
              </p:nvPicPr>
              <p:blipFill>
                <a:blip r:embed="rId415"/>
                <a:stretch>
                  <a:fillRect/>
                </a:stretch>
              </p:blipFill>
              <p:spPr>
                <a:xfrm>
                  <a:off x="9721916" y="5462805"/>
                  <a:ext cx="6375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84" name="Ink 283">
                  <a:extLst>
                    <a:ext uri="{FF2B5EF4-FFF2-40B4-BE49-F238E27FC236}">
                      <a16:creationId xmlns:a16="http://schemas.microsoft.com/office/drawing/2014/main" id="{4041B29F-65FB-9E72-F478-9DED27B45A8B}"/>
                    </a:ext>
                  </a:extLst>
                </p14:cNvPr>
                <p14:cNvContentPartPr/>
                <p14:nvPr/>
              </p14:nvContentPartPr>
              <p14:xfrm>
                <a:off x="9626156" y="5626605"/>
                <a:ext cx="196560" cy="170640"/>
              </p14:xfrm>
            </p:contentPart>
          </mc:Choice>
          <mc:Fallback xmlns="">
            <p:pic>
              <p:nvPicPr>
                <p:cNvPr id="284" name="Ink 283">
                  <a:extLst>
                    <a:ext uri="{FF2B5EF4-FFF2-40B4-BE49-F238E27FC236}">
                      <a16:creationId xmlns:a16="http://schemas.microsoft.com/office/drawing/2014/main" id="{4041B29F-65FB-9E72-F478-9DED27B45A8B}"/>
                    </a:ext>
                  </a:extLst>
                </p:cNvPr>
                <p:cNvPicPr/>
                <p:nvPr/>
              </p:nvPicPr>
              <p:blipFill>
                <a:blip r:embed="rId417"/>
                <a:stretch>
                  <a:fillRect/>
                </a:stretch>
              </p:blipFill>
              <p:spPr>
                <a:xfrm>
                  <a:off x="9617156" y="5617965"/>
                  <a:ext cx="2142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85" name="Ink 284">
                  <a:extLst>
                    <a:ext uri="{FF2B5EF4-FFF2-40B4-BE49-F238E27FC236}">
                      <a16:creationId xmlns:a16="http://schemas.microsoft.com/office/drawing/2014/main" id="{CC3FCAFF-6D68-667B-4AED-8A8D9741D290}"/>
                    </a:ext>
                  </a:extLst>
                </p14:cNvPr>
                <p14:cNvContentPartPr/>
                <p14:nvPr/>
              </p14:nvContentPartPr>
              <p14:xfrm>
                <a:off x="9658196" y="5697525"/>
                <a:ext cx="181440" cy="11880"/>
              </p14:xfrm>
            </p:contentPart>
          </mc:Choice>
          <mc:Fallback xmlns="">
            <p:pic>
              <p:nvPicPr>
                <p:cNvPr id="285" name="Ink 284">
                  <a:extLst>
                    <a:ext uri="{FF2B5EF4-FFF2-40B4-BE49-F238E27FC236}">
                      <a16:creationId xmlns:a16="http://schemas.microsoft.com/office/drawing/2014/main" id="{CC3FCAFF-6D68-667B-4AED-8A8D9741D290}"/>
                    </a:ext>
                  </a:extLst>
                </p:cNvPr>
                <p:cNvPicPr/>
                <p:nvPr/>
              </p:nvPicPr>
              <p:blipFill>
                <a:blip r:embed="rId419"/>
                <a:stretch>
                  <a:fillRect/>
                </a:stretch>
              </p:blipFill>
              <p:spPr>
                <a:xfrm>
                  <a:off x="9649556" y="5688525"/>
                  <a:ext cx="1990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86" name="Ink 285">
                  <a:extLst>
                    <a:ext uri="{FF2B5EF4-FFF2-40B4-BE49-F238E27FC236}">
                      <a16:creationId xmlns:a16="http://schemas.microsoft.com/office/drawing/2014/main" id="{D3F5ABF9-F2D9-BC9C-C9D9-2846A0576B21}"/>
                    </a:ext>
                  </a:extLst>
                </p14:cNvPr>
                <p14:cNvContentPartPr/>
                <p14:nvPr/>
              </p14:nvContentPartPr>
              <p14:xfrm>
                <a:off x="9895076" y="5773125"/>
                <a:ext cx="89640" cy="66600"/>
              </p14:xfrm>
            </p:contentPart>
          </mc:Choice>
          <mc:Fallback xmlns="">
            <p:pic>
              <p:nvPicPr>
                <p:cNvPr id="286" name="Ink 285">
                  <a:extLst>
                    <a:ext uri="{FF2B5EF4-FFF2-40B4-BE49-F238E27FC236}">
                      <a16:creationId xmlns:a16="http://schemas.microsoft.com/office/drawing/2014/main" id="{D3F5ABF9-F2D9-BC9C-C9D9-2846A0576B21}"/>
                    </a:ext>
                  </a:extLst>
                </p:cNvPr>
                <p:cNvPicPr/>
                <p:nvPr/>
              </p:nvPicPr>
              <p:blipFill>
                <a:blip r:embed="rId421"/>
                <a:stretch>
                  <a:fillRect/>
                </a:stretch>
              </p:blipFill>
              <p:spPr>
                <a:xfrm>
                  <a:off x="9886076" y="5764485"/>
                  <a:ext cx="107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87" name="Ink 286">
                  <a:extLst>
                    <a:ext uri="{FF2B5EF4-FFF2-40B4-BE49-F238E27FC236}">
                      <a16:creationId xmlns:a16="http://schemas.microsoft.com/office/drawing/2014/main" id="{C90434E0-65AB-2432-4131-9B9980A1CAD8}"/>
                    </a:ext>
                  </a:extLst>
                </p14:cNvPr>
                <p14:cNvContentPartPr/>
                <p14:nvPr/>
              </p14:nvContentPartPr>
              <p14:xfrm>
                <a:off x="10027556" y="5613645"/>
                <a:ext cx="167400" cy="201960"/>
              </p14:xfrm>
            </p:contentPart>
          </mc:Choice>
          <mc:Fallback xmlns="">
            <p:pic>
              <p:nvPicPr>
                <p:cNvPr id="287" name="Ink 286">
                  <a:extLst>
                    <a:ext uri="{FF2B5EF4-FFF2-40B4-BE49-F238E27FC236}">
                      <a16:creationId xmlns:a16="http://schemas.microsoft.com/office/drawing/2014/main" id="{C90434E0-65AB-2432-4131-9B9980A1CAD8}"/>
                    </a:ext>
                  </a:extLst>
                </p:cNvPr>
                <p:cNvPicPr/>
                <p:nvPr/>
              </p:nvPicPr>
              <p:blipFill>
                <a:blip r:embed="rId423"/>
                <a:stretch>
                  <a:fillRect/>
                </a:stretch>
              </p:blipFill>
              <p:spPr>
                <a:xfrm>
                  <a:off x="10018916" y="5604645"/>
                  <a:ext cx="1850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89" name="Ink 288">
                  <a:extLst>
                    <a:ext uri="{FF2B5EF4-FFF2-40B4-BE49-F238E27FC236}">
                      <a16:creationId xmlns:a16="http://schemas.microsoft.com/office/drawing/2014/main" id="{B7216EC3-EC2E-3DFC-B5E9-18C9FF85DBB2}"/>
                    </a:ext>
                  </a:extLst>
                </p14:cNvPr>
                <p14:cNvContentPartPr/>
                <p14:nvPr/>
              </p14:nvContentPartPr>
              <p14:xfrm>
                <a:off x="10221236" y="5574045"/>
                <a:ext cx="155520" cy="99360"/>
              </p14:xfrm>
            </p:contentPart>
          </mc:Choice>
          <mc:Fallback xmlns="">
            <p:pic>
              <p:nvPicPr>
                <p:cNvPr id="289" name="Ink 288">
                  <a:extLst>
                    <a:ext uri="{FF2B5EF4-FFF2-40B4-BE49-F238E27FC236}">
                      <a16:creationId xmlns:a16="http://schemas.microsoft.com/office/drawing/2014/main" id="{B7216EC3-EC2E-3DFC-B5E9-18C9FF85DBB2}"/>
                    </a:ext>
                  </a:extLst>
                </p:cNvPr>
                <p:cNvPicPr/>
                <p:nvPr/>
              </p:nvPicPr>
              <p:blipFill>
                <a:blip r:embed="rId425"/>
                <a:stretch>
                  <a:fillRect/>
                </a:stretch>
              </p:blipFill>
              <p:spPr>
                <a:xfrm>
                  <a:off x="10212236" y="5565405"/>
                  <a:ext cx="1731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91" name="Ink 290">
                  <a:extLst>
                    <a:ext uri="{FF2B5EF4-FFF2-40B4-BE49-F238E27FC236}">
                      <a16:creationId xmlns:a16="http://schemas.microsoft.com/office/drawing/2014/main" id="{C207C921-F81E-3A51-D43A-5EB2030E74F1}"/>
                    </a:ext>
                  </a:extLst>
                </p14:cNvPr>
                <p14:cNvContentPartPr/>
                <p14:nvPr/>
              </p14:nvContentPartPr>
              <p14:xfrm>
                <a:off x="10545236" y="5398005"/>
                <a:ext cx="158400" cy="111240"/>
              </p14:xfrm>
            </p:contentPart>
          </mc:Choice>
          <mc:Fallback xmlns="">
            <p:pic>
              <p:nvPicPr>
                <p:cNvPr id="291" name="Ink 290">
                  <a:extLst>
                    <a:ext uri="{FF2B5EF4-FFF2-40B4-BE49-F238E27FC236}">
                      <a16:creationId xmlns:a16="http://schemas.microsoft.com/office/drawing/2014/main" id="{C207C921-F81E-3A51-D43A-5EB2030E74F1}"/>
                    </a:ext>
                  </a:extLst>
                </p:cNvPr>
                <p:cNvPicPr/>
                <p:nvPr/>
              </p:nvPicPr>
              <p:blipFill>
                <a:blip r:embed="rId427"/>
                <a:stretch>
                  <a:fillRect/>
                </a:stretch>
              </p:blipFill>
              <p:spPr>
                <a:xfrm>
                  <a:off x="10536236" y="5389005"/>
                  <a:ext cx="176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92" name="Ink 291">
                  <a:extLst>
                    <a:ext uri="{FF2B5EF4-FFF2-40B4-BE49-F238E27FC236}">
                      <a16:creationId xmlns:a16="http://schemas.microsoft.com/office/drawing/2014/main" id="{D051FE41-E225-6B52-A40F-B780EB9A6CCC}"/>
                    </a:ext>
                  </a:extLst>
                </p14:cNvPr>
                <p14:cNvContentPartPr/>
                <p14:nvPr/>
              </p14:nvContentPartPr>
              <p14:xfrm>
                <a:off x="10683116" y="5176965"/>
                <a:ext cx="156240" cy="84960"/>
              </p14:xfrm>
            </p:contentPart>
          </mc:Choice>
          <mc:Fallback xmlns="">
            <p:pic>
              <p:nvPicPr>
                <p:cNvPr id="292" name="Ink 291">
                  <a:extLst>
                    <a:ext uri="{FF2B5EF4-FFF2-40B4-BE49-F238E27FC236}">
                      <a16:creationId xmlns:a16="http://schemas.microsoft.com/office/drawing/2014/main" id="{D051FE41-E225-6B52-A40F-B780EB9A6CCC}"/>
                    </a:ext>
                  </a:extLst>
                </p:cNvPr>
                <p:cNvPicPr/>
                <p:nvPr/>
              </p:nvPicPr>
              <p:blipFill>
                <a:blip r:embed="rId429"/>
                <a:stretch>
                  <a:fillRect/>
                </a:stretch>
              </p:blipFill>
              <p:spPr>
                <a:xfrm>
                  <a:off x="10674476" y="5167965"/>
                  <a:ext cx="1738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94" name="Ink 293">
                  <a:extLst>
                    <a:ext uri="{FF2B5EF4-FFF2-40B4-BE49-F238E27FC236}">
                      <a16:creationId xmlns:a16="http://schemas.microsoft.com/office/drawing/2014/main" id="{4D305C1C-7E72-3A1E-08C7-54A644FFFCB2}"/>
                    </a:ext>
                  </a:extLst>
                </p14:cNvPr>
                <p14:cNvContentPartPr/>
                <p14:nvPr/>
              </p14:nvContentPartPr>
              <p14:xfrm>
                <a:off x="10908116" y="5447685"/>
                <a:ext cx="101160" cy="16200"/>
              </p14:xfrm>
            </p:contentPart>
          </mc:Choice>
          <mc:Fallback xmlns="">
            <p:pic>
              <p:nvPicPr>
                <p:cNvPr id="294" name="Ink 293">
                  <a:extLst>
                    <a:ext uri="{FF2B5EF4-FFF2-40B4-BE49-F238E27FC236}">
                      <a16:creationId xmlns:a16="http://schemas.microsoft.com/office/drawing/2014/main" id="{4D305C1C-7E72-3A1E-08C7-54A644FFFCB2}"/>
                    </a:ext>
                  </a:extLst>
                </p:cNvPr>
                <p:cNvPicPr/>
                <p:nvPr/>
              </p:nvPicPr>
              <p:blipFill>
                <a:blip r:embed="rId431"/>
                <a:stretch>
                  <a:fillRect/>
                </a:stretch>
              </p:blipFill>
              <p:spPr>
                <a:xfrm>
                  <a:off x="10899476" y="5438685"/>
                  <a:ext cx="1188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95" name="Ink 294">
                  <a:extLst>
                    <a:ext uri="{FF2B5EF4-FFF2-40B4-BE49-F238E27FC236}">
                      <a16:creationId xmlns:a16="http://schemas.microsoft.com/office/drawing/2014/main" id="{F3CD0C4C-BD75-1680-D59C-5CFEB5F45E4C}"/>
                    </a:ext>
                  </a:extLst>
                </p14:cNvPr>
                <p14:cNvContentPartPr/>
                <p14:nvPr/>
              </p14:nvContentPartPr>
              <p14:xfrm>
                <a:off x="10847276" y="5515725"/>
                <a:ext cx="177480" cy="26640"/>
              </p14:xfrm>
            </p:contentPart>
          </mc:Choice>
          <mc:Fallback xmlns="">
            <p:pic>
              <p:nvPicPr>
                <p:cNvPr id="295" name="Ink 294">
                  <a:extLst>
                    <a:ext uri="{FF2B5EF4-FFF2-40B4-BE49-F238E27FC236}">
                      <a16:creationId xmlns:a16="http://schemas.microsoft.com/office/drawing/2014/main" id="{F3CD0C4C-BD75-1680-D59C-5CFEB5F45E4C}"/>
                    </a:ext>
                  </a:extLst>
                </p:cNvPr>
                <p:cNvPicPr/>
                <p:nvPr/>
              </p:nvPicPr>
              <p:blipFill>
                <a:blip r:embed="rId433"/>
                <a:stretch>
                  <a:fillRect/>
                </a:stretch>
              </p:blipFill>
              <p:spPr>
                <a:xfrm>
                  <a:off x="10838636" y="5506725"/>
                  <a:ext cx="195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96" name="Ink 295">
                  <a:extLst>
                    <a:ext uri="{FF2B5EF4-FFF2-40B4-BE49-F238E27FC236}">
                      <a16:creationId xmlns:a16="http://schemas.microsoft.com/office/drawing/2014/main" id="{FDEC39A2-E3C3-755F-BFE9-142F6878BB27}"/>
                    </a:ext>
                  </a:extLst>
                </p14:cNvPr>
                <p14:cNvContentPartPr/>
                <p14:nvPr/>
              </p14:nvContentPartPr>
              <p14:xfrm>
                <a:off x="11187476" y="5420685"/>
                <a:ext cx="155880" cy="28440"/>
              </p14:xfrm>
            </p:contentPart>
          </mc:Choice>
          <mc:Fallback xmlns="">
            <p:pic>
              <p:nvPicPr>
                <p:cNvPr id="296" name="Ink 295">
                  <a:extLst>
                    <a:ext uri="{FF2B5EF4-FFF2-40B4-BE49-F238E27FC236}">
                      <a16:creationId xmlns:a16="http://schemas.microsoft.com/office/drawing/2014/main" id="{FDEC39A2-E3C3-755F-BFE9-142F6878BB27}"/>
                    </a:ext>
                  </a:extLst>
                </p:cNvPr>
                <p:cNvPicPr/>
                <p:nvPr/>
              </p:nvPicPr>
              <p:blipFill>
                <a:blip r:embed="rId435"/>
                <a:stretch>
                  <a:fillRect/>
                </a:stretch>
              </p:blipFill>
              <p:spPr>
                <a:xfrm>
                  <a:off x="11178836" y="5412045"/>
                  <a:ext cx="1735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97" name="Ink 296">
                  <a:extLst>
                    <a:ext uri="{FF2B5EF4-FFF2-40B4-BE49-F238E27FC236}">
                      <a16:creationId xmlns:a16="http://schemas.microsoft.com/office/drawing/2014/main" id="{9E81407A-E207-D07F-12BF-C69D40D3C0BE}"/>
                    </a:ext>
                  </a:extLst>
                </p14:cNvPr>
                <p14:cNvContentPartPr/>
                <p14:nvPr/>
              </p14:nvContentPartPr>
              <p14:xfrm>
                <a:off x="11494916" y="5128005"/>
                <a:ext cx="232920" cy="263880"/>
              </p14:xfrm>
            </p:contentPart>
          </mc:Choice>
          <mc:Fallback xmlns="">
            <p:pic>
              <p:nvPicPr>
                <p:cNvPr id="297" name="Ink 296">
                  <a:extLst>
                    <a:ext uri="{FF2B5EF4-FFF2-40B4-BE49-F238E27FC236}">
                      <a16:creationId xmlns:a16="http://schemas.microsoft.com/office/drawing/2014/main" id="{9E81407A-E207-D07F-12BF-C69D40D3C0BE}"/>
                    </a:ext>
                  </a:extLst>
                </p:cNvPr>
                <p:cNvPicPr/>
                <p:nvPr/>
              </p:nvPicPr>
              <p:blipFill>
                <a:blip r:embed="rId437"/>
                <a:stretch>
                  <a:fillRect/>
                </a:stretch>
              </p:blipFill>
              <p:spPr>
                <a:xfrm>
                  <a:off x="11486276" y="5119365"/>
                  <a:ext cx="2505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00" name="Ink 299">
                  <a:extLst>
                    <a:ext uri="{FF2B5EF4-FFF2-40B4-BE49-F238E27FC236}">
                      <a16:creationId xmlns:a16="http://schemas.microsoft.com/office/drawing/2014/main" id="{48001F55-199E-80DC-F07A-3E2EF265601E}"/>
                    </a:ext>
                  </a:extLst>
                </p14:cNvPr>
                <p14:cNvContentPartPr/>
                <p14:nvPr/>
              </p14:nvContentPartPr>
              <p14:xfrm>
                <a:off x="11200076" y="5656485"/>
                <a:ext cx="204840" cy="136800"/>
              </p14:xfrm>
            </p:contentPart>
          </mc:Choice>
          <mc:Fallback xmlns="">
            <p:pic>
              <p:nvPicPr>
                <p:cNvPr id="300" name="Ink 299">
                  <a:extLst>
                    <a:ext uri="{FF2B5EF4-FFF2-40B4-BE49-F238E27FC236}">
                      <a16:creationId xmlns:a16="http://schemas.microsoft.com/office/drawing/2014/main" id="{48001F55-199E-80DC-F07A-3E2EF265601E}"/>
                    </a:ext>
                  </a:extLst>
                </p:cNvPr>
                <p:cNvPicPr/>
                <p:nvPr/>
              </p:nvPicPr>
              <p:blipFill>
                <a:blip r:embed="rId439"/>
                <a:stretch>
                  <a:fillRect/>
                </a:stretch>
              </p:blipFill>
              <p:spPr>
                <a:xfrm>
                  <a:off x="11191076" y="5647485"/>
                  <a:ext cx="2224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01" name="Ink 300">
                  <a:extLst>
                    <a:ext uri="{FF2B5EF4-FFF2-40B4-BE49-F238E27FC236}">
                      <a16:creationId xmlns:a16="http://schemas.microsoft.com/office/drawing/2014/main" id="{8F8BAC33-1D77-10A8-61D5-5325A4CFF80F}"/>
                    </a:ext>
                  </a:extLst>
                </p14:cNvPr>
                <p14:cNvContentPartPr/>
                <p14:nvPr/>
              </p14:nvContentPartPr>
              <p14:xfrm>
                <a:off x="11226716" y="5710845"/>
                <a:ext cx="200520" cy="25560"/>
              </p14:xfrm>
            </p:contentPart>
          </mc:Choice>
          <mc:Fallback xmlns="">
            <p:pic>
              <p:nvPicPr>
                <p:cNvPr id="301" name="Ink 300">
                  <a:extLst>
                    <a:ext uri="{FF2B5EF4-FFF2-40B4-BE49-F238E27FC236}">
                      <a16:creationId xmlns:a16="http://schemas.microsoft.com/office/drawing/2014/main" id="{8F8BAC33-1D77-10A8-61D5-5325A4CFF80F}"/>
                    </a:ext>
                  </a:extLst>
                </p:cNvPr>
                <p:cNvPicPr/>
                <p:nvPr/>
              </p:nvPicPr>
              <p:blipFill>
                <a:blip r:embed="rId441"/>
                <a:stretch>
                  <a:fillRect/>
                </a:stretch>
              </p:blipFill>
              <p:spPr>
                <a:xfrm>
                  <a:off x="11218076" y="5702205"/>
                  <a:ext cx="2181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02" name="Ink 301">
                  <a:extLst>
                    <a:ext uri="{FF2B5EF4-FFF2-40B4-BE49-F238E27FC236}">
                      <a16:creationId xmlns:a16="http://schemas.microsoft.com/office/drawing/2014/main" id="{A119E80C-6F33-FC2F-DEF5-36158EB52E11}"/>
                    </a:ext>
                  </a:extLst>
                </p14:cNvPr>
                <p14:cNvContentPartPr/>
                <p14:nvPr/>
              </p14:nvContentPartPr>
              <p14:xfrm>
                <a:off x="11481956" y="5776005"/>
                <a:ext cx="67680" cy="53280"/>
              </p14:xfrm>
            </p:contentPart>
          </mc:Choice>
          <mc:Fallback xmlns="">
            <p:pic>
              <p:nvPicPr>
                <p:cNvPr id="302" name="Ink 301">
                  <a:extLst>
                    <a:ext uri="{FF2B5EF4-FFF2-40B4-BE49-F238E27FC236}">
                      <a16:creationId xmlns:a16="http://schemas.microsoft.com/office/drawing/2014/main" id="{A119E80C-6F33-FC2F-DEF5-36158EB52E11}"/>
                    </a:ext>
                  </a:extLst>
                </p:cNvPr>
                <p:cNvPicPr/>
                <p:nvPr/>
              </p:nvPicPr>
              <p:blipFill>
                <a:blip r:embed="rId443"/>
                <a:stretch>
                  <a:fillRect/>
                </a:stretch>
              </p:blipFill>
              <p:spPr>
                <a:xfrm>
                  <a:off x="11472956" y="5767365"/>
                  <a:ext cx="853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03" name="Ink 302">
                  <a:extLst>
                    <a:ext uri="{FF2B5EF4-FFF2-40B4-BE49-F238E27FC236}">
                      <a16:creationId xmlns:a16="http://schemas.microsoft.com/office/drawing/2014/main" id="{CF671E4C-2D4F-53C4-0304-1092446B6490}"/>
                    </a:ext>
                  </a:extLst>
                </p14:cNvPr>
                <p14:cNvContentPartPr/>
                <p14:nvPr/>
              </p14:nvContentPartPr>
              <p14:xfrm>
                <a:off x="11580956" y="5599245"/>
                <a:ext cx="148320" cy="245160"/>
              </p14:xfrm>
            </p:contentPart>
          </mc:Choice>
          <mc:Fallback xmlns="">
            <p:pic>
              <p:nvPicPr>
                <p:cNvPr id="303" name="Ink 302">
                  <a:extLst>
                    <a:ext uri="{FF2B5EF4-FFF2-40B4-BE49-F238E27FC236}">
                      <a16:creationId xmlns:a16="http://schemas.microsoft.com/office/drawing/2014/main" id="{CF671E4C-2D4F-53C4-0304-1092446B6490}"/>
                    </a:ext>
                  </a:extLst>
                </p:cNvPr>
                <p:cNvPicPr/>
                <p:nvPr/>
              </p:nvPicPr>
              <p:blipFill>
                <a:blip r:embed="rId445"/>
                <a:stretch>
                  <a:fillRect/>
                </a:stretch>
              </p:blipFill>
              <p:spPr>
                <a:xfrm>
                  <a:off x="11571956" y="5590605"/>
                  <a:ext cx="1659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04" name="Ink 303">
                  <a:extLst>
                    <a:ext uri="{FF2B5EF4-FFF2-40B4-BE49-F238E27FC236}">
                      <a16:creationId xmlns:a16="http://schemas.microsoft.com/office/drawing/2014/main" id="{9025531F-13BE-8F2A-B351-7AA2D4C4BFDB}"/>
                    </a:ext>
                  </a:extLst>
                </p14:cNvPr>
                <p14:cNvContentPartPr/>
                <p14:nvPr/>
              </p14:nvContentPartPr>
              <p14:xfrm>
                <a:off x="11722436" y="5565765"/>
                <a:ext cx="134640" cy="86400"/>
              </p14:xfrm>
            </p:contentPart>
          </mc:Choice>
          <mc:Fallback xmlns="">
            <p:pic>
              <p:nvPicPr>
                <p:cNvPr id="304" name="Ink 303">
                  <a:extLst>
                    <a:ext uri="{FF2B5EF4-FFF2-40B4-BE49-F238E27FC236}">
                      <a16:creationId xmlns:a16="http://schemas.microsoft.com/office/drawing/2014/main" id="{9025531F-13BE-8F2A-B351-7AA2D4C4BFDB}"/>
                    </a:ext>
                  </a:extLst>
                </p:cNvPr>
                <p:cNvPicPr/>
                <p:nvPr/>
              </p:nvPicPr>
              <p:blipFill>
                <a:blip r:embed="rId447"/>
                <a:stretch>
                  <a:fillRect/>
                </a:stretch>
              </p:blipFill>
              <p:spPr>
                <a:xfrm>
                  <a:off x="11713436" y="5557125"/>
                  <a:ext cx="1522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09" name="Ink 308">
                  <a:extLst>
                    <a:ext uri="{FF2B5EF4-FFF2-40B4-BE49-F238E27FC236}">
                      <a16:creationId xmlns:a16="http://schemas.microsoft.com/office/drawing/2014/main" id="{EEFA0A7A-6E78-2119-6D94-95919EEA18DE}"/>
                    </a:ext>
                  </a:extLst>
                </p14:cNvPr>
                <p14:cNvContentPartPr/>
                <p14:nvPr/>
              </p14:nvContentPartPr>
              <p14:xfrm>
                <a:off x="11770676" y="5168685"/>
                <a:ext cx="173160" cy="126360"/>
              </p14:xfrm>
            </p:contentPart>
          </mc:Choice>
          <mc:Fallback xmlns="">
            <p:pic>
              <p:nvPicPr>
                <p:cNvPr id="309" name="Ink 308">
                  <a:extLst>
                    <a:ext uri="{FF2B5EF4-FFF2-40B4-BE49-F238E27FC236}">
                      <a16:creationId xmlns:a16="http://schemas.microsoft.com/office/drawing/2014/main" id="{EEFA0A7A-6E78-2119-6D94-95919EEA18DE}"/>
                    </a:ext>
                  </a:extLst>
                </p:cNvPr>
                <p:cNvPicPr/>
                <p:nvPr/>
              </p:nvPicPr>
              <p:blipFill>
                <a:blip r:embed="rId449"/>
                <a:stretch>
                  <a:fillRect/>
                </a:stretch>
              </p:blipFill>
              <p:spPr>
                <a:xfrm>
                  <a:off x="11761676" y="5160045"/>
                  <a:ext cx="1908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10" name="Ink 309">
                  <a:extLst>
                    <a:ext uri="{FF2B5EF4-FFF2-40B4-BE49-F238E27FC236}">
                      <a16:creationId xmlns:a16="http://schemas.microsoft.com/office/drawing/2014/main" id="{3F809144-84C8-3399-5CCB-0FA896F12D78}"/>
                    </a:ext>
                  </a:extLst>
                </p14:cNvPr>
                <p14:cNvContentPartPr/>
                <p14:nvPr/>
              </p14:nvContentPartPr>
              <p14:xfrm>
                <a:off x="11947076" y="5023245"/>
                <a:ext cx="123480" cy="92880"/>
              </p14:xfrm>
            </p:contentPart>
          </mc:Choice>
          <mc:Fallback xmlns="">
            <p:pic>
              <p:nvPicPr>
                <p:cNvPr id="310" name="Ink 309">
                  <a:extLst>
                    <a:ext uri="{FF2B5EF4-FFF2-40B4-BE49-F238E27FC236}">
                      <a16:creationId xmlns:a16="http://schemas.microsoft.com/office/drawing/2014/main" id="{3F809144-84C8-3399-5CCB-0FA896F12D78}"/>
                    </a:ext>
                  </a:extLst>
                </p:cNvPr>
                <p:cNvPicPr/>
                <p:nvPr/>
              </p:nvPicPr>
              <p:blipFill>
                <a:blip r:embed="rId451"/>
                <a:stretch>
                  <a:fillRect/>
                </a:stretch>
              </p:blipFill>
              <p:spPr>
                <a:xfrm>
                  <a:off x="11938436" y="5014605"/>
                  <a:ext cx="1411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11" name="Ink 310">
                  <a:extLst>
                    <a:ext uri="{FF2B5EF4-FFF2-40B4-BE49-F238E27FC236}">
                      <a16:creationId xmlns:a16="http://schemas.microsoft.com/office/drawing/2014/main" id="{DF24BC90-ABDB-1E5D-FFCA-4DCF9005FC07}"/>
                    </a:ext>
                  </a:extLst>
                </p14:cNvPr>
                <p14:cNvContentPartPr/>
                <p14:nvPr/>
              </p14:nvContentPartPr>
              <p14:xfrm>
                <a:off x="11220236" y="5407725"/>
                <a:ext cx="831960" cy="158400"/>
              </p14:xfrm>
            </p:contentPart>
          </mc:Choice>
          <mc:Fallback xmlns="">
            <p:pic>
              <p:nvPicPr>
                <p:cNvPr id="311" name="Ink 310">
                  <a:extLst>
                    <a:ext uri="{FF2B5EF4-FFF2-40B4-BE49-F238E27FC236}">
                      <a16:creationId xmlns:a16="http://schemas.microsoft.com/office/drawing/2014/main" id="{DF24BC90-ABDB-1E5D-FFCA-4DCF9005FC07}"/>
                    </a:ext>
                  </a:extLst>
                </p:cNvPr>
                <p:cNvPicPr/>
                <p:nvPr/>
              </p:nvPicPr>
              <p:blipFill>
                <a:blip r:embed="rId453"/>
                <a:stretch>
                  <a:fillRect/>
                </a:stretch>
              </p:blipFill>
              <p:spPr>
                <a:xfrm>
                  <a:off x="11211236" y="5398725"/>
                  <a:ext cx="849600" cy="176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4">
            <p14:nvContentPartPr>
              <p14:cNvPr id="313" name="Ink 312">
                <a:extLst>
                  <a:ext uri="{FF2B5EF4-FFF2-40B4-BE49-F238E27FC236}">
                    <a16:creationId xmlns:a16="http://schemas.microsoft.com/office/drawing/2014/main" id="{3BA521AA-4934-3079-7E27-61FA44E541C4}"/>
                  </a:ext>
                </a:extLst>
              </p14:cNvPr>
              <p14:cNvContentPartPr/>
              <p14:nvPr/>
            </p14:nvContentPartPr>
            <p14:xfrm>
              <a:off x="11792996" y="5832525"/>
              <a:ext cx="108720" cy="86400"/>
            </p14:xfrm>
          </p:contentPart>
        </mc:Choice>
        <mc:Fallback xmlns="">
          <p:pic>
            <p:nvPicPr>
              <p:cNvPr id="313" name="Ink 312">
                <a:extLst>
                  <a:ext uri="{FF2B5EF4-FFF2-40B4-BE49-F238E27FC236}">
                    <a16:creationId xmlns:a16="http://schemas.microsoft.com/office/drawing/2014/main" id="{3BA521AA-4934-3079-7E27-61FA44E541C4}"/>
                  </a:ext>
                </a:extLst>
              </p:cNvPr>
              <p:cNvPicPr/>
              <p:nvPr/>
            </p:nvPicPr>
            <p:blipFill>
              <a:blip r:embed="rId455"/>
              <a:stretch>
                <a:fillRect/>
              </a:stretch>
            </p:blipFill>
            <p:spPr>
              <a:xfrm>
                <a:off x="11783996" y="5823525"/>
                <a:ext cx="126360" cy="104040"/>
              </a:xfrm>
              <a:prstGeom prst="rect">
                <a:avLst/>
              </a:prstGeom>
            </p:spPr>
          </p:pic>
        </mc:Fallback>
      </mc:AlternateContent>
      <p:grpSp>
        <p:nvGrpSpPr>
          <p:cNvPr id="333" name="Group 332">
            <a:extLst>
              <a:ext uri="{FF2B5EF4-FFF2-40B4-BE49-F238E27FC236}">
                <a16:creationId xmlns:a16="http://schemas.microsoft.com/office/drawing/2014/main" id="{002D4E01-709A-BDA9-1686-3E888EC10D74}"/>
              </a:ext>
            </a:extLst>
          </p:cNvPr>
          <p:cNvGrpSpPr/>
          <p:nvPr/>
        </p:nvGrpSpPr>
        <p:grpSpPr>
          <a:xfrm>
            <a:off x="1180196" y="5916045"/>
            <a:ext cx="2029680" cy="816840"/>
            <a:chOff x="1180196" y="5916045"/>
            <a:chExt cx="2029680" cy="816840"/>
          </a:xfrm>
        </p:grpSpPr>
        <mc:AlternateContent xmlns:mc="http://schemas.openxmlformats.org/markup-compatibility/2006" xmlns:p14="http://schemas.microsoft.com/office/powerpoint/2010/main">
          <mc:Choice Requires="p14">
            <p:contentPart p14:bwMode="auto" r:id="rId456">
              <p14:nvContentPartPr>
                <p14:cNvPr id="314" name="Ink 313">
                  <a:extLst>
                    <a:ext uri="{FF2B5EF4-FFF2-40B4-BE49-F238E27FC236}">
                      <a16:creationId xmlns:a16="http://schemas.microsoft.com/office/drawing/2014/main" id="{F16A3841-93F6-035B-9956-1945842034E5}"/>
                    </a:ext>
                  </a:extLst>
                </p14:cNvPr>
                <p14:cNvContentPartPr/>
                <p14:nvPr/>
              </p14:nvContentPartPr>
              <p14:xfrm>
                <a:off x="1180196" y="6267405"/>
                <a:ext cx="198360" cy="154080"/>
              </p14:xfrm>
            </p:contentPart>
          </mc:Choice>
          <mc:Fallback xmlns="">
            <p:pic>
              <p:nvPicPr>
                <p:cNvPr id="314" name="Ink 313">
                  <a:extLst>
                    <a:ext uri="{FF2B5EF4-FFF2-40B4-BE49-F238E27FC236}">
                      <a16:creationId xmlns:a16="http://schemas.microsoft.com/office/drawing/2014/main" id="{F16A3841-93F6-035B-9956-1945842034E5}"/>
                    </a:ext>
                  </a:extLst>
                </p:cNvPr>
                <p:cNvPicPr/>
                <p:nvPr/>
              </p:nvPicPr>
              <p:blipFill>
                <a:blip r:embed="rId457"/>
                <a:stretch>
                  <a:fillRect/>
                </a:stretch>
              </p:blipFill>
              <p:spPr>
                <a:xfrm>
                  <a:off x="1171556" y="6258405"/>
                  <a:ext cx="2160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15" name="Ink 314">
                  <a:extLst>
                    <a:ext uri="{FF2B5EF4-FFF2-40B4-BE49-F238E27FC236}">
                      <a16:creationId xmlns:a16="http://schemas.microsoft.com/office/drawing/2014/main" id="{87565CFE-A079-79D1-574C-7DA4C7C376AB}"/>
                    </a:ext>
                  </a:extLst>
                </p14:cNvPr>
                <p14:cNvContentPartPr/>
                <p14:nvPr/>
              </p14:nvContentPartPr>
              <p14:xfrm>
                <a:off x="1382516" y="6088485"/>
                <a:ext cx="173520" cy="113400"/>
              </p14:xfrm>
            </p:contentPart>
          </mc:Choice>
          <mc:Fallback xmlns="">
            <p:pic>
              <p:nvPicPr>
                <p:cNvPr id="315" name="Ink 314">
                  <a:extLst>
                    <a:ext uri="{FF2B5EF4-FFF2-40B4-BE49-F238E27FC236}">
                      <a16:creationId xmlns:a16="http://schemas.microsoft.com/office/drawing/2014/main" id="{87565CFE-A079-79D1-574C-7DA4C7C376AB}"/>
                    </a:ext>
                  </a:extLst>
                </p:cNvPr>
                <p:cNvPicPr/>
                <p:nvPr/>
              </p:nvPicPr>
              <p:blipFill>
                <a:blip r:embed="rId459"/>
                <a:stretch>
                  <a:fillRect/>
                </a:stretch>
              </p:blipFill>
              <p:spPr>
                <a:xfrm>
                  <a:off x="1373516" y="6079845"/>
                  <a:ext cx="1911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16" name="Ink 315">
                  <a:extLst>
                    <a:ext uri="{FF2B5EF4-FFF2-40B4-BE49-F238E27FC236}">
                      <a16:creationId xmlns:a16="http://schemas.microsoft.com/office/drawing/2014/main" id="{4B8C3534-F7E4-18AB-F503-EDD7682AF614}"/>
                    </a:ext>
                  </a:extLst>
                </p14:cNvPr>
                <p14:cNvContentPartPr/>
                <p14:nvPr/>
              </p14:nvContentPartPr>
              <p14:xfrm>
                <a:off x="1654676" y="5993085"/>
                <a:ext cx="126000" cy="556920"/>
              </p14:xfrm>
            </p:contentPart>
          </mc:Choice>
          <mc:Fallback xmlns="">
            <p:pic>
              <p:nvPicPr>
                <p:cNvPr id="316" name="Ink 315">
                  <a:extLst>
                    <a:ext uri="{FF2B5EF4-FFF2-40B4-BE49-F238E27FC236}">
                      <a16:creationId xmlns:a16="http://schemas.microsoft.com/office/drawing/2014/main" id="{4B8C3534-F7E4-18AB-F503-EDD7682AF614}"/>
                    </a:ext>
                  </a:extLst>
                </p:cNvPr>
                <p:cNvPicPr/>
                <p:nvPr/>
              </p:nvPicPr>
              <p:blipFill>
                <a:blip r:embed="rId461"/>
                <a:stretch>
                  <a:fillRect/>
                </a:stretch>
              </p:blipFill>
              <p:spPr>
                <a:xfrm>
                  <a:off x="1645676" y="5984085"/>
                  <a:ext cx="143640" cy="5745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18" name="Ink 317">
                  <a:extLst>
                    <a:ext uri="{FF2B5EF4-FFF2-40B4-BE49-F238E27FC236}">
                      <a16:creationId xmlns:a16="http://schemas.microsoft.com/office/drawing/2014/main" id="{9D68BC5D-DF2F-3337-F411-D992A05744C4}"/>
                    </a:ext>
                  </a:extLst>
                </p14:cNvPr>
                <p14:cNvContentPartPr/>
                <p14:nvPr/>
              </p14:nvContentPartPr>
              <p14:xfrm>
                <a:off x="1858436" y="6147525"/>
                <a:ext cx="18720" cy="316800"/>
              </p14:xfrm>
            </p:contentPart>
          </mc:Choice>
          <mc:Fallback xmlns="">
            <p:pic>
              <p:nvPicPr>
                <p:cNvPr id="318" name="Ink 317">
                  <a:extLst>
                    <a:ext uri="{FF2B5EF4-FFF2-40B4-BE49-F238E27FC236}">
                      <a16:creationId xmlns:a16="http://schemas.microsoft.com/office/drawing/2014/main" id="{9D68BC5D-DF2F-3337-F411-D992A05744C4}"/>
                    </a:ext>
                  </a:extLst>
                </p:cNvPr>
                <p:cNvPicPr/>
                <p:nvPr/>
              </p:nvPicPr>
              <p:blipFill>
                <a:blip r:embed="rId463"/>
                <a:stretch>
                  <a:fillRect/>
                </a:stretch>
              </p:blipFill>
              <p:spPr>
                <a:xfrm>
                  <a:off x="1849436" y="6138885"/>
                  <a:ext cx="3636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19" name="Ink 318">
                  <a:extLst>
                    <a:ext uri="{FF2B5EF4-FFF2-40B4-BE49-F238E27FC236}">
                      <a16:creationId xmlns:a16="http://schemas.microsoft.com/office/drawing/2014/main" id="{89E534A5-0DCD-526E-A83B-D26C35029DCE}"/>
                    </a:ext>
                  </a:extLst>
                </p14:cNvPr>
                <p14:cNvContentPartPr/>
                <p14:nvPr/>
              </p14:nvContentPartPr>
              <p14:xfrm>
                <a:off x="2087036" y="6214845"/>
                <a:ext cx="21240" cy="248040"/>
              </p14:xfrm>
            </p:contentPart>
          </mc:Choice>
          <mc:Fallback xmlns="">
            <p:pic>
              <p:nvPicPr>
                <p:cNvPr id="319" name="Ink 318">
                  <a:extLst>
                    <a:ext uri="{FF2B5EF4-FFF2-40B4-BE49-F238E27FC236}">
                      <a16:creationId xmlns:a16="http://schemas.microsoft.com/office/drawing/2014/main" id="{89E534A5-0DCD-526E-A83B-D26C35029DCE}"/>
                    </a:ext>
                  </a:extLst>
                </p:cNvPr>
                <p:cNvPicPr/>
                <p:nvPr/>
              </p:nvPicPr>
              <p:blipFill>
                <a:blip r:embed="rId465"/>
                <a:stretch>
                  <a:fillRect/>
                </a:stretch>
              </p:blipFill>
              <p:spPr>
                <a:xfrm>
                  <a:off x="2078396" y="6206205"/>
                  <a:ext cx="3888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20" name="Ink 319">
                  <a:extLst>
                    <a:ext uri="{FF2B5EF4-FFF2-40B4-BE49-F238E27FC236}">
                      <a16:creationId xmlns:a16="http://schemas.microsoft.com/office/drawing/2014/main" id="{25EE3DED-79A5-F593-D30C-64683EA8F57E}"/>
                    </a:ext>
                  </a:extLst>
                </p14:cNvPr>
                <p14:cNvContentPartPr/>
                <p14:nvPr/>
              </p14:nvContentPartPr>
              <p14:xfrm>
                <a:off x="1979396" y="6307725"/>
                <a:ext cx="246240" cy="59400"/>
              </p14:xfrm>
            </p:contentPart>
          </mc:Choice>
          <mc:Fallback xmlns="">
            <p:pic>
              <p:nvPicPr>
                <p:cNvPr id="320" name="Ink 319">
                  <a:extLst>
                    <a:ext uri="{FF2B5EF4-FFF2-40B4-BE49-F238E27FC236}">
                      <a16:creationId xmlns:a16="http://schemas.microsoft.com/office/drawing/2014/main" id="{25EE3DED-79A5-F593-D30C-64683EA8F57E}"/>
                    </a:ext>
                  </a:extLst>
                </p:cNvPr>
                <p:cNvPicPr/>
                <p:nvPr/>
              </p:nvPicPr>
              <p:blipFill>
                <a:blip r:embed="rId467"/>
                <a:stretch>
                  <a:fillRect/>
                </a:stretch>
              </p:blipFill>
              <p:spPr>
                <a:xfrm>
                  <a:off x="1970756" y="6298725"/>
                  <a:ext cx="263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22" name="Ink 321">
                  <a:extLst>
                    <a:ext uri="{FF2B5EF4-FFF2-40B4-BE49-F238E27FC236}">
                      <a16:creationId xmlns:a16="http://schemas.microsoft.com/office/drawing/2014/main" id="{88C5BDCA-CB6A-9DA3-773E-F3E2725F0256}"/>
                    </a:ext>
                  </a:extLst>
                </p14:cNvPr>
                <p14:cNvContentPartPr/>
                <p14:nvPr/>
              </p14:nvContentPartPr>
              <p14:xfrm>
                <a:off x="2483036" y="6012885"/>
                <a:ext cx="200160" cy="211320"/>
              </p14:xfrm>
            </p:contentPart>
          </mc:Choice>
          <mc:Fallback xmlns="">
            <p:pic>
              <p:nvPicPr>
                <p:cNvPr id="322" name="Ink 321">
                  <a:extLst>
                    <a:ext uri="{FF2B5EF4-FFF2-40B4-BE49-F238E27FC236}">
                      <a16:creationId xmlns:a16="http://schemas.microsoft.com/office/drawing/2014/main" id="{88C5BDCA-CB6A-9DA3-773E-F3E2725F0256}"/>
                    </a:ext>
                  </a:extLst>
                </p:cNvPr>
                <p:cNvPicPr/>
                <p:nvPr/>
              </p:nvPicPr>
              <p:blipFill>
                <a:blip r:embed="rId469"/>
                <a:stretch>
                  <a:fillRect/>
                </a:stretch>
              </p:blipFill>
              <p:spPr>
                <a:xfrm>
                  <a:off x="2474036" y="6003885"/>
                  <a:ext cx="2178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23" name="Ink 322">
                  <a:extLst>
                    <a:ext uri="{FF2B5EF4-FFF2-40B4-BE49-F238E27FC236}">
                      <a16:creationId xmlns:a16="http://schemas.microsoft.com/office/drawing/2014/main" id="{9645468D-251B-E0FB-4D9D-9A50885D56C8}"/>
                    </a:ext>
                  </a:extLst>
                </p14:cNvPr>
                <p14:cNvContentPartPr/>
                <p14:nvPr/>
              </p14:nvContentPartPr>
              <p14:xfrm>
                <a:off x="2377916" y="6277845"/>
                <a:ext cx="406080" cy="33120"/>
              </p14:xfrm>
            </p:contentPart>
          </mc:Choice>
          <mc:Fallback xmlns="">
            <p:pic>
              <p:nvPicPr>
                <p:cNvPr id="323" name="Ink 322">
                  <a:extLst>
                    <a:ext uri="{FF2B5EF4-FFF2-40B4-BE49-F238E27FC236}">
                      <a16:creationId xmlns:a16="http://schemas.microsoft.com/office/drawing/2014/main" id="{9645468D-251B-E0FB-4D9D-9A50885D56C8}"/>
                    </a:ext>
                  </a:extLst>
                </p:cNvPr>
                <p:cNvPicPr/>
                <p:nvPr/>
              </p:nvPicPr>
              <p:blipFill>
                <a:blip r:embed="rId471"/>
                <a:stretch>
                  <a:fillRect/>
                </a:stretch>
              </p:blipFill>
              <p:spPr>
                <a:xfrm>
                  <a:off x="2368916" y="6268845"/>
                  <a:ext cx="4237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24" name="Ink 323">
                  <a:extLst>
                    <a:ext uri="{FF2B5EF4-FFF2-40B4-BE49-F238E27FC236}">
                      <a16:creationId xmlns:a16="http://schemas.microsoft.com/office/drawing/2014/main" id="{188AABB2-F391-B52B-4CCE-03DD27CBAF13}"/>
                    </a:ext>
                  </a:extLst>
                </p14:cNvPr>
                <p14:cNvContentPartPr/>
                <p14:nvPr/>
              </p14:nvContentPartPr>
              <p14:xfrm>
                <a:off x="2328596" y="6428325"/>
                <a:ext cx="154800" cy="201960"/>
              </p14:xfrm>
            </p:contentPart>
          </mc:Choice>
          <mc:Fallback xmlns="">
            <p:pic>
              <p:nvPicPr>
                <p:cNvPr id="324" name="Ink 323">
                  <a:extLst>
                    <a:ext uri="{FF2B5EF4-FFF2-40B4-BE49-F238E27FC236}">
                      <a16:creationId xmlns:a16="http://schemas.microsoft.com/office/drawing/2014/main" id="{188AABB2-F391-B52B-4CCE-03DD27CBAF13}"/>
                    </a:ext>
                  </a:extLst>
                </p:cNvPr>
                <p:cNvPicPr/>
                <p:nvPr/>
              </p:nvPicPr>
              <p:blipFill>
                <a:blip r:embed="rId473"/>
                <a:stretch>
                  <a:fillRect/>
                </a:stretch>
              </p:blipFill>
              <p:spPr>
                <a:xfrm>
                  <a:off x="2319956" y="6419325"/>
                  <a:ext cx="1724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25" name="Ink 324">
                  <a:extLst>
                    <a:ext uri="{FF2B5EF4-FFF2-40B4-BE49-F238E27FC236}">
                      <a16:creationId xmlns:a16="http://schemas.microsoft.com/office/drawing/2014/main" id="{0BCABA61-4F3E-C4AD-C145-290AC6A28D76}"/>
                    </a:ext>
                  </a:extLst>
                </p14:cNvPr>
                <p14:cNvContentPartPr/>
                <p14:nvPr/>
              </p14:nvContentPartPr>
              <p14:xfrm>
                <a:off x="2327156" y="6534165"/>
                <a:ext cx="185040" cy="10440"/>
              </p14:xfrm>
            </p:contentPart>
          </mc:Choice>
          <mc:Fallback xmlns="">
            <p:pic>
              <p:nvPicPr>
                <p:cNvPr id="325" name="Ink 324">
                  <a:extLst>
                    <a:ext uri="{FF2B5EF4-FFF2-40B4-BE49-F238E27FC236}">
                      <a16:creationId xmlns:a16="http://schemas.microsoft.com/office/drawing/2014/main" id="{0BCABA61-4F3E-C4AD-C145-290AC6A28D76}"/>
                    </a:ext>
                  </a:extLst>
                </p:cNvPr>
                <p:cNvPicPr/>
                <p:nvPr/>
              </p:nvPicPr>
              <p:blipFill>
                <a:blip r:embed="rId475"/>
                <a:stretch>
                  <a:fillRect/>
                </a:stretch>
              </p:blipFill>
              <p:spPr>
                <a:xfrm>
                  <a:off x="2318156" y="6525525"/>
                  <a:ext cx="202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26" name="Ink 325">
                  <a:extLst>
                    <a:ext uri="{FF2B5EF4-FFF2-40B4-BE49-F238E27FC236}">
                      <a16:creationId xmlns:a16="http://schemas.microsoft.com/office/drawing/2014/main" id="{905F6855-5BC5-C926-8B5E-9A6C873B0FE1}"/>
                    </a:ext>
                  </a:extLst>
                </p14:cNvPr>
                <p14:cNvContentPartPr/>
                <p14:nvPr/>
              </p14:nvContentPartPr>
              <p14:xfrm>
                <a:off x="2562236" y="6591765"/>
                <a:ext cx="105480" cy="78480"/>
              </p14:xfrm>
            </p:contentPart>
          </mc:Choice>
          <mc:Fallback xmlns="">
            <p:pic>
              <p:nvPicPr>
                <p:cNvPr id="326" name="Ink 325">
                  <a:extLst>
                    <a:ext uri="{FF2B5EF4-FFF2-40B4-BE49-F238E27FC236}">
                      <a16:creationId xmlns:a16="http://schemas.microsoft.com/office/drawing/2014/main" id="{905F6855-5BC5-C926-8B5E-9A6C873B0FE1}"/>
                    </a:ext>
                  </a:extLst>
                </p:cNvPr>
                <p:cNvPicPr/>
                <p:nvPr/>
              </p:nvPicPr>
              <p:blipFill>
                <a:blip r:embed="rId477"/>
                <a:stretch>
                  <a:fillRect/>
                </a:stretch>
              </p:blipFill>
              <p:spPr>
                <a:xfrm>
                  <a:off x="2553596" y="6583125"/>
                  <a:ext cx="1231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27" name="Ink 326">
                  <a:extLst>
                    <a:ext uri="{FF2B5EF4-FFF2-40B4-BE49-F238E27FC236}">
                      <a16:creationId xmlns:a16="http://schemas.microsoft.com/office/drawing/2014/main" id="{AC0FA751-21ED-A619-546E-738CBB551FAA}"/>
                    </a:ext>
                  </a:extLst>
                </p14:cNvPr>
                <p14:cNvContentPartPr/>
                <p14:nvPr/>
              </p14:nvContentPartPr>
              <p14:xfrm>
                <a:off x="2695436" y="6372165"/>
                <a:ext cx="162720" cy="257400"/>
              </p14:xfrm>
            </p:contentPart>
          </mc:Choice>
          <mc:Fallback xmlns="">
            <p:pic>
              <p:nvPicPr>
                <p:cNvPr id="327" name="Ink 326">
                  <a:extLst>
                    <a:ext uri="{FF2B5EF4-FFF2-40B4-BE49-F238E27FC236}">
                      <a16:creationId xmlns:a16="http://schemas.microsoft.com/office/drawing/2014/main" id="{AC0FA751-21ED-A619-546E-738CBB551FAA}"/>
                    </a:ext>
                  </a:extLst>
                </p:cNvPr>
                <p:cNvPicPr/>
                <p:nvPr/>
              </p:nvPicPr>
              <p:blipFill>
                <a:blip r:embed="rId479"/>
                <a:stretch>
                  <a:fillRect/>
                </a:stretch>
              </p:blipFill>
              <p:spPr>
                <a:xfrm>
                  <a:off x="2686436" y="6363165"/>
                  <a:ext cx="1803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28" name="Ink 327">
                  <a:extLst>
                    <a:ext uri="{FF2B5EF4-FFF2-40B4-BE49-F238E27FC236}">
                      <a16:creationId xmlns:a16="http://schemas.microsoft.com/office/drawing/2014/main" id="{688930BE-59CB-0900-2B7A-C71921ED0D0F}"/>
                    </a:ext>
                  </a:extLst>
                </p14:cNvPr>
                <p14:cNvContentPartPr/>
                <p14:nvPr/>
              </p14:nvContentPartPr>
              <p14:xfrm>
                <a:off x="2881916" y="6640005"/>
                <a:ext cx="100800" cy="70560"/>
              </p14:xfrm>
            </p:contentPart>
          </mc:Choice>
          <mc:Fallback xmlns="">
            <p:pic>
              <p:nvPicPr>
                <p:cNvPr id="328" name="Ink 327">
                  <a:extLst>
                    <a:ext uri="{FF2B5EF4-FFF2-40B4-BE49-F238E27FC236}">
                      <a16:creationId xmlns:a16="http://schemas.microsoft.com/office/drawing/2014/main" id="{688930BE-59CB-0900-2B7A-C71921ED0D0F}"/>
                    </a:ext>
                  </a:extLst>
                </p:cNvPr>
                <p:cNvPicPr/>
                <p:nvPr/>
              </p:nvPicPr>
              <p:blipFill>
                <a:blip r:embed="rId481"/>
                <a:stretch>
                  <a:fillRect/>
                </a:stretch>
              </p:blipFill>
              <p:spPr>
                <a:xfrm>
                  <a:off x="2873276" y="6631365"/>
                  <a:ext cx="1184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30" name="Ink 329">
                  <a:extLst>
                    <a:ext uri="{FF2B5EF4-FFF2-40B4-BE49-F238E27FC236}">
                      <a16:creationId xmlns:a16="http://schemas.microsoft.com/office/drawing/2014/main" id="{6E608016-C0E9-11A4-6500-01710B937E9A}"/>
                    </a:ext>
                  </a:extLst>
                </p14:cNvPr>
                <p14:cNvContentPartPr/>
                <p14:nvPr/>
              </p14:nvContentPartPr>
              <p14:xfrm>
                <a:off x="2905316" y="6317445"/>
                <a:ext cx="142920" cy="100800"/>
              </p14:xfrm>
            </p:contentPart>
          </mc:Choice>
          <mc:Fallback xmlns="">
            <p:pic>
              <p:nvPicPr>
                <p:cNvPr id="330" name="Ink 329">
                  <a:extLst>
                    <a:ext uri="{FF2B5EF4-FFF2-40B4-BE49-F238E27FC236}">
                      <a16:creationId xmlns:a16="http://schemas.microsoft.com/office/drawing/2014/main" id="{6E608016-C0E9-11A4-6500-01710B937E9A}"/>
                    </a:ext>
                  </a:extLst>
                </p:cNvPr>
                <p:cNvPicPr/>
                <p:nvPr/>
              </p:nvPicPr>
              <p:blipFill>
                <a:blip r:embed="rId483"/>
                <a:stretch>
                  <a:fillRect/>
                </a:stretch>
              </p:blipFill>
              <p:spPr>
                <a:xfrm>
                  <a:off x="2896316" y="6308445"/>
                  <a:ext cx="160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32" name="Ink 331">
                  <a:extLst>
                    <a:ext uri="{FF2B5EF4-FFF2-40B4-BE49-F238E27FC236}">
                      <a16:creationId xmlns:a16="http://schemas.microsoft.com/office/drawing/2014/main" id="{DF47BBEC-85F1-02CF-C8AC-8B6BC935F89B}"/>
                    </a:ext>
                  </a:extLst>
                </p14:cNvPr>
                <p14:cNvContentPartPr/>
                <p14:nvPr/>
              </p14:nvContentPartPr>
              <p14:xfrm>
                <a:off x="2993156" y="5916045"/>
                <a:ext cx="216720" cy="816840"/>
              </p14:xfrm>
            </p:contentPart>
          </mc:Choice>
          <mc:Fallback xmlns="">
            <p:pic>
              <p:nvPicPr>
                <p:cNvPr id="332" name="Ink 331">
                  <a:extLst>
                    <a:ext uri="{FF2B5EF4-FFF2-40B4-BE49-F238E27FC236}">
                      <a16:creationId xmlns:a16="http://schemas.microsoft.com/office/drawing/2014/main" id="{DF47BBEC-85F1-02CF-C8AC-8B6BC935F89B}"/>
                    </a:ext>
                  </a:extLst>
                </p:cNvPr>
                <p:cNvPicPr/>
                <p:nvPr/>
              </p:nvPicPr>
              <p:blipFill>
                <a:blip r:embed="rId485"/>
                <a:stretch>
                  <a:fillRect/>
                </a:stretch>
              </p:blipFill>
              <p:spPr>
                <a:xfrm>
                  <a:off x="2984156" y="5907405"/>
                  <a:ext cx="234360" cy="834480"/>
                </a:xfrm>
                <a:prstGeom prst="rect">
                  <a:avLst/>
                </a:prstGeom>
              </p:spPr>
            </p:pic>
          </mc:Fallback>
        </mc:AlternateContent>
      </p:grpSp>
      <p:grpSp>
        <p:nvGrpSpPr>
          <p:cNvPr id="340" name="Group 339">
            <a:extLst>
              <a:ext uri="{FF2B5EF4-FFF2-40B4-BE49-F238E27FC236}">
                <a16:creationId xmlns:a16="http://schemas.microsoft.com/office/drawing/2014/main" id="{DE61CEC8-CE12-99EC-494B-87C9870FE5D9}"/>
              </a:ext>
            </a:extLst>
          </p:cNvPr>
          <p:cNvGrpSpPr/>
          <p:nvPr/>
        </p:nvGrpSpPr>
        <p:grpSpPr>
          <a:xfrm>
            <a:off x="3403556" y="6070845"/>
            <a:ext cx="996840" cy="313920"/>
            <a:chOff x="3403556" y="6070845"/>
            <a:chExt cx="996840" cy="313920"/>
          </a:xfrm>
        </p:grpSpPr>
        <mc:AlternateContent xmlns:mc="http://schemas.openxmlformats.org/markup-compatibility/2006" xmlns:p14="http://schemas.microsoft.com/office/powerpoint/2010/main">
          <mc:Choice Requires="p14">
            <p:contentPart p14:bwMode="auto" r:id="rId486">
              <p14:nvContentPartPr>
                <p14:cNvPr id="334" name="Ink 333">
                  <a:extLst>
                    <a:ext uri="{FF2B5EF4-FFF2-40B4-BE49-F238E27FC236}">
                      <a16:creationId xmlns:a16="http://schemas.microsoft.com/office/drawing/2014/main" id="{38B992EF-1586-2FAC-5846-4AC224D9F29C}"/>
                    </a:ext>
                  </a:extLst>
                </p14:cNvPr>
                <p14:cNvContentPartPr/>
                <p14:nvPr/>
              </p14:nvContentPartPr>
              <p14:xfrm>
                <a:off x="3436316" y="6237885"/>
                <a:ext cx="146160" cy="15120"/>
              </p14:xfrm>
            </p:contentPart>
          </mc:Choice>
          <mc:Fallback xmlns="">
            <p:pic>
              <p:nvPicPr>
                <p:cNvPr id="334" name="Ink 333">
                  <a:extLst>
                    <a:ext uri="{FF2B5EF4-FFF2-40B4-BE49-F238E27FC236}">
                      <a16:creationId xmlns:a16="http://schemas.microsoft.com/office/drawing/2014/main" id="{38B992EF-1586-2FAC-5846-4AC224D9F29C}"/>
                    </a:ext>
                  </a:extLst>
                </p:cNvPr>
                <p:cNvPicPr/>
                <p:nvPr/>
              </p:nvPicPr>
              <p:blipFill>
                <a:blip r:embed="rId487"/>
                <a:stretch>
                  <a:fillRect/>
                </a:stretch>
              </p:blipFill>
              <p:spPr>
                <a:xfrm>
                  <a:off x="3427676" y="6229245"/>
                  <a:ext cx="163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35" name="Ink 334">
                  <a:extLst>
                    <a:ext uri="{FF2B5EF4-FFF2-40B4-BE49-F238E27FC236}">
                      <a16:creationId xmlns:a16="http://schemas.microsoft.com/office/drawing/2014/main" id="{F66A28E6-1F9F-8A36-8074-336566370FE8}"/>
                    </a:ext>
                  </a:extLst>
                </p14:cNvPr>
                <p14:cNvContentPartPr/>
                <p14:nvPr/>
              </p14:nvContentPartPr>
              <p14:xfrm>
                <a:off x="3403556" y="6316005"/>
                <a:ext cx="189000" cy="30600"/>
              </p14:xfrm>
            </p:contentPart>
          </mc:Choice>
          <mc:Fallback xmlns="">
            <p:pic>
              <p:nvPicPr>
                <p:cNvPr id="335" name="Ink 334">
                  <a:extLst>
                    <a:ext uri="{FF2B5EF4-FFF2-40B4-BE49-F238E27FC236}">
                      <a16:creationId xmlns:a16="http://schemas.microsoft.com/office/drawing/2014/main" id="{F66A28E6-1F9F-8A36-8074-336566370FE8}"/>
                    </a:ext>
                  </a:extLst>
                </p:cNvPr>
                <p:cNvPicPr/>
                <p:nvPr/>
              </p:nvPicPr>
              <p:blipFill>
                <a:blip r:embed="rId489"/>
                <a:stretch>
                  <a:fillRect/>
                </a:stretch>
              </p:blipFill>
              <p:spPr>
                <a:xfrm>
                  <a:off x="3394916" y="6307365"/>
                  <a:ext cx="2066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36" name="Ink 335">
                  <a:extLst>
                    <a:ext uri="{FF2B5EF4-FFF2-40B4-BE49-F238E27FC236}">
                      <a16:creationId xmlns:a16="http://schemas.microsoft.com/office/drawing/2014/main" id="{FFFC8DF1-060A-C763-8016-1A75DBC006A3}"/>
                    </a:ext>
                  </a:extLst>
                </p14:cNvPr>
                <p14:cNvContentPartPr/>
                <p14:nvPr/>
              </p14:nvContentPartPr>
              <p14:xfrm>
                <a:off x="3768596" y="6229605"/>
                <a:ext cx="184680" cy="155160"/>
              </p14:xfrm>
            </p:contentPart>
          </mc:Choice>
          <mc:Fallback xmlns="">
            <p:pic>
              <p:nvPicPr>
                <p:cNvPr id="336" name="Ink 335">
                  <a:extLst>
                    <a:ext uri="{FF2B5EF4-FFF2-40B4-BE49-F238E27FC236}">
                      <a16:creationId xmlns:a16="http://schemas.microsoft.com/office/drawing/2014/main" id="{FFFC8DF1-060A-C763-8016-1A75DBC006A3}"/>
                    </a:ext>
                  </a:extLst>
                </p:cNvPr>
                <p:cNvPicPr/>
                <p:nvPr/>
              </p:nvPicPr>
              <p:blipFill>
                <a:blip r:embed="rId491"/>
                <a:stretch>
                  <a:fillRect/>
                </a:stretch>
              </p:blipFill>
              <p:spPr>
                <a:xfrm>
                  <a:off x="3759956" y="6220965"/>
                  <a:ext cx="2023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37" name="Ink 336">
                  <a:extLst>
                    <a:ext uri="{FF2B5EF4-FFF2-40B4-BE49-F238E27FC236}">
                      <a16:creationId xmlns:a16="http://schemas.microsoft.com/office/drawing/2014/main" id="{B46CCC6D-AAD8-B68D-BE2F-BA2E068B1074}"/>
                    </a:ext>
                  </a:extLst>
                </p14:cNvPr>
                <p14:cNvContentPartPr/>
                <p14:nvPr/>
              </p14:nvContentPartPr>
              <p14:xfrm>
                <a:off x="3893516" y="6088125"/>
                <a:ext cx="143640" cy="102960"/>
              </p14:xfrm>
            </p:contentPart>
          </mc:Choice>
          <mc:Fallback xmlns="">
            <p:pic>
              <p:nvPicPr>
                <p:cNvPr id="337" name="Ink 336">
                  <a:extLst>
                    <a:ext uri="{FF2B5EF4-FFF2-40B4-BE49-F238E27FC236}">
                      <a16:creationId xmlns:a16="http://schemas.microsoft.com/office/drawing/2014/main" id="{B46CCC6D-AAD8-B68D-BE2F-BA2E068B1074}"/>
                    </a:ext>
                  </a:extLst>
                </p:cNvPr>
                <p:cNvPicPr/>
                <p:nvPr/>
              </p:nvPicPr>
              <p:blipFill>
                <a:blip r:embed="rId493"/>
                <a:stretch>
                  <a:fillRect/>
                </a:stretch>
              </p:blipFill>
              <p:spPr>
                <a:xfrm>
                  <a:off x="3884516" y="6079125"/>
                  <a:ext cx="1612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38" name="Ink 337">
                  <a:extLst>
                    <a:ext uri="{FF2B5EF4-FFF2-40B4-BE49-F238E27FC236}">
                      <a16:creationId xmlns:a16="http://schemas.microsoft.com/office/drawing/2014/main" id="{BB325FF1-A039-87EB-9545-75EFE677D108}"/>
                    </a:ext>
                  </a:extLst>
                </p14:cNvPr>
                <p14:cNvContentPartPr/>
                <p14:nvPr/>
              </p14:nvContentPartPr>
              <p14:xfrm>
                <a:off x="4137956" y="6102525"/>
                <a:ext cx="122760" cy="267120"/>
              </p14:xfrm>
            </p:contentPart>
          </mc:Choice>
          <mc:Fallback xmlns="">
            <p:pic>
              <p:nvPicPr>
                <p:cNvPr id="338" name="Ink 337">
                  <a:extLst>
                    <a:ext uri="{FF2B5EF4-FFF2-40B4-BE49-F238E27FC236}">
                      <a16:creationId xmlns:a16="http://schemas.microsoft.com/office/drawing/2014/main" id="{BB325FF1-A039-87EB-9545-75EFE677D108}"/>
                    </a:ext>
                  </a:extLst>
                </p:cNvPr>
                <p:cNvPicPr/>
                <p:nvPr/>
              </p:nvPicPr>
              <p:blipFill>
                <a:blip r:embed="rId495"/>
                <a:stretch>
                  <a:fillRect/>
                </a:stretch>
              </p:blipFill>
              <p:spPr>
                <a:xfrm>
                  <a:off x="4128956" y="6093885"/>
                  <a:ext cx="14040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39" name="Ink 338">
                  <a:extLst>
                    <a:ext uri="{FF2B5EF4-FFF2-40B4-BE49-F238E27FC236}">
                      <a16:creationId xmlns:a16="http://schemas.microsoft.com/office/drawing/2014/main" id="{1FB3988F-003F-3ECF-DEB2-CA417145558E}"/>
                    </a:ext>
                  </a:extLst>
                </p14:cNvPr>
                <p14:cNvContentPartPr/>
                <p14:nvPr/>
              </p14:nvContentPartPr>
              <p14:xfrm>
                <a:off x="4285916" y="6070845"/>
                <a:ext cx="114480" cy="109080"/>
              </p14:xfrm>
            </p:contentPart>
          </mc:Choice>
          <mc:Fallback xmlns="">
            <p:pic>
              <p:nvPicPr>
                <p:cNvPr id="339" name="Ink 338">
                  <a:extLst>
                    <a:ext uri="{FF2B5EF4-FFF2-40B4-BE49-F238E27FC236}">
                      <a16:creationId xmlns:a16="http://schemas.microsoft.com/office/drawing/2014/main" id="{1FB3988F-003F-3ECF-DEB2-CA417145558E}"/>
                    </a:ext>
                  </a:extLst>
                </p:cNvPr>
                <p:cNvPicPr/>
                <p:nvPr/>
              </p:nvPicPr>
              <p:blipFill>
                <a:blip r:embed="rId497"/>
                <a:stretch>
                  <a:fillRect/>
                </a:stretch>
              </p:blipFill>
              <p:spPr>
                <a:xfrm>
                  <a:off x="4276916" y="6061845"/>
                  <a:ext cx="132120" cy="126720"/>
                </a:xfrm>
                <a:prstGeom prst="rect">
                  <a:avLst/>
                </a:prstGeom>
              </p:spPr>
            </p:pic>
          </mc:Fallback>
        </mc:AlternateContent>
      </p:grpSp>
    </p:spTree>
    <p:extLst>
      <p:ext uri="{BB962C8B-B14F-4D97-AF65-F5344CB8AC3E}">
        <p14:creationId xmlns:p14="http://schemas.microsoft.com/office/powerpoint/2010/main" val="144161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6D347BE-66DB-A380-4E20-B4F3FF37F447}"/>
                  </a:ext>
                </a:extLst>
              </p14:cNvPr>
              <p14:cNvContentPartPr/>
              <p14:nvPr/>
            </p14:nvContentPartPr>
            <p14:xfrm>
              <a:off x="1014956" y="618645"/>
              <a:ext cx="261360" cy="163440"/>
            </p14:xfrm>
          </p:contentPart>
        </mc:Choice>
        <mc:Fallback xmlns="">
          <p:pic>
            <p:nvPicPr>
              <p:cNvPr id="2" name="Ink 1">
                <a:extLst>
                  <a:ext uri="{FF2B5EF4-FFF2-40B4-BE49-F238E27FC236}">
                    <a16:creationId xmlns:a16="http://schemas.microsoft.com/office/drawing/2014/main" id="{26D347BE-66DB-A380-4E20-B4F3FF37F447}"/>
                  </a:ext>
                </a:extLst>
              </p:cNvPr>
              <p:cNvPicPr/>
              <p:nvPr/>
            </p:nvPicPr>
            <p:blipFill>
              <a:blip r:embed="rId3"/>
              <a:stretch>
                <a:fillRect/>
              </a:stretch>
            </p:blipFill>
            <p:spPr>
              <a:xfrm>
                <a:off x="1005956" y="609645"/>
                <a:ext cx="2790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EA88A29D-2647-A00F-6578-A6C82D35E561}"/>
                  </a:ext>
                </a:extLst>
              </p14:cNvPr>
              <p14:cNvContentPartPr/>
              <p14:nvPr/>
            </p14:nvContentPartPr>
            <p14:xfrm>
              <a:off x="1354796" y="501645"/>
              <a:ext cx="128880" cy="113760"/>
            </p14:xfrm>
          </p:contentPart>
        </mc:Choice>
        <mc:Fallback xmlns="">
          <p:pic>
            <p:nvPicPr>
              <p:cNvPr id="3" name="Ink 2">
                <a:extLst>
                  <a:ext uri="{FF2B5EF4-FFF2-40B4-BE49-F238E27FC236}">
                    <a16:creationId xmlns:a16="http://schemas.microsoft.com/office/drawing/2014/main" id="{EA88A29D-2647-A00F-6578-A6C82D35E561}"/>
                  </a:ext>
                </a:extLst>
              </p:cNvPr>
              <p:cNvPicPr/>
              <p:nvPr/>
            </p:nvPicPr>
            <p:blipFill>
              <a:blip r:embed="rId5"/>
              <a:stretch>
                <a:fillRect/>
              </a:stretch>
            </p:blipFill>
            <p:spPr>
              <a:xfrm>
                <a:off x="1346156" y="492645"/>
                <a:ext cx="1465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5C91737-EABA-369D-23A9-588901DCC5DD}"/>
                  </a:ext>
                </a:extLst>
              </p14:cNvPr>
              <p14:cNvContentPartPr/>
              <p14:nvPr/>
            </p14:nvContentPartPr>
            <p14:xfrm>
              <a:off x="1679156" y="603165"/>
              <a:ext cx="160560" cy="23760"/>
            </p14:xfrm>
          </p:contentPart>
        </mc:Choice>
        <mc:Fallback xmlns="">
          <p:pic>
            <p:nvPicPr>
              <p:cNvPr id="4" name="Ink 3">
                <a:extLst>
                  <a:ext uri="{FF2B5EF4-FFF2-40B4-BE49-F238E27FC236}">
                    <a16:creationId xmlns:a16="http://schemas.microsoft.com/office/drawing/2014/main" id="{55C91737-EABA-369D-23A9-588901DCC5DD}"/>
                  </a:ext>
                </a:extLst>
              </p:cNvPr>
              <p:cNvPicPr/>
              <p:nvPr/>
            </p:nvPicPr>
            <p:blipFill>
              <a:blip r:embed="rId7"/>
              <a:stretch>
                <a:fillRect/>
              </a:stretch>
            </p:blipFill>
            <p:spPr>
              <a:xfrm>
                <a:off x="1670516" y="594165"/>
                <a:ext cx="1782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96AF301-59C3-858E-9643-EC0BB11059BB}"/>
                  </a:ext>
                </a:extLst>
              </p14:cNvPr>
              <p14:cNvContentPartPr/>
              <p14:nvPr/>
            </p14:nvContentPartPr>
            <p14:xfrm>
              <a:off x="1682756" y="687405"/>
              <a:ext cx="147240" cy="33840"/>
            </p14:xfrm>
          </p:contentPart>
        </mc:Choice>
        <mc:Fallback xmlns="">
          <p:pic>
            <p:nvPicPr>
              <p:cNvPr id="5" name="Ink 4">
                <a:extLst>
                  <a:ext uri="{FF2B5EF4-FFF2-40B4-BE49-F238E27FC236}">
                    <a16:creationId xmlns:a16="http://schemas.microsoft.com/office/drawing/2014/main" id="{F96AF301-59C3-858E-9643-EC0BB11059BB}"/>
                  </a:ext>
                </a:extLst>
              </p:cNvPr>
              <p:cNvPicPr/>
              <p:nvPr/>
            </p:nvPicPr>
            <p:blipFill>
              <a:blip r:embed="rId9"/>
              <a:stretch>
                <a:fillRect/>
              </a:stretch>
            </p:blipFill>
            <p:spPr>
              <a:xfrm>
                <a:off x="1674116" y="678765"/>
                <a:ext cx="164880" cy="51480"/>
              </a:xfrm>
              <a:prstGeom prst="rect">
                <a:avLst/>
              </a:prstGeom>
            </p:spPr>
          </p:pic>
        </mc:Fallback>
      </mc:AlternateContent>
      <p:grpSp>
        <p:nvGrpSpPr>
          <p:cNvPr id="26" name="Group 25">
            <a:extLst>
              <a:ext uri="{FF2B5EF4-FFF2-40B4-BE49-F238E27FC236}">
                <a16:creationId xmlns:a16="http://schemas.microsoft.com/office/drawing/2014/main" id="{8EB0D3BF-487A-967E-B25C-71C05D4C14CC}"/>
              </a:ext>
            </a:extLst>
          </p:cNvPr>
          <p:cNvGrpSpPr/>
          <p:nvPr/>
        </p:nvGrpSpPr>
        <p:grpSpPr>
          <a:xfrm>
            <a:off x="2237156" y="162165"/>
            <a:ext cx="2270880" cy="1195920"/>
            <a:chOff x="2237156" y="162165"/>
            <a:chExt cx="2270880" cy="119592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3A5748F0-F6D3-3905-44DC-4D1E65D5C301}"/>
                    </a:ext>
                  </a:extLst>
                </p14:cNvPr>
                <p14:cNvContentPartPr/>
                <p14:nvPr/>
              </p14:nvContentPartPr>
              <p14:xfrm>
                <a:off x="2876876" y="338565"/>
                <a:ext cx="159120" cy="168480"/>
              </p14:xfrm>
            </p:contentPart>
          </mc:Choice>
          <mc:Fallback xmlns="">
            <p:pic>
              <p:nvPicPr>
                <p:cNvPr id="7" name="Ink 6">
                  <a:extLst>
                    <a:ext uri="{FF2B5EF4-FFF2-40B4-BE49-F238E27FC236}">
                      <a16:creationId xmlns:a16="http://schemas.microsoft.com/office/drawing/2014/main" id="{3A5748F0-F6D3-3905-44DC-4D1E65D5C301}"/>
                    </a:ext>
                  </a:extLst>
                </p:cNvPr>
                <p:cNvPicPr/>
                <p:nvPr/>
              </p:nvPicPr>
              <p:blipFill>
                <a:blip r:embed="rId11"/>
                <a:stretch>
                  <a:fillRect/>
                </a:stretch>
              </p:blipFill>
              <p:spPr>
                <a:xfrm>
                  <a:off x="2868236" y="329925"/>
                  <a:ext cx="1767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32D9E60C-19F5-D879-4B02-271609CD55C4}"/>
                    </a:ext>
                  </a:extLst>
                </p14:cNvPr>
                <p14:cNvContentPartPr/>
                <p14:nvPr/>
              </p14:nvContentPartPr>
              <p14:xfrm>
                <a:off x="3081716" y="219765"/>
                <a:ext cx="135360" cy="123840"/>
              </p14:xfrm>
            </p:contentPart>
          </mc:Choice>
          <mc:Fallback xmlns="">
            <p:pic>
              <p:nvPicPr>
                <p:cNvPr id="8" name="Ink 7">
                  <a:extLst>
                    <a:ext uri="{FF2B5EF4-FFF2-40B4-BE49-F238E27FC236}">
                      <a16:creationId xmlns:a16="http://schemas.microsoft.com/office/drawing/2014/main" id="{32D9E60C-19F5-D879-4B02-271609CD55C4}"/>
                    </a:ext>
                  </a:extLst>
                </p:cNvPr>
                <p:cNvPicPr/>
                <p:nvPr/>
              </p:nvPicPr>
              <p:blipFill>
                <a:blip r:embed="rId13"/>
                <a:stretch>
                  <a:fillRect/>
                </a:stretch>
              </p:blipFill>
              <p:spPr>
                <a:xfrm>
                  <a:off x="3072716" y="211125"/>
                  <a:ext cx="1530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862D8FB9-6783-AE5E-DCF5-09FF41324866}"/>
                    </a:ext>
                  </a:extLst>
                </p14:cNvPr>
                <p14:cNvContentPartPr/>
                <p14:nvPr/>
              </p14:nvContentPartPr>
              <p14:xfrm>
                <a:off x="3275756" y="178365"/>
                <a:ext cx="131040" cy="327960"/>
              </p14:xfrm>
            </p:contentPart>
          </mc:Choice>
          <mc:Fallback xmlns="">
            <p:pic>
              <p:nvPicPr>
                <p:cNvPr id="9" name="Ink 8">
                  <a:extLst>
                    <a:ext uri="{FF2B5EF4-FFF2-40B4-BE49-F238E27FC236}">
                      <a16:creationId xmlns:a16="http://schemas.microsoft.com/office/drawing/2014/main" id="{862D8FB9-6783-AE5E-DCF5-09FF41324866}"/>
                    </a:ext>
                  </a:extLst>
                </p:cNvPr>
                <p:cNvPicPr/>
                <p:nvPr/>
              </p:nvPicPr>
              <p:blipFill>
                <a:blip r:embed="rId15"/>
                <a:stretch>
                  <a:fillRect/>
                </a:stretch>
              </p:blipFill>
              <p:spPr>
                <a:xfrm>
                  <a:off x="3267116" y="169365"/>
                  <a:ext cx="14868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6F9C854E-198D-433A-F1AF-E53966EAB338}"/>
                    </a:ext>
                  </a:extLst>
                </p14:cNvPr>
                <p14:cNvContentPartPr/>
                <p14:nvPr/>
              </p14:nvContentPartPr>
              <p14:xfrm>
                <a:off x="3481316" y="162165"/>
                <a:ext cx="126720" cy="142200"/>
              </p14:xfrm>
            </p:contentPart>
          </mc:Choice>
          <mc:Fallback xmlns="">
            <p:pic>
              <p:nvPicPr>
                <p:cNvPr id="10" name="Ink 9">
                  <a:extLst>
                    <a:ext uri="{FF2B5EF4-FFF2-40B4-BE49-F238E27FC236}">
                      <a16:creationId xmlns:a16="http://schemas.microsoft.com/office/drawing/2014/main" id="{6F9C854E-198D-433A-F1AF-E53966EAB338}"/>
                    </a:ext>
                  </a:extLst>
                </p:cNvPr>
                <p:cNvPicPr/>
                <p:nvPr/>
              </p:nvPicPr>
              <p:blipFill>
                <a:blip r:embed="rId17"/>
                <a:stretch>
                  <a:fillRect/>
                </a:stretch>
              </p:blipFill>
              <p:spPr>
                <a:xfrm>
                  <a:off x="3472316" y="153525"/>
                  <a:ext cx="1443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1B9322D8-F88F-BD4E-DE43-B57F9719637F}"/>
                    </a:ext>
                  </a:extLst>
                </p14:cNvPr>
                <p14:cNvContentPartPr/>
                <p14:nvPr/>
              </p14:nvContentPartPr>
              <p14:xfrm>
                <a:off x="2237156" y="586245"/>
                <a:ext cx="2270880" cy="113040"/>
              </p14:xfrm>
            </p:contentPart>
          </mc:Choice>
          <mc:Fallback xmlns="">
            <p:pic>
              <p:nvPicPr>
                <p:cNvPr id="12" name="Ink 11">
                  <a:extLst>
                    <a:ext uri="{FF2B5EF4-FFF2-40B4-BE49-F238E27FC236}">
                      <a16:creationId xmlns:a16="http://schemas.microsoft.com/office/drawing/2014/main" id="{1B9322D8-F88F-BD4E-DE43-B57F9719637F}"/>
                    </a:ext>
                  </a:extLst>
                </p:cNvPr>
                <p:cNvPicPr/>
                <p:nvPr/>
              </p:nvPicPr>
              <p:blipFill>
                <a:blip r:embed="rId19"/>
                <a:stretch>
                  <a:fillRect/>
                </a:stretch>
              </p:blipFill>
              <p:spPr>
                <a:xfrm>
                  <a:off x="2228156" y="577245"/>
                  <a:ext cx="22885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F3CB21F5-118B-C0C4-E7DA-352F419E2494}"/>
                    </a:ext>
                  </a:extLst>
                </p14:cNvPr>
                <p14:cNvContentPartPr/>
                <p14:nvPr/>
              </p14:nvContentPartPr>
              <p14:xfrm>
                <a:off x="2545676" y="887925"/>
                <a:ext cx="42480" cy="326160"/>
              </p14:xfrm>
            </p:contentPart>
          </mc:Choice>
          <mc:Fallback xmlns="">
            <p:pic>
              <p:nvPicPr>
                <p:cNvPr id="14" name="Ink 13">
                  <a:extLst>
                    <a:ext uri="{FF2B5EF4-FFF2-40B4-BE49-F238E27FC236}">
                      <a16:creationId xmlns:a16="http://schemas.microsoft.com/office/drawing/2014/main" id="{F3CB21F5-118B-C0C4-E7DA-352F419E2494}"/>
                    </a:ext>
                  </a:extLst>
                </p:cNvPr>
                <p:cNvPicPr/>
                <p:nvPr/>
              </p:nvPicPr>
              <p:blipFill>
                <a:blip r:embed="rId21"/>
                <a:stretch>
                  <a:fillRect/>
                </a:stretch>
              </p:blipFill>
              <p:spPr>
                <a:xfrm>
                  <a:off x="2536676" y="878925"/>
                  <a:ext cx="6012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34A68D5E-F3E9-0795-DEC8-E55170993D7D}"/>
                    </a:ext>
                  </a:extLst>
                </p14:cNvPr>
                <p14:cNvContentPartPr/>
                <p14:nvPr/>
              </p14:nvContentPartPr>
              <p14:xfrm>
                <a:off x="2911796" y="913845"/>
                <a:ext cx="21600" cy="246240"/>
              </p14:xfrm>
            </p:contentPart>
          </mc:Choice>
          <mc:Fallback xmlns="">
            <p:pic>
              <p:nvPicPr>
                <p:cNvPr id="15" name="Ink 14">
                  <a:extLst>
                    <a:ext uri="{FF2B5EF4-FFF2-40B4-BE49-F238E27FC236}">
                      <a16:creationId xmlns:a16="http://schemas.microsoft.com/office/drawing/2014/main" id="{34A68D5E-F3E9-0795-DEC8-E55170993D7D}"/>
                    </a:ext>
                  </a:extLst>
                </p:cNvPr>
                <p:cNvPicPr/>
                <p:nvPr/>
              </p:nvPicPr>
              <p:blipFill>
                <a:blip r:embed="rId23"/>
                <a:stretch>
                  <a:fillRect/>
                </a:stretch>
              </p:blipFill>
              <p:spPr>
                <a:xfrm>
                  <a:off x="2903156" y="905205"/>
                  <a:ext cx="392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60301E02-0FF0-C4CD-1FE9-EDF6BCB33328}"/>
                    </a:ext>
                  </a:extLst>
                </p14:cNvPr>
                <p14:cNvContentPartPr/>
                <p14:nvPr/>
              </p14:nvContentPartPr>
              <p14:xfrm>
                <a:off x="2870396" y="1039845"/>
                <a:ext cx="207000" cy="22320"/>
              </p14:xfrm>
            </p:contentPart>
          </mc:Choice>
          <mc:Fallback xmlns="">
            <p:pic>
              <p:nvPicPr>
                <p:cNvPr id="16" name="Ink 15">
                  <a:extLst>
                    <a:ext uri="{FF2B5EF4-FFF2-40B4-BE49-F238E27FC236}">
                      <a16:creationId xmlns:a16="http://schemas.microsoft.com/office/drawing/2014/main" id="{60301E02-0FF0-C4CD-1FE9-EDF6BCB33328}"/>
                    </a:ext>
                  </a:extLst>
                </p:cNvPr>
                <p:cNvPicPr/>
                <p:nvPr/>
              </p:nvPicPr>
              <p:blipFill>
                <a:blip r:embed="rId25"/>
                <a:stretch>
                  <a:fillRect/>
                </a:stretch>
              </p:blipFill>
              <p:spPr>
                <a:xfrm>
                  <a:off x="2861756" y="1031205"/>
                  <a:ext cx="2246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2FF22B1C-C8D1-9619-5353-11951FE6EDF9}"/>
                    </a:ext>
                  </a:extLst>
                </p14:cNvPr>
                <p14:cNvContentPartPr/>
                <p14:nvPr/>
              </p14:nvContentPartPr>
              <p14:xfrm>
                <a:off x="3326876" y="784245"/>
                <a:ext cx="284760" cy="254160"/>
              </p14:xfrm>
            </p:contentPart>
          </mc:Choice>
          <mc:Fallback xmlns="">
            <p:pic>
              <p:nvPicPr>
                <p:cNvPr id="18" name="Ink 17">
                  <a:extLst>
                    <a:ext uri="{FF2B5EF4-FFF2-40B4-BE49-F238E27FC236}">
                      <a16:creationId xmlns:a16="http://schemas.microsoft.com/office/drawing/2014/main" id="{2FF22B1C-C8D1-9619-5353-11951FE6EDF9}"/>
                    </a:ext>
                  </a:extLst>
                </p:cNvPr>
                <p:cNvPicPr/>
                <p:nvPr/>
              </p:nvPicPr>
              <p:blipFill>
                <a:blip r:embed="rId27"/>
                <a:stretch>
                  <a:fillRect/>
                </a:stretch>
              </p:blipFill>
              <p:spPr>
                <a:xfrm>
                  <a:off x="3317876" y="775245"/>
                  <a:ext cx="3024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A33CB009-AD8F-3F18-054F-C263A056525B}"/>
                    </a:ext>
                  </a:extLst>
                </p14:cNvPr>
                <p14:cNvContentPartPr/>
                <p14:nvPr/>
              </p14:nvContentPartPr>
              <p14:xfrm>
                <a:off x="3179636" y="951645"/>
                <a:ext cx="670680" cy="136080"/>
              </p14:xfrm>
            </p:contentPart>
          </mc:Choice>
          <mc:Fallback xmlns="">
            <p:pic>
              <p:nvPicPr>
                <p:cNvPr id="19" name="Ink 18">
                  <a:extLst>
                    <a:ext uri="{FF2B5EF4-FFF2-40B4-BE49-F238E27FC236}">
                      <a16:creationId xmlns:a16="http://schemas.microsoft.com/office/drawing/2014/main" id="{A33CB009-AD8F-3F18-054F-C263A056525B}"/>
                    </a:ext>
                  </a:extLst>
                </p:cNvPr>
                <p:cNvPicPr/>
                <p:nvPr/>
              </p:nvPicPr>
              <p:blipFill>
                <a:blip r:embed="rId29"/>
                <a:stretch>
                  <a:fillRect/>
                </a:stretch>
              </p:blipFill>
              <p:spPr>
                <a:xfrm>
                  <a:off x="3170636" y="942645"/>
                  <a:ext cx="6883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DE94F6AD-BB08-C939-E9B1-93F729D7D854}"/>
                    </a:ext>
                  </a:extLst>
                </p14:cNvPr>
                <p14:cNvContentPartPr/>
                <p14:nvPr/>
              </p14:nvContentPartPr>
              <p14:xfrm>
                <a:off x="3231836" y="1153605"/>
                <a:ext cx="215280" cy="174600"/>
              </p14:xfrm>
            </p:contentPart>
          </mc:Choice>
          <mc:Fallback xmlns="">
            <p:pic>
              <p:nvPicPr>
                <p:cNvPr id="20" name="Ink 19">
                  <a:extLst>
                    <a:ext uri="{FF2B5EF4-FFF2-40B4-BE49-F238E27FC236}">
                      <a16:creationId xmlns:a16="http://schemas.microsoft.com/office/drawing/2014/main" id="{DE94F6AD-BB08-C939-E9B1-93F729D7D854}"/>
                    </a:ext>
                  </a:extLst>
                </p:cNvPr>
                <p:cNvPicPr/>
                <p:nvPr/>
              </p:nvPicPr>
              <p:blipFill>
                <a:blip r:embed="rId31"/>
                <a:stretch>
                  <a:fillRect/>
                </a:stretch>
              </p:blipFill>
              <p:spPr>
                <a:xfrm>
                  <a:off x="3222836" y="1144965"/>
                  <a:ext cx="2329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EEF243EF-0C9D-3EDC-F810-94E445EA72B2}"/>
                    </a:ext>
                  </a:extLst>
                </p14:cNvPr>
                <p14:cNvContentPartPr/>
                <p14:nvPr/>
              </p14:nvContentPartPr>
              <p14:xfrm>
                <a:off x="3271076" y="1238925"/>
                <a:ext cx="209520" cy="18360"/>
              </p14:xfrm>
            </p:contentPart>
          </mc:Choice>
          <mc:Fallback xmlns="">
            <p:pic>
              <p:nvPicPr>
                <p:cNvPr id="21" name="Ink 20">
                  <a:extLst>
                    <a:ext uri="{FF2B5EF4-FFF2-40B4-BE49-F238E27FC236}">
                      <a16:creationId xmlns:a16="http://schemas.microsoft.com/office/drawing/2014/main" id="{EEF243EF-0C9D-3EDC-F810-94E445EA72B2}"/>
                    </a:ext>
                  </a:extLst>
                </p:cNvPr>
                <p:cNvPicPr/>
                <p:nvPr/>
              </p:nvPicPr>
              <p:blipFill>
                <a:blip r:embed="rId33"/>
                <a:stretch>
                  <a:fillRect/>
                </a:stretch>
              </p:blipFill>
              <p:spPr>
                <a:xfrm>
                  <a:off x="3262076" y="1229925"/>
                  <a:ext cx="227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70F5053C-CF5E-038E-70CC-E45AF8224901}"/>
                    </a:ext>
                  </a:extLst>
                </p14:cNvPr>
                <p14:cNvContentPartPr/>
                <p14:nvPr/>
              </p14:nvContentPartPr>
              <p14:xfrm>
                <a:off x="3524516" y="1271685"/>
                <a:ext cx="64800" cy="86400"/>
              </p14:xfrm>
            </p:contentPart>
          </mc:Choice>
          <mc:Fallback xmlns="">
            <p:pic>
              <p:nvPicPr>
                <p:cNvPr id="22" name="Ink 21">
                  <a:extLst>
                    <a:ext uri="{FF2B5EF4-FFF2-40B4-BE49-F238E27FC236}">
                      <a16:creationId xmlns:a16="http://schemas.microsoft.com/office/drawing/2014/main" id="{70F5053C-CF5E-038E-70CC-E45AF8224901}"/>
                    </a:ext>
                  </a:extLst>
                </p:cNvPr>
                <p:cNvPicPr/>
                <p:nvPr/>
              </p:nvPicPr>
              <p:blipFill>
                <a:blip r:embed="rId35"/>
                <a:stretch>
                  <a:fillRect/>
                </a:stretch>
              </p:blipFill>
              <p:spPr>
                <a:xfrm>
                  <a:off x="3515876" y="1262685"/>
                  <a:ext cx="82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42FE6F98-D829-C847-ED62-8D5B9D63A775}"/>
                    </a:ext>
                  </a:extLst>
                </p14:cNvPr>
                <p14:cNvContentPartPr/>
                <p14:nvPr/>
              </p14:nvContentPartPr>
              <p14:xfrm>
                <a:off x="3701276" y="1089525"/>
                <a:ext cx="178200" cy="214560"/>
              </p14:xfrm>
            </p:contentPart>
          </mc:Choice>
          <mc:Fallback xmlns="">
            <p:pic>
              <p:nvPicPr>
                <p:cNvPr id="23" name="Ink 22">
                  <a:extLst>
                    <a:ext uri="{FF2B5EF4-FFF2-40B4-BE49-F238E27FC236}">
                      <a16:creationId xmlns:a16="http://schemas.microsoft.com/office/drawing/2014/main" id="{42FE6F98-D829-C847-ED62-8D5B9D63A775}"/>
                    </a:ext>
                  </a:extLst>
                </p:cNvPr>
                <p:cNvPicPr/>
                <p:nvPr/>
              </p:nvPicPr>
              <p:blipFill>
                <a:blip r:embed="rId37"/>
                <a:stretch>
                  <a:fillRect/>
                </a:stretch>
              </p:blipFill>
              <p:spPr>
                <a:xfrm>
                  <a:off x="3692636" y="1080525"/>
                  <a:ext cx="1958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645524C4-4C9D-07D2-5F33-5C5B320E18FF}"/>
                    </a:ext>
                  </a:extLst>
                </p14:cNvPr>
                <p14:cNvContentPartPr/>
                <p14:nvPr/>
              </p14:nvContentPartPr>
              <p14:xfrm>
                <a:off x="3906836" y="1233525"/>
                <a:ext cx="74880" cy="60480"/>
              </p14:xfrm>
            </p:contentPart>
          </mc:Choice>
          <mc:Fallback xmlns="">
            <p:pic>
              <p:nvPicPr>
                <p:cNvPr id="24" name="Ink 23">
                  <a:extLst>
                    <a:ext uri="{FF2B5EF4-FFF2-40B4-BE49-F238E27FC236}">
                      <a16:creationId xmlns:a16="http://schemas.microsoft.com/office/drawing/2014/main" id="{645524C4-4C9D-07D2-5F33-5C5B320E18FF}"/>
                    </a:ext>
                  </a:extLst>
                </p:cNvPr>
                <p:cNvPicPr/>
                <p:nvPr/>
              </p:nvPicPr>
              <p:blipFill>
                <a:blip r:embed="rId39"/>
                <a:stretch>
                  <a:fillRect/>
                </a:stretch>
              </p:blipFill>
              <p:spPr>
                <a:xfrm>
                  <a:off x="3897836" y="1224885"/>
                  <a:ext cx="925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2170C479-9C2E-6984-4A13-1AF126FE9DC5}"/>
                    </a:ext>
                  </a:extLst>
                </p14:cNvPr>
                <p14:cNvContentPartPr/>
                <p14:nvPr/>
              </p14:nvContentPartPr>
              <p14:xfrm>
                <a:off x="3966596" y="1078725"/>
                <a:ext cx="121320" cy="78480"/>
              </p14:xfrm>
            </p:contentPart>
          </mc:Choice>
          <mc:Fallback xmlns="">
            <p:pic>
              <p:nvPicPr>
                <p:cNvPr id="25" name="Ink 24">
                  <a:extLst>
                    <a:ext uri="{FF2B5EF4-FFF2-40B4-BE49-F238E27FC236}">
                      <a16:creationId xmlns:a16="http://schemas.microsoft.com/office/drawing/2014/main" id="{2170C479-9C2E-6984-4A13-1AF126FE9DC5}"/>
                    </a:ext>
                  </a:extLst>
                </p:cNvPr>
                <p:cNvPicPr/>
                <p:nvPr/>
              </p:nvPicPr>
              <p:blipFill>
                <a:blip r:embed="rId41"/>
                <a:stretch>
                  <a:fillRect/>
                </a:stretch>
              </p:blipFill>
              <p:spPr>
                <a:xfrm>
                  <a:off x="3957956" y="1069725"/>
                  <a:ext cx="138960" cy="96120"/>
                </a:xfrm>
                <a:prstGeom prst="rect">
                  <a:avLst/>
                </a:prstGeom>
              </p:spPr>
            </p:pic>
          </mc:Fallback>
        </mc:AlternateContent>
      </p:grpSp>
      <p:grpSp>
        <p:nvGrpSpPr>
          <p:cNvPr id="33" name="Group 32">
            <a:extLst>
              <a:ext uri="{FF2B5EF4-FFF2-40B4-BE49-F238E27FC236}">
                <a16:creationId xmlns:a16="http://schemas.microsoft.com/office/drawing/2014/main" id="{92A405FF-7C3B-2582-F60F-651741512A79}"/>
              </a:ext>
            </a:extLst>
          </p:cNvPr>
          <p:cNvGrpSpPr/>
          <p:nvPr/>
        </p:nvGrpSpPr>
        <p:grpSpPr>
          <a:xfrm>
            <a:off x="6769916" y="348645"/>
            <a:ext cx="469800" cy="329760"/>
            <a:chOff x="6769916" y="348645"/>
            <a:chExt cx="469800" cy="329760"/>
          </a:xfrm>
        </p:grpSpPr>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65E0D26E-F20F-34A8-4360-BA4DF481B6E0}"/>
                    </a:ext>
                  </a:extLst>
                </p14:cNvPr>
                <p14:cNvContentPartPr/>
                <p14:nvPr/>
              </p14:nvContentPartPr>
              <p14:xfrm>
                <a:off x="6893396" y="348645"/>
                <a:ext cx="32400" cy="281160"/>
              </p14:xfrm>
            </p:contentPart>
          </mc:Choice>
          <mc:Fallback xmlns="">
            <p:pic>
              <p:nvPicPr>
                <p:cNvPr id="27" name="Ink 26">
                  <a:extLst>
                    <a:ext uri="{FF2B5EF4-FFF2-40B4-BE49-F238E27FC236}">
                      <a16:creationId xmlns:a16="http://schemas.microsoft.com/office/drawing/2014/main" id="{65E0D26E-F20F-34A8-4360-BA4DF481B6E0}"/>
                    </a:ext>
                  </a:extLst>
                </p:cNvPr>
                <p:cNvPicPr/>
                <p:nvPr/>
              </p:nvPicPr>
              <p:blipFill>
                <a:blip r:embed="rId43"/>
                <a:stretch>
                  <a:fillRect/>
                </a:stretch>
              </p:blipFill>
              <p:spPr>
                <a:xfrm>
                  <a:off x="6884396" y="340005"/>
                  <a:ext cx="5004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DFB0F351-910C-83BD-B14C-116BBA127E44}"/>
                    </a:ext>
                  </a:extLst>
                </p14:cNvPr>
                <p14:cNvContentPartPr/>
                <p14:nvPr/>
              </p14:nvContentPartPr>
              <p14:xfrm>
                <a:off x="6769916" y="645285"/>
                <a:ext cx="469800" cy="33120"/>
              </p14:xfrm>
            </p:contentPart>
          </mc:Choice>
          <mc:Fallback xmlns="">
            <p:pic>
              <p:nvPicPr>
                <p:cNvPr id="28" name="Ink 27">
                  <a:extLst>
                    <a:ext uri="{FF2B5EF4-FFF2-40B4-BE49-F238E27FC236}">
                      <a16:creationId xmlns:a16="http://schemas.microsoft.com/office/drawing/2014/main" id="{DFB0F351-910C-83BD-B14C-116BBA127E44}"/>
                    </a:ext>
                  </a:extLst>
                </p:cNvPr>
                <p:cNvPicPr/>
                <p:nvPr/>
              </p:nvPicPr>
              <p:blipFill>
                <a:blip r:embed="rId45"/>
                <a:stretch>
                  <a:fillRect/>
                </a:stretch>
              </p:blipFill>
              <p:spPr>
                <a:xfrm>
                  <a:off x="6761276" y="636645"/>
                  <a:ext cx="487440" cy="50760"/>
                </a:xfrm>
                <a:prstGeom prst="rect">
                  <a:avLst/>
                </a:prstGeom>
              </p:spPr>
            </p:pic>
          </mc:Fallback>
        </mc:AlternateContent>
      </p:grpSp>
      <p:grpSp>
        <p:nvGrpSpPr>
          <p:cNvPr id="32" name="Group 31">
            <a:extLst>
              <a:ext uri="{FF2B5EF4-FFF2-40B4-BE49-F238E27FC236}">
                <a16:creationId xmlns:a16="http://schemas.microsoft.com/office/drawing/2014/main" id="{ED7D0EB1-5FA6-853D-1EFE-C86F760607E9}"/>
              </a:ext>
            </a:extLst>
          </p:cNvPr>
          <p:cNvGrpSpPr/>
          <p:nvPr/>
        </p:nvGrpSpPr>
        <p:grpSpPr>
          <a:xfrm>
            <a:off x="6728876" y="844365"/>
            <a:ext cx="435600" cy="287640"/>
            <a:chOff x="6728876" y="844365"/>
            <a:chExt cx="435600" cy="287640"/>
          </a:xfrm>
        </p:grpSpPr>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6A87F11C-BFFF-54B4-B851-A2F0B8B839E2}"/>
                    </a:ext>
                  </a:extLst>
                </p14:cNvPr>
                <p14:cNvContentPartPr/>
                <p14:nvPr/>
              </p14:nvContentPartPr>
              <p14:xfrm>
                <a:off x="6728876" y="844365"/>
                <a:ext cx="263520" cy="183960"/>
              </p14:xfrm>
            </p:contentPart>
          </mc:Choice>
          <mc:Fallback xmlns="">
            <p:pic>
              <p:nvPicPr>
                <p:cNvPr id="29" name="Ink 28">
                  <a:extLst>
                    <a:ext uri="{FF2B5EF4-FFF2-40B4-BE49-F238E27FC236}">
                      <a16:creationId xmlns:a16="http://schemas.microsoft.com/office/drawing/2014/main" id="{6A87F11C-BFFF-54B4-B851-A2F0B8B839E2}"/>
                    </a:ext>
                  </a:extLst>
                </p:cNvPr>
                <p:cNvPicPr/>
                <p:nvPr/>
              </p:nvPicPr>
              <p:blipFill>
                <a:blip r:embed="rId47"/>
                <a:stretch>
                  <a:fillRect/>
                </a:stretch>
              </p:blipFill>
              <p:spPr>
                <a:xfrm>
                  <a:off x="6720236" y="835725"/>
                  <a:ext cx="2811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55DA886C-F03C-E6BB-7881-57CDB892FB8B}"/>
                    </a:ext>
                  </a:extLst>
                </p14:cNvPr>
                <p14:cNvContentPartPr/>
                <p14:nvPr/>
              </p14:nvContentPartPr>
              <p14:xfrm>
                <a:off x="6774236" y="937245"/>
                <a:ext cx="254160" cy="21240"/>
              </p14:xfrm>
            </p:contentPart>
          </mc:Choice>
          <mc:Fallback xmlns="">
            <p:pic>
              <p:nvPicPr>
                <p:cNvPr id="30" name="Ink 29">
                  <a:extLst>
                    <a:ext uri="{FF2B5EF4-FFF2-40B4-BE49-F238E27FC236}">
                      <a16:creationId xmlns:a16="http://schemas.microsoft.com/office/drawing/2014/main" id="{55DA886C-F03C-E6BB-7881-57CDB892FB8B}"/>
                    </a:ext>
                  </a:extLst>
                </p:cNvPr>
                <p:cNvPicPr/>
                <p:nvPr/>
              </p:nvPicPr>
              <p:blipFill>
                <a:blip r:embed="rId49"/>
                <a:stretch>
                  <a:fillRect/>
                </a:stretch>
              </p:blipFill>
              <p:spPr>
                <a:xfrm>
                  <a:off x="6765596" y="928605"/>
                  <a:ext cx="2718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95FE71AF-50C8-89B3-ACF5-DB24048A2734}"/>
                    </a:ext>
                  </a:extLst>
                </p14:cNvPr>
                <p14:cNvContentPartPr/>
                <p14:nvPr/>
              </p14:nvContentPartPr>
              <p14:xfrm>
                <a:off x="7069796" y="1030125"/>
                <a:ext cx="94680" cy="101880"/>
              </p14:xfrm>
            </p:contentPart>
          </mc:Choice>
          <mc:Fallback xmlns="">
            <p:pic>
              <p:nvPicPr>
                <p:cNvPr id="31" name="Ink 30">
                  <a:extLst>
                    <a:ext uri="{FF2B5EF4-FFF2-40B4-BE49-F238E27FC236}">
                      <a16:creationId xmlns:a16="http://schemas.microsoft.com/office/drawing/2014/main" id="{95FE71AF-50C8-89B3-ACF5-DB24048A2734}"/>
                    </a:ext>
                  </a:extLst>
                </p:cNvPr>
                <p:cNvPicPr/>
                <p:nvPr/>
              </p:nvPicPr>
              <p:blipFill>
                <a:blip r:embed="rId51"/>
                <a:stretch>
                  <a:fillRect/>
                </a:stretch>
              </p:blipFill>
              <p:spPr>
                <a:xfrm>
                  <a:off x="7060796" y="1021125"/>
                  <a:ext cx="112320" cy="119520"/>
                </a:xfrm>
                <a:prstGeom prst="rect">
                  <a:avLst/>
                </a:prstGeom>
              </p:spPr>
            </p:pic>
          </mc:Fallback>
        </mc:AlternateContent>
      </p:grpSp>
      <p:grpSp>
        <p:nvGrpSpPr>
          <p:cNvPr id="41" name="Group 40">
            <a:extLst>
              <a:ext uri="{FF2B5EF4-FFF2-40B4-BE49-F238E27FC236}">
                <a16:creationId xmlns:a16="http://schemas.microsoft.com/office/drawing/2014/main" id="{BBC09A88-7C71-DA43-BC80-E14A187507EE}"/>
              </a:ext>
            </a:extLst>
          </p:cNvPr>
          <p:cNvGrpSpPr/>
          <p:nvPr/>
        </p:nvGrpSpPr>
        <p:grpSpPr>
          <a:xfrm>
            <a:off x="7602596" y="358365"/>
            <a:ext cx="1454400" cy="428400"/>
            <a:chOff x="7602596" y="358365"/>
            <a:chExt cx="1454400" cy="428400"/>
          </a:xfrm>
        </p:grpSpPr>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0D352F6E-3E2E-8D62-FCCF-95DD0B22AD6F}"/>
                    </a:ext>
                  </a:extLst>
                </p14:cNvPr>
                <p14:cNvContentPartPr/>
                <p14:nvPr/>
              </p14:nvContentPartPr>
              <p14:xfrm>
                <a:off x="7602596" y="634485"/>
                <a:ext cx="266040" cy="58320"/>
              </p14:xfrm>
            </p:contentPart>
          </mc:Choice>
          <mc:Fallback xmlns="">
            <p:pic>
              <p:nvPicPr>
                <p:cNvPr id="34" name="Ink 33">
                  <a:extLst>
                    <a:ext uri="{FF2B5EF4-FFF2-40B4-BE49-F238E27FC236}">
                      <a16:creationId xmlns:a16="http://schemas.microsoft.com/office/drawing/2014/main" id="{0D352F6E-3E2E-8D62-FCCF-95DD0B22AD6F}"/>
                    </a:ext>
                  </a:extLst>
                </p:cNvPr>
                <p:cNvPicPr/>
                <p:nvPr/>
              </p:nvPicPr>
              <p:blipFill>
                <a:blip r:embed="rId53"/>
                <a:stretch>
                  <a:fillRect/>
                </a:stretch>
              </p:blipFill>
              <p:spPr>
                <a:xfrm>
                  <a:off x="7593956" y="625845"/>
                  <a:ext cx="283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Ink 34">
                  <a:extLst>
                    <a:ext uri="{FF2B5EF4-FFF2-40B4-BE49-F238E27FC236}">
                      <a16:creationId xmlns:a16="http://schemas.microsoft.com/office/drawing/2014/main" id="{5B44277D-4C3E-FC5E-BE62-D5BF4329FFA8}"/>
                    </a:ext>
                  </a:extLst>
                </p14:cNvPr>
                <p14:cNvContentPartPr/>
                <p14:nvPr/>
              </p14:nvContentPartPr>
              <p14:xfrm>
                <a:off x="7649396" y="779565"/>
                <a:ext cx="222840" cy="7200"/>
              </p14:xfrm>
            </p:contentPart>
          </mc:Choice>
          <mc:Fallback xmlns="">
            <p:pic>
              <p:nvPicPr>
                <p:cNvPr id="35" name="Ink 34">
                  <a:extLst>
                    <a:ext uri="{FF2B5EF4-FFF2-40B4-BE49-F238E27FC236}">
                      <a16:creationId xmlns:a16="http://schemas.microsoft.com/office/drawing/2014/main" id="{5B44277D-4C3E-FC5E-BE62-D5BF4329FFA8}"/>
                    </a:ext>
                  </a:extLst>
                </p:cNvPr>
                <p:cNvPicPr/>
                <p:nvPr/>
              </p:nvPicPr>
              <p:blipFill>
                <a:blip r:embed="rId55"/>
                <a:stretch>
                  <a:fillRect/>
                </a:stretch>
              </p:blipFill>
              <p:spPr>
                <a:xfrm>
                  <a:off x="7640396" y="770925"/>
                  <a:ext cx="2404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06BAA7B1-7B7E-4975-1915-A8E647348BF0}"/>
                    </a:ext>
                  </a:extLst>
                </p14:cNvPr>
                <p14:cNvContentPartPr/>
                <p14:nvPr/>
              </p14:nvContentPartPr>
              <p14:xfrm>
                <a:off x="8099756" y="431805"/>
                <a:ext cx="304920" cy="325800"/>
              </p14:xfrm>
            </p:contentPart>
          </mc:Choice>
          <mc:Fallback xmlns="">
            <p:pic>
              <p:nvPicPr>
                <p:cNvPr id="37" name="Ink 36">
                  <a:extLst>
                    <a:ext uri="{FF2B5EF4-FFF2-40B4-BE49-F238E27FC236}">
                      <a16:creationId xmlns:a16="http://schemas.microsoft.com/office/drawing/2014/main" id="{06BAA7B1-7B7E-4975-1915-A8E647348BF0}"/>
                    </a:ext>
                  </a:extLst>
                </p:cNvPr>
                <p:cNvPicPr/>
                <p:nvPr/>
              </p:nvPicPr>
              <p:blipFill>
                <a:blip r:embed="rId57"/>
                <a:stretch>
                  <a:fillRect/>
                </a:stretch>
              </p:blipFill>
              <p:spPr>
                <a:xfrm>
                  <a:off x="8091116" y="422805"/>
                  <a:ext cx="32256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D33F2395-521D-07BB-8052-2E4F1AF6478F}"/>
                    </a:ext>
                  </a:extLst>
                </p14:cNvPr>
                <p14:cNvContentPartPr/>
                <p14:nvPr/>
              </p14:nvContentPartPr>
              <p14:xfrm>
                <a:off x="8476316" y="655725"/>
                <a:ext cx="85320" cy="71640"/>
              </p14:xfrm>
            </p:contentPart>
          </mc:Choice>
          <mc:Fallback xmlns="">
            <p:pic>
              <p:nvPicPr>
                <p:cNvPr id="38" name="Ink 37">
                  <a:extLst>
                    <a:ext uri="{FF2B5EF4-FFF2-40B4-BE49-F238E27FC236}">
                      <a16:creationId xmlns:a16="http://schemas.microsoft.com/office/drawing/2014/main" id="{D33F2395-521D-07BB-8052-2E4F1AF6478F}"/>
                    </a:ext>
                  </a:extLst>
                </p:cNvPr>
                <p:cNvPicPr/>
                <p:nvPr/>
              </p:nvPicPr>
              <p:blipFill>
                <a:blip r:embed="rId59"/>
                <a:stretch>
                  <a:fillRect/>
                </a:stretch>
              </p:blipFill>
              <p:spPr>
                <a:xfrm>
                  <a:off x="8467676" y="647085"/>
                  <a:ext cx="102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Ink 38">
                  <a:extLst>
                    <a:ext uri="{FF2B5EF4-FFF2-40B4-BE49-F238E27FC236}">
                      <a16:creationId xmlns:a16="http://schemas.microsoft.com/office/drawing/2014/main" id="{88084C53-C656-3137-AF87-C7EACF2F8454}"/>
                    </a:ext>
                  </a:extLst>
                </p14:cNvPr>
                <p14:cNvContentPartPr/>
                <p14:nvPr/>
              </p14:nvContentPartPr>
              <p14:xfrm>
                <a:off x="8696996" y="506325"/>
                <a:ext cx="207720" cy="219240"/>
              </p14:xfrm>
            </p:contentPart>
          </mc:Choice>
          <mc:Fallback xmlns="">
            <p:pic>
              <p:nvPicPr>
                <p:cNvPr id="39" name="Ink 38">
                  <a:extLst>
                    <a:ext uri="{FF2B5EF4-FFF2-40B4-BE49-F238E27FC236}">
                      <a16:creationId xmlns:a16="http://schemas.microsoft.com/office/drawing/2014/main" id="{88084C53-C656-3137-AF87-C7EACF2F8454}"/>
                    </a:ext>
                  </a:extLst>
                </p:cNvPr>
                <p:cNvPicPr/>
                <p:nvPr/>
              </p:nvPicPr>
              <p:blipFill>
                <a:blip r:embed="rId61"/>
                <a:stretch>
                  <a:fillRect/>
                </a:stretch>
              </p:blipFill>
              <p:spPr>
                <a:xfrm>
                  <a:off x="8688356" y="497325"/>
                  <a:ext cx="2253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C17AA47B-5F75-333C-B315-F4B876D4F78B}"/>
                    </a:ext>
                  </a:extLst>
                </p14:cNvPr>
                <p14:cNvContentPartPr/>
                <p14:nvPr/>
              </p14:nvContentPartPr>
              <p14:xfrm>
                <a:off x="8932796" y="358365"/>
                <a:ext cx="124200" cy="147600"/>
              </p14:xfrm>
            </p:contentPart>
          </mc:Choice>
          <mc:Fallback xmlns="">
            <p:pic>
              <p:nvPicPr>
                <p:cNvPr id="40" name="Ink 39">
                  <a:extLst>
                    <a:ext uri="{FF2B5EF4-FFF2-40B4-BE49-F238E27FC236}">
                      <a16:creationId xmlns:a16="http://schemas.microsoft.com/office/drawing/2014/main" id="{C17AA47B-5F75-333C-B315-F4B876D4F78B}"/>
                    </a:ext>
                  </a:extLst>
                </p:cNvPr>
                <p:cNvPicPr/>
                <p:nvPr/>
              </p:nvPicPr>
              <p:blipFill>
                <a:blip r:embed="rId63"/>
                <a:stretch>
                  <a:fillRect/>
                </a:stretch>
              </p:blipFill>
              <p:spPr>
                <a:xfrm>
                  <a:off x="8923796" y="349725"/>
                  <a:ext cx="141840" cy="16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47" name="Ink 46">
                <a:extLst>
                  <a:ext uri="{FF2B5EF4-FFF2-40B4-BE49-F238E27FC236}">
                    <a16:creationId xmlns:a16="http://schemas.microsoft.com/office/drawing/2014/main" id="{524A67A8-B473-E5EC-26A3-387DECC709D0}"/>
                  </a:ext>
                </a:extLst>
              </p14:cNvPr>
              <p14:cNvContentPartPr/>
              <p14:nvPr/>
            </p14:nvContentPartPr>
            <p14:xfrm>
              <a:off x="1709036" y="2078445"/>
              <a:ext cx="211680" cy="39240"/>
            </p14:xfrm>
          </p:contentPart>
        </mc:Choice>
        <mc:Fallback xmlns="">
          <p:pic>
            <p:nvPicPr>
              <p:cNvPr id="47" name="Ink 46">
                <a:extLst>
                  <a:ext uri="{FF2B5EF4-FFF2-40B4-BE49-F238E27FC236}">
                    <a16:creationId xmlns:a16="http://schemas.microsoft.com/office/drawing/2014/main" id="{524A67A8-B473-E5EC-26A3-387DECC709D0}"/>
                  </a:ext>
                </a:extLst>
              </p:cNvPr>
              <p:cNvPicPr/>
              <p:nvPr/>
            </p:nvPicPr>
            <p:blipFill>
              <a:blip r:embed="rId65"/>
              <a:stretch>
                <a:fillRect/>
              </a:stretch>
            </p:blipFill>
            <p:spPr>
              <a:xfrm>
                <a:off x="1700036" y="2069805"/>
                <a:ext cx="2293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Ink 47">
                <a:extLst>
                  <a:ext uri="{FF2B5EF4-FFF2-40B4-BE49-F238E27FC236}">
                    <a16:creationId xmlns:a16="http://schemas.microsoft.com/office/drawing/2014/main" id="{F7288631-83A9-E37E-3023-7737769D83DF}"/>
                  </a:ext>
                </a:extLst>
              </p14:cNvPr>
              <p14:cNvContentPartPr/>
              <p14:nvPr/>
            </p14:nvContentPartPr>
            <p14:xfrm>
              <a:off x="1709756" y="2195085"/>
              <a:ext cx="244440" cy="23400"/>
            </p14:xfrm>
          </p:contentPart>
        </mc:Choice>
        <mc:Fallback xmlns="">
          <p:pic>
            <p:nvPicPr>
              <p:cNvPr id="48" name="Ink 47">
                <a:extLst>
                  <a:ext uri="{FF2B5EF4-FFF2-40B4-BE49-F238E27FC236}">
                    <a16:creationId xmlns:a16="http://schemas.microsoft.com/office/drawing/2014/main" id="{F7288631-83A9-E37E-3023-7737769D83DF}"/>
                  </a:ext>
                </a:extLst>
              </p:cNvPr>
              <p:cNvPicPr/>
              <p:nvPr/>
            </p:nvPicPr>
            <p:blipFill>
              <a:blip r:embed="rId67"/>
              <a:stretch>
                <a:fillRect/>
              </a:stretch>
            </p:blipFill>
            <p:spPr>
              <a:xfrm>
                <a:off x="1700756" y="2186445"/>
                <a:ext cx="262080" cy="41040"/>
              </a:xfrm>
              <a:prstGeom prst="rect">
                <a:avLst/>
              </a:prstGeom>
            </p:spPr>
          </p:pic>
        </mc:Fallback>
      </mc:AlternateContent>
      <p:grpSp>
        <p:nvGrpSpPr>
          <p:cNvPr id="54" name="Group 53">
            <a:extLst>
              <a:ext uri="{FF2B5EF4-FFF2-40B4-BE49-F238E27FC236}">
                <a16:creationId xmlns:a16="http://schemas.microsoft.com/office/drawing/2014/main" id="{317EC0D1-2C6D-2E20-554E-F4861E3C26F7}"/>
              </a:ext>
            </a:extLst>
          </p:cNvPr>
          <p:cNvGrpSpPr/>
          <p:nvPr/>
        </p:nvGrpSpPr>
        <p:grpSpPr>
          <a:xfrm>
            <a:off x="2281076" y="1685685"/>
            <a:ext cx="2183040" cy="423360"/>
            <a:chOff x="2281076" y="1685685"/>
            <a:chExt cx="2183040" cy="423360"/>
          </a:xfrm>
        </p:grpSpPr>
        <mc:AlternateContent xmlns:mc="http://schemas.openxmlformats.org/markup-compatibility/2006" xmlns:p14="http://schemas.microsoft.com/office/powerpoint/2010/main">
          <mc:Choice Requires="p14">
            <p:contentPart p14:bwMode="auto" r:id="rId68">
              <p14:nvContentPartPr>
                <p14:cNvPr id="50" name="Ink 49">
                  <a:extLst>
                    <a:ext uri="{FF2B5EF4-FFF2-40B4-BE49-F238E27FC236}">
                      <a16:creationId xmlns:a16="http://schemas.microsoft.com/office/drawing/2014/main" id="{9F91BD12-1141-5740-6324-D317FA3D2E3C}"/>
                    </a:ext>
                  </a:extLst>
                </p14:cNvPr>
                <p14:cNvContentPartPr/>
                <p14:nvPr/>
              </p14:nvContentPartPr>
              <p14:xfrm>
                <a:off x="2281076" y="1988805"/>
                <a:ext cx="2183040" cy="120240"/>
              </p14:xfrm>
            </p:contentPart>
          </mc:Choice>
          <mc:Fallback xmlns="">
            <p:pic>
              <p:nvPicPr>
                <p:cNvPr id="50" name="Ink 49">
                  <a:extLst>
                    <a:ext uri="{FF2B5EF4-FFF2-40B4-BE49-F238E27FC236}">
                      <a16:creationId xmlns:a16="http://schemas.microsoft.com/office/drawing/2014/main" id="{9F91BD12-1141-5740-6324-D317FA3D2E3C}"/>
                    </a:ext>
                  </a:extLst>
                </p:cNvPr>
                <p:cNvPicPr/>
                <p:nvPr/>
              </p:nvPicPr>
              <p:blipFill>
                <a:blip r:embed="rId69"/>
                <a:stretch>
                  <a:fillRect/>
                </a:stretch>
              </p:blipFill>
              <p:spPr>
                <a:xfrm>
                  <a:off x="2272076" y="1979805"/>
                  <a:ext cx="22006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2" name="Ink 51">
                  <a:extLst>
                    <a:ext uri="{FF2B5EF4-FFF2-40B4-BE49-F238E27FC236}">
                      <a16:creationId xmlns:a16="http://schemas.microsoft.com/office/drawing/2014/main" id="{E4EA2ADB-5D66-DF41-6854-17AD36FE65D3}"/>
                    </a:ext>
                  </a:extLst>
                </p14:cNvPr>
                <p14:cNvContentPartPr/>
                <p14:nvPr/>
              </p14:nvContentPartPr>
              <p14:xfrm>
                <a:off x="3228956" y="1808085"/>
                <a:ext cx="174240" cy="182880"/>
              </p14:xfrm>
            </p:contentPart>
          </mc:Choice>
          <mc:Fallback xmlns="">
            <p:pic>
              <p:nvPicPr>
                <p:cNvPr id="52" name="Ink 51">
                  <a:extLst>
                    <a:ext uri="{FF2B5EF4-FFF2-40B4-BE49-F238E27FC236}">
                      <a16:creationId xmlns:a16="http://schemas.microsoft.com/office/drawing/2014/main" id="{E4EA2ADB-5D66-DF41-6854-17AD36FE65D3}"/>
                    </a:ext>
                  </a:extLst>
                </p:cNvPr>
                <p:cNvPicPr/>
                <p:nvPr/>
              </p:nvPicPr>
              <p:blipFill>
                <a:blip r:embed="rId71"/>
                <a:stretch>
                  <a:fillRect/>
                </a:stretch>
              </p:blipFill>
              <p:spPr>
                <a:xfrm>
                  <a:off x="3220316" y="1799085"/>
                  <a:ext cx="1918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3" name="Ink 52">
                  <a:extLst>
                    <a:ext uri="{FF2B5EF4-FFF2-40B4-BE49-F238E27FC236}">
                      <a16:creationId xmlns:a16="http://schemas.microsoft.com/office/drawing/2014/main" id="{C7FCD656-C78B-1042-600A-52E73D5E9A69}"/>
                    </a:ext>
                  </a:extLst>
                </p14:cNvPr>
                <p14:cNvContentPartPr/>
                <p14:nvPr/>
              </p14:nvContentPartPr>
              <p14:xfrm>
                <a:off x="3418316" y="1685685"/>
                <a:ext cx="141120" cy="91800"/>
              </p14:xfrm>
            </p:contentPart>
          </mc:Choice>
          <mc:Fallback xmlns="">
            <p:pic>
              <p:nvPicPr>
                <p:cNvPr id="53" name="Ink 52">
                  <a:extLst>
                    <a:ext uri="{FF2B5EF4-FFF2-40B4-BE49-F238E27FC236}">
                      <a16:creationId xmlns:a16="http://schemas.microsoft.com/office/drawing/2014/main" id="{C7FCD656-C78B-1042-600A-52E73D5E9A69}"/>
                    </a:ext>
                  </a:extLst>
                </p:cNvPr>
                <p:cNvPicPr/>
                <p:nvPr/>
              </p:nvPicPr>
              <p:blipFill>
                <a:blip r:embed="rId73"/>
                <a:stretch>
                  <a:fillRect/>
                </a:stretch>
              </p:blipFill>
              <p:spPr>
                <a:xfrm>
                  <a:off x="3409316" y="1677045"/>
                  <a:ext cx="158760" cy="109440"/>
                </a:xfrm>
                <a:prstGeom prst="rect">
                  <a:avLst/>
                </a:prstGeom>
              </p:spPr>
            </p:pic>
          </mc:Fallback>
        </mc:AlternateContent>
      </p:grpSp>
      <p:grpSp>
        <p:nvGrpSpPr>
          <p:cNvPr id="71" name="Group 70">
            <a:extLst>
              <a:ext uri="{FF2B5EF4-FFF2-40B4-BE49-F238E27FC236}">
                <a16:creationId xmlns:a16="http://schemas.microsoft.com/office/drawing/2014/main" id="{F0ACE203-1DD9-88E4-8CCE-6523038C2E75}"/>
              </a:ext>
            </a:extLst>
          </p:cNvPr>
          <p:cNvGrpSpPr/>
          <p:nvPr/>
        </p:nvGrpSpPr>
        <p:grpSpPr>
          <a:xfrm>
            <a:off x="2565836" y="2154405"/>
            <a:ext cx="1764000" cy="745560"/>
            <a:chOff x="2565836" y="2154405"/>
            <a:chExt cx="1764000" cy="745560"/>
          </a:xfrm>
        </p:grpSpPr>
        <mc:AlternateContent xmlns:mc="http://schemas.openxmlformats.org/markup-compatibility/2006" xmlns:p14="http://schemas.microsoft.com/office/powerpoint/2010/main">
          <mc:Choice Requires="p14">
            <p:contentPart p14:bwMode="auto" r:id="rId74">
              <p14:nvContentPartPr>
                <p14:cNvPr id="55" name="Ink 54">
                  <a:extLst>
                    <a:ext uri="{FF2B5EF4-FFF2-40B4-BE49-F238E27FC236}">
                      <a16:creationId xmlns:a16="http://schemas.microsoft.com/office/drawing/2014/main" id="{E70044C9-4F60-77A7-5910-038C95F5CDD9}"/>
                    </a:ext>
                  </a:extLst>
                </p14:cNvPr>
                <p14:cNvContentPartPr/>
                <p14:nvPr/>
              </p14:nvContentPartPr>
              <p14:xfrm>
                <a:off x="2565836" y="2281485"/>
                <a:ext cx="41760" cy="288360"/>
              </p14:xfrm>
            </p:contentPart>
          </mc:Choice>
          <mc:Fallback xmlns="">
            <p:pic>
              <p:nvPicPr>
                <p:cNvPr id="55" name="Ink 54">
                  <a:extLst>
                    <a:ext uri="{FF2B5EF4-FFF2-40B4-BE49-F238E27FC236}">
                      <a16:creationId xmlns:a16="http://schemas.microsoft.com/office/drawing/2014/main" id="{E70044C9-4F60-77A7-5910-038C95F5CDD9}"/>
                    </a:ext>
                  </a:extLst>
                </p:cNvPr>
                <p:cNvPicPr/>
                <p:nvPr/>
              </p:nvPicPr>
              <p:blipFill>
                <a:blip r:embed="rId75"/>
                <a:stretch>
                  <a:fillRect/>
                </a:stretch>
              </p:blipFill>
              <p:spPr>
                <a:xfrm>
                  <a:off x="2556836" y="2272485"/>
                  <a:ext cx="5940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6" name="Ink 55">
                  <a:extLst>
                    <a:ext uri="{FF2B5EF4-FFF2-40B4-BE49-F238E27FC236}">
                      <a16:creationId xmlns:a16="http://schemas.microsoft.com/office/drawing/2014/main" id="{729CCC63-342C-87D7-C7B8-726B43B3E70B}"/>
                    </a:ext>
                  </a:extLst>
                </p14:cNvPr>
                <p14:cNvContentPartPr/>
                <p14:nvPr/>
              </p14:nvContentPartPr>
              <p14:xfrm>
                <a:off x="2847356" y="2336565"/>
                <a:ext cx="10440" cy="241560"/>
              </p14:xfrm>
            </p:contentPart>
          </mc:Choice>
          <mc:Fallback xmlns="">
            <p:pic>
              <p:nvPicPr>
                <p:cNvPr id="56" name="Ink 55">
                  <a:extLst>
                    <a:ext uri="{FF2B5EF4-FFF2-40B4-BE49-F238E27FC236}">
                      <a16:creationId xmlns:a16="http://schemas.microsoft.com/office/drawing/2014/main" id="{729CCC63-342C-87D7-C7B8-726B43B3E70B}"/>
                    </a:ext>
                  </a:extLst>
                </p:cNvPr>
                <p:cNvPicPr/>
                <p:nvPr/>
              </p:nvPicPr>
              <p:blipFill>
                <a:blip r:embed="rId77"/>
                <a:stretch>
                  <a:fillRect/>
                </a:stretch>
              </p:blipFill>
              <p:spPr>
                <a:xfrm>
                  <a:off x="2838356" y="2327925"/>
                  <a:ext cx="2808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7" name="Ink 56">
                  <a:extLst>
                    <a:ext uri="{FF2B5EF4-FFF2-40B4-BE49-F238E27FC236}">
                      <a16:creationId xmlns:a16="http://schemas.microsoft.com/office/drawing/2014/main" id="{994B314F-69BB-EEE7-E2EA-40202A6D0B63}"/>
                    </a:ext>
                  </a:extLst>
                </p14:cNvPr>
                <p14:cNvContentPartPr/>
                <p14:nvPr/>
              </p14:nvContentPartPr>
              <p14:xfrm>
                <a:off x="2780396" y="2479485"/>
                <a:ext cx="216720" cy="13320"/>
              </p14:xfrm>
            </p:contentPart>
          </mc:Choice>
          <mc:Fallback xmlns="">
            <p:pic>
              <p:nvPicPr>
                <p:cNvPr id="57" name="Ink 56">
                  <a:extLst>
                    <a:ext uri="{FF2B5EF4-FFF2-40B4-BE49-F238E27FC236}">
                      <a16:creationId xmlns:a16="http://schemas.microsoft.com/office/drawing/2014/main" id="{994B314F-69BB-EEE7-E2EA-40202A6D0B63}"/>
                    </a:ext>
                  </a:extLst>
                </p:cNvPr>
                <p:cNvPicPr/>
                <p:nvPr/>
              </p:nvPicPr>
              <p:blipFill>
                <a:blip r:embed="rId79"/>
                <a:stretch>
                  <a:fillRect/>
                </a:stretch>
              </p:blipFill>
              <p:spPr>
                <a:xfrm>
                  <a:off x="2771756" y="2470845"/>
                  <a:ext cx="2343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9" name="Ink 58">
                  <a:extLst>
                    <a:ext uri="{FF2B5EF4-FFF2-40B4-BE49-F238E27FC236}">
                      <a16:creationId xmlns:a16="http://schemas.microsoft.com/office/drawing/2014/main" id="{1EC574A6-D8C5-EFC2-F6EC-6C38E2426CCD}"/>
                    </a:ext>
                  </a:extLst>
                </p14:cNvPr>
                <p14:cNvContentPartPr/>
                <p14:nvPr/>
              </p14:nvContentPartPr>
              <p14:xfrm>
                <a:off x="3199076" y="2259885"/>
                <a:ext cx="297720" cy="329040"/>
              </p14:xfrm>
            </p:contentPart>
          </mc:Choice>
          <mc:Fallback xmlns="">
            <p:pic>
              <p:nvPicPr>
                <p:cNvPr id="59" name="Ink 58">
                  <a:extLst>
                    <a:ext uri="{FF2B5EF4-FFF2-40B4-BE49-F238E27FC236}">
                      <a16:creationId xmlns:a16="http://schemas.microsoft.com/office/drawing/2014/main" id="{1EC574A6-D8C5-EFC2-F6EC-6C38E2426CCD}"/>
                    </a:ext>
                  </a:extLst>
                </p:cNvPr>
                <p:cNvPicPr/>
                <p:nvPr/>
              </p:nvPicPr>
              <p:blipFill>
                <a:blip r:embed="rId81"/>
                <a:stretch>
                  <a:fillRect/>
                </a:stretch>
              </p:blipFill>
              <p:spPr>
                <a:xfrm>
                  <a:off x="3190436" y="2250885"/>
                  <a:ext cx="31536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0" name="Ink 59">
                  <a:extLst>
                    <a:ext uri="{FF2B5EF4-FFF2-40B4-BE49-F238E27FC236}">
                      <a16:creationId xmlns:a16="http://schemas.microsoft.com/office/drawing/2014/main" id="{3F6DE5C2-C6A0-76D2-E4EA-20E4A4FA434B}"/>
                    </a:ext>
                  </a:extLst>
                </p14:cNvPr>
                <p14:cNvContentPartPr/>
                <p14:nvPr/>
              </p14:nvContentPartPr>
              <p14:xfrm>
                <a:off x="3521276" y="2207325"/>
                <a:ext cx="243720" cy="300600"/>
              </p14:xfrm>
            </p:contentPart>
          </mc:Choice>
          <mc:Fallback xmlns="">
            <p:pic>
              <p:nvPicPr>
                <p:cNvPr id="60" name="Ink 59">
                  <a:extLst>
                    <a:ext uri="{FF2B5EF4-FFF2-40B4-BE49-F238E27FC236}">
                      <a16:creationId xmlns:a16="http://schemas.microsoft.com/office/drawing/2014/main" id="{3F6DE5C2-C6A0-76D2-E4EA-20E4A4FA434B}"/>
                    </a:ext>
                  </a:extLst>
                </p:cNvPr>
                <p:cNvPicPr/>
                <p:nvPr/>
              </p:nvPicPr>
              <p:blipFill>
                <a:blip r:embed="rId83"/>
                <a:stretch>
                  <a:fillRect/>
                </a:stretch>
              </p:blipFill>
              <p:spPr>
                <a:xfrm>
                  <a:off x="3512276" y="2198685"/>
                  <a:ext cx="26136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1" name="Ink 60">
                  <a:extLst>
                    <a:ext uri="{FF2B5EF4-FFF2-40B4-BE49-F238E27FC236}">
                      <a16:creationId xmlns:a16="http://schemas.microsoft.com/office/drawing/2014/main" id="{2DA58335-D92A-B93E-E1A9-DFAE37481ECA}"/>
                    </a:ext>
                  </a:extLst>
                </p14:cNvPr>
                <p14:cNvContentPartPr/>
                <p14:nvPr/>
              </p14:nvContentPartPr>
              <p14:xfrm>
                <a:off x="3826196" y="2351325"/>
                <a:ext cx="55800" cy="66600"/>
              </p14:xfrm>
            </p:contentPart>
          </mc:Choice>
          <mc:Fallback xmlns="">
            <p:pic>
              <p:nvPicPr>
                <p:cNvPr id="61" name="Ink 60">
                  <a:extLst>
                    <a:ext uri="{FF2B5EF4-FFF2-40B4-BE49-F238E27FC236}">
                      <a16:creationId xmlns:a16="http://schemas.microsoft.com/office/drawing/2014/main" id="{2DA58335-D92A-B93E-E1A9-DFAE37481ECA}"/>
                    </a:ext>
                  </a:extLst>
                </p:cNvPr>
                <p:cNvPicPr/>
                <p:nvPr/>
              </p:nvPicPr>
              <p:blipFill>
                <a:blip r:embed="rId85"/>
                <a:stretch>
                  <a:fillRect/>
                </a:stretch>
              </p:blipFill>
              <p:spPr>
                <a:xfrm>
                  <a:off x="3817196" y="2342325"/>
                  <a:ext cx="73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3" name="Ink 62">
                  <a:extLst>
                    <a:ext uri="{FF2B5EF4-FFF2-40B4-BE49-F238E27FC236}">
                      <a16:creationId xmlns:a16="http://schemas.microsoft.com/office/drawing/2014/main" id="{E10885A0-D756-E967-1CFB-27A8346FE422}"/>
                    </a:ext>
                  </a:extLst>
                </p14:cNvPr>
                <p14:cNvContentPartPr/>
                <p14:nvPr/>
              </p14:nvContentPartPr>
              <p14:xfrm>
                <a:off x="3974516" y="2254125"/>
                <a:ext cx="203040" cy="131760"/>
              </p14:xfrm>
            </p:contentPart>
          </mc:Choice>
          <mc:Fallback xmlns="">
            <p:pic>
              <p:nvPicPr>
                <p:cNvPr id="63" name="Ink 62">
                  <a:extLst>
                    <a:ext uri="{FF2B5EF4-FFF2-40B4-BE49-F238E27FC236}">
                      <a16:creationId xmlns:a16="http://schemas.microsoft.com/office/drawing/2014/main" id="{E10885A0-D756-E967-1CFB-27A8346FE422}"/>
                    </a:ext>
                  </a:extLst>
                </p:cNvPr>
                <p:cNvPicPr/>
                <p:nvPr/>
              </p:nvPicPr>
              <p:blipFill>
                <a:blip r:embed="rId87"/>
                <a:stretch>
                  <a:fillRect/>
                </a:stretch>
              </p:blipFill>
              <p:spPr>
                <a:xfrm>
                  <a:off x="3965516" y="2245485"/>
                  <a:ext cx="2206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4" name="Ink 63">
                  <a:extLst>
                    <a:ext uri="{FF2B5EF4-FFF2-40B4-BE49-F238E27FC236}">
                      <a16:creationId xmlns:a16="http://schemas.microsoft.com/office/drawing/2014/main" id="{C8F70A75-E245-3CE5-2974-555D911D4D2C}"/>
                    </a:ext>
                  </a:extLst>
                </p14:cNvPr>
                <p14:cNvContentPartPr/>
                <p14:nvPr/>
              </p14:nvContentPartPr>
              <p14:xfrm>
                <a:off x="4240196" y="2154405"/>
                <a:ext cx="89640" cy="128160"/>
              </p14:xfrm>
            </p:contentPart>
          </mc:Choice>
          <mc:Fallback xmlns="">
            <p:pic>
              <p:nvPicPr>
                <p:cNvPr id="64" name="Ink 63">
                  <a:extLst>
                    <a:ext uri="{FF2B5EF4-FFF2-40B4-BE49-F238E27FC236}">
                      <a16:creationId xmlns:a16="http://schemas.microsoft.com/office/drawing/2014/main" id="{C8F70A75-E245-3CE5-2974-555D911D4D2C}"/>
                    </a:ext>
                  </a:extLst>
                </p:cNvPr>
                <p:cNvPicPr/>
                <p:nvPr/>
              </p:nvPicPr>
              <p:blipFill>
                <a:blip r:embed="rId89"/>
                <a:stretch>
                  <a:fillRect/>
                </a:stretch>
              </p:blipFill>
              <p:spPr>
                <a:xfrm>
                  <a:off x="4231196" y="2145765"/>
                  <a:ext cx="1072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6" name="Ink 65">
                  <a:extLst>
                    <a:ext uri="{FF2B5EF4-FFF2-40B4-BE49-F238E27FC236}">
                      <a16:creationId xmlns:a16="http://schemas.microsoft.com/office/drawing/2014/main" id="{962D4A62-92D8-DCCE-6B38-632426DA787D}"/>
                    </a:ext>
                  </a:extLst>
                </p14:cNvPr>
                <p14:cNvContentPartPr/>
                <p14:nvPr/>
              </p14:nvContentPartPr>
              <p14:xfrm>
                <a:off x="3186116" y="2516205"/>
                <a:ext cx="1139760" cy="70200"/>
              </p14:xfrm>
            </p:contentPart>
          </mc:Choice>
          <mc:Fallback xmlns="">
            <p:pic>
              <p:nvPicPr>
                <p:cNvPr id="66" name="Ink 65">
                  <a:extLst>
                    <a:ext uri="{FF2B5EF4-FFF2-40B4-BE49-F238E27FC236}">
                      <a16:creationId xmlns:a16="http://schemas.microsoft.com/office/drawing/2014/main" id="{962D4A62-92D8-DCCE-6B38-632426DA787D}"/>
                    </a:ext>
                  </a:extLst>
                </p:cNvPr>
                <p:cNvPicPr/>
                <p:nvPr/>
              </p:nvPicPr>
              <p:blipFill>
                <a:blip r:embed="rId91"/>
                <a:stretch>
                  <a:fillRect/>
                </a:stretch>
              </p:blipFill>
              <p:spPr>
                <a:xfrm>
                  <a:off x="3177116" y="2507565"/>
                  <a:ext cx="1157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8" name="Ink 67">
                  <a:extLst>
                    <a:ext uri="{FF2B5EF4-FFF2-40B4-BE49-F238E27FC236}">
                      <a16:creationId xmlns:a16="http://schemas.microsoft.com/office/drawing/2014/main" id="{F674ED0E-0458-ED53-964E-E6CEE4F78E36}"/>
                    </a:ext>
                  </a:extLst>
                </p14:cNvPr>
                <p14:cNvContentPartPr/>
                <p14:nvPr/>
              </p14:nvContentPartPr>
              <p14:xfrm>
                <a:off x="3587156" y="2612325"/>
                <a:ext cx="216360" cy="287640"/>
              </p14:xfrm>
            </p:contentPart>
          </mc:Choice>
          <mc:Fallback xmlns="">
            <p:pic>
              <p:nvPicPr>
                <p:cNvPr id="68" name="Ink 67">
                  <a:extLst>
                    <a:ext uri="{FF2B5EF4-FFF2-40B4-BE49-F238E27FC236}">
                      <a16:creationId xmlns:a16="http://schemas.microsoft.com/office/drawing/2014/main" id="{F674ED0E-0458-ED53-964E-E6CEE4F78E36}"/>
                    </a:ext>
                  </a:extLst>
                </p:cNvPr>
                <p:cNvPicPr/>
                <p:nvPr/>
              </p:nvPicPr>
              <p:blipFill>
                <a:blip r:embed="rId93"/>
                <a:stretch>
                  <a:fillRect/>
                </a:stretch>
              </p:blipFill>
              <p:spPr>
                <a:xfrm>
                  <a:off x="3578516" y="2603325"/>
                  <a:ext cx="23400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9" name="Ink 68">
                  <a:extLst>
                    <a:ext uri="{FF2B5EF4-FFF2-40B4-BE49-F238E27FC236}">
                      <a16:creationId xmlns:a16="http://schemas.microsoft.com/office/drawing/2014/main" id="{E5641124-4DD9-D4A2-185F-3A3D7CB6F35E}"/>
                    </a:ext>
                  </a:extLst>
                </p14:cNvPr>
                <p14:cNvContentPartPr/>
                <p14:nvPr/>
              </p14:nvContentPartPr>
              <p14:xfrm>
                <a:off x="3834116" y="2781165"/>
                <a:ext cx="59040" cy="66960"/>
              </p14:xfrm>
            </p:contentPart>
          </mc:Choice>
          <mc:Fallback xmlns="">
            <p:pic>
              <p:nvPicPr>
                <p:cNvPr id="69" name="Ink 68">
                  <a:extLst>
                    <a:ext uri="{FF2B5EF4-FFF2-40B4-BE49-F238E27FC236}">
                      <a16:creationId xmlns:a16="http://schemas.microsoft.com/office/drawing/2014/main" id="{E5641124-4DD9-D4A2-185F-3A3D7CB6F35E}"/>
                    </a:ext>
                  </a:extLst>
                </p:cNvPr>
                <p:cNvPicPr/>
                <p:nvPr/>
              </p:nvPicPr>
              <p:blipFill>
                <a:blip r:embed="rId95"/>
                <a:stretch>
                  <a:fillRect/>
                </a:stretch>
              </p:blipFill>
              <p:spPr>
                <a:xfrm>
                  <a:off x="3825476" y="2772525"/>
                  <a:ext cx="76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0" name="Ink 69">
                  <a:extLst>
                    <a:ext uri="{FF2B5EF4-FFF2-40B4-BE49-F238E27FC236}">
                      <a16:creationId xmlns:a16="http://schemas.microsoft.com/office/drawing/2014/main" id="{34609A86-CA75-27D7-DAE5-FF7589DFC858}"/>
                    </a:ext>
                  </a:extLst>
                </p14:cNvPr>
                <p14:cNvContentPartPr/>
                <p14:nvPr/>
              </p14:nvContentPartPr>
              <p14:xfrm>
                <a:off x="3898556" y="2587485"/>
                <a:ext cx="158040" cy="88200"/>
              </p14:xfrm>
            </p:contentPart>
          </mc:Choice>
          <mc:Fallback xmlns="">
            <p:pic>
              <p:nvPicPr>
                <p:cNvPr id="70" name="Ink 69">
                  <a:extLst>
                    <a:ext uri="{FF2B5EF4-FFF2-40B4-BE49-F238E27FC236}">
                      <a16:creationId xmlns:a16="http://schemas.microsoft.com/office/drawing/2014/main" id="{34609A86-CA75-27D7-DAE5-FF7589DFC858}"/>
                    </a:ext>
                  </a:extLst>
                </p:cNvPr>
                <p:cNvPicPr/>
                <p:nvPr/>
              </p:nvPicPr>
              <p:blipFill>
                <a:blip r:embed="rId97"/>
                <a:stretch>
                  <a:fillRect/>
                </a:stretch>
              </p:blipFill>
              <p:spPr>
                <a:xfrm>
                  <a:off x="3889556" y="2578845"/>
                  <a:ext cx="175680" cy="105840"/>
                </a:xfrm>
                <a:prstGeom prst="rect">
                  <a:avLst/>
                </a:prstGeom>
              </p:spPr>
            </p:pic>
          </mc:Fallback>
        </mc:AlternateContent>
      </p:grpSp>
      <p:grpSp>
        <p:nvGrpSpPr>
          <p:cNvPr id="74" name="Group 73">
            <a:extLst>
              <a:ext uri="{FF2B5EF4-FFF2-40B4-BE49-F238E27FC236}">
                <a16:creationId xmlns:a16="http://schemas.microsoft.com/office/drawing/2014/main" id="{05B172A8-4EAD-1B4F-DDBB-C62C559546E4}"/>
              </a:ext>
            </a:extLst>
          </p:cNvPr>
          <p:cNvGrpSpPr/>
          <p:nvPr/>
        </p:nvGrpSpPr>
        <p:grpSpPr>
          <a:xfrm>
            <a:off x="4657796" y="1727085"/>
            <a:ext cx="321120" cy="490680"/>
            <a:chOff x="4657796" y="1727085"/>
            <a:chExt cx="321120" cy="490680"/>
          </a:xfrm>
        </p:grpSpPr>
        <mc:AlternateContent xmlns:mc="http://schemas.openxmlformats.org/markup-compatibility/2006" xmlns:p14="http://schemas.microsoft.com/office/powerpoint/2010/main">
          <mc:Choice Requires="p14">
            <p:contentPart p14:bwMode="auto" r:id="rId98">
              <p14:nvContentPartPr>
                <p14:cNvPr id="72" name="Ink 71">
                  <a:extLst>
                    <a:ext uri="{FF2B5EF4-FFF2-40B4-BE49-F238E27FC236}">
                      <a16:creationId xmlns:a16="http://schemas.microsoft.com/office/drawing/2014/main" id="{527C655C-55E4-72B6-05DE-A81D7507D1A7}"/>
                    </a:ext>
                  </a:extLst>
                </p14:cNvPr>
                <p14:cNvContentPartPr/>
                <p14:nvPr/>
              </p14:nvContentPartPr>
              <p14:xfrm>
                <a:off x="4657796" y="1871085"/>
                <a:ext cx="165600" cy="346680"/>
              </p14:xfrm>
            </p:contentPart>
          </mc:Choice>
          <mc:Fallback xmlns="">
            <p:pic>
              <p:nvPicPr>
                <p:cNvPr id="72" name="Ink 71">
                  <a:extLst>
                    <a:ext uri="{FF2B5EF4-FFF2-40B4-BE49-F238E27FC236}">
                      <a16:creationId xmlns:a16="http://schemas.microsoft.com/office/drawing/2014/main" id="{527C655C-55E4-72B6-05DE-A81D7507D1A7}"/>
                    </a:ext>
                  </a:extLst>
                </p:cNvPr>
                <p:cNvPicPr/>
                <p:nvPr/>
              </p:nvPicPr>
              <p:blipFill>
                <a:blip r:embed="rId99"/>
                <a:stretch>
                  <a:fillRect/>
                </a:stretch>
              </p:blipFill>
              <p:spPr>
                <a:xfrm>
                  <a:off x="4649156" y="1862085"/>
                  <a:ext cx="18324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3" name="Ink 72">
                  <a:extLst>
                    <a:ext uri="{FF2B5EF4-FFF2-40B4-BE49-F238E27FC236}">
                      <a16:creationId xmlns:a16="http://schemas.microsoft.com/office/drawing/2014/main" id="{294F6B97-FA80-61FA-DBEE-18044724027F}"/>
                    </a:ext>
                  </a:extLst>
                </p14:cNvPr>
                <p14:cNvContentPartPr/>
                <p14:nvPr/>
              </p14:nvContentPartPr>
              <p14:xfrm>
                <a:off x="4779476" y="1727085"/>
                <a:ext cx="199440" cy="122400"/>
              </p14:xfrm>
            </p:contentPart>
          </mc:Choice>
          <mc:Fallback xmlns="">
            <p:pic>
              <p:nvPicPr>
                <p:cNvPr id="73" name="Ink 72">
                  <a:extLst>
                    <a:ext uri="{FF2B5EF4-FFF2-40B4-BE49-F238E27FC236}">
                      <a16:creationId xmlns:a16="http://schemas.microsoft.com/office/drawing/2014/main" id="{294F6B97-FA80-61FA-DBEE-18044724027F}"/>
                    </a:ext>
                  </a:extLst>
                </p:cNvPr>
                <p:cNvPicPr/>
                <p:nvPr/>
              </p:nvPicPr>
              <p:blipFill>
                <a:blip r:embed="rId101"/>
                <a:stretch>
                  <a:fillRect/>
                </a:stretch>
              </p:blipFill>
              <p:spPr>
                <a:xfrm>
                  <a:off x="4770836" y="1718085"/>
                  <a:ext cx="217080" cy="14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
            <p14:nvContentPartPr>
              <p14:cNvPr id="94" name="Ink 93">
                <a:extLst>
                  <a:ext uri="{FF2B5EF4-FFF2-40B4-BE49-F238E27FC236}">
                    <a16:creationId xmlns:a16="http://schemas.microsoft.com/office/drawing/2014/main" id="{40D23294-A79D-08BB-DFA6-3B448B80A76C}"/>
                  </a:ext>
                </a:extLst>
              </p14:cNvPr>
              <p14:cNvContentPartPr/>
              <p14:nvPr/>
            </p14:nvContentPartPr>
            <p14:xfrm>
              <a:off x="6431516" y="2216685"/>
              <a:ext cx="727560" cy="306000"/>
            </p14:xfrm>
          </p:contentPart>
        </mc:Choice>
        <mc:Fallback xmlns="">
          <p:pic>
            <p:nvPicPr>
              <p:cNvPr id="94" name="Ink 93">
                <a:extLst>
                  <a:ext uri="{FF2B5EF4-FFF2-40B4-BE49-F238E27FC236}">
                    <a16:creationId xmlns:a16="http://schemas.microsoft.com/office/drawing/2014/main" id="{40D23294-A79D-08BB-DFA6-3B448B80A76C}"/>
                  </a:ext>
                </a:extLst>
              </p:cNvPr>
              <p:cNvPicPr/>
              <p:nvPr/>
            </p:nvPicPr>
            <p:blipFill>
              <a:blip r:embed="rId103"/>
              <a:stretch>
                <a:fillRect/>
              </a:stretch>
            </p:blipFill>
            <p:spPr>
              <a:xfrm>
                <a:off x="6422516" y="2207685"/>
                <a:ext cx="74520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5" name="Ink 94">
                <a:extLst>
                  <a:ext uri="{FF2B5EF4-FFF2-40B4-BE49-F238E27FC236}">
                    <a16:creationId xmlns:a16="http://schemas.microsoft.com/office/drawing/2014/main" id="{DE8D58EF-7E81-1A56-984D-32DE2663ECEE}"/>
                  </a:ext>
                </a:extLst>
              </p14:cNvPr>
              <p14:cNvContentPartPr/>
              <p14:nvPr/>
            </p14:nvContentPartPr>
            <p14:xfrm>
              <a:off x="7299116" y="2177085"/>
              <a:ext cx="1755720" cy="467280"/>
            </p14:xfrm>
          </p:contentPart>
        </mc:Choice>
        <mc:Fallback xmlns="">
          <p:pic>
            <p:nvPicPr>
              <p:cNvPr id="95" name="Ink 94">
                <a:extLst>
                  <a:ext uri="{FF2B5EF4-FFF2-40B4-BE49-F238E27FC236}">
                    <a16:creationId xmlns:a16="http://schemas.microsoft.com/office/drawing/2014/main" id="{DE8D58EF-7E81-1A56-984D-32DE2663ECEE}"/>
                  </a:ext>
                </a:extLst>
              </p:cNvPr>
              <p:cNvPicPr/>
              <p:nvPr/>
            </p:nvPicPr>
            <p:blipFill>
              <a:blip r:embed="rId105"/>
              <a:stretch>
                <a:fillRect/>
              </a:stretch>
            </p:blipFill>
            <p:spPr>
              <a:xfrm>
                <a:off x="7290476" y="2168085"/>
                <a:ext cx="1773360" cy="484920"/>
              </a:xfrm>
              <a:prstGeom prst="rect">
                <a:avLst/>
              </a:prstGeom>
            </p:spPr>
          </p:pic>
        </mc:Fallback>
      </mc:AlternateContent>
      <p:grpSp>
        <p:nvGrpSpPr>
          <p:cNvPr id="101" name="Group 100">
            <a:extLst>
              <a:ext uri="{FF2B5EF4-FFF2-40B4-BE49-F238E27FC236}">
                <a16:creationId xmlns:a16="http://schemas.microsoft.com/office/drawing/2014/main" id="{4698C3E1-6443-ABAE-C874-FE039122B185}"/>
              </a:ext>
            </a:extLst>
          </p:cNvPr>
          <p:cNvGrpSpPr/>
          <p:nvPr/>
        </p:nvGrpSpPr>
        <p:grpSpPr>
          <a:xfrm>
            <a:off x="6466436" y="1408125"/>
            <a:ext cx="5109840" cy="591120"/>
            <a:chOff x="6466436" y="1408125"/>
            <a:chExt cx="5109840" cy="591120"/>
          </a:xfrm>
        </p:grpSpPr>
        <mc:AlternateContent xmlns:mc="http://schemas.openxmlformats.org/markup-compatibility/2006" xmlns:p14="http://schemas.microsoft.com/office/powerpoint/2010/main">
          <mc:Choice Requires="p14">
            <p:contentPart p14:bwMode="auto" r:id="rId106">
              <p14:nvContentPartPr>
                <p14:cNvPr id="76" name="Ink 75">
                  <a:extLst>
                    <a:ext uri="{FF2B5EF4-FFF2-40B4-BE49-F238E27FC236}">
                      <a16:creationId xmlns:a16="http://schemas.microsoft.com/office/drawing/2014/main" id="{B94159B7-3DFD-3368-65DE-FEBA0CED4924}"/>
                    </a:ext>
                  </a:extLst>
                </p14:cNvPr>
                <p14:cNvContentPartPr/>
                <p14:nvPr/>
              </p14:nvContentPartPr>
              <p14:xfrm>
                <a:off x="6466436" y="1563645"/>
                <a:ext cx="1879560" cy="398520"/>
              </p14:xfrm>
            </p:contentPart>
          </mc:Choice>
          <mc:Fallback xmlns="">
            <p:pic>
              <p:nvPicPr>
                <p:cNvPr id="76" name="Ink 75">
                  <a:extLst>
                    <a:ext uri="{FF2B5EF4-FFF2-40B4-BE49-F238E27FC236}">
                      <a16:creationId xmlns:a16="http://schemas.microsoft.com/office/drawing/2014/main" id="{B94159B7-3DFD-3368-65DE-FEBA0CED4924}"/>
                    </a:ext>
                  </a:extLst>
                </p:cNvPr>
                <p:cNvPicPr/>
                <p:nvPr/>
              </p:nvPicPr>
              <p:blipFill>
                <a:blip r:embed="rId107"/>
                <a:stretch>
                  <a:fillRect/>
                </a:stretch>
              </p:blipFill>
              <p:spPr>
                <a:xfrm>
                  <a:off x="6457436" y="1554645"/>
                  <a:ext cx="189720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7" name="Ink 76">
                  <a:extLst>
                    <a:ext uri="{FF2B5EF4-FFF2-40B4-BE49-F238E27FC236}">
                      <a16:creationId xmlns:a16="http://schemas.microsoft.com/office/drawing/2014/main" id="{2659F636-0BC0-E5F2-7B4B-92C589BC17D2}"/>
                    </a:ext>
                  </a:extLst>
                </p14:cNvPr>
                <p14:cNvContentPartPr/>
                <p14:nvPr/>
              </p14:nvContentPartPr>
              <p14:xfrm>
                <a:off x="7852436" y="1688565"/>
                <a:ext cx="217440" cy="41760"/>
              </p14:xfrm>
            </p:contentPart>
          </mc:Choice>
          <mc:Fallback xmlns="">
            <p:pic>
              <p:nvPicPr>
                <p:cNvPr id="77" name="Ink 76">
                  <a:extLst>
                    <a:ext uri="{FF2B5EF4-FFF2-40B4-BE49-F238E27FC236}">
                      <a16:creationId xmlns:a16="http://schemas.microsoft.com/office/drawing/2014/main" id="{2659F636-0BC0-E5F2-7B4B-92C589BC17D2}"/>
                    </a:ext>
                  </a:extLst>
                </p:cNvPr>
                <p:cNvPicPr/>
                <p:nvPr/>
              </p:nvPicPr>
              <p:blipFill>
                <a:blip r:embed="rId109"/>
                <a:stretch>
                  <a:fillRect/>
                </a:stretch>
              </p:blipFill>
              <p:spPr>
                <a:xfrm>
                  <a:off x="7843796" y="1679925"/>
                  <a:ext cx="2350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8" name="Ink 77">
                  <a:extLst>
                    <a:ext uri="{FF2B5EF4-FFF2-40B4-BE49-F238E27FC236}">
                      <a16:creationId xmlns:a16="http://schemas.microsoft.com/office/drawing/2014/main" id="{E5EBD0DD-A615-DD38-2E21-EE8968D9FD5E}"/>
                    </a:ext>
                  </a:extLst>
                </p14:cNvPr>
                <p14:cNvContentPartPr/>
                <p14:nvPr/>
              </p14:nvContentPartPr>
              <p14:xfrm>
                <a:off x="7412876" y="1661205"/>
                <a:ext cx="54720" cy="6840"/>
              </p14:xfrm>
            </p:contentPart>
          </mc:Choice>
          <mc:Fallback xmlns="">
            <p:pic>
              <p:nvPicPr>
                <p:cNvPr id="78" name="Ink 77">
                  <a:extLst>
                    <a:ext uri="{FF2B5EF4-FFF2-40B4-BE49-F238E27FC236}">
                      <a16:creationId xmlns:a16="http://schemas.microsoft.com/office/drawing/2014/main" id="{E5EBD0DD-A615-DD38-2E21-EE8968D9FD5E}"/>
                    </a:ext>
                  </a:extLst>
                </p:cNvPr>
                <p:cNvPicPr/>
                <p:nvPr/>
              </p:nvPicPr>
              <p:blipFill>
                <a:blip r:embed="rId111"/>
                <a:stretch>
                  <a:fillRect/>
                </a:stretch>
              </p:blipFill>
              <p:spPr>
                <a:xfrm>
                  <a:off x="7403876" y="1652205"/>
                  <a:ext cx="723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9" name="Ink 78">
                  <a:extLst>
                    <a:ext uri="{FF2B5EF4-FFF2-40B4-BE49-F238E27FC236}">
                      <a16:creationId xmlns:a16="http://schemas.microsoft.com/office/drawing/2014/main" id="{6DCF8857-6B9F-F5D0-4AB6-F4268F3992E2}"/>
                    </a:ext>
                  </a:extLst>
                </p14:cNvPr>
                <p14:cNvContentPartPr/>
                <p14:nvPr/>
              </p14:nvContentPartPr>
              <p14:xfrm>
                <a:off x="8594756" y="1720605"/>
                <a:ext cx="256680" cy="40320"/>
              </p14:xfrm>
            </p:contentPart>
          </mc:Choice>
          <mc:Fallback xmlns="">
            <p:pic>
              <p:nvPicPr>
                <p:cNvPr id="79" name="Ink 78">
                  <a:extLst>
                    <a:ext uri="{FF2B5EF4-FFF2-40B4-BE49-F238E27FC236}">
                      <a16:creationId xmlns:a16="http://schemas.microsoft.com/office/drawing/2014/main" id="{6DCF8857-6B9F-F5D0-4AB6-F4268F3992E2}"/>
                    </a:ext>
                  </a:extLst>
                </p:cNvPr>
                <p:cNvPicPr/>
                <p:nvPr/>
              </p:nvPicPr>
              <p:blipFill>
                <a:blip r:embed="rId113"/>
                <a:stretch>
                  <a:fillRect/>
                </a:stretch>
              </p:blipFill>
              <p:spPr>
                <a:xfrm>
                  <a:off x="8586116" y="1711605"/>
                  <a:ext cx="2743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0" name="Ink 79">
                  <a:extLst>
                    <a:ext uri="{FF2B5EF4-FFF2-40B4-BE49-F238E27FC236}">
                      <a16:creationId xmlns:a16="http://schemas.microsoft.com/office/drawing/2014/main" id="{971C89E6-E1C3-2A0C-317B-D5FEB1E61420}"/>
                    </a:ext>
                  </a:extLst>
                </p14:cNvPr>
                <p14:cNvContentPartPr/>
                <p14:nvPr/>
              </p14:nvContentPartPr>
              <p14:xfrm>
                <a:off x="8580356" y="1805565"/>
                <a:ext cx="263160" cy="30600"/>
              </p14:xfrm>
            </p:contentPart>
          </mc:Choice>
          <mc:Fallback xmlns="">
            <p:pic>
              <p:nvPicPr>
                <p:cNvPr id="80" name="Ink 79">
                  <a:extLst>
                    <a:ext uri="{FF2B5EF4-FFF2-40B4-BE49-F238E27FC236}">
                      <a16:creationId xmlns:a16="http://schemas.microsoft.com/office/drawing/2014/main" id="{971C89E6-E1C3-2A0C-317B-D5FEB1E61420}"/>
                    </a:ext>
                  </a:extLst>
                </p:cNvPr>
                <p:cNvPicPr/>
                <p:nvPr/>
              </p:nvPicPr>
              <p:blipFill>
                <a:blip r:embed="rId115"/>
                <a:stretch>
                  <a:fillRect/>
                </a:stretch>
              </p:blipFill>
              <p:spPr>
                <a:xfrm>
                  <a:off x="8571356" y="1796565"/>
                  <a:ext cx="2808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6" name="Ink 85">
                  <a:extLst>
                    <a:ext uri="{FF2B5EF4-FFF2-40B4-BE49-F238E27FC236}">
                      <a16:creationId xmlns:a16="http://schemas.microsoft.com/office/drawing/2014/main" id="{C8AC4214-CB4B-16F2-B7E3-554389575547}"/>
                    </a:ext>
                  </a:extLst>
                </p14:cNvPr>
                <p14:cNvContentPartPr/>
                <p14:nvPr/>
              </p14:nvContentPartPr>
              <p14:xfrm>
                <a:off x="9077156" y="1408125"/>
                <a:ext cx="1829160" cy="591120"/>
              </p14:xfrm>
            </p:contentPart>
          </mc:Choice>
          <mc:Fallback xmlns="">
            <p:pic>
              <p:nvPicPr>
                <p:cNvPr id="86" name="Ink 85">
                  <a:extLst>
                    <a:ext uri="{FF2B5EF4-FFF2-40B4-BE49-F238E27FC236}">
                      <a16:creationId xmlns:a16="http://schemas.microsoft.com/office/drawing/2014/main" id="{C8AC4214-CB4B-16F2-B7E3-554389575547}"/>
                    </a:ext>
                  </a:extLst>
                </p:cNvPr>
                <p:cNvPicPr/>
                <p:nvPr/>
              </p:nvPicPr>
              <p:blipFill>
                <a:blip r:embed="rId117"/>
                <a:stretch>
                  <a:fillRect/>
                </a:stretch>
              </p:blipFill>
              <p:spPr>
                <a:xfrm>
                  <a:off x="9068156" y="1399125"/>
                  <a:ext cx="1846800" cy="608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7" name="Ink 86">
                  <a:extLst>
                    <a:ext uri="{FF2B5EF4-FFF2-40B4-BE49-F238E27FC236}">
                      <a16:creationId xmlns:a16="http://schemas.microsoft.com/office/drawing/2014/main" id="{7D8AFE9F-9716-044F-19F7-BBCDE20B19FE}"/>
                    </a:ext>
                  </a:extLst>
                </p14:cNvPr>
                <p14:cNvContentPartPr/>
                <p14:nvPr/>
              </p14:nvContentPartPr>
              <p14:xfrm>
                <a:off x="10557836" y="1542045"/>
                <a:ext cx="241920" cy="40680"/>
              </p14:xfrm>
            </p:contentPart>
          </mc:Choice>
          <mc:Fallback xmlns="">
            <p:pic>
              <p:nvPicPr>
                <p:cNvPr id="87" name="Ink 86">
                  <a:extLst>
                    <a:ext uri="{FF2B5EF4-FFF2-40B4-BE49-F238E27FC236}">
                      <a16:creationId xmlns:a16="http://schemas.microsoft.com/office/drawing/2014/main" id="{7D8AFE9F-9716-044F-19F7-BBCDE20B19FE}"/>
                    </a:ext>
                  </a:extLst>
                </p:cNvPr>
                <p:cNvPicPr/>
                <p:nvPr/>
              </p:nvPicPr>
              <p:blipFill>
                <a:blip r:embed="rId119"/>
                <a:stretch>
                  <a:fillRect/>
                </a:stretch>
              </p:blipFill>
              <p:spPr>
                <a:xfrm>
                  <a:off x="10549196" y="1533405"/>
                  <a:ext cx="2595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8" name="Ink 87">
                  <a:extLst>
                    <a:ext uri="{FF2B5EF4-FFF2-40B4-BE49-F238E27FC236}">
                      <a16:creationId xmlns:a16="http://schemas.microsoft.com/office/drawing/2014/main" id="{01981218-C616-1882-FE84-A443BB8B5C95}"/>
                    </a:ext>
                  </a:extLst>
                </p14:cNvPr>
                <p14:cNvContentPartPr/>
                <p14:nvPr/>
              </p14:nvContentPartPr>
              <p14:xfrm>
                <a:off x="10487636" y="1538445"/>
                <a:ext cx="29520" cy="6840"/>
              </p14:xfrm>
            </p:contentPart>
          </mc:Choice>
          <mc:Fallback xmlns="">
            <p:pic>
              <p:nvPicPr>
                <p:cNvPr id="88" name="Ink 87">
                  <a:extLst>
                    <a:ext uri="{FF2B5EF4-FFF2-40B4-BE49-F238E27FC236}">
                      <a16:creationId xmlns:a16="http://schemas.microsoft.com/office/drawing/2014/main" id="{01981218-C616-1882-FE84-A443BB8B5C95}"/>
                    </a:ext>
                  </a:extLst>
                </p:cNvPr>
                <p:cNvPicPr/>
                <p:nvPr/>
              </p:nvPicPr>
              <p:blipFill>
                <a:blip r:embed="rId121"/>
                <a:stretch>
                  <a:fillRect/>
                </a:stretch>
              </p:blipFill>
              <p:spPr>
                <a:xfrm>
                  <a:off x="10478636" y="1529805"/>
                  <a:ext cx="471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9" name="Ink 88">
                  <a:extLst>
                    <a:ext uri="{FF2B5EF4-FFF2-40B4-BE49-F238E27FC236}">
                      <a16:creationId xmlns:a16="http://schemas.microsoft.com/office/drawing/2014/main" id="{34C0060E-7AC3-6025-9676-FD7598E4F0A6}"/>
                    </a:ext>
                  </a:extLst>
                </p14:cNvPr>
                <p14:cNvContentPartPr/>
                <p14:nvPr/>
              </p14:nvContentPartPr>
              <p14:xfrm>
                <a:off x="10347596" y="1580565"/>
                <a:ext cx="28800" cy="8280"/>
              </p14:xfrm>
            </p:contentPart>
          </mc:Choice>
          <mc:Fallback xmlns="">
            <p:pic>
              <p:nvPicPr>
                <p:cNvPr id="89" name="Ink 88">
                  <a:extLst>
                    <a:ext uri="{FF2B5EF4-FFF2-40B4-BE49-F238E27FC236}">
                      <a16:creationId xmlns:a16="http://schemas.microsoft.com/office/drawing/2014/main" id="{34C0060E-7AC3-6025-9676-FD7598E4F0A6}"/>
                    </a:ext>
                  </a:extLst>
                </p:cNvPr>
                <p:cNvPicPr/>
                <p:nvPr/>
              </p:nvPicPr>
              <p:blipFill>
                <a:blip r:embed="rId123"/>
                <a:stretch>
                  <a:fillRect/>
                </a:stretch>
              </p:blipFill>
              <p:spPr>
                <a:xfrm>
                  <a:off x="10338596" y="1571925"/>
                  <a:ext cx="464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0" name="Ink 89">
                  <a:extLst>
                    <a:ext uri="{FF2B5EF4-FFF2-40B4-BE49-F238E27FC236}">
                      <a16:creationId xmlns:a16="http://schemas.microsoft.com/office/drawing/2014/main" id="{5EBD00F3-A149-0936-550C-AF3AB77FCAA4}"/>
                    </a:ext>
                  </a:extLst>
                </p14:cNvPr>
                <p14:cNvContentPartPr/>
                <p14:nvPr/>
              </p14:nvContentPartPr>
              <p14:xfrm>
                <a:off x="10063196" y="1548525"/>
                <a:ext cx="399240" cy="30240"/>
              </p14:xfrm>
            </p:contentPart>
          </mc:Choice>
          <mc:Fallback xmlns="">
            <p:pic>
              <p:nvPicPr>
                <p:cNvPr id="90" name="Ink 89">
                  <a:extLst>
                    <a:ext uri="{FF2B5EF4-FFF2-40B4-BE49-F238E27FC236}">
                      <a16:creationId xmlns:a16="http://schemas.microsoft.com/office/drawing/2014/main" id="{5EBD00F3-A149-0936-550C-AF3AB77FCAA4}"/>
                    </a:ext>
                  </a:extLst>
                </p:cNvPr>
                <p:cNvPicPr/>
                <p:nvPr/>
              </p:nvPicPr>
              <p:blipFill>
                <a:blip r:embed="rId125"/>
                <a:stretch>
                  <a:fillRect/>
                </a:stretch>
              </p:blipFill>
              <p:spPr>
                <a:xfrm>
                  <a:off x="10054196" y="1539885"/>
                  <a:ext cx="4168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1" name="Ink 90">
                  <a:extLst>
                    <a:ext uri="{FF2B5EF4-FFF2-40B4-BE49-F238E27FC236}">
                      <a16:creationId xmlns:a16="http://schemas.microsoft.com/office/drawing/2014/main" id="{C5552DAA-370C-CF52-E8F1-5D1F7BBAACD4}"/>
                    </a:ext>
                  </a:extLst>
                </p14:cNvPr>
                <p14:cNvContentPartPr/>
                <p14:nvPr/>
              </p14:nvContentPartPr>
              <p14:xfrm>
                <a:off x="9896156" y="1491285"/>
                <a:ext cx="120960" cy="26640"/>
              </p14:xfrm>
            </p:contentPart>
          </mc:Choice>
          <mc:Fallback xmlns="">
            <p:pic>
              <p:nvPicPr>
                <p:cNvPr id="91" name="Ink 90">
                  <a:extLst>
                    <a:ext uri="{FF2B5EF4-FFF2-40B4-BE49-F238E27FC236}">
                      <a16:creationId xmlns:a16="http://schemas.microsoft.com/office/drawing/2014/main" id="{C5552DAA-370C-CF52-E8F1-5D1F7BBAACD4}"/>
                    </a:ext>
                  </a:extLst>
                </p:cNvPr>
                <p:cNvPicPr/>
                <p:nvPr/>
              </p:nvPicPr>
              <p:blipFill>
                <a:blip r:embed="rId127"/>
                <a:stretch>
                  <a:fillRect/>
                </a:stretch>
              </p:blipFill>
              <p:spPr>
                <a:xfrm>
                  <a:off x="9887516" y="1482645"/>
                  <a:ext cx="1386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2" name="Ink 91">
                  <a:extLst>
                    <a:ext uri="{FF2B5EF4-FFF2-40B4-BE49-F238E27FC236}">
                      <a16:creationId xmlns:a16="http://schemas.microsoft.com/office/drawing/2014/main" id="{80B82615-8CEE-97B5-0AD4-6EB4A74741F9}"/>
                    </a:ext>
                  </a:extLst>
                </p14:cNvPr>
                <p14:cNvContentPartPr/>
                <p14:nvPr/>
              </p14:nvContentPartPr>
              <p14:xfrm>
                <a:off x="11081636" y="1423605"/>
                <a:ext cx="494640" cy="489240"/>
              </p14:xfrm>
            </p:contentPart>
          </mc:Choice>
          <mc:Fallback xmlns="">
            <p:pic>
              <p:nvPicPr>
                <p:cNvPr id="92" name="Ink 91">
                  <a:extLst>
                    <a:ext uri="{FF2B5EF4-FFF2-40B4-BE49-F238E27FC236}">
                      <a16:creationId xmlns:a16="http://schemas.microsoft.com/office/drawing/2014/main" id="{80B82615-8CEE-97B5-0AD4-6EB4A74741F9}"/>
                    </a:ext>
                  </a:extLst>
                </p:cNvPr>
                <p:cNvPicPr/>
                <p:nvPr/>
              </p:nvPicPr>
              <p:blipFill>
                <a:blip r:embed="rId129"/>
                <a:stretch>
                  <a:fillRect/>
                </a:stretch>
              </p:blipFill>
              <p:spPr>
                <a:xfrm>
                  <a:off x="11072996" y="1414965"/>
                  <a:ext cx="512280" cy="506880"/>
                </a:xfrm>
                <a:prstGeom prst="rect">
                  <a:avLst/>
                </a:prstGeom>
              </p:spPr>
            </p:pic>
          </mc:Fallback>
        </mc:AlternateContent>
      </p:grpSp>
      <p:grpSp>
        <p:nvGrpSpPr>
          <p:cNvPr id="104" name="Group 103">
            <a:extLst>
              <a:ext uri="{FF2B5EF4-FFF2-40B4-BE49-F238E27FC236}">
                <a16:creationId xmlns:a16="http://schemas.microsoft.com/office/drawing/2014/main" id="{655563D7-78C1-F945-1CB7-AC77D8CD37B1}"/>
              </a:ext>
            </a:extLst>
          </p:cNvPr>
          <p:cNvGrpSpPr/>
          <p:nvPr/>
        </p:nvGrpSpPr>
        <p:grpSpPr>
          <a:xfrm>
            <a:off x="9321682" y="2024085"/>
            <a:ext cx="2043720" cy="620280"/>
            <a:chOff x="6461036" y="2568765"/>
            <a:chExt cx="2043720" cy="620280"/>
          </a:xfrm>
        </p:grpSpPr>
        <mc:AlternateContent xmlns:mc="http://schemas.openxmlformats.org/markup-compatibility/2006" xmlns:p14="http://schemas.microsoft.com/office/powerpoint/2010/main">
          <mc:Choice Requires="p14">
            <p:contentPart p14:bwMode="auto" r:id="rId130">
              <p14:nvContentPartPr>
                <p14:cNvPr id="102" name="Ink 101">
                  <a:extLst>
                    <a:ext uri="{FF2B5EF4-FFF2-40B4-BE49-F238E27FC236}">
                      <a16:creationId xmlns:a16="http://schemas.microsoft.com/office/drawing/2014/main" id="{9F0053AC-E377-C42B-58D4-D3FD40E7E2C7}"/>
                    </a:ext>
                  </a:extLst>
                </p14:cNvPr>
                <p14:cNvContentPartPr/>
                <p14:nvPr/>
              </p14:nvContentPartPr>
              <p14:xfrm>
                <a:off x="6461036" y="2568765"/>
                <a:ext cx="2043720" cy="620280"/>
              </p14:xfrm>
            </p:contentPart>
          </mc:Choice>
          <mc:Fallback xmlns="">
            <p:pic>
              <p:nvPicPr>
                <p:cNvPr id="102" name="Ink 101">
                  <a:extLst>
                    <a:ext uri="{FF2B5EF4-FFF2-40B4-BE49-F238E27FC236}">
                      <a16:creationId xmlns:a16="http://schemas.microsoft.com/office/drawing/2014/main" id="{9F0053AC-E377-C42B-58D4-D3FD40E7E2C7}"/>
                    </a:ext>
                  </a:extLst>
                </p:cNvPr>
                <p:cNvPicPr/>
                <p:nvPr/>
              </p:nvPicPr>
              <p:blipFill>
                <a:blip r:embed="rId131"/>
                <a:stretch>
                  <a:fillRect/>
                </a:stretch>
              </p:blipFill>
              <p:spPr>
                <a:xfrm>
                  <a:off x="6452036" y="2560125"/>
                  <a:ext cx="2061360" cy="637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3" name="Ink 102">
                  <a:extLst>
                    <a:ext uri="{FF2B5EF4-FFF2-40B4-BE49-F238E27FC236}">
                      <a16:creationId xmlns:a16="http://schemas.microsoft.com/office/drawing/2014/main" id="{4C42D3FF-A6C3-E211-AA4D-5D7A4A71C402}"/>
                    </a:ext>
                  </a:extLst>
                </p14:cNvPr>
                <p14:cNvContentPartPr/>
                <p14:nvPr/>
              </p14:nvContentPartPr>
              <p14:xfrm>
                <a:off x="7665956" y="2717445"/>
                <a:ext cx="48960" cy="14760"/>
              </p14:xfrm>
            </p:contentPart>
          </mc:Choice>
          <mc:Fallback xmlns="">
            <p:pic>
              <p:nvPicPr>
                <p:cNvPr id="103" name="Ink 102">
                  <a:extLst>
                    <a:ext uri="{FF2B5EF4-FFF2-40B4-BE49-F238E27FC236}">
                      <a16:creationId xmlns:a16="http://schemas.microsoft.com/office/drawing/2014/main" id="{4C42D3FF-A6C3-E211-AA4D-5D7A4A71C402}"/>
                    </a:ext>
                  </a:extLst>
                </p:cNvPr>
                <p:cNvPicPr/>
                <p:nvPr/>
              </p:nvPicPr>
              <p:blipFill>
                <a:blip r:embed="rId133"/>
                <a:stretch>
                  <a:fillRect/>
                </a:stretch>
              </p:blipFill>
              <p:spPr>
                <a:xfrm>
                  <a:off x="7657316" y="2708805"/>
                  <a:ext cx="66600" cy="32400"/>
                </a:xfrm>
                <a:prstGeom prst="rect">
                  <a:avLst/>
                </a:prstGeom>
              </p:spPr>
            </p:pic>
          </mc:Fallback>
        </mc:AlternateContent>
      </p:grpSp>
      <p:grpSp>
        <p:nvGrpSpPr>
          <p:cNvPr id="109" name="Group 108">
            <a:extLst>
              <a:ext uri="{FF2B5EF4-FFF2-40B4-BE49-F238E27FC236}">
                <a16:creationId xmlns:a16="http://schemas.microsoft.com/office/drawing/2014/main" id="{75CC063A-BDE4-DFF0-FABC-A5B900B52247}"/>
              </a:ext>
            </a:extLst>
          </p:cNvPr>
          <p:cNvGrpSpPr/>
          <p:nvPr/>
        </p:nvGrpSpPr>
        <p:grpSpPr>
          <a:xfrm>
            <a:off x="6541856" y="2644365"/>
            <a:ext cx="3664620" cy="456480"/>
            <a:chOff x="6541856" y="2644365"/>
            <a:chExt cx="3664620" cy="456480"/>
          </a:xfrm>
        </p:grpSpPr>
        <mc:AlternateContent xmlns:mc="http://schemas.openxmlformats.org/markup-compatibility/2006" xmlns:p14="http://schemas.microsoft.com/office/powerpoint/2010/main">
          <mc:Choice Requires="p14">
            <p:contentPart p14:bwMode="auto" r:id="rId134">
              <p14:nvContentPartPr>
                <p14:cNvPr id="105" name="Ink 104">
                  <a:extLst>
                    <a:ext uri="{FF2B5EF4-FFF2-40B4-BE49-F238E27FC236}">
                      <a16:creationId xmlns:a16="http://schemas.microsoft.com/office/drawing/2014/main" id="{3AD7D7D4-C536-46CE-0B0A-2CBC3CEE1EA3}"/>
                    </a:ext>
                  </a:extLst>
                </p14:cNvPr>
                <p14:cNvContentPartPr/>
                <p14:nvPr/>
              </p14:nvContentPartPr>
              <p14:xfrm>
                <a:off x="6541856" y="2644365"/>
                <a:ext cx="1374480" cy="456480"/>
              </p14:xfrm>
            </p:contentPart>
          </mc:Choice>
          <mc:Fallback xmlns="">
            <p:pic>
              <p:nvPicPr>
                <p:cNvPr id="105" name="Ink 104">
                  <a:extLst>
                    <a:ext uri="{FF2B5EF4-FFF2-40B4-BE49-F238E27FC236}">
                      <a16:creationId xmlns:a16="http://schemas.microsoft.com/office/drawing/2014/main" id="{3AD7D7D4-C536-46CE-0B0A-2CBC3CEE1EA3}"/>
                    </a:ext>
                  </a:extLst>
                </p:cNvPr>
                <p:cNvPicPr/>
                <p:nvPr/>
              </p:nvPicPr>
              <p:blipFill>
                <a:blip r:embed="rId135"/>
                <a:stretch>
                  <a:fillRect/>
                </a:stretch>
              </p:blipFill>
              <p:spPr>
                <a:xfrm>
                  <a:off x="6532856" y="2635365"/>
                  <a:ext cx="139212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6" name="Ink 105">
                  <a:extLst>
                    <a:ext uri="{FF2B5EF4-FFF2-40B4-BE49-F238E27FC236}">
                      <a16:creationId xmlns:a16="http://schemas.microsoft.com/office/drawing/2014/main" id="{2E16F4F0-6F81-9DD3-21B2-C445398F2AA8}"/>
                    </a:ext>
                  </a:extLst>
                </p14:cNvPr>
                <p14:cNvContentPartPr/>
                <p14:nvPr/>
              </p14:nvContentPartPr>
              <p14:xfrm>
                <a:off x="7566056" y="2795565"/>
                <a:ext cx="38160" cy="17640"/>
              </p14:xfrm>
            </p:contentPart>
          </mc:Choice>
          <mc:Fallback xmlns="">
            <p:pic>
              <p:nvPicPr>
                <p:cNvPr id="106" name="Ink 105">
                  <a:extLst>
                    <a:ext uri="{FF2B5EF4-FFF2-40B4-BE49-F238E27FC236}">
                      <a16:creationId xmlns:a16="http://schemas.microsoft.com/office/drawing/2014/main" id="{2E16F4F0-6F81-9DD3-21B2-C445398F2AA8}"/>
                    </a:ext>
                  </a:extLst>
                </p:cNvPr>
                <p:cNvPicPr/>
                <p:nvPr/>
              </p:nvPicPr>
              <p:blipFill>
                <a:blip r:embed="rId137"/>
                <a:stretch>
                  <a:fillRect/>
                </a:stretch>
              </p:blipFill>
              <p:spPr>
                <a:xfrm>
                  <a:off x="7557416" y="2786925"/>
                  <a:ext cx="558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7" name="Ink 106">
                  <a:extLst>
                    <a:ext uri="{FF2B5EF4-FFF2-40B4-BE49-F238E27FC236}">
                      <a16:creationId xmlns:a16="http://schemas.microsoft.com/office/drawing/2014/main" id="{6290EFAA-9D66-43F0-888E-72EF844D8076}"/>
                    </a:ext>
                  </a:extLst>
                </p14:cNvPr>
                <p14:cNvContentPartPr/>
                <p14:nvPr/>
              </p14:nvContentPartPr>
              <p14:xfrm>
                <a:off x="7187336" y="2800605"/>
                <a:ext cx="607680" cy="22680"/>
              </p14:xfrm>
            </p:contentPart>
          </mc:Choice>
          <mc:Fallback xmlns="">
            <p:pic>
              <p:nvPicPr>
                <p:cNvPr id="107" name="Ink 106">
                  <a:extLst>
                    <a:ext uri="{FF2B5EF4-FFF2-40B4-BE49-F238E27FC236}">
                      <a16:creationId xmlns:a16="http://schemas.microsoft.com/office/drawing/2014/main" id="{6290EFAA-9D66-43F0-888E-72EF844D8076}"/>
                    </a:ext>
                  </a:extLst>
                </p:cNvPr>
                <p:cNvPicPr/>
                <p:nvPr/>
              </p:nvPicPr>
              <p:blipFill>
                <a:blip r:embed="rId139"/>
                <a:stretch>
                  <a:fillRect/>
                </a:stretch>
              </p:blipFill>
              <p:spPr>
                <a:xfrm>
                  <a:off x="7178696" y="2791965"/>
                  <a:ext cx="6253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8" name="Ink 107">
                  <a:extLst>
                    <a:ext uri="{FF2B5EF4-FFF2-40B4-BE49-F238E27FC236}">
                      <a16:creationId xmlns:a16="http://schemas.microsoft.com/office/drawing/2014/main" id="{6A822C64-C2C9-D47D-6B09-BFAE20E21841}"/>
                    </a:ext>
                  </a:extLst>
                </p14:cNvPr>
                <p14:cNvContentPartPr/>
                <p14:nvPr/>
              </p14:nvContentPartPr>
              <p14:xfrm>
                <a:off x="10171196" y="2947485"/>
                <a:ext cx="35280" cy="6840"/>
              </p14:xfrm>
            </p:contentPart>
          </mc:Choice>
          <mc:Fallback xmlns="">
            <p:pic>
              <p:nvPicPr>
                <p:cNvPr id="108" name="Ink 107">
                  <a:extLst>
                    <a:ext uri="{FF2B5EF4-FFF2-40B4-BE49-F238E27FC236}">
                      <a16:creationId xmlns:a16="http://schemas.microsoft.com/office/drawing/2014/main" id="{6A822C64-C2C9-D47D-6B09-BFAE20E21841}"/>
                    </a:ext>
                  </a:extLst>
                </p:cNvPr>
                <p:cNvPicPr/>
                <p:nvPr/>
              </p:nvPicPr>
              <p:blipFill>
                <a:blip r:embed="rId141"/>
                <a:stretch>
                  <a:fillRect/>
                </a:stretch>
              </p:blipFill>
              <p:spPr>
                <a:xfrm>
                  <a:off x="10162196" y="2938485"/>
                  <a:ext cx="52920" cy="24480"/>
                </a:xfrm>
                <a:prstGeom prst="rect">
                  <a:avLst/>
                </a:prstGeom>
              </p:spPr>
            </p:pic>
          </mc:Fallback>
        </mc:AlternateContent>
      </p:grpSp>
      <p:grpSp>
        <p:nvGrpSpPr>
          <p:cNvPr id="136" name="Group 135">
            <a:extLst>
              <a:ext uri="{FF2B5EF4-FFF2-40B4-BE49-F238E27FC236}">
                <a16:creationId xmlns:a16="http://schemas.microsoft.com/office/drawing/2014/main" id="{26619FE1-9815-D373-FB66-A101C807278A}"/>
              </a:ext>
            </a:extLst>
          </p:cNvPr>
          <p:cNvGrpSpPr/>
          <p:nvPr/>
        </p:nvGrpSpPr>
        <p:grpSpPr>
          <a:xfrm>
            <a:off x="6549956" y="2591084"/>
            <a:ext cx="4023515" cy="1183358"/>
            <a:chOff x="6549956" y="2591084"/>
            <a:chExt cx="4023515" cy="1183358"/>
          </a:xfrm>
        </p:grpSpPr>
        <mc:AlternateContent xmlns:mc="http://schemas.openxmlformats.org/markup-compatibility/2006" xmlns:p14="http://schemas.microsoft.com/office/powerpoint/2010/main">
          <mc:Choice Requires="p14">
            <p:contentPart p14:bwMode="auto" r:id="rId142">
              <p14:nvContentPartPr>
                <p14:cNvPr id="110" name="Ink 109">
                  <a:extLst>
                    <a:ext uri="{FF2B5EF4-FFF2-40B4-BE49-F238E27FC236}">
                      <a16:creationId xmlns:a16="http://schemas.microsoft.com/office/drawing/2014/main" id="{06016C16-0940-A01A-7290-B8318B29543B}"/>
                    </a:ext>
                  </a:extLst>
                </p14:cNvPr>
                <p14:cNvContentPartPr/>
                <p14:nvPr/>
              </p14:nvContentPartPr>
              <p14:xfrm>
                <a:off x="8183071" y="2823140"/>
                <a:ext cx="455400" cy="154951"/>
              </p14:xfrm>
            </p:contentPart>
          </mc:Choice>
          <mc:Fallback xmlns="">
            <p:pic>
              <p:nvPicPr>
                <p:cNvPr id="110" name="Ink 109">
                  <a:extLst>
                    <a:ext uri="{FF2B5EF4-FFF2-40B4-BE49-F238E27FC236}">
                      <a16:creationId xmlns:a16="http://schemas.microsoft.com/office/drawing/2014/main" id="{06016C16-0940-A01A-7290-B8318B29543B}"/>
                    </a:ext>
                  </a:extLst>
                </p:cNvPr>
                <p:cNvPicPr/>
                <p:nvPr/>
              </p:nvPicPr>
              <p:blipFill>
                <a:blip r:embed="rId143"/>
                <a:stretch>
                  <a:fillRect/>
                </a:stretch>
              </p:blipFill>
              <p:spPr>
                <a:xfrm>
                  <a:off x="8174071" y="2814131"/>
                  <a:ext cx="473040" cy="172608"/>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1" name="Ink 110">
                  <a:extLst>
                    <a:ext uri="{FF2B5EF4-FFF2-40B4-BE49-F238E27FC236}">
                      <a16:creationId xmlns:a16="http://schemas.microsoft.com/office/drawing/2014/main" id="{3FBE0813-D36B-0DDB-BD73-3E37D75BF2C0}"/>
                    </a:ext>
                  </a:extLst>
                </p14:cNvPr>
                <p14:cNvContentPartPr/>
                <p14:nvPr/>
              </p14:nvContentPartPr>
              <p14:xfrm>
                <a:off x="8855551" y="2746781"/>
                <a:ext cx="438840" cy="185495"/>
              </p14:xfrm>
            </p:contentPart>
          </mc:Choice>
          <mc:Fallback xmlns="">
            <p:pic>
              <p:nvPicPr>
                <p:cNvPr id="111" name="Ink 110">
                  <a:extLst>
                    <a:ext uri="{FF2B5EF4-FFF2-40B4-BE49-F238E27FC236}">
                      <a16:creationId xmlns:a16="http://schemas.microsoft.com/office/drawing/2014/main" id="{3FBE0813-D36B-0DDB-BD73-3E37D75BF2C0}"/>
                    </a:ext>
                  </a:extLst>
                </p:cNvPr>
                <p:cNvPicPr/>
                <p:nvPr/>
              </p:nvPicPr>
              <p:blipFill>
                <a:blip r:embed="rId145"/>
                <a:stretch>
                  <a:fillRect/>
                </a:stretch>
              </p:blipFill>
              <p:spPr>
                <a:xfrm>
                  <a:off x="8846911" y="2737776"/>
                  <a:ext cx="456480" cy="203144"/>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2" name="Ink 111">
                  <a:extLst>
                    <a:ext uri="{FF2B5EF4-FFF2-40B4-BE49-F238E27FC236}">
                      <a16:creationId xmlns:a16="http://schemas.microsoft.com/office/drawing/2014/main" id="{70580850-2B02-C542-F712-A7F321D54FA2}"/>
                    </a:ext>
                  </a:extLst>
                </p14:cNvPr>
                <p14:cNvContentPartPr/>
                <p14:nvPr/>
              </p14:nvContentPartPr>
              <p14:xfrm>
                <a:off x="9438031" y="2870072"/>
                <a:ext cx="20520" cy="55127"/>
              </p14:xfrm>
            </p:contentPart>
          </mc:Choice>
          <mc:Fallback xmlns="">
            <p:pic>
              <p:nvPicPr>
                <p:cNvPr id="112" name="Ink 111">
                  <a:extLst>
                    <a:ext uri="{FF2B5EF4-FFF2-40B4-BE49-F238E27FC236}">
                      <a16:creationId xmlns:a16="http://schemas.microsoft.com/office/drawing/2014/main" id="{70580850-2B02-C542-F712-A7F321D54FA2}"/>
                    </a:ext>
                  </a:extLst>
                </p:cNvPr>
                <p:cNvPicPr/>
                <p:nvPr/>
              </p:nvPicPr>
              <p:blipFill>
                <a:blip r:embed="rId147"/>
                <a:stretch>
                  <a:fillRect/>
                </a:stretch>
              </p:blipFill>
              <p:spPr>
                <a:xfrm>
                  <a:off x="9429391" y="2861425"/>
                  <a:ext cx="38160" cy="72782"/>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3" name="Ink 112">
                  <a:extLst>
                    <a:ext uri="{FF2B5EF4-FFF2-40B4-BE49-F238E27FC236}">
                      <a16:creationId xmlns:a16="http://schemas.microsoft.com/office/drawing/2014/main" id="{6BFAEA24-A90C-005D-CA4A-66FC8FED1AF0}"/>
                    </a:ext>
                  </a:extLst>
                </p14:cNvPr>
                <p14:cNvContentPartPr/>
                <p14:nvPr/>
              </p14:nvContentPartPr>
              <p14:xfrm>
                <a:off x="9723151" y="2646211"/>
                <a:ext cx="156240" cy="222743"/>
              </p14:xfrm>
            </p:contentPart>
          </mc:Choice>
          <mc:Fallback xmlns="">
            <p:pic>
              <p:nvPicPr>
                <p:cNvPr id="113" name="Ink 112">
                  <a:extLst>
                    <a:ext uri="{FF2B5EF4-FFF2-40B4-BE49-F238E27FC236}">
                      <a16:creationId xmlns:a16="http://schemas.microsoft.com/office/drawing/2014/main" id="{6BFAEA24-A90C-005D-CA4A-66FC8FED1AF0}"/>
                    </a:ext>
                  </a:extLst>
                </p:cNvPr>
                <p:cNvPicPr/>
                <p:nvPr/>
              </p:nvPicPr>
              <p:blipFill>
                <a:blip r:embed="rId149"/>
                <a:stretch>
                  <a:fillRect/>
                </a:stretch>
              </p:blipFill>
              <p:spPr>
                <a:xfrm>
                  <a:off x="9714511" y="2637215"/>
                  <a:ext cx="173880" cy="240375"/>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4" name="Ink 113">
                  <a:extLst>
                    <a:ext uri="{FF2B5EF4-FFF2-40B4-BE49-F238E27FC236}">
                      <a16:creationId xmlns:a16="http://schemas.microsoft.com/office/drawing/2014/main" id="{FC0B631B-2FDA-FE58-30E0-2432A18330C6}"/>
                    </a:ext>
                  </a:extLst>
                </p14:cNvPr>
                <p14:cNvContentPartPr/>
                <p14:nvPr/>
              </p14:nvContentPartPr>
              <p14:xfrm>
                <a:off x="9935911" y="2832451"/>
                <a:ext cx="35280" cy="42463"/>
              </p14:xfrm>
            </p:contentPart>
          </mc:Choice>
          <mc:Fallback xmlns="">
            <p:pic>
              <p:nvPicPr>
                <p:cNvPr id="114" name="Ink 113">
                  <a:extLst>
                    <a:ext uri="{FF2B5EF4-FFF2-40B4-BE49-F238E27FC236}">
                      <a16:creationId xmlns:a16="http://schemas.microsoft.com/office/drawing/2014/main" id="{FC0B631B-2FDA-FE58-30E0-2432A18330C6}"/>
                    </a:ext>
                  </a:extLst>
                </p:cNvPr>
                <p:cNvPicPr/>
                <p:nvPr/>
              </p:nvPicPr>
              <p:blipFill>
                <a:blip r:embed="rId151"/>
                <a:stretch>
                  <a:fillRect/>
                </a:stretch>
              </p:blipFill>
              <p:spPr>
                <a:xfrm>
                  <a:off x="9926911" y="2823814"/>
                  <a:ext cx="52920" cy="60096"/>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5" name="Ink 114">
                  <a:extLst>
                    <a:ext uri="{FF2B5EF4-FFF2-40B4-BE49-F238E27FC236}">
                      <a16:creationId xmlns:a16="http://schemas.microsoft.com/office/drawing/2014/main" id="{2BCBDE0A-F9F9-EDBB-54AB-06088F9B16D0}"/>
                    </a:ext>
                  </a:extLst>
                </p14:cNvPr>
                <p14:cNvContentPartPr/>
                <p14:nvPr/>
              </p14:nvContentPartPr>
              <p14:xfrm>
                <a:off x="10099711" y="2669678"/>
                <a:ext cx="97920" cy="181398"/>
              </p14:xfrm>
            </p:contentPart>
          </mc:Choice>
          <mc:Fallback xmlns="">
            <p:pic>
              <p:nvPicPr>
                <p:cNvPr id="115" name="Ink 114">
                  <a:extLst>
                    <a:ext uri="{FF2B5EF4-FFF2-40B4-BE49-F238E27FC236}">
                      <a16:creationId xmlns:a16="http://schemas.microsoft.com/office/drawing/2014/main" id="{2BCBDE0A-F9F9-EDBB-54AB-06088F9B16D0}"/>
                    </a:ext>
                  </a:extLst>
                </p:cNvPr>
                <p:cNvPicPr/>
                <p:nvPr/>
              </p:nvPicPr>
              <p:blipFill>
                <a:blip r:embed="rId153"/>
                <a:stretch>
                  <a:fillRect/>
                </a:stretch>
              </p:blipFill>
              <p:spPr>
                <a:xfrm>
                  <a:off x="10090711" y="2661040"/>
                  <a:ext cx="115560" cy="199034"/>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6" name="Ink 115">
                  <a:extLst>
                    <a:ext uri="{FF2B5EF4-FFF2-40B4-BE49-F238E27FC236}">
                      <a16:creationId xmlns:a16="http://schemas.microsoft.com/office/drawing/2014/main" id="{0A77F22B-0568-75C5-AB80-769EEBF21868}"/>
                    </a:ext>
                  </a:extLst>
                </p14:cNvPr>
                <p14:cNvContentPartPr/>
                <p14:nvPr/>
              </p14:nvContentPartPr>
              <p14:xfrm>
                <a:off x="10301671" y="2849958"/>
                <a:ext cx="20160" cy="7822"/>
              </p14:xfrm>
            </p:contentPart>
          </mc:Choice>
          <mc:Fallback xmlns="">
            <p:pic>
              <p:nvPicPr>
                <p:cNvPr id="116" name="Ink 115">
                  <a:extLst>
                    <a:ext uri="{FF2B5EF4-FFF2-40B4-BE49-F238E27FC236}">
                      <a16:creationId xmlns:a16="http://schemas.microsoft.com/office/drawing/2014/main" id="{0A77F22B-0568-75C5-AB80-769EEBF21868}"/>
                    </a:ext>
                  </a:extLst>
                </p:cNvPr>
                <p:cNvPicPr/>
                <p:nvPr/>
              </p:nvPicPr>
              <p:blipFill>
                <a:blip r:embed="rId155"/>
                <a:stretch>
                  <a:fillRect/>
                </a:stretch>
              </p:blipFill>
              <p:spPr>
                <a:xfrm>
                  <a:off x="10292671" y="2841069"/>
                  <a:ext cx="37800" cy="25244"/>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7" name="Ink 116">
                  <a:extLst>
                    <a:ext uri="{FF2B5EF4-FFF2-40B4-BE49-F238E27FC236}">
                      <a16:creationId xmlns:a16="http://schemas.microsoft.com/office/drawing/2014/main" id="{A6C26054-706C-6939-5C5E-9F6109286938}"/>
                    </a:ext>
                  </a:extLst>
                </p14:cNvPr>
                <p14:cNvContentPartPr/>
                <p14:nvPr/>
              </p14:nvContentPartPr>
              <p14:xfrm>
                <a:off x="10443871" y="2708042"/>
                <a:ext cx="360" cy="373"/>
              </p14:xfrm>
            </p:contentPart>
          </mc:Choice>
          <mc:Fallback xmlns="">
            <p:pic>
              <p:nvPicPr>
                <p:cNvPr id="117" name="Ink 116">
                  <a:extLst>
                    <a:ext uri="{FF2B5EF4-FFF2-40B4-BE49-F238E27FC236}">
                      <a16:creationId xmlns:a16="http://schemas.microsoft.com/office/drawing/2014/main" id="{A6C26054-706C-6939-5C5E-9F6109286938}"/>
                    </a:ext>
                  </a:extLst>
                </p:cNvPr>
                <p:cNvPicPr/>
                <p:nvPr/>
              </p:nvPicPr>
              <p:blipFill>
                <a:blip r:embed="rId157"/>
                <a:stretch>
                  <a:fillRect/>
                </a:stretch>
              </p:blipFill>
              <p:spPr>
                <a:xfrm>
                  <a:off x="10434871" y="2698717"/>
                  <a:ext cx="18000" cy="1865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8" name="Ink 117">
                  <a:extLst>
                    <a:ext uri="{FF2B5EF4-FFF2-40B4-BE49-F238E27FC236}">
                      <a16:creationId xmlns:a16="http://schemas.microsoft.com/office/drawing/2014/main" id="{774F788C-2588-08C3-A252-4BF036F2B96D}"/>
                    </a:ext>
                  </a:extLst>
                </p14:cNvPr>
                <p14:cNvContentPartPr/>
                <p14:nvPr/>
              </p14:nvContentPartPr>
              <p14:xfrm>
                <a:off x="10390951" y="2591084"/>
                <a:ext cx="182520" cy="247327"/>
              </p14:xfrm>
            </p:contentPart>
          </mc:Choice>
          <mc:Fallback xmlns="">
            <p:pic>
              <p:nvPicPr>
                <p:cNvPr id="118" name="Ink 117">
                  <a:extLst>
                    <a:ext uri="{FF2B5EF4-FFF2-40B4-BE49-F238E27FC236}">
                      <a16:creationId xmlns:a16="http://schemas.microsoft.com/office/drawing/2014/main" id="{774F788C-2588-08C3-A252-4BF036F2B96D}"/>
                    </a:ext>
                  </a:extLst>
                </p:cNvPr>
                <p:cNvPicPr/>
                <p:nvPr/>
              </p:nvPicPr>
              <p:blipFill>
                <a:blip r:embed="rId159"/>
                <a:stretch>
                  <a:fillRect/>
                </a:stretch>
              </p:blipFill>
              <p:spPr>
                <a:xfrm>
                  <a:off x="10382311" y="2582071"/>
                  <a:ext cx="200160" cy="264993"/>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9" name="Ink 118">
                  <a:extLst>
                    <a:ext uri="{FF2B5EF4-FFF2-40B4-BE49-F238E27FC236}">
                      <a16:creationId xmlns:a16="http://schemas.microsoft.com/office/drawing/2014/main" id="{6D780756-6522-A817-7F4E-A0034309EA17}"/>
                    </a:ext>
                  </a:extLst>
                </p14:cNvPr>
                <p14:cNvContentPartPr/>
                <p14:nvPr/>
              </p14:nvContentPartPr>
              <p14:xfrm>
                <a:off x="10308151" y="2849213"/>
                <a:ext cx="42840" cy="34268"/>
              </p14:xfrm>
            </p:contentPart>
          </mc:Choice>
          <mc:Fallback xmlns="">
            <p:pic>
              <p:nvPicPr>
                <p:cNvPr id="119" name="Ink 118">
                  <a:extLst>
                    <a:ext uri="{FF2B5EF4-FFF2-40B4-BE49-F238E27FC236}">
                      <a16:creationId xmlns:a16="http://schemas.microsoft.com/office/drawing/2014/main" id="{6D780756-6522-A817-7F4E-A0034309EA17}"/>
                    </a:ext>
                  </a:extLst>
                </p:cNvPr>
                <p:cNvPicPr/>
                <p:nvPr/>
              </p:nvPicPr>
              <p:blipFill>
                <a:blip r:embed="rId161"/>
                <a:stretch>
                  <a:fillRect/>
                </a:stretch>
              </p:blipFill>
              <p:spPr>
                <a:xfrm>
                  <a:off x="10299511" y="2840289"/>
                  <a:ext cx="60480" cy="51759"/>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3" name="Ink 122">
                  <a:extLst>
                    <a:ext uri="{FF2B5EF4-FFF2-40B4-BE49-F238E27FC236}">
                      <a16:creationId xmlns:a16="http://schemas.microsoft.com/office/drawing/2014/main" id="{D88D2A8D-9DB0-C410-ECF7-DEF0D2430831}"/>
                    </a:ext>
                  </a:extLst>
                </p14:cNvPr>
                <p14:cNvContentPartPr/>
                <p14:nvPr/>
              </p14:nvContentPartPr>
              <p14:xfrm>
                <a:off x="6549956" y="3326962"/>
                <a:ext cx="1218240" cy="447480"/>
              </p14:xfrm>
            </p:contentPart>
          </mc:Choice>
          <mc:Fallback xmlns="">
            <p:pic>
              <p:nvPicPr>
                <p:cNvPr id="123" name="Ink 122">
                  <a:extLst>
                    <a:ext uri="{FF2B5EF4-FFF2-40B4-BE49-F238E27FC236}">
                      <a16:creationId xmlns:a16="http://schemas.microsoft.com/office/drawing/2014/main" id="{D88D2A8D-9DB0-C410-ECF7-DEF0D2430831}"/>
                    </a:ext>
                  </a:extLst>
                </p:cNvPr>
                <p:cNvPicPr/>
                <p:nvPr/>
              </p:nvPicPr>
              <p:blipFill>
                <a:blip r:embed="rId163"/>
                <a:stretch>
                  <a:fillRect/>
                </a:stretch>
              </p:blipFill>
              <p:spPr>
                <a:xfrm>
                  <a:off x="6541316" y="3318322"/>
                  <a:ext cx="123588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4" name="Ink 123">
                  <a:extLst>
                    <a:ext uri="{FF2B5EF4-FFF2-40B4-BE49-F238E27FC236}">
                      <a16:creationId xmlns:a16="http://schemas.microsoft.com/office/drawing/2014/main" id="{B16D6A63-B97C-1D4C-C12C-0523C25090E4}"/>
                    </a:ext>
                  </a:extLst>
                </p14:cNvPr>
                <p14:cNvContentPartPr/>
                <p14:nvPr/>
              </p14:nvContentPartPr>
              <p14:xfrm>
                <a:off x="7584596" y="3447922"/>
                <a:ext cx="35280" cy="6840"/>
              </p14:xfrm>
            </p:contentPart>
          </mc:Choice>
          <mc:Fallback xmlns="">
            <p:pic>
              <p:nvPicPr>
                <p:cNvPr id="124" name="Ink 123">
                  <a:extLst>
                    <a:ext uri="{FF2B5EF4-FFF2-40B4-BE49-F238E27FC236}">
                      <a16:creationId xmlns:a16="http://schemas.microsoft.com/office/drawing/2014/main" id="{B16D6A63-B97C-1D4C-C12C-0523C25090E4}"/>
                    </a:ext>
                  </a:extLst>
                </p:cNvPr>
                <p:cNvPicPr/>
                <p:nvPr/>
              </p:nvPicPr>
              <p:blipFill>
                <a:blip r:embed="rId165"/>
                <a:stretch>
                  <a:fillRect/>
                </a:stretch>
              </p:blipFill>
              <p:spPr>
                <a:xfrm>
                  <a:off x="7575956" y="3438922"/>
                  <a:ext cx="529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5" name="Ink 124">
                  <a:extLst>
                    <a:ext uri="{FF2B5EF4-FFF2-40B4-BE49-F238E27FC236}">
                      <a16:creationId xmlns:a16="http://schemas.microsoft.com/office/drawing/2014/main" id="{280ED1D4-6414-C170-5E5F-39F2B0FA92D4}"/>
                    </a:ext>
                  </a:extLst>
                </p14:cNvPr>
                <p14:cNvContentPartPr/>
                <p14:nvPr/>
              </p14:nvContentPartPr>
              <p14:xfrm>
                <a:off x="7306676" y="3395002"/>
                <a:ext cx="339120" cy="45360"/>
              </p14:xfrm>
            </p:contentPart>
          </mc:Choice>
          <mc:Fallback xmlns="">
            <p:pic>
              <p:nvPicPr>
                <p:cNvPr id="125" name="Ink 124">
                  <a:extLst>
                    <a:ext uri="{FF2B5EF4-FFF2-40B4-BE49-F238E27FC236}">
                      <a16:creationId xmlns:a16="http://schemas.microsoft.com/office/drawing/2014/main" id="{280ED1D4-6414-C170-5E5F-39F2B0FA92D4}"/>
                    </a:ext>
                  </a:extLst>
                </p:cNvPr>
                <p:cNvPicPr/>
                <p:nvPr/>
              </p:nvPicPr>
              <p:blipFill>
                <a:blip r:embed="rId167"/>
                <a:stretch>
                  <a:fillRect/>
                </a:stretch>
              </p:blipFill>
              <p:spPr>
                <a:xfrm>
                  <a:off x="7298036" y="3386002"/>
                  <a:ext cx="3567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6" name="Ink 125">
                  <a:extLst>
                    <a:ext uri="{FF2B5EF4-FFF2-40B4-BE49-F238E27FC236}">
                      <a16:creationId xmlns:a16="http://schemas.microsoft.com/office/drawing/2014/main" id="{29FC592C-171D-5886-F8ED-4473C0F9C97D}"/>
                    </a:ext>
                  </a:extLst>
                </p14:cNvPr>
                <p14:cNvContentPartPr/>
                <p14:nvPr/>
              </p14:nvContentPartPr>
              <p14:xfrm>
                <a:off x="7926236" y="3243442"/>
                <a:ext cx="821160" cy="393840"/>
              </p14:xfrm>
            </p:contentPart>
          </mc:Choice>
          <mc:Fallback xmlns="">
            <p:pic>
              <p:nvPicPr>
                <p:cNvPr id="126" name="Ink 125">
                  <a:extLst>
                    <a:ext uri="{FF2B5EF4-FFF2-40B4-BE49-F238E27FC236}">
                      <a16:creationId xmlns:a16="http://schemas.microsoft.com/office/drawing/2014/main" id="{29FC592C-171D-5886-F8ED-4473C0F9C97D}"/>
                    </a:ext>
                  </a:extLst>
                </p:cNvPr>
                <p:cNvPicPr/>
                <p:nvPr/>
              </p:nvPicPr>
              <p:blipFill>
                <a:blip r:embed="rId169"/>
                <a:stretch>
                  <a:fillRect/>
                </a:stretch>
              </p:blipFill>
              <p:spPr>
                <a:xfrm>
                  <a:off x="7917596" y="3234802"/>
                  <a:ext cx="83880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7" name="Ink 126">
                  <a:extLst>
                    <a:ext uri="{FF2B5EF4-FFF2-40B4-BE49-F238E27FC236}">
                      <a16:creationId xmlns:a16="http://schemas.microsoft.com/office/drawing/2014/main" id="{9A980609-C507-FD7F-B2DC-3D57D825FD3A}"/>
                    </a:ext>
                  </a:extLst>
                </p14:cNvPr>
                <p14:cNvContentPartPr/>
                <p14:nvPr/>
              </p14:nvContentPartPr>
              <p14:xfrm>
                <a:off x="8655596" y="3470242"/>
                <a:ext cx="112680" cy="135000"/>
              </p14:xfrm>
            </p:contentPart>
          </mc:Choice>
          <mc:Fallback xmlns="">
            <p:pic>
              <p:nvPicPr>
                <p:cNvPr id="127" name="Ink 126">
                  <a:extLst>
                    <a:ext uri="{FF2B5EF4-FFF2-40B4-BE49-F238E27FC236}">
                      <a16:creationId xmlns:a16="http://schemas.microsoft.com/office/drawing/2014/main" id="{9A980609-C507-FD7F-B2DC-3D57D825FD3A}"/>
                    </a:ext>
                  </a:extLst>
                </p:cNvPr>
                <p:cNvPicPr/>
                <p:nvPr/>
              </p:nvPicPr>
              <p:blipFill>
                <a:blip r:embed="rId171"/>
                <a:stretch>
                  <a:fillRect/>
                </a:stretch>
              </p:blipFill>
              <p:spPr>
                <a:xfrm>
                  <a:off x="8646596" y="3461602"/>
                  <a:ext cx="1303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8" name="Ink 127">
                  <a:extLst>
                    <a:ext uri="{FF2B5EF4-FFF2-40B4-BE49-F238E27FC236}">
                      <a16:creationId xmlns:a16="http://schemas.microsoft.com/office/drawing/2014/main" id="{0F4DEBA6-0DBB-9630-4231-1EEF7ED73995}"/>
                    </a:ext>
                  </a:extLst>
                </p14:cNvPr>
                <p14:cNvContentPartPr/>
                <p14:nvPr/>
              </p14:nvContentPartPr>
              <p14:xfrm>
                <a:off x="8033876" y="3306442"/>
                <a:ext cx="360" cy="360"/>
              </p14:xfrm>
            </p:contentPart>
          </mc:Choice>
          <mc:Fallback xmlns="">
            <p:pic>
              <p:nvPicPr>
                <p:cNvPr id="128" name="Ink 127">
                  <a:extLst>
                    <a:ext uri="{FF2B5EF4-FFF2-40B4-BE49-F238E27FC236}">
                      <a16:creationId xmlns:a16="http://schemas.microsoft.com/office/drawing/2014/main" id="{0F4DEBA6-0DBB-9630-4231-1EEF7ED73995}"/>
                    </a:ext>
                  </a:extLst>
                </p:cNvPr>
                <p:cNvPicPr/>
                <p:nvPr/>
              </p:nvPicPr>
              <p:blipFill>
                <a:blip r:embed="rId157"/>
                <a:stretch>
                  <a:fillRect/>
                </a:stretch>
              </p:blipFill>
              <p:spPr>
                <a:xfrm>
                  <a:off x="8024876" y="3297442"/>
                  <a:ext cx="18000" cy="18000"/>
                </a:xfrm>
                <a:prstGeom prst="rect">
                  <a:avLst/>
                </a:prstGeom>
              </p:spPr>
            </p:pic>
          </mc:Fallback>
        </mc:AlternateContent>
      </p:grpSp>
      <p:grpSp>
        <p:nvGrpSpPr>
          <p:cNvPr id="147" name="Group 146">
            <a:extLst>
              <a:ext uri="{FF2B5EF4-FFF2-40B4-BE49-F238E27FC236}">
                <a16:creationId xmlns:a16="http://schemas.microsoft.com/office/drawing/2014/main" id="{F4A08BAC-554F-5153-DB0A-DE0620D8179B}"/>
              </a:ext>
            </a:extLst>
          </p:cNvPr>
          <p:cNvGrpSpPr/>
          <p:nvPr/>
        </p:nvGrpSpPr>
        <p:grpSpPr>
          <a:xfrm>
            <a:off x="9173636" y="3159922"/>
            <a:ext cx="1450440" cy="436680"/>
            <a:chOff x="9173636" y="3159922"/>
            <a:chExt cx="1450440" cy="436680"/>
          </a:xfrm>
        </p:grpSpPr>
        <mc:AlternateContent xmlns:mc="http://schemas.openxmlformats.org/markup-compatibility/2006" xmlns:p14="http://schemas.microsoft.com/office/powerpoint/2010/main">
          <mc:Choice Requires="p14">
            <p:contentPart p14:bwMode="auto" r:id="rId173">
              <p14:nvContentPartPr>
                <p14:cNvPr id="137" name="Ink 136">
                  <a:extLst>
                    <a:ext uri="{FF2B5EF4-FFF2-40B4-BE49-F238E27FC236}">
                      <a16:creationId xmlns:a16="http://schemas.microsoft.com/office/drawing/2014/main" id="{2714CD0A-3EC5-C324-219C-AA1F16A20151}"/>
                    </a:ext>
                  </a:extLst>
                </p14:cNvPr>
                <p14:cNvContentPartPr/>
                <p14:nvPr/>
              </p14:nvContentPartPr>
              <p14:xfrm>
                <a:off x="9175076" y="3431362"/>
                <a:ext cx="178200" cy="160920"/>
              </p14:xfrm>
            </p:contentPart>
          </mc:Choice>
          <mc:Fallback xmlns="">
            <p:pic>
              <p:nvPicPr>
                <p:cNvPr id="137" name="Ink 136">
                  <a:extLst>
                    <a:ext uri="{FF2B5EF4-FFF2-40B4-BE49-F238E27FC236}">
                      <a16:creationId xmlns:a16="http://schemas.microsoft.com/office/drawing/2014/main" id="{2714CD0A-3EC5-C324-219C-AA1F16A20151}"/>
                    </a:ext>
                  </a:extLst>
                </p:cNvPr>
                <p:cNvPicPr/>
                <p:nvPr/>
              </p:nvPicPr>
              <p:blipFill>
                <a:blip r:embed="rId174"/>
                <a:stretch>
                  <a:fillRect/>
                </a:stretch>
              </p:blipFill>
              <p:spPr>
                <a:xfrm>
                  <a:off x="9166076" y="3422722"/>
                  <a:ext cx="1958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8" name="Ink 137">
                  <a:extLst>
                    <a:ext uri="{FF2B5EF4-FFF2-40B4-BE49-F238E27FC236}">
                      <a16:creationId xmlns:a16="http://schemas.microsoft.com/office/drawing/2014/main" id="{A46AED31-E77F-4575-4CFA-9A8BCDE9E9A9}"/>
                    </a:ext>
                  </a:extLst>
                </p14:cNvPr>
                <p14:cNvContentPartPr/>
                <p14:nvPr/>
              </p14:nvContentPartPr>
              <p14:xfrm>
                <a:off x="9173636" y="3310762"/>
                <a:ext cx="133920" cy="47520"/>
              </p14:xfrm>
            </p:contentPart>
          </mc:Choice>
          <mc:Fallback xmlns="">
            <p:pic>
              <p:nvPicPr>
                <p:cNvPr id="138" name="Ink 137">
                  <a:extLst>
                    <a:ext uri="{FF2B5EF4-FFF2-40B4-BE49-F238E27FC236}">
                      <a16:creationId xmlns:a16="http://schemas.microsoft.com/office/drawing/2014/main" id="{A46AED31-E77F-4575-4CFA-9A8BCDE9E9A9}"/>
                    </a:ext>
                  </a:extLst>
                </p:cNvPr>
                <p:cNvPicPr/>
                <p:nvPr/>
              </p:nvPicPr>
              <p:blipFill>
                <a:blip r:embed="rId176"/>
                <a:stretch>
                  <a:fillRect/>
                </a:stretch>
              </p:blipFill>
              <p:spPr>
                <a:xfrm>
                  <a:off x="9164636" y="3301762"/>
                  <a:ext cx="1515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9" name="Ink 138">
                  <a:extLst>
                    <a:ext uri="{FF2B5EF4-FFF2-40B4-BE49-F238E27FC236}">
                      <a16:creationId xmlns:a16="http://schemas.microsoft.com/office/drawing/2014/main" id="{3998C041-EB6C-2508-CF27-0DC1E63C1487}"/>
                    </a:ext>
                  </a:extLst>
                </p14:cNvPr>
                <p14:cNvContentPartPr/>
                <p14:nvPr/>
              </p14:nvContentPartPr>
              <p14:xfrm>
                <a:off x="9383876" y="3159922"/>
                <a:ext cx="141120" cy="100440"/>
              </p14:xfrm>
            </p:contentPart>
          </mc:Choice>
          <mc:Fallback xmlns="">
            <p:pic>
              <p:nvPicPr>
                <p:cNvPr id="139" name="Ink 138">
                  <a:extLst>
                    <a:ext uri="{FF2B5EF4-FFF2-40B4-BE49-F238E27FC236}">
                      <a16:creationId xmlns:a16="http://schemas.microsoft.com/office/drawing/2014/main" id="{3998C041-EB6C-2508-CF27-0DC1E63C1487}"/>
                    </a:ext>
                  </a:extLst>
                </p:cNvPr>
                <p:cNvPicPr/>
                <p:nvPr/>
              </p:nvPicPr>
              <p:blipFill>
                <a:blip r:embed="rId178"/>
                <a:stretch>
                  <a:fillRect/>
                </a:stretch>
              </p:blipFill>
              <p:spPr>
                <a:xfrm>
                  <a:off x="9375236" y="3150922"/>
                  <a:ext cx="158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1" name="Ink 140">
                  <a:extLst>
                    <a:ext uri="{FF2B5EF4-FFF2-40B4-BE49-F238E27FC236}">
                      <a16:creationId xmlns:a16="http://schemas.microsoft.com/office/drawing/2014/main" id="{B6466B9E-72AA-5340-B553-6B3A526C238C}"/>
                    </a:ext>
                  </a:extLst>
                </p14:cNvPr>
                <p14:cNvContentPartPr/>
                <p14:nvPr/>
              </p14:nvContentPartPr>
              <p14:xfrm>
                <a:off x="9749636" y="3405082"/>
                <a:ext cx="167400" cy="28440"/>
              </p14:xfrm>
            </p:contentPart>
          </mc:Choice>
          <mc:Fallback xmlns="">
            <p:pic>
              <p:nvPicPr>
                <p:cNvPr id="141" name="Ink 140">
                  <a:extLst>
                    <a:ext uri="{FF2B5EF4-FFF2-40B4-BE49-F238E27FC236}">
                      <a16:creationId xmlns:a16="http://schemas.microsoft.com/office/drawing/2014/main" id="{B6466B9E-72AA-5340-B553-6B3A526C238C}"/>
                    </a:ext>
                  </a:extLst>
                </p:cNvPr>
                <p:cNvPicPr/>
                <p:nvPr/>
              </p:nvPicPr>
              <p:blipFill>
                <a:blip r:embed="rId180"/>
                <a:stretch>
                  <a:fillRect/>
                </a:stretch>
              </p:blipFill>
              <p:spPr>
                <a:xfrm>
                  <a:off x="9740636" y="3396442"/>
                  <a:ext cx="1850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2" name="Ink 141">
                  <a:extLst>
                    <a:ext uri="{FF2B5EF4-FFF2-40B4-BE49-F238E27FC236}">
                      <a16:creationId xmlns:a16="http://schemas.microsoft.com/office/drawing/2014/main" id="{7D9FA7AF-FD38-FB2D-D979-0317AECDB539}"/>
                    </a:ext>
                  </a:extLst>
                </p14:cNvPr>
                <p14:cNvContentPartPr/>
                <p14:nvPr/>
              </p14:nvContentPartPr>
              <p14:xfrm>
                <a:off x="9753236" y="3464122"/>
                <a:ext cx="191880" cy="37440"/>
              </p14:xfrm>
            </p:contentPart>
          </mc:Choice>
          <mc:Fallback xmlns="">
            <p:pic>
              <p:nvPicPr>
                <p:cNvPr id="142" name="Ink 141">
                  <a:extLst>
                    <a:ext uri="{FF2B5EF4-FFF2-40B4-BE49-F238E27FC236}">
                      <a16:creationId xmlns:a16="http://schemas.microsoft.com/office/drawing/2014/main" id="{7D9FA7AF-FD38-FB2D-D979-0317AECDB539}"/>
                    </a:ext>
                  </a:extLst>
                </p:cNvPr>
                <p:cNvPicPr/>
                <p:nvPr/>
              </p:nvPicPr>
              <p:blipFill>
                <a:blip r:embed="rId182"/>
                <a:stretch>
                  <a:fillRect/>
                </a:stretch>
              </p:blipFill>
              <p:spPr>
                <a:xfrm>
                  <a:off x="9744236" y="3455122"/>
                  <a:ext cx="2095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4" name="Ink 143">
                  <a:extLst>
                    <a:ext uri="{FF2B5EF4-FFF2-40B4-BE49-F238E27FC236}">
                      <a16:creationId xmlns:a16="http://schemas.microsoft.com/office/drawing/2014/main" id="{10B80DEA-1E60-3624-1F29-3831FF136B5B}"/>
                    </a:ext>
                  </a:extLst>
                </p14:cNvPr>
                <p14:cNvContentPartPr/>
                <p14:nvPr/>
              </p14:nvContentPartPr>
              <p14:xfrm>
                <a:off x="10169396" y="3331282"/>
                <a:ext cx="206640" cy="236880"/>
              </p14:xfrm>
            </p:contentPart>
          </mc:Choice>
          <mc:Fallback xmlns="">
            <p:pic>
              <p:nvPicPr>
                <p:cNvPr id="144" name="Ink 143">
                  <a:extLst>
                    <a:ext uri="{FF2B5EF4-FFF2-40B4-BE49-F238E27FC236}">
                      <a16:creationId xmlns:a16="http://schemas.microsoft.com/office/drawing/2014/main" id="{10B80DEA-1E60-3624-1F29-3831FF136B5B}"/>
                    </a:ext>
                  </a:extLst>
                </p:cNvPr>
                <p:cNvPicPr/>
                <p:nvPr/>
              </p:nvPicPr>
              <p:blipFill>
                <a:blip r:embed="rId184"/>
                <a:stretch>
                  <a:fillRect/>
                </a:stretch>
              </p:blipFill>
              <p:spPr>
                <a:xfrm>
                  <a:off x="10160396" y="3322282"/>
                  <a:ext cx="2242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5" name="Ink 144">
                  <a:extLst>
                    <a:ext uri="{FF2B5EF4-FFF2-40B4-BE49-F238E27FC236}">
                      <a16:creationId xmlns:a16="http://schemas.microsoft.com/office/drawing/2014/main" id="{1707C687-E0B5-5C08-7675-1BF8B8F78A80}"/>
                    </a:ext>
                  </a:extLst>
                </p14:cNvPr>
                <p14:cNvContentPartPr/>
                <p14:nvPr/>
              </p14:nvContentPartPr>
              <p14:xfrm>
                <a:off x="10192076" y="3412282"/>
                <a:ext cx="202680" cy="19440"/>
              </p14:xfrm>
            </p:contentPart>
          </mc:Choice>
          <mc:Fallback xmlns="">
            <p:pic>
              <p:nvPicPr>
                <p:cNvPr id="145" name="Ink 144">
                  <a:extLst>
                    <a:ext uri="{FF2B5EF4-FFF2-40B4-BE49-F238E27FC236}">
                      <a16:creationId xmlns:a16="http://schemas.microsoft.com/office/drawing/2014/main" id="{1707C687-E0B5-5C08-7675-1BF8B8F78A80}"/>
                    </a:ext>
                  </a:extLst>
                </p:cNvPr>
                <p:cNvPicPr/>
                <p:nvPr/>
              </p:nvPicPr>
              <p:blipFill>
                <a:blip r:embed="rId186"/>
                <a:stretch>
                  <a:fillRect/>
                </a:stretch>
              </p:blipFill>
              <p:spPr>
                <a:xfrm>
                  <a:off x="10183436" y="3403282"/>
                  <a:ext cx="2203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6" name="Ink 145">
                  <a:extLst>
                    <a:ext uri="{FF2B5EF4-FFF2-40B4-BE49-F238E27FC236}">
                      <a16:creationId xmlns:a16="http://schemas.microsoft.com/office/drawing/2014/main" id="{6F7B2588-AFBF-CD18-23C5-48724E3F8149}"/>
                    </a:ext>
                  </a:extLst>
                </p14:cNvPr>
                <p14:cNvContentPartPr/>
                <p14:nvPr/>
              </p14:nvContentPartPr>
              <p14:xfrm>
                <a:off x="10468556" y="3472402"/>
                <a:ext cx="155520" cy="124200"/>
              </p14:xfrm>
            </p:contentPart>
          </mc:Choice>
          <mc:Fallback xmlns="">
            <p:pic>
              <p:nvPicPr>
                <p:cNvPr id="146" name="Ink 145">
                  <a:extLst>
                    <a:ext uri="{FF2B5EF4-FFF2-40B4-BE49-F238E27FC236}">
                      <a16:creationId xmlns:a16="http://schemas.microsoft.com/office/drawing/2014/main" id="{6F7B2588-AFBF-CD18-23C5-48724E3F8149}"/>
                    </a:ext>
                  </a:extLst>
                </p:cNvPr>
                <p:cNvPicPr/>
                <p:nvPr/>
              </p:nvPicPr>
              <p:blipFill>
                <a:blip r:embed="rId188"/>
                <a:stretch>
                  <a:fillRect/>
                </a:stretch>
              </p:blipFill>
              <p:spPr>
                <a:xfrm>
                  <a:off x="10459556" y="3463402"/>
                  <a:ext cx="173160" cy="141840"/>
                </a:xfrm>
                <a:prstGeom prst="rect">
                  <a:avLst/>
                </a:prstGeom>
              </p:spPr>
            </p:pic>
          </mc:Fallback>
        </mc:AlternateContent>
      </p:grpSp>
      <p:grpSp>
        <p:nvGrpSpPr>
          <p:cNvPr id="150" name="Group 149">
            <a:extLst>
              <a:ext uri="{FF2B5EF4-FFF2-40B4-BE49-F238E27FC236}">
                <a16:creationId xmlns:a16="http://schemas.microsoft.com/office/drawing/2014/main" id="{0CB06F60-AB9D-92E5-143F-B4FCE906AF9E}"/>
              </a:ext>
            </a:extLst>
          </p:cNvPr>
          <p:cNvGrpSpPr/>
          <p:nvPr/>
        </p:nvGrpSpPr>
        <p:grpSpPr>
          <a:xfrm>
            <a:off x="1799756" y="3418365"/>
            <a:ext cx="323280" cy="123120"/>
            <a:chOff x="1799756" y="3418365"/>
            <a:chExt cx="323280" cy="123120"/>
          </a:xfrm>
        </p:grpSpPr>
        <mc:AlternateContent xmlns:mc="http://schemas.openxmlformats.org/markup-compatibility/2006" xmlns:p14="http://schemas.microsoft.com/office/powerpoint/2010/main">
          <mc:Choice Requires="p14">
            <p:contentPart p14:bwMode="auto" r:id="rId189">
              <p14:nvContentPartPr>
                <p14:cNvPr id="148" name="Ink 147">
                  <a:extLst>
                    <a:ext uri="{FF2B5EF4-FFF2-40B4-BE49-F238E27FC236}">
                      <a16:creationId xmlns:a16="http://schemas.microsoft.com/office/drawing/2014/main" id="{C36D7B72-67F2-67E8-5B14-4D5BEB0B2740}"/>
                    </a:ext>
                  </a:extLst>
                </p14:cNvPr>
                <p14:cNvContentPartPr/>
                <p14:nvPr/>
              </p14:nvContentPartPr>
              <p14:xfrm>
                <a:off x="1799756" y="3418365"/>
                <a:ext cx="286560" cy="41760"/>
              </p14:xfrm>
            </p:contentPart>
          </mc:Choice>
          <mc:Fallback xmlns="">
            <p:pic>
              <p:nvPicPr>
                <p:cNvPr id="148" name="Ink 147">
                  <a:extLst>
                    <a:ext uri="{FF2B5EF4-FFF2-40B4-BE49-F238E27FC236}">
                      <a16:creationId xmlns:a16="http://schemas.microsoft.com/office/drawing/2014/main" id="{C36D7B72-67F2-67E8-5B14-4D5BEB0B2740}"/>
                    </a:ext>
                  </a:extLst>
                </p:cNvPr>
                <p:cNvPicPr/>
                <p:nvPr/>
              </p:nvPicPr>
              <p:blipFill>
                <a:blip r:embed="rId190"/>
                <a:stretch>
                  <a:fillRect/>
                </a:stretch>
              </p:blipFill>
              <p:spPr>
                <a:xfrm>
                  <a:off x="1790756" y="3409365"/>
                  <a:ext cx="3042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9" name="Ink 148">
                  <a:extLst>
                    <a:ext uri="{FF2B5EF4-FFF2-40B4-BE49-F238E27FC236}">
                      <a16:creationId xmlns:a16="http://schemas.microsoft.com/office/drawing/2014/main" id="{6D2101EC-A301-1E99-96B3-8016A2765027}"/>
                    </a:ext>
                  </a:extLst>
                </p14:cNvPr>
                <p14:cNvContentPartPr/>
                <p14:nvPr/>
              </p14:nvContentPartPr>
              <p14:xfrm>
                <a:off x="1832156" y="3515205"/>
                <a:ext cx="290880" cy="26280"/>
              </p14:xfrm>
            </p:contentPart>
          </mc:Choice>
          <mc:Fallback xmlns="">
            <p:pic>
              <p:nvPicPr>
                <p:cNvPr id="149" name="Ink 148">
                  <a:extLst>
                    <a:ext uri="{FF2B5EF4-FFF2-40B4-BE49-F238E27FC236}">
                      <a16:creationId xmlns:a16="http://schemas.microsoft.com/office/drawing/2014/main" id="{6D2101EC-A301-1E99-96B3-8016A2765027}"/>
                    </a:ext>
                  </a:extLst>
                </p:cNvPr>
                <p:cNvPicPr/>
                <p:nvPr/>
              </p:nvPicPr>
              <p:blipFill>
                <a:blip r:embed="rId192"/>
                <a:stretch>
                  <a:fillRect/>
                </a:stretch>
              </p:blipFill>
              <p:spPr>
                <a:xfrm>
                  <a:off x="1823516" y="3506205"/>
                  <a:ext cx="308520" cy="43920"/>
                </a:xfrm>
                <a:prstGeom prst="rect">
                  <a:avLst/>
                </a:prstGeom>
              </p:spPr>
            </p:pic>
          </mc:Fallback>
        </mc:AlternateContent>
      </p:grpSp>
      <p:grpSp>
        <p:nvGrpSpPr>
          <p:cNvPr id="165" name="Group 164">
            <a:extLst>
              <a:ext uri="{FF2B5EF4-FFF2-40B4-BE49-F238E27FC236}">
                <a16:creationId xmlns:a16="http://schemas.microsoft.com/office/drawing/2014/main" id="{F9EE649C-87A4-53B9-CD57-AA993FCD00DB}"/>
              </a:ext>
            </a:extLst>
          </p:cNvPr>
          <p:cNvGrpSpPr/>
          <p:nvPr/>
        </p:nvGrpSpPr>
        <p:grpSpPr>
          <a:xfrm>
            <a:off x="548898" y="4759576"/>
            <a:ext cx="419040" cy="383040"/>
            <a:chOff x="548898" y="4759576"/>
            <a:chExt cx="419040" cy="383040"/>
          </a:xfrm>
        </p:grpSpPr>
        <mc:AlternateContent xmlns:mc="http://schemas.openxmlformats.org/markup-compatibility/2006" xmlns:p14="http://schemas.microsoft.com/office/powerpoint/2010/main">
          <mc:Choice Requires="p14">
            <p:contentPart p14:bwMode="auto" r:id="rId193">
              <p14:nvContentPartPr>
                <p14:cNvPr id="162" name="Ink 161">
                  <a:extLst>
                    <a:ext uri="{FF2B5EF4-FFF2-40B4-BE49-F238E27FC236}">
                      <a16:creationId xmlns:a16="http://schemas.microsoft.com/office/drawing/2014/main" id="{73B82B5A-B1B8-FC18-3B73-84122173516A}"/>
                    </a:ext>
                  </a:extLst>
                </p14:cNvPr>
                <p14:cNvContentPartPr/>
                <p14:nvPr/>
              </p14:nvContentPartPr>
              <p14:xfrm>
                <a:off x="548898" y="4759576"/>
                <a:ext cx="352800" cy="237600"/>
              </p14:xfrm>
            </p:contentPart>
          </mc:Choice>
          <mc:Fallback xmlns="">
            <p:pic>
              <p:nvPicPr>
                <p:cNvPr id="162" name="Ink 161">
                  <a:extLst>
                    <a:ext uri="{FF2B5EF4-FFF2-40B4-BE49-F238E27FC236}">
                      <a16:creationId xmlns:a16="http://schemas.microsoft.com/office/drawing/2014/main" id="{73B82B5A-B1B8-FC18-3B73-84122173516A}"/>
                    </a:ext>
                  </a:extLst>
                </p:cNvPr>
                <p:cNvPicPr/>
                <p:nvPr/>
              </p:nvPicPr>
              <p:blipFill>
                <a:blip r:embed="rId194"/>
                <a:stretch>
                  <a:fillRect/>
                </a:stretch>
              </p:blipFill>
              <p:spPr>
                <a:xfrm>
                  <a:off x="539898" y="4750576"/>
                  <a:ext cx="3704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63" name="Ink 162">
                  <a:extLst>
                    <a:ext uri="{FF2B5EF4-FFF2-40B4-BE49-F238E27FC236}">
                      <a16:creationId xmlns:a16="http://schemas.microsoft.com/office/drawing/2014/main" id="{0FF87407-2A95-CF01-6F32-1B2155538C0E}"/>
                    </a:ext>
                  </a:extLst>
                </p14:cNvPr>
                <p14:cNvContentPartPr/>
                <p14:nvPr/>
              </p14:nvContentPartPr>
              <p14:xfrm>
                <a:off x="815298" y="4985296"/>
                <a:ext cx="152640" cy="135000"/>
              </p14:xfrm>
            </p:contentPart>
          </mc:Choice>
          <mc:Fallback xmlns="">
            <p:pic>
              <p:nvPicPr>
                <p:cNvPr id="163" name="Ink 162">
                  <a:extLst>
                    <a:ext uri="{FF2B5EF4-FFF2-40B4-BE49-F238E27FC236}">
                      <a16:creationId xmlns:a16="http://schemas.microsoft.com/office/drawing/2014/main" id="{0FF87407-2A95-CF01-6F32-1B2155538C0E}"/>
                    </a:ext>
                  </a:extLst>
                </p:cNvPr>
                <p:cNvPicPr/>
                <p:nvPr/>
              </p:nvPicPr>
              <p:blipFill>
                <a:blip r:embed="rId196"/>
                <a:stretch>
                  <a:fillRect/>
                </a:stretch>
              </p:blipFill>
              <p:spPr>
                <a:xfrm>
                  <a:off x="806658" y="4976296"/>
                  <a:ext cx="1702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64" name="Ink 163">
                  <a:extLst>
                    <a:ext uri="{FF2B5EF4-FFF2-40B4-BE49-F238E27FC236}">
                      <a16:creationId xmlns:a16="http://schemas.microsoft.com/office/drawing/2014/main" id="{ECE0A51E-E28C-2F8F-58D8-C49CBE315E8B}"/>
                    </a:ext>
                  </a:extLst>
                </p14:cNvPr>
                <p14:cNvContentPartPr/>
                <p14:nvPr/>
              </p14:nvContentPartPr>
              <p14:xfrm>
                <a:off x="888738" y="4943536"/>
                <a:ext cx="23760" cy="199080"/>
              </p14:xfrm>
            </p:contentPart>
          </mc:Choice>
          <mc:Fallback xmlns="">
            <p:pic>
              <p:nvPicPr>
                <p:cNvPr id="164" name="Ink 163">
                  <a:extLst>
                    <a:ext uri="{FF2B5EF4-FFF2-40B4-BE49-F238E27FC236}">
                      <a16:creationId xmlns:a16="http://schemas.microsoft.com/office/drawing/2014/main" id="{ECE0A51E-E28C-2F8F-58D8-C49CBE315E8B}"/>
                    </a:ext>
                  </a:extLst>
                </p:cNvPr>
                <p:cNvPicPr/>
                <p:nvPr/>
              </p:nvPicPr>
              <p:blipFill>
                <a:blip r:embed="rId198"/>
                <a:stretch>
                  <a:fillRect/>
                </a:stretch>
              </p:blipFill>
              <p:spPr>
                <a:xfrm>
                  <a:off x="880098" y="4934536"/>
                  <a:ext cx="41400" cy="216720"/>
                </a:xfrm>
                <a:prstGeom prst="rect">
                  <a:avLst/>
                </a:prstGeom>
              </p:spPr>
            </p:pic>
          </mc:Fallback>
        </mc:AlternateContent>
      </p:grpSp>
      <p:grpSp>
        <p:nvGrpSpPr>
          <p:cNvPr id="189" name="Group 188">
            <a:extLst>
              <a:ext uri="{FF2B5EF4-FFF2-40B4-BE49-F238E27FC236}">
                <a16:creationId xmlns:a16="http://schemas.microsoft.com/office/drawing/2014/main" id="{9A7599D9-1985-0F9E-C8E1-601A252AB35D}"/>
              </a:ext>
            </a:extLst>
          </p:cNvPr>
          <p:cNvGrpSpPr/>
          <p:nvPr/>
        </p:nvGrpSpPr>
        <p:grpSpPr>
          <a:xfrm>
            <a:off x="4570818" y="4590016"/>
            <a:ext cx="329040" cy="547200"/>
            <a:chOff x="4570818" y="4590016"/>
            <a:chExt cx="329040" cy="547200"/>
          </a:xfrm>
        </p:grpSpPr>
        <mc:AlternateContent xmlns:mc="http://schemas.openxmlformats.org/markup-compatibility/2006" xmlns:p14="http://schemas.microsoft.com/office/powerpoint/2010/main">
          <mc:Choice Requires="p14">
            <p:contentPart p14:bwMode="auto" r:id="rId199">
              <p14:nvContentPartPr>
                <p14:cNvPr id="184" name="Ink 183">
                  <a:extLst>
                    <a:ext uri="{FF2B5EF4-FFF2-40B4-BE49-F238E27FC236}">
                      <a16:creationId xmlns:a16="http://schemas.microsoft.com/office/drawing/2014/main" id="{5FDCD962-1545-4BB8-CE21-B97E1EDE22B6}"/>
                    </a:ext>
                  </a:extLst>
                </p14:cNvPr>
                <p14:cNvContentPartPr/>
                <p14:nvPr/>
              </p14:nvContentPartPr>
              <p14:xfrm>
                <a:off x="4653978" y="4590016"/>
                <a:ext cx="149400" cy="153360"/>
              </p14:xfrm>
            </p:contentPart>
          </mc:Choice>
          <mc:Fallback xmlns="">
            <p:pic>
              <p:nvPicPr>
                <p:cNvPr id="184" name="Ink 183">
                  <a:extLst>
                    <a:ext uri="{FF2B5EF4-FFF2-40B4-BE49-F238E27FC236}">
                      <a16:creationId xmlns:a16="http://schemas.microsoft.com/office/drawing/2014/main" id="{5FDCD962-1545-4BB8-CE21-B97E1EDE22B6}"/>
                    </a:ext>
                  </a:extLst>
                </p:cNvPr>
                <p:cNvPicPr/>
                <p:nvPr/>
              </p:nvPicPr>
              <p:blipFill>
                <a:blip r:embed="rId200"/>
                <a:stretch>
                  <a:fillRect/>
                </a:stretch>
              </p:blipFill>
              <p:spPr>
                <a:xfrm>
                  <a:off x="4644978" y="4581376"/>
                  <a:ext cx="1670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85" name="Ink 184">
                  <a:extLst>
                    <a:ext uri="{FF2B5EF4-FFF2-40B4-BE49-F238E27FC236}">
                      <a16:creationId xmlns:a16="http://schemas.microsoft.com/office/drawing/2014/main" id="{667042D5-C28E-0CEB-0A19-A94CC02F3D1F}"/>
                    </a:ext>
                  </a:extLst>
                </p14:cNvPr>
                <p14:cNvContentPartPr/>
                <p14:nvPr/>
              </p14:nvContentPartPr>
              <p14:xfrm>
                <a:off x="4570818" y="4805656"/>
                <a:ext cx="329040" cy="30240"/>
              </p14:xfrm>
            </p:contentPart>
          </mc:Choice>
          <mc:Fallback xmlns="">
            <p:pic>
              <p:nvPicPr>
                <p:cNvPr id="185" name="Ink 184">
                  <a:extLst>
                    <a:ext uri="{FF2B5EF4-FFF2-40B4-BE49-F238E27FC236}">
                      <a16:creationId xmlns:a16="http://schemas.microsoft.com/office/drawing/2014/main" id="{667042D5-C28E-0CEB-0A19-A94CC02F3D1F}"/>
                    </a:ext>
                  </a:extLst>
                </p:cNvPr>
                <p:cNvPicPr/>
                <p:nvPr/>
              </p:nvPicPr>
              <p:blipFill>
                <a:blip r:embed="rId202"/>
                <a:stretch>
                  <a:fillRect/>
                </a:stretch>
              </p:blipFill>
              <p:spPr>
                <a:xfrm>
                  <a:off x="4562178" y="4796656"/>
                  <a:ext cx="346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86" name="Ink 185">
                  <a:extLst>
                    <a:ext uri="{FF2B5EF4-FFF2-40B4-BE49-F238E27FC236}">
                      <a16:creationId xmlns:a16="http://schemas.microsoft.com/office/drawing/2014/main" id="{BEADE81B-EFAB-67A7-32F8-23243E6ED0C6}"/>
                    </a:ext>
                  </a:extLst>
                </p14:cNvPr>
                <p14:cNvContentPartPr/>
                <p14:nvPr/>
              </p14:nvContentPartPr>
              <p14:xfrm>
                <a:off x="4661538" y="4980256"/>
                <a:ext cx="173880" cy="156960"/>
              </p14:xfrm>
            </p:contentPart>
          </mc:Choice>
          <mc:Fallback xmlns="">
            <p:pic>
              <p:nvPicPr>
                <p:cNvPr id="186" name="Ink 185">
                  <a:extLst>
                    <a:ext uri="{FF2B5EF4-FFF2-40B4-BE49-F238E27FC236}">
                      <a16:creationId xmlns:a16="http://schemas.microsoft.com/office/drawing/2014/main" id="{BEADE81B-EFAB-67A7-32F8-23243E6ED0C6}"/>
                    </a:ext>
                  </a:extLst>
                </p:cNvPr>
                <p:cNvPicPr/>
                <p:nvPr/>
              </p:nvPicPr>
              <p:blipFill>
                <a:blip r:embed="rId204"/>
                <a:stretch>
                  <a:fillRect/>
                </a:stretch>
              </p:blipFill>
              <p:spPr>
                <a:xfrm>
                  <a:off x="4652898" y="4971616"/>
                  <a:ext cx="1915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88" name="Ink 187">
                  <a:extLst>
                    <a:ext uri="{FF2B5EF4-FFF2-40B4-BE49-F238E27FC236}">
                      <a16:creationId xmlns:a16="http://schemas.microsoft.com/office/drawing/2014/main" id="{AD65A151-210A-017C-72A8-B21DAA48AE38}"/>
                    </a:ext>
                  </a:extLst>
                </p14:cNvPr>
                <p14:cNvContentPartPr/>
                <p14:nvPr/>
              </p14:nvContentPartPr>
              <p14:xfrm>
                <a:off x="4637778" y="4864336"/>
                <a:ext cx="229680" cy="66600"/>
              </p14:xfrm>
            </p:contentPart>
          </mc:Choice>
          <mc:Fallback xmlns="">
            <p:pic>
              <p:nvPicPr>
                <p:cNvPr id="188" name="Ink 187">
                  <a:extLst>
                    <a:ext uri="{FF2B5EF4-FFF2-40B4-BE49-F238E27FC236}">
                      <a16:creationId xmlns:a16="http://schemas.microsoft.com/office/drawing/2014/main" id="{AD65A151-210A-017C-72A8-B21DAA48AE38}"/>
                    </a:ext>
                  </a:extLst>
                </p:cNvPr>
                <p:cNvPicPr/>
                <p:nvPr/>
              </p:nvPicPr>
              <p:blipFill>
                <a:blip r:embed="rId206"/>
                <a:stretch>
                  <a:fillRect/>
                </a:stretch>
              </p:blipFill>
              <p:spPr>
                <a:xfrm>
                  <a:off x="4628778" y="4855336"/>
                  <a:ext cx="247320" cy="84240"/>
                </a:xfrm>
                <a:prstGeom prst="rect">
                  <a:avLst/>
                </a:prstGeom>
              </p:spPr>
            </p:pic>
          </mc:Fallback>
        </mc:AlternateContent>
      </p:grpSp>
      <p:grpSp>
        <p:nvGrpSpPr>
          <p:cNvPr id="191" name="Group 190">
            <a:extLst>
              <a:ext uri="{FF2B5EF4-FFF2-40B4-BE49-F238E27FC236}">
                <a16:creationId xmlns:a16="http://schemas.microsoft.com/office/drawing/2014/main" id="{323EFFA3-A292-6586-DBCB-ACD296FB74DC}"/>
              </a:ext>
            </a:extLst>
          </p:cNvPr>
          <p:cNvGrpSpPr/>
          <p:nvPr/>
        </p:nvGrpSpPr>
        <p:grpSpPr>
          <a:xfrm>
            <a:off x="2726756" y="3097965"/>
            <a:ext cx="995400" cy="790200"/>
            <a:chOff x="2726756" y="3097965"/>
            <a:chExt cx="995400" cy="790200"/>
          </a:xfrm>
        </p:grpSpPr>
        <mc:AlternateContent xmlns:mc="http://schemas.openxmlformats.org/markup-compatibility/2006" xmlns:p14="http://schemas.microsoft.com/office/powerpoint/2010/main">
          <mc:Choice Requires="p14">
            <p:contentPart p14:bwMode="auto" r:id="rId207">
              <p14:nvContentPartPr>
                <p14:cNvPr id="151" name="Ink 150">
                  <a:extLst>
                    <a:ext uri="{FF2B5EF4-FFF2-40B4-BE49-F238E27FC236}">
                      <a16:creationId xmlns:a16="http://schemas.microsoft.com/office/drawing/2014/main" id="{34B8634A-5690-6DF8-51B9-1729508117FF}"/>
                    </a:ext>
                  </a:extLst>
                </p14:cNvPr>
                <p14:cNvContentPartPr/>
                <p14:nvPr/>
              </p14:nvContentPartPr>
              <p14:xfrm>
                <a:off x="2924756" y="3252765"/>
                <a:ext cx="189360" cy="165600"/>
              </p14:xfrm>
            </p:contentPart>
          </mc:Choice>
          <mc:Fallback xmlns="">
            <p:pic>
              <p:nvPicPr>
                <p:cNvPr id="151" name="Ink 150">
                  <a:extLst>
                    <a:ext uri="{FF2B5EF4-FFF2-40B4-BE49-F238E27FC236}">
                      <a16:creationId xmlns:a16="http://schemas.microsoft.com/office/drawing/2014/main" id="{34B8634A-5690-6DF8-51B9-1729508117FF}"/>
                    </a:ext>
                  </a:extLst>
                </p:cNvPr>
                <p:cNvPicPr/>
                <p:nvPr/>
              </p:nvPicPr>
              <p:blipFill>
                <a:blip r:embed="rId208"/>
                <a:stretch>
                  <a:fillRect/>
                </a:stretch>
              </p:blipFill>
              <p:spPr>
                <a:xfrm>
                  <a:off x="2916116" y="3243765"/>
                  <a:ext cx="2070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2" name="Ink 151">
                  <a:extLst>
                    <a:ext uri="{FF2B5EF4-FFF2-40B4-BE49-F238E27FC236}">
                      <a16:creationId xmlns:a16="http://schemas.microsoft.com/office/drawing/2014/main" id="{0B197362-A13D-8610-89A5-6C13E7EDA640}"/>
                    </a:ext>
                  </a:extLst>
                </p14:cNvPr>
                <p14:cNvContentPartPr/>
                <p14:nvPr/>
              </p14:nvContentPartPr>
              <p14:xfrm>
                <a:off x="3113396" y="3097965"/>
                <a:ext cx="133920" cy="95400"/>
              </p14:xfrm>
            </p:contentPart>
          </mc:Choice>
          <mc:Fallback xmlns="">
            <p:pic>
              <p:nvPicPr>
                <p:cNvPr id="152" name="Ink 151">
                  <a:extLst>
                    <a:ext uri="{FF2B5EF4-FFF2-40B4-BE49-F238E27FC236}">
                      <a16:creationId xmlns:a16="http://schemas.microsoft.com/office/drawing/2014/main" id="{0B197362-A13D-8610-89A5-6C13E7EDA640}"/>
                    </a:ext>
                  </a:extLst>
                </p:cNvPr>
                <p:cNvPicPr/>
                <p:nvPr/>
              </p:nvPicPr>
              <p:blipFill>
                <a:blip r:embed="rId210"/>
                <a:stretch>
                  <a:fillRect/>
                </a:stretch>
              </p:blipFill>
              <p:spPr>
                <a:xfrm>
                  <a:off x="3104756" y="3088965"/>
                  <a:ext cx="1515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3" name="Ink 152">
                  <a:extLst>
                    <a:ext uri="{FF2B5EF4-FFF2-40B4-BE49-F238E27FC236}">
                      <a16:creationId xmlns:a16="http://schemas.microsoft.com/office/drawing/2014/main" id="{07C68E72-A330-6CAD-896E-385EA2BD0F36}"/>
                    </a:ext>
                  </a:extLst>
                </p14:cNvPr>
                <p14:cNvContentPartPr/>
                <p14:nvPr/>
              </p14:nvContentPartPr>
              <p14:xfrm>
                <a:off x="2726756" y="3482805"/>
                <a:ext cx="577440" cy="25560"/>
              </p14:xfrm>
            </p:contentPart>
          </mc:Choice>
          <mc:Fallback xmlns="">
            <p:pic>
              <p:nvPicPr>
                <p:cNvPr id="153" name="Ink 152">
                  <a:extLst>
                    <a:ext uri="{FF2B5EF4-FFF2-40B4-BE49-F238E27FC236}">
                      <a16:creationId xmlns:a16="http://schemas.microsoft.com/office/drawing/2014/main" id="{07C68E72-A330-6CAD-896E-385EA2BD0F36}"/>
                    </a:ext>
                  </a:extLst>
                </p:cNvPr>
                <p:cNvPicPr/>
                <p:nvPr/>
              </p:nvPicPr>
              <p:blipFill>
                <a:blip r:embed="rId212"/>
                <a:stretch>
                  <a:fillRect/>
                </a:stretch>
              </p:blipFill>
              <p:spPr>
                <a:xfrm>
                  <a:off x="2718116" y="3473805"/>
                  <a:ext cx="5950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4" name="Ink 153">
                  <a:extLst>
                    <a:ext uri="{FF2B5EF4-FFF2-40B4-BE49-F238E27FC236}">
                      <a16:creationId xmlns:a16="http://schemas.microsoft.com/office/drawing/2014/main" id="{40176440-5661-68E9-913A-8695DBDD6EF5}"/>
                    </a:ext>
                  </a:extLst>
                </p14:cNvPr>
                <p14:cNvContentPartPr/>
                <p14:nvPr/>
              </p14:nvContentPartPr>
              <p14:xfrm>
                <a:off x="2888756" y="3619965"/>
                <a:ext cx="179280" cy="180000"/>
              </p14:xfrm>
            </p:contentPart>
          </mc:Choice>
          <mc:Fallback xmlns="">
            <p:pic>
              <p:nvPicPr>
                <p:cNvPr id="154" name="Ink 153">
                  <a:extLst>
                    <a:ext uri="{FF2B5EF4-FFF2-40B4-BE49-F238E27FC236}">
                      <a16:creationId xmlns:a16="http://schemas.microsoft.com/office/drawing/2014/main" id="{40176440-5661-68E9-913A-8695DBDD6EF5}"/>
                    </a:ext>
                  </a:extLst>
                </p:cNvPr>
                <p:cNvPicPr/>
                <p:nvPr/>
              </p:nvPicPr>
              <p:blipFill>
                <a:blip r:embed="rId214"/>
                <a:stretch>
                  <a:fillRect/>
                </a:stretch>
              </p:blipFill>
              <p:spPr>
                <a:xfrm>
                  <a:off x="2880116" y="3611325"/>
                  <a:ext cx="1969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6" name="Ink 155">
                  <a:extLst>
                    <a:ext uri="{FF2B5EF4-FFF2-40B4-BE49-F238E27FC236}">
                      <a16:creationId xmlns:a16="http://schemas.microsoft.com/office/drawing/2014/main" id="{9C83C733-F268-5D7A-EB0C-DBD7585F2ABD}"/>
                    </a:ext>
                  </a:extLst>
                </p14:cNvPr>
                <p14:cNvContentPartPr/>
                <p14:nvPr/>
              </p14:nvContentPartPr>
              <p14:xfrm>
                <a:off x="2896676" y="3694845"/>
                <a:ext cx="188640" cy="18360"/>
              </p14:xfrm>
            </p:contentPart>
          </mc:Choice>
          <mc:Fallback xmlns="">
            <p:pic>
              <p:nvPicPr>
                <p:cNvPr id="156" name="Ink 155">
                  <a:extLst>
                    <a:ext uri="{FF2B5EF4-FFF2-40B4-BE49-F238E27FC236}">
                      <a16:creationId xmlns:a16="http://schemas.microsoft.com/office/drawing/2014/main" id="{9C83C733-F268-5D7A-EB0C-DBD7585F2ABD}"/>
                    </a:ext>
                  </a:extLst>
                </p:cNvPr>
                <p:cNvPicPr/>
                <p:nvPr/>
              </p:nvPicPr>
              <p:blipFill>
                <a:blip r:embed="rId216"/>
                <a:stretch>
                  <a:fillRect/>
                </a:stretch>
              </p:blipFill>
              <p:spPr>
                <a:xfrm>
                  <a:off x="2887676" y="3685845"/>
                  <a:ext cx="206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8" name="Ink 157">
                  <a:extLst>
                    <a:ext uri="{FF2B5EF4-FFF2-40B4-BE49-F238E27FC236}">
                      <a16:creationId xmlns:a16="http://schemas.microsoft.com/office/drawing/2014/main" id="{043AC29B-36CB-1D92-DC99-C81C48ABB48C}"/>
                    </a:ext>
                  </a:extLst>
                </p14:cNvPr>
                <p14:cNvContentPartPr/>
                <p14:nvPr/>
              </p14:nvContentPartPr>
              <p14:xfrm>
                <a:off x="3455756" y="3269685"/>
                <a:ext cx="147960" cy="318240"/>
              </p14:xfrm>
            </p:contentPart>
          </mc:Choice>
          <mc:Fallback xmlns="">
            <p:pic>
              <p:nvPicPr>
                <p:cNvPr id="158" name="Ink 157">
                  <a:extLst>
                    <a:ext uri="{FF2B5EF4-FFF2-40B4-BE49-F238E27FC236}">
                      <a16:creationId xmlns:a16="http://schemas.microsoft.com/office/drawing/2014/main" id="{043AC29B-36CB-1D92-DC99-C81C48ABB48C}"/>
                    </a:ext>
                  </a:extLst>
                </p:cNvPr>
                <p:cNvPicPr/>
                <p:nvPr/>
              </p:nvPicPr>
              <p:blipFill>
                <a:blip r:embed="rId218"/>
                <a:stretch>
                  <a:fillRect/>
                </a:stretch>
              </p:blipFill>
              <p:spPr>
                <a:xfrm>
                  <a:off x="3447116" y="3260685"/>
                  <a:ext cx="16560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0" name="Ink 159">
                  <a:extLst>
                    <a:ext uri="{FF2B5EF4-FFF2-40B4-BE49-F238E27FC236}">
                      <a16:creationId xmlns:a16="http://schemas.microsoft.com/office/drawing/2014/main" id="{B72D36C7-F441-F6E3-9814-3D3021473458}"/>
                    </a:ext>
                  </a:extLst>
                </p14:cNvPr>
                <p14:cNvContentPartPr/>
                <p14:nvPr/>
              </p14:nvContentPartPr>
              <p14:xfrm>
                <a:off x="3593636" y="3140445"/>
                <a:ext cx="128520" cy="128160"/>
              </p14:xfrm>
            </p:contentPart>
          </mc:Choice>
          <mc:Fallback xmlns="">
            <p:pic>
              <p:nvPicPr>
                <p:cNvPr id="160" name="Ink 159">
                  <a:extLst>
                    <a:ext uri="{FF2B5EF4-FFF2-40B4-BE49-F238E27FC236}">
                      <a16:creationId xmlns:a16="http://schemas.microsoft.com/office/drawing/2014/main" id="{B72D36C7-F441-F6E3-9814-3D3021473458}"/>
                    </a:ext>
                  </a:extLst>
                </p:cNvPr>
                <p:cNvPicPr/>
                <p:nvPr/>
              </p:nvPicPr>
              <p:blipFill>
                <a:blip r:embed="rId220"/>
                <a:stretch>
                  <a:fillRect/>
                </a:stretch>
              </p:blipFill>
              <p:spPr>
                <a:xfrm>
                  <a:off x="3584996" y="3131445"/>
                  <a:ext cx="1461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90" name="Ink 189">
                  <a:extLst>
                    <a:ext uri="{FF2B5EF4-FFF2-40B4-BE49-F238E27FC236}">
                      <a16:creationId xmlns:a16="http://schemas.microsoft.com/office/drawing/2014/main" id="{A744A3AD-0DB7-6924-D598-4A3C991CD422}"/>
                    </a:ext>
                  </a:extLst>
                </p14:cNvPr>
                <p14:cNvContentPartPr/>
                <p14:nvPr/>
              </p14:nvContentPartPr>
              <p14:xfrm>
                <a:off x="3148316" y="3776205"/>
                <a:ext cx="120240" cy="111960"/>
              </p14:xfrm>
            </p:contentPart>
          </mc:Choice>
          <mc:Fallback xmlns="">
            <p:pic>
              <p:nvPicPr>
                <p:cNvPr id="190" name="Ink 189">
                  <a:extLst>
                    <a:ext uri="{FF2B5EF4-FFF2-40B4-BE49-F238E27FC236}">
                      <a16:creationId xmlns:a16="http://schemas.microsoft.com/office/drawing/2014/main" id="{A744A3AD-0DB7-6924-D598-4A3C991CD422}"/>
                    </a:ext>
                  </a:extLst>
                </p:cNvPr>
                <p:cNvPicPr/>
                <p:nvPr/>
              </p:nvPicPr>
              <p:blipFill>
                <a:blip r:embed="rId222"/>
                <a:stretch>
                  <a:fillRect/>
                </a:stretch>
              </p:blipFill>
              <p:spPr>
                <a:xfrm>
                  <a:off x="3139316" y="3767205"/>
                  <a:ext cx="137880" cy="129600"/>
                </a:xfrm>
                <a:prstGeom prst="rect">
                  <a:avLst/>
                </a:prstGeom>
              </p:spPr>
            </p:pic>
          </mc:Fallback>
        </mc:AlternateContent>
      </p:grpSp>
      <p:grpSp>
        <p:nvGrpSpPr>
          <p:cNvPr id="193" name="Group 192">
            <a:extLst>
              <a:ext uri="{FF2B5EF4-FFF2-40B4-BE49-F238E27FC236}">
                <a16:creationId xmlns:a16="http://schemas.microsoft.com/office/drawing/2014/main" id="{0C91BF23-B18E-EF12-E055-FA3C383BD218}"/>
              </a:ext>
            </a:extLst>
          </p:cNvPr>
          <p:cNvGrpSpPr/>
          <p:nvPr/>
        </p:nvGrpSpPr>
        <p:grpSpPr>
          <a:xfrm>
            <a:off x="1475178" y="4654456"/>
            <a:ext cx="2783880" cy="601709"/>
            <a:chOff x="1475178" y="4654456"/>
            <a:chExt cx="2783880" cy="601709"/>
          </a:xfrm>
        </p:grpSpPr>
        <mc:AlternateContent xmlns:mc="http://schemas.openxmlformats.org/markup-compatibility/2006" xmlns:p14="http://schemas.microsoft.com/office/powerpoint/2010/main">
          <mc:Choice Requires="p14">
            <p:contentPart p14:bwMode="auto" r:id="rId223">
              <p14:nvContentPartPr>
                <p14:cNvPr id="166" name="Ink 165">
                  <a:extLst>
                    <a:ext uri="{FF2B5EF4-FFF2-40B4-BE49-F238E27FC236}">
                      <a16:creationId xmlns:a16="http://schemas.microsoft.com/office/drawing/2014/main" id="{A7790A2D-5A85-A65D-EADF-A2516C81CE64}"/>
                    </a:ext>
                  </a:extLst>
                </p14:cNvPr>
                <p14:cNvContentPartPr/>
                <p14:nvPr/>
              </p14:nvContentPartPr>
              <p14:xfrm>
                <a:off x="1475178" y="4901416"/>
                <a:ext cx="261000" cy="48960"/>
              </p14:xfrm>
            </p:contentPart>
          </mc:Choice>
          <mc:Fallback xmlns="">
            <p:pic>
              <p:nvPicPr>
                <p:cNvPr id="166" name="Ink 165">
                  <a:extLst>
                    <a:ext uri="{FF2B5EF4-FFF2-40B4-BE49-F238E27FC236}">
                      <a16:creationId xmlns:a16="http://schemas.microsoft.com/office/drawing/2014/main" id="{A7790A2D-5A85-A65D-EADF-A2516C81CE64}"/>
                    </a:ext>
                  </a:extLst>
                </p:cNvPr>
                <p:cNvPicPr/>
                <p:nvPr/>
              </p:nvPicPr>
              <p:blipFill>
                <a:blip r:embed="rId224"/>
                <a:stretch>
                  <a:fillRect/>
                </a:stretch>
              </p:blipFill>
              <p:spPr>
                <a:xfrm>
                  <a:off x="1466538" y="4892416"/>
                  <a:ext cx="278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7" name="Ink 166">
                  <a:extLst>
                    <a:ext uri="{FF2B5EF4-FFF2-40B4-BE49-F238E27FC236}">
                      <a16:creationId xmlns:a16="http://schemas.microsoft.com/office/drawing/2014/main" id="{1B6572A3-8C82-DA29-A5D0-7FFEF8EA4B25}"/>
                    </a:ext>
                  </a:extLst>
                </p14:cNvPr>
                <p14:cNvContentPartPr/>
                <p14:nvPr/>
              </p14:nvContentPartPr>
              <p14:xfrm>
                <a:off x="1522338" y="4980976"/>
                <a:ext cx="246600" cy="53640"/>
              </p14:xfrm>
            </p:contentPart>
          </mc:Choice>
          <mc:Fallback xmlns="">
            <p:pic>
              <p:nvPicPr>
                <p:cNvPr id="167" name="Ink 166">
                  <a:extLst>
                    <a:ext uri="{FF2B5EF4-FFF2-40B4-BE49-F238E27FC236}">
                      <a16:creationId xmlns:a16="http://schemas.microsoft.com/office/drawing/2014/main" id="{1B6572A3-8C82-DA29-A5D0-7FFEF8EA4B25}"/>
                    </a:ext>
                  </a:extLst>
                </p:cNvPr>
                <p:cNvPicPr/>
                <p:nvPr/>
              </p:nvPicPr>
              <p:blipFill>
                <a:blip r:embed="rId226"/>
                <a:stretch>
                  <a:fillRect/>
                </a:stretch>
              </p:blipFill>
              <p:spPr>
                <a:xfrm>
                  <a:off x="1513698" y="4971976"/>
                  <a:ext cx="2642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9" name="Ink 168">
                  <a:extLst>
                    <a:ext uri="{FF2B5EF4-FFF2-40B4-BE49-F238E27FC236}">
                      <a16:creationId xmlns:a16="http://schemas.microsoft.com/office/drawing/2014/main" id="{CB9C82F7-C1D8-0CE2-78BF-A02E9048096F}"/>
                    </a:ext>
                  </a:extLst>
                </p14:cNvPr>
                <p14:cNvContentPartPr/>
                <p14:nvPr/>
              </p14:nvContentPartPr>
              <p14:xfrm>
                <a:off x="1998618" y="4669936"/>
                <a:ext cx="247680" cy="149040"/>
              </p14:xfrm>
            </p:contentPart>
          </mc:Choice>
          <mc:Fallback xmlns="">
            <p:pic>
              <p:nvPicPr>
                <p:cNvPr id="169" name="Ink 168">
                  <a:extLst>
                    <a:ext uri="{FF2B5EF4-FFF2-40B4-BE49-F238E27FC236}">
                      <a16:creationId xmlns:a16="http://schemas.microsoft.com/office/drawing/2014/main" id="{CB9C82F7-C1D8-0CE2-78BF-A02E9048096F}"/>
                    </a:ext>
                  </a:extLst>
                </p:cNvPr>
                <p:cNvPicPr/>
                <p:nvPr/>
              </p:nvPicPr>
              <p:blipFill>
                <a:blip r:embed="rId228"/>
                <a:stretch>
                  <a:fillRect/>
                </a:stretch>
              </p:blipFill>
              <p:spPr>
                <a:xfrm>
                  <a:off x="1989978" y="4661296"/>
                  <a:ext cx="2653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0" name="Ink 169">
                  <a:extLst>
                    <a:ext uri="{FF2B5EF4-FFF2-40B4-BE49-F238E27FC236}">
                      <a16:creationId xmlns:a16="http://schemas.microsoft.com/office/drawing/2014/main" id="{182A881D-4B26-962E-AA65-100C339B8915}"/>
                    </a:ext>
                  </a:extLst>
                </p14:cNvPr>
                <p14:cNvContentPartPr/>
                <p14:nvPr/>
              </p14:nvContentPartPr>
              <p14:xfrm>
                <a:off x="1994658" y="4911856"/>
                <a:ext cx="321120" cy="30600"/>
              </p14:xfrm>
            </p:contentPart>
          </mc:Choice>
          <mc:Fallback xmlns="">
            <p:pic>
              <p:nvPicPr>
                <p:cNvPr id="170" name="Ink 169">
                  <a:extLst>
                    <a:ext uri="{FF2B5EF4-FFF2-40B4-BE49-F238E27FC236}">
                      <a16:creationId xmlns:a16="http://schemas.microsoft.com/office/drawing/2014/main" id="{182A881D-4B26-962E-AA65-100C339B8915}"/>
                    </a:ext>
                  </a:extLst>
                </p:cNvPr>
                <p:cNvPicPr/>
                <p:nvPr/>
              </p:nvPicPr>
              <p:blipFill>
                <a:blip r:embed="rId230"/>
                <a:stretch>
                  <a:fillRect/>
                </a:stretch>
              </p:blipFill>
              <p:spPr>
                <a:xfrm>
                  <a:off x="1986018" y="4902856"/>
                  <a:ext cx="3387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1" name="Ink 170">
                  <a:extLst>
                    <a:ext uri="{FF2B5EF4-FFF2-40B4-BE49-F238E27FC236}">
                      <a16:creationId xmlns:a16="http://schemas.microsoft.com/office/drawing/2014/main" id="{451A8009-1025-B8A7-24C6-7D52C8C35DEB}"/>
                    </a:ext>
                  </a:extLst>
                </p14:cNvPr>
                <p14:cNvContentPartPr/>
                <p14:nvPr/>
              </p14:nvContentPartPr>
              <p14:xfrm>
                <a:off x="2104098" y="5047216"/>
                <a:ext cx="209160" cy="191880"/>
              </p14:xfrm>
            </p:contentPart>
          </mc:Choice>
          <mc:Fallback xmlns="">
            <p:pic>
              <p:nvPicPr>
                <p:cNvPr id="171" name="Ink 170">
                  <a:extLst>
                    <a:ext uri="{FF2B5EF4-FFF2-40B4-BE49-F238E27FC236}">
                      <a16:creationId xmlns:a16="http://schemas.microsoft.com/office/drawing/2014/main" id="{451A8009-1025-B8A7-24C6-7D52C8C35DEB}"/>
                    </a:ext>
                  </a:extLst>
                </p:cNvPr>
                <p:cNvPicPr/>
                <p:nvPr/>
              </p:nvPicPr>
              <p:blipFill>
                <a:blip r:embed="rId232"/>
                <a:stretch>
                  <a:fillRect/>
                </a:stretch>
              </p:blipFill>
              <p:spPr>
                <a:xfrm>
                  <a:off x="2095458" y="5038216"/>
                  <a:ext cx="2268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3" name="Ink 172">
                  <a:extLst>
                    <a:ext uri="{FF2B5EF4-FFF2-40B4-BE49-F238E27FC236}">
                      <a16:creationId xmlns:a16="http://schemas.microsoft.com/office/drawing/2014/main" id="{6284C624-DD6C-AF3E-E2EB-83DE2D873FAB}"/>
                    </a:ext>
                  </a:extLst>
                </p14:cNvPr>
                <p14:cNvContentPartPr/>
                <p14:nvPr/>
              </p14:nvContentPartPr>
              <p14:xfrm>
                <a:off x="2594778" y="4825096"/>
                <a:ext cx="200520" cy="19440"/>
              </p14:xfrm>
            </p:contentPart>
          </mc:Choice>
          <mc:Fallback xmlns="">
            <p:pic>
              <p:nvPicPr>
                <p:cNvPr id="173" name="Ink 172">
                  <a:extLst>
                    <a:ext uri="{FF2B5EF4-FFF2-40B4-BE49-F238E27FC236}">
                      <a16:creationId xmlns:a16="http://schemas.microsoft.com/office/drawing/2014/main" id="{6284C624-DD6C-AF3E-E2EB-83DE2D873FAB}"/>
                    </a:ext>
                  </a:extLst>
                </p:cNvPr>
                <p:cNvPicPr/>
                <p:nvPr/>
              </p:nvPicPr>
              <p:blipFill>
                <a:blip r:embed="rId234"/>
                <a:stretch>
                  <a:fillRect/>
                </a:stretch>
              </p:blipFill>
              <p:spPr>
                <a:xfrm>
                  <a:off x="2585778" y="4816456"/>
                  <a:ext cx="2181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4" name="Ink 173">
                  <a:extLst>
                    <a:ext uri="{FF2B5EF4-FFF2-40B4-BE49-F238E27FC236}">
                      <a16:creationId xmlns:a16="http://schemas.microsoft.com/office/drawing/2014/main" id="{F12E167E-9A74-CE6D-6C75-7D55E95B57CD}"/>
                    </a:ext>
                  </a:extLst>
                </p14:cNvPr>
                <p14:cNvContentPartPr/>
                <p14:nvPr/>
              </p14:nvContentPartPr>
              <p14:xfrm>
                <a:off x="2610618" y="4881616"/>
                <a:ext cx="231840" cy="53280"/>
              </p14:xfrm>
            </p:contentPart>
          </mc:Choice>
          <mc:Fallback xmlns="">
            <p:pic>
              <p:nvPicPr>
                <p:cNvPr id="174" name="Ink 173">
                  <a:extLst>
                    <a:ext uri="{FF2B5EF4-FFF2-40B4-BE49-F238E27FC236}">
                      <a16:creationId xmlns:a16="http://schemas.microsoft.com/office/drawing/2014/main" id="{F12E167E-9A74-CE6D-6C75-7D55E95B57CD}"/>
                    </a:ext>
                  </a:extLst>
                </p:cNvPr>
                <p:cNvPicPr/>
                <p:nvPr/>
              </p:nvPicPr>
              <p:blipFill>
                <a:blip r:embed="rId236"/>
                <a:stretch>
                  <a:fillRect/>
                </a:stretch>
              </p:blipFill>
              <p:spPr>
                <a:xfrm>
                  <a:off x="2601978" y="4872976"/>
                  <a:ext cx="2494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75" name="Ink 174">
                  <a:extLst>
                    <a:ext uri="{FF2B5EF4-FFF2-40B4-BE49-F238E27FC236}">
                      <a16:creationId xmlns:a16="http://schemas.microsoft.com/office/drawing/2014/main" id="{6F6E3FD4-7A72-026E-4532-8A5F1E5CB311}"/>
                    </a:ext>
                  </a:extLst>
                </p14:cNvPr>
                <p14:cNvContentPartPr/>
                <p14:nvPr/>
              </p14:nvContentPartPr>
              <p14:xfrm>
                <a:off x="3264018" y="4654456"/>
                <a:ext cx="150480" cy="145080"/>
              </p14:xfrm>
            </p:contentPart>
          </mc:Choice>
          <mc:Fallback xmlns="">
            <p:pic>
              <p:nvPicPr>
                <p:cNvPr id="175" name="Ink 174">
                  <a:extLst>
                    <a:ext uri="{FF2B5EF4-FFF2-40B4-BE49-F238E27FC236}">
                      <a16:creationId xmlns:a16="http://schemas.microsoft.com/office/drawing/2014/main" id="{6F6E3FD4-7A72-026E-4532-8A5F1E5CB311}"/>
                    </a:ext>
                  </a:extLst>
                </p:cNvPr>
                <p:cNvPicPr/>
                <p:nvPr/>
              </p:nvPicPr>
              <p:blipFill>
                <a:blip r:embed="rId238"/>
                <a:stretch>
                  <a:fillRect/>
                </a:stretch>
              </p:blipFill>
              <p:spPr>
                <a:xfrm>
                  <a:off x="3255378" y="4645816"/>
                  <a:ext cx="1681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6" name="Ink 175">
                  <a:extLst>
                    <a:ext uri="{FF2B5EF4-FFF2-40B4-BE49-F238E27FC236}">
                      <a16:creationId xmlns:a16="http://schemas.microsoft.com/office/drawing/2014/main" id="{EC723408-A739-DA89-3C57-A83A37B8E7B8}"/>
                    </a:ext>
                  </a:extLst>
                </p14:cNvPr>
                <p14:cNvContentPartPr/>
                <p14:nvPr/>
              </p14:nvContentPartPr>
              <p14:xfrm>
                <a:off x="3120738" y="4839136"/>
                <a:ext cx="533880" cy="34200"/>
              </p14:xfrm>
            </p:contentPart>
          </mc:Choice>
          <mc:Fallback xmlns="">
            <p:pic>
              <p:nvPicPr>
                <p:cNvPr id="176" name="Ink 175">
                  <a:extLst>
                    <a:ext uri="{FF2B5EF4-FFF2-40B4-BE49-F238E27FC236}">
                      <a16:creationId xmlns:a16="http://schemas.microsoft.com/office/drawing/2014/main" id="{EC723408-A739-DA89-3C57-A83A37B8E7B8}"/>
                    </a:ext>
                  </a:extLst>
                </p:cNvPr>
                <p:cNvPicPr/>
                <p:nvPr/>
              </p:nvPicPr>
              <p:blipFill>
                <a:blip r:embed="rId240"/>
                <a:stretch>
                  <a:fillRect/>
                </a:stretch>
              </p:blipFill>
              <p:spPr>
                <a:xfrm>
                  <a:off x="3111738" y="4830136"/>
                  <a:ext cx="5515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7" name="Ink 176">
                  <a:extLst>
                    <a:ext uri="{FF2B5EF4-FFF2-40B4-BE49-F238E27FC236}">
                      <a16:creationId xmlns:a16="http://schemas.microsoft.com/office/drawing/2014/main" id="{12EBD9D3-7415-5493-5EEE-11539FCCB7C6}"/>
                    </a:ext>
                  </a:extLst>
                </p14:cNvPr>
                <p14:cNvContentPartPr/>
                <p14:nvPr/>
              </p14:nvContentPartPr>
              <p14:xfrm>
                <a:off x="3147378" y="4933456"/>
                <a:ext cx="572760" cy="267840"/>
              </p14:xfrm>
            </p:contentPart>
          </mc:Choice>
          <mc:Fallback xmlns="">
            <p:pic>
              <p:nvPicPr>
                <p:cNvPr id="177" name="Ink 176">
                  <a:extLst>
                    <a:ext uri="{FF2B5EF4-FFF2-40B4-BE49-F238E27FC236}">
                      <a16:creationId xmlns:a16="http://schemas.microsoft.com/office/drawing/2014/main" id="{12EBD9D3-7415-5493-5EEE-11539FCCB7C6}"/>
                    </a:ext>
                  </a:extLst>
                </p:cNvPr>
                <p:cNvPicPr/>
                <p:nvPr/>
              </p:nvPicPr>
              <p:blipFill>
                <a:blip r:embed="rId242"/>
                <a:stretch>
                  <a:fillRect/>
                </a:stretch>
              </p:blipFill>
              <p:spPr>
                <a:xfrm>
                  <a:off x="3138738" y="4924816"/>
                  <a:ext cx="5904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8" name="Ink 177">
                  <a:extLst>
                    <a:ext uri="{FF2B5EF4-FFF2-40B4-BE49-F238E27FC236}">
                      <a16:creationId xmlns:a16="http://schemas.microsoft.com/office/drawing/2014/main" id="{CB74D1A8-40F8-DAF9-0990-D78C027C584A}"/>
                    </a:ext>
                  </a:extLst>
                </p14:cNvPr>
                <p14:cNvContentPartPr/>
                <p14:nvPr/>
              </p14:nvContentPartPr>
              <p14:xfrm>
                <a:off x="3457698" y="5019856"/>
                <a:ext cx="136440" cy="164880"/>
              </p14:xfrm>
            </p:contentPart>
          </mc:Choice>
          <mc:Fallback xmlns="">
            <p:pic>
              <p:nvPicPr>
                <p:cNvPr id="178" name="Ink 177">
                  <a:extLst>
                    <a:ext uri="{FF2B5EF4-FFF2-40B4-BE49-F238E27FC236}">
                      <a16:creationId xmlns:a16="http://schemas.microsoft.com/office/drawing/2014/main" id="{CB74D1A8-40F8-DAF9-0990-D78C027C584A}"/>
                    </a:ext>
                  </a:extLst>
                </p:cNvPr>
                <p:cNvPicPr/>
                <p:nvPr/>
              </p:nvPicPr>
              <p:blipFill>
                <a:blip r:embed="rId244"/>
                <a:stretch>
                  <a:fillRect/>
                </a:stretch>
              </p:blipFill>
              <p:spPr>
                <a:xfrm>
                  <a:off x="3449058" y="5010856"/>
                  <a:ext cx="154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9" name="Ink 178">
                  <a:extLst>
                    <a:ext uri="{FF2B5EF4-FFF2-40B4-BE49-F238E27FC236}">
                      <a16:creationId xmlns:a16="http://schemas.microsoft.com/office/drawing/2014/main" id="{F690FCCD-669A-4C88-A8C1-F033545280D6}"/>
                    </a:ext>
                  </a:extLst>
                </p14:cNvPr>
                <p14:cNvContentPartPr/>
                <p14:nvPr/>
              </p14:nvContentPartPr>
              <p14:xfrm>
                <a:off x="3469578" y="5100496"/>
                <a:ext cx="159840" cy="18720"/>
              </p14:xfrm>
            </p:contentPart>
          </mc:Choice>
          <mc:Fallback xmlns="">
            <p:pic>
              <p:nvPicPr>
                <p:cNvPr id="179" name="Ink 178">
                  <a:extLst>
                    <a:ext uri="{FF2B5EF4-FFF2-40B4-BE49-F238E27FC236}">
                      <a16:creationId xmlns:a16="http://schemas.microsoft.com/office/drawing/2014/main" id="{F690FCCD-669A-4C88-A8C1-F033545280D6}"/>
                    </a:ext>
                  </a:extLst>
                </p:cNvPr>
                <p:cNvPicPr/>
                <p:nvPr/>
              </p:nvPicPr>
              <p:blipFill>
                <a:blip r:embed="rId246"/>
                <a:stretch>
                  <a:fillRect/>
                </a:stretch>
              </p:blipFill>
              <p:spPr>
                <a:xfrm>
                  <a:off x="3460938" y="5091856"/>
                  <a:ext cx="1774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81" name="Ink 180">
                  <a:extLst>
                    <a:ext uri="{FF2B5EF4-FFF2-40B4-BE49-F238E27FC236}">
                      <a16:creationId xmlns:a16="http://schemas.microsoft.com/office/drawing/2014/main" id="{F9486CB7-12E4-8EE5-01DC-DAB42B5EFE2B}"/>
                    </a:ext>
                  </a:extLst>
                </p14:cNvPr>
                <p14:cNvContentPartPr/>
                <p14:nvPr/>
              </p14:nvContentPartPr>
              <p14:xfrm>
                <a:off x="3993738" y="4776136"/>
                <a:ext cx="214920" cy="61200"/>
              </p14:xfrm>
            </p:contentPart>
          </mc:Choice>
          <mc:Fallback xmlns="">
            <p:pic>
              <p:nvPicPr>
                <p:cNvPr id="181" name="Ink 180">
                  <a:extLst>
                    <a:ext uri="{FF2B5EF4-FFF2-40B4-BE49-F238E27FC236}">
                      <a16:creationId xmlns:a16="http://schemas.microsoft.com/office/drawing/2014/main" id="{F9486CB7-12E4-8EE5-01DC-DAB42B5EFE2B}"/>
                    </a:ext>
                  </a:extLst>
                </p:cNvPr>
                <p:cNvPicPr/>
                <p:nvPr/>
              </p:nvPicPr>
              <p:blipFill>
                <a:blip r:embed="rId248"/>
                <a:stretch>
                  <a:fillRect/>
                </a:stretch>
              </p:blipFill>
              <p:spPr>
                <a:xfrm>
                  <a:off x="3985098" y="4767136"/>
                  <a:ext cx="2325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82" name="Ink 181">
                  <a:extLst>
                    <a:ext uri="{FF2B5EF4-FFF2-40B4-BE49-F238E27FC236}">
                      <a16:creationId xmlns:a16="http://schemas.microsoft.com/office/drawing/2014/main" id="{17816A71-38C6-2EDC-B5E7-09BCB9A41CCC}"/>
                    </a:ext>
                  </a:extLst>
                </p14:cNvPr>
                <p14:cNvContentPartPr/>
                <p14:nvPr/>
              </p14:nvContentPartPr>
              <p14:xfrm>
                <a:off x="4043418" y="4836976"/>
                <a:ext cx="215640" cy="36360"/>
              </p14:xfrm>
            </p:contentPart>
          </mc:Choice>
          <mc:Fallback xmlns="">
            <p:pic>
              <p:nvPicPr>
                <p:cNvPr id="182" name="Ink 181">
                  <a:extLst>
                    <a:ext uri="{FF2B5EF4-FFF2-40B4-BE49-F238E27FC236}">
                      <a16:creationId xmlns:a16="http://schemas.microsoft.com/office/drawing/2014/main" id="{17816A71-38C6-2EDC-B5E7-09BCB9A41CCC}"/>
                    </a:ext>
                  </a:extLst>
                </p:cNvPr>
                <p:cNvPicPr/>
                <p:nvPr/>
              </p:nvPicPr>
              <p:blipFill>
                <a:blip r:embed="rId250"/>
                <a:stretch>
                  <a:fillRect/>
                </a:stretch>
              </p:blipFill>
              <p:spPr>
                <a:xfrm>
                  <a:off x="4034778" y="4828336"/>
                  <a:ext cx="2332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92" name="Ink 191">
                  <a:extLst>
                    <a:ext uri="{FF2B5EF4-FFF2-40B4-BE49-F238E27FC236}">
                      <a16:creationId xmlns:a16="http://schemas.microsoft.com/office/drawing/2014/main" id="{37AB14ED-A9E2-8323-BB03-D9E954764251}"/>
                    </a:ext>
                  </a:extLst>
                </p14:cNvPr>
                <p14:cNvContentPartPr/>
                <p14:nvPr/>
              </p14:nvContentPartPr>
              <p14:xfrm>
                <a:off x="3698396" y="5139165"/>
                <a:ext cx="100800" cy="117000"/>
              </p14:xfrm>
            </p:contentPart>
          </mc:Choice>
          <mc:Fallback xmlns="">
            <p:pic>
              <p:nvPicPr>
                <p:cNvPr id="192" name="Ink 191">
                  <a:extLst>
                    <a:ext uri="{FF2B5EF4-FFF2-40B4-BE49-F238E27FC236}">
                      <a16:creationId xmlns:a16="http://schemas.microsoft.com/office/drawing/2014/main" id="{37AB14ED-A9E2-8323-BB03-D9E954764251}"/>
                    </a:ext>
                  </a:extLst>
                </p:cNvPr>
                <p:cNvPicPr/>
                <p:nvPr/>
              </p:nvPicPr>
              <p:blipFill>
                <a:blip r:embed="rId252"/>
                <a:stretch>
                  <a:fillRect/>
                </a:stretch>
              </p:blipFill>
              <p:spPr>
                <a:xfrm>
                  <a:off x="3689396" y="5130525"/>
                  <a:ext cx="118440" cy="13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3">
            <p14:nvContentPartPr>
              <p14:cNvPr id="200" name="Ink 199">
                <a:extLst>
                  <a:ext uri="{FF2B5EF4-FFF2-40B4-BE49-F238E27FC236}">
                    <a16:creationId xmlns:a16="http://schemas.microsoft.com/office/drawing/2014/main" id="{D61D1154-51FF-9B1B-DACD-F01B61447F9C}"/>
                  </a:ext>
                </a:extLst>
              </p14:cNvPr>
              <p14:cNvContentPartPr/>
              <p14:nvPr/>
            </p14:nvContentPartPr>
            <p14:xfrm>
              <a:off x="755036" y="4000845"/>
              <a:ext cx="643680" cy="292680"/>
            </p14:xfrm>
          </p:contentPart>
        </mc:Choice>
        <mc:Fallback xmlns="">
          <p:pic>
            <p:nvPicPr>
              <p:cNvPr id="200" name="Ink 199">
                <a:extLst>
                  <a:ext uri="{FF2B5EF4-FFF2-40B4-BE49-F238E27FC236}">
                    <a16:creationId xmlns:a16="http://schemas.microsoft.com/office/drawing/2014/main" id="{D61D1154-51FF-9B1B-DACD-F01B61447F9C}"/>
                  </a:ext>
                </a:extLst>
              </p:cNvPr>
              <p:cNvPicPr/>
              <p:nvPr/>
            </p:nvPicPr>
            <p:blipFill>
              <a:blip r:embed="rId254"/>
              <a:stretch>
                <a:fillRect/>
              </a:stretch>
            </p:blipFill>
            <p:spPr>
              <a:xfrm>
                <a:off x="746036" y="3991845"/>
                <a:ext cx="661320" cy="310320"/>
              </a:xfrm>
              <a:prstGeom prst="rect">
                <a:avLst/>
              </a:prstGeom>
            </p:spPr>
          </p:pic>
        </mc:Fallback>
      </mc:AlternateContent>
      <p:grpSp>
        <p:nvGrpSpPr>
          <p:cNvPr id="207" name="Group 206">
            <a:extLst>
              <a:ext uri="{FF2B5EF4-FFF2-40B4-BE49-F238E27FC236}">
                <a16:creationId xmlns:a16="http://schemas.microsoft.com/office/drawing/2014/main" id="{8AF65F23-853F-B155-A499-ED144591EB52}"/>
              </a:ext>
            </a:extLst>
          </p:cNvPr>
          <p:cNvGrpSpPr/>
          <p:nvPr/>
        </p:nvGrpSpPr>
        <p:grpSpPr>
          <a:xfrm>
            <a:off x="551996" y="3884925"/>
            <a:ext cx="2086560" cy="553680"/>
            <a:chOff x="551996" y="3884925"/>
            <a:chExt cx="2086560" cy="553680"/>
          </a:xfrm>
        </p:grpSpPr>
        <mc:AlternateContent xmlns:mc="http://schemas.openxmlformats.org/markup-compatibility/2006" xmlns:p14="http://schemas.microsoft.com/office/powerpoint/2010/main">
          <mc:Choice Requires="p14">
            <p:contentPart p14:bwMode="auto" r:id="rId255">
              <p14:nvContentPartPr>
                <p14:cNvPr id="194" name="Ink 193">
                  <a:extLst>
                    <a:ext uri="{FF2B5EF4-FFF2-40B4-BE49-F238E27FC236}">
                      <a16:creationId xmlns:a16="http://schemas.microsoft.com/office/drawing/2014/main" id="{666AA4F7-D4E6-4579-3BB3-72391962EF04}"/>
                    </a:ext>
                  </a:extLst>
                </p14:cNvPr>
                <p14:cNvContentPartPr/>
                <p14:nvPr/>
              </p14:nvContentPartPr>
              <p14:xfrm>
                <a:off x="551996" y="4000125"/>
                <a:ext cx="150120" cy="320400"/>
              </p14:xfrm>
            </p:contentPart>
          </mc:Choice>
          <mc:Fallback xmlns="">
            <p:pic>
              <p:nvPicPr>
                <p:cNvPr id="194" name="Ink 193">
                  <a:extLst>
                    <a:ext uri="{FF2B5EF4-FFF2-40B4-BE49-F238E27FC236}">
                      <a16:creationId xmlns:a16="http://schemas.microsoft.com/office/drawing/2014/main" id="{666AA4F7-D4E6-4579-3BB3-72391962EF04}"/>
                    </a:ext>
                  </a:extLst>
                </p:cNvPr>
                <p:cNvPicPr/>
                <p:nvPr/>
              </p:nvPicPr>
              <p:blipFill>
                <a:blip r:embed="rId256"/>
                <a:stretch>
                  <a:fillRect/>
                </a:stretch>
              </p:blipFill>
              <p:spPr>
                <a:xfrm>
                  <a:off x="543356" y="3991125"/>
                  <a:ext cx="16776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95" name="Ink 194">
                  <a:extLst>
                    <a:ext uri="{FF2B5EF4-FFF2-40B4-BE49-F238E27FC236}">
                      <a16:creationId xmlns:a16="http://schemas.microsoft.com/office/drawing/2014/main" id="{778AD3C9-92B7-DFD8-F64A-B0C6E620296D}"/>
                    </a:ext>
                  </a:extLst>
                </p14:cNvPr>
                <p14:cNvContentPartPr/>
                <p14:nvPr/>
              </p14:nvContentPartPr>
              <p14:xfrm>
                <a:off x="800756" y="3975285"/>
                <a:ext cx="360" cy="360"/>
              </p14:xfrm>
            </p:contentPart>
          </mc:Choice>
          <mc:Fallback xmlns="">
            <p:pic>
              <p:nvPicPr>
                <p:cNvPr id="195" name="Ink 194">
                  <a:extLst>
                    <a:ext uri="{FF2B5EF4-FFF2-40B4-BE49-F238E27FC236}">
                      <a16:creationId xmlns:a16="http://schemas.microsoft.com/office/drawing/2014/main" id="{778AD3C9-92B7-DFD8-F64A-B0C6E620296D}"/>
                    </a:ext>
                  </a:extLst>
                </p:cNvPr>
                <p:cNvPicPr/>
                <p:nvPr/>
              </p:nvPicPr>
              <p:blipFill>
                <a:blip r:embed="rId157"/>
                <a:stretch>
                  <a:fillRect/>
                </a:stretch>
              </p:blipFill>
              <p:spPr>
                <a:xfrm>
                  <a:off x="791756" y="39666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97" name="Ink 196">
                  <a:extLst>
                    <a:ext uri="{FF2B5EF4-FFF2-40B4-BE49-F238E27FC236}">
                      <a16:creationId xmlns:a16="http://schemas.microsoft.com/office/drawing/2014/main" id="{9EB6D15C-543F-8215-BD4C-281DA0FFC7FA}"/>
                    </a:ext>
                  </a:extLst>
                </p14:cNvPr>
                <p14:cNvContentPartPr/>
                <p14:nvPr/>
              </p14:nvContentPartPr>
              <p14:xfrm>
                <a:off x="899396" y="3987165"/>
                <a:ext cx="360" cy="360"/>
              </p14:xfrm>
            </p:contentPart>
          </mc:Choice>
          <mc:Fallback xmlns="">
            <p:pic>
              <p:nvPicPr>
                <p:cNvPr id="197" name="Ink 196">
                  <a:extLst>
                    <a:ext uri="{FF2B5EF4-FFF2-40B4-BE49-F238E27FC236}">
                      <a16:creationId xmlns:a16="http://schemas.microsoft.com/office/drawing/2014/main" id="{9EB6D15C-543F-8215-BD4C-281DA0FFC7FA}"/>
                    </a:ext>
                  </a:extLst>
                </p:cNvPr>
                <p:cNvPicPr/>
                <p:nvPr/>
              </p:nvPicPr>
              <p:blipFill>
                <a:blip r:embed="rId157"/>
                <a:stretch>
                  <a:fillRect/>
                </a:stretch>
              </p:blipFill>
              <p:spPr>
                <a:xfrm>
                  <a:off x="890396" y="39781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01" name="Ink 200">
                  <a:extLst>
                    <a:ext uri="{FF2B5EF4-FFF2-40B4-BE49-F238E27FC236}">
                      <a16:creationId xmlns:a16="http://schemas.microsoft.com/office/drawing/2014/main" id="{F6753289-16B3-A8DC-AFF3-A7988C1A8CB2}"/>
                    </a:ext>
                  </a:extLst>
                </p14:cNvPr>
                <p14:cNvContentPartPr/>
                <p14:nvPr/>
              </p14:nvContentPartPr>
              <p14:xfrm>
                <a:off x="1581236" y="3884925"/>
                <a:ext cx="1029600" cy="430560"/>
              </p14:xfrm>
            </p:contentPart>
          </mc:Choice>
          <mc:Fallback xmlns="">
            <p:pic>
              <p:nvPicPr>
                <p:cNvPr id="201" name="Ink 200">
                  <a:extLst>
                    <a:ext uri="{FF2B5EF4-FFF2-40B4-BE49-F238E27FC236}">
                      <a16:creationId xmlns:a16="http://schemas.microsoft.com/office/drawing/2014/main" id="{F6753289-16B3-A8DC-AFF3-A7988C1A8CB2}"/>
                    </a:ext>
                  </a:extLst>
                </p:cNvPr>
                <p:cNvPicPr/>
                <p:nvPr/>
              </p:nvPicPr>
              <p:blipFill>
                <a:blip r:embed="rId260"/>
                <a:stretch>
                  <a:fillRect/>
                </a:stretch>
              </p:blipFill>
              <p:spPr>
                <a:xfrm>
                  <a:off x="1572236" y="3875925"/>
                  <a:ext cx="104724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02" name="Ink 201">
                  <a:extLst>
                    <a:ext uri="{FF2B5EF4-FFF2-40B4-BE49-F238E27FC236}">
                      <a16:creationId xmlns:a16="http://schemas.microsoft.com/office/drawing/2014/main" id="{52FD6F9C-5821-05CD-0ED9-F21FFF69AFAA}"/>
                    </a:ext>
                  </a:extLst>
                </p14:cNvPr>
                <p14:cNvContentPartPr/>
                <p14:nvPr/>
              </p14:nvContentPartPr>
              <p14:xfrm>
                <a:off x="2279996" y="3939285"/>
                <a:ext cx="21960" cy="16200"/>
              </p14:xfrm>
            </p:contentPart>
          </mc:Choice>
          <mc:Fallback xmlns="">
            <p:pic>
              <p:nvPicPr>
                <p:cNvPr id="202" name="Ink 201">
                  <a:extLst>
                    <a:ext uri="{FF2B5EF4-FFF2-40B4-BE49-F238E27FC236}">
                      <a16:creationId xmlns:a16="http://schemas.microsoft.com/office/drawing/2014/main" id="{52FD6F9C-5821-05CD-0ED9-F21FFF69AFAA}"/>
                    </a:ext>
                  </a:extLst>
                </p:cNvPr>
                <p:cNvPicPr/>
                <p:nvPr/>
              </p:nvPicPr>
              <p:blipFill>
                <a:blip r:embed="rId262"/>
                <a:stretch>
                  <a:fillRect/>
                </a:stretch>
              </p:blipFill>
              <p:spPr>
                <a:xfrm>
                  <a:off x="2270996" y="3930285"/>
                  <a:ext cx="396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05" name="Ink 204">
                  <a:extLst>
                    <a:ext uri="{FF2B5EF4-FFF2-40B4-BE49-F238E27FC236}">
                      <a16:creationId xmlns:a16="http://schemas.microsoft.com/office/drawing/2014/main" id="{9A80830C-6BA9-9DFA-9817-C3B8EEE6D295}"/>
                    </a:ext>
                  </a:extLst>
                </p14:cNvPr>
                <p14:cNvContentPartPr/>
                <p14:nvPr/>
              </p14:nvContentPartPr>
              <p14:xfrm>
                <a:off x="585836" y="4359405"/>
                <a:ext cx="729360" cy="79200"/>
              </p14:xfrm>
            </p:contentPart>
          </mc:Choice>
          <mc:Fallback xmlns="">
            <p:pic>
              <p:nvPicPr>
                <p:cNvPr id="205" name="Ink 204">
                  <a:extLst>
                    <a:ext uri="{FF2B5EF4-FFF2-40B4-BE49-F238E27FC236}">
                      <a16:creationId xmlns:a16="http://schemas.microsoft.com/office/drawing/2014/main" id="{9A80830C-6BA9-9DFA-9817-C3B8EEE6D295}"/>
                    </a:ext>
                  </a:extLst>
                </p:cNvPr>
                <p:cNvPicPr/>
                <p:nvPr/>
              </p:nvPicPr>
              <p:blipFill>
                <a:blip r:embed="rId264"/>
                <a:stretch>
                  <a:fillRect/>
                </a:stretch>
              </p:blipFill>
              <p:spPr>
                <a:xfrm>
                  <a:off x="577196" y="4350765"/>
                  <a:ext cx="7470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06" name="Ink 205">
                  <a:extLst>
                    <a:ext uri="{FF2B5EF4-FFF2-40B4-BE49-F238E27FC236}">
                      <a16:creationId xmlns:a16="http://schemas.microsoft.com/office/drawing/2014/main" id="{94288528-9945-4E65-3D97-273603473AA3}"/>
                    </a:ext>
                  </a:extLst>
                </p14:cNvPr>
                <p14:cNvContentPartPr/>
                <p14:nvPr/>
              </p14:nvContentPartPr>
              <p14:xfrm>
                <a:off x="1676276" y="4309005"/>
                <a:ext cx="962280" cy="53280"/>
              </p14:xfrm>
            </p:contentPart>
          </mc:Choice>
          <mc:Fallback xmlns="">
            <p:pic>
              <p:nvPicPr>
                <p:cNvPr id="206" name="Ink 205">
                  <a:extLst>
                    <a:ext uri="{FF2B5EF4-FFF2-40B4-BE49-F238E27FC236}">
                      <a16:creationId xmlns:a16="http://schemas.microsoft.com/office/drawing/2014/main" id="{94288528-9945-4E65-3D97-273603473AA3}"/>
                    </a:ext>
                  </a:extLst>
                </p:cNvPr>
                <p:cNvPicPr/>
                <p:nvPr/>
              </p:nvPicPr>
              <p:blipFill>
                <a:blip r:embed="rId266"/>
                <a:stretch>
                  <a:fillRect/>
                </a:stretch>
              </p:blipFill>
              <p:spPr>
                <a:xfrm>
                  <a:off x="1667276" y="4300365"/>
                  <a:ext cx="979920" cy="70920"/>
                </a:xfrm>
                <a:prstGeom prst="rect">
                  <a:avLst/>
                </a:prstGeom>
              </p:spPr>
            </p:pic>
          </mc:Fallback>
        </mc:AlternateContent>
      </p:grpSp>
      <p:grpSp>
        <p:nvGrpSpPr>
          <p:cNvPr id="218" name="Group 217">
            <a:extLst>
              <a:ext uri="{FF2B5EF4-FFF2-40B4-BE49-F238E27FC236}">
                <a16:creationId xmlns:a16="http://schemas.microsoft.com/office/drawing/2014/main" id="{57FE3B78-77DA-FD4D-A3E1-FD9AA6AB8ECA}"/>
              </a:ext>
            </a:extLst>
          </p:cNvPr>
          <p:cNvGrpSpPr/>
          <p:nvPr/>
        </p:nvGrpSpPr>
        <p:grpSpPr>
          <a:xfrm>
            <a:off x="6607556" y="3775845"/>
            <a:ext cx="1783080" cy="563040"/>
            <a:chOff x="6607556" y="3775845"/>
            <a:chExt cx="1783080" cy="563040"/>
          </a:xfrm>
        </p:grpSpPr>
        <mc:AlternateContent xmlns:mc="http://schemas.openxmlformats.org/markup-compatibility/2006" xmlns:p14="http://schemas.microsoft.com/office/powerpoint/2010/main">
          <mc:Choice Requires="p14">
            <p:contentPart p14:bwMode="auto" r:id="rId267">
              <p14:nvContentPartPr>
                <p14:cNvPr id="208" name="Ink 207">
                  <a:extLst>
                    <a:ext uri="{FF2B5EF4-FFF2-40B4-BE49-F238E27FC236}">
                      <a16:creationId xmlns:a16="http://schemas.microsoft.com/office/drawing/2014/main" id="{325863DE-4DB0-58AC-5B47-F950AE0BB28B}"/>
                    </a:ext>
                  </a:extLst>
                </p14:cNvPr>
                <p14:cNvContentPartPr/>
                <p14:nvPr/>
              </p14:nvContentPartPr>
              <p14:xfrm>
                <a:off x="6607556" y="3952245"/>
                <a:ext cx="108360" cy="337320"/>
              </p14:xfrm>
            </p:contentPart>
          </mc:Choice>
          <mc:Fallback xmlns="">
            <p:pic>
              <p:nvPicPr>
                <p:cNvPr id="208" name="Ink 207">
                  <a:extLst>
                    <a:ext uri="{FF2B5EF4-FFF2-40B4-BE49-F238E27FC236}">
                      <a16:creationId xmlns:a16="http://schemas.microsoft.com/office/drawing/2014/main" id="{325863DE-4DB0-58AC-5B47-F950AE0BB28B}"/>
                    </a:ext>
                  </a:extLst>
                </p:cNvPr>
                <p:cNvPicPr/>
                <p:nvPr/>
              </p:nvPicPr>
              <p:blipFill>
                <a:blip r:embed="rId268"/>
                <a:stretch>
                  <a:fillRect/>
                </a:stretch>
              </p:blipFill>
              <p:spPr>
                <a:xfrm>
                  <a:off x="6598916" y="3943245"/>
                  <a:ext cx="12600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09" name="Ink 208">
                  <a:extLst>
                    <a:ext uri="{FF2B5EF4-FFF2-40B4-BE49-F238E27FC236}">
                      <a16:creationId xmlns:a16="http://schemas.microsoft.com/office/drawing/2014/main" id="{810418F2-9A29-112B-F280-FD7EC7B92B3B}"/>
                    </a:ext>
                  </a:extLst>
                </p14:cNvPr>
                <p14:cNvContentPartPr/>
                <p14:nvPr/>
              </p14:nvContentPartPr>
              <p14:xfrm>
                <a:off x="6722036" y="3942165"/>
                <a:ext cx="584640" cy="263160"/>
              </p14:xfrm>
            </p:contentPart>
          </mc:Choice>
          <mc:Fallback xmlns="">
            <p:pic>
              <p:nvPicPr>
                <p:cNvPr id="209" name="Ink 208">
                  <a:extLst>
                    <a:ext uri="{FF2B5EF4-FFF2-40B4-BE49-F238E27FC236}">
                      <a16:creationId xmlns:a16="http://schemas.microsoft.com/office/drawing/2014/main" id="{810418F2-9A29-112B-F280-FD7EC7B92B3B}"/>
                    </a:ext>
                  </a:extLst>
                </p:cNvPr>
                <p:cNvPicPr/>
                <p:nvPr/>
              </p:nvPicPr>
              <p:blipFill>
                <a:blip r:embed="rId270"/>
                <a:stretch>
                  <a:fillRect/>
                </a:stretch>
              </p:blipFill>
              <p:spPr>
                <a:xfrm>
                  <a:off x="6713036" y="3933165"/>
                  <a:ext cx="60228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11" name="Ink 210">
                  <a:extLst>
                    <a:ext uri="{FF2B5EF4-FFF2-40B4-BE49-F238E27FC236}">
                      <a16:creationId xmlns:a16="http://schemas.microsoft.com/office/drawing/2014/main" id="{2A562379-2FE0-5430-3D0B-82396198F9AE}"/>
                    </a:ext>
                  </a:extLst>
                </p14:cNvPr>
                <p14:cNvContentPartPr/>
                <p14:nvPr/>
              </p14:nvContentPartPr>
              <p14:xfrm>
                <a:off x="7374356" y="4037205"/>
                <a:ext cx="261360" cy="223920"/>
              </p14:xfrm>
            </p:contentPart>
          </mc:Choice>
          <mc:Fallback xmlns="">
            <p:pic>
              <p:nvPicPr>
                <p:cNvPr id="211" name="Ink 210">
                  <a:extLst>
                    <a:ext uri="{FF2B5EF4-FFF2-40B4-BE49-F238E27FC236}">
                      <a16:creationId xmlns:a16="http://schemas.microsoft.com/office/drawing/2014/main" id="{2A562379-2FE0-5430-3D0B-82396198F9AE}"/>
                    </a:ext>
                  </a:extLst>
                </p:cNvPr>
                <p:cNvPicPr/>
                <p:nvPr/>
              </p:nvPicPr>
              <p:blipFill>
                <a:blip r:embed="rId272"/>
                <a:stretch>
                  <a:fillRect/>
                </a:stretch>
              </p:blipFill>
              <p:spPr>
                <a:xfrm>
                  <a:off x="7365716" y="4028205"/>
                  <a:ext cx="2790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13" name="Ink 212">
                  <a:extLst>
                    <a:ext uri="{FF2B5EF4-FFF2-40B4-BE49-F238E27FC236}">
                      <a16:creationId xmlns:a16="http://schemas.microsoft.com/office/drawing/2014/main" id="{C32BC07C-3DA2-0E18-7CD5-5B6847729002}"/>
                    </a:ext>
                  </a:extLst>
                </p14:cNvPr>
                <p14:cNvContentPartPr/>
                <p14:nvPr/>
              </p14:nvContentPartPr>
              <p14:xfrm>
                <a:off x="7678916" y="4180125"/>
                <a:ext cx="91080" cy="143640"/>
              </p14:xfrm>
            </p:contentPart>
          </mc:Choice>
          <mc:Fallback xmlns="">
            <p:pic>
              <p:nvPicPr>
                <p:cNvPr id="213" name="Ink 212">
                  <a:extLst>
                    <a:ext uri="{FF2B5EF4-FFF2-40B4-BE49-F238E27FC236}">
                      <a16:creationId xmlns:a16="http://schemas.microsoft.com/office/drawing/2014/main" id="{C32BC07C-3DA2-0E18-7CD5-5B6847729002}"/>
                    </a:ext>
                  </a:extLst>
                </p:cNvPr>
                <p:cNvPicPr/>
                <p:nvPr/>
              </p:nvPicPr>
              <p:blipFill>
                <a:blip r:embed="rId274"/>
                <a:stretch>
                  <a:fillRect/>
                </a:stretch>
              </p:blipFill>
              <p:spPr>
                <a:xfrm>
                  <a:off x="7670276" y="4171125"/>
                  <a:ext cx="1087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14" name="Ink 213">
                  <a:extLst>
                    <a:ext uri="{FF2B5EF4-FFF2-40B4-BE49-F238E27FC236}">
                      <a16:creationId xmlns:a16="http://schemas.microsoft.com/office/drawing/2014/main" id="{B118511C-98E5-119A-FF53-A5659405B11C}"/>
                    </a:ext>
                  </a:extLst>
                </p14:cNvPr>
                <p14:cNvContentPartPr/>
                <p14:nvPr/>
              </p14:nvContentPartPr>
              <p14:xfrm>
                <a:off x="7850276" y="4036125"/>
                <a:ext cx="131400" cy="29880"/>
              </p14:xfrm>
            </p:contentPart>
          </mc:Choice>
          <mc:Fallback xmlns="">
            <p:pic>
              <p:nvPicPr>
                <p:cNvPr id="214" name="Ink 213">
                  <a:extLst>
                    <a:ext uri="{FF2B5EF4-FFF2-40B4-BE49-F238E27FC236}">
                      <a16:creationId xmlns:a16="http://schemas.microsoft.com/office/drawing/2014/main" id="{B118511C-98E5-119A-FF53-A5659405B11C}"/>
                    </a:ext>
                  </a:extLst>
                </p:cNvPr>
                <p:cNvPicPr/>
                <p:nvPr/>
              </p:nvPicPr>
              <p:blipFill>
                <a:blip r:embed="rId276"/>
                <a:stretch>
                  <a:fillRect/>
                </a:stretch>
              </p:blipFill>
              <p:spPr>
                <a:xfrm>
                  <a:off x="7841636" y="4027125"/>
                  <a:ext cx="1490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15" name="Ink 214">
                  <a:extLst>
                    <a:ext uri="{FF2B5EF4-FFF2-40B4-BE49-F238E27FC236}">
                      <a16:creationId xmlns:a16="http://schemas.microsoft.com/office/drawing/2014/main" id="{6D777F45-F3F5-1959-710A-E591F9D2EC45}"/>
                    </a:ext>
                  </a:extLst>
                </p14:cNvPr>
                <p14:cNvContentPartPr/>
                <p14:nvPr/>
              </p14:nvContentPartPr>
              <p14:xfrm>
                <a:off x="7839476" y="4130445"/>
                <a:ext cx="144720" cy="36720"/>
              </p14:xfrm>
            </p:contentPart>
          </mc:Choice>
          <mc:Fallback xmlns="">
            <p:pic>
              <p:nvPicPr>
                <p:cNvPr id="215" name="Ink 214">
                  <a:extLst>
                    <a:ext uri="{FF2B5EF4-FFF2-40B4-BE49-F238E27FC236}">
                      <a16:creationId xmlns:a16="http://schemas.microsoft.com/office/drawing/2014/main" id="{6D777F45-F3F5-1959-710A-E591F9D2EC45}"/>
                    </a:ext>
                  </a:extLst>
                </p:cNvPr>
                <p:cNvPicPr/>
                <p:nvPr/>
              </p:nvPicPr>
              <p:blipFill>
                <a:blip r:embed="rId278"/>
                <a:stretch>
                  <a:fillRect/>
                </a:stretch>
              </p:blipFill>
              <p:spPr>
                <a:xfrm>
                  <a:off x="7830476" y="4121805"/>
                  <a:ext cx="1623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16" name="Ink 215">
                  <a:extLst>
                    <a:ext uri="{FF2B5EF4-FFF2-40B4-BE49-F238E27FC236}">
                      <a16:creationId xmlns:a16="http://schemas.microsoft.com/office/drawing/2014/main" id="{8C8A9418-EF86-7E3A-F152-81659C277A8F}"/>
                    </a:ext>
                  </a:extLst>
                </p14:cNvPr>
                <p14:cNvContentPartPr/>
                <p14:nvPr/>
              </p14:nvContentPartPr>
              <p14:xfrm>
                <a:off x="8097596" y="3918045"/>
                <a:ext cx="105120" cy="244080"/>
              </p14:xfrm>
            </p:contentPart>
          </mc:Choice>
          <mc:Fallback xmlns="">
            <p:pic>
              <p:nvPicPr>
                <p:cNvPr id="216" name="Ink 215">
                  <a:extLst>
                    <a:ext uri="{FF2B5EF4-FFF2-40B4-BE49-F238E27FC236}">
                      <a16:creationId xmlns:a16="http://schemas.microsoft.com/office/drawing/2014/main" id="{8C8A9418-EF86-7E3A-F152-81659C277A8F}"/>
                    </a:ext>
                  </a:extLst>
                </p:cNvPr>
                <p:cNvPicPr/>
                <p:nvPr/>
              </p:nvPicPr>
              <p:blipFill>
                <a:blip r:embed="rId280"/>
                <a:stretch>
                  <a:fillRect/>
                </a:stretch>
              </p:blipFill>
              <p:spPr>
                <a:xfrm>
                  <a:off x="8088956" y="3909405"/>
                  <a:ext cx="1227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17" name="Ink 216">
                  <a:extLst>
                    <a:ext uri="{FF2B5EF4-FFF2-40B4-BE49-F238E27FC236}">
                      <a16:creationId xmlns:a16="http://schemas.microsoft.com/office/drawing/2014/main" id="{64160116-C2EE-580D-2221-969720FE838D}"/>
                    </a:ext>
                  </a:extLst>
                </p14:cNvPr>
                <p14:cNvContentPartPr/>
                <p14:nvPr/>
              </p14:nvContentPartPr>
              <p14:xfrm>
                <a:off x="8227556" y="3775845"/>
                <a:ext cx="163080" cy="563040"/>
              </p14:xfrm>
            </p:contentPart>
          </mc:Choice>
          <mc:Fallback xmlns="">
            <p:pic>
              <p:nvPicPr>
                <p:cNvPr id="217" name="Ink 216">
                  <a:extLst>
                    <a:ext uri="{FF2B5EF4-FFF2-40B4-BE49-F238E27FC236}">
                      <a16:creationId xmlns:a16="http://schemas.microsoft.com/office/drawing/2014/main" id="{64160116-C2EE-580D-2221-969720FE838D}"/>
                    </a:ext>
                  </a:extLst>
                </p:cNvPr>
                <p:cNvPicPr/>
                <p:nvPr/>
              </p:nvPicPr>
              <p:blipFill>
                <a:blip r:embed="rId282"/>
                <a:stretch>
                  <a:fillRect/>
                </a:stretch>
              </p:blipFill>
              <p:spPr>
                <a:xfrm>
                  <a:off x="8218556" y="3767205"/>
                  <a:ext cx="180720" cy="580680"/>
                </a:xfrm>
                <a:prstGeom prst="rect">
                  <a:avLst/>
                </a:prstGeom>
              </p:spPr>
            </p:pic>
          </mc:Fallback>
        </mc:AlternateContent>
      </p:grpSp>
      <p:grpSp>
        <p:nvGrpSpPr>
          <p:cNvPr id="227" name="Group 226">
            <a:extLst>
              <a:ext uri="{FF2B5EF4-FFF2-40B4-BE49-F238E27FC236}">
                <a16:creationId xmlns:a16="http://schemas.microsoft.com/office/drawing/2014/main" id="{D4DDF394-8A0E-B2F2-9782-206A3FED39D6}"/>
              </a:ext>
            </a:extLst>
          </p:cNvPr>
          <p:cNvGrpSpPr/>
          <p:nvPr/>
        </p:nvGrpSpPr>
        <p:grpSpPr>
          <a:xfrm>
            <a:off x="537596" y="5442285"/>
            <a:ext cx="2614680" cy="534960"/>
            <a:chOff x="537596" y="5442285"/>
            <a:chExt cx="2614680" cy="534960"/>
          </a:xfrm>
        </p:grpSpPr>
        <mc:AlternateContent xmlns:mc="http://schemas.openxmlformats.org/markup-compatibility/2006" xmlns:p14="http://schemas.microsoft.com/office/powerpoint/2010/main">
          <mc:Choice Requires="p14">
            <p:contentPart p14:bwMode="auto" r:id="rId283">
              <p14:nvContentPartPr>
                <p14:cNvPr id="219" name="Ink 218">
                  <a:extLst>
                    <a:ext uri="{FF2B5EF4-FFF2-40B4-BE49-F238E27FC236}">
                      <a16:creationId xmlns:a16="http://schemas.microsoft.com/office/drawing/2014/main" id="{58E1F4DA-4BC3-CA54-E7A2-66475804062D}"/>
                    </a:ext>
                  </a:extLst>
                </p14:cNvPr>
                <p14:cNvContentPartPr/>
                <p14:nvPr/>
              </p14:nvContentPartPr>
              <p14:xfrm>
                <a:off x="537596" y="5493405"/>
                <a:ext cx="220680" cy="82080"/>
              </p14:xfrm>
            </p:contentPart>
          </mc:Choice>
          <mc:Fallback xmlns="">
            <p:pic>
              <p:nvPicPr>
                <p:cNvPr id="219" name="Ink 218">
                  <a:extLst>
                    <a:ext uri="{FF2B5EF4-FFF2-40B4-BE49-F238E27FC236}">
                      <a16:creationId xmlns:a16="http://schemas.microsoft.com/office/drawing/2014/main" id="{58E1F4DA-4BC3-CA54-E7A2-66475804062D}"/>
                    </a:ext>
                  </a:extLst>
                </p:cNvPr>
                <p:cNvPicPr/>
                <p:nvPr/>
              </p:nvPicPr>
              <p:blipFill>
                <a:blip r:embed="rId284"/>
                <a:stretch>
                  <a:fillRect/>
                </a:stretch>
              </p:blipFill>
              <p:spPr>
                <a:xfrm>
                  <a:off x="528596" y="5484765"/>
                  <a:ext cx="238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20" name="Ink 219">
                  <a:extLst>
                    <a:ext uri="{FF2B5EF4-FFF2-40B4-BE49-F238E27FC236}">
                      <a16:creationId xmlns:a16="http://schemas.microsoft.com/office/drawing/2014/main" id="{C5EEAD19-4987-A40A-E758-2B58D470D46C}"/>
                    </a:ext>
                  </a:extLst>
                </p14:cNvPr>
                <p14:cNvContentPartPr/>
                <p14:nvPr/>
              </p14:nvContentPartPr>
              <p14:xfrm>
                <a:off x="591236" y="5554965"/>
                <a:ext cx="112680" cy="262080"/>
              </p14:xfrm>
            </p:contentPart>
          </mc:Choice>
          <mc:Fallback xmlns="">
            <p:pic>
              <p:nvPicPr>
                <p:cNvPr id="220" name="Ink 219">
                  <a:extLst>
                    <a:ext uri="{FF2B5EF4-FFF2-40B4-BE49-F238E27FC236}">
                      <a16:creationId xmlns:a16="http://schemas.microsoft.com/office/drawing/2014/main" id="{C5EEAD19-4987-A40A-E758-2B58D470D46C}"/>
                    </a:ext>
                  </a:extLst>
                </p:cNvPr>
                <p:cNvPicPr/>
                <p:nvPr/>
              </p:nvPicPr>
              <p:blipFill>
                <a:blip r:embed="rId286"/>
                <a:stretch>
                  <a:fillRect/>
                </a:stretch>
              </p:blipFill>
              <p:spPr>
                <a:xfrm>
                  <a:off x="582236" y="5545965"/>
                  <a:ext cx="13032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21" name="Ink 220">
                  <a:extLst>
                    <a:ext uri="{FF2B5EF4-FFF2-40B4-BE49-F238E27FC236}">
                      <a16:creationId xmlns:a16="http://schemas.microsoft.com/office/drawing/2014/main" id="{B5EF1234-CE38-240C-8DF5-1F1F9C2458DA}"/>
                    </a:ext>
                  </a:extLst>
                </p14:cNvPr>
                <p14:cNvContentPartPr/>
                <p14:nvPr/>
              </p14:nvContentPartPr>
              <p14:xfrm>
                <a:off x="575036" y="5640285"/>
                <a:ext cx="201240" cy="26280"/>
              </p14:xfrm>
            </p:contentPart>
          </mc:Choice>
          <mc:Fallback xmlns="">
            <p:pic>
              <p:nvPicPr>
                <p:cNvPr id="221" name="Ink 220">
                  <a:extLst>
                    <a:ext uri="{FF2B5EF4-FFF2-40B4-BE49-F238E27FC236}">
                      <a16:creationId xmlns:a16="http://schemas.microsoft.com/office/drawing/2014/main" id="{B5EF1234-CE38-240C-8DF5-1F1F9C2458DA}"/>
                    </a:ext>
                  </a:extLst>
                </p:cNvPr>
                <p:cNvPicPr/>
                <p:nvPr/>
              </p:nvPicPr>
              <p:blipFill>
                <a:blip r:embed="rId288"/>
                <a:stretch>
                  <a:fillRect/>
                </a:stretch>
              </p:blipFill>
              <p:spPr>
                <a:xfrm>
                  <a:off x="566036" y="5631645"/>
                  <a:ext cx="2188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22" name="Ink 221">
                  <a:extLst>
                    <a:ext uri="{FF2B5EF4-FFF2-40B4-BE49-F238E27FC236}">
                      <a16:creationId xmlns:a16="http://schemas.microsoft.com/office/drawing/2014/main" id="{9E79480E-AE55-255A-9916-05C92632593A}"/>
                    </a:ext>
                  </a:extLst>
                </p14:cNvPr>
                <p14:cNvContentPartPr/>
                <p14:nvPr/>
              </p14:nvContentPartPr>
              <p14:xfrm>
                <a:off x="744596" y="5679165"/>
                <a:ext cx="261720" cy="143640"/>
              </p14:xfrm>
            </p:contentPart>
          </mc:Choice>
          <mc:Fallback xmlns="">
            <p:pic>
              <p:nvPicPr>
                <p:cNvPr id="222" name="Ink 221">
                  <a:extLst>
                    <a:ext uri="{FF2B5EF4-FFF2-40B4-BE49-F238E27FC236}">
                      <a16:creationId xmlns:a16="http://schemas.microsoft.com/office/drawing/2014/main" id="{9E79480E-AE55-255A-9916-05C92632593A}"/>
                    </a:ext>
                  </a:extLst>
                </p:cNvPr>
                <p:cNvPicPr/>
                <p:nvPr/>
              </p:nvPicPr>
              <p:blipFill>
                <a:blip r:embed="rId290"/>
                <a:stretch>
                  <a:fillRect/>
                </a:stretch>
              </p:blipFill>
              <p:spPr>
                <a:xfrm>
                  <a:off x="735956" y="5670165"/>
                  <a:ext cx="2793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23" name="Ink 222">
                  <a:extLst>
                    <a:ext uri="{FF2B5EF4-FFF2-40B4-BE49-F238E27FC236}">
                      <a16:creationId xmlns:a16="http://schemas.microsoft.com/office/drawing/2014/main" id="{9A76311E-1F86-EC70-9572-B87006BF7D83}"/>
                    </a:ext>
                  </a:extLst>
                </p14:cNvPr>
                <p14:cNvContentPartPr/>
                <p14:nvPr/>
              </p14:nvContentPartPr>
              <p14:xfrm>
                <a:off x="1176956" y="5442285"/>
                <a:ext cx="520920" cy="369000"/>
              </p14:xfrm>
            </p:contentPart>
          </mc:Choice>
          <mc:Fallback xmlns="">
            <p:pic>
              <p:nvPicPr>
                <p:cNvPr id="223" name="Ink 222">
                  <a:extLst>
                    <a:ext uri="{FF2B5EF4-FFF2-40B4-BE49-F238E27FC236}">
                      <a16:creationId xmlns:a16="http://schemas.microsoft.com/office/drawing/2014/main" id="{9A76311E-1F86-EC70-9572-B87006BF7D83}"/>
                    </a:ext>
                  </a:extLst>
                </p:cNvPr>
                <p:cNvPicPr/>
                <p:nvPr/>
              </p:nvPicPr>
              <p:blipFill>
                <a:blip r:embed="rId292"/>
                <a:stretch>
                  <a:fillRect/>
                </a:stretch>
              </p:blipFill>
              <p:spPr>
                <a:xfrm>
                  <a:off x="1168316" y="5433285"/>
                  <a:ext cx="53856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24" name="Ink 223">
                  <a:extLst>
                    <a:ext uri="{FF2B5EF4-FFF2-40B4-BE49-F238E27FC236}">
                      <a16:creationId xmlns:a16="http://schemas.microsoft.com/office/drawing/2014/main" id="{A66E192D-7B90-1277-060D-10FCF4482AC4}"/>
                    </a:ext>
                  </a:extLst>
                </p14:cNvPr>
                <p14:cNvContentPartPr/>
                <p14:nvPr/>
              </p14:nvContentPartPr>
              <p14:xfrm>
                <a:off x="1856996" y="5464605"/>
                <a:ext cx="1103400" cy="512640"/>
              </p14:xfrm>
            </p:contentPart>
          </mc:Choice>
          <mc:Fallback xmlns="">
            <p:pic>
              <p:nvPicPr>
                <p:cNvPr id="224" name="Ink 223">
                  <a:extLst>
                    <a:ext uri="{FF2B5EF4-FFF2-40B4-BE49-F238E27FC236}">
                      <a16:creationId xmlns:a16="http://schemas.microsoft.com/office/drawing/2014/main" id="{A66E192D-7B90-1277-060D-10FCF4482AC4}"/>
                    </a:ext>
                  </a:extLst>
                </p:cNvPr>
                <p:cNvPicPr/>
                <p:nvPr/>
              </p:nvPicPr>
              <p:blipFill>
                <a:blip r:embed="rId294"/>
                <a:stretch>
                  <a:fillRect/>
                </a:stretch>
              </p:blipFill>
              <p:spPr>
                <a:xfrm>
                  <a:off x="1848356" y="5455965"/>
                  <a:ext cx="1121040" cy="5302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25" name="Ink 224">
                  <a:extLst>
                    <a:ext uri="{FF2B5EF4-FFF2-40B4-BE49-F238E27FC236}">
                      <a16:creationId xmlns:a16="http://schemas.microsoft.com/office/drawing/2014/main" id="{39EF3418-6DE5-3BA3-B3BE-B7899FF953D9}"/>
                    </a:ext>
                  </a:extLst>
                </p14:cNvPr>
                <p14:cNvContentPartPr/>
                <p14:nvPr/>
              </p14:nvContentPartPr>
              <p14:xfrm>
                <a:off x="3054716" y="5807685"/>
                <a:ext cx="97560" cy="155880"/>
              </p14:xfrm>
            </p:contentPart>
          </mc:Choice>
          <mc:Fallback xmlns="">
            <p:pic>
              <p:nvPicPr>
                <p:cNvPr id="225" name="Ink 224">
                  <a:extLst>
                    <a:ext uri="{FF2B5EF4-FFF2-40B4-BE49-F238E27FC236}">
                      <a16:creationId xmlns:a16="http://schemas.microsoft.com/office/drawing/2014/main" id="{39EF3418-6DE5-3BA3-B3BE-B7899FF953D9}"/>
                    </a:ext>
                  </a:extLst>
                </p:cNvPr>
                <p:cNvPicPr/>
                <p:nvPr/>
              </p:nvPicPr>
              <p:blipFill>
                <a:blip r:embed="rId296"/>
                <a:stretch>
                  <a:fillRect/>
                </a:stretch>
              </p:blipFill>
              <p:spPr>
                <a:xfrm>
                  <a:off x="3046076" y="5798685"/>
                  <a:ext cx="115200" cy="17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7">
            <p14:nvContentPartPr>
              <p14:cNvPr id="253" name="Ink 252">
                <a:extLst>
                  <a:ext uri="{FF2B5EF4-FFF2-40B4-BE49-F238E27FC236}">
                    <a16:creationId xmlns:a16="http://schemas.microsoft.com/office/drawing/2014/main" id="{D49B669D-2A3E-9536-323B-D8E96B9CBAFC}"/>
                  </a:ext>
                </a:extLst>
              </p14:cNvPr>
              <p14:cNvContentPartPr/>
              <p14:nvPr/>
            </p14:nvContentPartPr>
            <p14:xfrm>
              <a:off x="6947756" y="5453445"/>
              <a:ext cx="580320" cy="206640"/>
            </p14:xfrm>
          </p:contentPart>
        </mc:Choice>
        <mc:Fallback xmlns="">
          <p:pic>
            <p:nvPicPr>
              <p:cNvPr id="253" name="Ink 252">
                <a:extLst>
                  <a:ext uri="{FF2B5EF4-FFF2-40B4-BE49-F238E27FC236}">
                    <a16:creationId xmlns:a16="http://schemas.microsoft.com/office/drawing/2014/main" id="{D49B669D-2A3E-9536-323B-D8E96B9CBAFC}"/>
                  </a:ext>
                </a:extLst>
              </p:cNvPr>
              <p:cNvPicPr/>
              <p:nvPr/>
            </p:nvPicPr>
            <p:blipFill>
              <a:blip r:embed="rId298"/>
              <a:stretch>
                <a:fillRect/>
              </a:stretch>
            </p:blipFill>
            <p:spPr>
              <a:xfrm>
                <a:off x="6939116" y="5444805"/>
                <a:ext cx="5979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54" name="Ink 253">
                <a:extLst>
                  <a:ext uri="{FF2B5EF4-FFF2-40B4-BE49-F238E27FC236}">
                    <a16:creationId xmlns:a16="http://schemas.microsoft.com/office/drawing/2014/main" id="{6B5F04E4-34B6-2E2C-2890-8AA6500A58D9}"/>
                  </a:ext>
                </a:extLst>
              </p14:cNvPr>
              <p14:cNvContentPartPr/>
              <p14:nvPr/>
            </p14:nvContentPartPr>
            <p14:xfrm>
              <a:off x="6448796" y="5716245"/>
              <a:ext cx="85680" cy="182880"/>
            </p14:xfrm>
          </p:contentPart>
        </mc:Choice>
        <mc:Fallback xmlns="">
          <p:pic>
            <p:nvPicPr>
              <p:cNvPr id="254" name="Ink 253">
                <a:extLst>
                  <a:ext uri="{FF2B5EF4-FFF2-40B4-BE49-F238E27FC236}">
                    <a16:creationId xmlns:a16="http://schemas.microsoft.com/office/drawing/2014/main" id="{6B5F04E4-34B6-2E2C-2890-8AA6500A58D9}"/>
                  </a:ext>
                </a:extLst>
              </p:cNvPr>
              <p:cNvPicPr/>
              <p:nvPr/>
            </p:nvPicPr>
            <p:blipFill>
              <a:blip r:embed="rId300"/>
              <a:stretch>
                <a:fillRect/>
              </a:stretch>
            </p:blipFill>
            <p:spPr>
              <a:xfrm>
                <a:off x="6440156" y="5707245"/>
                <a:ext cx="103320" cy="200520"/>
              </a:xfrm>
              <a:prstGeom prst="rect">
                <a:avLst/>
              </a:prstGeom>
            </p:spPr>
          </p:pic>
        </mc:Fallback>
      </mc:AlternateContent>
      <p:grpSp>
        <p:nvGrpSpPr>
          <p:cNvPr id="278" name="Group 277">
            <a:extLst>
              <a:ext uri="{FF2B5EF4-FFF2-40B4-BE49-F238E27FC236}">
                <a16:creationId xmlns:a16="http://schemas.microsoft.com/office/drawing/2014/main" id="{DC068E4C-010B-73B9-A6A5-36D8FB5432E4}"/>
              </a:ext>
            </a:extLst>
          </p:cNvPr>
          <p:cNvGrpSpPr/>
          <p:nvPr/>
        </p:nvGrpSpPr>
        <p:grpSpPr>
          <a:xfrm>
            <a:off x="780236" y="6218085"/>
            <a:ext cx="409320" cy="404640"/>
            <a:chOff x="780236" y="6218085"/>
            <a:chExt cx="409320" cy="404640"/>
          </a:xfrm>
        </p:grpSpPr>
        <mc:AlternateContent xmlns:mc="http://schemas.openxmlformats.org/markup-compatibility/2006" xmlns:p14="http://schemas.microsoft.com/office/powerpoint/2010/main">
          <mc:Choice Requires="p14">
            <p:contentPart p14:bwMode="auto" r:id="rId301">
              <p14:nvContentPartPr>
                <p14:cNvPr id="275" name="Ink 274">
                  <a:extLst>
                    <a:ext uri="{FF2B5EF4-FFF2-40B4-BE49-F238E27FC236}">
                      <a16:creationId xmlns:a16="http://schemas.microsoft.com/office/drawing/2014/main" id="{3959163C-3996-2FD2-1111-A5B19D31272E}"/>
                    </a:ext>
                  </a:extLst>
                </p14:cNvPr>
                <p14:cNvContentPartPr/>
                <p14:nvPr/>
              </p14:nvContentPartPr>
              <p14:xfrm>
                <a:off x="780236" y="6218085"/>
                <a:ext cx="264240" cy="166680"/>
              </p14:xfrm>
            </p:contentPart>
          </mc:Choice>
          <mc:Fallback xmlns="">
            <p:pic>
              <p:nvPicPr>
                <p:cNvPr id="275" name="Ink 274">
                  <a:extLst>
                    <a:ext uri="{FF2B5EF4-FFF2-40B4-BE49-F238E27FC236}">
                      <a16:creationId xmlns:a16="http://schemas.microsoft.com/office/drawing/2014/main" id="{3959163C-3996-2FD2-1111-A5B19D31272E}"/>
                    </a:ext>
                  </a:extLst>
                </p:cNvPr>
                <p:cNvPicPr/>
                <p:nvPr/>
              </p:nvPicPr>
              <p:blipFill>
                <a:blip r:embed="rId302"/>
                <a:stretch>
                  <a:fillRect/>
                </a:stretch>
              </p:blipFill>
              <p:spPr>
                <a:xfrm>
                  <a:off x="771596" y="6209085"/>
                  <a:ext cx="2818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76" name="Ink 275">
                  <a:extLst>
                    <a:ext uri="{FF2B5EF4-FFF2-40B4-BE49-F238E27FC236}">
                      <a16:creationId xmlns:a16="http://schemas.microsoft.com/office/drawing/2014/main" id="{F303F53B-792C-DCE7-2D10-3DA7C638B0E3}"/>
                    </a:ext>
                  </a:extLst>
                </p14:cNvPr>
                <p14:cNvContentPartPr/>
                <p14:nvPr/>
              </p14:nvContentPartPr>
              <p14:xfrm>
                <a:off x="1004156" y="6449565"/>
                <a:ext cx="185400" cy="127440"/>
              </p14:xfrm>
            </p:contentPart>
          </mc:Choice>
          <mc:Fallback xmlns="">
            <p:pic>
              <p:nvPicPr>
                <p:cNvPr id="276" name="Ink 275">
                  <a:extLst>
                    <a:ext uri="{FF2B5EF4-FFF2-40B4-BE49-F238E27FC236}">
                      <a16:creationId xmlns:a16="http://schemas.microsoft.com/office/drawing/2014/main" id="{F303F53B-792C-DCE7-2D10-3DA7C638B0E3}"/>
                    </a:ext>
                  </a:extLst>
                </p:cNvPr>
                <p:cNvPicPr/>
                <p:nvPr/>
              </p:nvPicPr>
              <p:blipFill>
                <a:blip r:embed="rId304"/>
                <a:stretch>
                  <a:fillRect/>
                </a:stretch>
              </p:blipFill>
              <p:spPr>
                <a:xfrm>
                  <a:off x="995516" y="6440565"/>
                  <a:ext cx="2030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77" name="Ink 276">
                  <a:extLst>
                    <a:ext uri="{FF2B5EF4-FFF2-40B4-BE49-F238E27FC236}">
                      <a16:creationId xmlns:a16="http://schemas.microsoft.com/office/drawing/2014/main" id="{8D581FB7-E4E9-87C1-80DA-F34C32FABC0B}"/>
                    </a:ext>
                  </a:extLst>
                </p14:cNvPr>
                <p14:cNvContentPartPr/>
                <p14:nvPr/>
              </p14:nvContentPartPr>
              <p14:xfrm>
                <a:off x="1080116" y="6399165"/>
                <a:ext cx="18360" cy="223560"/>
              </p14:xfrm>
            </p:contentPart>
          </mc:Choice>
          <mc:Fallback xmlns="">
            <p:pic>
              <p:nvPicPr>
                <p:cNvPr id="277" name="Ink 276">
                  <a:extLst>
                    <a:ext uri="{FF2B5EF4-FFF2-40B4-BE49-F238E27FC236}">
                      <a16:creationId xmlns:a16="http://schemas.microsoft.com/office/drawing/2014/main" id="{8D581FB7-E4E9-87C1-80DA-F34C32FABC0B}"/>
                    </a:ext>
                  </a:extLst>
                </p:cNvPr>
                <p:cNvPicPr/>
                <p:nvPr/>
              </p:nvPicPr>
              <p:blipFill>
                <a:blip r:embed="rId306"/>
                <a:stretch>
                  <a:fillRect/>
                </a:stretch>
              </p:blipFill>
              <p:spPr>
                <a:xfrm>
                  <a:off x="1071116" y="6390165"/>
                  <a:ext cx="36000" cy="241200"/>
                </a:xfrm>
                <a:prstGeom prst="rect">
                  <a:avLst/>
                </a:prstGeom>
              </p:spPr>
            </p:pic>
          </mc:Fallback>
        </mc:AlternateContent>
      </p:grpSp>
      <p:grpSp>
        <p:nvGrpSpPr>
          <p:cNvPr id="298" name="Group 297">
            <a:extLst>
              <a:ext uri="{FF2B5EF4-FFF2-40B4-BE49-F238E27FC236}">
                <a16:creationId xmlns:a16="http://schemas.microsoft.com/office/drawing/2014/main" id="{405A5C4B-94B8-3326-83B6-162D1D3CC7A0}"/>
              </a:ext>
            </a:extLst>
          </p:cNvPr>
          <p:cNvGrpSpPr/>
          <p:nvPr/>
        </p:nvGrpSpPr>
        <p:grpSpPr>
          <a:xfrm>
            <a:off x="3248396" y="6208365"/>
            <a:ext cx="852120" cy="387000"/>
            <a:chOff x="3248396" y="6208365"/>
            <a:chExt cx="852120" cy="387000"/>
          </a:xfrm>
        </p:grpSpPr>
        <mc:AlternateContent xmlns:mc="http://schemas.openxmlformats.org/markup-compatibility/2006" xmlns:p14="http://schemas.microsoft.com/office/powerpoint/2010/main">
          <mc:Choice Requires="p14">
            <p:contentPart p14:bwMode="auto" r:id="rId307">
              <p14:nvContentPartPr>
                <p14:cNvPr id="291" name="Ink 290">
                  <a:extLst>
                    <a:ext uri="{FF2B5EF4-FFF2-40B4-BE49-F238E27FC236}">
                      <a16:creationId xmlns:a16="http://schemas.microsoft.com/office/drawing/2014/main" id="{FD9E85E0-7E4F-A496-B2CE-907495F0C3D1}"/>
                    </a:ext>
                  </a:extLst>
                </p14:cNvPr>
                <p14:cNvContentPartPr/>
                <p14:nvPr/>
              </p14:nvContentPartPr>
              <p14:xfrm>
                <a:off x="3248396" y="6302325"/>
                <a:ext cx="231840" cy="25560"/>
              </p14:xfrm>
            </p:contentPart>
          </mc:Choice>
          <mc:Fallback xmlns="">
            <p:pic>
              <p:nvPicPr>
                <p:cNvPr id="291" name="Ink 290">
                  <a:extLst>
                    <a:ext uri="{FF2B5EF4-FFF2-40B4-BE49-F238E27FC236}">
                      <a16:creationId xmlns:a16="http://schemas.microsoft.com/office/drawing/2014/main" id="{FD9E85E0-7E4F-A496-B2CE-907495F0C3D1}"/>
                    </a:ext>
                  </a:extLst>
                </p:cNvPr>
                <p:cNvPicPr/>
                <p:nvPr/>
              </p:nvPicPr>
              <p:blipFill>
                <a:blip r:embed="rId308"/>
                <a:stretch>
                  <a:fillRect/>
                </a:stretch>
              </p:blipFill>
              <p:spPr>
                <a:xfrm>
                  <a:off x="3239396" y="6293325"/>
                  <a:ext cx="2494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92" name="Ink 291">
                  <a:extLst>
                    <a:ext uri="{FF2B5EF4-FFF2-40B4-BE49-F238E27FC236}">
                      <a16:creationId xmlns:a16="http://schemas.microsoft.com/office/drawing/2014/main" id="{FC4A9FF7-42B8-D3F3-7C47-3F330D9B4C13}"/>
                    </a:ext>
                  </a:extLst>
                </p14:cNvPr>
                <p14:cNvContentPartPr/>
                <p14:nvPr/>
              </p14:nvContentPartPr>
              <p14:xfrm>
                <a:off x="3298796" y="6379365"/>
                <a:ext cx="190080" cy="26640"/>
              </p14:xfrm>
            </p:contentPart>
          </mc:Choice>
          <mc:Fallback xmlns="">
            <p:pic>
              <p:nvPicPr>
                <p:cNvPr id="292" name="Ink 291">
                  <a:extLst>
                    <a:ext uri="{FF2B5EF4-FFF2-40B4-BE49-F238E27FC236}">
                      <a16:creationId xmlns:a16="http://schemas.microsoft.com/office/drawing/2014/main" id="{FC4A9FF7-42B8-D3F3-7C47-3F330D9B4C13}"/>
                    </a:ext>
                  </a:extLst>
                </p:cNvPr>
                <p:cNvPicPr/>
                <p:nvPr/>
              </p:nvPicPr>
              <p:blipFill>
                <a:blip r:embed="rId310"/>
                <a:stretch>
                  <a:fillRect/>
                </a:stretch>
              </p:blipFill>
              <p:spPr>
                <a:xfrm>
                  <a:off x="3290156" y="6370725"/>
                  <a:ext cx="2077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93" name="Ink 292">
                  <a:extLst>
                    <a:ext uri="{FF2B5EF4-FFF2-40B4-BE49-F238E27FC236}">
                      <a16:creationId xmlns:a16="http://schemas.microsoft.com/office/drawing/2014/main" id="{E67FF929-6D80-CCCE-25E7-AD0AAA10FEF6}"/>
                    </a:ext>
                  </a:extLst>
                </p14:cNvPr>
                <p14:cNvContentPartPr/>
                <p14:nvPr/>
              </p14:nvContentPartPr>
              <p14:xfrm>
                <a:off x="3280436" y="6471165"/>
                <a:ext cx="205560" cy="6120"/>
              </p14:xfrm>
            </p:contentPart>
          </mc:Choice>
          <mc:Fallback xmlns="">
            <p:pic>
              <p:nvPicPr>
                <p:cNvPr id="293" name="Ink 292">
                  <a:extLst>
                    <a:ext uri="{FF2B5EF4-FFF2-40B4-BE49-F238E27FC236}">
                      <a16:creationId xmlns:a16="http://schemas.microsoft.com/office/drawing/2014/main" id="{E67FF929-6D80-CCCE-25E7-AD0AAA10FEF6}"/>
                    </a:ext>
                  </a:extLst>
                </p:cNvPr>
                <p:cNvPicPr/>
                <p:nvPr/>
              </p:nvPicPr>
              <p:blipFill>
                <a:blip r:embed="rId312"/>
                <a:stretch>
                  <a:fillRect/>
                </a:stretch>
              </p:blipFill>
              <p:spPr>
                <a:xfrm>
                  <a:off x="3271436" y="6462165"/>
                  <a:ext cx="2232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95" name="Ink 294">
                  <a:extLst>
                    <a:ext uri="{FF2B5EF4-FFF2-40B4-BE49-F238E27FC236}">
                      <a16:creationId xmlns:a16="http://schemas.microsoft.com/office/drawing/2014/main" id="{1218562C-05D5-2386-8332-606ED8B33E23}"/>
                    </a:ext>
                  </a:extLst>
                </p14:cNvPr>
                <p14:cNvContentPartPr/>
                <p14:nvPr/>
              </p14:nvContentPartPr>
              <p14:xfrm>
                <a:off x="3647276" y="6208365"/>
                <a:ext cx="387360" cy="225000"/>
              </p14:xfrm>
            </p:contentPart>
          </mc:Choice>
          <mc:Fallback xmlns="">
            <p:pic>
              <p:nvPicPr>
                <p:cNvPr id="295" name="Ink 294">
                  <a:extLst>
                    <a:ext uri="{FF2B5EF4-FFF2-40B4-BE49-F238E27FC236}">
                      <a16:creationId xmlns:a16="http://schemas.microsoft.com/office/drawing/2014/main" id="{1218562C-05D5-2386-8332-606ED8B33E23}"/>
                    </a:ext>
                  </a:extLst>
                </p:cNvPr>
                <p:cNvPicPr/>
                <p:nvPr/>
              </p:nvPicPr>
              <p:blipFill>
                <a:blip r:embed="rId314"/>
                <a:stretch>
                  <a:fillRect/>
                </a:stretch>
              </p:blipFill>
              <p:spPr>
                <a:xfrm>
                  <a:off x="3638276" y="6199725"/>
                  <a:ext cx="4050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96" name="Ink 295">
                  <a:extLst>
                    <a:ext uri="{FF2B5EF4-FFF2-40B4-BE49-F238E27FC236}">
                      <a16:creationId xmlns:a16="http://schemas.microsoft.com/office/drawing/2014/main" id="{82C46667-C857-6AD5-D8C3-E996CA848E50}"/>
                    </a:ext>
                  </a:extLst>
                </p14:cNvPr>
                <p14:cNvContentPartPr/>
                <p14:nvPr/>
              </p14:nvContentPartPr>
              <p14:xfrm>
                <a:off x="3926276" y="6398445"/>
                <a:ext cx="174240" cy="196920"/>
              </p14:xfrm>
            </p:contentPart>
          </mc:Choice>
          <mc:Fallback xmlns="">
            <p:pic>
              <p:nvPicPr>
                <p:cNvPr id="296" name="Ink 295">
                  <a:extLst>
                    <a:ext uri="{FF2B5EF4-FFF2-40B4-BE49-F238E27FC236}">
                      <a16:creationId xmlns:a16="http://schemas.microsoft.com/office/drawing/2014/main" id="{82C46667-C857-6AD5-D8C3-E996CA848E50}"/>
                    </a:ext>
                  </a:extLst>
                </p:cNvPr>
                <p:cNvPicPr/>
                <p:nvPr/>
              </p:nvPicPr>
              <p:blipFill>
                <a:blip r:embed="rId316"/>
                <a:stretch>
                  <a:fillRect/>
                </a:stretch>
              </p:blipFill>
              <p:spPr>
                <a:xfrm>
                  <a:off x="3917636" y="6389445"/>
                  <a:ext cx="1918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97" name="Ink 296">
                  <a:extLst>
                    <a:ext uri="{FF2B5EF4-FFF2-40B4-BE49-F238E27FC236}">
                      <a16:creationId xmlns:a16="http://schemas.microsoft.com/office/drawing/2014/main" id="{564688D1-5AFC-9D98-6720-1E90E1363B03}"/>
                    </a:ext>
                  </a:extLst>
                </p14:cNvPr>
                <p14:cNvContentPartPr/>
                <p14:nvPr/>
              </p14:nvContentPartPr>
              <p14:xfrm>
                <a:off x="3944276" y="6513285"/>
                <a:ext cx="122760" cy="7200"/>
              </p14:xfrm>
            </p:contentPart>
          </mc:Choice>
          <mc:Fallback xmlns="">
            <p:pic>
              <p:nvPicPr>
                <p:cNvPr id="297" name="Ink 296">
                  <a:extLst>
                    <a:ext uri="{FF2B5EF4-FFF2-40B4-BE49-F238E27FC236}">
                      <a16:creationId xmlns:a16="http://schemas.microsoft.com/office/drawing/2014/main" id="{564688D1-5AFC-9D98-6720-1E90E1363B03}"/>
                    </a:ext>
                  </a:extLst>
                </p:cNvPr>
                <p:cNvPicPr/>
                <p:nvPr/>
              </p:nvPicPr>
              <p:blipFill>
                <a:blip r:embed="rId318"/>
                <a:stretch>
                  <a:fillRect/>
                </a:stretch>
              </p:blipFill>
              <p:spPr>
                <a:xfrm>
                  <a:off x="3935276" y="6504285"/>
                  <a:ext cx="140400" cy="24840"/>
                </a:xfrm>
                <a:prstGeom prst="rect">
                  <a:avLst/>
                </a:prstGeom>
              </p:spPr>
            </p:pic>
          </mc:Fallback>
        </mc:AlternateContent>
      </p:grpSp>
      <p:grpSp>
        <p:nvGrpSpPr>
          <p:cNvPr id="302" name="Group 301">
            <a:extLst>
              <a:ext uri="{FF2B5EF4-FFF2-40B4-BE49-F238E27FC236}">
                <a16:creationId xmlns:a16="http://schemas.microsoft.com/office/drawing/2014/main" id="{B227F3D9-CD48-25B2-F4A2-03C2816F5FC4}"/>
              </a:ext>
            </a:extLst>
          </p:cNvPr>
          <p:cNvGrpSpPr/>
          <p:nvPr/>
        </p:nvGrpSpPr>
        <p:grpSpPr>
          <a:xfrm>
            <a:off x="4778756" y="6124125"/>
            <a:ext cx="1131120" cy="454320"/>
            <a:chOff x="4778756" y="6124125"/>
            <a:chExt cx="1131120" cy="454320"/>
          </a:xfrm>
        </p:grpSpPr>
        <mc:AlternateContent xmlns:mc="http://schemas.openxmlformats.org/markup-compatibility/2006" xmlns:p14="http://schemas.microsoft.com/office/powerpoint/2010/main">
          <mc:Choice Requires="p14">
            <p:contentPart p14:bwMode="auto" r:id="rId319">
              <p14:nvContentPartPr>
                <p14:cNvPr id="299" name="Ink 298">
                  <a:extLst>
                    <a:ext uri="{FF2B5EF4-FFF2-40B4-BE49-F238E27FC236}">
                      <a16:creationId xmlns:a16="http://schemas.microsoft.com/office/drawing/2014/main" id="{C6A6F6B6-8B69-D688-7F3A-04432990AF05}"/>
                    </a:ext>
                  </a:extLst>
                </p14:cNvPr>
                <p14:cNvContentPartPr/>
                <p14:nvPr/>
              </p14:nvContentPartPr>
              <p14:xfrm>
                <a:off x="4778756" y="6124125"/>
                <a:ext cx="275400" cy="360360"/>
              </p14:xfrm>
            </p:contentPart>
          </mc:Choice>
          <mc:Fallback xmlns="">
            <p:pic>
              <p:nvPicPr>
                <p:cNvPr id="299" name="Ink 298">
                  <a:extLst>
                    <a:ext uri="{FF2B5EF4-FFF2-40B4-BE49-F238E27FC236}">
                      <a16:creationId xmlns:a16="http://schemas.microsoft.com/office/drawing/2014/main" id="{C6A6F6B6-8B69-D688-7F3A-04432990AF05}"/>
                    </a:ext>
                  </a:extLst>
                </p:cNvPr>
                <p:cNvPicPr/>
                <p:nvPr/>
              </p:nvPicPr>
              <p:blipFill>
                <a:blip r:embed="rId320"/>
                <a:stretch>
                  <a:fillRect/>
                </a:stretch>
              </p:blipFill>
              <p:spPr>
                <a:xfrm>
                  <a:off x="4769756" y="6115485"/>
                  <a:ext cx="29304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300" name="Ink 299">
                  <a:extLst>
                    <a:ext uri="{FF2B5EF4-FFF2-40B4-BE49-F238E27FC236}">
                      <a16:creationId xmlns:a16="http://schemas.microsoft.com/office/drawing/2014/main" id="{7D9EA193-00F0-59CF-629D-9FF7DA288AB0}"/>
                    </a:ext>
                  </a:extLst>
                </p14:cNvPr>
                <p14:cNvContentPartPr/>
                <p14:nvPr/>
              </p14:nvContentPartPr>
              <p14:xfrm>
                <a:off x="4847516" y="6356325"/>
                <a:ext cx="176040" cy="13320"/>
              </p14:xfrm>
            </p:contentPart>
          </mc:Choice>
          <mc:Fallback xmlns="">
            <p:pic>
              <p:nvPicPr>
                <p:cNvPr id="300" name="Ink 299">
                  <a:extLst>
                    <a:ext uri="{FF2B5EF4-FFF2-40B4-BE49-F238E27FC236}">
                      <a16:creationId xmlns:a16="http://schemas.microsoft.com/office/drawing/2014/main" id="{7D9EA193-00F0-59CF-629D-9FF7DA288AB0}"/>
                    </a:ext>
                  </a:extLst>
                </p:cNvPr>
                <p:cNvPicPr/>
                <p:nvPr/>
              </p:nvPicPr>
              <p:blipFill>
                <a:blip r:embed="rId322"/>
                <a:stretch>
                  <a:fillRect/>
                </a:stretch>
              </p:blipFill>
              <p:spPr>
                <a:xfrm>
                  <a:off x="4838516" y="6347685"/>
                  <a:ext cx="1936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301" name="Ink 300">
                  <a:extLst>
                    <a:ext uri="{FF2B5EF4-FFF2-40B4-BE49-F238E27FC236}">
                      <a16:creationId xmlns:a16="http://schemas.microsoft.com/office/drawing/2014/main" id="{1DBE21E8-95E6-00A7-9A06-1BE3BE4D7721}"/>
                    </a:ext>
                  </a:extLst>
                </p14:cNvPr>
                <p14:cNvContentPartPr/>
                <p14:nvPr/>
              </p14:nvContentPartPr>
              <p14:xfrm>
                <a:off x="5127596" y="6132405"/>
                <a:ext cx="782280" cy="446040"/>
              </p14:xfrm>
            </p:contentPart>
          </mc:Choice>
          <mc:Fallback xmlns="">
            <p:pic>
              <p:nvPicPr>
                <p:cNvPr id="301" name="Ink 300">
                  <a:extLst>
                    <a:ext uri="{FF2B5EF4-FFF2-40B4-BE49-F238E27FC236}">
                      <a16:creationId xmlns:a16="http://schemas.microsoft.com/office/drawing/2014/main" id="{1DBE21E8-95E6-00A7-9A06-1BE3BE4D7721}"/>
                    </a:ext>
                  </a:extLst>
                </p:cNvPr>
                <p:cNvPicPr/>
                <p:nvPr/>
              </p:nvPicPr>
              <p:blipFill>
                <a:blip r:embed="rId324"/>
                <a:stretch>
                  <a:fillRect/>
                </a:stretch>
              </p:blipFill>
              <p:spPr>
                <a:xfrm>
                  <a:off x="5118596" y="6123765"/>
                  <a:ext cx="799920" cy="46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5">
            <p14:nvContentPartPr>
              <p14:cNvPr id="303" name="Ink 302">
                <a:extLst>
                  <a:ext uri="{FF2B5EF4-FFF2-40B4-BE49-F238E27FC236}">
                    <a16:creationId xmlns:a16="http://schemas.microsoft.com/office/drawing/2014/main" id="{3B67EAF0-B9B4-E597-FE31-5FFA73350E01}"/>
                  </a:ext>
                </a:extLst>
              </p14:cNvPr>
              <p14:cNvContentPartPr/>
              <p14:nvPr/>
            </p14:nvContentPartPr>
            <p14:xfrm>
              <a:off x="6095996" y="6275685"/>
              <a:ext cx="887400" cy="155160"/>
            </p14:xfrm>
          </p:contentPart>
        </mc:Choice>
        <mc:Fallback xmlns="">
          <p:pic>
            <p:nvPicPr>
              <p:cNvPr id="303" name="Ink 302">
                <a:extLst>
                  <a:ext uri="{FF2B5EF4-FFF2-40B4-BE49-F238E27FC236}">
                    <a16:creationId xmlns:a16="http://schemas.microsoft.com/office/drawing/2014/main" id="{3B67EAF0-B9B4-E597-FE31-5FFA73350E01}"/>
                  </a:ext>
                </a:extLst>
              </p:cNvPr>
              <p:cNvPicPr/>
              <p:nvPr/>
            </p:nvPicPr>
            <p:blipFill>
              <a:blip r:embed="rId326"/>
              <a:stretch>
                <a:fillRect/>
              </a:stretch>
            </p:blipFill>
            <p:spPr>
              <a:xfrm>
                <a:off x="6086996" y="6266685"/>
                <a:ext cx="905040" cy="172800"/>
              </a:xfrm>
              <a:prstGeom prst="rect">
                <a:avLst/>
              </a:prstGeom>
            </p:spPr>
          </p:pic>
        </mc:Fallback>
      </mc:AlternateContent>
      <p:grpSp>
        <p:nvGrpSpPr>
          <p:cNvPr id="318" name="Group 317">
            <a:extLst>
              <a:ext uri="{FF2B5EF4-FFF2-40B4-BE49-F238E27FC236}">
                <a16:creationId xmlns:a16="http://schemas.microsoft.com/office/drawing/2014/main" id="{6DBE6801-D04C-4518-F11B-37BF74D2215B}"/>
              </a:ext>
            </a:extLst>
          </p:cNvPr>
          <p:cNvGrpSpPr/>
          <p:nvPr/>
        </p:nvGrpSpPr>
        <p:grpSpPr>
          <a:xfrm>
            <a:off x="7201556" y="6017925"/>
            <a:ext cx="2197440" cy="505440"/>
            <a:chOff x="7201556" y="6017925"/>
            <a:chExt cx="2197440" cy="505440"/>
          </a:xfrm>
        </p:grpSpPr>
        <mc:AlternateContent xmlns:mc="http://schemas.openxmlformats.org/markup-compatibility/2006" xmlns:p14="http://schemas.microsoft.com/office/powerpoint/2010/main">
          <mc:Choice Requires="p14">
            <p:contentPart p14:bwMode="auto" r:id="rId327">
              <p14:nvContentPartPr>
                <p14:cNvPr id="304" name="Ink 303">
                  <a:extLst>
                    <a:ext uri="{FF2B5EF4-FFF2-40B4-BE49-F238E27FC236}">
                      <a16:creationId xmlns:a16="http://schemas.microsoft.com/office/drawing/2014/main" id="{F4240E51-566A-4F5F-3F3D-4906B9706EA8}"/>
                    </a:ext>
                  </a:extLst>
                </p14:cNvPr>
                <p14:cNvContentPartPr/>
                <p14:nvPr/>
              </p14:nvContentPartPr>
              <p14:xfrm>
                <a:off x="7201556" y="6017925"/>
                <a:ext cx="1196280" cy="398880"/>
              </p14:xfrm>
            </p:contentPart>
          </mc:Choice>
          <mc:Fallback xmlns="">
            <p:pic>
              <p:nvPicPr>
                <p:cNvPr id="304" name="Ink 303">
                  <a:extLst>
                    <a:ext uri="{FF2B5EF4-FFF2-40B4-BE49-F238E27FC236}">
                      <a16:creationId xmlns:a16="http://schemas.microsoft.com/office/drawing/2014/main" id="{F4240E51-566A-4F5F-3F3D-4906B9706EA8}"/>
                    </a:ext>
                  </a:extLst>
                </p:cNvPr>
                <p:cNvPicPr/>
                <p:nvPr/>
              </p:nvPicPr>
              <p:blipFill>
                <a:blip r:embed="rId328"/>
                <a:stretch>
                  <a:fillRect/>
                </a:stretch>
              </p:blipFill>
              <p:spPr>
                <a:xfrm>
                  <a:off x="7192916" y="6008925"/>
                  <a:ext cx="121392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305" name="Ink 304">
                  <a:extLst>
                    <a:ext uri="{FF2B5EF4-FFF2-40B4-BE49-F238E27FC236}">
                      <a16:creationId xmlns:a16="http://schemas.microsoft.com/office/drawing/2014/main" id="{D190C28C-D3AE-B391-6237-44855243C930}"/>
                    </a:ext>
                  </a:extLst>
                </p14:cNvPr>
                <p14:cNvContentPartPr/>
                <p14:nvPr/>
              </p14:nvContentPartPr>
              <p14:xfrm>
                <a:off x="8224676" y="6191805"/>
                <a:ext cx="169560" cy="21600"/>
              </p14:xfrm>
            </p:contentPart>
          </mc:Choice>
          <mc:Fallback xmlns="">
            <p:pic>
              <p:nvPicPr>
                <p:cNvPr id="305" name="Ink 304">
                  <a:extLst>
                    <a:ext uri="{FF2B5EF4-FFF2-40B4-BE49-F238E27FC236}">
                      <a16:creationId xmlns:a16="http://schemas.microsoft.com/office/drawing/2014/main" id="{D190C28C-D3AE-B391-6237-44855243C930}"/>
                    </a:ext>
                  </a:extLst>
                </p:cNvPr>
                <p:cNvPicPr/>
                <p:nvPr/>
              </p:nvPicPr>
              <p:blipFill>
                <a:blip r:embed="rId330"/>
                <a:stretch>
                  <a:fillRect/>
                </a:stretch>
              </p:blipFill>
              <p:spPr>
                <a:xfrm>
                  <a:off x="8215676" y="6182805"/>
                  <a:ext cx="1872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306" name="Ink 305">
                  <a:extLst>
                    <a:ext uri="{FF2B5EF4-FFF2-40B4-BE49-F238E27FC236}">
                      <a16:creationId xmlns:a16="http://schemas.microsoft.com/office/drawing/2014/main" id="{81005720-3B54-F834-4AC6-6217D1B7C59C}"/>
                    </a:ext>
                  </a:extLst>
                </p14:cNvPr>
                <p14:cNvContentPartPr/>
                <p14:nvPr/>
              </p14:nvContentPartPr>
              <p14:xfrm>
                <a:off x="7825796" y="6141045"/>
                <a:ext cx="482760" cy="10440"/>
              </p14:xfrm>
            </p:contentPart>
          </mc:Choice>
          <mc:Fallback xmlns="">
            <p:pic>
              <p:nvPicPr>
                <p:cNvPr id="306" name="Ink 305">
                  <a:extLst>
                    <a:ext uri="{FF2B5EF4-FFF2-40B4-BE49-F238E27FC236}">
                      <a16:creationId xmlns:a16="http://schemas.microsoft.com/office/drawing/2014/main" id="{81005720-3B54-F834-4AC6-6217D1B7C59C}"/>
                    </a:ext>
                  </a:extLst>
                </p:cNvPr>
                <p:cNvPicPr/>
                <p:nvPr/>
              </p:nvPicPr>
              <p:blipFill>
                <a:blip r:embed="rId332"/>
                <a:stretch>
                  <a:fillRect/>
                </a:stretch>
              </p:blipFill>
              <p:spPr>
                <a:xfrm>
                  <a:off x="7816796" y="6132045"/>
                  <a:ext cx="5004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308" name="Ink 307">
                  <a:extLst>
                    <a:ext uri="{FF2B5EF4-FFF2-40B4-BE49-F238E27FC236}">
                      <a16:creationId xmlns:a16="http://schemas.microsoft.com/office/drawing/2014/main" id="{3E633684-E027-3251-B26F-9DC41B85EC0E}"/>
                    </a:ext>
                  </a:extLst>
                </p14:cNvPr>
                <p14:cNvContentPartPr/>
                <p14:nvPr/>
              </p14:nvContentPartPr>
              <p14:xfrm>
                <a:off x="8583596" y="6020085"/>
                <a:ext cx="815400" cy="503280"/>
              </p14:xfrm>
            </p:contentPart>
          </mc:Choice>
          <mc:Fallback xmlns="">
            <p:pic>
              <p:nvPicPr>
                <p:cNvPr id="308" name="Ink 307">
                  <a:extLst>
                    <a:ext uri="{FF2B5EF4-FFF2-40B4-BE49-F238E27FC236}">
                      <a16:creationId xmlns:a16="http://schemas.microsoft.com/office/drawing/2014/main" id="{3E633684-E027-3251-B26F-9DC41B85EC0E}"/>
                    </a:ext>
                  </a:extLst>
                </p:cNvPr>
                <p:cNvPicPr/>
                <p:nvPr/>
              </p:nvPicPr>
              <p:blipFill>
                <a:blip r:embed="rId334"/>
                <a:stretch>
                  <a:fillRect/>
                </a:stretch>
              </p:blipFill>
              <p:spPr>
                <a:xfrm>
                  <a:off x="8574956" y="6011085"/>
                  <a:ext cx="833040" cy="520920"/>
                </a:xfrm>
                <a:prstGeom prst="rect">
                  <a:avLst/>
                </a:prstGeom>
              </p:spPr>
            </p:pic>
          </mc:Fallback>
        </mc:AlternateContent>
      </p:grpSp>
      <p:grpSp>
        <p:nvGrpSpPr>
          <p:cNvPr id="317" name="Group 316">
            <a:extLst>
              <a:ext uri="{FF2B5EF4-FFF2-40B4-BE49-F238E27FC236}">
                <a16:creationId xmlns:a16="http://schemas.microsoft.com/office/drawing/2014/main" id="{05AD6051-A8C3-54C1-2AB0-F27BA936F7C5}"/>
              </a:ext>
            </a:extLst>
          </p:cNvPr>
          <p:cNvGrpSpPr/>
          <p:nvPr/>
        </p:nvGrpSpPr>
        <p:grpSpPr>
          <a:xfrm>
            <a:off x="9505196" y="5903085"/>
            <a:ext cx="1124280" cy="546480"/>
            <a:chOff x="9505196" y="5903085"/>
            <a:chExt cx="1124280" cy="546480"/>
          </a:xfrm>
        </p:grpSpPr>
        <mc:AlternateContent xmlns:mc="http://schemas.openxmlformats.org/markup-compatibility/2006" xmlns:p14="http://schemas.microsoft.com/office/powerpoint/2010/main">
          <mc:Choice Requires="p14">
            <p:contentPart p14:bwMode="auto" r:id="rId335">
              <p14:nvContentPartPr>
                <p14:cNvPr id="309" name="Ink 308">
                  <a:extLst>
                    <a:ext uri="{FF2B5EF4-FFF2-40B4-BE49-F238E27FC236}">
                      <a16:creationId xmlns:a16="http://schemas.microsoft.com/office/drawing/2014/main" id="{5BB55659-034E-6BCB-35F8-F002567F7CD4}"/>
                    </a:ext>
                  </a:extLst>
                </p14:cNvPr>
                <p14:cNvContentPartPr/>
                <p14:nvPr/>
              </p14:nvContentPartPr>
              <p14:xfrm>
                <a:off x="9505196" y="5903085"/>
                <a:ext cx="1022400" cy="546480"/>
              </p14:xfrm>
            </p:contentPart>
          </mc:Choice>
          <mc:Fallback xmlns="">
            <p:pic>
              <p:nvPicPr>
                <p:cNvPr id="309" name="Ink 308">
                  <a:extLst>
                    <a:ext uri="{FF2B5EF4-FFF2-40B4-BE49-F238E27FC236}">
                      <a16:creationId xmlns:a16="http://schemas.microsoft.com/office/drawing/2014/main" id="{5BB55659-034E-6BCB-35F8-F002567F7CD4}"/>
                    </a:ext>
                  </a:extLst>
                </p:cNvPr>
                <p:cNvPicPr/>
                <p:nvPr/>
              </p:nvPicPr>
              <p:blipFill>
                <a:blip r:embed="rId336"/>
                <a:stretch>
                  <a:fillRect/>
                </a:stretch>
              </p:blipFill>
              <p:spPr>
                <a:xfrm>
                  <a:off x="9496196" y="5894085"/>
                  <a:ext cx="1040040" cy="5641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310" name="Ink 309">
                  <a:extLst>
                    <a:ext uri="{FF2B5EF4-FFF2-40B4-BE49-F238E27FC236}">
                      <a16:creationId xmlns:a16="http://schemas.microsoft.com/office/drawing/2014/main" id="{8AF67E89-99A7-1225-31D7-3B14498F2F41}"/>
                    </a:ext>
                  </a:extLst>
                </p14:cNvPr>
                <p14:cNvContentPartPr/>
                <p14:nvPr/>
              </p14:nvContentPartPr>
              <p14:xfrm>
                <a:off x="10168316" y="6045285"/>
                <a:ext cx="86040" cy="25920"/>
              </p14:xfrm>
            </p:contentPart>
          </mc:Choice>
          <mc:Fallback xmlns="">
            <p:pic>
              <p:nvPicPr>
                <p:cNvPr id="310" name="Ink 309">
                  <a:extLst>
                    <a:ext uri="{FF2B5EF4-FFF2-40B4-BE49-F238E27FC236}">
                      <a16:creationId xmlns:a16="http://schemas.microsoft.com/office/drawing/2014/main" id="{8AF67E89-99A7-1225-31D7-3B14498F2F41}"/>
                    </a:ext>
                  </a:extLst>
                </p:cNvPr>
                <p:cNvPicPr/>
                <p:nvPr/>
              </p:nvPicPr>
              <p:blipFill>
                <a:blip r:embed="rId338"/>
                <a:stretch>
                  <a:fillRect/>
                </a:stretch>
              </p:blipFill>
              <p:spPr>
                <a:xfrm>
                  <a:off x="10159316" y="6036285"/>
                  <a:ext cx="1036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11" name="Ink 310">
                  <a:extLst>
                    <a:ext uri="{FF2B5EF4-FFF2-40B4-BE49-F238E27FC236}">
                      <a16:creationId xmlns:a16="http://schemas.microsoft.com/office/drawing/2014/main" id="{81EE7FA5-A300-6B8C-ACC8-C4AD87930B82}"/>
                    </a:ext>
                  </a:extLst>
                </p14:cNvPr>
                <p14:cNvContentPartPr/>
                <p14:nvPr/>
              </p14:nvContentPartPr>
              <p14:xfrm>
                <a:off x="10297556" y="6004605"/>
                <a:ext cx="331920" cy="16200"/>
              </p14:xfrm>
            </p:contentPart>
          </mc:Choice>
          <mc:Fallback xmlns="">
            <p:pic>
              <p:nvPicPr>
                <p:cNvPr id="311" name="Ink 310">
                  <a:extLst>
                    <a:ext uri="{FF2B5EF4-FFF2-40B4-BE49-F238E27FC236}">
                      <a16:creationId xmlns:a16="http://schemas.microsoft.com/office/drawing/2014/main" id="{81EE7FA5-A300-6B8C-ACC8-C4AD87930B82}"/>
                    </a:ext>
                  </a:extLst>
                </p:cNvPr>
                <p:cNvPicPr/>
                <p:nvPr/>
              </p:nvPicPr>
              <p:blipFill>
                <a:blip r:embed="rId340"/>
                <a:stretch>
                  <a:fillRect/>
                </a:stretch>
              </p:blipFill>
              <p:spPr>
                <a:xfrm>
                  <a:off x="10288556" y="5995965"/>
                  <a:ext cx="349560" cy="33840"/>
                </a:xfrm>
                <a:prstGeom prst="rect">
                  <a:avLst/>
                </a:prstGeom>
              </p:spPr>
            </p:pic>
          </mc:Fallback>
        </mc:AlternateContent>
      </p:grpSp>
      <p:grpSp>
        <p:nvGrpSpPr>
          <p:cNvPr id="316" name="Group 315">
            <a:extLst>
              <a:ext uri="{FF2B5EF4-FFF2-40B4-BE49-F238E27FC236}">
                <a16:creationId xmlns:a16="http://schemas.microsoft.com/office/drawing/2014/main" id="{FB05481B-1C81-3554-C482-8C07BECB4089}"/>
              </a:ext>
            </a:extLst>
          </p:cNvPr>
          <p:cNvGrpSpPr/>
          <p:nvPr/>
        </p:nvGrpSpPr>
        <p:grpSpPr>
          <a:xfrm>
            <a:off x="10837196" y="5821365"/>
            <a:ext cx="1183680" cy="690840"/>
            <a:chOff x="10837196" y="5821365"/>
            <a:chExt cx="1183680" cy="690840"/>
          </a:xfrm>
        </p:grpSpPr>
        <mc:AlternateContent xmlns:mc="http://schemas.openxmlformats.org/markup-compatibility/2006" xmlns:p14="http://schemas.microsoft.com/office/powerpoint/2010/main">
          <mc:Choice Requires="p14">
            <p:contentPart p14:bwMode="auto" r:id="rId341">
              <p14:nvContentPartPr>
                <p14:cNvPr id="312" name="Ink 311">
                  <a:extLst>
                    <a:ext uri="{FF2B5EF4-FFF2-40B4-BE49-F238E27FC236}">
                      <a16:creationId xmlns:a16="http://schemas.microsoft.com/office/drawing/2014/main" id="{ED453D3A-1B13-42F2-7D33-134D5C87C64B}"/>
                    </a:ext>
                  </a:extLst>
                </p14:cNvPr>
                <p14:cNvContentPartPr/>
                <p14:nvPr/>
              </p14:nvContentPartPr>
              <p14:xfrm>
                <a:off x="10837196" y="5877165"/>
                <a:ext cx="775440" cy="635040"/>
              </p14:xfrm>
            </p:contentPart>
          </mc:Choice>
          <mc:Fallback xmlns="">
            <p:pic>
              <p:nvPicPr>
                <p:cNvPr id="312" name="Ink 311">
                  <a:extLst>
                    <a:ext uri="{FF2B5EF4-FFF2-40B4-BE49-F238E27FC236}">
                      <a16:creationId xmlns:a16="http://schemas.microsoft.com/office/drawing/2014/main" id="{ED453D3A-1B13-42F2-7D33-134D5C87C64B}"/>
                    </a:ext>
                  </a:extLst>
                </p:cNvPr>
                <p:cNvPicPr/>
                <p:nvPr/>
              </p:nvPicPr>
              <p:blipFill>
                <a:blip r:embed="rId342"/>
                <a:stretch>
                  <a:fillRect/>
                </a:stretch>
              </p:blipFill>
              <p:spPr>
                <a:xfrm>
                  <a:off x="10828196" y="5868165"/>
                  <a:ext cx="793080" cy="6526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313" name="Ink 312">
                  <a:extLst>
                    <a:ext uri="{FF2B5EF4-FFF2-40B4-BE49-F238E27FC236}">
                      <a16:creationId xmlns:a16="http://schemas.microsoft.com/office/drawing/2014/main" id="{D7B1AB45-EB1D-F9D8-3BF4-D64BBFD97010}"/>
                    </a:ext>
                  </a:extLst>
                </p14:cNvPr>
                <p14:cNvContentPartPr/>
                <p14:nvPr/>
              </p14:nvContentPartPr>
              <p14:xfrm>
                <a:off x="11772476" y="5931525"/>
                <a:ext cx="197280" cy="342360"/>
              </p14:xfrm>
            </p:contentPart>
          </mc:Choice>
          <mc:Fallback xmlns="">
            <p:pic>
              <p:nvPicPr>
                <p:cNvPr id="313" name="Ink 312">
                  <a:extLst>
                    <a:ext uri="{FF2B5EF4-FFF2-40B4-BE49-F238E27FC236}">
                      <a16:creationId xmlns:a16="http://schemas.microsoft.com/office/drawing/2014/main" id="{D7B1AB45-EB1D-F9D8-3BF4-D64BBFD97010}"/>
                    </a:ext>
                  </a:extLst>
                </p:cNvPr>
                <p:cNvPicPr/>
                <p:nvPr/>
              </p:nvPicPr>
              <p:blipFill>
                <a:blip r:embed="rId344"/>
                <a:stretch>
                  <a:fillRect/>
                </a:stretch>
              </p:blipFill>
              <p:spPr>
                <a:xfrm>
                  <a:off x="11763476" y="5922885"/>
                  <a:ext cx="2149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314" name="Ink 313">
                  <a:extLst>
                    <a:ext uri="{FF2B5EF4-FFF2-40B4-BE49-F238E27FC236}">
                      <a16:creationId xmlns:a16="http://schemas.microsoft.com/office/drawing/2014/main" id="{B9F922A3-D42A-DC02-CEF9-521E26263FCA}"/>
                    </a:ext>
                  </a:extLst>
                </p14:cNvPr>
                <p14:cNvContentPartPr/>
                <p14:nvPr/>
              </p14:nvContentPartPr>
              <p14:xfrm>
                <a:off x="11907116" y="6247965"/>
                <a:ext cx="113760" cy="113760"/>
              </p14:xfrm>
            </p:contentPart>
          </mc:Choice>
          <mc:Fallback xmlns="">
            <p:pic>
              <p:nvPicPr>
                <p:cNvPr id="314" name="Ink 313">
                  <a:extLst>
                    <a:ext uri="{FF2B5EF4-FFF2-40B4-BE49-F238E27FC236}">
                      <a16:creationId xmlns:a16="http://schemas.microsoft.com/office/drawing/2014/main" id="{B9F922A3-D42A-DC02-CEF9-521E26263FCA}"/>
                    </a:ext>
                  </a:extLst>
                </p:cNvPr>
                <p:cNvPicPr/>
                <p:nvPr/>
              </p:nvPicPr>
              <p:blipFill>
                <a:blip r:embed="rId346"/>
                <a:stretch>
                  <a:fillRect/>
                </a:stretch>
              </p:blipFill>
              <p:spPr>
                <a:xfrm>
                  <a:off x="11898116" y="6239325"/>
                  <a:ext cx="1314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315" name="Ink 314">
                  <a:extLst>
                    <a:ext uri="{FF2B5EF4-FFF2-40B4-BE49-F238E27FC236}">
                      <a16:creationId xmlns:a16="http://schemas.microsoft.com/office/drawing/2014/main" id="{799BBC52-CC89-BB47-E89E-355B175B81EB}"/>
                    </a:ext>
                  </a:extLst>
                </p14:cNvPr>
                <p14:cNvContentPartPr/>
                <p14:nvPr/>
              </p14:nvContentPartPr>
              <p14:xfrm>
                <a:off x="11684636" y="5821365"/>
                <a:ext cx="306720" cy="47880"/>
              </p14:xfrm>
            </p:contentPart>
          </mc:Choice>
          <mc:Fallback xmlns="">
            <p:pic>
              <p:nvPicPr>
                <p:cNvPr id="315" name="Ink 314">
                  <a:extLst>
                    <a:ext uri="{FF2B5EF4-FFF2-40B4-BE49-F238E27FC236}">
                      <a16:creationId xmlns:a16="http://schemas.microsoft.com/office/drawing/2014/main" id="{799BBC52-CC89-BB47-E89E-355B175B81EB}"/>
                    </a:ext>
                  </a:extLst>
                </p:cNvPr>
                <p:cNvPicPr/>
                <p:nvPr/>
              </p:nvPicPr>
              <p:blipFill>
                <a:blip r:embed="rId348"/>
                <a:stretch>
                  <a:fillRect/>
                </a:stretch>
              </p:blipFill>
              <p:spPr>
                <a:xfrm>
                  <a:off x="11675636" y="5812725"/>
                  <a:ext cx="324360" cy="65520"/>
                </a:xfrm>
                <a:prstGeom prst="rect">
                  <a:avLst/>
                </a:prstGeom>
              </p:spPr>
            </p:pic>
          </mc:Fallback>
        </mc:AlternateContent>
      </p:grpSp>
      <p:grpSp>
        <p:nvGrpSpPr>
          <p:cNvPr id="321" name="Group 320">
            <a:extLst>
              <a:ext uri="{FF2B5EF4-FFF2-40B4-BE49-F238E27FC236}">
                <a16:creationId xmlns:a16="http://schemas.microsoft.com/office/drawing/2014/main" id="{69201D14-2566-5163-477E-5D382ACC13F0}"/>
              </a:ext>
            </a:extLst>
          </p:cNvPr>
          <p:cNvGrpSpPr/>
          <p:nvPr/>
        </p:nvGrpSpPr>
        <p:grpSpPr>
          <a:xfrm>
            <a:off x="3448556" y="5308365"/>
            <a:ext cx="2790000" cy="657360"/>
            <a:chOff x="3448556" y="5308365"/>
            <a:chExt cx="2790000" cy="657360"/>
          </a:xfrm>
        </p:grpSpPr>
        <mc:AlternateContent xmlns:mc="http://schemas.openxmlformats.org/markup-compatibility/2006" xmlns:p14="http://schemas.microsoft.com/office/powerpoint/2010/main">
          <mc:Choice Requires="p14">
            <p:contentPart p14:bwMode="auto" r:id="rId349">
              <p14:nvContentPartPr>
                <p14:cNvPr id="228" name="Ink 227">
                  <a:extLst>
                    <a:ext uri="{FF2B5EF4-FFF2-40B4-BE49-F238E27FC236}">
                      <a16:creationId xmlns:a16="http://schemas.microsoft.com/office/drawing/2014/main" id="{BAEB3B89-1495-8FCB-F53E-277B3AFE4B9F}"/>
                    </a:ext>
                  </a:extLst>
                </p14:cNvPr>
                <p14:cNvContentPartPr/>
                <p14:nvPr/>
              </p14:nvContentPartPr>
              <p14:xfrm>
                <a:off x="3448556" y="5596005"/>
                <a:ext cx="185400" cy="186120"/>
              </p14:xfrm>
            </p:contentPart>
          </mc:Choice>
          <mc:Fallback xmlns="">
            <p:pic>
              <p:nvPicPr>
                <p:cNvPr id="228" name="Ink 227">
                  <a:extLst>
                    <a:ext uri="{FF2B5EF4-FFF2-40B4-BE49-F238E27FC236}">
                      <a16:creationId xmlns:a16="http://schemas.microsoft.com/office/drawing/2014/main" id="{BAEB3B89-1495-8FCB-F53E-277B3AFE4B9F}"/>
                    </a:ext>
                  </a:extLst>
                </p:cNvPr>
                <p:cNvPicPr/>
                <p:nvPr/>
              </p:nvPicPr>
              <p:blipFill>
                <a:blip r:embed="rId350"/>
                <a:stretch>
                  <a:fillRect/>
                </a:stretch>
              </p:blipFill>
              <p:spPr>
                <a:xfrm>
                  <a:off x="3439556" y="5587365"/>
                  <a:ext cx="2030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9" name="Ink 228">
                  <a:extLst>
                    <a:ext uri="{FF2B5EF4-FFF2-40B4-BE49-F238E27FC236}">
                      <a16:creationId xmlns:a16="http://schemas.microsoft.com/office/drawing/2014/main" id="{1E8DE7E4-0C3C-235D-85C7-F6215EBD1FAE}"/>
                    </a:ext>
                  </a:extLst>
                </p14:cNvPr>
                <p14:cNvContentPartPr/>
                <p14:nvPr/>
              </p14:nvContentPartPr>
              <p14:xfrm>
                <a:off x="3477716" y="5692125"/>
                <a:ext cx="134280" cy="7920"/>
              </p14:xfrm>
            </p:contentPart>
          </mc:Choice>
          <mc:Fallback xmlns="">
            <p:pic>
              <p:nvPicPr>
                <p:cNvPr id="229" name="Ink 228">
                  <a:extLst>
                    <a:ext uri="{FF2B5EF4-FFF2-40B4-BE49-F238E27FC236}">
                      <a16:creationId xmlns:a16="http://schemas.microsoft.com/office/drawing/2014/main" id="{1E8DE7E4-0C3C-235D-85C7-F6215EBD1FAE}"/>
                    </a:ext>
                  </a:extLst>
                </p:cNvPr>
                <p:cNvPicPr/>
                <p:nvPr/>
              </p:nvPicPr>
              <p:blipFill>
                <a:blip r:embed="rId352"/>
                <a:stretch>
                  <a:fillRect/>
                </a:stretch>
              </p:blipFill>
              <p:spPr>
                <a:xfrm>
                  <a:off x="3468716" y="5683485"/>
                  <a:ext cx="1519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30" name="Ink 229">
                  <a:extLst>
                    <a:ext uri="{FF2B5EF4-FFF2-40B4-BE49-F238E27FC236}">
                      <a16:creationId xmlns:a16="http://schemas.microsoft.com/office/drawing/2014/main" id="{41367E9B-F4A7-6A1D-F98C-DB2274FBD82A}"/>
                    </a:ext>
                  </a:extLst>
                </p14:cNvPr>
                <p14:cNvContentPartPr/>
                <p14:nvPr/>
              </p14:nvContentPartPr>
              <p14:xfrm>
                <a:off x="3696956" y="5762685"/>
                <a:ext cx="130680" cy="116280"/>
              </p14:xfrm>
            </p:contentPart>
          </mc:Choice>
          <mc:Fallback xmlns="">
            <p:pic>
              <p:nvPicPr>
                <p:cNvPr id="230" name="Ink 229">
                  <a:extLst>
                    <a:ext uri="{FF2B5EF4-FFF2-40B4-BE49-F238E27FC236}">
                      <a16:creationId xmlns:a16="http://schemas.microsoft.com/office/drawing/2014/main" id="{41367E9B-F4A7-6A1D-F98C-DB2274FBD82A}"/>
                    </a:ext>
                  </a:extLst>
                </p:cNvPr>
                <p:cNvPicPr/>
                <p:nvPr/>
              </p:nvPicPr>
              <p:blipFill>
                <a:blip r:embed="rId354"/>
                <a:stretch>
                  <a:fillRect/>
                </a:stretch>
              </p:blipFill>
              <p:spPr>
                <a:xfrm>
                  <a:off x="3687956" y="5753685"/>
                  <a:ext cx="148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31" name="Ink 230">
                  <a:extLst>
                    <a:ext uri="{FF2B5EF4-FFF2-40B4-BE49-F238E27FC236}">
                      <a16:creationId xmlns:a16="http://schemas.microsoft.com/office/drawing/2014/main" id="{443E2FDF-2685-FEF2-4C40-E413B42515FE}"/>
                    </a:ext>
                  </a:extLst>
                </p14:cNvPr>
                <p14:cNvContentPartPr/>
                <p14:nvPr/>
              </p14:nvContentPartPr>
              <p14:xfrm>
                <a:off x="3925916" y="5636685"/>
                <a:ext cx="127800" cy="6480"/>
              </p14:xfrm>
            </p:contentPart>
          </mc:Choice>
          <mc:Fallback xmlns="">
            <p:pic>
              <p:nvPicPr>
                <p:cNvPr id="231" name="Ink 230">
                  <a:extLst>
                    <a:ext uri="{FF2B5EF4-FFF2-40B4-BE49-F238E27FC236}">
                      <a16:creationId xmlns:a16="http://schemas.microsoft.com/office/drawing/2014/main" id="{443E2FDF-2685-FEF2-4C40-E413B42515FE}"/>
                    </a:ext>
                  </a:extLst>
                </p:cNvPr>
                <p:cNvPicPr/>
                <p:nvPr/>
              </p:nvPicPr>
              <p:blipFill>
                <a:blip r:embed="rId356"/>
                <a:stretch>
                  <a:fillRect/>
                </a:stretch>
              </p:blipFill>
              <p:spPr>
                <a:xfrm>
                  <a:off x="3917276" y="5627685"/>
                  <a:ext cx="1454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32" name="Ink 231">
                  <a:extLst>
                    <a:ext uri="{FF2B5EF4-FFF2-40B4-BE49-F238E27FC236}">
                      <a16:creationId xmlns:a16="http://schemas.microsoft.com/office/drawing/2014/main" id="{D234B224-C20C-E05E-237C-9D5406EF12C9}"/>
                    </a:ext>
                  </a:extLst>
                </p14:cNvPr>
                <p14:cNvContentPartPr/>
                <p14:nvPr/>
              </p14:nvContentPartPr>
              <p14:xfrm>
                <a:off x="3908636" y="5700045"/>
                <a:ext cx="129240" cy="26280"/>
              </p14:xfrm>
            </p:contentPart>
          </mc:Choice>
          <mc:Fallback xmlns="">
            <p:pic>
              <p:nvPicPr>
                <p:cNvPr id="232" name="Ink 231">
                  <a:extLst>
                    <a:ext uri="{FF2B5EF4-FFF2-40B4-BE49-F238E27FC236}">
                      <a16:creationId xmlns:a16="http://schemas.microsoft.com/office/drawing/2014/main" id="{D234B224-C20C-E05E-237C-9D5406EF12C9}"/>
                    </a:ext>
                  </a:extLst>
                </p:cNvPr>
                <p:cNvPicPr/>
                <p:nvPr/>
              </p:nvPicPr>
              <p:blipFill>
                <a:blip r:embed="rId358"/>
                <a:stretch>
                  <a:fillRect/>
                </a:stretch>
              </p:blipFill>
              <p:spPr>
                <a:xfrm>
                  <a:off x="3899636" y="5691045"/>
                  <a:ext cx="1468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34" name="Ink 233">
                  <a:extLst>
                    <a:ext uri="{FF2B5EF4-FFF2-40B4-BE49-F238E27FC236}">
                      <a16:creationId xmlns:a16="http://schemas.microsoft.com/office/drawing/2014/main" id="{6878E1B7-7BF0-023C-BC01-F0009964371A}"/>
                    </a:ext>
                  </a:extLst>
                </p14:cNvPr>
                <p14:cNvContentPartPr/>
                <p14:nvPr/>
              </p14:nvContentPartPr>
              <p14:xfrm>
                <a:off x="4244516" y="5545965"/>
                <a:ext cx="15480" cy="251280"/>
              </p14:xfrm>
            </p:contentPart>
          </mc:Choice>
          <mc:Fallback xmlns="">
            <p:pic>
              <p:nvPicPr>
                <p:cNvPr id="234" name="Ink 233">
                  <a:extLst>
                    <a:ext uri="{FF2B5EF4-FFF2-40B4-BE49-F238E27FC236}">
                      <a16:creationId xmlns:a16="http://schemas.microsoft.com/office/drawing/2014/main" id="{6878E1B7-7BF0-023C-BC01-F0009964371A}"/>
                    </a:ext>
                  </a:extLst>
                </p:cNvPr>
                <p:cNvPicPr/>
                <p:nvPr/>
              </p:nvPicPr>
              <p:blipFill>
                <a:blip r:embed="rId360"/>
                <a:stretch>
                  <a:fillRect/>
                </a:stretch>
              </p:blipFill>
              <p:spPr>
                <a:xfrm>
                  <a:off x="4235876" y="5537325"/>
                  <a:ext cx="331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35" name="Ink 234">
                  <a:extLst>
                    <a:ext uri="{FF2B5EF4-FFF2-40B4-BE49-F238E27FC236}">
                      <a16:creationId xmlns:a16="http://schemas.microsoft.com/office/drawing/2014/main" id="{3B602E13-25CC-9AB5-69AD-B213A192732A}"/>
                    </a:ext>
                  </a:extLst>
                </p14:cNvPr>
                <p14:cNvContentPartPr/>
                <p14:nvPr/>
              </p14:nvContentPartPr>
              <p14:xfrm>
                <a:off x="4484636" y="5581605"/>
                <a:ext cx="15480" cy="167400"/>
              </p14:xfrm>
            </p:contentPart>
          </mc:Choice>
          <mc:Fallback xmlns="">
            <p:pic>
              <p:nvPicPr>
                <p:cNvPr id="235" name="Ink 234">
                  <a:extLst>
                    <a:ext uri="{FF2B5EF4-FFF2-40B4-BE49-F238E27FC236}">
                      <a16:creationId xmlns:a16="http://schemas.microsoft.com/office/drawing/2014/main" id="{3B602E13-25CC-9AB5-69AD-B213A192732A}"/>
                    </a:ext>
                  </a:extLst>
                </p:cNvPr>
                <p:cNvPicPr/>
                <p:nvPr/>
              </p:nvPicPr>
              <p:blipFill>
                <a:blip r:embed="rId362"/>
                <a:stretch>
                  <a:fillRect/>
                </a:stretch>
              </p:blipFill>
              <p:spPr>
                <a:xfrm>
                  <a:off x="4475996" y="5572965"/>
                  <a:ext cx="331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36" name="Ink 235">
                  <a:extLst>
                    <a:ext uri="{FF2B5EF4-FFF2-40B4-BE49-F238E27FC236}">
                      <a16:creationId xmlns:a16="http://schemas.microsoft.com/office/drawing/2014/main" id="{6FC330AD-4449-1FD1-032E-10F1A9610FC3}"/>
                    </a:ext>
                  </a:extLst>
                </p14:cNvPr>
                <p14:cNvContentPartPr/>
                <p14:nvPr/>
              </p14:nvContentPartPr>
              <p14:xfrm>
                <a:off x="4420196" y="5644245"/>
                <a:ext cx="161280" cy="9720"/>
              </p14:xfrm>
            </p:contentPart>
          </mc:Choice>
          <mc:Fallback xmlns="">
            <p:pic>
              <p:nvPicPr>
                <p:cNvPr id="236" name="Ink 235">
                  <a:extLst>
                    <a:ext uri="{FF2B5EF4-FFF2-40B4-BE49-F238E27FC236}">
                      <a16:creationId xmlns:a16="http://schemas.microsoft.com/office/drawing/2014/main" id="{6FC330AD-4449-1FD1-032E-10F1A9610FC3}"/>
                    </a:ext>
                  </a:extLst>
                </p:cNvPr>
                <p:cNvPicPr/>
                <p:nvPr/>
              </p:nvPicPr>
              <p:blipFill>
                <a:blip r:embed="rId364"/>
                <a:stretch>
                  <a:fillRect/>
                </a:stretch>
              </p:blipFill>
              <p:spPr>
                <a:xfrm>
                  <a:off x="4411196" y="5635605"/>
                  <a:ext cx="1789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38" name="Ink 237">
                  <a:extLst>
                    <a:ext uri="{FF2B5EF4-FFF2-40B4-BE49-F238E27FC236}">
                      <a16:creationId xmlns:a16="http://schemas.microsoft.com/office/drawing/2014/main" id="{1863D575-B162-D2AF-725A-D288EA839984}"/>
                    </a:ext>
                  </a:extLst>
                </p14:cNvPr>
                <p14:cNvContentPartPr/>
                <p14:nvPr/>
              </p14:nvContentPartPr>
              <p14:xfrm>
                <a:off x="4684076" y="5470725"/>
                <a:ext cx="206640" cy="222840"/>
              </p14:xfrm>
            </p:contentPart>
          </mc:Choice>
          <mc:Fallback xmlns="">
            <p:pic>
              <p:nvPicPr>
                <p:cNvPr id="238" name="Ink 237">
                  <a:extLst>
                    <a:ext uri="{FF2B5EF4-FFF2-40B4-BE49-F238E27FC236}">
                      <a16:creationId xmlns:a16="http://schemas.microsoft.com/office/drawing/2014/main" id="{1863D575-B162-D2AF-725A-D288EA839984}"/>
                    </a:ext>
                  </a:extLst>
                </p:cNvPr>
                <p:cNvPicPr/>
                <p:nvPr/>
              </p:nvPicPr>
              <p:blipFill>
                <a:blip r:embed="rId366"/>
                <a:stretch>
                  <a:fillRect/>
                </a:stretch>
              </p:blipFill>
              <p:spPr>
                <a:xfrm>
                  <a:off x="4675436" y="5462085"/>
                  <a:ext cx="2242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39" name="Ink 238">
                  <a:extLst>
                    <a:ext uri="{FF2B5EF4-FFF2-40B4-BE49-F238E27FC236}">
                      <a16:creationId xmlns:a16="http://schemas.microsoft.com/office/drawing/2014/main" id="{8F087DCF-80AA-C2F0-3F8F-E6644FF40AD2}"/>
                    </a:ext>
                  </a:extLst>
                </p14:cNvPr>
                <p14:cNvContentPartPr/>
                <p14:nvPr/>
              </p14:nvContentPartPr>
              <p14:xfrm>
                <a:off x="4967036" y="5471445"/>
                <a:ext cx="360" cy="360"/>
              </p14:xfrm>
            </p:contentPart>
          </mc:Choice>
          <mc:Fallback xmlns="">
            <p:pic>
              <p:nvPicPr>
                <p:cNvPr id="239" name="Ink 238">
                  <a:extLst>
                    <a:ext uri="{FF2B5EF4-FFF2-40B4-BE49-F238E27FC236}">
                      <a16:creationId xmlns:a16="http://schemas.microsoft.com/office/drawing/2014/main" id="{8F087DCF-80AA-C2F0-3F8F-E6644FF40AD2}"/>
                    </a:ext>
                  </a:extLst>
                </p:cNvPr>
                <p:cNvPicPr/>
                <p:nvPr/>
              </p:nvPicPr>
              <p:blipFill>
                <a:blip r:embed="rId157"/>
                <a:stretch>
                  <a:fillRect/>
                </a:stretch>
              </p:blipFill>
              <p:spPr>
                <a:xfrm>
                  <a:off x="4958396" y="5462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40" name="Ink 239">
                  <a:extLst>
                    <a:ext uri="{FF2B5EF4-FFF2-40B4-BE49-F238E27FC236}">
                      <a16:creationId xmlns:a16="http://schemas.microsoft.com/office/drawing/2014/main" id="{6D79D58E-202C-49FC-D735-5BF1B172374A}"/>
                    </a:ext>
                  </a:extLst>
                </p14:cNvPr>
                <p14:cNvContentPartPr/>
                <p14:nvPr/>
              </p14:nvContentPartPr>
              <p14:xfrm>
                <a:off x="4895396" y="5413125"/>
                <a:ext cx="240120" cy="213120"/>
              </p14:xfrm>
            </p:contentPart>
          </mc:Choice>
          <mc:Fallback xmlns="">
            <p:pic>
              <p:nvPicPr>
                <p:cNvPr id="240" name="Ink 239">
                  <a:extLst>
                    <a:ext uri="{FF2B5EF4-FFF2-40B4-BE49-F238E27FC236}">
                      <a16:creationId xmlns:a16="http://schemas.microsoft.com/office/drawing/2014/main" id="{6D79D58E-202C-49FC-D735-5BF1B172374A}"/>
                    </a:ext>
                  </a:extLst>
                </p:cNvPr>
                <p:cNvPicPr/>
                <p:nvPr/>
              </p:nvPicPr>
              <p:blipFill>
                <a:blip r:embed="rId369"/>
                <a:stretch>
                  <a:fillRect/>
                </a:stretch>
              </p:blipFill>
              <p:spPr>
                <a:xfrm>
                  <a:off x="4886396" y="5404485"/>
                  <a:ext cx="2577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41" name="Ink 240">
                  <a:extLst>
                    <a:ext uri="{FF2B5EF4-FFF2-40B4-BE49-F238E27FC236}">
                      <a16:creationId xmlns:a16="http://schemas.microsoft.com/office/drawing/2014/main" id="{F8615E05-0B17-8978-BF7D-7679909F51A1}"/>
                    </a:ext>
                  </a:extLst>
                </p14:cNvPr>
                <p14:cNvContentPartPr/>
                <p14:nvPr/>
              </p14:nvContentPartPr>
              <p14:xfrm>
                <a:off x="5178356" y="5520045"/>
                <a:ext cx="68400" cy="52560"/>
              </p14:xfrm>
            </p:contentPart>
          </mc:Choice>
          <mc:Fallback xmlns="">
            <p:pic>
              <p:nvPicPr>
                <p:cNvPr id="241" name="Ink 240">
                  <a:extLst>
                    <a:ext uri="{FF2B5EF4-FFF2-40B4-BE49-F238E27FC236}">
                      <a16:creationId xmlns:a16="http://schemas.microsoft.com/office/drawing/2014/main" id="{F8615E05-0B17-8978-BF7D-7679909F51A1}"/>
                    </a:ext>
                  </a:extLst>
                </p:cNvPr>
                <p:cNvPicPr/>
                <p:nvPr/>
              </p:nvPicPr>
              <p:blipFill>
                <a:blip r:embed="rId371"/>
                <a:stretch>
                  <a:fillRect/>
                </a:stretch>
              </p:blipFill>
              <p:spPr>
                <a:xfrm>
                  <a:off x="5169356" y="5511045"/>
                  <a:ext cx="860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42" name="Ink 241">
                  <a:extLst>
                    <a:ext uri="{FF2B5EF4-FFF2-40B4-BE49-F238E27FC236}">
                      <a16:creationId xmlns:a16="http://schemas.microsoft.com/office/drawing/2014/main" id="{C8066C5F-9226-8214-7ED0-44A403F47148}"/>
                    </a:ext>
                  </a:extLst>
                </p14:cNvPr>
                <p14:cNvContentPartPr/>
                <p14:nvPr/>
              </p14:nvContentPartPr>
              <p14:xfrm>
                <a:off x="5325596" y="5431845"/>
                <a:ext cx="113760" cy="130320"/>
              </p14:xfrm>
            </p:contentPart>
          </mc:Choice>
          <mc:Fallback xmlns="">
            <p:pic>
              <p:nvPicPr>
                <p:cNvPr id="242" name="Ink 241">
                  <a:extLst>
                    <a:ext uri="{FF2B5EF4-FFF2-40B4-BE49-F238E27FC236}">
                      <a16:creationId xmlns:a16="http://schemas.microsoft.com/office/drawing/2014/main" id="{C8066C5F-9226-8214-7ED0-44A403F47148}"/>
                    </a:ext>
                  </a:extLst>
                </p:cNvPr>
                <p:cNvPicPr/>
                <p:nvPr/>
              </p:nvPicPr>
              <p:blipFill>
                <a:blip r:embed="rId373"/>
                <a:stretch>
                  <a:fillRect/>
                </a:stretch>
              </p:blipFill>
              <p:spPr>
                <a:xfrm>
                  <a:off x="5316956" y="5422845"/>
                  <a:ext cx="1314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43" name="Ink 242">
                  <a:extLst>
                    <a:ext uri="{FF2B5EF4-FFF2-40B4-BE49-F238E27FC236}">
                      <a16:creationId xmlns:a16="http://schemas.microsoft.com/office/drawing/2014/main" id="{B20B9BA2-F622-02B8-D040-D03D9CB8A529}"/>
                    </a:ext>
                  </a:extLst>
                </p14:cNvPr>
                <p14:cNvContentPartPr/>
                <p14:nvPr/>
              </p14:nvContentPartPr>
              <p14:xfrm>
                <a:off x="5442236" y="5308365"/>
                <a:ext cx="93240" cy="103680"/>
              </p14:xfrm>
            </p:contentPart>
          </mc:Choice>
          <mc:Fallback xmlns="">
            <p:pic>
              <p:nvPicPr>
                <p:cNvPr id="243" name="Ink 242">
                  <a:extLst>
                    <a:ext uri="{FF2B5EF4-FFF2-40B4-BE49-F238E27FC236}">
                      <a16:creationId xmlns:a16="http://schemas.microsoft.com/office/drawing/2014/main" id="{B20B9BA2-F622-02B8-D040-D03D9CB8A529}"/>
                    </a:ext>
                  </a:extLst>
                </p:cNvPr>
                <p:cNvPicPr/>
                <p:nvPr/>
              </p:nvPicPr>
              <p:blipFill>
                <a:blip r:embed="rId375"/>
                <a:stretch>
                  <a:fillRect/>
                </a:stretch>
              </p:blipFill>
              <p:spPr>
                <a:xfrm>
                  <a:off x="5433596" y="5299365"/>
                  <a:ext cx="110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44" name="Ink 243">
                  <a:extLst>
                    <a:ext uri="{FF2B5EF4-FFF2-40B4-BE49-F238E27FC236}">
                      <a16:creationId xmlns:a16="http://schemas.microsoft.com/office/drawing/2014/main" id="{53D75137-4840-BB5C-8D4D-AE734D8E8D13}"/>
                    </a:ext>
                  </a:extLst>
                </p14:cNvPr>
                <p14:cNvContentPartPr/>
                <p14:nvPr/>
              </p14:nvContentPartPr>
              <p14:xfrm>
                <a:off x="4753196" y="5666565"/>
                <a:ext cx="565560" cy="35640"/>
              </p14:xfrm>
            </p:contentPart>
          </mc:Choice>
          <mc:Fallback xmlns="">
            <p:pic>
              <p:nvPicPr>
                <p:cNvPr id="244" name="Ink 243">
                  <a:extLst>
                    <a:ext uri="{FF2B5EF4-FFF2-40B4-BE49-F238E27FC236}">
                      <a16:creationId xmlns:a16="http://schemas.microsoft.com/office/drawing/2014/main" id="{53D75137-4840-BB5C-8D4D-AE734D8E8D13}"/>
                    </a:ext>
                  </a:extLst>
                </p:cNvPr>
                <p:cNvPicPr/>
                <p:nvPr/>
              </p:nvPicPr>
              <p:blipFill>
                <a:blip r:embed="rId377"/>
                <a:stretch>
                  <a:fillRect/>
                </a:stretch>
              </p:blipFill>
              <p:spPr>
                <a:xfrm>
                  <a:off x="4744196" y="5657925"/>
                  <a:ext cx="5832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45" name="Ink 244">
                  <a:extLst>
                    <a:ext uri="{FF2B5EF4-FFF2-40B4-BE49-F238E27FC236}">
                      <a16:creationId xmlns:a16="http://schemas.microsoft.com/office/drawing/2014/main" id="{45EA0E32-21F2-B99F-F4E0-AA97D2B846A5}"/>
                    </a:ext>
                  </a:extLst>
                </p14:cNvPr>
                <p14:cNvContentPartPr/>
                <p14:nvPr/>
              </p14:nvContentPartPr>
              <p14:xfrm>
                <a:off x="5067836" y="5757285"/>
                <a:ext cx="128160" cy="202320"/>
              </p14:xfrm>
            </p:contentPart>
          </mc:Choice>
          <mc:Fallback xmlns="">
            <p:pic>
              <p:nvPicPr>
                <p:cNvPr id="245" name="Ink 244">
                  <a:extLst>
                    <a:ext uri="{FF2B5EF4-FFF2-40B4-BE49-F238E27FC236}">
                      <a16:creationId xmlns:a16="http://schemas.microsoft.com/office/drawing/2014/main" id="{45EA0E32-21F2-B99F-F4E0-AA97D2B846A5}"/>
                    </a:ext>
                  </a:extLst>
                </p:cNvPr>
                <p:cNvPicPr/>
                <p:nvPr/>
              </p:nvPicPr>
              <p:blipFill>
                <a:blip r:embed="rId379"/>
                <a:stretch>
                  <a:fillRect/>
                </a:stretch>
              </p:blipFill>
              <p:spPr>
                <a:xfrm>
                  <a:off x="5059196" y="5748645"/>
                  <a:ext cx="1458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46" name="Ink 245">
                  <a:extLst>
                    <a:ext uri="{FF2B5EF4-FFF2-40B4-BE49-F238E27FC236}">
                      <a16:creationId xmlns:a16="http://schemas.microsoft.com/office/drawing/2014/main" id="{387D4B90-0864-3D8B-EE26-3793D094F202}"/>
                    </a:ext>
                  </a:extLst>
                </p14:cNvPr>
                <p14:cNvContentPartPr/>
                <p14:nvPr/>
              </p14:nvContentPartPr>
              <p14:xfrm>
                <a:off x="5206796" y="5914605"/>
                <a:ext cx="96480" cy="51120"/>
              </p14:xfrm>
            </p:contentPart>
          </mc:Choice>
          <mc:Fallback xmlns="">
            <p:pic>
              <p:nvPicPr>
                <p:cNvPr id="246" name="Ink 245">
                  <a:extLst>
                    <a:ext uri="{FF2B5EF4-FFF2-40B4-BE49-F238E27FC236}">
                      <a16:creationId xmlns:a16="http://schemas.microsoft.com/office/drawing/2014/main" id="{387D4B90-0864-3D8B-EE26-3793D094F202}"/>
                    </a:ext>
                  </a:extLst>
                </p:cNvPr>
                <p:cNvPicPr/>
                <p:nvPr/>
              </p:nvPicPr>
              <p:blipFill>
                <a:blip r:embed="rId381"/>
                <a:stretch>
                  <a:fillRect/>
                </a:stretch>
              </p:blipFill>
              <p:spPr>
                <a:xfrm>
                  <a:off x="5198156" y="5905965"/>
                  <a:ext cx="1141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48" name="Ink 247">
                  <a:extLst>
                    <a:ext uri="{FF2B5EF4-FFF2-40B4-BE49-F238E27FC236}">
                      <a16:creationId xmlns:a16="http://schemas.microsoft.com/office/drawing/2014/main" id="{D25D71B3-7632-DBE7-9617-04133BB35B78}"/>
                    </a:ext>
                  </a:extLst>
                </p14:cNvPr>
                <p14:cNvContentPartPr/>
                <p14:nvPr/>
              </p14:nvContentPartPr>
              <p14:xfrm>
                <a:off x="5737076" y="5533005"/>
                <a:ext cx="234000" cy="130680"/>
              </p14:xfrm>
            </p:contentPart>
          </mc:Choice>
          <mc:Fallback xmlns="">
            <p:pic>
              <p:nvPicPr>
                <p:cNvPr id="248" name="Ink 247">
                  <a:extLst>
                    <a:ext uri="{FF2B5EF4-FFF2-40B4-BE49-F238E27FC236}">
                      <a16:creationId xmlns:a16="http://schemas.microsoft.com/office/drawing/2014/main" id="{D25D71B3-7632-DBE7-9617-04133BB35B78}"/>
                    </a:ext>
                  </a:extLst>
                </p:cNvPr>
                <p:cNvPicPr/>
                <p:nvPr/>
              </p:nvPicPr>
              <p:blipFill>
                <a:blip r:embed="rId383"/>
                <a:stretch>
                  <a:fillRect/>
                </a:stretch>
              </p:blipFill>
              <p:spPr>
                <a:xfrm>
                  <a:off x="5728076" y="5524365"/>
                  <a:ext cx="2516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49" name="Ink 248">
                  <a:extLst>
                    <a:ext uri="{FF2B5EF4-FFF2-40B4-BE49-F238E27FC236}">
                      <a16:creationId xmlns:a16="http://schemas.microsoft.com/office/drawing/2014/main" id="{A810BEAB-8D7C-A892-F30D-C903DD999E9B}"/>
                    </a:ext>
                  </a:extLst>
                </p14:cNvPr>
                <p14:cNvContentPartPr/>
                <p14:nvPr/>
              </p14:nvContentPartPr>
              <p14:xfrm>
                <a:off x="5950916" y="5490885"/>
                <a:ext cx="192240" cy="199080"/>
              </p14:xfrm>
            </p:contentPart>
          </mc:Choice>
          <mc:Fallback xmlns="">
            <p:pic>
              <p:nvPicPr>
                <p:cNvPr id="249" name="Ink 248">
                  <a:extLst>
                    <a:ext uri="{FF2B5EF4-FFF2-40B4-BE49-F238E27FC236}">
                      <a16:creationId xmlns:a16="http://schemas.microsoft.com/office/drawing/2014/main" id="{A810BEAB-8D7C-A892-F30D-C903DD999E9B}"/>
                    </a:ext>
                  </a:extLst>
                </p:cNvPr>
                <p:cNvPicPr/>
                <p:nvPr/>
              </p:nvPicPr>
              <p:blipFill>
                <a:blip r:embed="rId385"/>
                <a:stretch>
                  <a:fillRect/>
                </a:stretch>
              </p:blipFill>
              <p:spPr>
                <a:xfrm>
                  <a:off x="5942276" y="5482245"/>
                  <a:ext cx="2098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50" name="Ink 249">
                  <a:extLst>
                    <a:ext uri="{FF2B5EF4-FFF2-40B4-BE49-F238E27FC236}">
                      <a16:creationId xmlns:a16="http://schemas.microsoft.com/office/drawing/2014/main" id="{6D28233A-F3CF-2743-3AF6-52AC6274B814}"/>
                    </a:ext>
                  </a:extLst>
                </p14:cNvPr>
                <p14:cNvContentPartPr/>
                <p14:nvPr/>
              </p14:nvContentPartPr>
              <p14:xfrm>
                <a:off x="6218036" y="5445885"/>
                <a:ext cx="20520" cy="252720"/>
              </p14:xfrm>
            </p:contentPart>
          </mc:Choice>
          <mc:Fallback xmlns="">
            <p:pic>
              <p:nvPicPr>
                <p:cNvPr id="250" name="Ink 249">
                  <a:extLst>
                    <a:ext uri="{FF2B5EF4-FFF2-40B4-BE49-F238E27FC236}">
                      <a16:creationId xmlns:a16="http://schemas.microsoft.com/office/drawing/2014/main" id="{6D28233A-F3CF-2743-3AF6-52AC6274B814}"/>
                    </a:ext>
                  </a:extLst>
                </p:cNvPr>
                <p:cNvPicPr/>
                <p:nvPr/>
              </p:nvPicPr>
              <p:blipFill>
                <a:blip r:embed="rId387"/>
                <a:stretch>
                  <a:fillRect/>
                </a:stretch>
              </p:blipFill>
              <p:spPr>
                <a:xfrm>
                  <a:off x="6209036" y="5437245"/>
                  <a:ext cx="3816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20" name="Ink 319">
                  <a:extLst>
                    <a:ext uri="{FF2B5EF4-FFF2-40B4-BE49-F238E27FC236}">
                      <a16:creationId xmlns:a16="http://schemas.microsoft.com/office/drawing/2014/main" id="{5569D5E9-E098-E689-414C-4D17C52A2BA3}"/>
                    </a:ext>
                  </a:extLst>
                </p14:cNvPr>
                <p14:cNvContentPartPr/>
                <p14:nvPr/>
              </p14:nvContentPartPr>
              <p14:xfrm>
                <a:off x="5285636" y="5715525"/>
                <a:ext cx="151560" cy="86040"/>
              </p14:xfrm>
            </p:contentPart>
          </mc:Choice>
          <mc:Fallback xmlns="">
            <p:pic>
              <p:nvPicPr>
                <p:cNvPr id="320" name="Ink 319">
                  <a:extLst>
                    <a:ext uri="{FF2B5EF4-FFF2-40B4-BE49-F238E27FC236}">
                      <a16:creationId xmlns:a16="http://schemas.microsoft.com/office/drawing/2014/main" id="{5569D5E9-E098-E689-414C-4D17C52A2BA3}"/>
                    </a:ext>
                  </a:extLst>
                </p:cNvPr>
                <p:cNvPicPr/>
                <p:nvPr/>
              </p:nvPicPr>
              <p:blipFill>
                <a:blip r:embed="rId389"/>
                <a:stretch>
                  <a:fillRect/>
                </a:stretch>
              </p:blipFill>
              <p:spPr>
                <a:xfrm>
                  <a:off x="5276996" y="5706885"/>
                  <a:ext cx="169200" cy="103680"/>
                </a:xfrm>
                <a:prstGeom prst="rect">
                  <a:avLst/>
                </a:prstGeom>
              </p:spPr>
            </p:pic>
          </mc:Fallback>
        </mc:AlternateContent>
      </p:grpSp>
      <p:grpSp>
        <p:nvGrpSpPr>
          <p:cNvPr id="325" name="Group 324">
            <a:extLst>
              <a:ext uri="{FF2B5EF4-FFF2-40B4-BE49-F238E27FC236}">
                <a16:creationId xmlns:a16="http://schemas.microsoft.com/office/drawing/2014/main" id="{05BDF4AA-8872-C662-543A-71E0454A989E}"/>
              </a:ext>
            </a:extLst>
          </p:cNvPr>
          <p:cNvGrpSpPr/>
          <p:nvPr/>
        </p:nvGrpSpPr>
        <p:grpSpPr>
          <a:xfrm>
            <a:off x="7709876" y="5046645"/>
            <a:ext cx="1900080" cy="821520"/>
            <a:chOff x="7709876" y="5046645"/>
            <a:chExt cx="1900080" cy="821520"/>
          </a:xfrm>
        </p:grpSpPr>
        <mc:AlternateContent xmlns:mc="http://schemas.openxmlformats.org/markup-compatibility/2006" xmlns:p14="http://schemas.microsoft.com/office/powerpoint/2010/main">
          <mc:Choice Requires="p14">
            <p:contentPart p14:bwMode="auto" r:id="rId390">
              <p14:nvContentPartPr>
                <p14:cNvPr id="258" name="Ink 257">
                  <a:extLst>
                    <a:ext uri="{FF2B5EF4-FFF2-40B4-BE49-F238E27FC236}">
                      <a16:creationId xmlns:a16="http://schemas.microsoft.com/office/drawing/2014/main" id="{03638AAA-6CDE-9B30-4517-E63B5DDB78D1}"/>
                    </a:ext>
                  </a:extLst>
                </p14:cNvPr>
                <p14:cNvContentPartPr/>
                <p14:nvPr/>
              </p14:nvContentPartPr>
              <p14:xfrm>
                <a:off x="7709876" y="5452365"/>
                <a:ext cx="202680" cy="165960"/>
              </p14:xfrm>
            </p:contentPart>
          </mc:Choice>
          <mc:Fallback xmlns="">
            <p:pic>
              <p:nvPicPr>
                <p:cNvPr id="258" name="Ink 257">
                  <a:extLst>
                    <a:ext uri="{FF2B5EF4-FFF2-40B4-BE49-F238E27FC236}">
                      <a16:creationId xmlns:a16="http://schemas.microsoft.com/office/drawing/2014/main" id="{03638AAA-6CDE-9B30-4517-E63B5DDB78D1}"/>
                    </a:ext>
                  </a:extLst>
                </p:cNvPr>
                <p:cNvPicPr/>
                <p:nvPr/>
              </p:nvPicPr>
              <p:blipFill>
                <a:blip r:embed="rId391"/>
                <a:stretch>
                  <a:fillRect/>
                </a:stretch>
              </p:blipFill>
              <p:spPr>
                <a:xfrm>
                  <a:off x="7700876" y="5443725"/>
                  <a:ext cx="2203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59" name="Ink 258">
                  <a:extLst>
                    <a:ext uri="{FF2B5EF4-FFF2-40B4-BE49-F238E27FC236}">
                      <a16:creationId xmlns:a16="http://schemas.microsoft.com/office/drawing/2014/main" id="{DE78304F-A624-8398-CB49-366C22A517C1}"/>
                    </a:ext>
                  </a:extLst>
                </p14:cNvPr>
                <p14:cNvContentPartPr/>
                <p14:nvPr/>
              </p14:nvContentPartPr>
              <p14:xfrm>
                <a:off x="7715996" y="5547765"/>
                <a:ext cx="119520" cy="8640"/>
              </p14:xfrm>
            </p:contentPart>
          </mc:Choice>
          <mc:Fallback xmlns="">
            <p:pic>
              <p:nvPicPr>
                <p:cNvPr id="259" name="Ink 258">
                  <a:extLst>
                    <a:ext uri="{FF2B5EF4-FFF2-40B4-BE49-F238E27FC236}">
                      <a16:creationId xmlns:a16="http://schemas.microsoft.com/office/drawing/2014/main" id="{DE78304F-A624-8398-CB49-366C22A517C1}"/>
                    </a:ext>
                  </a:extLst>
                </p:cNvPr>
                <p:cNvPicPr/>
                <p:nvPr/>
              </p:nvPicPr>
              <p:blipFill>
                <a:blip r:embed="rId393"/>
                <a:stretch>
                  <a:fillRect/>
                </a:stretch>
              </p:blipFill>
              <p:spPr>
                <a:xfrm>
                  <a:off x="7707356" y="5539125"/>
                  <a:ext cx="1371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61" name="Ink 260">
                  <a:extLst>
                    <a:ext uri="{FF2B5EF4-FFF2-40B4-BE49-F238E27FC236}">
                      <a16:creationId xmlns:a16="http://schemas.microsoft.com/office/drawing/2014/main" id="{0E5F8178-83BA-4B5D-EFD3-0A259F659373}"/>
                    </a:ext>
                  </a:extLst>
                </p14:cNvPr>
                <p14:cNvContentPartPr/>
                <p14:nvPr/>
              </p14:nvContentPartPr>
              <p14:xfrm>
                <a:off x="7930916" y="5603565"/>
                <a:ext cx="85680" cy="94320"/>
              </p14:xfrm>
            </p:contentPart>
          </mc:Choice>
          <mc:Fallback xmlns="">
            <p:pic>
              <p:nvPicPr>
                <p:cNvPr id="261" name="Ink 260">
                  <a:extLst>
                    <a:ext uri="{FF2B5EF4-FFF2-40B4-BE49-F238E27FC236}">
                      <a16:creationId xmlns:a16="http://schemas.microsoft.com/office/drawing/2014/main" id="{0E5F8178-83BA-4B5D-EFD3-0A259F659373}"/>
                    </a:ext>
                  </a:extLst>
                </p:cNvPr>
                <p:cNvPicPr/>
                <p:nvPr/>
              </p:nvPicPr>
              <p:blipFill>
                <a:blip r:embed="rId395"/>
                <a:stretch>
                  <a:fillRect/>
                </a:stretch>
              </p:blipFill>
              <p:spPr>
                <a:xfrm>
                  <a:off x="7921916" y="5594925"/>
                  <a:ext cx="1033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63" name="Ink 262">
                  <a:extLst>
                    <a:ext uri="{FF2B5EF4-FFF2-40B4-BE49-F238E27FC236}">
                      <a16:creationId xmlns:a16="http://schemas.microsoft.com/office/drawing/2014/main" id="{62925903-D290-9E11-C33B-EC8ED21F6502}"/>
                    </a:ext>
                  </a:extLst>
                </p14:cNvPr>
                <p14:cNvContentPartPr/>
                <p14:nvPr/>
              </p14:nvContentPartPr>
              <p14:xfrm>
                <a:off x="8249156" y="5450565"/>
                <a:ext cx="137160" cy="38520"/>
              </p14:xfrm>
            </p:contentPart>
          </mc:Choice>
          <mc:Fallback xmlns="">
            <p:pic>
              <p:nvPicPr>
                <p:cNvPr id="263" name="Ink 262">
                  <a:extLst>
                    <a:ext uri="{FF2B5EF4-FFF2-40B4-BE49-F238E27FC236}">
                      <a16:creationId xmlns:a16="http://schemas.microsoft.com/office/drawing/2014/main" id="{62925903-D290-9E11-C33B-EC8ED21F6502}"/>
                    </a:ext>
                  </a:extLst>
                </p:cNvPr>
                <p:cNvPicPr/>
                <p:nvPr/>
              </p:nvPicPr>
              <p:blipFill>
                <a:blip r:embed="rId397"/>
                <a:stretch>
                  <a:fillRect/>
                </a:stretch>
              </p:blipFill>
              <p:spPr>
                <a:xfrm>
                  <a:off x="8240516" y="5441925"/>
                  <a:ext cx="1548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64" name="Ink 263">
                  <a:extLst>
                    <a:ext uri="{FF2B5EF4-FFF2-40B4-BE49-F238E27FC236}">
                      <a16:creationId xmlns:a16="http://schemas.microsoft.com/office/drawing/2014/main" id="{59C4711C-57E3-6906-E025-3F4BB707B801}"/>
                    </a:ext>
                  </a:extLst>
                </p14:cNvPr>
                <p14:cNvContentPartPr/>
                <p14:nvPr/>
              </p14:nvContentPartPr>
              <p14:xfrm>
                <a:off x="8233316" y="5549925"/>
                <a:ext cx="113400" cy="30960"/>
              </p14:xfrm>
            </p:contentPart>
          </mc:Choice>
          <mc:Fallback xmlns="">
            <p:pic>
              <p:nvPicPr>
                <p:cNvPr id="264" name="Ink 263">
                  <a:extLst>
                    <a:ext uri="{FF2B5EF4-FFF2-40B4-BE49-F238E27FC236}">
                      <a16:creationId xmlns:a16="http://schemas.microsoft.com/office/drawing/2014/main" id="{59C4711C-57E3-6906-E025-3F4BB707B801}"/>
                    </a:ext>
                  </a:extLst>
                </p:cNvPr>
                <p:cNvPicPr/>
                <p:nvPr/>
              </p:nvPicPr>
              <p:blipFill>
                <a:blip r:embed="rId399"/>
                <a:stretch>
                  <a:fillRect/>
                </a:stretch>
              </p:blipFill>
              <p:spPr>
                <a:xfrm>
                  <a:off x="8224676" y="5541285"/>
                  <a:ext cx="1310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66" name="Ink 265">
                  <a:extLst>
                    <a:ext uri="{FF2B5EF4-FFF2-40B4-BE49-F238E27FC236}">
                      <a16:creationId xmlns:a16="http://schemas.microsoft.com/office/drawing/2014/main" id="{07DEFFE2-F232-6CCB-1AE5-23E64007132F}"/>
                    </a:ext>
                  </a:extLst>
                </p14:cNvPr>
                <p14:cNvContentPartPr/>
                <p14:nvPr/>
              </p14:nvContentPartPr>
              <p14:xfrm>
                <a:off x="8586116" y="5225925"/>
                <a:ext cx="247680" cy="308880"/>
              </p14:xfrm>
            </p:contentPart>
          </mc:Choice>
          <mc:Fallback xmlns="">
            <p:pic>
              <p:nvPicPr>
                <p:cNvPr id="266" name="Ink 265">
                  <a:extLst>
                    <a:ext uri="{FF2B5EF4-FFF2-40B4-BE49-F238E27FC236}">
                      <a16:creationId xmlns:a16="http://schemas.microsoft.com/office/drawing/2014/main" id="{07DEFFE2-F232-6CCB-1AE5-23E64007132F}"/>
                    </a:ext>
                  </a:extLst>
                </p:cNvPr>
                <p:cNvPicPr/>
                <p:nvPr/>
              </p:nvPicPr>
              <p:blipFill>
                <a:blip r:embed="rId401"/>
                <a:stretch>
                  <a:fillRect/>
                </a:stretch>
              </p:blipFill>
              <p:spPr>
                <a:xfrm>
                  <a:off x="8577116" y="5217285"/>
                  <a:ext cx="26532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67" name="Ink 266">
                  <a:extLst>
                    <a:ext uri="{FF2B5EF4-FFF2-40B4-BE49-F238E27FC236}">
                      <a16:creationId xmlns:a16="http://schemas.microsoft.com/office/drawing/2014/main" id="{03E12D96-0E45-9BEF-8C0E-FA3E188A5DCE}"/>
                    </a:ext>
                  </a:extLst>
                </p14:cNvPr>
                <p14:cNvContentPartPr/>
                <p14:nvPr/>
              </p14:nvContentPartPr>
              <p14:xfrm>
                <a:off x="8889236" y="5158605"/>
                <a:ext cx="234000" cy="249120"/>
              </p14:xfrm>
            </p:contentPart>
          </mc:Choice>
          <mc:Fallback xmlns="">
            <p:pic>
              <p:nvPicPr>
                <p:cNvPr id="267" name="Ink 266">
                  <a:extLst>
                    <a:ext uri="{FF2B5EF4-FFF2-40B4-BE49-F238E27FC236}">
                      <a16:creationId xmlns:a16="http://schemas.microsoft.com/office/drawing/2014/main" id="{03E12D96-0E45-9BEF-8C0E-FA3E188A5DCE}"/>
                    </a:ext>
                  </a:extLst>
                </p:cNvPr>
                <p:cNvPicPr/>
                <p:nvPr/>
              </p:nvPicPr>
              <p:blipFill>
                <a:blip r:embed="rId403"/>
                <a:stretch>
                  <a:fillRect/>
                </a:stretch>
              </p:blipFill>
              <p:spPr>
                <a:xfrm>
                  <a:off x="8880236" y="5149965"/>
                  <a:ext cx="2516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68" name="Ink 267">
                  <a:extLst>
                    <a:ext uri="{FF2B5EF4-FFF2-40B4-BE49-F238E27FC236}">
                      <a16:creationId xmlns:a16="http://schemas.microsoft.com/office/drawing/2014/main" id="{3A5F9380-5FE7-1A12-42CF-F9B69215B9CD}"/>
                    </a:ext>
                  </a:extLst>
                </p14:cNvPr>
                <p14:cNvContentPartPr/>
                <p14:nvPr/>
              </p14:nvContentPartPr>
              <p14:xfrm>
                <a:off x="9197036" y="5299365"/>
                <a:ext cx="45360" cy="61560"/>
              </p14:xfrm>
            </p:contentPart>
          </mc:Choice>
          <mc:Fallback xmlns="">
            <p:pic>
              <p:nvPicPr>
                <p:cNvPr id="268" name="Ink 267">
                  <a:extLst>
                    <a:ext uri="{FF2B5EF4-FFF2-40B4-BE49-F238E27FC236}">
                      <a16:creationId xmlns:a16="http://schemas.microsoft.com/office/drawing/2014/main" id="{3A5F9380-5FE7-1A12-42CF-F9B69215B9CD}"/>
                    </a:ext>
                  </a:extLst>
                </p:cNvPr>
                <p:cNvPicPr/>
                <p:nvPr/>
              </p:nvPicPr>
              <p:blipFill>
                <a:blip r:embed="rId405"/>
                <a:stretch>
                  <a:fillRect/>
                </a:stretch>
              </p:blipFill>
              <p:spPr>
                <a:xfrm>
                  <a:off x="9188396" y="5290725"/>
                  <a:ext cx="630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69" name="Ink 268">
                  <a:extLst>
                    <a:ext uri="{FF2B5EF4-FFF2-40B4-BE49-F238E27FC236}">
                      <a16:creationId xmlns:a16="http://schemas.microsoft.com/office/drawing/2014/main" id="{062C1F4F-31C6-FFCD-90ED-F69CAF1DA1BC}"/>
                    </a:ext>
                  </a:extLst>
                </p14:cNvPr>
                <p14:cNvContentPartPr/>
                <p14:nvPr/>
              </p14:nvContentPartPr>
              <p14:xfrm>
                <a:off x="9318716" y="5234205"/>
                <a:ext cx="165960" cy="155160"/>
              </p14:xfrm>
            </p:contentPart>
          </mc:Choice>
          <mc:Fallback xmlns="">
            <p:pic>
              <p:nvPicPr>
                <p:cNvPr id="269" name="Ink 268">
                  <a:extLst>
                    <a:ext uri="{FF2B5EF4-FFF2-40B4-BE49-F238E27FC236}">
                      <a16:creationId xmlns:a16="http://schemas.microsoft.com/office/drawing/2014/main" id="{062C1F4F-31C6-FFCD-90ED-F69CAF1DA1BC}"/>
                    </a:ext>
                  </a:extLst>
                </p:cNvPr>
                <p:cNvPicPr/>
                <p:nvPr/>
              </p:nvPicPr>
              <p:blipFill>
                <a:blip r:embed="rId407"/>
                <a:stretch>
                  <a:fillRect/>
                </a:stretch>
              </p:blipFill>
              <p:spPr>
                <a:xfrm>
                  <a:off x="9309716" y="5225205"/>
                  <a:ext cx="1836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70" name="Ink 269">
                  <a:extLst>
                    <a:ext uri="{FF2B5EF4-FFF2-40B4-BE49-F238E27FC236}">
                      <a16:creationId xmlns:a16="http://schemas.microsoft.com/office/drawing/2014/main" id="{B77861EB-2785-5707-A7F8-C93344AB32EE}"/>
                    </a:ext>
                  </a:extLst>
                </p14:cNvPr>
                <p14:cNvContentPartPr/>
                <p14:nvPr/>
              </p14:nvContentPartPr>
              <p14:xfrm>
                <a:off x="9503036" y="5046645"/>
                <a:ext cx="106920" cy="131040"/>
              </p14:xfrm>
            </p:contentPart>
          </mc:Choice>
          <mc:Fallback xmlns="">
            <p:pic>
              <p:nvPicPr>
                <p:cNvPr id="270" name="Ink 269">
                  <a:extLst>
                    <a:ext uri="{FF2B5EF4-FFF2-40B4-BE49-F238E27FC236}">
                      <a16:creationId xmlns:a16="http://schemas.microsoft.com/office/drawing/2014/main" id="{B77861EB-2785-5707-A7F8-C93344AB32EE}"/>
                    </a:ext>
                  </a:extLst>
                </p:cNvPr>
                <p:cNvPicPr/>
                <p:nvPr/>
              </p:nvPicPr>
              <p:blipFill>
                <a:blip r:embed="rId409"/>
                <a:stretch>
                  <a:fillRect/>
                </a:stretch>
              </p:blipFill>
              <p:spPr>
                <a:xfrm>
                  <a:off x="9494036" y="5037645"/>
                  <a:ext cx="1245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71" name="Ink 270">
                  <a:extLst>
                    <a:ext uri="{FF2B5EF4-FFF2-40B4-BE49-F238E27FC236}">
                      <a16:creationId xmlns:a16="http://schemas.microsoft.com/office/drawing/2014/main" id="{A8C32FF5-864D-AEC5-1F3A-C1D42C8F8D5F}"/>
                    </a:ext>
                  </a:extLst>
                </p14:cNvPr>
                <p14:cNvContentPartPr/>
                <p14:nvPr/>
              </p14:nvContentPartPr>
              <p14:xfrm>
                <a:off x="8675756" y="5473245"/>
                <a:ext cx="830160" cy="102960"/>
              </p14:xfrm>
            </p:contentPart>
          </mc:Choice>
          <mc:Fallback xmlns="">
            <p:pic>
              <p:nvPicPr>
                <p:cNvPr id="271" name="Ink 270">
                  <a:extLst>
                    <a:ext uri="{FF2B5EF4-FFF2-40B4-BE49-F238E27FC236}">
                      <a16:creationId xmlns:a16="http://schemas.microsoft.com/office/drawing/2014/main" id="{A8C32FF5-864D-AEC5-1F3A-C1D42C8F8D5F}"/>
                    </a:ext>
                  </a:extLst>
                </p:cNvPr>
                <p:cNvPicPr/>
                <p:nvPr/>
              </p:nvPicPr>
              <p:blipFill>
                <a:blip r:embed="rId411"/>
                <a:stretch>
                  <a:fillRect/>
                </a:stretch>
              </p:blipFill>
              <p:spPr>
                <a:xfrm>
                  <a:off x="8667116" y="5464245"/>
                  <a:ext cx="8478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72" name="Ink 271">
                  <a:extLst>
                    <a:ext uri="{FF2B5EF4-FFF2-40B4-BE49-F238E27FC236}">
                      <a16:creationId xmlns:a16="http://schemas.microsoft.com/office/drawing/2014/main" id="{45966615-5ABB-7BA5-3AAC-D8D7C033C0B3}"/>
                    </a:ext>
                  </a:extLst>
                </p14:cNvPr>
                <p14:cNvContentPartPr/>
                <p14:nvPr/>
              </p14:nvContentPartPr>
              <p14:xfrm>
                <a:off x="8888156" y="5561085"/>
                <a:ext cx="212760" cy="279000"/>
              </p14:xfrm>
            </p:contentPart>
          </mc:Choice>
          <mc:Fallback xmlns="">
            <p:pic>
              <p:nvPicPr>
                <p:cNvPr id="272" name="Ink 271">
                  <a:extLst>
                    <a:ext uri="{FF2B5EF4-FFF2-40B4-BE49-F238E27FC236}">
                      <a16:creationId xmlns:a16="http://schemas.microsoft.com/office/drawing/2014/main" id="{45966615-5ABB-7BA5-3AAC-D8D7C033C0B3}"/>
                    </a:ext>
                  </a:extLst>
                </p:cNvPr>
                <p:cNvPicPr/>
                <p:nvPr/>
              </p:nvPicPr>
              <p:blipFill>
                <a:blip r:embed="rId413"/>
                <a:stretch>
                  <a:fillRect/>
                </a:stretch>
              </p:blipFill>
              <p:spPr>
                <a:xfrm>
                  <a:off x="8879156" y="5552085"/>
                  <a:ext cx="23040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73" name="Ink 272">
                  <a:extLst>
                    <a:ext uri="{FF2B5EF4-FFF2-40B4-BE49-F238E27FC236}">
                      <a16:creationId xmlns:a16="http://schemas.microsoft.com/office/drawing/2014/main" id="{9F229384-2A83-029F-C56D-31EBFD272558}"/>
                    </a:ext>
                  </a:extLst>
                </p14:cNvPr>
                <p14:cNvContentPartPr/>
                <p14:nvPr/>
              </p14:nvContentPartPr>
              <p14:xfrm>
                <a:off x="9167876" y="5765205"/>
                <a:ext cx="104760" cy="102960"/>
              </p14:xfrm>
            </p:contentPart>
          </mc:Choice>
          <mc:Fallback xmlns="">
            <p:pic>
              <p:nvPicPr>
                <p:cNvPr id="273" name="Ink 272">
                  <a:extLst>
                    <a:ext uri="{FF2B5EF4-FFF2-40B4-BE49-F238E27FC236}">
                      <a16:creationId xmlns:a16="http://schemas.microsoft.com/office/drawing/2014/main" id="{9F229384-2A83-029F-C56D-31EBFD272558}"/>
                    </a:ext>
                  </a:extLst>
                </p:cNvPr>
                <p:cNvPicPr/>
                <p:nvPr/>
              </p:nvPicPr>
              <p:blipFill>
                <a:blip r:embed="rId415"/>
                <a:stretch>
                  <a:fillRect/>
                </a:stretch>
              </p:blipFill>
              <p:spPr>
                <a:xfrm>
                  <a:off x="9158876" y="5756565"/>
                  <a:ext cx="1224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24" name="Ink 323">
                  <a:extLst>
                    <a:ext uri="{FF2B5EF4-FFF2-40B4-BE49-F238E27FC236}">
                      <a16:creationId xmlns:a16="http://schemas.microsoft.com/office/drawing/2014/main" id="{3BA35B3A-712D-2194-95D6-A0B104ED4A73}"/>
                    </a:ext>
                  </a:extLst>
                </p14:cNvPr>
                <p14:cNvContentPartPr/>
                <p14:nvPr/>
              </p14:nvContentPartPr>
              <p14:xfrm>
                <a:off x="9164996" y="5545965"/>
                <a:ext cx="152280" cy="93240"/>
              </p14:xfrm>
            </p:contentPart>
          </mc:Choice>
          <mc:Fallback xmlns="">
            <p:pic>
              <p:nvPicPr>
                <p:cNvPr id="324" name="Ink 323">
                  <a:extLst>
                    <a:ext uri="{FF2B5EF4-FFF2-40B4-BE49-F238E27FC236}">
                      <a16:creationId xmlns:a16="http://schemas.microsoft.com/office/drawing/2014/main" id="{3BA35B3A-712D-2194-95D6-A0B104ED4A73}"/>
                    </a:ext>
                  </a:extLst>
                </p:cNvPr>
                <p:cNvPicPr/>
                <p:nvPr/>
              </p:nvPicPr>
              <p:blipFill>
                <a:blip r:embed="rId417"/>
                <a:stretch>
                  <a:fillRect/>
                </a:stretch>
              </p:blipFill>
              <p:spPr>
                <a:xfrm>
                  <a:off x="9155996" y="5536965"/>
                  <a:ext cx="169920" cy="110880"/>
                </a:xfrm>
                <a:prstGeom prst="rect">
                  <a:avLst/>
                </a:prstGeom>
              </p:spPr>
            </p:pic>
          </mc:Fallback>
        </mc:AlternateContent>
      </p:grpSp>
      <p:grpSp>
        <p:nvGrpSpPr>
          <p:cNvPr id="330" name="Group 329">
            <a:extLst>
              <a:ext uri="{FF2B5EF4-FFF2-40B4-BE49-F238E27FC236}">
                <a16:creationId xmlns:a16="http://schemas.microsoft.com/office/drawing/2014/main" id="{81B3BC05-8729-B94C-2443-8C72A4FF789B}"/>
              </a:ext>
            </a:extLst>
          </p:cNvPr>
          <p:cNvGrpSpPr/>
          <p:nvPr/>
        </p:nvGrpSpPr>
        <p:grpSpPr>
          <a:xfrm>
            <a:off x="1451276" y="6109725"/>
            <a:ext cx="1499760" cy="681120"/>
            <a:chOff x="1451276" y="6109725"/>
            <a:chExt cx="1499760" cy="681120"/>
          </a:xfrm>
        </p:grpSpPr>
        <mc:AlternateContent xmlns:mc="http://schemas.openxmlformats.org/markup-compatibility/2006" xmlns:p14="http://schemas.microsoft.com/office/powerpoint/2010/main">
          <mc:Choice Requires="p14">
            <p:contentPart p14:bwMode="auto" r:id="rId418">
              <p14:nvContentPartPr>
                <p14:cNvPr id="279" name="Ink 278">
                  <a:extLst>
                    <a:ext uri="{FF2B5EF4-FFF2-40B4-BE49-F238E27FC236}">
                      <a16:creationId xmlns:a16="http://schemas.microsoft.com/office/drawing/2014/main" id="{F78CA43D-7CAA-B7E1-9FB3-B5F8C349B781}"/>
                    </a:ext>
                  </a:extLst>
                </p14:cNvPr>
                <p14:cNvContentPartPr/>
                <p14:nvPr/>
              </p14:nvContentPartPr>
              <p14:xfrm>
                <a:off x="1451276" y="6259125"/>
                <a:ext cx="287640" cy="76320"/>
              </p14:xfrm>
            </p:contentPart>
          </mc:Choice>
          <mc:Fallback xmlns="">
            <p:pic>
              <p:nvPicPr>
                <p:cNvPr id="279" name="Ink 278">
                  <a:extLst>
                    <a:ext uri="{FF2B5EF4-FFF2-40B4-BE49-F238E27FC236}">
                      <a16:creationId xmlns:a16="http://schemas.microsoft.com/office/drawing/2014/main" id="{F78CA43D-7CAA-B7E1-9FB3-B5F8C349B781}"/>
                    </a:ext>
                  </a:extLst>
                </p:cNvPr>
                <p:cNvPicPr/>
                <p:nvPr/>
              </p:nvPicPr>
              <p:blipFill>
                <a:blip r:embed="rId419"/>
                <a:stretch>
                  <a:fillRect/>
                </a:stretch>
              </p:blipFill>
              <p:spPr>
                <a:xfrm>
                  <a:off x="1442636" y="6250485"/>
                  <a:ext cx="3052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80" name="Ink 279">
                  <a:extLst>
                    <a:ext uri="{FF2B5EF4-FFF2-40B4-BE49-F238E27FC236}">
                      <a16:creationId xmlns:a16="http://schemas.microsoft.com/office/drawing/2014/main" id="{55FD19F8-C3ED-6610-8616-FF9025AF91C6}"/>
                    </a:ext>
                  </a:extLst>
                </p14:cNvPr>
                <p14:cNvContentPartPr/>
                <p14:nvPr/>
              </p14:nvContentPartPr>
              <p14:xfrm>
                <a:off x="1466756" y="6373605"/>
                <a:ext cx="256320" cy="60840"/>
              </p14:xfrm>
            </p:contentPart>
          </mc:Choice>
          <mc:Fallback xmlns="">
            <p:pic>
              <p:nvPicPr>
                <p:cNvPr id="280" name="Ink 279">
                  <a:extLst>
                    <a:ext uri="{FF2B5EF4-FFF2-40B4-BE49-F238E27FC236}">
                      <a16:creationId xmlns:a16="http://schemas.microsoft.com/office/drawing/2014/main" id="{55FD19F8-C3ED-6610-8616-FF9025AF91C6}"/>
                    </a:ext>
                  </a:extLst>
                </p:cNvPr>
                <p:cNvPicPr/>
                <p:nvPr/>
              </p:nvPicPr>
              <p:blipFill>
                <a:blip r:embed="rId421"/>
                <a:stretch>
                  <a:fillRect/>
                </a:stretch>
              </p:blipFill>
              <p:spPr>
                <a:xfrm>
                  <a:off x="1457756" y="6364605"/>
                  <a:ext cx="2739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83" name="Ink 282">
                  <a:extLst>
                    <a:ext uri="{FF2B5EF4-FFF2-40B4-BE49-F238E27FC236}">
                      <a16:creationId xmlns:a16="http://schemas.microsoft.com/office/drawing/2014/main" id="{40C3A2CD-5B3D-CF6A-221D-AF2AF248C263}"/>
                    </a:ext>
                  </a:extLst>
                </p14:cNvPr>
                <p14:cNvContentPartPr/>
                <p14:nvPr/>
              </p14:nvContentPartPr>
              <p14:xfrm>
                <a:off x="2371436" y="6109725"/>
                <a:ext cx="132480" cy="204480"/>
              </p14:xfrm>
            </p:contentPart>
          </mc:Choice>
          <mc:Fallback xmlns="">
            <p:pic>
              <p:nvPicPr>
                <p:cNvPr id="283" name="Ink 282">
                  <a:extLst>
                    <a:ext uri="{FF2B5EF4-FFF2-40B4-BE49-F238E27FC236}">
                      <a16:creationId xmlns:a16="http://schemas.microsoft.com/office/drawing/2014/main" id="{40C3A2CD-5B3D-CF6A-221D-AF2AF248C263}"/>
                    </a:ext>
                  </a:extLst>
                </p:cNvPr>
                <p:cNvPicPr/>
                <p:nvPr/>
              </p:nvPicPr>
              <p:blipFill>
                <a:blip r:embed="rId423"/>
                <a:stretch>
                  <a:fillRect/>
                </a:stretch>
              </p:blipFill>
              <p:spPr>
                <a:xfrm>
                  <a:off x="2362796" y="6100725"/>
                  <a:ext cx="1501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84" name="Ink 283">
                  <a:extLst>
                    <a:ext uri="{FF2B5EF4-FFF2-40B4-BE49-F238E27FC236}">
                      <a16:creationId xmlns:a16="http://schemas.microsoft.com/office/drawing/2014/main" id="{78FA8667-7218-1EEB-57E1-5FFA65A7317C}"/>
                    </a:ext>
                  </a:extLst>
                </p14:cNvPr>
                <p14:cNvContentPartPr/>
                <p14:nvPr/>
              </p14:nvContentPartPr>
              <p14:xfrm>
                <a:off x="2559716" y="6276045"/>
                <a:ext cx="107280" cy="74880"/>
              </p14:xfrm>
            </p:contentPart>
          </mc:Choice>
          <mc:Fallback xmlns="">
            <p:pic>
              <p:nvPicPr>
                <p:cNvPr id="284" name="Ink 283">
                  <a:extLst>
                    <a:ext uri="{FF2B5EF4-FFF2-40B4-BE49-F238E27FC236}">
                      <a16:creationId xmlns:a16="http://schemas.microsoft.com/office/drawing/2014/main" id="{78FA8667-7218-1EEB-57E1-5FFA65A7317C}"/>
                    </a:ext>
                  </a:extLst>
                </p:cNvPr>
                <p:cNvPicPr/>
                <p:nvPr/>
              </p:nvPicPr>
              <p:blipFill>
                <a:blip r:embed="rId425"/>
                <a:stretch>
                  <a:fillRect/>
                </a:stretch>
              </p:blipFill>
              <p:spPr>
                <a:xfrm>
                  <a:off x="2551076" y="6267045"/>
                  <a:ext cx="1249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86" name="Ink 285">
                  <a:extLst>
                    <a:ext uri="{FF2B5EF4-FFF2-40B4-BE49-F238E27FC236}">
                      <a16:creationId xmlns:a16="http://schemas.microsoft.com/office/drawing/2014/main" id="{596DB33D-ACB9-37EF-ACB1-33B397590F58}"/>
                    </a:ext>
                  </a:extLst>
                </p14:cNvPr>
                <p14:cNvContentPartPr/>
                <p14:nvPr/>
              </p14:nvContentPartPr>
              <p14:xfrm>
                <a:off x="2261996" y="6409605"/>
                <a:ext cx="529920" cy="55440"/>
              </p14:xfrm>
            </p:contentPart>
          </mc:Choice>
          <mc:Fallback xmlns="">
            <p:pic>
              <p:nvPicPr>
                <p:cNvPr id="286" name="Ink 285">
                  <a:extLst>
                    <a:ext uri="{FF2B5EF4-FFF2-40B4-BE49-F238E27FC236}">
                      <a16:creationId xmlns:a16="http://schemas.microsoft.com/office/drawing/2014/main" id="{596DB33D-ACB9-37EF-ACB1-33B397590F58}"/>
                    </a:ext>
                  </a:extLst>
                </p:cNvPr>
                <p:cNvPicPr/>
                <p:nvPr/>
              </p:nvPicPr>
              <p:blipFill>
                <a:blip r:embed="rId427"/>
                <a:stretch>
                  <a:fillRect/>
                </a:stretch>
              </p:blipFill>
              <p:spPr>
                <a:xfrm>
                  <a:off x="2252996" y="6400605"/>
                  <a:ext cx="5475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87" name="Ink 286">
                  <a:extLst>
                    <a:ext uri="{FF2B5EF4-FFF2-40B4-BE49-F238E27FC236}">
                      <a16:creationId xmlns:a16="http://schemas.microsoft.com/office/drawing/2014/main" id="{B85E09AF-A81A-1DB1-9709-C83423744C06}"/>
                    </a:ext>
                  </a:extLst>
                </p14:cNvPr>
                <p14:cNvContentPartPr/>
                <p14:nvPr/>
              </p14:nvContentPartPr>
              <p14:xfrm>
                <a:off x="2245796" y="6539205"/>
                <a:ext cx="251640" cy="238320"/>
              </p14:xfrm>
            </p:contentPart>
          </mc:Choice>
          <mc:Fallback xmlns="">
            <p:pic>
              <p:nvPicPr>
                <p:cNvPr id="287" name="Ink 286">
                  <a:extLst>
                    <a:ext uri="{FF2B5EF4-FFF2-40B4-BE49-F238E27FC236}">
                      <a16:creationId xmlns:a16="http://schemas.microsoft.com/office/drawing/2014/main" id="{B85E09AF-A81A-1DB1-9709-C83423744C06}"/>
                    </a:ext>
                  </a:extLst>
                </p:cNvPr>
                <p:cNvPicPr/>
                <p:nvPr/>
              </p:nvPicPr>
              <p:blipFill>
                <a:blip r:embed="rId429"/>
                <a:stretch>
                  <a:fillRect/>
                </a:stretch>
              </p:blipFill>
              <p:spPr>
                <a:xfrm>
                  <a:off x="2236796" y="6530565"/>
                  <a:ext cx="2692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88" name="Ink 287">
                  <a:extLst>
                    <a:ext uri="{FF2B5EF4-FFF2-40B4-BE49-F238E27FC236}">
                      <a16:creationId xmlns:a16="http://schemas.microsoft.com/office/drawing/2014/main" id="{5DF472C9-8799-2F54-8FA2-E4910E65C45C}"/>
                    </a:ext>
                  </a:extLst>
                </p14:cNvPr>
                <p14:cNvContentPartPr/>
                <p14:nvPr/>
              </p14:nvContentPartPr>
              <p14:xfrm>
                <a:off x="2501756" y="6496725"/>
                <a:ext cx="261720" cy="228600"/>
              </p14:xfrm>
            </p:contentPart>
          </mc:Choice>
          <mc:Fallback xmlns="">
            <p:pic>
              <p:nvPicPr>
                <p:cNvPr id="288" name="Ink 287">
                  <a:extLst>
                    <a:ext uri="{FF2B5EF4-FFF2-40B4-BE49-F238E27FC236}">
                      <a16:creationId xmlns:a16="http://schemas.microsoft.com/office/drawing/2014/main" id="{5DF472C9-8799-2F54-8FA2-E4910E65C45C}"/>
                    </a:ext>
                  </a:extLst>
                </p:cNvPr>
                <p:cNvPicPr/>
                <p:nvPr/>
              </p:nvPicPr>
              <p:blipFill>
                <a:blip r:embed="rId431"/>
                <a:stretch>
                  <a:fillRect/>
                </a:stretch>
              </p:blipFill>
              <p:spPr>
                <a:xfrm>
                  <a:off x="2493116" y="6488085"/>
                  <a:ext cx="2793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89" name="Ink 288">
                  <a:extLst>
                    <a:ext uri="{FF2B5EF4-FFF2-40B4-BE49-F238E27FC236}">
                      <a16:creationId xmlns:a16="http://schemas.microsoft.com/office/drawing/2014/main" id="{38DABAD1-D44B-ED73-46B1-A230A2308517}"/>
                    </a:ext>
                  </a:extLst>
                </p14:cNvPr>
                <p14:cNvContentPartPr/>
                <p14:nvPr/>
              </p14:nvContentPartPr>
              <p14:xfrm>
                <a:off x="2821796" y="6589965"/>
                <a:ext cx="60120" cy="82800"/>
              </p14:xfrm>
            </p:contentPart>
          </mc:Choice>
          <mc:Fallback xmlns="">
            <p:pic>
              <p:nvPicPr>
                <p:cNvPr id="289" name="Ink 288">
                  <a:extLst>
                    <a:ext uri="{FF2B5EF4-FFF2-40B4-BE49-F238E27FC236}">
                      <a16:creationId xmlns:a16="http://schemas.microsoft.com/office/drawing/2014/main" id="{38DABAD1-D44B-ED73-46B1-A230A2308517}"/>
                    </a:ext>
                  </a:extLst>
                </p:cNvPr>
                <p:cNvPicPr/>
                <p:nvPr/>
              </p:nvPicPr>
              <p:blipFill>
                <a:blip r:embed="rId433"/>
                <a:stretch>
                  <a:fillRect/>
                </a:stretch>
              </p:blipFill>
              <p:spPr>
                <a:xfrm>
                  <a:off x="2812796" y="6581325"/>
                  <a:ext cx="777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28" name="Ink 327">
                  <a:extLst>
                    <a:ext uri="{FF2B5EF4-FFF2-40B4-BE49-F238E27FC236}">
                      <a16:creationId xmlns:a16="http://schemas.microsoft.com/office/drawing/2014/main" id="{06E0ED4F-929A-B164-DE19-4E01F51DFDAF}"/>
                    </a:ext>
                  </a:extLst>
                </p14:cNvPr>
                <p14:cNvContentPartPr/>
                <p14:nvPr/>
              </p14:nvContentPartPr>
              <p14:xfrm>
                <a:off x="1989476" y="6457485"/>
                <a:ext cx="325080" cy="333360"/>
              </p14:xfrm>
            </p:contentPart>
          </mc:Choice>
          <mc:Fallback xmlns="">
            <p:pic>
              <p:nvPicPr>
                <p:cNvPr id="328" name="Ink 327">
                  <a:extLst>
                    <a:ext uri="{FF2B5EF4-FFF2-40B4-BE49-F238E27FC236}">
                      <a16:creationId xmlns:a16="http://schemas.microsoft.com/office/drawing/2014/main" id="{06E0ED4F-929A-B164-DE19-4E01F51DFDAF}"/>
                    </a:ext>
                  </a:extLst>
                </p:cNvPr>
                <p:cNvPicPr/>
                <p:nvPr/>
              </p:nvPicPr>
              <p:blipFill>
                <a:blip r:embed="rId435"/>
                <a:stretch>
                  <a:fillRect/>
                </a:stretch>
              </p:blipFill>
              <p:spPr>
                <a:xfrm>
                  <a:off x="1980836" y="6448485"/>
                  <a:ext cx="34272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29" name="Ink 328">
                  <a:extLst>
                    <a:ext uri="{FF2B5EF4-FFF2-40B4-BE49-F238E27FC236}">
                      <a16:creationId xmlns:a16="http://schemas.microsoft.com/office/drawing/2014/main" id="{40A65699-A332-647F-B3B2-D3759EF65C01}"/>
                    </a:ext>
                  </a:extLst>
                </p14:cNvPr>
                <p14:cNvContentPartPr/>
                <p14:nvPr/>
              </p14:nvContentPartPr>
              <p14:xfrm>
                <a:off x="2138516" y="6384405"/>
                <a:ext cx="812520" cy="30960"/>
              </p14:xfrm>
            </p:contentPart>
          </mc:Choice>
          <mc:Fallback xmlns="">
            <p:pic>
              <p:nvPicPr>
                <p:cNvPr id="329" name="Ink 328">
                  <a:extLst>
                    <a:ext uri="{FF2B5EF4-FFF2-40B4-BE49-F238E27FC236}">
                      <a16:creationId xmlns:a16="http://schemas.microsoft.com/office/drawing/2014/main" id="{40A65699-A332-647F-B3B2-D3759EF65C01}"/>
                    </a:ext>
                  </a:extLst>
                </p:cNvPr>
                <p:cNvPicPr/>
                <p:nvPr/>
              </p:nvPicPr>
              <p:blipFill>
                <a:blip r:embed="rId437"/>
                <a:stretch>
                  <a:fillRect/>
                </a:stretch>
              </p:blipFill>
              <p:spPr>
                <a:xfrm>
                  <a:off x="2129516" y="6375405"/>
                  <a:ext cx="830160" cy="48600"/>
                </a:xfrm>
                <a:prstGeom prst="rect">
                  <a:avLst/>
                </a:prstGeom>
              </p:spPr>
            </p:pic>
          </mc:Fallback>
        </mc:AlternateContent>
      </p:grpSp>
    </p:spTree>
    <p:extLst>
      <p:ext uri="{BB962C8B-B14F-4D97-AF65-F5344CB8AC3E}">
        <p14:creationId xmlns:p14="http://schemas.microsoft.com/office/powerpoint/2010/main" val="1802330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35A79E5-AD86-3C67-502F-D27114A77183}"/>
              </a:ext>
            </a:extLst>
          </p:cNvPr>
          <p:cNvGrpSpPr/>
          <p:nvPr/>
        </p:nvGrpSpPr>
        <p:grpSpPr>
          <a:xfrm>
            <a:off x="638244" y="392417"/>
            <a:ext cx="2086920" cy="657360"/>
            <a:chOff x="3448556" y="5308365"/>
            <a:chExt cx="2086920" cy="65736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797FB98-B784-13E3-C46B-D42545DCBCD9}"/>
                    </a:ext>
                  </a:extLst>
                </p14:cNvPr>
                <p14:cNvContentPartPr/>
                <p14:nvPr/>
              </p14:nvContentPartPr>
              <p14:xfrm>
                <a:off x="3448556" y="5596005"/>
                <a:ext cx="185400" cy="186120"/>
              </p14:xfrm>
            </p:contentPart>
          </mc:Choice>
          <mc:Fallback xmlns="">
            <p:pic>
              <p:nvPicPr>
                <p:cNvPr id="2" name="Ink 1">
                  <a:extLst>
                    <a:ext uri="{FF2B5EF4-FFF2-40B4-BE49-F238E27FC236}">
                      <a16:creationId xmlns:a16="http://schemas.microsoft.com/office/drawing/2014/main" id="{B797FB98-B784-13E3-C46B-D42545DCBCD9}"/>
                    </a:ext>
                  </a:extLst>
                </p:cNvPr>
                <p:cNvPicPr/>
                <p:nvPr/>
              </p:nvPicPr>
              <p:blipFill>
                <a:blip r:embed="rId3"/>
                <a:stretch>
                  <a:fillRect/>
                </a:stretch>
              </p:blipFill>
              <p:spPr>
                <a:xfrm>
                  <a:off x="3439573" y="5587005"/>
                  <a:ext cx="203006"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46E083A4-0FAB-2796-9818-BD55A20F0CB1}"/>
                    </a:ext>
                  </a:extLst>
                </p14:cNvPr>
                <p14:cNvContentPartPr/>
                <p14:nvPr/>
              </p14:nvContentPartPr>
              <p14:xfrm>
                <a:off x="3477716" y="5692125"/>
                <a:ext cx="134280" cy="7920"/>
              </p14:xfrm>
            </p:contentPart>
          </mc:Choice>
          <mc:Fallback xmlns="">
            <p:pic>
              <p:nvPicPr>
                <p:cNvPr id="3" name="Ink 2">
                  <a:extLst>
                    <a:ext uri="{FF2B5EF4-FFF2-40B4-BE49-F238E27FC236}">
                      <a16:creationId xmlns:a16="http://schemas.microsoft.com/office/drawing/2014/main" id="{46E083A4-0FAB-2796-9818-BD55A20F0CB1}"/>
                    </a:ext>
                  </a:extLst>
                </p:cNvPr>
                <p:cNvPicPr/>
                <p:nvPr/>
              </p:nvPicPr>
              <p:blipFill>
                <a:blip r:embed="rId5"/>
                <a:stretch>
                  <a:fillRect/>
                </a:stretch>
              </p:blipFill>
              <p:spPr>
                <a:xfrm>
                  <a:off x="3468740" y="5682696"/>
                  <a:ext cx="151873" cy="26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0F65E71-3C34-3ABF-D3C9-5F950C110330}"/>
                    </a:ext>
                  </a:extLst>
                </p14:cNvPr>
                <p14:cNvContentPartPr/>
                <p14:nvPr/>
              </p14:nvContentPartPr>
              <p14:xfrm>
                <a:off x="3696956" y="5762685"/>
                <a:ext cx="130680" cy="116280"/>
              </p14:xfrm>
            </p:contentPart>
          </mc:Choice>
          <mc:Fallback xmlns="">
            <p:pic>
              <p:nvPicPr>
                <p:cNvPr id="4" name="Ink 3">
                  <a:extLst>
                    <a:ext uri="{FF2B5EF4-FFF2-40B4-BE49-F238E27FC236}">
                      <a16:creationId xmlns:a16="http://schemas.microsoft.com/office/drawing/2014/main" id="{00F65E71-3C34-3ABF-D3C9-5F950C110330}"/>
                    </a:ext>
                  </a:extLst>
                </p:cNvPr>
                <p:cNvPicPr/>
                <p:nvPr/>
              </p:nvPicPr>
              <p:blipFill>
                <a:blip r:embed="rId7"/>
                <a:stretch>
                  <a:fillRect/>
                </a:stretch>
              </p:blipFill>
              <p:spPr>
                <a:xfrm>
                  <a:off x="3687956" y="5753685"/>
                  <a:ext cx="148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7099143-F46C-F440-A3AB-A0B4600EB797}"/>
                    </a:ext>
                  </a:extLst>
                </p14:cNvPr>
                <p14:cNvContentPartPr/>
                <p14:nvPr/>
              </p14:nvContentPartPr>
              <p14:xfrm>
                <a:off x="3925916" y="5636685"/>
                <a:ext cx="127800" cy="6480"/>
              </p14:xfrm>
            </p:contentPart>
          </mc:Choice>
          <mc:Fallback xmlns="">
            <p:pic>
              <p:nvPicPr>
                <p:cNvPr id="5" name="Ink 4">
                  <a:extLst>
                    <a:ext uri="{FF2B5EF4-FFF2-40B4-BE49-F238E27FC236}">
                      <a16:creationId xmlns:a16="http://schemas.microsoft.com/office/drawing/2014/main" id="{C7099143-F46C-F440-A3AB-A0B4600EB797}"/>
                    </a:ext>
                  </a:extLst>
                </p:cNvPr>
                <p:cNvPicPr/>
                <p:nvPr/>
              </p:nvPicPr>
              <p:blipFill>
                <a:blip r:embed="rId9"/>
                <a:stretch>
                  <a:fillRect/>
                </a:stretch>
              </p:blipFill>
              <p:spPr>
                <a:xfrm>
                  <a:off x="3916916" y="5627685"/>
                  <a:ext cx="1454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89B348CC-EA5D-9698-136B-3311B61C35DE}"/>
                    </a:ext>
                  </a:extLst>
                </p14:cNvPr>
                <p14:cNvContentPartPr/>
                <p14:nvPr/>
              </p14:nvContentPartPr>
              <p14:xfrm>
                <a:off x="3908636" y="5700045"/>
                <a:ext cx="129240" cy="26280"/>
              </p14:xfrm>
            </p:contentPart>
          </mc:Choice>
          <mc:Fallback xmlns="">
            <p:pic>
              <p:nvPicPr>
                <p:cNvPr id="6" name="Ink 5">
                  <a:extLst>
                    <a:ext uri="{FF2B5EF4-FFF2-40B4-BE49-F238E27FC236}">
                      <a16:creationId xmlns:a16="http://schemas.microsoft.com/office/drawing/2014/main" id="{89B348CC-EA5D-9698-136B-3311B61C35DE}"/>
                    </a:ext>
                  </a:extLst>
                </p:cNvPr>
                <p:cNvPicPr/>
                <p:nvPr/>
              </p:nvPicPr>
              <p:blipFill>
                <a:blip r:embed="rId11"/>
                <a:stretch>
                  <a:fillRect/>
                </a:stretch>
              </p:blipFill>
              <p:spPr>
                <a:xfrm>
                  <a:off x="3899661" y="5691167"/>
                  <a:ext cx="146831" cy="4368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716375B7-8F70-27FA-17E2-5D4E41AC8C10}"/>
                    </a:ext>
                  </a:extLst>
                </p14:cNvPr>
                <p14:cNvContentPartPr/>
                <p14:nvPr/>
              </p14:nvContentPartPr>
              <p14:xfrm>
                <a:off x="4244516" y="5545965"/>
                <a:ext cx="15480" cy="251280"/>
              </p14:xfrm>
            </p:contentPart>
          </mc:Choice>
          <mc:Fallback xmlns="">
            <p:pic>
              <p:nvPicPr>
                <p:cNvPr id="7" name="Ink 6">
                  <a:extLst>
                    <a:ext uri="{FF2B5EF4-FFF2-40B4-BE49-F238E27FC236}">
                      <a16:creationId xmlns:a16="http://schemas.microsoft.com/office/drawing/2014/main" id="{716375B7-8F70-27FA-17E2-5D4E41AC8C10}"/>
                    </a:ext>
                  </a:extLst>
                </p:cNvPr>
                <p:cNvPicPr/>
                <p:nvPr/>
              </p:nvPicPr>
              <p:blipFill>
                <a:blip r:embed="rId13"/>
                <a:stretch>
                  <a:fillRect/>
                </a:stretch>
              </p:blipFill>
              <p:spPr>
                <a:xfrm>
                  <a:off x="4235516" y="5536965"/>
                  <a:ext cx="331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DB097689-2129-7DEE-6F69-964436867B8D}"/>
                    </a:ext>
                  </a:extLst>
                </p14:cNvPr>
                <p14:cNvContentPartPr/>
                <p14:nvPr/>
              </p14:nvContentPartPr>
              <p14:xfrm>
                <a:off x="4484636" y="5581605"/>
                <a:ext cx="15480" cy="167400"/>
              </p14:xfrm>
            </p:contentPart>
          </mc:Choice>
          <mc:Fallback xmlns="">
            <p:pic>
              <p:nvPicPr>
                <p:cNvPr id="8" name="Ink 7">
                  <a:extLst>
                    <a:ext uri="{FF2B5EF4-FFF2-40B4-BE49-F238E27FC236}">
                      <a16:creationId xmlns:a16="http://schemas.microsoft.com/office/drawing/2014/main" id="{DB097689-2129-7DEE-6F69-964436867B8D}"/>
                    </a:ext>
                  </a:extLst>
                </p:cNvPr>
                <p:cNvPicPr/>
                <p:nvPr/>
              </p:nvPicPr>
              <p:blipFill>
                <a:blip r:embed="rId15"/>
                <a:stretch>
                  <a:fillRect/>
                </a:stretch>
              </p:blipFill>
              <p:spPr>
                <a:xfrm>
                  <a:off x="4475636" y="5572586"/>
                  <a:ext cx="33120" cy="18507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A8836755-95C5-9634-E1F1-18D3E1D5E4F9}"/>
                    </a:ext>
                  </a:extLst>
                </p14:cNvPr>
                <p14:cNvContentPartPr/>
                <p14:nvPr/>
              </p14:nvContentPartPr>
              <p14:xfrm>
                <a:off x="4420196" y="5644245"/>
                <a:ext cx="161280" cy="9720"/>
              </p14:xfrm>
            </p:contentPart>
          </mc:Choice>
          <mc:Fallback xmlns="">
            <p:pic>
              <p:nvPicPr>
                <p:cNvPr id="9" name="Ink 8">
                  <a:extLst>
                    <a:ext uri="{FF2B5EF4-FFF2-40B4-BE49-F238E27FC236}">
                      <a16:creationId xmlns:a16="http://schemas.microsoft.com/office/drawing/2014/main" id="{A8836755-95C5-9634-E1F1-18D3E1D5E4F9}"/>
                    </a:ext>
                  </a:extLst>
                </p:cNvPr>
                <p:cNvPicPr/>
                <p:nvPr/>
              </p:nvPicPr>
              <p:blipFill>
                <a:blip r:embed="rId17"/>
                <a:stretch>
                  <a:fillRect/>
                </a:stretch>
              </p:blipFill>
              <p:spPr>
                <a:xfrm>
                  <a:off x="4411196" y="5634899"/>
                  <a:ext cx="178920" cy="2803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k 9">
                  <a:extLst>
                    <a:ext uri="{FF2B5EF4-FFF2-40B4-BE49-F238E27FC236}">
                      <a16:creationId xmlns:a16="http://schemas.microsoft.com/office/drawing/2014/main" id="{60A3C381-6174-E2C6-5FCA-FDCBFB45663A}"/>
                    </a:ext>
                  </a:extLst>
                </p14:cNvPr>
                <p14:cNvContentPartPr/>
                <p14:nvPr/>
              </p14:nvContentPartPr>
              <p14:xfrm>
                <a:off x="4684076" y="5470725"/>
                <a:ext cx="206640" cy="222840"/>
              </p14:xfrm>
            </p:contentPart>
          </mc:Choice>
          <mc:Fallback xmlns="">
            <p:pic>
              <p:nvPicPr>
                <p:cNvPr id="10" name="Ink 9">
                  <a:extLst>
                    <a:ext uri="{FF2B5EF4-FFF2-40B4-BE49-F238E27FC236}">
                      <a16:creationId xmlns:a16="http://schemas.microsoft.com/office/drawing/2014/main" id="{60A3C381-6174-E2C6-5FCA-FDCBFB45663A}"/>
                    </a:ext>
                  </a:extLst>
                </p:cNvPr>
                <p:cNvPicPr/>
                <p:nvPr/>
              </p:nvPicPr>
              <p:blipFill>
                <a:blip r:embed="rId19"/>
                <a:stretch>
                  <a:fillRect/>
                </a:stretch>
              </p:blipFill>
              <p:spPr>
                <a:xfrm>
                  <a:off x="4675076" y="5461725"/>
                  <a:ext cx="2242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a:extLst>
                    <a:ext uri="{FF2B5EF4-FFF2-40B4-BE49-F238E27FC236}">
                      <a16:creationId xmlns:a16="http://schemas.microsoft.com/office/drawing/2014/main" id="{E2329539-D4A3-ECA4-35BB-A033AA1A1F5E}"/>
                    </a:ext>
                  </a:extLst>
                </p14:cNvPr>
                <p14:cNvContentPartPr/>
                <p14:nvPr/>
              </p14:nvContentPartPr>
              <p14:xfrm>
                <a:off x="4967036" y="5471445"/>
                <a:ext cx="360" cy="360"/>
              </p14:xfrm>
            </p:contentPart>
          </mc:Choice>
          <mc:Fallback xmlns="">
            <p:pic>
              <p:nvPicPr>
                <p:cNvPr id="11" name="Ink 10">
                  <a:extLst>
                    <a:ext uri="{FF2B5EF4-FFF2-40B4-BE49-F238E27FC236}">
                      <a16:creationId xmlns:a16="http://schemas.microsoft.com/office/drawing/2014/main" id="{E2329539-D4A3-ECA4-35BB-A033AA1A1F5E}"/>
                    </a:ext>
                  </a:extLst>
                </p:cNvPr>
                <p:cNvPicPr/>
                <p:nvPr/>
              </p:nvPicPr>
              <p:blipFill>
                <a:blip r:embed="rId21"/>
                <a:stretch>
                  <a:fillRect/>
                </a:stretch>
              </p:blipFill>
              <p:spPr>
                <a:xfrm>
                  <a:off x="4958036" y="5462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k 11">
                  <a:extLst>
                    <a:ext uri="{FF2B5EF4-FFF2-40B4-BE49-F238E27FC236}">
                      <a16:creationId xmlns:a16="http://schemas.microsoft.com/office/drawing/2014/main" id="{0ABA6987-11B5-043D-642D-8165B3F518E9}"/>
                    </a:ext>
                  </a:extLst>
                </p14:cNvPr>
                <p14:cNvContentPartPr/>
                <p14:nvPr/>
              </p14:nvContentPartPr>
              <p14:xfrm>
                <a:off x="4895396" y="5413125"/>
                <a:ext cx="240120" cy="213120"/>
              </p14:xfrm>
            </p:contentPart>
          </mc:Choice>
          <mc:Fallback xmlns="">
            <p:pic>
              <p:nvPicPr>
                <p:cNvPr id="12" name="Ink 11">
                  <a:extLst>
                    <a:ext uri="{FF2B5EF4-FFF2-40B4-BE49-F238E27FC236}">
                      <a16:creationId xmlns:a16="http://schemas.microsoft.com/office/drawing/2014/main" id="{0ABA6987-11B5-043D-642D-8165B3F518E9}"/>
                    </a:ext>
                  </a:extLst>
                </p:cNvPr>
                <p:cNvPicPr/>
                <p:nvPr/>
              </p:nvPicPr>
              <p:blipFill>
                <a:blip r:embed="rId23"/>
                <a:stretch>
                  <a:fillRect/>
                </a:stretch>
              </p:blipFill>
              <p:spPr>
                <a:xfrm>
                  <a:off x="4886396" y="5404125"/>
                  <a:ext cx="2577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k 12">
                  <a:extLst>
                    <a:ext uri="{FF2B5EF4-FFF2-40B4-BE49-F238E27FC236}">
                      <a16:creationId xmlns:a16="http://schemas.microsoft.com/office/drawing/2014/main" id="{C66D529E-3EA0-5A2E-BADB-B9787EA0C349}"/>
                    </a:ext>
                  </a:extLst>
                </p14:cNvPr>
                <p14:cNvContentPartPr/>
                <p14:nvPr/>
              </p14:nvContentPartPr>
              <p14:xfrm>
                <a:off x="5178356" y="5520045"/>
                <a:ext cx="68400" cy="52560"/>
              </p14:xfrm>
            </p:contentPart>
          </mc:Choice>
          <mc:Fallback xmlns="">
            <p:pic>
              <p:nvPicPr>
                <p:cNvPr id="13" name="Ink 12">
                  <a:extLst>
                    <a:ext uri="{FF2B5EF4-FFF2-40B4-BE49-F238E27FC236}">
                      <a16:creationId xmlns:a16="http://schemas.microsoft.com/office/drawing/2014/main" id="{C66D529E-3EA0-5A2E-BADB-B9787EA0C349}"/>
                    </a:ext>
                  </a:extLst>
                </p:cNvPr>
                <p:cNvPicPr/>
                <p:nvPr/>
              </p:nvPicPr>
              <p:blipFill>
                <a:blip r:embed="rId25"/>
                <a:stretch>
                  <a:fillRect/>
                </a:stretch>
              </p:blipFill>
              <p:spPr>
                <a:xfrm>
                  <a:off x="5169403" y="5511045"/>
                  <a:ext cx="85948"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Ink 13">
                  <a:extLst>
                    <a:ext uri="{FF2B5EF4-FFF2-40B4-BE49-F238E27FC236}">
                      <a16:creationId xmlns:a16="http://schemas.microsoft.com/office/drawing/2014/main" id="{2E0CA936-856D-8690-8D20-3F57B2FF25AB}"/>
                    </a:ext>
                  </a:extLst>
                </p14:cNvPr>
                <p14:cNvContentPartPr/>
                <p14:nvPr/>
              </p14:nvContentPartPr>
              <p14:xfrm>
                <a:off x="5325596" y="5431845"/>
                <a:ext cx="113760" cy="130320"/>
              </p14:xfrm>
            </p:contentPart>
          </mc:Choice>
          <mc:Fallback xmlns="">
            <p:pic>
              <p:nvPicPr>
                <p:cNvPr id="14" name="Ink 13">
                  <a:extLst>
                    <a:ext uri="{FF2B5EF4-FFF2-40B4-BE49-F238E27FC236}">
                      <a16:creationId xmlns:a16="http://schemas.microsoft.com/office/drawing/2014/main" id="{2E0CA936-856D-8690-8D20-3F57B2FF25AB}"/>
                    </a:ext>
                  </a:extLst>
                </p:cNvPr>
                <p:cNvPicPr/>
                <p:nvPr/>
              </p:nvPicPr>
              <p:blipFill>
                <a:blip r:embed="rId27"/>
                <a:stretch>
                  <a:fillRect/>
                </a:stretch>
              </p:blipFill>
              <p:spPr>
                <a:xfrm>
                  <a:off x="5316596" y="5422870"/>
                  <a:ext cx="131400" cy="14791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Ink 14">
                  <a:extLst>
                    <a:ext uri="{FF2B5EF4-FFF2-40B4-BE49-F238E27FC236}">
                      <a16:creationId xmlns:a16="http://schemas.microsoft.com/office/drawing/2014/main" id="{AD97B427-8627-827F-F942-FEC61B2B8658}"/>
                    </a:ext>
                  </a:extLst>
                </p14:cNvPr>
                <p14:cNvContentPartPr/>
                <p14:nvPr/>
              </p14:nvContentPartPr>
              <p14:xfrm>
                <a:off x="5442236" y="5308365"/>
                <a:ext cx="93240" cy="103680"/>
              </p14:xfrm>
            </p:contentPart>
          </mc:Choice>
          <mc:Fallback xmlns="">
            <p:pic>
              <p:nvPicPr>
                <p:cNvPr id="15" name="Ink 14">
                  <a:extLst>
                    <a:ext uri="{FF2B5EF4-FFF2-40B4-BE49-F238E27FC236}">
                      <a16:creationId xmlns:a16="http://schemas.microsoft.com/office/drawing/2014/main" id="{AD97B427-8627-827F-F942-FEC61B2B8658}"/>
                    </a:ext>
                  </a:extLst>
                </p:cNvPr>
                <p:cNvPicPr/>
                <p:nvPr/>
              </p:nvPicPr>
              <p:blipFill>
                <a:blip r:embed="rId29"/>
                <a:stretch>
                  <a:fillRect/>
                </a:stretch>
              </p:blipFill>
              <p:spPr>
                <a:xfrm>
                  <a:off x="5433236" y="5299365"/>
                  <a:ext cx="110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Ink 15">
                  <a:extLst>
                    <a:ext uri="{FF2B5EF4-FFF2-40B4-BE49-F238E27FC236}">
                      <a16:creationId xmlns:a16="http://schemas.microsoft.com/office/drawing/2014/main" id="{158D5D4B-2285-2E96-447E-13DB349A1A15}"/>
                    </a:ext>
                  </a:extLst>
                </p14:cNvPr>
                <p14:cNvContentPartPr/>
                <p14:nvPr/>
              </p14:nvContentPartPr>
              <p14:xfrm>
                <a:off x="4753196" y="5666565"/>
                <a:ext cx="565560" cy="35640"/>
              </p14:xfrm>
            </p:contentPart>
          </mc:Choice>
          <mc:Fallback xmlns="">
            <p:pic>
              <p:nvPicPr>
                <p:cNvPr id="16" name="Ink 15">
                  <a:extLst>
                    <a:ext uri="{FF2B5EF4-FFF2-40B4-BE49-F238E27FC236}">
                      <a16:creationId xmlns:a16="http://schemas.microsoft.com/office/drawing/2014/main" id="{158D5D4B-2285-2E96-447E-13DB349A1A15}"/>
                    </a:ext>
                  </a:extLst>
                </p:cNvPr>
                <p:cNvPicPr/>
                <p:nvPr/>
              </p:nvPicPr>
              <p:blipFill>
                <a:blip r:embed="rId31"/>
                <a:stretch>
                  <a:fillRect/>
                </a:stretch>
              </p:blipFill>
              <p:spPr>
                <a:xfrm>
                  <a:off x="4744196" y="5657565"/>
                  <a:ext cx="5832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Ink 16">
                  <a:extLst>
                    <a:ext uri="{FF2B5EF4-FFF2-40B4-BE49-F238E27FC236}">
                      <a16:creationId xmlns:a16="http://schemas.microsoft.com/office/drawing/2014/main" id="{DD7F419C-08EF-228B-8F43-370EE38C8C06}"/>
                    </a:ext>
                  </a:extLst>
                </p14:cNvPr>
                <p14:cNvContentPartPr/>
                <p14:nvPr/>
              </p14:nvContentPartPr>
              <p14:xfrm>
                <a:off x="5067836" y="5757285"/>
                <a:ext cx="128160" cy="202320"/>
              </p14:xfrm>
            </p:contentPart>
          </mc:Choice>
          <mc:Fallback xmlns="">
            <p:pic>
              <p:nvPicPr>
                <p:cNvPr id="17" name="Ink 16">
                  <a:extLst>
                    <a:ext uri="{FF2B5EF4-FFF2-40B4-BE49-F238E27FC236}">
                      <a16:creationId xmlns:a16="http://schemas.microsoft.com/office/drawing/2014/main" id="{DD7F419C-08EF-228B-8F43-370EE38C8C06}"/>
                    </a:ext>
                  </a:extLst>
                </p:cNvPr>
                <p:cNvPicPr/>
                <p:nvPr/>
              </p:nvPicPr>
              <p:blipFill>
                <a:blip r:embed="rId33"/>
                <a:stretch>
                  <a:fillRect/>
                </a:stretch>
              </p:blipFill>
              <p:spPr>
                <a:xfrm>
                  <a:off x="5058836" y="5748269"/>
                  <a:ext cx="145800" cy="219991"/>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Ink 17">
                  <a:extLst>
                    <a:ext uri="{FF2B5EF4-FFF2-40B4-BE49-F238E27FC236}">
                      <a16:creationId xmlns:a16="http://schemas.microsoft.com/office/drawing/2014/main" id="{1E218E1A-D481-1B88-A43B-31BD277C9B01}"/>
                    </a:ext>
                  </a:extLst>
                </p14:cNvPr>
                <p14:cNvContentPartPr/>
                <p14:nvPr/>
              </p14:nvContentPartPr>
              <p14:xfrm>
                <a:off x="5206796" y="5914605"/>
                <a:ext cx="96480" cy="51120"/>
              </p14:xfrm>
            </p:contentPart>
          </mc:Choice>
          <mc:Fallback xmlns="">
            <p:pic>
              <p:nvPicPr>
                <p:cNvPr id="18" name="Ink 17">
                  <a:extLst>
                    <a:ext uri="{FF2B5EF4-FFF2-40B4-BE49-F238E27FC236}">
                      <a16:creationId xmlns:a16="http://schemas.microsoft.com/office/drawing/2014/main" id="{1E218E1A-D481-1B88-A43B-31BD277C9B01}"/>
                    </a:ext>
                  </a:extLst>
                </p:cNvPr>
                <p:cNvPicPr/>
                <p:nvPr/>
              </p:nvPicPr>
              <p:blipFill>
                <a:blip r:embed="rId35"/>
                <a:stretch>
                  <a:fillRect/>
                </a:stretch>
              </p:blipFill>
              <p:spPr>
                <a:xfrm>
                  <a:off x="5197796" y="5905605"/>
                  <a:ext cx="1141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Ink 18">
                  <a:extLst>
                    <a:ext uri="{FF2B5EF4-FFF2-40B4-BE49-F238E27FC236}">
                      <a16:creationId xmlns:a16="http://schemas.microsoft.com/office/drawing/2014/main" id="{E6CACA73-78D0-D7D1-37E1-42F49C7CA928}"/>
                    </a:ext>
                  </a:extLst>
                </p14:cNvPr>
                <p14:cNvContentPartPr/>
                <p14:nvPr/>
              </p14:nvContentPartPr>
              <p14:xfrm>
                <a:off x="5285636" y="5715525"/>
                <a:ext cx="151560" cy="86040"/>
              </p14:xfrm>
            </p:contentPart>
          </mc:Choice>
          <mc:Fallback xmlns="">
            <p:pic>
              <p:nvPicPr>
                <p:cNvPr id="19" name="Ink 18">
                  <a:extLst>
                    <a:ext uri="{FF2B5EF4-FFF2-40B4-BE49-F238E27FC236}">
                      <a16:creationId xmlns:a16="http://schemas.microsoft.com/office/drawing/2014/main" id="{E6CACA73-78D0-D7D1-37E1-42F49C7CA928}"/>
                    </a:ext>
                  </a:extLst>
                </p:cNvPr>
                <p:cNvPicPr/>
                <p:nvPr/>
              </p:nvPicPr>
              <p:blipFill>
                <a:blip r:embed="rId37"/>
                <a:stretch>
                  <a:fillRect/>
                </a:stretch>
              </p:blipFill>
              <p:spPr>
                <a:xfrm>
                  <a:off x="5276636" y="5706487"/>
                  <a:ext cx="169200" cy="103754"/>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C17DEB81-8795-E3B6-6A60-ECF27238C95E}"/>
                  </a:ext>
                </a:extLst>
              </p14:cNvPr>
              <p14:cNvContentPartPr/>
              <p14:nvPr/>
            </p14:nvContentPartPr>
            <p14:xfrm>
              <a:off x="5384996" y="534405"/>
              <a:ext cx="134280" cy="37800"/>
            </p14:xfrm>
          </p:contentPart>
        </mc:Choice>
        <mc:Fallback>
          <p:pic>
            <p:nvPicPr>
              <p:cNvPr id="27" name="Ink 26">
                <a:extLst>
                  <a:ext uri="{FF2B5EF4-FFF2-40B4-BE49-F238E27FC236}">
                    <a16:creationId xmlns:a16="http://schemas.microsoft.com/office/drawing/2014/main" id="{C17DEB81-8795-E3B6-6A60-ECF27238C95E}"/>
                  </a:ext>
                </a:extLst>
              </p:cNvPr>
              <p:cNvPicPr/>
              <p:nvPr/>
            </p:nvPicPr>
            <p:blipFill>
              <a:blip r:embed="rId39"/>
              <a:stretch>
                <a:fillRect/>
              </a:stretch>
            </p:blipFill>
            <p:spPr>
              <a:xfrm>
                <a:off x="5376356" y="525405"/>
                <a:ext cx="1519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Ink 30">
                <a:extLst>
                  <a:ext uri="{FF2B5EF4-FFF2-40B4-BE49-F238E27FC236}">
                    <a16:creationId xmlns:a16="http://schemas.microsoft.com/office/drawing/2014/main" id="{B1C2559F-15F8-F8C2-6284-4D645E6A3D72}"/>
                  </a:ext>
                </a:extLst>
              </p14:cNvPr>
              <p14:cNvContentPartPr/>
              <p14:nvPr/>
            </p14:nvContentPartPr>
            <p14:xfrm>
              <a:off x="7553276" y="271965"/>
              <a:ext cx="1596240" cy="537120"/>
            </p14:xfrm>
          </p:contentPart>
        </mc:Choice>
        <mc:Fallback>
          <p:pic>
            <p:nvPicPr>
              <p:cNvPr id="31" name="Ink 30">
                <a:extLst>
                  <a:ext uri="{FF2B5EF4-FFF2-40B4-BE49-F238E27FC236}">
                    <a16:creationId xmlns:a16="http://schemas.microsoft.com/office/drawing/2014/main" id="{B1C2559F-15F8-F8C2-6284-4D645E6A3D72}"/>
                  </a:ext>
                </a:extLst>
              </p:cNvPr>
              <p:cNvPicPr/>
              <p:nvPr/>
            </p:nvPicPr>
            <p:blipFill>
              <a:blip r:embed="rId41"/>
              <a:stretch>
                <a:fillRect/>
              </a:stretch>
            </p:blipFill>
            <p:spPr>
              <a:xfrm>
                <a:off x="7544276" y="263325"/>
                <a:ext cx="1613880" cy="554760"/>
              </a:xfrm>
              <a:prstGeom prst="rect">
                <a:avLst/>
              </a:prstGeom>
            </p:spPr>
          </p:pic>
        </mc:Fallback>
      </mc:AlternateContent>
      <p:grpSp>
        <p:nvGrpSpPr>
          <p:cNvPr id="45" name="Group 44">
            <a:extLst>
              <a:ext uri="{FF2B5EF4-FFF2-40B4-BE49-F238E27FC236}">
                <a16:creationId xmlns:a16="http://schemas.microsoft.com/office/drawing/2014/main" id="{B11F68BA-63D1-999E-526E-B444F5DCB604}"/>
              </a:ext>
            </a:extLst>
          </p:cNvPr>
          <p:cNvGrpSpPr/>
          <p:nvPr/>
        </p:nvGrpSpPr>
        <p:grpSpPr>
          <a:xfrm>
            <a:off x="3566996" y="286365"/>
            <a:ext cx="5860080" cy="1099080"/>
            <a:chOff x="3566996" y="286365"/>
            <a:chExt cx="5860080" cy="1099080"/>
          </a:xfrm>
        </p:grpSpPr>
        <mc:AlternateContent xmlns:mc="http://schemas.openxmlformats.org/markup-compatibility/2006">
          <mc:Choice xmlns:p14="http://schemas.microsoft.com/office/powerpoint/2010/main" Requires="p14">
            <p:contentPart p14:bwMode="auto" r:id="rId42">
              <p14:nvContentPartPr>
                <p14:cNvPr id="22" name="Ink 21">
                  <a:extLst>
                    <a:ext uri="{FF2B5EF4-FFF2-40B4-BE49-F238E27FC236}">
                      <a16:creationId xmlns:a16="http://schemas.microsoft.com/office/drawing/2014/main" id="{9F335738-DFC5-165E-C17A-24A558CD8F4E}"/>
                    </a:ext>
                  </a:extLst>
                </p14:cNvPr>
                <p14:cNvContentPartPr/>
                <p14:nvPr/>
              </p14:nvContentPartPr>
              <p14:xfrm>
                <a:off x="3566996" y="417405"/>
                <a:ext cx="2101680" cy="523440"/>
              </p14:xfrm>
            </p:contentPart>
          </mc:Choice>
          <mc:Fallback>
            <p:pic>
              <p:nvPicPr>
                <p:cNvPr id="22" name="Ink 21">
                  <a:extLst>
                    <a:ext uri="{FF2B5EF4-FFF2-40B4-BE49-F238E27FC236}">
                      <a16:creationId xmlns:a16="http://schemas.microsoft.com/office/drawing/2014/main" id="{9F335738-DFC5-165E-C17A-24A558CD8F4E}"/>
                    </a:ext>
                  </a:extLst>
                </p:cNvPr>
                <p:cNvPicPr/>
                <p:nvPr/>
              </p:nvPicPr>
              <p:blipFill>
                <a:blip r:embed="rId43"/>
                <a:stretch>
                  <a:fillRect/>
                </a:stretch>
              </p:blipFill>
              <p:spPr>
                <a:xfrm>
                  <a:off x="3557996" y="408765"/>
                  <a:ext cx="2119320" cy="541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3" name="Ink 22">
                  <a:extLst>
                    <a:ext uri="{FF2B5EF4-FFF2-40B4-BE49-F238E27FC236}">
                      <a16:creationId xmlns:a16="http://schemas.microsoft.com/office/drawing/2014/main" id="{1476B7C1-9643-B96B-3828-C64358A11FB5}"/>
                    </a:ext>
                  </a:extLst>
                </p14:cNvPr>
                <p14:cNvContentPartPr/>
                <p14:nvPr/>
              </p14:nvContentPartPr>
              <p14:xfrm>
                <a:off x="5331356" y="597405"/>
                <a:ext cx="360" cy="360"/>
              </p14:xfrm>
            </p:contentPart>
          </mc:Choice>
          <mc:Fallback>
            <p:pic>
              <p:nvPicPr>
                <p:cNvPr id="23" name="Ink 22">
                  <a:extLst>
                    <a:ext uri="{FF2B5EF4-FFF2-40B4-BE49-F238E27FC236}">
                      <a16:creationId xmlns:a16="http://schemas.microsoft.com/office/drawing/2014/main" id="{1476B7C1-9643-B96B-3828-C64358A11FB5}"/>
                    </a:ext>
                  </a:extLst>
                </p:cNvPr>
                <p:cNvPicPr/>
                <p:nvPr/>
              </p:nvPicPr>
              <p:blipFill>
                <a:blip r:embed="rId45"/>
                <a:stretch>
                  <a:fillRect/>
                </a:stretch>
              </p:blipFill>
              <p:spPr>
                <a:xfrm>
                  <a:off x="5322356" y="58876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4" name="Ink 23">
                  <a:extLst>
                    <a:ext uri="{FF2B5EF4-FFF2-40B4-BE49-F238E27FC236}">
                      <a16:creationId xmlns:a16="http://schemas.microsoft.com/office/drawing/2014/main" id="{277B9061-E7FE-48A2-F122-B36FB51CED1F}"/>
                    </a:ext>
                  </a:extLst>
                </p14:cNvPr>
                <p14:cNvContentPartPr/>
                <p14:nvPr/>
              </p14:nvContentPartPr>
              <p14:xfrm>
                <a:off x="5078996" y="575085"/>
                <a:ext cx="360" cy="360"/>
              </p14:xfrm>
            </p:contentPart>
          </mc:Choice>
          <mc:Fallback>
            <p:pic>
              <p:nvPicPr>
                <p:cNvPr id="24" name="Ink 23">
                  <a:extLst>
                    <a:ext uri="{FF2B5EF4-FFF2-40B4-BE49-F238E27FC236}">
                      <a16:creationId xmlns:a16="http://schemas.microsoft.com/office/drawing/2014/main" id="{277B9061-E7FE-48A2-F122-B36FB51CED1F}"/>
                    </a:ext>
                  </a:extLst>
                </p:cNvPr>
                <p:cNvPicPr/>
                <p:nvPr/>
              </p:nvPicPr>
              <p:blipFill>
                <a:blip r:embed="rId45"/>
                <a:stretch>
                  <a:fillRect/>
                </a:stretch>
              </p:blipFill>
              <p:spPr>
                <a:xfrm>
                  <a:off x="5069996" y="56644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5" name="Ink 24">
                  <a:extLst>
                    <a:ext uri="{FF2B5EF4-FFF2-40B4-BE49-F238E27FC236}">
                      <a16:creationId xmlns:a16="http://schemas.microsoft.com/office/drawing/2014/main" id="{F7ECB20D-99B8-34F4-E2D3-1AC276D14524}"/>
                    </a:ext>
                  </a:extLst>
                </p14:cNvPr>
                <p14:cNvContentPartPr/>
                <p14:nvPr/>
              </p14:nvContentPartPr>
              <p14:xfrm>
                <a:off x="4634036" y="599205"/>
                <a:ext cx="419040" cy="37800"/>
              </p14:xfrm>
            </p:contentPart>
          </mc:Choice>
          <mc:Fallback>
            <p:pic>
              <p:nvPicPr>
                <p:cNvPr id="25" name="Ink 24">
                  <a:extLst>
                    <a:ext uri="{FF2B5EF4-FFF2-40B4-BE49-F238E27FC236}">
                      <a16:creationId xmlns:a16="http://schemas.microsoft.com/office/drawing/2014/main" id="{F7ECB20D-99B8-34F4-E2D3-1AC276D14524}"/>
                    </a:ext>
                  </a:extLst>
                </p:cNvPr>
                <p:cNvPicPr/>
                <p:nvPr/>
              </p:nvPicPr>
              <p:blipFill>
                <a:blip r:embed="rId48"/>
                <a:stretch>
                  <a:fillRect/>
                </a:stretch>
              </p:blipFill>
              <p:spPr>
                <a:xfrm>
                  <a:off x="4625396" y="590205"/>
                  <a:ext cx="4366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Ink 28">
                  <a:extLst>
                    <a:ext uri="{FF2B5EF4-FFF2-40B4-BE49-F238E27FC236}">
                      <a16:creationId xmlns:a16="http://schemas.microsoft.com/office/drawing/2014/main" id="{255E1728-8575-8019-2B64-2B9165942FB5}"/>
                    </a:ext>
                  </a:extLst>
                </p14:cNvPr>
                <p14:cNvContentPartPr/>
                <p14:nvPr/>
              </p14:nvContentPartPr>
              <p14:xfrm>
                <a:off x="6102476" y="341445"/>
                <a:ext cx="486360" cy="481320"/>
              </p14:xfrm>
            </p:contentPart>
          </mc:Choice>
          <mc:Fallback>
            <p:pic>
              <p:nvPicPr>
                <p:cNvPr id="29" name="Ink 28">
                  <a:extLst>
                    <a:ext uri="{FF2B5EF4-FFF2-40B4-BE49-F238E27FC236}">
                      <a16:creationId xmlns:a16="http://schemas.microsoft.com/office/drawing/2014/main" id="{255E1728-8575-8019-2B64-2B9165942FB5}"/>
                    </a:ext>
                  </a:extLst>
                </p:cNvPr>
                <p:cNvPicPr/>
                <p:nvPr/>
              </p:nvPicPr>
              <p:blipFill>
                <a:blip r:embed="rId50"/>
                <a:stretch>
                  <a:fillRect/>
                </a:stretch>
              </p:blipFill>
              <p:spPr>
                <a:xfrm>
                  <a:off x="6093836" y="332805"/>
                  <a:ext cx="504000" cy="498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Ink 29">
                  <a:extLst>
                    <a:ext uri="{FF2B5EF4-FFF2-40B4-BE49-F238E27FC236}">
                      <a16:creationId xmlns:a16="http://schemas.microsoft.com/office/drawing/2014/main" id="{CD0391FF-4862-490E-568F-FADC77BAEE8D}"/>
                    </a:ext>
                  </a:extLst>
                </p14:cNvPr>
                <p14:cNvContentPartPr/>
                <p14:nvPr/>
              </p14:nvContentPartPr>
              <p14:xfrm>
                <a:off x="6859916" y="286365"/>
                <a:ext cx="550800" cy="420480"/>
              </p14:xfrm>
            </p:contentPart>
          </mc:Choice>
          <mc:Fallback>
            <p:pic>
              <p:nvPicPr>
                <p:cNvPr id="30" name="Ink 29">
                  <a:extLst>
                    <a:ext uri="{FF2B5EF4-FFF2-40B4-BE49-F238E27FC236}">
                      <a16:creationId xmlns:a16="http://schemas.microsoft.com/office/drawing/2014/main" id="{CD0391FF-4862-490E-568F-FADC77BAEE8D}"/>
                    </a:ext>
                  </a:extLst>
                </p:cNvPr>
                <p:cNvPicPr/>
                <p:nvPr/>
              </p:nvPicPr>
              <p:blipFill>
                <a:blip r:embed="rId52"/>
                <a:stretch>
                  <a:fillRect/>
                </a:stretch>
              </p:blipFill>
              <p:spPr>
                <a:xfrm>
                  <a:off x="6851276" y="277725"/>
                  <a:ext cx="568440" cy="4381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Ink 32">
                  <a:extLst>
                    <a:ext uri="{FF2B5EF4-FFF2-40B4-BE49-F238E27FC236}">
                      <a16:creationId xmlns:a16="http://schemas.microsoft.com/office/drawing/2014/main" id="{5361BB9E-279A-72D6-3E0E-B36A6E223003}"/>
                    </a:ext>
                  </a:extLst>
                </p14:cNvPr>
                <p14:cNvContentPartPr/>
                <p14:nvPr/>
              </p14:nvContentPartPr>
              <p14:xfrm>
                <a:off x="3654836" y="995925"/>
                <a:ext cx="1866960" cy="381240"/>
              </p14:xfrm>
            </p:contentPart>
          </mc:Choice>
          <mc:Fallback>
            <p:pic>
              <p:nvPicPr>
                <p:cNvPr id="33" name="Ink 32">
                  <a:extLst>
                    <a:ext uri="{FF2B5EF4-FFF2-40B4-BE49-F238E27FC236}">
                      <a16:creationId xmlns:a16="http://schemas.microsoft.com/office/drawing/2014/main" id="{5361BB9E-279A-72D6-3E0E-B36A6E223003}"/>
                    </a:ext>
                  </a:extLst>
                </p:cNvPr>
                <p:cNvPicPr/>
                <p:nvPr/>
              </p:nvPicPr>
              <p:blipFill>
                <a:blip r:embed="rId54"/>
                <a:stretch>
                  <a:fillRect/>
                </a:stretch>
              </p:blipFill>
              <p:spPr>
                <a:xfrm>
                  <a:off x="3645836" y="986925"/>
                  <a:ext cx="1884600" cy="398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Ink 33">
                  <a:extLst>
                    <a:ext uri="{FF2B5EF4-FFF2-40B4-BE49-F238E27FC236}">
                      <a16:creationId xmlns:a16="http://schemas.microsoft.com/office/drawing/2014/main" id="{ED2CA4DF-1A50-FB14-9CF9-B48149FEEF22}"/>
                    </a:ext>
                  </a:extLst>
                </p14:cNvPr>
                <p14:cNvContentPartPr/>
                <p14:nvPr/>
              </p14:nvContentPartPr>
              <p14:xfrm>
                <a:off x="3629276" y="1012485"/>
                <a:ext cx="487800" cy="134640"/>
              </p14:xfrm>
            </p:contentPart>
          </mc:Choice>
          <mc:Fallback>
            <p:pic>
              <p:nvPicPr>
                <p:cNvPr id="34" name="Ink 33">
                  <a:extLst>
                    <a:ext uri="{FF2B5EF4-FFF2-40B4-BE49-F238E27FC236}">
                      <a16:creationId xmlns:a16="http://schemas.microsoft.com/office/drawing/2014/main" id="{ED2CA4DF-1A50-FB14-9CF9-B48149FEEF22}"/>
                    </a:ext>
                  </a:extLst>
                </p:cNvPr>
                <p:cNvPicPr/>
                <p:nvPr/>
              </p:nvPicPr>
              <p:blipFill>
                <a:blip r:embed="rId56"/>
                <a:stretch>
                  <a:fillRect/>
                </a:stretch>
              </p:blipFill>
              <p:spPr>
                <a:xfrm>
                  <a:off x="3620636" y="1003845"/>
                  <a:ext cx="5054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Ink 34">
                  <a:extLst>
                    <a:ext uri="{FF2B5EF4-FFF2-40B4-BE49-F238E27FC236}">
                      <a16:creationId xmlns:a16="http://schemas.microsoft.com/office/drawing/2014/main" id="{684C2CF4-6BD2-500E-78CB-7B442E53C4D5}"/>
                    </a:ext>
                  </a:extLst>
                </p14:cNvPr>
                <p14:cNvContentPartPr/>
                <p14:nvPr/>
              </p14:nvContentPartPr>
              <p14:xfrm>
                <a:off x="5742836" y="902685"/>
                <a:ext cx="1463040" cy="405360"/>
              </p14:xfrm>
            </p:contentPart>
          </mc:Choice>
          <mc:Fallback>
            <p:pic>
              <p:nvPicPr>
                <p:cNvPr id="35" name="Ink 34">
                  <a:extLst>
                    <a:ext uri="{FF2B5EF4-FFF2-40B4-BE49-F238E27FC236}">
                      <a16:creationId xmlns:a16="http://schemas.microsoft.com/office/drawing/2014/main" id="{684C2CF4-6BD2-500E-78CB-7B442E53C4D5}"/>
                    </a:ext>
                  </a:extLst>
                </p:cNvPr>
                <p:cNvPicPr/>
                <p:nvPr/>
              </p:nvPicPr>
              <p:blipFill>
                <a:blip r:embed="rId58"/>
                <a:stretch>
                  <a:fillRect/>
                </a:stretch>
              </p:blipFill>
              <p:spPr>
                <a:xfrm>
                  <a:off x="5733836" y="894045"/>
                  <a:ext cx="148068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Ink 35">
                  <a:extLst>
                    <a:ext uri="{FF2B5EF4-FFF2-40B4-BE49-F238E27FC236}">
                      <a16:creationId xmlns:a16="http://schemas.microsoft.com/office/drawing/2014/main" id="{D3B61455-5AD3-9F15-D3DE-EB2A3B7AB51B}"/>
                    </a:ext>
                  </a:extLst>
                </p14:cNvPr>
                <p14:cNvContentPartPr/>
                <p14:nvPr/>
              </p14:nvContentPartPr>
              <p14:xfrm>
                <a:off x="6862796" y="958125"/>
                <a:ext cx="25920" cy="32400"/>
              </p14:xfrm>
            </p:contentPart>
          </mc:Choice>
          <mc:Fallback>
            <p:pic>
              <p:nvPicPr>
                <p:cNvPr id="36" name="Ink 35">
                  <a:extLst>
                    <a:ext uri="{FF2B5EF4-FFF2-40B4-BE49-F238E27FC236}">
                      <a16:creationId xmlns:a16="http://schemas.microsoft.com/office/drawing/2014/main" id="{D3B61455-5AD3-9F15-D3DE-EB2A3B7AB51B}"/>
                    </a:ext>
                  </a:extLst>
                </p:cNvPr>
                <p:cNvPicPr/>
                <p:nvPr/>
              </p:nvPicPr>
              <p:blipFill>
                <a:blip r:embed="rId60"/>
                <a:stretch>
                  <a:fillRect/>
                </a:stretch>
              </p:blipFill>
              <p:spPr>
                <a:xfrm>
                  <a:off x="6854156" y="949485"/>
                  <a:ext cx="435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Ink 36">
                  <a:extLst>
                    <a:ext uri="{FF2B5EF4-FFF2-40B4-BE49-F238E27FC236}">
                      <a16:creationId xmlns:a16="http://schemas.microsoft.com/office/drawing/2014/main" id="{99E33C1F-145F-6BB7-FE61-E24735E9F630}"/>
                    </a:ext>
                  </a:extLst>
                </p14:cNvPr>
                <p14:cNvContentPartPr/>
                <p14:nvPr/>
              </p14:nvContentPartPr>
              <p14:xfrm>
                <a:off x="6405236" y="968925"/>
                <a:ext cx="366120" cy="46080"/>
              </p14:xfrm>
            </p:contentPart>
          </mc:Choice>
          <mc:Fallback>
            <p:pic>
              <p:nvPicPr>
                <p:cNvPr id="37" name="Ink 36">
                  <a:extLst>
                    <a:ext uri="{FF2B5EF4-FFF2-40B4-BE49-F238E27FC236}">
                      <a16:creationId xmlns:a16="http://schemas.microsoft.com/office/drawing/2014/main" id="{99E33C1F-145F-6BB7-FE61-E24735E9F630}"/>
                    </a:ext>
                  </a:extLst>
                </p:cNvPr>
                <p:cNvPicPr/>
                <p:nvPr/>
              </p:nvPicPr>
              <p:blipFill>
                <a:blip r:embed="rId62"/>
                <a:stretch>
                  <a:fillRect/>
                </a:stretch>
              </p:blipFill>
              <p:spPr>
                <a:xfrm>
                  <a:off x="6396236" y="960285"/>
                  <a:ext cx="3837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Ink 39">
                  <a:extLst>
                    <a:ext uri="{FF2B5EF4-FFF2-40B4-BE49-F238E27FC236}">
                      <a16:creationId xmlns:a16="http://schemas.microsoft.com/office/drawing/2014/main" id="{880F7936-F0D5-3B96-D36F-806926C317CC}"/>
                    </a:ext>
                  </a:extLst>
                </p14:cNvPr>
                <p14:cNvContentPartPr/>
                <p14:nvPr/>
              </p14:nvContentPartPr>
              <p14:xfrm>
                <a:off x="7657676" y="867405"/>
                <a:ext cx="177120" cy="428400"/>
              </p14:xfrm>
            </p:contentPart>
          </mc:Choice>
          <mc:Fallback>
            <p:pic>
              <p:nvPicPr>
                <p:cNvPr id="40" name="Ink 39">
                  <a:extLst>
                    <a:ext uri="{FF2B5EF4-FFF2-40B4-BE49-F238E27FC236}">
                      <a16:creationId xmlns:a16="http://schemas.microsoft.com/office/drawing/2014/main" id="{880F7936-F0D5-3B96-D36F-806926C317CC}"/>
                    </a:ext>
                  </a:extLst>
                </p:cNvPr>
                <p:cNvPicPr/>
                <p:nvPr/>
              </p:nvPicPr>
              <p:blipFill>
                <a:blip r:embed="rId64"/>
                <a:stretch>
                  <a:fillRect/>
                </a:stretch>
              </p:blipFill>
              <p:spPr>
                <a:xfrm>
                  <a:off x="7649036" y="858765"/>
                  <a:ext cx="194760" cy="4460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Ink 40">
                  <a:extLst>
                    <a:ext uri="{FF2B5EF4-FFF2-40B4-BE49-F238E27FC236}">
                      <a16:creationId xmlns:a16="http://schemas.microsoft.com/office/drawing/2014/main" id="{74A39D6B-3F5C-D757-D078-1F6B7880F205}"/>
                    </a:ext>
                  </a:extLst>
                </p14:cNvPr>
                <p14:cNvContentPartPr/>
                <p14:nvPr/>
              </p14:nvContentPartPr>
              <p14:xfrm>
                <a:off x="7966196" y="836445"/>
                <a:ext cx="834120" cy="549000"/>
              </p14:xfrm>
            </p:contentPart>
          </mc:Choice>
          <mc:Fallback>
            <p:pic>
              <p:nvPicPr>
                <p:cNvPr id="41" name="Ink 40">
                  <a:extLst>
                    <a:ext uri="{FF2B5EF4-FFF2-40B4-BE49-F238E27FC236}">
                      <a16:creationId xmlns:a16="http://schemas.microsoft.com/office/drawing/2014/main" id="{74A39D6B-3F5C-D757-D078-1F6B7880F205}"/>
                    </a:ext>
                  </a:extLst>
                </p:cNvPr>
                <p:cNvPicPr/>
                <p:nvPr/>
              </p:nvPicPr>
              <p:blipFill>
                <a:blip r:embed="rId66"/>
                <a:stretch>
                  <a:fillRect/>
                </a:stretch>
              </p:blipFill>
              <p:spPr>
                <a:xfrm>
                  <a:off x="7957196" y="827805"/>
                  <a:ext cx="851760" cy="5666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Ink 41">
                  <a:extLst>
                    <a:ext uri="{FF2B5EF4-FFF2-40B4-BE49-F238E27FC236}">
                      <a16:creationId xmlns:a16="http://schemas.microsoft.com/office/drawing/2014/main" id="{96AB18A8-74DA-C3DB-2BD4-3F13C685F9F9}"/>
                    </a:ext>
                  </a:extLst>
                </p14:cNvPr>
                <p14:cNvContentPartPr/>
                <p14:nvPr/>
              </p14:nvContentPartPr>
              <p14:xfrm>
                <a:off x="8908676" y="1205445"/>
                <a:ext cx="15120" cy="22320"/>
              </p14:xfrm>
            </p:contentPart>
          </mc:Choice>
          <mc:Fallback>
            <p:pic>
              <p:nvPicPr>
                <p:cNvPr id="42" name="Ink 41">
                  <a:extLst>
                    <a:ext uri="{FF2B5EF4-FFF2-40B4-BE49-F238E27FC236}">
                      <a16:creationId xmlns:a16="http://schemas.microsoft.com/office/drawing/2014/main" id="{96AB18A8-74DA-C3DB-2BD4-3F13C685F9F9}"/>
                    </a:ext>
                  </a:extLst>
                </p:cNvPr>
                <p:cNvPicPr/>
                <p:nvPr/>
              </p:nvPicPr>
              <p:blipFill>
                <a:blip r:embed="rId68"/>
                <a:stretch>
                  <a:fillRect/>
                </a:stretch>
              </p:blipFill>
              <p:spPr>
                <a:xfrm>
                  <a:off x="8900036" y="1196805"/>
                  <a:ext cx="327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Ink 42">
                  <a:extLst>
                    <a:ext uri="{FF2B5EF4-FFF2-40B4-BE49-F238E27FC236}">
                      <a16:creationId xmlns:a16="http://schemas.microsoft.com/office/drawing/2014/main" id="{71B91836-E1B1-BABE-AF50-3EBA9565BDF9}"/>
                    </a:ext>
                  </a:extLst>
                </p14:cNvPr>
                <p14:cNvContentPartPr/>
                <p14:nvPr/>
              </p14:nvContentPartPr>
              <p14:xfrm>
                <a:off x="9122876" y="958485"/>
                <a:ext cx="136800" cy="236520"/>
              </p14:xfrm>
            </p:contentPart>
          </mc:Choice>
          <mc:Fallback>
            <p:pic>
              <p:nvPicPr>
                <p:cNvPr id="43" name="Ink 42">
                  <a:extLst>
                    <a:ext uri="{FF2B5EF4-FFF2-40B4-BE49-F238E27FC236}">
                      <a16:creationId xmlns:a16="http://schemas.microsoft.com/office/drawing/2014/main" id="{71B91836-E1B1-BABE-AF50-3EBA9565BDF9}"/>
                    </a:ext>
                  </a:extLst>
                </p:cNvPr>
                <p:cNvPicPr/>
                <p:nvPr/>
              </p:nvPicPr>
              <p:blipFill>
                <a:blip r:embed="rId70"/>
                <a:stretch>
                  <a:fillRect/>
                </a:stretch>
              </p:blipFill>
              <p:spPr>
                <a:xfrm>
                  <a:off x="9114236" y="949845"/>
                  <a:ext cx="1544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Ink 43">
                  <a:extLst>
                    <a:ext uri="{FF2B5EF4-FFF2-40B4-BE49-F238E27FC236}">
                      <a16:creationId xmlns:a16="http://schemas.microsoft.com/office/drawing/2014/main" id="{5F02516E-C7DD-6DBE-7711-3544DDB93408}"/>
                    </a:ext>
                  </a:extLst>
                </p14:cNvPr>
                <p14:cNvContentPartPr/>
                <p14:nvPr/>
              </p14:nvContentPartPr>
              <p14:xfrm>
                <a:off x="9332756" y="863085"/>
                <a:ext cx="94320" cy="426960"/>
              </p14:xfrm>
            </p:contentPart>
          </mc:Choice>
          <mc:Fallback>
            <p:pic>
              <p:nvPicPr>
                <p:cNvPr id="44" name="Ink 43">
                  <a:extLst>
                    <a:ext uri="{FF2B5EF4-FFF2-40B4-BE49-F238E27FC236}">
                      <a16:creationId xmlns:a16="http://schemas.microsoft.com/office/drawing/2014/main" id="{5F02516E-C7DD-6DBE-7711-3544DDB93408}"/>
                    </a:ext>
                  </a:extLst>
                </p:cNvPr>
                <p:cNvPicPr/>
                <p:nvPr/>
              </p:nvPicPr>
              <p:blipFill>
                <a:blip r:embed="rId72"/>
                <a:stretch>
                  <a:fillRect/>
                </a:stretch>
              </p:blipFill>
              <p:spPr>
                <a:xfrm>
                  <a:off x="9324116" y="854445"/>
                  <a:ext cx="111960" cy="444600"/>
                </a:xfrm>
                <a:prstGeom prst="rect">
                  <a:avLst/>
                </a:prstGeom>
              </p:spPr>
            </p:pic>
          </mc:Fallback>
        </mc:AlternateContent>
      </p:grpSp>
      <p:grpSp>
        <p:nvGrpSpPr>
          <p:cNvPr id="60" name="Group 59">
            <a:extLst>
              <a:ext uri="{FF2B5EF4-FFF2-40B4-BE49-F238E27FC236}">
                <a16:creationId xmlns:a16="http://schemas.microsoft.com/office/drawing/2014/main" id="{6EB2652E-7AED-D3DF-01F4-FAFD0B0D1E53}"/>
              </a:ext>
            </a:extLst>
          </p:cNvPr>
          <p:cNvGrpSpPr/>
          <p:nvPr/>
        </p:nvGrpSpPr>
        <p:grpSpPr>
          <a:xfrm>
            <a:off x="1156796" y="1681365"/>
            <a:ext cx="1639080" cy="855720"/>
            <a:chOff x="1156796" y="1681365"/>
            <a:chExt cx="1639080" cy="855720"/>
          </a:xfrm>
        </p:grpSpPr>
        <mc:AlternateContent xmlns:mc="http://schemas.openxmlformats.org/markup-compatibility/2006">
          <mc:Choice xmlns:p14="http://schemas.microsoft.com/office/powerpoint/2010/main" Requires="p14">
            <p:contentPart p14:bwMode="auto" r:id="rId73">
              <p14:nvContentPartPr>
                <p14:cNvPr id="46" name="Ink 45">
                  <a:extLst>
                    <a:ext uri="{FF2B5EF4-FFF2-40B4-BE49-F238E27FC236}">
                      <a16:creationId xmlns:a16="http://schemas.microsoft.com/office/drawing/2014/main" id="{8186A5F7-A6B7-FE6C-0E75-18C6591F6712}"/>
                    </a:ext>
                  </a:extLst>
                </p14:cNvPr>
                <p14:cNvContentPartPr/>
                <p14:nvPr/>
              </p14:nvContentPartPr>
              <p14:xfrm>
                <a:off x="1156796" y="2046045"/>
                <a:ext cx="187560" cy="10800"/>
              </p14:xfrm>
            </p:contentPart>
          </mc:Choice>
          <mc:Fallback>
            <p:pic>
              <p:nvPicPr>
                <p:cNvPr id="46" name="Ink 45">
                  <a:extLst>
                    <a:ext uri="{FF2B5EF4-FFF2-40B4-BE49-F238E27FC236}">
                      <a16:creationId xmlns:a16="http://schemas.microsoft.com/office/drawing/2014/main" id="{8186A5F7-A6B7-FE6C-0E75-18C6591F6712}"/>
                    </a:ext>
                  </a:extLst>
                </p:cNvPr>
                <p:cNvPicPr/>
                <p:nvPr/>
              </p:nvPicPr>
              <p:blipFill>
                <a:blip r:embed="rId74"/>
                <a:stretch>
                  <a:fillRect/>
                </a:stretch>
              </p:blipFill>
              <p:spPr>
                <a:xfrm>
                  <a:off x="1148156" y="2037045"/>
                  <a:ext cx="2052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Ink 46">
                  <a:extLst>
                    <a:ext uri="{FF2B5EF4-FFF2-40B4-BE49-F238E27FC236}">
                      <a16:creationId xmlns:a16="http://schemas.microsoft.com/office/drawing/2014/main" id="{00A86FB6-3B31-1A14-E130-76C9D7EF226B}"/>
                    </a:ext>
                  </a:extLst>
                </p14:cNvPr>
                <p14:cNvContentPartPr/>
                <p14:nvPr/>
              </p14:nvContentPartPr>
              <p14:xfrm>
                <a:off x="1172636" y="2165565"/>
                <a:ext cx="206280" cy="15840"/>
              </p14:xfrm>
            </p:contentPart>
          </mc:Choice>
          <mc:Fallback>
            <p:pic>
              <p:nvPicPr>
                <p:cNvPr id="47" name="Ink 46">
                  <a:extLst>
                    <a:ext uri="{FF2B5EF4-FFF2-40B4-BE49-F238E27FC236}">
                      <a16:creationId xmlns:a16="http://schemas.microsoft.com/office/drawing/2014/main" id="{00A86FB6-3B31-1A14-E130-76C9D7EF226B}"/>
                    </a:ext>
                  </a:extLst>
                </p:cNvPr>
                <p:cNvPicPr/>
                <p:nvPr/>
              </p:nvPicPr>
              <p:blipFill>
                <a:blip r:embed="rId76"/>
                <a:stretch>
                  <a:fillRect/>
                </a:stretch>
              </p:blipFill>
              <p:spPr>
                <a:xfrm>
                  <a:off x="1163996" y="2156925"/>
                  <a:ext cx="2239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Ink 47">
                  <a:extLst>
                    <a:ext uri="{FF2B5EF4-FFF2-40B4-BE49-F238E27FC236}">
                      <a16:creationId xmlns:a16="http://schemas.microsoft.com/office/drawing/2014/main" id="{84F95465-B3EF-38E6-3A61-FB2EDCFD1CA6}"/>
                    </a:ext>
                  </a:extLst>
                </p14:cNvPr>
                <p14:cNvContentPartPr/>
                <p14:nvPr/>
              </p14:nvContentPartPr>
              <p14:xfrm>
                <a:off x="1626956" y="1969365"/>
                <a:ext cx="25560" cy="277200"/>
              </p14:xfrm>
            </p:contentPart>
          </mc:Choice>
          <mc:Fallback>
            <p:pic>
              <p:nvPicPr>
                <p:cNvPr id="48" name="Ink 47">
                  <a:extLst>
                    <a:ext uri="{FF2B5EF4-FFF2-40B4-BE49-F238E27FC236}">
                      <a16:creationId xmlns:a16="http://schemas.microsoft.com/office/drawing/2014/main" id="{84F95465-B3EF-38E6-3A61-FB2EDCFD1CA6}"/>
                    </a:ext>
                  </a:extLst>
                </p:cNvPr>
                <p:cNvPicPr/>
                <p:nvPr/>
              </p:nvPicPr>
              <p:blipFill>
                <a:blip r:embed="rId78"/>
                <a:stretch>
                  <a:fillRect/>
                </a:stretch>
              </p:blipFill>
              <p:spPr>
                <a:xfrm>
                  <a:off x="1617956" y="1960725"/>
                  <a:ext cx="4320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Ink 48">
                  <a:extLst>
                    <a:ext uri="{FF2B5EF4-FFF2-40B4-BE49-F238E27FC236}">
                      <a16:creationId xmlns:a16="http://schemas.microsoft.com/office/drawing/2014/main" id="{AFE25560-199C-796B-FE03-8FF85204A008}"/>
                    </a:ext>
                  </a:extLst>
                </p14:cNvPr>
                <p14:cNvContentPartPr/>
                <p14:nvPr/>
              </p14:nvContentPartPr>
              <p14:xfrm>
                <a:off x="1884356" y="1972605"/>
                <a:ext cx="24120" cy="186840"/>
              </p14:xfrm>
            </p:contentPart>
          </mc:Choice>
          <mc:Fallback>
            <p:pic>
              <p:nvPicPr>
                <p:cNvPr id="49" name="Ink 48">
                  <a:extLst>
                    <a:ext uri="{FF2B5EF4-FFF2-40B4-BE49-F238E27FC236}">
                      <a16:creationId xmlns:a16="http://schemas.microsoft.com/office/drawing/2014/main" id="{AFE25560-199C-796B-FE03-8FF85204A008}"/>
                    </a:ext>
                  </a:extLst>
                </p:cNvPr>
                <p:cNvPicPr/>
                <p:nvPr/>
              </p:nvPicPr>
              <p:blipFill>
                <a:blip r:embed="rId80"/>
                <a:stretch>
                  <a:fillRect/>
                </a:stretch>
              </p:blipFill>
              <p:spPr>
                <a:xfrm>
                  <a:off x="1875716" y="1963965"/>
                  <a:ext cx="417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Ink 49">
                  <a:extLst>
                    <a:ext uri="{FF2B5EF4-FFF2-40B4-BE49-F238E27FC236}">
                      <a16:creationId xmlns:a16="http://schemas.microsoft.com/office/drawing/2014/main" id="{995FA769-609E-5760-6E91-848235358F1C}"/>
                    </a:ext>
                  </a:extLst>
                </p14:cNvPr>
                <p14:cNvContentPartPr/>
                <p14:nvPr/>
              </p14:nvContentPartPr>
              <p14:xfrm>
                <a:off x="1829996" y="2098245"/>
                <a:ext cx="211680" cy="31320"/>
              </p14:xfrm>
            </p:contentPart>
          </mc:Choice>
          <mc:Fallback>
            <p:pic>
              <p:nvPicPr>
                <p:cNvPr id="50" name="Ink 49">
                  <a:extLst>
                    <a:ext uri="{FF2B5EF4-FFF2-40B4-BE49-F238E27FC236}">
                      <a16:creationId xmlns:a16="http://schemas.microsoft.com/office/drawing/2014/main" id="{995FA769-609E-5760-6E91-848235358F1C}"/>
                    </a:ext>
                  </a:extLst>
                </p:cNvPr>
                <p:cNvPicPr/>
                <p:nvPr/>
              </p:nvPicPr>
              <p:blipFill>
                <a:blip r:embed="rId82"/>
                <a:stretch>
                  <a:fillRect/>
                </a:stretch>
              </p:blipFill>
              <p:spPr>
                <a:xfrm>
                  <a:off x="1821356" y="2089605"/>
                  <a:ext cx="2293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Ink 51">
                  <a:extLst>
                    <a:ext uri="{FF2B5EF4-FFF2-40B4-BE49-F238E27FC236}">
                      <a16:creationId xmlns:a16="http://schemas.microsoft.com/office/drawing/2014/main" id="{21A9B861-76F1-184F-5290-0CA603B9BC4E}"/>
                    </a:ext>
                  </a:extLst>
                </p14:cNvPr>
                <p14:cNvContentPartPr/>
                <p14:nvPr/>
              </p14:nvContentPartPr>
              <p14:xfrm>
                <a:off x="2316356" y="1892325"/>
                <a:ext cx="171000" cy="171000"/>
              </p14:xfrm>
            </p:contentPart>
          </mc:Choice>
          <mc:Fallback>
            <p:pic>
              <p:nvPicPr>
                <p:cNvPr id="52" name="Ink 51">
                  <a:extLst>
                    <a:ext uri="{FF2B5EF4-FFF2-40B4-BE49-F238E27FC236}">
                      <a16:creationId xmlns:a16="http://schemas.microsoft.com/office/drawing/2014/main" id="{21A9B861-76F1-184F-5290-0CA603B9BC4E}"/>
                    </a:ext>
                  </a:extLst>
                </p:cNvPr>
                <p:cNvPicPr/>
                <p:nvPr/>
              </p:nvPicPr>
              <p:blipFill>
                <a:blip r:embed="rId84"/>
                <a:stretch>
                  <a:fillRect/>
                </a:stretch>
              </p:blipFill>
              <p:spPr>
                <a:xfrm>
                  <a:off x="2307356" y="1883685"/>
                  <a:ext cx="1886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Ink 52">
                  <a:extLst>
                    <a:ext uri="{FF2B5EF4-FFF2-40B4-BE49-F238E27FC236}">
                      <a16:creationId xmlns:a16="http://schemas.microsoft.com/office/drawing/2014/main" id="{C81396B6-1F7B-BF91-F093-A263012E99A7}"/>
                    </a:ext>
                  </a:extLst>
                </p14:cNvPr>
                <p14:cNvContentPartPr/>
                <p14:nvPr/>
              </p14:nvContentPartPr>
              <p14:xfrm>
                <a:off x="2519756" y="1681365"/>
                <a:ext cx="137880" cy="146880"/>
              </p14:xfrm>
            </p:contentPart>
          </mc:Choice>
          <mc:Fallback>
            <p:pic>
              <p:nvPicPr>
                <p:cNvPr id="53" name="Ink 52">
                  <a:extLst>
                    <a:ext uri="{FF2B5EF4-FFF2-40B4-BE49-F238E27FC236}">
                      <a16:creationId xmlns:a16="http://schemas.microsoft.com/office/drawing/2014/main" id="{C81396B6-1F7B-BF91-F093-A263012E99A7}"/>
                    </a:ext>
                  </a:extLst>
                </p:cNvPr>
                <p:cNvPicPr/>
                <p:nvPr/>
              </p:nvPicPr>
              <p:blipFill>
                <a:blip r:embed="rId86"/>
                <a:stretch>
                  <a:fillRect/>
                </a:stretch>
              </p:blipFill>
              <p:spPr>
                <a:xfrm>
                  <a:off x="2511116" y="1672725"/>
                  <a:ext cx="1555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Ink 54">
                  <a:extLst>
                    <a:ext uri="{FF2B5EF4-FFF2-40B4-BE49-F238E27FC236}">
                      <a16:creationId xmlns:a16="http://schemas.microsoft.com/office/drawing/2014/main" id="{3B9C9B78-DBB3-F2A6-F5AA-8F7D5A0071B4}"/>
                    </a:ext>
                  </a:extLst>
                </p14:cNvPr>
                <p14:cNvContentPartPr/>
                <p14:nvPr/>
              </p14:nvContentPartPr>
              <p14:xfrm>
                <a:off x="2222396" y="2127045"/>
                <a:ext cx="391320" cy="35280"/>
              </p14:xfrm>
            </p:contentPart>
          </mc:Choice>
          <mc:Fallback>
            <p:pic>
              <p:nvPicPr>
                <p:cNvPr id="55" name="Ink 54">
                  <a:extLst>
                    <a:ext uri="{FF2B5EF4-FFF2-40B4-BE49-F238E27FC236}">
                      <a16:creationId xmlns:a16="http://schemas.microsoft.com/office/drawing/2014/main" id="{3B9C9B78-DBB3-F2A6-F5AA-8F7D5A0071B4}"/>
                    </a:ext>
                  </a:extLst>
                </p:cNvPr>
                <p:cNvPicPr/>
                <p:nvPr/>
              </p:nvPicPr>
              <p:blipFill>
                <a:blip r:embed="rId88"/>
                <a:stretch>
                  <a:fillRect/>
                </a:stretch>
              </p:blipFill>
              <p:spPr>
                <a:xfrm>
                  <a:off x="2213756" y="2118045"/>
                  <a:ext cx="4089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Ink 55">
                  <a:extLst>
                    <a:ext uri="{FF2B5EF4-FFF2-40B4-BE49-F238E27FC236}">
                      <a16:creationId xmlns:a16="http://schemas.microsoft.com/office/drawing/2014/main" id="{BB714F58-E9FF-8341-E688-E9084EB7570B}"/>
                    </a:ext>
                  </a:extLst>
                </p14:cNvPr>
                <p14:cNvContentPartPr/>
                <p14:nvPr/>
              </p14:nvContentPartPr>
              <p14:xfrm>
                <a:off x="2287916" y="2268885"/>
                <a:ext cx="291960" cy="177480"/>
              </p14:xfrm>
            </p:contentPart>
          </mc:Choice>
          <mc:Fallback>
            <p:pic>
              <p:nvPicPr>
                <p:cNvPr id="56" name="Ink 55">
                  <a:extLst>
                    <a:ext uri="{FF2B5EF4-FFF2-40B4-BE49-F238E27FC236}">
                      <a16:creationId xmlns:a16="http://schemas.microsoft.com/office/drawing/2014/main" id="{BB714F58-E9FF-8341-E688-E9084EB7570B}"/>
                    </a:ext>
                  </a:extLst>
                </p:cNvPr>
                <p:cNvPicPr/>
                <p:nvPr/>
              </p:nvPicPr>
              <p:blipFill>
                <a:blip r:embed="rId90"/>
                <a:stretch>
                  <a:fillRect/>
                </a:stretch>
              </p:blipFill>
              <p:spPr>
                <a:xfrm>
                  <a:off x="2278916" y="2260245"/>
                  <a:ext cx="3096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Ink 56">
                  <a:extLst>
                    <a:ext uri="{FF2B5EF4-FFF2-40B4-BE49-F238E27FC236}">
                      <a16:creationId xmlns:a16="http://schemas.microsoft.com/office/drawing/2014/main" id="{ACC040C6-9F62-E3C6-55AC-D7BE1CA8064E}"/>
                    </a:ext>
                  </a:extLst>
                </p14:cNvPr>
                <p14:cNvContentPartPr/>
                <p14:nvPr/>
              </p14:nvContentPartPr>
              <p14:xfrm>
                <a:off x="2560076" y="2413245"/>
                <a:ext cx="132480" cy="123840"/>
              </p14:xfrm>
            </p:contentPart>
          </mc:Choice>
          <mc:Fallback>
            <p:pic>
              <p:nvPicPr>
                <p:cNvPr id="57" name="Ink 56">
                  <a:extLst>
                    <a:ext uri="{FF2B5EF4-FFF2-40B4-BE49-F238E27FC236}">
                      <a16:creationId xmlns:a16="http://schemas.microsoft.com/office/drawing/2014/main" id="{ACC040C6-9F62-E3C6-55AC-D7BE1CA8064E}"/>
                    </a:ext>
                  </a:extLst>
                </p:cNvPr>
                <p:cNvPicPr/>
                <p:nvPr/>
              </p:nvPicPr>
              <p:blipFill>
                <a:blip r:embed="rId92"/>
                <a:stretch>
                  <a:fillRect/>
                </a:stretch>
              </p:blipFill>
              <p:spPr>
                <a:xfrm>
                  <a:off x="2551076" y="2404245"/>
                  <a:ext cx="1501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Ink 57">
                  <a:extLst>
                    <a:ext uri="{FF2B5EF4-FFF2-40B4-BE49-F238E27FC236}">
                      <a16:creationId xmlns:a16="http://schemas.microsoft.com/office/drawing/2014/main" id="{A88BCA8F-66EF-5E2D-085A-D2201AE28582}"/>
                    </a:ext>
                  </a:extLst>
                </p14:cNvPr>
                <p14:cNvContentPartPr/>
                <p14:nvPr/>
              </p14:nvContentPartPr>
              <p14:xfrm>
                <a:off x="2580956" y="2487405"/>
                <a:ext cx="101520" cy="18720"/>
              </p14:xfrm>
            </p:contentPart>
          </mc:Choice>
          <mc:Fallback>
            <p:pic>
              <p:nvPicPr>
                <p:cNvPr id="58" name="Ink 57">
                  <a:extLst>
                    <a:ext uri="{FF2B5EF4-FFF2-40B4-BE49-F238E27FC236}">
                      <a16:creationId xmlns:a16="http://schemas.microsoft.com/office/drawing/2014/main" id="{A88BCA8F-66EF-5E2D-085A-D2201AE28582}"/>
                    </a:ext>
                  </a:extLst>
                </p:cNvPr>
                <p:cNvPicPr/>
                <p:nvPr/>
              </p:nvPicPr>
              <p:blipFill>
                <a:blip r:embed="rId94"/>
                <a:stretch>
                  <a:fillRect/>
                </a:stretch>
              </p:blipFill>
              <p:spPr>
                <a:xfrm>
                  <a:off x="2572316" y="2478405"/>
                  <a:ext cx="1191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Ink 58">
                  <a:extLst>
                    <a:ext uri="{FF2B5EF4-FFF2-40B4-BE49-F238E27FC236}">
                      <a16:creationId xmlns:a16="http://schemas.microsoft.com/office/drawing/2014/main" id="{53D4171E-3D5D-3FAB-8CA6-FA32B56F0787}"/>
                    </a:ext>
                  </a:extLst>
                </p14:cNvPr>
                <p14:cNvContentPartPr/>
                <p14:nvPr/>
              </p14:nvContentPartPr>
              <p14:xfrm>
                <a:off x="2666636" y="2208405"/>
                <a:ext cx="129240" cy="92160"/>
              </p14:xfrm>
            </p:contentPart>
          </mc:Choice>
          <mc:Fallback>
            <p:pic>
              <p:nvPicPr>
                <p:cNvPr id="59" name="Ink 58">
                  <a:extLst>
                    <a:ext uri="{FF2B5EF4-FFF2-40B4-BE49-F238E27FC236}">
                      <a16:creationId xmlns:a16="http://schemas.microsoft.com/office/drawing/2014/main" id="{53D4171E-3D5D-3FAB-8CA6-FA32B56F0787}"/>
                    </a:ext>
                  </a:extLst>
                </p:cNvPr>
                <p:cNvPicPr/>
                <p:nvPr/>
              </p:nvPicPr>
              <p:blipFill>
                <a:blip r:embed="rId96"/>
                <a:stretch>
                  <a:fillRect/>
                </a:stretch>
              </p:blipFill>
              <p:spPr>
                <a:xfrm>
                  <a:off x="2657636" y="2199405"/>
                  <a:ext cx="146880" cy="109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7">
            <p14:nvContentPartPr>
              <p14:cNvPr id="61" name="Ink 60">
                <a:extLst>
                  <a:ext uri="{FF2B5EF4-FFF2-40B4-BE49-F238E27FC236}">
                    <a16:creationId xmlns:a16="http://schemas.microsoft.com/office/drawing/2014/main" id="{4B962C67-B8F7-0639-DC99-65FF3B64D1DF}"/>
                  </a:ext>
                </a:extLst>
              </p14:cNvPr>
              <p14:cNvContentPartPr/>
              <p14:nvPr/>
            </p14:nvContentPartPr>
            <p14:xfrm>
              <a:off x="3857876" y="1771365"/>
              <a:ext cx="405360" cy="476280"/>
            </p14:xfrm>
          </p:contentPart>
        </mc:Choice>
        <mc:Fallback>
          <p:pic>
            <p:nvPicPr>
              <p:cNvPr id="61" name="Ink 60">
                <a:extLst>
                  <a:ext uri="{FF2B5EF4-FFF2-40B4-BE49-F238E27FC236}">
                    <a16:creationId xmlns:a16="http://schemas.microsoft.com/office/drawing/2014/main" id="{4B962C67-B8F7-0639-DC99-65FF3B64D1DF}"/>
                  </a:ext>
                </a:extLst>
              </p:cNvPr>
              <p:cNvPicPr/>
              <p:nvPr/>
            </p:nvPicPr>
            <p:blipFill>
              <a:blip r:embed="rId98"/>
              <a:stretch>
                <a:fillRect/>
              </a:stretch>
            </p:blipFill>
            <p:spPr>
              <a:xfrm>
                <a:off x="3848876" y="1762365"/>
                <a:ext cx="423000" cy="493920"/>
              </a:xfrm>
              <a:prstGeom prst="rect">
                <a:avLst/>
              </a:prstGeom>
            </p:spPr>
          </p:pic>
        </mc:Fallback>
      </mc:AlternateContent>
      <p:grpSp>
        <p:nvGrpSpPr>
          <p:cNvPr id="65" name="Group 64">
            <a:extLst>
              <a:ext uri="{FF2B5EF4-FFF2-40B4-BE49-F238E27FC236}">
                <a16:creationId xmlns:a16="http://schemas.microsoft.com/office/drawing/2014/main" id="{720344A9-C9C4-2896-5C3F-924194222438}"/>
              </a:ext>
            </a:extLst>
          </p:cNvPr>
          <p:cNvGrpSpPr/>
          <p:nvPr/>
        </p:nvGrpSpPr>
        <p:grpSpPr>
          <a:xfrm>
            <a:off x="4531796" y="1724205"/>
            <a:ext cx="1136520" cy="513000"/>
            <a:chOff x="4531796" y="1724205"/>
            <a:chExt cx="1136520" cy="513000"/>
          </a:xfrm>
        </p:grpSpPr>
        <mc:AlternateContent xmlns:mc="http://schemas.openxmlformats.org/markup-compatibility/2006">
          <mc:Choice xmlns:p14="http://schemas.microsoft.com/office/powerpoint/2010/main" Requires="p14">
            <p:contentPart p14:bwMode="auto" r:id="rId99">
              <p14:nvContentPartPr>
                <p14:cNvPr id="62" name="Ink 61">
                  <a:extLst>
                    <a:ext uri="{FF2B5EF4-FFF2-40B4-BE49-F238E27FC236}">
                      <a16:creationId xmlns:a16="http://schemas.microsoft.com/office/drawing/2014/main" id="{E5871679-06C8-A34F-A9EB-BD25CE55EFC0}"/>
                    </a:ext>
                  </a:extLst>
                </p14:cNvPr>
                <p14:cNvContentPartPr/>
                <p14:nvPr/>
              </p14:nvContentPartPr>
              <p14:xfrm>
                <a:off x="4531796" y="1724205"/>
                <a:ext cx="1136520" cy="513000"/>
              </p14:xfrm>
            </p:contentPart>
          </mc:Choice>
          <mc:Fallback>
            <p:pic>
              <p:nvPicPr>
                <p:cNvPr id="62" name="Ink 61">
                  <a:extLst>
                    <a:ext uri="{FF2B5EF4-FFF2-40B4-BE49-F238E27FC236}">
                      <a16:creationId xmlns:a16="http://schemas.microsoft.com/office/drawing/2014/main" id="{E5871679-06C8-A34F-A9EB-BD25CE55EFC0}"/>
                    </a:ext>
                  </a:extLst>
                </p:cNvPr>
                <p:cNvPicPr/>
                <p:nvPr/>
              </p:nvPicPr>
              <p:blipFill>
                <a:blip r:embed="rId100"/>
                <a:stretch>
                  <a:fillRect/>
                </a:stretch>
              </p:blipFill>
              <p:spPr>
                <a:xfrm>
                  <a:off x="4523156" y="1715205"/>
                  <a:ext cx="1154160" cy="5306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Ink 62">
                  <a:extLst>
                    <a:ext uri="{FF2B5EF4-FFF2-40B4-BE49-F238E27FC236}">
                      <a16:creationId xmlns:a16="http://schemas.microsoft.com/office/drawing/2014/main" id="{18EE1129-99B2-52F2-906E-3E935C938FD1}"/>
                    </a:ext>
                  </a:extLst>
                </p14:cNvPr>
                <p14:cNvContentPartPr/>
                <p14:nvPr/>
              </p14:nvContentPartPr>
              <p14:xfrm>
                <a:off x="5184116" y="1843365"/>
                <a:ext cx="27360" cy="13320"/>
              </p14:xfrm>
            </p:contentPart>
          </mc:Choice>
          <mc:Fallback>
            <p:pic>
              <p:nvPicPr>
                <p:cNvPr id="63" name="Ink 62">
                  <a:extLst>
                    <a:ext uri="{FF2B5EF4-FFF2-40B4-BE49-F238E27FC236}">
                      <a16:creationId xmlns:a16="http://schemas.microsoft.com/office/drawing/2014/main" id="{18EE1129-99B2-52F2-906E-3E935C938FD1}"/>
                    </a:ext>
                  </a:extLst>
                </p:cNvPr>
                <p:cNvPicPr/>
                <p:nvPr/>
              </p:nvPicPr>
              <p:blipFill>
                <a:blip r:embed="rId102"/>
                <a:stretch>
                  <a:fillRect/>
                </a:stretch>
              </p:blipFill>
              <p:spPr>
                <a:xfrm>
                  <a:off x="5175116" y="1834365"/>
                  <a:ext cx="450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4" name="Ink 63">
                  <a:extLst>
                    <a:ext uri="{FF2B5EF4-FFF2-40B4-BE49-F238E27FC236}">
                      <a16:creationId xmlns:a16="http://schemas.microsoft.com/office/drawing/2014/main" id="{80B8DE2D-A619-37CE-6AD9-84F9FFFB3AD5}"/>
                    </a:ext>
                  </a:extLst>
                </p14:cNvPr>
                <p14:cNvContentPartPr/>
                <p14:nvPr/>
              </p14:nvContentPartPr>
              <p14:xfrm>
                <a:off x="4575356" y="1940565"/>
                <a:ext cx="239040" cy="31680"/>
              </p14:xfrm>
            </p:contentPart>
          </mc:Choice>
          <mc:Fallback>
            <p:pic>
              <p:nvPicPr>
                <p:cNvPr id="64" name="Ink 63">
                  <a:extLst>
                    <a:ext uri="{FF2B5EF4-FFF2-40B4-BE49-F238E27FC236}">
                      <a16:creationId xmlns:a16="http://schemas.microsoft.com/office/drawing/2014/main" id="{80B8DE2D-A619-37CE-6AD9-84F9FFFB3AD5}"/>
                    </a:ext>
                  </a:extLst>
                </p:cNvPr>
                <p:cNvPicPr/>
                <p:nvPr/>
              </p:nvPicPr>
              <p:blipFill>
                <a:blip r:embed="rId104"/>
                <a:stretch>
                  <a:fillRect/>
                </a:stretch>
              </p:blipFill>
              <p:spPr>
                <a:xfrm>
                  <a:off x="4566716" y="1931565"/>
                  <a:ext cx="256680" cy="49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5">
            <p14:nvContentPartPr>
              <p14:cNvPr id="66" name="Ink 65">
                <a:extLst>
                  <a:ext uri="{FF2B5EF4-FFF2-40B4-BE49-F238E27FC236}">
                    <a16:creationId xmlns:a16="http://schemas.microsoft.com/office/drawing/2014/main" id="{CC0A46D6-6A79-FB89-C1D0-41F442953D40}"/>
                  </a:ext>
                </a:extLst>
              </p14:cNvPr>
              <p14:cNvContentPartPr/>
              <p14:nvPr/>
            </p14:nvContentPartPr>
            <p14:xfrm>
              <a:off x="5847956" y="1690365"/>
              <a:ext cx="661680" cy="396720"/>
            </p14:xfrm>
          </p:contentPart>
        </mc:Choice>
        <mc:Fallback>
          <p:pic>
            <p:nvPicPr>
              <p:cNvPr id="66" name="Ink 65">
                <a:extLst>
                  <a:ext uri="{FF2B5EF4-FFF2-40B4-BE49-F238E27FC236}">
                    <a16:creationId xmlns:a16="http://schemas.microsoft.com/office/drawing/2014/main" id="{CC0A46D6-6A79-FB89-C1D0-41F442953D40}"/>
                  </a:ext>
                </a:extLst>
              </p:cNvPr>
              <p:cNvPicPr/>
              <p:nvPr/>
            </p:nvPicPr>
            <p:blipFill>
              <a:blip r:embed="rId106"/>
              <a:stretch>
                <a:fillRect/>
              </a:stretch>
            </p:blipFill>
            <p:spPr>
              <a:xfrm>
                <a:off x="5838956" y="1681725"/>
                <a:ext cx="679320" cy="414360"/>
              </a:xfrm>
              <a:prstGeom prst="rect">
                <a:avLst/>
              </a:prstGeom>
            </p:spPr>
          </p:pic>
        </mc:Fallback>
      </mc:AlternateContent>
      <p:grpSp>
        <p:nvGrpSpPr>
          <p:cNvPr id="77" name="Group 76">
            <a:extLst>
              <a:ext uri="{FF2B5EF4-FFF2-40B4-BE49-F238E27FC236}">
                <a16:creationId xmlns:a16="http://schemas.microsoft.com/office/drawing/2014/main" id="{B1C9363B-779A-0699-BE80-32B206A8CEE4}"/>
              </a:ext>
            </a:extLst>
          </p:cNvPr>
          <p:cNvGrpSpPr/>
          <p:nvPr/>
        </p:nvGrpSpPr>
        <p:grpSpPr>
          <a:xfrm>
            <a:off x="6659396" y="1567605"/>
            <a:ext cx="3147120" cy="633240"/>
            <a:chOff x="6659396" y="1567605"/>
            <a:chExt cx="3147120" cy="633240"/>
          </a:xfrm>
        </p:grpSpPr>
        <mc:AlternateContent xmlns:mc="http://schemas.openxmlformats.org/markup-compatibility/2006">
          <mc:Choice xmlns:p14="http://schemas.microsoft.com/office/powerpoint/2010/main" Requires="p14">
            <p:contentPart p14:bwMode="auto" r:id="rId107">
              <p14:nvContentPartPr>
                <p14:cNvPr id="67" name="Ink 66">
                  <a:extLst>
                    <a:ext uri="{FF2B5EF4-FFF2-40B4-BE49-F238E27FC236}">
                      <a16:creationId xmlns:a16="http://schemas.microsoft.com/office/drawing/2014/main" id="{77A34845-9F9D-FCD8-5A0C-EF5B86CD6D6A}"/>
                    </a:ext>
                  </a:extLst>
                </p14:cNvPr>
                <p14:cNvContentPartPr/>
                <p14:nvPr/>
              </p14:nvContentPartPr>
              <p14:xfrm>
                <a:off x="6659396" y="1567605"/>
                <a:ext cx="1431000" cy="633240"/>
              </p14:xfrm>
            </p:contentPart>
          </mc:Choice>
          <mc:Fallback>
            <p:pic>
              <p:nvPicPr>
                <p:cNvPr id="67" name="Ink 66">
                  <a:extLst>
                    <a:ext uri="{FF2B5EF4-FFF2-40B4-BE49-F238E27FC236}">
                      <a16:creationId xmlns:a16="http://schemas.microsoft.com/office/drawing/2014/main" id="{77A34845-9F9D-FCD8-5A0C-EF5B86CD6D6A}"/>
                    </a:ext>
                  </a:extLst>
                </p:cNvPr>
                <p:cNvPicPr/>
                <p:nvPr/>
              </p:nvPicPr>
              <p:blipFill>
                <a:blip r:embed="rId108"/>
                <a:stretch>
                  <a:fillRect/>
                </a:stretch>
              </p:blipFill>
              <p:spPr>
                <a:xfrm>
                  <a:off x="6650396" y="1558965"/>
                  <a:ext cx="1448640" cy="6508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8" name="Ink 67">
                  <a:extLst>
                    <a:ext uri="{FF2B5EF4-FFF2-40B4-BE49-F238E27FC236}">
                      <a16:creationId xmlns:a16="http://schemas.microsoft.com/office/drawing/2014/main" id="{D2273A21-FAEA-7229-5294-889943F12E6D}"/>
                    </a:ext>
                  </a:extLst>
                </p14:cNvPr>
                <p14:cNvContentPartPr/>
                <p14:nvPr/>
              </p14:nvContentPartPr>
              <p14:xfrm>
                <a:off x="7746236" y="1847685"/>
                <a:ext cx="58680" cy="21240"/>
              </p14:xfrm>
            </p:contentPart>
          </mc:Choice>
          <mc:Fallback>
            <p:pic>
              <p:nvPicPr>
                <p:cNvPr id="68" name="Ink 67">
                  <a:extLst>
                    <a:ext uri="{FF2B5EF4-FFF2-40B4-BE49-F238E27FC236}">
                      <a16:creationId xmlns:a16="http://schemas.microsoft.com/office/drawing/2014/main" id="{D2273A21-FAEA-7229-5294-889943F12E6D}"/>
                    </a:ext>
                  </a:extLst>
                </p:cNvPr>
                <p:cNvPicPr/>
                <p:nvPr/>
              </p:nvPicPr>
              <p:blipFill>
                <a:blip r:embed="rId110"/>
                <a:stretch>
                  <a:fillRect/>
                </a:stretch>
              </p:blipFill>
              <p:spPr>
                <a:xfrm>
                  <a:off x="7737236" y="1838685"/>
                  <a:ext cx="763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0" name="Ink 69">
                  <a:extLst>
                    <a:ext uri="{FF2B5EF4-FFF2-40B4-BE49-F238E27FC236}">
                      <a16:creationId xmlns:a16="http://schemas.microsoft.com/office/drawing/2014/main" id="{8B82D65C-F5DA-A73F-4A35-1758BBEC044C}"/>
                    </a:ext>
                  </a:extLst>
                </p14:cNvPr>
                <p14:cNvContentPartPr/>
                <p14:nvPr/>
              </p14:nvContentPartPr>
              <p14:xfrm>
                <a:off x="8215316" y="2002125"/>
                <a:ext cx="66960" cy="110520"/>
              </p14:xfrm>
            </p:contentPart>
          </mc:Choice>
          <mc:Fallback>
            <p:pic>
              <p:nvPicPr>
                <p:cNvPr id="70" name="Ink 69">
                  <a:extLst>
                    <a:ext uri="{FF2B5EF4-FFF2-40B4-BE49-F238E27FC236}">
                      <a16:creationId xmlns:a16="http://schemas.microsoft.com/office/drawing/2014/main" id="{8B82D65C-F5DA-A73F-4A35-1758BBEC044C}"/>
                    </a:ext>
                  </a:extLst>
                </p:cNvPr>
                <p:cNvPicPr/>
                <p:nvPr/>
              </p:nvPicPr>
              <p:blipFill>
                <a:blip r:embed="rId112"/>
                <a:stretch>
                  <a:fillRect/>
                </a:stretch>
              </p:blipFill>
              <p:spPr>
                <a:xfrm>
                  <a:off x="8206676" y="1993125"/>
                  <a:ext cx="846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1" name="Ink 70">
                  <a:extLst>
                    <a:ext uri="{FF2B5EF4-FFF2-40B4-BE49-F238E27FC236}">
                      <a16:creationId xmlns:a16="http://schemas.microsoft.com/office/drawing/2014/main" id="{9A988BE3-D933-F90C-BEA3-C0285408BEB5}"/>
                    </a:ext>
                  </a:extLst>
                </p14:cNvPr>
                <p14:cNvContentPartPr/>
                <p14:nvPr/>
              </p14:nvContentPartPr>
              <p14:xfrm>
                <a:off x="8595476" y="1745445"/>
                <a:ext cx="245520" cy="252000"/>
              </p14:xfrm>
            </p:contentPart>
          </mc:Choice>
          <mc:Fallback>
            <p:pic>
              <p:nvPicPr>
                <p:cNvPr id="71" name="Ink 70">
                  <a:extLst>
                    <a:ext uri="{FF2B5EF4-FFF2-40B4-BE49-F238E27FC236}">
                      <a16:creationId xmlns:a16="http://schemas.microsoft.com/office/drawing/2014/main" id="{9A988BE3-D933-F90C-BEA3-C0285408BEB5}"/>
                    </a:ext>
                  </a:extLst>
                </p:cNvPr>
                <p:cNvPicPr/>
                <p:nvPr/>
              </p:nvPicPr>
              <p:blipFill>
                <a:blip r:embed="rId114"/>
                <a:stretch>
                  <a:fillRect/>
                </a:stretch>
              </p:blipFill>
              <p:spPr>
                <a:xfrm>
                  <a:off x="8586476" y="1736805"/>
                  <a:ext cx="26316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2" name="Ink 71">
                  <a:extLst>
                    <a:ext uri="{FF2B5EF4-FFF2-40B4-BE49-F238E27FC236}">
                      <a16:creationId xmlns:a16="http://schemas.microsoft.com/office/drawing/2014/main" id="{4A5AE17A-5D8D-ED27-98B3-4EF1B0D4BDB3}"/>
                    </a:ext>
                  </a:extLst>
                </p14:cNvPr>
                <p14:cNvContentPartPr/>
                <p14:nvPr/>
              </p14:nvContentPartPr>
              <p14:xfrm>
                <a:off x="8649836" y="1898805"/>
                <a:ext cx="166320" cy="18360"/>
              </p14:xfrm>
            </p:contentPart>
          </mc:Choice>
          <mc:Fallback>
            <p:pic>
              <p:nvPicPr>
                <p:cNvPr id="72" name="Ink 71">
                  <a:extLst>
                    <a:ext uri="{FF2B5EF4-FFF2-40B4-BE49-F238E27FC236}">
                      <a16:creationId xmlns:a16="http://schemas.microsoft.com/office/drawing/2014/main" id="{4A5AE17A-5D8D-ED27-98B3-4EF1B0D4BDB3}"/>
                    </a:ext>
                  </a:extLst>
                </p:cNvPr>
                <p:cNvPicPr/>
                <p:nvPr/>
              </p:nvPicPr>
              <p:blipFill>
                <a:blip r:embed="rId116"/>
                <a:stretch>
                  <a:fillRect/>
                </a:stretch>
              </p:blipFill>
              <p:spPr>
                <a:xfrm>
                  <a:off x="8640836" y="1890165"/>
                  <a:ext cx="1839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3" name="Ink 72">
                  <a:extLst>
                    <a:ext uri="{FF2B5EF4-FFF2-40B4-BE49-F238E27FC236}">
                      <a16:creationId xmlns:a16="http://schemas.microsoft.com/office/drawing/2014/main" id="{16C2626C-CF51-B663-039D-EA7D60379578}"/>
                    </a:ext>
                  </a:extLst>
                </p14:cNvPr>
                <p14:cNvContentPartPr/>
                <p14:nvPr/>
              </p14:nvContentPartPr>
              <p14:xfrm>
                <a:off x="8956556" y="1953885"/>
                <a:ext cx="101160" cy="132120"/>
              </p14:xfrm>
            </p:contentPart>
          </mc:Choice>
          <mc:Fallback>
            <p:pic>
              <p:nvPicPr>
                <p:cNvPr id="73" name="Ink 72">
                  <a:extLst>
                    <a:ext uri="{FF2B5EF4-FFF2-40B4-BE49-F238E27FC236}">
                      <a16:creationId xmlns:a16="http://schemas.microsoft.com/office/drawing/2014/main" id="{16C2626C-CF51-B663-039D-EA7D60379578}"/>
                    </a:ext>
                  </a:extLst>
                </p:cNvPr>
                <p:cNvPicPr/>
                <p:nvPr/>
              </p:nvPicPr>
              <p:blipFill>
                <a:blip r:embed="rId118"/>
                <a:stretch>
                  <a:fillRect/>
                </a:stretch>
              </p:blipFill>
              <p:spPr>
                <a:xfrm>
                  <a:off x="8947916" y="1944885"/>
                  <a:ext cx="1188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4" name="Ink 73">
                  <a:extLst>
                    <a:ext uri="{FF2B5EF4-FFF2-40B4-BE49-F238E27FC236}">
                      <a16:creationId xmlns:a16="http://schemas.microsoft.com/office/drawing/2014/main" id="{C894252B-D2B3-D390-BE89-7BF48330D2FB}"/>
                    </a:ext>
                  </a:extLst>
                </p14:cNvPr>
                <p14:cNvContentPartPr/>
                <p14:nvPr/>
              </p14:nvContentPartPr>
              <p14:xfrm>
                <a:off x="9301436" y="1762005"/>
                <a:ext cx="235080" cy="191160"/>
              </p14:xfrm>
            </p:contentPart>
          </mc:Choice>
          <mc:Fallback>
            <p:pic>
              <p:nvPicPr>
                <p:cNvPr id="74" name="Ink 73">
                  <a:extLst>
                    <a:ext uri="{FF2B5EF4-FFF2-40B4-BE49-F238E27FC236}">
                      <a16:creationId xmlns:a16="http://schemas.microsoft.com/office/drawing/2014/main" id="{C894252B-D2B3-D390-BE89-7BF48330D2FB}"/>
                    </a:ext>
                  </a:extLst>
                </p:cNvPr>
                <p:cNvPicPr/>
                <p:nvPr/>
              </p:nvPicPr>
              <p:blipFill>
                <a:blip r:embed="rId120"/>
                <a:stretch>
                  <a:fillRect/>
                </a:stretch>
              </p:blipFill>
              <p:spPr>
                <a:xfrm>
                  <a:off x="9292436" y="1753005"/>
                  <a:ext cx="2527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5" name="Ink 74">
                  <a:extLst>
                    <a:ext uri="{FF2B5EF4-FFF2-40B4-BE49-F238E27FC236}">
                      <a16:creationId xmlns:a16="http://schemas.microsoft.com/office/drawing/2014/main" id="{85423200-65C8-B924-5638-371EDB407EB1}"/>
                    </a:ext>
                  </a:extLst>
                </p14:cNvPr>
                <p14:cNvContentPartPr/>
                <p14:nvPr/>
              </p14:nvContentPartPr>
              <p14:xfrm>
                <a:off x="9484316" y="1754445"/>
                <a:ext cx="220320" cy="268200"/>
              </p14:xfrm>
            </p:contentPart>
          </mc:Choice>
          <mc:Fallback>
            <p:pic>
              <p:nvPicPr>
                <p:cNvPr id="75" name="Ink 74">
                  <a:extLst>
                    <a:ext uri="{FF2B5EF4-FFF2-40B4-BE49-F238E27FC236}">
                      <a16:creationId xmlns:a16="http://schemas.microsoft.com/office/drawing/2014/main" id="{85423200-65C8-B924-5638-371EDB407EB1}"/>
                    </a:ext>
                  </a:extLst>
                </p:cNvPr>
                <p:cNvPicPr/>
                <p:nvPr/>
              </p:nvPicPr>
              <p:blipFill>
                <a:blip r:embed="rId122"/>
                <a:stretch>
                  <a:fillRect/>
                </a:stretch>
              </p:blipFill>
              <p:spPr>
                <a:xfrm>
                  <a:off x="9475676" y="1745445"/>
                  <a:ext cx="23796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6" name="Ink 75">
                  <a:extLst>
                    <a:ext uri="{FF2B5EF4-FFF2-40B4-BE49-F238E27FC236}">
                      <a16:creationId xmlns:a16="http://schemas.microsoft.com/office/drawing/2014/main" id="{CCE9E08A-8188-C9A0-2880-C0AF613C1A4A}"/>
                    </a:ext>
                  </a:extLst>
                </p14:cNvPr>
                <p14:cNvContentPartPr/>
                <p14:nvPr/>
              </p14:nvContentPartPr>
              <p14:xfrm>
                <a:off x="9786356" y="1729965"/>
                <a:ext cx="20160" cy="273960"/>
              </p14:xfrm>
            </p:contentPart>
          </mc:Choice>
          <mc:Fallback>
            <p:pic>
              <p:nvPicPr>
                <p:cNvPr id="76" name="Ink 75">
                  <a:extLst>
                    <a:ext uri="{FF2B5EF4-FFF2-40B4-BE49-F238E27FC236}">
                      <a16:creationId xmlns:a16="http://schemas.microsoft.com/office/drawing/2014/main" id="{CCE9E08A-8188-C9A0-2880-C0AF613C1A4A}"/>
                    </a:ext>
                  </a:extLst>
                </p:cNvPr>
                <p:cNvPicPr/>
                <p:nvPr/>
              </p:nvPicPr>
              <p:blipFill>
                <a:blip r:embed="rId124"/>
                <a:stretch>
                  <a:fillRect/>
                </a:stretch>
              </p:blipFill>
              <p:spPr>
                <a:xfrm>
                  <a:off x="9777716" y="1721325"/>
                  <a:ext cx="37800" cy="291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5">
            <p14:nvContentPartPr>
              <p14:cNvPr id="78" name="Ink 77">
                <a:extLst>
                  <a:ext uri="{FF2B5EF4-FFF2-40B4-BE49-F238E27FC236}">
                    <a16:creationId xmlns:a16="http://schemas.microsoft.com/office/drawing/2014/main" id="{00847D08-8C2D-D88E-EF08-99B899014C91}"/>
                  </a:ext>
                </a:extLst>
              </p14:cNvPr>
              <p14:cNvContentPartPr/>
              <p14:nvPr/>
            </p14:nvContentPartPr>
            <p14:xfrm>
              <a:off x="3857156" y="2543205"/>
              <a:ext cx="468360" cy="207720"/>
            </p14:xfrm>
          </p:contentPart>
        </mc:Choice>
        <mc:Fallback>
          <p:pic>
            <p:nvPicPr>
              <p:cNvPr id="78" name="Ink 77">
                <a:extLst>
                  <a:ext uri="{FF2B5EF4-FFF2-40B4-BE49-F238E27FC236}">
                    <a16:creationId xmlns:a16="http://schemas.microsoft.com/office/drawing/2014/main" id="{00847D08-8C2D-D88E-EF08-99B899014C91}"/>
                  </a:ext>
                </a:extLst>
              </p:cNvPr>
              <p:cNvPicPr/>
              <p:nvPr/>
            </p:nvPicPr>
            <p:blipFill>
              <a:blip r:embed="rId126"/>
              <a:stretch>
                <a:fillRect/>
              </a:stretch>
            </p:blipFill>
            <p:spPr>
              <a:xfrm>
                <a:off x="3848156" y="2534565"/>
                <a:ext cx="4860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0" name="Ink 89">
                <a:extLst>
                  <a:ext uri="{FF2B5EF4-FFF2-40B4-BE49-F238E27FC236}">
                    <a16:creationId xmlns:a16="http://schemas.microsoft.com/office/drawing/2014/main" id="{FAF4539E-6A00-8A03-7F43-B9437489820A}"/>
                  </a:ext>
                </a:extLst>
              </p14:cNvPr>
              <p14:cNvContentPartPr/>
              <p14:nvPr/>
            </p14:nvContentPartPr>
            <p14:xfrm>
              <a:off x="5950556" y="2503605"/>
              <a:ext cx="993600" cy="192240"/>
            </p14:xfrm>
          </p:contentPart>
        </mc:Choice>
        <mc:Fallback>
          <p:pic>
            <p:nvPicPr>
              <p:cNvPr id="90" name="Ink 89">
                <a:extLst>
                  <a:ext uri="{FF2B5EF4-FFF2-40B4-BE49-F238E27FC236}">
                    <a16:creationId xmlns:a16="http://schemas.microsoft.com/office/drawing/2014/main" id="{FAF4539E-6A00-8A03-7F43-B9437489820A}"/>
                  </a:ext>
                </a:extLst>
              </p:cNvPr>
              <p:cNvPicPr/>
              <p:nvPr/>
            </p:nvPicPr>
            <p:blipFill>
              <a:blip r:embed="rId128"/>
              <a:stretch>
                <a:fillRect/>
              </a:stretch>
            </p:blipFill>
            <p:spPr>
              <a:xfrm>
                <a:off x="5941916" y="2494605"/>
                <a:ext cx="1011240" cy="209880"/>
              </a:xfrm>
              <a:prstGeom prst="rect">
                <a:avLst/>
              </a:prstGeom>
            </p:spPr>
          </p:pic>
        </mc:Fallback>
      </mc:AlternateContent>
      <p:grpSp>
        <p:nvGrpSpPr>
          <p:cNvPr id="94" name="Group 93">
            <a:extLst>
              <a:ext uri="{FF2B5EF4-FFF2-40B4-BE49-F238E27FC236}">
                <a16:creationId xmlns:a16="http://schemas.microsoft.com/office/drawing/2014/main" id="{845F7190-9775-28C0-3296-8CE17509068B}"/>
              </a:ext>
            </a:extLst>
          </p:cNvPr>
          <p:cNvGrpSpPr/>
          <p:nvPr/>
        </p:nvGrpSpPr>
        <p:grpSpPr>
          <a:xfrm>
            <a:off x="7181396" y="2284005"/>
            <a:ext cx="2244600" cy="553320"/>
            <a:chOff x="7181396" y="2284005"/>
            <a:chExt cx="2244600" cy="553320"/>
          </a:xfrm>
        </p:grpSpPr>
        <mc:AlternateContent xmlns:mc="http://schemas.openxmlformats.org/markup-compatibility/2006">
          <mc:Choice xmlns:p14="http://schemas.microsoft.com/office/powerpoint/2010/main" Requires="p14">
            <p:contentPart p14:bwMode="auto" r:id="rId129">
              <p14:nvContentPartPr>
                <p14:cNvPr id="91" name="Ink 90">
                  <a:extLst>
                    <a:ext uri="{FF2B5EF4-FFF2-40B4-BE49-F238E27FC236}">
                      <a16:creationId xmlns:a16="http://schemas.microsoft.com/office/drawing/2014/main" id="{472048FC-7665-ECCC-570C-47D0D4295C1F}"/>
                    </a:ext>
                  </a:extLst>
                </p14:cNvPr>
                <p14:cNvContentPartPr/>
                <p14:nvPr/>
              </p14:nvContentPartPr>
              <p14:xfrm>
                <a:off x="7181396" y="2284005"/>
                <a:ext cx="2244600" cy="553320"/>
              </p14:xfrm>
            </p:contentPart>
          </mc:Choice>
          <mc:Fallback>
            <p:pic>
              <p:nvPicPr>
                <p:cNvPr id="91" name="Ink 90">
                  <a:extLst>
                    <a:ext uri="{FF2B5EF4-FFF2-40B4-BE49-F238E27FC236}">
                      <a16:creationId xmlns:a16="http://schemas.microsoft.com/office/drawing/2014/main" id="{472048FC-7665-ECCC-570C-47D0D4295C1F}"/>
                    </a:ext>
                  </a:extLst>
                </p:cNvPr>
                <p:cNvPicPr/>
                <p:nvPr/>
              </p:nvPicPr>
              <p:blipFill>
                <a:blip r:embed="rId130"/>
                <a:stretch>
                  <a:fillRect/>
                </a:stretch>
              </p:blipFill>
              <p:spPr>
                <a:xfrm>
                  <a:off x="7172756" y="2275365"/>
                  <a:ext cx="2262240" cy="5709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2" name="Ink 91">
                  <a:extLst>
                    <a:ext uri="{FF2B5EF4-FFF2-40B4-BE49-F238E27FC236}">
                      <a16:creationId xmlns:a16="http://schemas.microsoft.com/office/drawing/2014/main" id="{D33C371B-9EE8-60A1-6D12-5BE0BF69B403}"/>
                    </a:ext>
                  </a:extLst>
                </p14:cNvPr>
                <p14:cNvContentPartPr/>
                <p14:nvPr/>
              </p14:nvContentPartPr>
              <p14:xfrm>
                <a:off x="9228716" y="2425125"/>
                <a:ext cx="360" cy="360"/>
              </p14:xfrm>
            </p:contentPart>
          </mc:Choice>
          <mc:Fallback>
            <p:pic>
              <p:nvPicPr>
                <p:cNvPr id="92" name="Ink 91">
                  <a:extLst>
                    <a:ext uri="{FF2B5EF4-FFF2-40B4-BE49-F238E27FC236}">
                      <a16:creationId xmlns:a16="http://schemas.microsoft.com/office/drawing/2014/main" id="{D33C371B-9EE8-60A1-6D12-5BE0BF69B403}"/>
                    </a:ext>
                  </a:extLst>
                </p:cNvPr>
                <p:cNvPicPr/>
                <p:nvPr/>
              </p:nvPicPr>
              <p:blipFill>
                <a:blip r:embed="rId45"/>
                <a:stretch>
                  <a:fillRect/>
                </a:stretch>
              </p:blipFill>
              <p:spPr>
                <a:xfrm>
                  <a:off x="9220076" y="241612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3" name="Ink 92">
                  <a:extLst>
                    <a:ext uri="{FF2B5EF4-FFF2-40B4-BE49-F238E27FC236}">
                      <a16:creationId xmlns:a16="http://schemas.microsoft.com/office/drawing/2014/main" id="{70BEF76E-50B8-C661-D46B-1769DB39598B}"/>
                    </a:ext>
                  </a:extLst>
                </p14:cNvPr>
                <p14:cNvContentPartPr/>
                <p14:nvPr/>
              </p14:nvContentPartPr>
              <p14:xfrm>
                <a:off x="8813636" y="2410005"/>
                <a:ext cx="452520" cy="75240"/>
              </p14:xfrm>
            </p:contentPart>
          </mc:Choice>
          <mc:Fallback>
            <p:pic>
              <p:nvPicPr>
                <p:cNvPr id="93" name="Ink 92">
                  <a:extLst>
                    <a:ext uri="{FF2B5EF4-FFF2-40B4-BE49-F238E27FC236}">
                      <a16:creationId xmlns:a16="http://schemas.microsoft.com/office/drawing/2014/main" id="{70BEF76E-50B8-C661-D46B-1769DB39598B}"/>
                    </a:ext>
                  </a:extLst>
                </p:cNvPr>
                <p:cNvPicPr/>
                <p:nvPr/>
              </p:nvPicPr>
              <p:blipFill>
                <a:blip r:embed="rId133"/>
                <a:stretch>
                  <a:fillRect/>
                </a:stretch>
              </p:blipFill>
              <p:spPr>
                <a:xfrm>
                  <a:off x="8804996" y="2401005"/>
                  <a:ext cx="470160" cy="92880"/>
                </a:xfrm>
                <a:prstGeom prst="rect">
                  <a:avLst/>
                </a:prstGeom>
              </p:spPr>
            </p:pic>
          </mc:Fallback>
        </mc:AlternateContent>
      </p:grpSp>
      <p:grpSp>
        <p:nvGrpSpPr>
          <p:cNvPr id="99" name="Group 98">
            <a:extLst>
              <a:ext uri="{FF2B5EF4-FFF2-40B4-BE49-F238E27FC236}">
                <a16:creationId xmlns:a16="http://schemas.microsoft.com/office/drawing/2014/main" id="{85D38D0A-EA5E-6453-E02B-F7B59139659C}"/>
              </a:ext>
            </a:extLst>
          </p:cNvPr>
          <p:cNvGrpSpPr/>
          <p:nvPr/>
        </p:nvGrpSpPr>
        <p:grpSpPr>
          <a:xfrm>
            <a:off x="9649556" y="2335845"/>
            <a:ext cx="1448640" cy="495000"/>
            <a:chOff x="9649556" y="2335845"/>
            <a:chExt cx="1448640" cy="495000"/>
          </a:xfrm>
        </p:grpSpPr>
        <mc:AlternateContent xmlns:mc="http://schemas.openxmlformats.org/markup-compatibility/2006">
          <mc:Choice xmlns:p14="http://schemas.microsoft.com/office/powerpoint/2010/main" Requires="p14">
            <p:contentPart p14:bwMode="auto" r:id="rId134">
              <p14:nvContentPartPr>
                <p14:cNvPr id="95" name="Ink 94">
                  <a:extLst>
                    <a:ext uri="{FF2B5EF4-FFF2-40B4-BE49-F238E27FC236}">
                      <a16:creationId xmlns:a16="http://schemas.microsoft.com/office/drawing/2014/main" id="{9F009B54-DE1E-2310-8267-68A91CF72AEC}"/>
                    </a:ext>
                  </a:extLst>
                </p14:cNvPr>
                <p14:cNvContentPartPr/>
                <p14:nvPr/>
              </p14:nvContentPartPr>
              <p14:xfrm>
                <a:off x="9649556" y="2335845"/>
                <a:ext cx="964440" cy="495000"/>
              </p14:xfrm>
            </p:contentPart>
          </mc:Choice>
          <mc:Fallback>
            <p:pic>
              <p:nvPicPr>
                <p:cNvPr id="95" name="Ink 94">
                  <a:extLst>
                    <a:ext uri="{FF2B5EF4-FFF2-40B4-BE49-F238E27FC236}">
                      <a16:creationId xmlns:a16="http://schemas.microsoft.com/office/drawing/2014/main" id="{9F009B54-DE1E-2310-8267-68A91CF72AEC}"/>
                    </a:ext>
                  </a:extLst>
                </p:cNvPr>
                <p:cNvPicPr/>
                <p:nvPr/>
              </p:nvPicPr>
              <p:blipFill>
                <a:blip r:embed="rId135"/>
                <a:stretch>
                  <a:fillRect/>
                </a:stretch>
              </p:blipFill>
              <p:spPr>
                <a:xfrm>
                  <a:off x="9640556" y="2326845"/>
                  <a:ext cx="982080" cy="512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6" name="Ink 95">
                  <a:extLst>
                    <a:ext uri="{FF2B5EF4-FFF2-40B4-BE49-F238E27FC236}">
                      <a16:creationId xmlns:a16="http://schemas.microsoft.com/office/drawing/2014/main" id="{58FD6977-E8ED-378D-D9B8-1526C3B8F791}"/>
                    </a:ext>
                  </a:extLst>
                </p14:cNvPr>
                <p14:cNvContentPartPr/>
                <p14:nvPr/>
              </p14:nvContentPartPr>
              <p14:xfrm>
                <a:off x="10841876" y="2343405"/>
                <a:ext cx="256320" cy="190440"/>
              </p14:xfrm>
            </p:contentPart>
          </mc:Choice>
          <mc:Fallback>
            <p:pic>
              <p:nvPicPr>
                <p:cNvPr id="96" name="Ink 95">
                  <a:extLst>
                    <a:ext uri="{FF2B5EF4-FFF2-40B4-BE49-F238E27FC236}">
                      <a16:creationId xmlns:a16="http://schemas.microsoft.com/office/drawing/2014/main" id="{58FD6977-E8ED-378D-D9B8-1526C3B8F791}"/>
                    </a:ext>
                  </a:extLst>
                </p:cNvPr>
                <p:cNvPicPr/>
                <p:nvPr/>
              </p:nvPicPr>
              <p:blipFill>
                <a:blip r:embed="rId137"/>
                <a:stretch>
                  <a:fillRect/>
                </a:stretch>
              </p:blipFill>
              <p:spPr>
                <a:xfrm>
                  <a:off x="10832876" y="2334765"/>
                  <a:ext cx="273960" cy="208080"/>
                </a:xfrm>
                <a:prstGeom prst="rect">
                  <a:avLst/>
                </a:prstGeom>
              </p:spPr>
            </p:pic>
          </mc:Fallback>
        </mc:AlternateContent>
      </p:grpSp>
      <p:grpSp>
        <p:nvGrpSpPr>
          <p:cNvPr id="107" name="Group 106">
            <a:extLst>
              <a:ext uri="{FF2B5EF4-FFF2-40B4-BE49-F238E27FC236}">
                <a16:creationId xmlns:a16="http://schemas.microsoft.com/office/drawing/2014/main" id="{FC43E30E-B934-9E67-1205-0D9BE2695AC1}"/>
              </a:ext>
            </a:extLst>
          </p:cNvPr>
          <p:cNvGrpSpPr/>
          <p:nvPr/>
        </p:nvGrpSpPr>
        <p:grpSpPr>
          <a:xfrm>
            <a:off x="11016116" y="2302365"/>
            <a:ext cx="966600" cy="489600"/>
            <a:chOff x="11016116" y="2302365"/>
            <a:chExt cx="966600" cy="489600"/>
          </a:xfrm>
        </p:grpSpPr>
        <mc:AlternateContent xmlns:mc="http://schemas.openxmlformats.org/markup-compatibility/2006">
          <mc:Choice xmlns:p14="http://schemas.microsoft.com/office/powerpoint/2010/main" Requires="p14">
            <p:contentPart p14:bwMode="auto" r:id="rId138">
              <p14:nvContentPartPr>
                <p14:cNvPr id="101" name="Ink 100">
                  <a:extLst>
                    <a:ext uri="{FF2B5EF4-FFF2-40B4-BE49-F238E27FC236}">
                      <a16:creationId xmlns:a16="http://schemas.microsoft.com/office/drawing/2014/main" id="{DCD92C73-4501-5E3E-CD16-F1EB8EC126A9}"/>
                    </a:ext>
                  </a:extLst>
                </p14:cNvPr>
                <p14:cNvContentPartPr/>
                <p14:nvPr/>
              </p14:nvContentPartPr>
              <p14:xfrm>
                <a:off x="11016116" y="2535645"/>
                <a:ext cx="189000" cy="256320"/>
              </p14:xfrm>
            </p:contentPart>
          </mc:Choice>
          <mc:Fallback>
            <p:pic>
              <p:nvPicPr>
                <p:cNvPr id="101" name="Ink 100">
                  <a:extLst>
                    <a:ext uri="{FF2B5EF4-FFF2-40B4-BE49-F238E27FC236}">
                      <a16:creationId xmlns:a16="http://schemas.microsoft.com/office/drawing/2014/main" id="{DCD92C73-4501-5E3E-CD16-F1EB8EC126A9}"/>
                    </a:ext>
                  </a:extLst>
                </p:cNvPr>
                <p:cNvPicPr/>
                <p:nvPr/>
              </p:nvPicPr>
              <p:blipFill>
                <a:blip r:embed="rId139"/>
                <a:stretch>
                  <a:fillRect/>
                </a:stretch>
              </p:blipFill>
              <p:spPr>
                <a:xfrm>
                  <a:off x="11007476" y="2526645"/>
                  <a:ext cx="20664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2" name="Ink 101">
                  <a:extLst>
                    <a:ext uri="{FF2B5EF4-FFF2-40B4-BE49-F238E27FC236}">
                      <a16:creationId xmlns:a16="http://schemas.microsoft.com/office/drawing/2014/main" id="{41ED86CC-5891-CA44-921C-73B2411291F4}"/>
                    </a:ext>
                  </a:extLst>
                </p14:cNvPr>
                <p14:cNvContentPartPr/>
                <p14:nvPr/>
              </p14:nvContentPartPr>
              <p14:xfrm>
                <a:off x="11037356" y="2698725"/>
                <a:ext cx="135720" cy="11160"/>
              </p14:xfrm>
            </p:contentPart>
          </mc:Choice>
          <mc:Fallback>
            <p:pic>
              <p:nvPicPr>
                <p:cNvPr id="102" name="Ink 101">
                  <a:extLst>
                    <a:ext uri="{FF2B5EF4-FFF2-40B4-BE49-F238E27FC236}">
                      <a16:creationId xmlns:a16="http://schemas.microsoft.com/office/drawing/2014/main" id="{41ED86CC-5891-CA44-921C-73B2411291F4}"/>
                    </a:ext>
                  </a:extLst>
                </p:cNvPr>
                <p:cNvPicPr/>
                <p:nvPr/>
              </p:nvPicPr>
              <p:blipFill>
                <a:blip r:embed="rId141"/>
                <a:stretch>
                  <a:fillRect/>
                </a:stretch>
              </p:blipFill>
              <p:spPr>
                <a:xfrm>
                  <a:off x="11028716" y="2689725"/>
                  <a:ext cx="1533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3" name="Ink 102">
                  <a:extLst>
                    <a:ext uri="{FF2B5EF4-FFF2-40B4-BE49-F238E27FC236}">
                      <a16:creationId xmlns:a16="http://schemas.microsoft.com/office/drawing/2014/main" id="{7AAA1037-1AA5-C056-82E8-6F9C1DC285B3}"/>
                    </a:ext>
                  </a:extLst>
                </p14:cNvPr>
                <p14:cNvContentPartPr/>
                <p14:nvPr/>
              </p14:nvContentPartPr>
              <p14:xfrm>
                <a:off x="11316716" y="2302365"/>
                <a:ext cx="174600" cy="195480"/>
              </p14:xfrm>
            </p:contentPart>
          </mc:Choice>
          <mc:Fallback>
            <p:pic>
              <p:nvPicPr>
                <p:cNvPr id="103" name="Ink 102">
                  <a:extLst>
                    <a:ext uri="{FF2B5EF4-FFF2-40B4-BE49-F238E27FC236}">
                      <a16:creationId xmlns:a16="http://schemas.microsoft.com/office/drawing/2014/main" id="{7AAA1037-1AA5-C056-82E8-6F9C1DC285B3}"/>
                    </a:ext>
                  </a:extLst>
                </p:cNvPr>
                <p:cNvPicPr/>
                <p:nvPr/>
              </p:nvPicPr>
              <p:blipFill>
                <a:blip r:embed="rId143"/>
                <a:stretch>
                  <a:fillRect/>
                </a:stretch>
              </p:blipFill>
              <p:spPr>
                <a:xfrm>
                  <a:off x="11308076" y="2293725"/>
                  <a:ext cx="1922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4" name="Ink 103">
                  <a:extLst>
                    <a:ext uri="{FF2B5EF4-FFF2-40B4-BE49-F238E27FC236}">
                      <a16:creationId xmlns:a16="http://schemas.microsoft.com/office/drawing/2014/main" id="{6549080D-F02E-4EDA-6479-EEC9D3592242}"/>
                    </a:ext>
                  </a:extLst>
                </p14:cNvPr>
                <p14:cNvContentPartPr/>
                <p14:nvPr/>
              </p14:nvContentPartPr>
              <p14:xfrm>
                <a:off x="11519756" y="2319285"/>
                <a:ext cx="151200" cy="182520"/>
              </p14:xfrm>
            </p:contentPart>
          </mc:Choice>
          <mc:Fallback>
            <p:pic>
              <p:nvPicPr>
                <p:cNvPr id="104" name="Ink 103">
                  <a:extLst>
                    <a:ext uri="{FF2B5EF4-FFF2-40B4-BE49-F238E27FC236}">
                      <a16:creationId xmlns:a16="http://schemas.microsoft.com/office/drawing/2014/main" id="{6549080D-F02E-4EDA-6479-EEC9D3592242}"/>
                    </a:ext>
                  </a:extLst>
                </p:cNvPr>
                <p:cNvPicPr/>
                <p:nvPr/>
              </p:nvPicPr>
              <p:blipFill>
                <a:blip r:embed="rId145"/>
                <a:stretch>
                  <a:fillRect/>
                </a:stretch>
              </p:blipFill>
              <p:spPr>
                <a:xfrm>
                  <a:off x="11511116" y="2310285"/>
                  <a:ext cx="1688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6" name="Ink 105">
                  <a:extLst>
                    <a:ext uri="{FF2B5EF4-FFF2-40B4-BE49-F238E27FC236}">
                      <a16:creationId xmlns:a16="http://schemas.microsoft.com/office/drawing/2014/main" id="{1B01C3C9-7D87-8C5B-0021-C36241FBC878}"/>
                    </a:ext>
                  </a:extLst>
                </p14:cNvPr>
                <p14:cNvContentPartPr/>
                <p14:nvPr/>
              </p14:nvContentPartPr>
              <p14:xfrm>
                <a:off x="11765636" y="2324325"/>
                <a:ext cx="217080" cy="238320"/>
              </p14:xfrm>
            </p:contentPart>
          </mc:Choice>
          <mc:Fallback>
            <p:pic>
              <p:nvPicPr>
                <p:cNvPr id="106" name="Ink 105">
                  <a:extLst>
                    <a:ext uri="{FF2B5EF4-FFF2-40B4-BE49-F238E27FC236}">
                      <a16:creationId xmlns:a16="http://schemas.microsoft.com/office/drawing/2014/main" id="{1B01C3C9-7D87-8C5B-0021-C36241FBC878}"/>
                    </a:ext>
                  </a:extLst>
                </p:cNvPr>
                <p:cNvPicPr/>
                <p:nvPr/>
              </p:nvPicPr>
              <p:blipFill>
                <a:blip r:embed="rId147"/>
                <a:stretch>
                  <a:fillRect/>
                </a:stretch>
              </p:blipFill>
              <p:spPr>
                <a:xfrm>
                  <a:off x="11756996" y="2315685"/>
                  <a:ext cx="234720" cy="255960"/>
                </a:xfrm>
                <a:prstGeom prst="rect">
                  <a:avLst/>
                </a:prstGeom>
              </p:spPr>
            </p:pic>
          </mc:Fallback>
        </mc:AlternateContent>
      </p:grpSp>
      <p:grpSp>
        <p:nvGrpSpPr>
          <p:cNvPr id="110" name="Group 109">
            <a:extLst>
              <a:ext uri="{FF2B5EF4-FFF2-40B4-BE49-F238E27FC236}">
                <a16:creationId xmlns:a16="http://schemas.microsoft.com/office/drawing/2014/main" id="{92A3CCAA-317A-1853-6415-A8AF7C7DD979}"/>
              </a:ext>
            </a:extLst>
          </p:cNvPr>
          <p:cNvGrpSpPr/>
          <p:nvPr/>
        </p:nvGrpSpPr>
        <p:grpSpPr>
          <a:xfrm>
            <a:off x="640196" y="3466965"/>
            <a:ext cx="1056240" cy="522000"/>
            <a:chOff x="640196" y="3466965"/>
            <a:chExt cx="1056240" cy="522000"/>
          </a:xfrm>
        </p:grpSpPr>
        <mc:AlternateContent xmlns:mc="http://schemas.openxmlformats.org/markup-compatibility/2006">
          <mc:Choice xmlns:p14="http://schemas.microsoft.com/office/powerpoint/2010/main" Requires="p14">
            <p:contentPart p14:bwMode="auto" r:id="rId148">
              <p14:nvContentPartPr>
                <p14:cNvPr id="108" name="Ink 107">
                  <a:extLst>
                    <a:ext uri="{FF2B5EF4-FFF2-40B4-BE49-F238E27FC236}">
                      <a16:creationId xmlns:a16="http://schemas.microsoft.com/office/drawing/2014/main" id="{B6E6EE6D-EF90-BFE0-6BD9-CB0D5CCA717E}"/>
                    </a:ext>
                  </a:extLst>
                </p14:cNvPr>
                <p14:cNvContentPartPr/>
                <p14:nvPr/>
              </p14:nvContentPartPr>
              <p14:xfrm>
                <a:off x="640196" y="3487485"/>
                <a:ext cx="1056240" cy="501480"/>
              </p14:xfrm>
            </p:contentPart>
          </mc:Choice>
          <mc:Fallback>
            <p:pic>
              <p:nvPicPr>
                <p:cNvPr id="108" name="Ink 107">
                  <a:extLst>
                    <a:ext uri="{FF2B5EF4-FFF2-40B4-BE49-F238E27FC236}">
                      <a16:creationId xmlns:a16="http://schemas.microsoft.com/office/drawing/2014/main" id="{B6E6EE6D-EF90-BFE0-6BD9-CB0D5CCA717E}"/>
                    </a:ext>
                  </a:extLst>
                </p:cNvPr>
                <p:cNvPicPr/>
                <p:nvPr/>
              </p:nvPicPr>
              <p:blipFill>
                <a:blip r:embed="rId149"/>
                <a:stretch>
                  <a:fillRect/>
                </a:stretch>
              </p:blipFill>
              <p:spPr>
                <a:xfrm>
                  <a:off x="631556" y="3478485"/>
                  <a:ext cx="1073880" cy="519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9" name="Ink 108">
                  <a:extLst>
                    <a:ext uri="{FF2B5EF4-FFF2-40B4-BE49-F238E27FC236}">
                      <a16:creationId xmlns:a16="http://schemas.microsoft.com/office/drawing/2014/main" id="{11E051C7-95B1-4C0C-39CA-DFF6D4178E06}"/>
                    </a:ext>
                  </a:extLst>
                </p14:cNvPr>
                <p14:cNvContentPartPr/>
                <p14:nvPr/>
              </p14:nvContentPartPr>
              <p14:xfrm>
                <a:off x="1502756" y="3466965"/>
                <a:ext cx="64800" cy="139680"/>
              </p14:xfrm>
            </p:contentPart>
          </mc:Choice>
          <mc:Fallback>
            <p:pic>
              <p:nvPicPr>
                <p:cNvPr id="109" name="Ink 108">
                  <a:extLst>
                    <a:ext uri="{FF2B5EF4-FFF2-40B4-BE49-F238E27FC236}">
                      <a16:creationId xmlns:a16="http://schemas.microsoft.com/office/drawing/2014/main" id="{11E051C7-95B1-4C0C-39CA-DFF6D4178E06}"/>
                    </a:ext>
                  </a:extLst>
                </p:cNvPr>
                <p:cNvPicPr/>
                <p:nvPr/>
              </p:nvPicPr>
              <p:blipFill>
                <a:blip r:embed="rId151"/>
                <a:stretch>
                  <a:fillRect/>
                </a:stretch>
              </p:blipFill>
              <p:spPr>
                <a:xfrm>
                  <a:off x="1494116" y="3457965"/>
                  <a:ext cx="82440" cy="157320"/>
                </a:xfrm>
                <a:prstGeom prst="rect">
                  <a:avLst/>
                </a:prstGeom>
              </p:spPr>
            </p:pic>
          </mc:Fallback>
        </mc:AlternateContent>
      </p:grpSp>
      <p:grpSp>
        <p:nvGrpSpPr>
          <p:cNvPr id="113" name="Group 112">
            <a:extLst>
              <a:ext uri="{FF2B5EF4-FFF2-40B4-BE49-F238E27FC236}">
                <a16:creationId xmlns:a16="http://schemas.microsoft.com/office/drawing/2014/main" id="{2DBD7A23-51B9-7122-D847-EC7E5BD43499}"/>
              </a:ext>
            </a:extLst>
          </p:cNvPr>
          <p:cNvGrpSpPr/>
          <p:nvPr/>
        </p:nvGrpSpPr>
        <p:grpSpPr>
          <a:xfrm>
            <a:off x="4605956" y="2338725"/>
            <a:ext cx="905400" cy="512640"/>
            <a:chOff x="4605956" y="2338725"/>
            <a:chExt cx="905400" cy="512640"/>
          </a:xfrm>
        </p:grpSpPr>
        <mc:AlternateContent xmlns:mc="http://schemas.openxmlformats.org/markup-compatibility/2006">
          <mc:Choice xmlns:p14="http://schemas.microsoft.com/office/powerpoint/2010/main" Requires="p14">
            <p:contentPart p14:bwMode="auto" r:id="rId152">
              <p14:nvContentPartPr>
                <p14:cNvPr id="111" name="Ink 110">
                  <a:extLst>
                    <a:ext uri="{FF2B5EF4-FFF2-40B4-BE49-F238E27FC236}">
                      <a16:creationId xmlns:a16="http://schemas.microsoft.com/office/drawing/2014/main" id="{14F7BEFB-D955-B8C3-BFA4-EA8CA571AED7}"/>
                    </a:ext>
                  </a:extLst>
                </p14:cNvPr>
                <p14:cNvContentPartPr/>
                <p14:nvPr/>
              </p14:nvContentPartPr>
              <p14:xfrm>
                <a:off x="4605956" y="2394165"/>
                <a:ext cx="905400" cy="457200"/>
              </p14:xfrm>
            </p:contentPart>
          </mc:Choice>
          <mc:Fallback>
            <p:pic>
              <p:nvPicPr>
                <p:cNvPr id="111" name="Ink 110">
                  <a:extLst>
                    <a:ext uri="{FF2B5EF4-FFF2-40B4-BE49-F238E27FC236}">
                      <a16:creationId xmlns:a16="http://schemas.microsoft.com/office/drawing/2014/main" id="{14F7BEFB-D955-B8C3-BFA4-EA8CA571AED7}"/>
                    </a:ext>
                  </a:extLst>
                </p:cNvPr>
                <p:cNvPicPr/>
                <p:nvPr/>
              </p:nvPicPr>
              <p:blipFill>
                <a:blip r:embed="rId153"/>
                <a:stretch>
                  <a:fillRect/>
                </a:stretch>
              </p:blipFill>
              <p:spPr>
                <a:xfrm>
                  <a:off x="4596956" y="2385165"/>
                  <a:ext cx="923040" cy="4748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2" name="Ink 111">
                  <a:extLst>
                    <a:ext uri="{FF2B5EF4-FFF2-40B4-BE49-F238E27FC236}">
                      <a16:creationId xmlns:a16="http://schemas.microsoft.com/office/drawing/2014/main" id="{B7435448-7DD2-3C97-BFB6-EDA40BA86B5F}"/>
                    </a:ext>
                  </a:extLst>
                </p14:cNvPr>
                <p14:cNvContentPartPr/>
                <p14:nvPr/>
              </p14:nvContentPartPr>
              <p14:xfrm>
                <a:off x="5361956" y="2338725"/>
                <a:ext cx="74520" cy="133200"/>
              </p14:xfrm>
            </p:contentPart>
          </mc:Choice>
          <mc:Fallback>
            <p:pic>
              <p:nvPicPr>
                <p:cNvPr id="112" name="Ink 111">
                  <a:extLst>
                    <a:ext uri="{FF2B5EF4-FFF2-40B4-BE49-F238E27FC236}">
                      <a16:creationId xmlns:a16="http://schemas.microsoft.com/office/drawing/2014/main" id="{B7435448-7DD2-3C97-BFB6-EDA40BA86B5F}"/>
                    </a:ext>
                  </a:extLst>
                </p:cNvPr>
                <p:cNvPicPr/>
                <p:nvPr/>
              </p:nvPicPr>
              <p:blipFill>
                <a:blip r:embed="rId155"/>
                <a:stretch>
                  <a:fillRect/>
                </a:stretch>
              </p:blipFill>
              <p:spPr>
                <a:xfrm>
                  <a:off x="5352956" y="2330085"/>
                  <a:ext cx="92160" cy="150840"/>
                </a:xfrm>
                <a:prstGeom prst="rect">
                  <a:avLst/>
                </a:prstGeom>
              </p:spPr>
            </p:pic>
          </mc:Fallback>
        </mc:AlternateContent>
      </p:grpSp>
      <p:grpSp>
        <p:nvGrpSpPr>
          <p:cNvPr id="118" name="Group 117">
            <a:extLst>
              <a:ext uri="{FF2B5EF4-FFF2-40B4-BE49-F238E27FC236}">
                <a16:creationId xmlns:a16="http://schemas.microsoft.com/office/drawing/2014/main" id="{BC28E2A4-CB35-8CF7-6951-733B8D3194AA}"/>
              </a:ext>
            </a:extLst>
          </p:cNvPr>
          <p:cNvGrpSpPr/>
          <p:nvPr/>
        </p:nvGrpSpPr>
        <p:grpSpPr>
          <a:xfrm>
            <a:off x="2117276" y="3447885"/>
            <a:ext cx="2259360" cy="326160"/>
            <a:chOff x="2117276" y="3447885"/>
            <a:chExt cx="2259360" cy="326160"/>
          </a:xfrm>
        </p:grpSpPr>
        <mc:AlternateContent xmlns:mc="http://schemas.openxmlformats.org/markup-compatibility/2006">
          <mc:Choice xmlns:p14="http://schemas.microsoft.com/office/powerpoint/2010/main" Requires="p14">
            <p:contentPart p14:bwMode="auto" r:id="rId156">
              <p14:nvContentPartPr>
                <p14:cNvPr id="114" name="Ink 113">
                  <a:extLst>
                    <a:ext uri="{FF2B5EF4-FFF2-40B4-BE49-F238E27FC236}">
                      <a16:creationId xmlns:a16="http://schemas.microsoft.com/office/drawing/2014/main" id="{B703F080-AC2F-CA01-4B73-A5FC7791E819}"/>
                    </a:ext>
                  </a:extLst>
                </p14:cNvPr>
                <p14:cNvContentPartPr/>
                <p14:nvPr/>
              </p14:nvContentPartPr>
              <p14:xfrm>
                <a:off x="2117276" y="3582885"/>
                <a:ext cx="890640" cy="191160"/>
              </p14:xfrm>
            </p:contentPart>
          </mc:Choice>
          <mc:Fallback>
            <p:pic>
              <p:nvPicPr>
                <p:cNvPr id="114" name="Ink 113">
                  <a:extLst>
                    <a:ext uri="{FF2B5EF4-FFF2-40B4-BE49-F238E27FC236}">
                      <a16:creationId xmlns:a16="http://schemas.microsoft.com/office/drawing/2014/main" id="{B703F080-AC2F-CA01-4B73-A5FC7791E819}"/>
                    </a:ext>
                  </a:extLst>
                </p:cNvPr>
                <p:cNvPicPr/>
                <p:nvPr/>
              </p:nvPicPr>
              <p:blipFill>
                <a:blip r:embed="rId157"/>
                <a:stretch>
                  <a:fillRect/>
                </a:stretch>
              </p:blipFill>
              <p:spPr>
                <a:xfrm>
                  <a:off x="2108276" y="3573885"/>
                  <a:ext cx="9082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5" name="Ink 114">
                  <a:extLst>
                    <a:ext uri="{FF2B5EF4-FFF2-40B4-BE49-F238E27FC236}">
                      <a16:creationId xmlns:a16="http://schemas.microsoft.com/office/drawing/2014/main" id="{56D03599-45F9-A913-C5EE-350D9A341CA9}"/>
                    </a:ext>
                  </a:extLst>
                </p14:cNvPr>
                <p14:cNvContentPartPr/>
                <p14:nvPr/>
              </p14:nvContentPartPr>
              <p14:xfrm>
                <a:off x="3240476" y="3577125"/>
                <a:ext cx="356400" cy="162000"/>
              </p14:xfrm>
            </p:contentPart>
          </mc:Choice>
          <mc:Fallback>
            <p:pic>
              <p:nvPicPr>
                <p:cNvPr id="115" name="Ink 114">
                  <a:extLst>
                    <a:ext uri="{FF2B5EF4-FFF2-40B4-BE49-F238E27FC236}">
                      <a16:creationId xmlns:a16="http://schemas.microsoft.com/office/drawing/2014/main" id="{56D03599-45F9-A913-C5EE-350D9A341CA9}"/>
                    </a:ext>
                  </a:extLst>
                </p:cNvPr>
                <p:cNvPicPr/>
                <p:nvPr/>
              </p:nvPicPr>
              <p:blipFill>
                <a:blip r:embed="rId159"/>
                <a:stretch>
                  <a:fillRect/>
                </a:stretch>
              </p:blipFill>
              <p:spPr>
                <a:xfrm>
                  <a:off x="3231836" y="3568125"/>
                  <a:ext cx="3740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6" name="Ink 115">
                  <a:extLst>
                    <a:ext uri="{FF2B5EF4-FFF2-40B4-BE49-F238E27FC236}">
                      <a16:creationId xmlns:a16="http://schemas.microsoft.com/office/drawing/2014/main" id="{9CAE33E2-5D0B-CC69-9F13-7AE172C36627}"/>
                    </a:ext>
                  </a:extLst>
                </p14:cNvPr>
                <p14:cNvContentPartPr/>
                <p14:nvPr/>
              </p14:nvContentPartPr>
              <p14:xfrm>
                <a:off x="3389156" y="3447885"/>
                <a:ext cx="33840" cy="51120"/>
              </p14:xfrm>
            </p:contentPart>
          </mc:Choice>
          <mc:Fallback>
            <p:pic>
              <p:nvPicPr>
                <p:cNvPr id="116" name="Ink 115">
                  <a:extLst>
                    <a:ext uri="{FF2B5EF4-FFF2-40B4-BE49-F238E27FC236}">
                      <a16:creationId xmlns:a16="http://schemas.microsoft.com/office/drawing/2014/main" id="{9CAE33E2-5D0B-CC69-9F13-7AE172C36627}"/>
                    </a:ext>
                  </a:extLst>
                </p:cNvPr>
                <p:cNvPicPr/>
                <p:nvPr/>
              </p:nvPicPr>
              <p:blipFill>
                <a:blip r:embed="rId161"/>
                <a:stretch>
                  <a:fillRect/>
                </a:stretch>
              </p:blipFill>
              <p:spPr>
                <a:xfrm>
                  <a:off x="3380516" y="3439245"/>
                  <a:ext cx="514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7" name="Ink 116">
                  <a:extLst>
                    <a:ext uri="{FF2B5EF4-FFF2-40B4-BE49-F238E27FC236}">
                      <a16:creationId xmlns:a16="http://schemas.microsoft.com/office/drawing/2014/main" id="{F15A8A43-861D-59F7-73AA-3AEA4F86923F}"/>
                    </a:ext>
                  </a:extLst>
                </p14:cNvPr>
                <p14:cNvContentPartPr/>
                <p14:nvPr/>
              </p14:nvContentPartPr>
              <p14:xfrm>
                <a:off x="3931676" y="3591885"/>
                <a:ext cx="444960" cy="128880"/>
              </p14:xfrm>
            </p:contentPart>
          </mc:Choice>
          <mc:Fallback>
            <p:pic>
              <p:nvPicPr>
                <p:cNvPr id="117" name="Ink 116">
                  <a:extLst>
                    <a:ext uri="{FF2B5EF4-FFF2-40B4-BE49-F238E27FC236}">
                      <a16:creationId xmlns:a16="http://schemas.microsoft.com/office/drawing/2014/main" id="{F15A8A43-861D-59F7-73AA-3AEA4F86923F}"/>
                    </a:ext>
                  </a:extLst>
                </p:cNvPr>
                <p:cNvPicPr/>
                <p:nvPr/>
              </p:nvPicPr>
              <p:blipFill>
                <a:blip r:embed="rId163"/>
                <a:stretch>
                  <a:fillRect/>
                </a:stretch>
              </p:blipFill>
              <p:spPr>
                <a:xfrm>
                  <a:off x="3923036" y="3583245"/>
                  <a:ext cx="462600" cy="146520"/>
                </a:xfrm>
                <a:prstGeom prst="rect">
                  <a:avLst/>
                </a:prstGeom>
              </p:spPr>
            </p:pic>
          </mc:Fallback>
        </mc:AlternateContent>
      </p:grpSp>
      <p:grpSp>
        <p:nvGrpSpPr>
          <p:cNvPr id="126" name="Group 125">
            <a:extLst>
              <a:ext uri="{FF2B5EF4-FFF2-40B4-BE49-F238E27FC236}">
                <a16:creationId xmlns:a16="http://schemas.microsoft.com/office/drawing/2014/main" id="{82FEAE0C-0AA3-4A52-F7D3-54F3616E1688}"/>
              </a:ext>
            </a:extLst>
          </p:cNvPr>
          <p:cNvGrpSpPr/>
          <p:nvPr/>
        </p:nvGrpSpPr>
        <p:grpSpPr>
          <a:xfrm>
            <a:off x="4650236" y="3163125"/>
            <a:ext cx="4815360" cy="639000"/>
            <a:chOff x="4650236" y="3163125"/>
            <a:chExt cx="4815360" cy="639000"/>
          </a:xfrm>
        </p:grpSpPr>
        <mc:AlternateContent xmlns:mc="http://schemas.openxmlformats.org/markup-compatibility/2006">
          <mc:Choice xmlns:p14="http://schemas.microsoft.com/office/powerpoint/2010/main" Requires="p14">
            <p:contentPart p14:bwMode="auto" r:id="rId164">
              <p14:nvContentPartPr>
                <p14:cNvPr id="119" name="Ink 118">
                  <a:extLst>
                    <a:ext uri="{FF2B5EF4-FFF2-40B4-BE49-F238E27FC236}">
                      <a16:creationId xmlns:a16="http://schemas.microsoft.com/office/drawing/2014/main" id="{D2E9BA4F-BCC6-C73A-F39D-8DDABF28F08A}"/>
                    </a:ext>
                  </a:extLst>
                </p14:cNvPr>
                <p14:cNvContentPartPr/>
                <p14:nvPr/>
              </p14:nvContentPartPr>
              <p14:xfrm>
                <a:off x="4650236" y="3216765"/>
                <a:ext cx="1411560" cy="479160"/>
              </p14:xfrm>
            </p:contentPart>
          </mc:Choice>
          <mc:Fallback>
            <p:pic>
              <p:nvPicPr>
                <p:cNvPr id="119" name="Ink 118">
                  <a:extLst>
                    <a:ext uri="{FF2B5EF4-FFF2-40B4-BE49-F238E27FC236}">
                      <a16:creationId xmlns:a16="http://schemas.microsoft.com/office/drawing/2014/main" id="{D2E9BA4F-BCC6-C73A-F39D-8DDABF28F08A}"/>
                    </a:ext>
                  </a:extLst>
                </p:cNvPr>
                <p:cNvPicPr/>
                <p:nvPr/>
              </p:nvPicPr>
              <p:blipFill>
                <a:blip r:embed="rId165"/>
                <a:stretch>
                  <a:fillRect/>
                </a:stretch>
              </p:blipFill>
              <p:spPr>
                <a:xfrm>
                  <a:off x="4641236" y="3207765"/>
                  <a:ext cx="1429200" cy="4968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0" name="Ink 119">
                  <a:extLst>
                    <a:ext uri="{FF2B5EF4-FFF2-40B4-BE49-F238E27FC236}">
                      <a16:creationId xmlns:a16="http://schemas.microsoft.com/office/drawing/2014/main" id="{20FF4B41-443C-4E61-080E-1380A02F1391}"/>
                    </a:ext>
                  </a:extLst>
                </p14:cNvPr>
                <p14:cNvContentPartPr/>
                <p14:nvPr/>
              </p14:nvContentPartPr>
              <p14:xfrm>
                <a:off x="5354396" y="3333045"/>
                <a:ext cx="433440" cy="50040"/>
              </p14:xfrm>
            </p:contentPart>
          </mc:Choice>
          <mc:Fallback>
            <p:pic>
              <p:nvPicPr>
                <p:cNvPr id="120" name="Ink 119">
                  <a:extLst>
                    <a:ext uri="{FF2B5EF4-FFF2-40B4-BE49-F238E27FC236}">
                      <a16:creationId xmlns:a16="http://schemas.microsoft.com/office/drawing/2014/main" id="{20FF4B41-443C-4E61-080E-1380A02F1391}"/>
                    </a:ext>
                  </a:extLst>
                </p:cNvPr>
                <p:cNvPicPr/>
                <p:nvPr/>
              </p:nvPicPr>
              <p:blipFill>
                <a:blip r:embed="rId167"/>
                <a:stretch>
                  <a:fillRect/>
                </a:stretch>
              </p:blipFill>
              <p:spPr>
                <a:xfrm>
                  <a:off x="5345756" y="3324405"/>
                  <a:ext cx="4510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2" name="Ink 121">
                  <a:extLst>
                    <a:ext uri="{FF2B5EF4-FFF2-40B4-BE49-F238E27FC236}">
                      <a16:creationId xmlns:a16="http://schemas.microsoft.com/office/drawing/2014/main" id="{22B1C7F9-B7AF-CA86-C661-A8B0CEE3FFC8}"/>
                    </a:ext>
                  </a:extLst>
                </p14:cNvPr>
                <p14:cNvContentPartPr/>
                <p14:nvPr/>
              </p14:nvContentPartPr>
              <p14:xfrm>
                <a:off x="6110756" y="3163125"/>
                <a:ext cx="1906200" cy="639000"/>
              </p14:xfrm>
            </p:contentPart>
          </mc:Choice>
          <mc:Fallback>
            <p:pic>
              <p:nvPicPr>
                <p:cNvPr id="122" name="Ink 121">
                  <a:extLst>
                    <a:ext uri="{FF2B5EF4-FFF2-40B4-BE49-F238E27FC236}">
                      <a16:creationId xmlns:a16="http://schemas.microsoft.com/office/drawing/2014/main" id="{22B1C7F9-B7AF-CA86-C661-A8B0CEE3FFC8}"/>
                    </a:ext>
                  </a:extLst>
                </p:cNvPr>
                <p:cNvPicPr/>
                <p:nvPr/>
              </p:nvPicPr>
              <p:blipFill>
                <a:blip r:embed="rId169"/>
                <a:stretch>
                  <a:fillRect/>
                </a:stretch>
              </p:blipFill>
              <p:spPr>
                <a:xfrm>
                  <a:off x="6102116" y="3154125"/>
                  <a:ext cx="1923840" cy="6566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3" name="Ink 122">
                  <a:extLst>
                    <a:ext uri="{FF2B5EF4-FFF2-40B4-BE49-F238E27FC236}">
                      <a16:creationId xmlns:a16="http://schemas.microsoft.com/office/drawing/2014/main" id="{3E08D718-BDFB-06C7-103A-58198506F0F9}"/>
                    </a:ext>
                  </a:extLst>
                </p14:cNvPr>
                <p14:cNvContentPartPr/>
                <p14:nvPr/>
              </p14:nvContentPartPr>
              <p14:xfrm>
                <a:off x="7844516" y="3274005"/>
                <a:ext cx="38880" cy="15480"/>
              </p14:xfrm>
            </p:contentPart>
          </mc:Choice>
          <mc:Fallback>
            <p:pic>
              <p:nvPicPr>
                <p:cNvPr id="123" name="Ink 122">
                  <a:extLst>
                    <a:ext uri="{FF2B5EF4-FFF2-40B4-BE49-F238E27FC236}">
                      <a16:creationId xmlns:a16="http://schemas.microsoft.com/office/drawing/2014/main" id="{3E08D718-BDFB-06C7-103A-58198506F0F9}"/>
                    </a:ext>
                  </a:extLst>
                </p:cNvPr>
                <p:cNvPicPr/>
                <p:nvPr/>
              </p:nvPicPr>
              <p:blipFill>
                <a:blip r:embed="rId171"/>
                <a:stretch>
                  <a:fillRect/>
                </a:stretch>
              </p:blipFill>
              <p:spPr>
                <a:xfrm>
                  <a:off x="7835516" y="3265005"/>
                  <a:ext cx="565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4" name="Ink 123">
                  <a:extLst>
                    <a:ext uri="{FF2B5EF4-FFF2-40B4-BE49-F238E27FC236}">
                      <a16:creationId xmlns:a16="http://schemas.microsoft.com/office/drawing/2014/main" id="{0FE74B29-23E7-3BF1-42B0-F6C80E4C0A81}"/>
                    </a:ext>
                  </a:extLst>
                </p14:cNvPr>
                <p14:cNvContentPartPr/>
                <p14:nvPr/>
              </p14:nvContentPartPr>
              <p14:xfrm>
                <a:off x="7412156" y="3271845"/>
                <a:ext cx="412560" cy="43200"/>
              </p14:xfrm>
            </p:contentPart>
          </mc:Choice>
          <mc:Fallback>
            <p:pic>
              <p:nvPicPr>
                <p:cNvPr id="124" name="Ink 123">
                  <a:extLst>
                    <a:ext uri="{FF2B5EF4-FFF2-40B4-BE49-F238E27FC236}">
                      <a16:creationId xmlns:a16="http://schemas.microsoft.com/office/drawing/2014/main" id="{0FE74B29-23E7-3BF1-42B0-F6C80E4C0A81}"/>
                    </a:ext>
                  </a:extLst>
                </p:cNvPr>
                <p:cNvPicPr/>
                <p:nvPr/>
              </p:nvPicPr>
              <p:blipFill>
                <a:blip r:embed="rId173"/>
                <a:stretch>
                  <a:fillRect/>
                </a:stretch>
              </p:blipFill>
              <p:spPr>
                <a:xfrm>
                  <a:off x="7403156" y="3262845"/>
                  <a:ext cx="4302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5" name="Ink 124">
                  <a:extLst>
                    <a:ext uri="{FF2B5EF4-FFF2-40B4-BE49-F238E27FC236}">
                      <a16:creationId xmlns:a16="http://schemas.microsoft.com/office/drawing/2014/main" id="{81E1E0E1-7F0F-8E96-154D-D9A750521241}"/>
                    </a:ext>
                  </a:extLst>
                </p14:cNvPr>
                <p14:cNvContentPartPr/>
                <p14:nvPr/>
              </p14:nvContentPartPr>
              <p14:xfrm>
                <a:off x="8391716" y="3356085"/>
                <a:ext cx="1073880" cy="190080"/>
              </p14:xfrm>
            </p:contentPart>
          </mc:Choice>
          <mc:Fallback>
            <p:pic>
              <p:nvPicPr>
                <p:cNvPr id="125" name="Ink 124">
                  <a:extLst>
                    <a:ext uri="{FF2B5EF4-FFF2-40B4-BE49-F238E27FC236}">
                      <a16:creationId xmlns:a16="http://schemas.microsoft.com/office/drawing/2014/main" id="{81E1E0E1-7F0F-8E96-154D-D9A750521241}"/>
                    </a:ext>
                  </a:extLst>
                </p:cNvPr>
                <p:cNvPicPr/>
                <p:nvPr/>
              </p:nvPicPr>
              <p:blipFill>
                <a:blip r:embed="rId175"/>
                <a:stretch>
                  <a:fillRect/>
                </a:stretch>
              </p:blipFill>
              <p:spPr>
                <a:xfrm>
                  <a:off x="8382716" y="3347445"/>
                  <a:ext cx="1091520" cy="207720"/>
                </a:xfrm>
                <a:prstGeom prst="rect">
                  <a:avLst/>
                </a:prstGeom>
              </p:spPr>
            </p:pic>
          </mc:Fallback>
        </mc:AlternateContent>
      </p:grpSp>
      <p:grpSp>
        <p:nvGrpSpPr>
          <p:cNvPr id="142" name="Group 141">
            <a:extLst>
              <a:ext uri="{FF2B5EF4-FFF2-40B4-BE49-F238E27FC236}">
                <a16:creationId xmlns:a16="http://schemas.microsoft.com/office/drawing/2014/main" id="{54FDF38F-1839-1143-03EA-E601D1446BC8}"/>
              </a:ext>
            </a:extLst>
          </p:cNvPr>
          <p:cNvGrpSpPr/>
          <p:nvPr/>
        </p:nvGrpSpPr>
        <p:grpSpPr>
          <a:xfrm>
            <a:off x="705716" y="3945765"/>
            <a:ext cx="4424400" cy="579600"/>
            <a:chOff x="705716" y="3945765"/>
            <a:chExt cx="4424400" cy="579600"/>
          </a:xfrm>
        </p:grpSpPr>
        <mc:AlternateContent xmlns:mc="http://schemas.openxmlformats.org/markup-compatibility/2006">
          <mc:Choice xmlns:p14="http://schemas.microsoft.com/office/powerpoint/2010/main" Requires="p14">
            <p:contentPart p14:bwMode="auto" r:id="rId176">
              <p14:nvContentPartPr>
                <p14:cNvPr id="127" name="Ink 126">
                  <a:extLst>
                    <a:ext uri="{FF2B5EF4-FFF2-40B4-BE49-F238E27FC236}">
                      <a16:creationId xmlns:a16="http://schemas.microsoft.com/office/drawing/2014/main" id="{E62BF4A9-AFD2-86CE-3C88-D34B87A34274}"/>
                    </a:ext>
                  </a:extLst>
                </p14:cNvPr>
                <p14:cNvContentPartPr/>
                <p14:nvPr/>
              </p14:nvContentPartPr>
              <p14:xfrm>
                <a:off x="705716" y="4006245"/>
                <a:ext cx="727560" cy="367920"/>
              </p14:xfrm>
            </p:contentPart>
          </mc:Choice>
          <mc:Fallback>
            <p:pic>
              <p:nvPicPr>
                <p:cNvPr id="127" name="Ink 126">
                  <a:extLst>
                    <a:ext uri="{FF2B5EF4-FFF2-40B4-BE49-F238E27FC236}">
                      <a16:creationId xmlns:a16="http://schemas.microsoft.com/office/drawing/2014/main" id="{E62BF4A9-AFD2-86CE-3C88-D34B87A34274}"/>
                    </a:ext>
                  </a:extLst>
                </p:cNvPr>
                <p:cNvPicPr/>
                <p:nvPr/>
              </p:nvPicPr>
              <p:blipFill>
                <a:blip r:embed="rId177"/>
                <a:stretch>
                  <a:fillRect/>
                </a:stretch>
              </p:blipFill>
              <p:spPr>
                <a:xfrm>
                  <a:off x="696716" y="3997605"/>
                  <a:ext cx="74520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8" name="Ink 127">
                  <a:extLst>
                    <a:ext uri="{FF2B5EF4-FFF2-40B4-BE49-F238E27FC236}">
                      <a16:creationId xmlns:a16="http://schemas.microsoft.com/office/drawing/2014/main" id="{B94F3714-502E-BDD7-C234-68BA4958FB40}"/>
                    </a:ext>
                  </a:extLst>
                </p14:cNvPr>
                <p14:cNvContentPartPr/>
                <p14:nvPr/>
              </p14:nvContentPartPr>
              <p14:xfrm>
                <a:off x="1100276" y="4167525"/>
                <a:ext cx="226080" cy="57960"/>
              </p14:xfrm>
            </p:contentPart>
          </mc:Choice>
          <mc:Fallback>
            <p:pic>
              <p:nvPicPr>
                <p:cNvPr id="128" name="Ink 127">
                  <a:extLst>
                    <a:ext uri="{FF2B5EF4-FFF2-40B4-BE49-F238E27FC236}">
                      <a16:creationId xmlns:a16="http://schemas.microsoft.com/office/drawing/2014/main" id="{B94F3714-502E-BDD7-C234-68BA4958FB40}"/>
                    </a:ext>
                  </a:extLst>
                </p:cNvPr>
                <p:cNvPicPr/>
                <p:nvPr/>
              </p:nvPicPr>
              <p:blipFill>
                <a:blip r:embed="rId179"/>
                <a:stretch>
                  <a:fillRect/>
                </a:stretch>
              </p:blipFill>
              <p:spPr>
                <a:xfrm>
                  <a:off x="1091276" y="4158885"/>
                  <a:ext cx="2437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9" name="Ink 128">
                  <a:extLst>
                    <a:ext uri="{FF2B5EF4-FFF2-40B4-BE49-F238E27FC236}">
                      <a16:creationId xmlns:a16="http://schemas.microsoft.com/office/drawing/2014/main" id="{40ED79B8-2B71-EA72-9A60-34CE603C3A0D}"/>
                    </a:ext>
                  </a:extLst>
                </p14:cNvPr>
                <p14:cNvContentPartPr/>
                <p14:nvPr/>
              </p14:nvContentPartPr>
              <p14:xfrm>
                <a:off x="998036" y="4060965"/>
                <a:ext cx="67680" cy="61920"/>
              </p14:xfrm>
            </p:contentPart>
          </mc:Choice>
          <mc:Fallback>
            <p:pic>
              <p:nvPicPr>
                <p:cNvPr id="129" name="Ink 128">
                  <a:extLst>
                    <a:ext uri="{FF2B5EF4-FFF2-40B4-BE49-F238E27FC236}">
                      <a16:creationId xmlns:a16="http://schemas.microsoft.com/office/drawing/2014/main" id="{40ED79B8-2B71-EA72-9A60-34CE603C3A0D}"/>
                    </a:ext>
                  </a:extLst>
                </p:cNvPr>
                <p:cNvPicPr/>
                <p:nvPr/>
              </p:nvPicPr>
              <p:blipFill>
                <a:blip r:embed="rId181"/>
                <a:stretch>
                  <a:fillRect/>
                </a:stretch>
              </p:blipFill>
              <p:spPr>
                <a:xfrm>
                  <a:off x="989036" y="4052325"/>
                  <a:ext cx="85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2" name="Ink 131">
                  <a:extLst>
                    <a:ext uri="{FF2B5EF4-FFF2-40B4-BE49-F238E27FC236}">
                      <a16:creationId xmlns:a16="http://schemas.microsoft.com/office/drawing/2014/main" id="{80924EDB-CF93-5AAE-6A50-0EB3669D484B}"/>
                    </a:ext>
                  </a:extLst>
                </p14:cNvPr>
                <p14:cNvContentPartPr/>
                <p14:nvPr/>
              </p14:nvContentPartPr>
              <p14:xfrm>
                <a:off x="1742156" y="3949725"/>
                <a:ext cx="2172600" cy="575640"/>
              </p14:xfrm>
            </p:contentPart>
          </mc:Choice>
          <mc:Fallback>
            <p:pic>
              <p:nvPicPr>
                <p:cNvPr id="132" name="Ink 131">
                  <a:extLst>
                    <a:ext uri="{FF2B5EF4-FFF2-40B4-BE49-F238E27FC236}">
                      <a16:creationId xmlns:a16="http://schemas.microsoft.com/office/drawing/2014/main" id="{80924EDB-CF93-5AAE-6A50-0EB3669D484B}"/>
                    </a:ext>
                  </a:extLst>
                </p:cNvPr>
                <p:cNvPicPr/>
                <p:nvPr/>
              </p:nvPicPr>
              <p:blipFill>
                <a:blip r:embed="rId183"/>
                <a:stretch>
                  <a:fillRect/>
                </a:stretch>
              </p:blipFill>
              <p:spPr>
                <a:xfrm>
                  <a:off x="1733516" y="3940725"/>
                  <a:ext cx="2190240" cy="5932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3" name="Ink 132">
                  <a:extLst>
                    <a:ext uri="{FF2B5EF4-FFF2-40B4-BE49-F238E27FC236}">
                      <a16:creationId xmlns:a16="http://schemas.microsoft.com/office/drawing/2014/main" id="{D6620739-4EA4-53F9-379F-76E7EFE3C540}"/>
                    </a:ext>
                  </a:extLst>
                </p14:cNvPr>
                <p14:cNvContentPartPr/>
                <p14:nvPr/>
              </p14:nvContentPartPr>
              <p14:xfrm>
                <a:off x="3584276" y="4152405"/>
                <a:ext cx="360" cy="360"/>
              </p14:xfrm>
            </p:contentPart>
          </mc:Choice>
          <mc:Fallback>
            <p:pic>
              <p:nvPicPr>
                <p:cNvPr id="133" name="Ink 132">
                  <a:extLst>
                    <a:ext uri="{FF2B5EF4-FFF2-40B4-BE49-F238E27FC236}">
                      <a16:creationId xmlns:a16="http://schemas.microsoft.com/office/drawing/2014/main" id="{D6620739-4EA4-53F9-379F-76E7EFE3C540}"/>
                    </a:ext>
                  </a:extLst>
                </p:cNvPr>
                <p:cNvPicPr/>
                <p:nvPr/>
              </p:nvPicPr>
              <p:blipFill>
                <a:blip r:embed="rId185"/>
                <a:stretch>
                  <a:fillRect/>
                </a:stretch>
              </p:blipFill>
              <p:spPr>
                <a:xfrm>
                  <a:off x="3575636" y="414376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4" name="Ink 133">
                  <a:extLst>
                    <a:ext uri="{FF2B5EF4-FFF2-40B4-BE49-F238E27FC236}">
                      <a16:creationId xmlns:a16="http://schemas.microsoft.com/office/drawing/2014/main" id="{059578F8-D2F1-104D-5465-DE66307331F5}"/>
                    </a:ext>
                  </a:extLst>
                </p14:cNvPr>
                <p14:cNvContentPartPr/>
                <p14:nvPr/>
              </p14:nvContentPartPr>
              <p14:xfrm>
                <a:off x="3203396" y="4088685"/>
                <a:ext cx="331920" cy="61920"/>
              </p14:xfrm>
            </p:contentPart>
          </mc:Choice>
          <mc:Fallback>
            <p:pic>
              <p:nvPicPr>
                <p:cNvPr id="134" name="Ink 133">
                  <a:extLst>
                    <a:ext uri="{FF2B5EF4-FFF2-40B4-BE49-F238E27FC236}">
                      <a16:creationId xmlns:a16="http://schemas.microsoft.com/office/drawing/2014/main" id="{059578F8-D2F1-104D-5465-DE66307331F5}"/>
                    </a:ext>
                  </a:extLst>
                </p:cNvPr>
                <p:cNvPicPr/>
                <p:nvPr/>
              </p:nvPicPr>
              <p:blipFill>
                <a:blip r:embed="rId187"/>
                <a:stretch>
                  <a:fillRect/>
                </a:stretch>
              </p:blipFill>
              <p:spPr>
                <a:xfrm>
                  <a:off x="3194756" y="4079685"/>
                  <a:ext cx="3495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5" name="Ink 134">
                  <a:extLst>
                    <a:ext uri="{FF2B5EF4-FFF2-40B4-BE49-F238E27FC236}">
                      <a16:creationId xmlns:a16="http://schemas.microsoft.com/office/drawing/2014/main" id="{C9A77B86-6F72-677F-4B66-B95B195533CF}"/>
                    </a:ext>
                  </a:extLst>
                </p14:cNvPr>
                <p14:cNvContentPartPr/>
                <p14:nvPr/>
              </p14:nvContentPartPr>
              <p14:xfrm>
                <a:off x="2539556" y="4066005"/>
                <a:ext cx="366120" cy="23400"/>
              </p14:xfrm>
            </p:contentPart>
          </mc:Choice>
          <mc:Fallback>
            <p:pic>
              <p:nvPicPr>
                <p:cNvPr id="135" name="Ink 134">
                  <a:extLst>
                    <a:ext uri="{FF2B5EF4-FFF2-40B4-BE49-F238E27FC236}">
                      <a16:creationId xmlns:a16="http://schemas.microsoft.com/office/drawing/2014/main" id="{C9A77B86-6F72-677F-4B66-B95B195533CF}"/>
                    </a:ext>
                  </a:extLst>
                </p:cNvPr>
                <p:cNvPicPr/>
                <p:nvPr/>
              </p:nvPicPr>
              <p:blipFill>
                <a:blip r:embed="rId189"/>
                <a:stretch>
                  <a:fillRect/>
                </a:stretch>
              </p:blipFill>
              <p:spPr>
                <a:xfrm>
                  <a:off x="2530916" y="4057365"/>
                  <a:ext cx="3837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7" name="Ink 136">
                  <a:extLst>
                    <a:ext uri="{FF2B5EF4-FFF2-40B4-BE49-F238E27FC236}">
                      <a16:creationId xmlns:a16="http://schemas.microsoft.com/office/drawing/2014/main" id="{F890C0CD-4FD5-B0DA-65D0-F9E59EAE3447}"/>
                    </a:ext>
                  </a:extLst>
                </p14:cNvPr>
                <p14:cNvContentPartPr/>
                <p14:nvPr/>
              </p14:nvContentPartPr>
              <p14:xfrm>
                <a:off x="4403996" y="4021005"/>
                <a:ext cx="239400" cy="311760"/>
              </p14:xfrm>
            </p:contentPart>
          </mc:Choice>
          <mc:Fallback>
            <p:pic>
              <p:nvPicPr>
                <p:cNvPr id="137" name="Ink 136">
                  <a:extLst>
                    <a:ext uri="{FF2B5EF4-FFF2-40B4-BE49-F238E27FC236}">
                      <a16:creationId xmlns:a16="http://schemas.microsoft.com/office/drawing/2014/main" id="{F890C0CD-4FD5-B0DA-65D0-F9E59EAE3447}"/>
                    </a:ext>
                  </a:extLst>
                </p:cNvPr>
                <p:cNvPicPr/>
                <p:nvPr/>
              </p:nvPicPr>
              <p:blipFill>
                <a:blip r:embed="rId191"/>
                <a:stretch>
                  <a:fillRect/>
                </a:stretch>
              </p:blipFill>
              <p:spPr>
                <a:xfrm>
                  <a:off x="4395356" y="4012365"/>
                  <a:ext cx="25704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8" name="Ink 137">
                  <a:extLst>
                    <a:ext uri="{FF2B5EF4-FFF2-40B4-BE49-F238E27FC236}">
                      <a16:creationId xmlns:a16="http://schemas.microsoft.com/office/drawing/2014/main" id="{75679CED-F53B-D44A-2093-D7B6A5556F57}"/>
                    </a:ext>
                  </a:extLst>
                </p14:cNvPr>
                <p14:cNvContentPartPr/>
                <p14:nvPr/>
              </p14:nvContentPartPr>
              <p14:xfrm>
                <a:off x="4780196" y="4343205"/>
                <a:ext cx="6480" cy="137880"/>
              </p14:xfrm>
            </p:contentPart>
          </mc:Choice>
          <mc:Fallback>
            <p:pic>
              <p:nvPicPr>
                <p:cNvPr id="138" name="Ink 137">
                  <a:extLst>
                    <a:ext uri="{FF2B5EF4-FFF2-40B4-BE49-F238E27FC236}">
                      <a16:creationId xmlns:a16="http://schemas.microsoft.com/office/drawing/2014/main" id="{75679CED-F53B-D44A-2093-D7B6A5556F57}"/>
                    </a:ext>
                  </a:extLst>
                </p:cNvPr>
                <p:cNvPicPr/>
                <p:nvPr/>
              </p:nvPicPr>
              <p:blipFill>
                <a:blip r:embed="rId193"/>
                <a:stretch>
                  <a:fillRect/>
                </a:stretch>
              </p:blipFill>
              <p:spPr>
                <a:xfrm>
                  <a:off x="4771556" y="4334565"/>
                  <a:ext cx="241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9" name="Ink 138">
                  <a:extLst>
                    <a:ext uri="{FF2B5EF4-FFF2-40B4-BE49-F238E27FC236}">
                      <a16:creationId xmlns:a16="http://schemas.microsoft.com/office/drawing/2014/main" id="{F9C9BB43-9372-6F50-4DFC-22AD5D650866}"/>
                    </a:ext>
                  </a:extLst>
                </p14:cNvPr>
                <p14:cNvContentPartPr/>
                <p14:nvPr/>
              </p14:nvContentPartPr>
              <p14:xfrm>
                <a:off x="4369436" y="3945765"/>
                <a:ext cx="327960" cy="28080"/>
              </p14:xfrm>
            </p:contentPart>
          </mc:Choice>
          <mc:Fallback>
            <p:pic>
              <p:nvPicPr>
                <p:cNvPr id="139" name="Ink 138">
                  <a:extLst>
                    <a:ext uri="{FF2B5EF4-FFF2-40B4-BE49-F238E27FC236}">
                      <a16:creationId xmlns:a16="http://schemas.microsoft.com/office/drawing/2014/main" id="{F9C9BB43-9372-6F50-4DFC-22AD5D650866}"/>
                    </a:ext>
                  </a:extLst>
                </p:cNvPr>
                <p:cNvPicPr/>
                <p:nvPr/>
              </p:nvPicPr>
              <p:blipFill>
                <a:blip r:embed="rId195"/>
                <a:stretch>
                  <a:fillRect/>
                </a:stretch>
              </p:blipFill>
              <p:spPr>
                <a:xfrm>
                  <a:off x="4360436" y="3936765"/>
                  <a:ext cx="3456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1" name="Ink 140">
                  <a:extLst>
                    <a:ext uri="{FF2B5EF4-FFF2-40B4-BE49-F238E27FC236}">
                      <a16:creationId xmlns:a16="http://schemas.microsoft.com/office/drawing/2014/main" id="{880C6F3F-B77E-E484-93B0-F9BBA52A98B9}"/>
                    </a:ext>
                  </a:extLst>
                </p14:cNvPr>
                <p14:cNvContentPartPr/>
                <p14:nvPr/>
              </p14:nvContentPartPr>
              <p14:xfrm>
                <a:off x="5085476" y="4300365"/>
                <a:ext cx="44640" cy="37080"/>
              </p14:xfrm>
            </p:contentPart>
          </mc:Choice>
          <mc:Fallback>
            <p:pic>
              <p:nvPicPr>
                <p:cNvPr id="141" name="Ink 140">
                  <a:extLst>
                    <a:ext uri="{FF2B5EF4-FFF2-40B4-BE49-F238E27FC236}">
                      <a16:creationId xmlns:a16="http://schemas.microsoft.com/office/drawing/2014/main" id="{880C6F3F-B77E-E484-93B0-F9BBA52A98B9}"/>
                    </a:ext>
                  </a:extLst>
                </p:cNvPr>
                <p:cNvPicPr/>
                <p:nvPr/>
              </p:nvPicPr>
              <p:blipFill>
                <a:blip r:embed="rId197"/>
                <a:stretch>
                  <a:fillRect/>
                </a:stretch>
              </p:blipFill>
              <p:spPr>
                <a:xfrm>
                  <a:off x="5076476" y="4291725"/>
                  <a:ext cx="62280" cy="54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8">
            <p14:nvContentPartPr>
              <p14:cNvPr id="148" name="Ink 147">
                <a:extLst>
                  <a:ext uri="{FF2B5EF4-FFF2-40B4-BE49-F238E27FC236}">
                    <a16:creationId xmlns:a16="http://schemas.microsoft.com/office/drawing/2014/main" id="{ABE55679-AF01-EF5E-C2AB-3A0CFED34063}"/>
                  </a:ext>
                </a:extLst>
              </p14:cNvPr>
              <p14:cNvContentPartPr/>
              <p14:nvPr/>
            </p14:nvContentPartPr>
            <p14:xfrm>
              <a:off x="1092716" y="4824885"/>
              <a:ext cx="285840" cy="315360"/>
            </p14:xfrm>
          </p:contentPart>
        </mc:Choice>
        <mc:Fallback>
          <p:pic>
            <p:nvPicPr>
              <p:cNvPr id="148" name="Ink 147">
                <a:extLst>
                  <a:ext uri="{FF2B5EF4-FFF2-40B4-BE49-F238E27FC236}">
                    <a16:creationId xmlns:a16="http://schemas.microsoft.com/office/drawing/2014/main" id="{ABE55679-AF01-EF5E-C2AB-3A0CFED34063}"/>
                  </a:ext>
                </a:extLst>
              </p:cNvPr>
              <p:cNvPicPr/>
              <p:nvPr/>
            </p:nvPicPr>
            <p:blipFill>
              <a:blip r:embed="rId199"/>
              <a:stretch>
                <a:fillRect/>
              </a:stretch>
            </p:blipFill>
            <p:spPr>
              <a:xfrm>
                <a:off x="1083716" y="4815885"/>
                <a:ext cx="30348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9" name="Ink 148">
                <a:extLst>
                  <a:ext uri="{FF2B5EF4-FFF2-40B4-BE49-F238E27FC236}">
                    <a16:creationId xmlns:a16="http://schemas.microsoft.com/office/drawing/2014/main" id="{DE8FEFDF-894B-D164-9A3D-27725DAD5BC1}"/>
                  </a:ext>
                </a:extLst>
              </p14:cNvPr>
              <p14:cNvContentPartPr/>
              <p14:nvPr/>
            </p14:nvContentPartPr>
            <p14:xfrm>
              <a:off x="1072556" y="4722645"/>
              <a:ext cx="264960" cy="38160"/>
            </p14:xfrm>
          </p:contentPart>
        </mc:Choice>
        <mc:Fallback>
          <p:pic>
            <p:nvPicPr>
              <p:cNvPr id="149" name="Ink 148">
                <a:extLst>
                  <a:ext uri="{FF2B5EF4-FFF2-40B4-BE49-F238E27FC236}">
                    <a16:creationId xmlns:a16="http://schemas.microsoft.com/office/drawing/2014/main" id="{DE8FEFDF-894B-D164-9A3D-27725DAD5BC1}"/>
                  </a:ext>
                </a:extLst>
              </p:cNvPr>
              <p:cNvPicPr/>
              <p:nvPr/>
            </p:nvPicPr>
            <p:blipFill>
              <a:blip r:embed="rId201"/>
              <a:stretch>
                <a:fillRect/>
              </a:stretch>
            </p:blipFill>
            <p:spPr>
              <a:xfrm>
                <a:off x="1063916" y="4714005"/>
                <a:ext cx="2826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0" name="Ink 149">
                <a:extLst>
                  <a:ext uri="{FF2B5EF4-FFF2-40B4-BE49-F238E27FC236}">
                    <a16:creationId xmlns:a16="http://schemas.microsoft.com/office/drawing/2014/main" id="{B11B6909-15E1-754A-DB67-4CD08E8992ED}"/>
                  </a:ext>
                </a:extLst>
              </p14:cNvPr>
              <p14:cNvContentPartPr/>
              <p14:nvPr/>
            </p14:nvContentPartPr>
            <p14:xfrm>
              <a:off x="1511396" y="4882845"/>
              <a:ext cx="200160" cy="191520"/>
            </p14:xfrm>
          </p:contentPart>
        </mc:Choice>
        <mc:Fallback>
          <p:pic>
            <p:nvPicPr>
              <p:cNvPr id="150" name="Ink 149">
                <a:extLst>
                  <a:ext uri="{FF2B5EF4-FFF2-40B4-BE49-F238E27FC236}">
                    <a16:creationId xmlns:a16="http://schemas.microsoft.com/office/drawing/2014/main" id="{B11B6909-15E1-754A-DB67-4CD08E8992ED}"/>
                  </a:ext>
                </a:extLst>
              </p:cNvPr>
              <p:cNvPicPr/>
              <p:nvPr/>
            </p:nvPicPr>
            <p:blipFill>
              <a:blip r:embed="rId203"/>
              <a:stretch>
                <a:fillRect/>
              </a:stretch>
            </p:blipFill>
            <p:spPr>
              <a:xfrm>
                <a:off x="1502396" y="4874205"/>
                <a:ext cx="2178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1" name="Ink 150">
                <a:extLst>
                  <a:ext uri="{FF2B5EF4-FFF2-40B4-BE49-F238E27FC236}">
                    <a16:creationId xmlns:a16="http://schemas.microsoft.com/office/drawing/2014/main" id="{4F6E98C3-8942-2F14-AB0F-59CA265F3EA1}"/>
                  </a:ext>
                </a:extLst>
              </p14:cNvPr>
              <p14:cNvContentPartPr/>
              <p14:nvPr/>
            </p14:nvContentPartPr>
            <p14:xfrm>
              <a:off x="1541276" y="4858365"/>
              <a:ext cx="169920" cy="199080"/>
            </p14:xfrm>
          </p:contentPart>
        </mc:Choice>
        <mc:Fallback>
          <p:pic>
            <p:nvPicPr>
              <p:cNvPr id="151" name="Ink 150">
                <a:extLst>
                  <a:ext uri="{FF2B5EF4-FFF2-40B4-BE49-F238E27FC236}">
                    <a16:creationId xmlns:a16="http://schemas.microsoft.com/office/drawing/2014/main" id="{4F6E98C3-8942-2F14-AB0F-59CA265F3EA1}"/>
                  </a:ext>
                </a:extLst>
              </p:cNvPr>
              <p:cNvPicPr/>
              <p:nvPr/>
            </p:nvPicPr>
            <p:blipFill>
              <a:blip r:embed="rId205"/>
              <a:stretch>
                <a:fillRect/>
              </a:stretch>
            </p:blipFill>
            <p:spPr>
              <a:xfrm>
                <a:off x="1532636" y="4849365"/>
                <a:ext cx="1875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3" name="Ink 152">
                <a:extLst>
                  <a:ext uri="{FF2B5EF4-FFF2-40B4-BE49-F238E27FC236}">
                    <a16:creationId xmlns:a16="http://schemas.microsoft.com/office/drawing/2014/main" id="{605320BD-2B27-55D1-DD8D-F9FC611514F1}"/>
                  </a:ext>
                </a:extLst>
              </p14:cNvPr>
              <p14:cNvContentPartPr/>
              <p14:nvPr/>
            </p14:nvContentPartPr>
            <p14:xfrm>
              <a:off x="1921436" y="4813365"/>
              <a:ext cx="184320" cy="289440"/>
            </p14:xfrm>
          </p:contentPart>
        </mc:Choice>
        <mc:Fallback>
          <p:pic>
            <p:nvPicPr>
              <p:cNvPr id="153" name="Ink 152">
                <a:extLst>
                  <a:ext uri="{FF2B5EF4-FFF2-40B4-BE49-F238E27FC236}">
                    <a16:creationId xmlns:a16="http://schemas.microsoft.com/office/drawing/2014/main" id="{605320BD-2B27-55D1-DD8D-F9FC611514F1}"/>
                  </a:ext>
                </a:extLst>
              </p:cNvPr>
              <p:cNvPicPr/>
              <p:nvPr/>
            </p:nvPicPr>
            <p:blipFill>
              <a:blip r:embed="rId207"/>
              <a:stretch>
                <a:fillRect/>
              </a:stretch>
            </p:blipFill>
            <p:spPr>
              <a:xfrm>
                <a:off x="1912796" y="4804725"/>
                <a:ext cx="20196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4" name="Ink 153">
                <a:extLst>
                  <a:ext uri="{FF2B5EF4-FFF2-40B4-BE49-F238E27FC236}">
                    <a16:creationId xmlns:a16="http://schemas.microsoft.com/office/drawing/2014/main" id="{8D2A29F2-5906-D714-69FF-1737EA4DDEFE}"/>
                  </a:ext>
                </a:extLst>
              </p14:cNvPr>
              <p14:cNvContentPartPr/>
              <p14:nvPr/>
            </p14:nvContentPartPr>
            <p14:xfrm>
              <a:off x="1975076" y="4935405"/>
              <a:ext cx="128880" cy="18360"/>
            </p14:xfrm>
          </p:contentPart>
        </mc:Choice>
        <mc:Fallback>
          <p:pic>
            <p:nvPicPr>
              <p:cNvPr id="154" name="Ink 153">
                <a:extLst>
                  <a:ext uri="{FF2B5EF4-FFF2-40B4-BE49-F238E27FC236}">
                    <a16:creationId xmlns:a16="http://schemas.microsoft.com/office/drawing/2014/main" id="{8D2A29F2-5906-D714-69FF-1737EA4DDEFE}"/>
                  </a:ext>
                </a:extLst>
              </p:cNvPr>
              <p:cNvPicPr/>
              <p:nvPr/>
            </p:nvPicPr>
            <p:blipFill>
              <a:blip r:embed="rId209"/>
              <a:stretch>
                <a:fillRect/>
              </a:stretch>
            </p:blipFill>
            <p:spPr>
              <a:xfrm>
                <a:off x="1966436" y="4926765"/>
                <a:ext cx="1465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5" name="Ink 154">
                <a:extLst>
                  <a:ext uri="{FF2B5EF4-FFF2-40B4-BE49-F238E27FC236}">
                    <a16:creationId xmlns:a16="http://schemas.microsoft.com/office/drawing/2014/main" id="{CE519EED-E9B8-14CE-F7DD-86C94E93F83E}"/>
                  </a:ext>
                </a:extLst>
              </p14:cNvPr>
              <p14:cNvContentPartPr/>
              <p14:nvPr/>
            </p14:nvContentPartPr>
            <p14:xfrm>
              <a:off x="1953476" y="4806885"/>
              <a:ext cx="176400" cy="23760"/>
            </p14:xfrm>
          </p:contentPart>
        </mc:Choice>
        <mc:Fallback>
          <p:pic>
            <p:nvPicPr>
              <p:cNvPr id="155" name="Ink 154">
                <a:extLst>
                  <a:ext uri="{FF2B5EF4-FFF2-40B4-BE49-F238E27FC236}">
                    <a16:creationId xmlns:a16="http://schemas.microsoft.com/office/drawing/2014/main" id="{CE519EED-E9B8-14CE-F7DD-86C94E93F83E}"/>
                  </a:ext>
                </a:extLst>
              </p:cNvPr>
              <p:cNvPicPr/>
              <p:nvPr/>
            </p:nvPicPr>
            <p:blipFill>
              <a:blip r:embed="rId211"/>
              <a:stretch>
                <a:fillRect/>
              </a:stretch>
            </p:blipFill>
            <p:spPr>
              <a:xfrm>
                <a:off x="1944476" y="4797885"/>
                <a:ext cx="1940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6" name="Ink 155">
                <a:extLst>
                  <a:ext uri="{FF2B5EF4-FFF2-40B4-BE49-F238E27FC236}">
                    <a16:creationId xmlns:a16="http://schemas.microsoft.com/office/drawing/2014/main" id="{D70FD27B-0E18-6BD0-806F-B737709BE326}"/>
                  </a:ext>
                </a:extLst>
              </p14:cNvPr>
              <p14:cNvContentPartPr/>
              <p14:nvPr/>
            </p14:nvContentPartPr>
            <p14:xfrm>
              <a:off x="1913516" y="4695645"/>
              <a:ext cx="232560" cy="31680"/>
            </p14:xfrm>
          </p:contentPart>
        </mc:Choice>
        <mc:Fallback>
          <p:pic>
            <p:nvPicPr>
              <p:cNvPr id="156" name="Ink 155">
                <a:extLst>
                  <a:ext uri="{FF2B5EF4-FFF2-40B4-BE49-F238E27FC236}">
                    <a16:creationId xmlns:a16="http://schemas.microsoft.com/office/drawing/2014/main" id="{D70FD27B-0E18-6BD0-806F-B737709BE326}"/>
                  </a:ext>
                </a:extLst>
              </p:cNvPr>
              <p:cNvPicPr/>
              <p:nvPr/>
            </p:nvPicPr>
            <p:blipFill>
              <a:blip r:embed="rId213"/>
              <a:stretch>
                <a:fillRect/>
              </a:stretch>
            </p:blipFill>
            <p:spPr>
              <a:xfrm>
                <a:off x="1904516" y="4687005"/>
                <a:ext cx="2502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7" name="Ink 156">
                <a:extLst>
                  <a:ext uri="{FF2B5EF4-FFF2-40B4-BE49-F238E27FC236}">
                    <a16:creationId xmlns:a16="http://schemas.microsoft.com/office/drawing/2014/main" id="{90F87CD0-4ACB-D386-F379-056B0B0A9DD9}"/>
                  </a:ext>
                </a:extLst>
              </p14:cNvPr>
              <p14:cNvContentPartPr/>
              <p14:nvPr/>
            </p14:nvContentPartPr>
            <p14:xfrm>
              <a:off x="2417876" y="4927125"/>
              <a:ext cx="146880" cy="9360"/>
            </p14:xfrm>
          </p:contentPart>
        </mc:Choice>
        <mc:Fallback>
          <p:pic>
            <p:nvPicPr>
              <p:cNvPr id="157" name="Ink 156">
                <a:extLst>
                  <a:ext uri="{FF2B5EF4-FFF2-40B4-BE49-F238E27FC236}">
                    <a16:creationId xmlns:a16="http://schemas.microsoft.com/office/drawing/2014/main" id="{90F87CD0-4ACB-D386-F379-056B0B0A9DD9}"/>
                  </a:ext>
                </a:extLst>
              </p:cNvPr>
              <p:cNvPicPr/>
              <p:nvPr/>
            </p:nvPicPr>
            <p:blipFill>
              <a:blip r:embed="rId215"/>
              <a:stretch>
                <a:fillRect/>
              </a:stretch>
            </p:blipFill>
            <p:spPr>
              <a:xfrm>
                <a:off x="2408876" y="4918125"/>
                <a:ext cx="1645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8" name="Ink 157">
                <a:extLst>
                  <a:ext uri="{FF2B5EF4-FFF2-40B4-BE49-F238E27FC236}">
                    <a16:creationId xmlns:a16="http://schemas.microsoft.com/office/drawing/2014/main" id="{F05EFD4C-0144-EDAA-6FA8-E2BEE3C83E19}"/>
                  </a:ext>
                </a:extLst>
              </p14:cNvPr>
              <p14:cNvContentPartPr/>
              <p14:nvPr/>
            </p14:nvContentPartPr>
            <p14:xfrm>
              <a:off x="2410316" y="5007765"/>
              <a:ext cx="176400" cy="32040"/>
            </p14:xfrm>
          </p:contentPart>
        </mc:Choice>
        <mc:Fallback>
          <p:pic>
            <p:nvPicPr>
              <p:cNvPr id="158" name="Ink 157">
                <a:extLst>
                  <a:ext uri="{FF2B5EF4-FFF2-40B4-BE49-F238E27FC236}">
                    <a16:creationId xmlns:a16="http://schemas.microsoft.com/office/drawing/2014/main" id="{F05EFD4C-0144-EDAA-6FA8-E2BEE3C83E19}"/>
                  </a:ext>
                </a:extLst>
              </p:cNvPr>
              <p:cNvPicPr/>
              <p:nvPr/>
            </p:nvPicPr>
            <p:blipFill>
              <a:blip r:embed="rId217"/>
              <a:stretch>
                <a:fillRect/>
              </a:stretch>
            </p:blipFill>
            <p:spPr>
              <a:xfrm>
                <a:off x="2401676" y="4999125"/>
                <a:ext cx="1940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59" name="Ink 158">
                <a:extLst>
                  <a:ext uri="{FF2B5EF4-FFF2-40B4-BE49-F238E27FC236}">
                    <a16:creationId xmlns:a16="http://schemas.microsoft.com/office/drawing/2014/main" id="{9D789645-DA1A-CF0A-465A-938FD1146929}"/>
                  </a:ext>
                </a:extLst>
              </p14:cNvPr>
              <p14:cNvContentPartPr/>
              <p14:nvPr/>
            </p14:nvContentPartPr>
            <p14:xfrm>
              <a:off x="2849516" y="4916325"/>
              <a:ext cx="201600" cy="9000"/>
            </p14:xfrm>
          </p:contentPart>
        </mc:Choice>
        <mc:Fallback>
          <p:pic>
            <p:nvPicPr>
              <p:cNvPr id="159" name="Ink 158">
                <a:extLst>
                  <a:ext uri="{FF2B5EF4-FFF2-40B4-BE49-F238E27FC236}">
                    <a16:creationId xmlns:a16="http://schemas.microsoft.com/office/drawing/2014/main" id="{9D789645-DA1A-CF0A-465A-938FD1146929}"/>
                  </a:ext>
                </a:extLst>
              </p:cNvPr>
              <p:cNvPicPr/>
              <p:nvPr/>
            </p:nvPicPr>
            <p:blipFill>
              <a:blip r:embed="rId219"/>
              <a:stretch>
                <a:fillRect/>
              </a:stretch>
            </p:blipFill>
            <p:spPr>
              <a:xfrm>
                <a:off x="2840516" y="4907685"/>
                <a:ext cx="2192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0" name="Ink 159">
                <a:extLst>
                  <a:ext uri="{FF2B5EF4-FFF2-40B4-BE49-F238E27FC236}">
                    <a16:creationId xmlns:a16="http://schemas.microsoft.com/office/drawing/2014/main" id="{9D70D3D5-C73A-B85A-5F60-AFCB5CA5D760}"/>
                  </a:ext>
                </a:extLst>
              </p14:cNvPr>
              <p14:cNvContentPartPr/>
              <p14:nvPr/>
            </p14:nvContentPartPr>
            <p14:xfrm>
              <a:off x="3259556" y="4739925"/>
              <a:ext cx="175680" cy="285480"/>
            </p14:xfrm>
          </p:contentPart>
        </mc:Choice>
        <mc:Fallback>
          <p:pic>
            <p:nvPicPr>
              <p:cNvPr id="160" name="Ink 159">
                <a:extLst>
                  <a:ext uri="{FF2B5EF4-FFF2-40B4-BE49-F238E27FC236}">
                    <a16:creationId xmlns:a16="http://schemas.microsoft.com/office/drawing/2014/main" id="{9D70D3D5-C73A-B85A-5F60-AFCB5CA5D760}"/>
                  </a:ext>
                </a:extLst>
              </p:cNvPr>
              <p:cNvPicPr/>
              <p:nvPr/>
            </p:nvPicPr>
            <p:blipFill>
              <a:blip r:embed="rId221"/>
              <a:stretch>
                <a:fillRect/>
              </a:stretch>
            </p:blipFill>
            <p:spPr>
              <a:xfrm>
                <a:off x="3250556" y="4731285"/>
                <a:ext cx="19332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1" name="Ink 160">
                <a:extLst>
                  <a:ext uri="{FF2B5EF4-FFF2-40B4-BE49-F238E27FC236}">
                    <a16:creationId xmlns:a16="http://schemas.microsoft.com/office/drawing/2014/main" id="{555759E4-26B9-E319-35D5-18E34BEF427D}"/>
                  </a:ext>
                </a:extLst>
              </p14:cNvPr>
              <p14:cNvContentPartPr/>
              <p14:nvPr/>
            </p14:nvContentPartPr>
            <p14:xfrm>
              <a:off x="3167756" y="4669005"/>
              <a:ext cx="234000" cy="14760"/>
            </p14:xfrm>
          </p:contentPart>
        </mc:Choice>
        <mc:Fallback>
          <p:pic>
            <p:nvPicPr>
              <p:cNvPr id="161" name="Ink 160">
                <a:extLst>
                  <a:ext uri="{FF2B5EF4-FFF2-40B4-BE49-F238E27FC236}">
                    <a16:creationId xmlns:a16="http://schemas.microsoft.com/office/drawing/2014/main" id="{555759E4-26B9-E319-35D5-18E34BEF427D}"/>
                  </a:ext>
                </a:extLst>
              </p:cNvPr>
              <p:cNvPicPr/>
              <p:nvPr/>
            </p:nvPicPr>
            <p:blipFill>
              <a:blip r:embed="rId223"/>
              <a:stretch>
                <a:fillRect/>
              </a:stretch>
            </p:blipFill>
            <p:spPr>
              <a:xfrm>
                <a:off x="3159116" y="4660365"/>
                <a:ext cx="2516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63" name="Ink 162">
                <a:extLst>
                  <a:ext uri="{FF2B5EF4-FFF2-40B4-BE49-F238E27FC236}">
                    <a16:creationId xmlns:a16="http://schemas.microsoft.com/office/drawing/2014/main" id="{02D6B098-31C3-3E81-0A72-70F33C43A323}"/>
                  </a:ext>
                </a:extLst>
              </p14:cNvPr>
              <p14:cNvContentPartPr/>
              <p14:nvPr/>
            </p14:nvContentPartPr>
            <p14:xfrm>
              <a:off x="3287276" y="4527525"/>
              <a:ext cx="33120" cy="41040"/>
            </p14:xfrm>
          </p:contentPart>
        </mc:Choice>
        <mc:Fallback>
          <p:pic>
            <p:nvPicPr>
              <p:cNvPr id="163" name="Ink 162">
                <a:extLst>
                  <a:ext uri="{FF2B5EF4-FFF2-40B4-BE49-F238E27FC236}">
                    <a16:creationId xmlns:a16="http://schemas.microsoft.com/office/drawing/2014/main" id="{02D6B098-31C3-3E81-0A72-70F33C43A323}"/>
                  </a:ext>
                </a:extLst>
              </p:cNvPr>
              <p:cNvPicPr/>
              <p:nvPr/>
            </p:nvPicPr>
            <p:blipFill>
              <a:blip r:embed="rId225"/>
              <a:stretch>
                <a:fillRect/>
              </a:stretch>
            </p:blipFill>
            <p:spPr>
              <a:xfrm>
                <a:off x="3278276" y="4518885"/>
                <a:ext cx="507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4" name="Ink 173">
                <a:extLst>
                  <a:ext uri="{FF2B5EF4-FFF2-40B4-BE49-F238E27FC236}">
                    <a16:creationId xmlns:a16="http://schemas.microsoft.com/office/drawing/2014/main" id="{82B1540F-CCA2-FFA0-47B0-14A8EF0ED06A}"/>
                  </a:ext>
                </a:extLst>
              </p14:cNvPr>
              <p14:cNvContentPartPr/>
              <p14:nvPr/>
            </p14:nvContentPartPr>
            <p14:xfrm>
              <a:off x="3663476" y="5134845"/>
              <a:ext cx="1035000" cy="629640"/>
            </p14:xfrm>
          </p:contentPart>
        </mc:Choice>
        <mc:Fallback>
          <p:pic>
            <p:nvPicPr>
              <p:cNvPr id="174" name="Ink 173">
                <a:extLst>
                  <a:ext uri="{FF2B5EF4-FFF2-40B4-BE49-F238E27FC236}">
                    <a16:creationId xmlns:a16="http://schemas.microsoft.com/office/drawing/2014/main" id="{82B1540F-CCA2-FFA0-47B0-14A8EF0ED06A}"/>
                  </a:ext>
                </a:extLst>
              </p:cNvPr>
              <p:cNvPicPr/>
              <p:nvPr/>
            </p:nvPicPr>
            <p:blipFill>
              <a:blip r:embed="rId227"/>
              <a:stretch>
                <a:fillRect/>
              </a:stretch>
            </p:blipFill>
            <p:spPr>
              <a:xfrm>
                <a:off x="3654476" y="5126205"/>
                <a:ext cx="1052640" cy="6472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75" name="Ink 174">
                <a:extLst>
                  <a:ext uri="{FF2B5EF4-FFF2-40B4-BE49-F238E27FC236}">
                    <a16:creationId xmlns:a16="http://schemas.microsoft.com/office/drawing/2014/main" id="{61673875-9CE1-7895-70F8-FCFE18019478}"/>
                  </a:ext>
                </a:extLst>
              </p14:cNvPr>
              <p14:cNvContentPartPr/>
              <p14:nvPr/>
            </p14:nvContentPartPr>
            <p14:xfrm>
              <a:off x="4876676" y="5349405"/>
              <a:ext cx="979200" cy="200880"/>
            </p14:xfrm>
          </p:contentPart>
        </mc:Choice>
        <mc:Fallback>
          <p:pic>
            <p:nvPicPr>
              <p:cNvPr id="175" name="Ink 174">
                <a:extLst>
                  <a:ext uri="{FF2B5EF4-FFF2-40B4-BE49-F238E27FC236}">
                    <a16:creationId xmlns:a16="http://schemas.microsoft.com/office/drawing/2014/main" id="{61673875-9CE1-7895-70F8-FCFE18019478}"/>
                  </a:ext>
                </a:extLst>
              </p:cNvPr>
              <p:cNvPicPr/>
              <p:nvPr/>
            </p:nvPicPr>
            <p:blipFill>
              <a:blip r:embed="rId229"/>
              <a:stretch>
                <a:fillRect/>
              </a:stretch>
            </p:blipFill>
            <p:spPr>
              <a:xfrm>
                <a:off x="4867676" y="5340765"/>
                <a:ext cx="996840" cy="218520"/>
              </a:xfrm>
              <a:prstGeom prst="rect">
                <a:avLst/>
              </a:prstGeom>
            </p:spPr>
          </p:pic>
        </mc:Fallback>
      </mc:AlternateContent>
      <p:pic>
        <p:nvPicPr>
          <p:cNvPr id="210" name="Picture 209">
            <a:extLst>
              <a:ext uri="{FF2B5EF4-FFF2-40B4-BE49-F238E27FC236}">
                <a16:creationId xmlns:a16="http://schemas.microsoft.com/office/drawing/2014/main" id="{A3D60B25-7E83-3246-0AC0-035BC3B873CB}"/>
              </a:ext>
            </a:extLst>
          </p:cNvPr>
          <p:cNvPicPr>
            <a:picLocks noChangeAspect="1"/>
          </p:cNvPicPr>
          <p:nvPr/>
        </p:nvPicPr>
        <p:blipFill>
          <a:blip r:embed="rId230"/>
          <a:stretch>
            <a:fillRect/>
          </a:stretch>
        </p:blipFill>
        <p:spPr>
          <a:xfrm>
            <a:off x="9011036" y="4077050"/>
            <a:ext cx="2668863" cy="2603913"/>
          </a:xfrm>
          <a:prstGeom prst="rect">
            <a:avLst/>
          </a:prstGeom>
        </p:spPr>
      </p:pic>
      <p:grpSp>
        <p:nvGrpSpPr>
          <p:cNvPr id="212" name="Group 211">
            <a:extLst>
              <a:ext uri="{FF2B5EF4-FFF2-40B4-BE49-F238E27FC236}">
                <a16:creationId xmlns:a16="http://schemas.microsoft.com/office/drawing/2014/main" id="{FD78B66B-5649-0A94-AFED-8529986B928F}"/>
              </a:ext>
            </a:extLst>
          </p:cNvPr>
          <p:cNvGrpSpPr/>
          <p:nvPr/>
        </p:nvGrpSpPr>
        <p:grpSpPr>
          <a:xfrm>
            <a:off x="5794316" y="3828405"/>
            <a:ext cx="2649600" cy="551520"/>
            <a:chOff x="5794316" y="3828405"/>
            <a:chExt cx="2649600" cy="551520"/>
          </a:xfrm>
        </p:grpSpPr>
        <mc:AlternateContent xmlns:mc="http://schemas.openxmlformats.org/markup-compatibility/2006">
          <mc:Choice xmlns:p14="http://schemas.microsoft.com/office/powerpoint/2010/main" Requires="p14">
            <p:contentPart p14:bwMode="auto" r:id="rId231">
              <p14:nvContentPartPr>
                <p14:cNvPr id="143" name="Ink 142">
                  <a:extLst>
                    <a:ext uri="{FF2B5EF4-FFF2-40B4-BE49-F238E27FC236}">
                      <a16:creationId xmlns:a16="http://schemas.microsoft.com/office/drawing/2014/main" id="{0CA13617-9ABE-A1C9-3A24-3514B301BC30}"/>
                    </a:ext>
                  </a:extLst>
                </p14:cNvPr>
                <p14:cNvContentPartPr/>
                <p14:nvPr/>
              </p14:nvContentPartPr>
              <p14:xfrm>
                <a:off x="5794316" y="3966645"/>
                <a:ext cx="897120" cy="369000"/>
              </p14:xfrm>
            </p:contentPart>
          </mc:Choice>
          <mc:Fallback>
            <p:pic>
              <p:nvPicPr>
                <p:cNvPr id="143" name="Ink 142">
                  <a:extLst>
                    <a:ext uri="{FF2B5EF4-FFF2-40B4-BE49-F238E27FC236}">
                      <a16:creationId xmlns:a16="http://schemas.microsoft.com/office/drawing/2014/main" id="{0CA13617-9ABE-A1C9-3A24-3514B301BC30}"/>
                    </a:ext>
                  </a:extLst>
                </p:cNvPr>
                <p:cNvPicPr/>
                <p:nvPr/>
              </p:nvPicPr>
              <p:blipFill>
                <a:blip r:embed="rId232"/>
                <a:stretch>
                  <a:fillRect/>
                </a:stretch>
              </p:blipFill>
              <p:spPr>
                <a:xfrm>
                  <a:off x="5785316" y="3958005"/>
                  <a:ext cx="91476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4" name="Ink 143">
                  <a:extLst>
                    <a:ext uri="{FF2B5EF4-FFF2-40B4-BE49-F238E27FC236}">
                      <a16:creationId xmlns:a16="http://schemas.microsoft.com/office/drawing/2014/main" id="{8B665344-F9C0-C3F6-B8E4-4A8CBA5EE555}"/>
                    </a:ext>
                  </a:extLst>
                </p14:cNvPr>
                <p14:cNvContentPartPr/>
                <p14:nvPr/>
              </p14:nvContentPartPr>
              <p14:xfrm>
                <a:off x="6531596" y="4058805"/>
                <a:ext cx="224280" cy="234000"/>
              </p14:xfrm>
            </p:contentPart>
          </mc:Choice>
          <mc:Fallback>
            <p:pic>
              <p:nvPicPr>
                <p:cNvPr id="144" name="Ink 143">
                  <a:extLst>
                    <a:ext uri="{FF2B5EF4-FFF2-40B4-BE49-F238E27FC236}">
                      <a16:creationId xmlns:a16="http://schemas.microsoft.com/office/drawing/2014/main" id="{8B665344-F9C0-C3F6-B8E4-4A8CBA5EE555}"/>
                    </a:ext>
                  </a:extLst>
                </p:cNvPr>
                <p:cNvPicPr/>
                <p:nvPr/>
              </p:nvPicPr>
              <p:blipFill>
                <a:blip r:embed="rId234"/>
                <a:stretch>
                  <a:fillRect/>
                </a:stretch>
              </p:blipFill>
              <p:spPr>
                <a:xfrm>
                  <a:off x="6522596" y="4050165"/>
                  <a:ext cx="24192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5" name="Ink 144">
                  <a:extLst>
                    <a:ext uri="{FF2B5EF4-FFF2-40B4-BE49-F238E27FC236}">
                      <a16:creationId xmlns:a16="http://schemas.microsoft.com/office/drawing/2014/main" id="{B8B79FCF-A403-BA56-C866-F34969610C96}"/>
                    </a:ext>
                  </a:extLst>
                </p14:cNvPr>
                <p14:cNvContentPartPr/>
                <p14:nvPr/>
              </p14:nvContentPartPr>
              <p14:xfrm>
                <a:off x="6815276" y="3828405"/>
                <a:ext cx="723960" cy="459720"/>
              </p14:xfrm>
            </p:contentPart>
          </mc:Choice>
          <mc:Fallback>
            <p:pic>
              <p:nvPicPr>
                <p:cNvPr id="145" name="Ink 144">
                  <a:extLst>
                    <a:ext uri="{FF2B5EF4-FFF2-40B4-BE49-F238E27FC236}">
                      <a16:creationId xmlns:a16="http://schemas.microsoft.com/office/drawing/2014/main" id="{B8B79FCF-A403-BA56-C866-F34969610C96}"/>
                    </a:ext>
                  </a:extLst>
                </p:cNvPr>
                <p:cNvPicPr/>
                <p:nvPr/>
              </p:nvPicPr>
              <p:blipFill>
                <a:blip r:embed="rId236"/>
                <a:stretch>
                  <a:fillRect/>
                </a:stretch>
              </p:blipFill>
              <p:spPr>
                <a:xfrm>
                  <a:off x="6806636" y="3819765"/>
                  <a:ext cx="741600" cy="4773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6" name="Ink 145">
                  <a:extLst>
                    <a:ext uri="{FF2B5EF4-FFF2-40B4-BE49-F238E27FC236}">
                      <a16:creationId xmlns:a16="http://schemas.microsoft.com/office/drawing/2014/main" id="{525E1341-9E76-81E2-D8E0-DAC24DC3C787}"/>
                    </a:ext>
                  </a:extLst>
                </p14:cNvPr>
                <p14:cNvContentPartPr/>
                <p14:nvPr/>
              </p14:nvContentPartPr>
              <p14:xfrm>
                <a:off x="7768916" y="4069605"/>
                <a:ext cx="675000" cy="310320"/>
              </p14:xfrm>
            </p:contentPart>
          </mc:Choice>
          <mc:Fallback>
            <p:pic>
              <p:nvPicPr>
                <p:cNvPr id="146" name="Ink 145">
                  <a:extLst>
                    <a:ext uri="{FF2B5EF4-FFF2-40B4-BE49-F238E27FC236}">
                      <a16:creationId xmlns:a16="http://schemas.microsoft.com/office/drawing/2014/main" id="{525E1341-9E76-81E2-D8E0-DAC24DC3C787}"/>
                    </a:ext>
                  </a:extLst>
                </p:cNvPr>
                <p:cNvPicPr/>
                <p:nvPr/>
              </p:nvPicPr>
              <p:blipFill>
                <a:blip r:embed="rId238"/>
                <a:stretch>
                  <a:fillRect/>
                </a:stretch>
              </p:blipFill>
              <p:spPr>
                <a:xfrm>
                  <a:off x="7760276" y="4060965"/>
                  <a:ext cx="692640" cy="327960"/>
                </a:xfrm>
                <a:prstGeom prst="rect">
                  <a:avLst/>
                </a:prstGeom>
              </p:spPr>
            </p:pic>
          </mc:Fallback>
        </mc:AlternateContent>
      </p:grpSp>
      <p:grpSp>
        <p:nvGrpSpPr>
          <p:cNvPr id="216" name="Group 215">
            <a:extLst>
              <a:ext uri="{FF2B5EF4-FFF2-40B4-BE49-F238E27FC236}">
                <a16:creationId xmlns:a16="http://schemas.microsoft.com/office/drawing/2014/main" id="{F2277328-5237-D6C3-20C6-E75414B7B743}"/>
              </a:ext>
            </a:extLst>
          </p:cNvPr>
          <p:cNvGrpSpPr/>
          <p:nvPr/>
        </p:nvGrpSpPr>
        <p:grpSpPr>
          <a:xfrm>
            <a:off x="357956" y="5277405"/>
            <a:ext cx="3849120" cy="1077840"/>
            <a:chOff x="357956" y="5277405"/>
            <a:chExt cx="3849120" cy="1077840"/>
          </a:xfrm>
        </p:grpSpPr>
        <mc:AlternateContent xmlns:mc="http://schemas.openxmlformats.org/markup-compatibility/2006">
          <mc:Choice xmlns:p14="http://schemas.microsoft.com/office/powerpoint/2010/main" Requires="p14">
            <p:contentPart p14:bwMode="auto" r:id="rId239">
              <p14:nvContentPartPr>
                <p14:cNvPr id="165" name="Ink 164">
                  <a:extLst>
                    <a:ext uri="{FF2B5EF4-FFF2-40B4-BE49-F238E27FC236}">
                      <a16:creationId xmlns:a16="http://schemas.microsoft.com/office/drawing/2014/main" id="{992F198A-186E-E904-78BD-9EBFF674BE4E}"/>
                    </a:ext>
                  </a:extLst>
                </p14:cNvPr>
                <p14:cNvContentPartPr/>
                <p14:nvPr/>
              </p14:nvContentPartPr>
              <p14:xfrm>
                <a:off x="357956" y="5500965"/>
                <a:ext cx="78840" cy="232920"/>
              </p14:xfrm>
            </p:contentPart>
          </mc:Choice>
          <mc:Fallback>
            <p:pic>
              <p:nvPicPr>
                <p:cNvPr id="165" name="Ink 164">
                  <a:extLst>
                    <a:ext uri="{FF2B5EF4-FFF2-40B4-BE49-F238E27FC236}">
                      <a16:creationId xmlns:a16="http://schemas.microsoft.com/office/drawing/2014/main" id="{992F198A-186E-E904-78BD-9EBFF674BE4E}"/>
                    </a:ext>
                  </a:extLst>
                </p:cNvPr>
                <p:cNvPicPr/>
                <p:nvPr/>
              </p:nvPicPr>
              <p:blipFill>
                <a:blip r:embed="rId240"/>
                <a:stretch>
                  <a:fillRect/>
                </a:stretch>
              </p:blipFill>
              <p:spPr>
                <a:xfrm>
                  <a:off x="348956" y="5492325"/>
                  <a:ext cx="964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6" name="Ink 165">
                  <a:extLst>
                    <a:ext uri="{FF2B5EF4-FFF2-40B4-BE49-F238E27FC236}">
                      <a16:creationId xmlns:a16="http://schemas.microsoft.com/office/drawing/2014/main" id="{22E4DBC4-DDD6-2D2C-C29E-6BD522E2BAE8}"/>
                    </a:ext>
                  </a:extLst>
                </p14:cNvPr>
                <p14:cNvContentPartPr/>
                <p14:nvPr/>
              </p14:nvContentPartPr>
              <p14:xfrm>
                <a:off x="370196" y="5484405"/>
                <a:ext cx="196200" cy="84600"/>
              </p14:xfrm>
            </p:contentPart>
          </mc:Choice>
          <mc:Fallback>
            <p:pic>
              <p:nvPicPr>
                <p:cNvPr id="166" name="Ink 165">
                  <a:extLst>
                    <a:ext uri="{FF2B5EF4-FFF2-40B4-BE49-F238E27FC236}">
                      <a16:creationId xmlns:a16="http://schemas.microsoft.com/office/drawing/2014/main" id="{22E4DBC4-DDD6-2D2C-C29E-6BD522E2BAE8}"/>
                    </a:ext>
                  </a:extLst>
                </p:cNvPr>
                <p:cNvPicPr/>
                <p:nvPr/>
              </p:nvPicPr>
              <p:blipFill>
                <a:blip r:embed="rId242"/>
                <a:stretch>
                  <a:fillRect/>
                </a:stretch>
              </p:blipFill>
              <p:spPr>
                <a:xfrm>
                  <a:off x="361556" y="5475765"/>
                  <a:ext cx="2138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7" name="Ink 166">
                  <a:extLst>
                    <a:ext uri="{FF2B5EF4-FFF2-40B4-BE49-F238E27FC236}">
                      <a16:creationId xmlns:a16="http://schemas.microsoft.com/office/drawing/2014/main" id="{F748FD1C-A20A-2C1F-639C-85C8E6C67400}"/>
                    </a:ext>
                  </a:extLst>
                </p14:cNvPr>
                <p14:cNvContentPartPr/>
                <p14:nvPr/>
              </p14:nvContentPartPr>
              <p14:xfrm>
                <a:off x="400076" y="5575845"/>
                <a:ext cx="153000" cy="54720"/>
              </p14:xfrm>
            </p:contentPart>
          </mc:Choice>
          <mc:Fallback>
            <p:pic>
              <p:nvPicPr>
                <p:cNvPr id="167" name="Ink 166">
                  <a:extLst>
                    <a:ext uri="{FF2B5EF4-FFF2-40B4-BE49-F238E27FC236}">
                      <a16:creationId xmlns:a16="http://schemas.microsoft.com/office/drawing/2014/main" id="{F748FD1C-A20A-2C1F-639C-85C8E6C67400}"/>
                    </a:ext>
                  </a:extLst>
                </p:cNvPr>
                <p:cNvPicPr/>
                <p:nvPr/>
              </p:nvPicPr>
              <p:blipFill>
                <a:blip r:embed="rId244"/>
                <a:stretch>
                  <a:fillRect/>
                </a:stretch>
              </p:blipFill>
              <p:spPr>
                <a:xfrm>
                  <a:off x="391436" y="5566845"/>
                  <a:ext cx="1706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8" name="Ink 167">
                  <a:extLst>
                    <a:ext uri="{FF2B5EF4-FFF2-40B4-BE49-F238E27FC236}">
                      <a16:creationId xmlns:a16="http://schemas.microsoft.com/office/drawing/2014/main" id="{E7640315-8DB0-E72A-FA81-9794B1C47D13}"/>
                    </a:ext>
                  </a:extLst>
                </p14:cNvPr>
                <p14:cNvContentPartPr/>
                <p14:nvPr/>
              </p14:nvContentPartPr>
              <p14:xfrm>
                <a:off x="507716" y="5619405"/>
                <a:ext cx="303840" cy="125280"/>
              </p14:xfrm>
            </p:contentPart>
          </mc:Choice>
          <mc:Fallback>
            <p:pic>
              <p:nvPicPr>
                <p:cNvPr id="168" name="Ink 167">
                  <a:extLst>
                    <a:ext uri="{FF2B5EF4-FFF2-40B4-BE49-F238E27FC236}">
                      <a16:creationId xmlns:a16="http://schemas.microsoft.com/office/drawing/2014/main" id="{E7640315-8DB0-E72A-FA81-9794B1C47D13}"/>
                    </a:ext>
                  </a:extLst>
                </p:cNvPr>
                <p:cNvPicPr/>
                <p:nvPr/>
              </p:nvPicPr>
              <p:blipFill>
                <a:blip r:embed="rId246"/>
                <a:stretch>
                  <a:fillRect/>
                </a:stretch>
              </p:blipFill>
              <p:spPr>
                <a:xfrm>
                  <a:off x="498716" y="5610405"/>
                  <a:ext cx="3214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70" name="Ink 169">
                  <a:extLst>
                    <a:ext uri="{FF2B5EF4-FFF2-40B4-BE49-F238E27FC236}">
                      <a16:creationId xmlns:a16="http://schemas.microsoft.com/office/drawing/2014/main" id="{A765A344-C873-18C4-FFA6-FC32128B53E3}"/>
                    </a:ext>
                  </a:extLst>
                </p14:cNvPr>
                <p14:cNvContentPartPr/>
                <p14:nvPr/>
              </p14:nvContentPartPr>
              <p14:xfrm>
                <a:off x="940436" y="5277405"/>
                <a:ext cx="2519640" cy="510120"/>
              </p14:xfrm>
            </p:contentPart>
          </mc:Choice>
          <mc:Fallback>
            <p:pic>
              <p:nvPicPr>
                <p:cNvPr id="170" name="Ink 169">
                  <a:extLst>
                    <a:ext uri="{FF2B5EF4-FFF2-40B4-BE49-F238E27FC236}">
                      <a16:creationId xmlns:a16="http://schemas.microsoft.com/office/drawing/2014/main" id="{A765A344-C873-18C4-FFA6-FC32128B53E3}"/>
                    </a:ext>
                  </a:extLst>
                </p:cNvPr>
                <p:cNvPicPr/>
                <p:nvPr/>
              </p:nvPicPr>
              <p:blipFill>
                <a:blip r:embed="rId248"/>
                <a:stretch>
                  <a:fillRect/>
                </a:stretch>
              </p:blipFill>
              <p:spPr>
                <a:xfrm>
                  <a:off x="931796" y="5268405"/>
                  <a:ext cx="2537280" cy="5277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1" name="Ink 170">
                  <a:extLst>
                    <a:ext uri="{FF2B5EF4-FFF2-40B4-BE49-F238E27FC236}">
                      <a16:creationId xmlns:a16="http://schemas.microsoft.com/office/drawing/2014/main" id="{92CA5CF0-56FA-82D6-6F98-6616F4E2B3D8}"/>
                    </a:ext>
                  </a:extLst>
                </p14:cNvPr>
                <p14:cNvContentPartPr/>
                <p14:nvPr/>
              </p14:nvContentPartPr>
              <p14:xfrm>
                <a:off x="3280436" y="5460645"/>
                <a:ext cx="25200" cy="19800"/>
              </p14:xfrm>
            </p:contentPart>
          </mc:Choice>
          <mc:Fallback>
            <p:pic>
              <p:nvPicPr>
                <p:cNvPr id="171" name="Ink 170">
                  <a:extLst>
                    <a:ext uri="{FF2B5EF4-FFF2-40B4-BE49-F238E27FC236}">
                      <a16:creationId xmlns:a16="http://schemas.microsoft.com/office/drawing/2014/main" id="{92CA5CF0-56FA-82D6-6F98-6616F4E2B3D8}"/>
                    </a:ext>
                  </a:extLst>
                </p:cNvPr>
                <p:cNvPicPr/>
                <p:nvPr/>
              </p:nvPicPr>
              <p:blipFill>
                <a:blip r:embed="rId250"/>
                <a:stretch>
                  <a:fillRect/>
                </a:stretch>
              </p:blipFill>
              <p:spPr>
                <a:xfrm>
                  <a:off x="3271436" y="5451645"/>
                  <a:ext cx="428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72" name="Ink 171">
                  <a:extLst>
                    <a:ext uri="{FF2B5EF4-FFF2-40B4-BE49-F238E27FC236}">
                      <a16:creationId xmlns:a16="http://schemas.microsoft.com/office/drawing/2014/main" id="{2CA5FF05-CA5C-C9B0-4CA7-E66D605E0E09}"/>
                    </a:ext>
                  </a:extLst>
                </p14:cNvPr>
                <p14:cNvContentPartPr/>
                <p14:nvPr/>
              </p14:nvContentPartPr>
              <p14:xfrm>
                <a:off x="2924756" y="5388645"/>
                <a:ext cx="365400" cy="9720"/>
              </p14:xfrm>
            </p:contentPart>
          </mc:Choice>
          <mc:Fallback>
            <p:pic>
              <p:nvPicPr>
                <p:cNvPr id="172" name="Ink 171">
                  <a:extLst>
                    <a:ext uri="{FF2B5EF4-FFF2-40B4-BE49-F238E27FC236}">
                      <a16:creationId xmlns:a16="http://schemas.microsoft.com/office/drawing/2014/main" id="{2CA5FF05-CA5C-C9B0-4CA7-E66D605E0E09}"/>
                    </a:ext>
                  </a:extLst>
                </p:cNvPr>
                <p:cNvPicPr/>
                <p:nvPr/>
              </p:nvPicPr>
              <p:blipFill>
                <a:blip r:embed="rId252"/>
                <a:stretch>
                  <a:fillRect/>
                </a:stretch>
              </p:blipFill>
              <p:spPr>
                <a:xfrm>
                  <a:off x="2916116" y="5380005"/>
                  <a:ext cx="383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98" name="Ink 197">
                  <a:extLst>
                    <a:ext uri="{FF2B5EF4-FFF2-40B4-BE49-F238E27FC236}">
                      <a16:creationId xmlns:a16="http://schemas.microsoft.com/office/drawing/2014/main" id="{26D62C5A-C0B7-7609-A483-0CF7551F1D76}"/>
                    </a:ext>
                  </a:extLst>
                </p14:cNvPr>
                <p14:cNvContentPartPr/>
                <p14:nvPr/>
              </p14:nvContentPartPr>
              <p14:xfrm>
                <a:off x="2942396" y="6100365"/>
                <a:ext cx="360" cy="360"/>
              </p14:xfrm>
            </p:contentPart>
          </mc:Choice>
          <mc:Fallback>
            <p:pic>
              <p:nvPicPr>
                <p:cNvPr id="198" name="Ink 197">
                  <a:extLst>
                    <a:ext uri="{FF2B5EF4-FFF2-40B4-BE49-F238E27FC236}">
                      <a16:creationId xmlns:a16="http://schemas.microsoft.com/office/drawing/2014/main" id="{26D62C5A-C0B7-7609-A483-0CF7551F1D76}"/>
                    </a:ext>
                  </a:extLst>
                </p:cNvPr>
                <p:cNvPicPr/>
                <p:nvPr/>
              </p:nvPicPr>
              <p:blipFill>
                <a:blip r:embed="rId185"/>
                <a:stretch>
                  <a:fillRect/>
                </a:stretch>
              </p:blipFill>
              <p:spPr>
                <a:xfrm>
                  <a:off x="2933396" y="609172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99" name="Ink 198">
                  <a:extLst>
                    <a:ext uri="{FF2B5EF4-FFF2-40B4-BE49-F238E27FC236}">
                      <a16:creationId xmlns:a16="http://schemas.microsoft.com/office/drawing/2014/main" id="{B798E11F-CB9D-992A-C590-1FD5AFA2C9C5}"/>
                    </a:ext>
                  </a:extLst>
                </p14:cNvPr>
                <p14:cNvContentPartPr/>
                <p14:nvPr/>
              </p14:nvContentPartPr>
              <p14:xfrm>
                <a:off x="2884796" y="6093885"/>
                <a:ext cx="163800" cy="19080"/>
              </p14:xfrm>
            </p:contentPart>
          </mc:Choice>
          <mc:Fallback>
            <p:pic>
              <p:nvPicPr>
                <p:cNvPr id="199" name="Ink 198">
                  <a:extLst>
                    <a:ext uri="{FF2B5EF4-FFF2-40B4-BE49-F238E27FC236}">
                      <a16:creationId xmlns:a16="http://schemas.microsoft.com/office/drawing/2014/main" id="{B798E11F-CB9D-992A-C590-1FD5AFA2C9C5}"/>
                    </a:ext>
                  </a:extLst>
                </p:cNvPr>
                <p:cNvPicPr/>
                <p:nvPr/>
              </p:nvPicPr>
              <p:blipFill>
                <a:blip r:embed="rId255"/>
                <a:stretch>
                  <a:fillRect/>
                </a:stretch>
              </p:blipFill>
              <p:spPr>
                <a:xfrm>
                  <a:off x="2875796" y="6084885"/>
                  <a:ext cx="1814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01" name="Ink 200">
                  <a:extLst>
                    <a:ext uri="{FF2B5EF4-FFF2-40B4-BE49-F238E27FC236}">
                      <a16:creationId xmlns:a16="http://schemas.microsoft.com/office/drawing/2014/main" id="{C11A241D-667D-367F-BDB0-D7C97380D8E4}"/>
                    </a:ext>
                  </a:extLst>
                </p14:cNvPr>
                <p14:cNvContentPartPr/>
                <p14:nvPr/>
              </p14:nvContentPartPr>
              <p14:xfrm>
                <a:off x="3243356" y="6087405"/>
                <a:ext cx="101160" cy="17280"/>
              </p14:xfrm>
            </p:contentPart>
          </mc:Choice>
          <mc:Fallback>
            <p:pic>
              <p:nvPicPr>
                <p:cNvPr id="201" name="Ink 200">
                  <a:extLst>
                    <a:ext uri="{FF2B5EF4-FFF2-40B4-BE49-F238E27FC236}">
                      <a16:creationId xmlns:a16="http://schemas.microsoft.com/office/drawing/2014/main" id="{C11A241D-667D-367F-BDB0-D7C97380D8E4}"/>
                    </a:ext>
                  </a:extLst>
                </p:cNvPr>
                <p:cNvPicPr/>
                <p:nvPr/>
              </p:nvPicPr>
              <p:blipFill>
                <a:blip r:embed="rId257"/>
                <a:stretch>
                  <a:fillRect/>
                </a:stretch>
              </p:blipFill>
              <p:spPr>
                <a:xfrm>
                  <a:off x="3234356" y="6078405"/>
                  <a:ext cx="1188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02" name="Ink 201">
                  <a:extLst>
                    <a:ext uri="{FF2B5EF4-FFF2-40B4-BE49-F238E27FC236}">
                      <a16:creationId xmlns:a16="http://schemas.microsoft.com/office/drawing/2014/main" id="{5DA85B5D-86B0-CC6C-1A3B-C518E3AF6D22}"/>
                    </a:ext>
                  </a:extLst>
                </p14:cNvPr>
                <p14:cNvContentPartPr/>
                <p14:nvPr/>
              </p14:nvContentPartPr>
              <p14:xfrm>
                <a:off x="3533156" y="6040245"/>
                <a:ext cx="72360" cy="106920"/>
              </p14:xfrm>
            </p:contentPart>
          </mc:Choice>
          <mc:Fallback>
            <p:pic>
              <p:nvPicPr>
                <p:cNvPr id="202" name="Ink 201">
                  <a:extLst>
                    <a:ext uri="{FF2B5EF4-FFF2-40B4-BE49-F238E27FC236}">
                      <a16:creationId xmlns:a16="http://schemas.microsoft.com/office/drawing/2014/main" id="{5DA85B5D-86B0-CC6C-1A3B-C518E3AF6D22}"/>
                    </a:ext>
                  </a:extLst>
                </p:cNvPr>
                <p:cNvPicPr/>
                <p:nvPr/>
              </p:nvPicPr>
              <p:blipFill>
                <a:blip r:embed="rId259"/>
                <a:stretch>
                  <a:fillRect/>
                </a:stretch>
              </p:blipFill>
              <p:spPr>
                <a:xfrm>
                  <a:off x="3524516" y="6031605"/>
                  <a:ext cx="900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03" name="Ink 202">
                  <a:extLst>
                    <a:ext uri="{FF2B5EF4-FFF2-40B4-BE49-F238E27FC236}">
                      <a16:creationId xmlns:a16="http://schemas.microsoft.com/office/drawing/2014/main" id="{11143E7D-9320-3E80-A7D9-C1E623E98152}"/>
                    </a:ext>
                  </a:extLst>
                </p14:cNvPr>
                <p14:cNvContentPartPr/>
                <p14:nvPr/>
              </p14:nvContentPartPr>
              <p14:xfrm>
                <a:off x="3584276" y="5952405"/>
                <a:ext cx="30240" cy="9000"/>
              </p14:xfrm>
            </p:contentPart>
          </mc:Choice>
          <mc:Fallback>
            <p:pic>
              <p:nvPicPr>
                <p:cNvPr id="203" name="Ink 202">
                  <a:extLst>
                    <a:ext uri="{FF2B5EF4-FFF2-40B4-BE49-F238E27FC236}">
                      <a16:creationId xmlns:a16="http://schemas.microsoft.com/office/drawing/2014/main" id="{11143E7D-9320-3E80-A7D9-C1E623E98152}"/>
                    </a:ext>
                  </a:extLst>
                </p:cNvPr>
                <p:cNvPicPr/>
                <p:nvPr/>
              </p:nvPicPr>
              <p:blipFill>
                <a:blip r:embed="rId261"/>
                <a:stretch>
                  <a:fillRect/>
                </a:stretch>
              </p:blipFill>
              <p:spPr>
                <a:xfrm>
                  <a:off x="3575636" y="5943405"/>
                  <a:ext cx="478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04" name="Ink 203">
                  <a:extLst>
                    <a:ext uri="{FF2B5EF4-FFF2-40B4-BE49-F238E27FC236}">
                      <a16:creationId xmlns:a16="http://schemas.microsoft.com/office/drawing/2014/main" id="{32630106-71AC-075B-C71D-1CA7DEAA31F6}"/>
                    </a:ext>
                  </a:extLst>
                </p14:cNvPr>
                <p14:cNvContentPartPr/>
                <p14:nvPr/>
              </p14:nvContentPartPr>
              <p14:xfrm>
                <a:off x="3698036" y="5986965"/>
                <a:ext cx="201240" cy="129240"/>
              </p14:xfrm>
            </p:contentPart>
          </mc:Choice>
          <mc:Fallback>
            <p:pic>
              <p:nvPicPr>
                <p:cNvPr id="204" name="Ink 203">
                  <a:extLst>
                    <a:ext uri="{FF2B5EF4-FFF2-40B4-BE49-F238E27FC236}">
                      <a16:creationId xmlns:a16="http://schemas.microsoft.com/office/drawing/2014/main" id="{32630106-71AC-075B-C71D-1CA7DEAA31F6}"/>
                    </a:ext>
                  </a:extLst>
                </p:cNvPr>
                <p:cNvPicPr/>
                <p:nvPr/>
              </p:nvPicPr>
              <p:blipFill>
                <a:blip r:embed="rId263"/>
                <a:stretch>
                  <a:fillRect/>
                </a:stretch>
              </p:blipFill>
              <p:spPr>
                <a:xfrm>
                  <a:off x="3689396" y="5978325"/>
                  <a:ext cx="2188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05" name="Ink 204">
                  <a:extLst>
                    <a:ext uri="{FF2B5EF4-FFF2-40B4-BE49-F238E27FC236}">
                      <a16:creationId xmlns:a16="http://schemas.microsoft.com/office/drawing/2014/main" id="{B1A7C855-1E74-E532-34F7-5B0B3945E6FD}"/>
                    </a:ext>
                  </a:extLst>
                </p14:cNvPr>
                <p14:cNvContentPartPr/>
                <p14:nvPr/>
              </p14:nvContentPartPr>
              <p14:xfrm>
                <a:off x="3975596" y="5869605"/>
                <a:ext cx="164160" cy="266760"/>
              </p14:xfrm>
            </p:contentPart>
          </mc:Choice>
          <mc:Fallback>
            <p:pic>
              <p:nvPicPr>
                <p:cNvPr id="205" name="Ink 204">
                  <a:extLst>
                    <a:ext uri="{FF2B5EF4-FFF2-40B4-BE49-F238E27FC236}">
                      <a16:creationId xmlns:a16="http://schemas.microsoft.com/office/drawing/2014/main" id="{B1A7C855-1E74-E532-34F7-5B0B3945E6FD}"/>
                    </a:ext>
                  </a:extLst>
                </p:cNvPr>
                <p:cNvPicPr/>
                <p:nvPr/>
              </p:nvPicPr>
              <p:blipFill>
                <a:blip r:embed="rId265"/>
                <a:stretch>
                  <a:fillRect/>
                </a:stretch>
              </p:blipFill>
              <p:spPr>
                <a:xfrm>
                  <a:off x="3966956" y="5860965"/>
                  <a:ext cx="18180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07" name="Ink 206">
                  <a:extLst>
                    <a:ext uri="{FF2B5EF4-FFF2-40B4-BE49-F238E27FC236}">
                      <a16:creationId xmlns:a16="http://schemas.microsoft.com/office/drawing/2014/main" id="{07620225-07A8-E01A-0550-E9DF6625D095}"/>
                    </a:ext>
                  </a:extLst>
                </p14:cNvPr>
                <p14:cNvContentPartPr/>
                <p14:nvPr/>
              </p14:nvContentPartPr>
              <p14:xfrm>
                <a:off x="3946436" y="5792925"/>
                <a:ext cx="189000" cy="22320"/>
              </p14:xfrm>
            </p:contentPart>
          </mc:Choice>
          <mc:Fallback>
            <p:pic>
              <p:nvPicPr>
                <p:cNvPr id="207" name="Ink 206">
                  <a:extLst>
                    <a:ext uri="{FF2B5EF4-FFF2-40B4-BE49-F238E27FC236}">
                      <a16:creationId xmlns:a16="http://schemas.microsoft.com/office/drawing/2014/main" id="{07620225-07A8-E01A-0550-E9DF6625D095}"/>
                    </a:ext>
                  </a:extLst>
                </p:cNvPr>
                <p:cNvPicPr/>
                <p:nvPr/>
              </p:nvPicPr>
              <p:blipFill>
                <a:blip r:embed="rId267"/>
                <a:stretch>
                  <a:fillRect/>
                </a:stretch>
              </p:blipFill>
              <p:spPr>
                <a:xfrm>
                  <a:off x="3937436" y="5783925"/>
                  <a:ext cx="2066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7" name="Ink 176">
                  <a:extLst>
                    <a:ext uri="{FF2B5EF4-FFF2-40B4-BE49-F238E27FC236}">
                      <a16:creationId xmlns:a16="http://schemas.microsoft.com/office/drawing/2014/main" id="{69505A43-5EA0-F486-63CD-26EB02585955}"/>
                    </a:ext>
                  </a:extLst>
                </p14:cNvPr>
                <p14:cNvContentPartPr/>
                <p14:nvPr/>
              </p14:nvContentPartPr>
              <p14:xfrm>
                <a:off x="714716" y="6208365"/>
                <a:ext cx="97200" cy="146880"/>
              </p14:xfrm>
            </p:contentPart>
          </mc:Choice>
          <mc:Fallback>
            <p:pic>
              <p:nvPicPr>
                <p:cNvPr id="177" name="Ink 176">
                  <a:extLst>
                    <a:ext uri="{FF2B5EF4-FFF2-40B4-BE49-F238E27FC236}">
                      <a16:creationId xmlns:a16="http://schemas.microsoft.com/office/drawing/2014/main" id="{69505A43-5EA0-F486-63CD-26EB02585955}"/>
                    </a:ext>
                  </a:extLst>
                </p:cNvPr>
                <p:cNvPicPr/>
                <p:nvPr/>
              </p:nvPicPr>
              <p:blipFill>
                <a:blip r:embed="rId269"/>
                <a:stretch>
                  <a:fillRect/>
                </a:stretch>
              </p:blipFill>
              <p:spPr>
                <a:xfrm>
                  <a:off x="705716" y="6199725"/>
                  <a:ext cx="1148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8" name="Ink 177">
                  <a:extLst>
                    <a:ext uri="{FF2B5EF4-FFF2-40B4-BE49-F238E27FC236}">
                      <a16:creationId xmlns:a16="http://schemas.microsoft.com/office/drawing/2014/main" id="{14BC0B57-CBCC-701D-6325-F9EECDE553BB}"/>
                    </a:ext>
                  </a:extLst>
                </p14:cNvPr>
                <p14:cNvContentPartPr/>
                <p14:nvPr/>
              </p14:nvContentPartPr>
              <p14:xfrm>
                <a:off x="782396" y="6054285"/>
                <a:ext cx="16920" cy="36360"/>
              </p14:xfrm>
            </p:contentPart>
          </mc:Choice>
          <mc:Fallback>
            <p:pic>
              <p:nvPicPr>
                <p:cNvPr id="178" name="Ink 177">
                  <a:extLst>
                    <a:ext uri="{FF2B5EF4-FFF2-40B4-BE49-F238E27FC236}">
                      <a16:creationId xmlns:a16="http://schemas.microsoft.com/office/drawing/2014/main" id="{14BC0B57-CBCC-701D-6325-F9EECDE553BB}"/>
                    </a:ext>
                  </a:extLst>
                </p:cNvPr>
                <p:cNvPicPr/>
                <p:nvPr/>
              </p:nvPicPr>
              <p:blipFill>
                <a:blip r:embed="rId271"/>
                <a:stretch>
                  <a:fillRect/>
                </a:stretch>
              </p:blipFill>
              <p:spPr>
                <a:xfrm>
                  <a:off x="773396" y="6045285"/>
                  <a:ext cx="345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86" name="Ink 185">
                  <a:extLst>
                    <a:ext uri="{FF2B5EF4-FFF2-40B4-BE49-F238E27FC236}">
                      <a16:creationId xmlns:a16="http://schemas.microsoft.com/office/drawing/2014/main" id="{69E4C075-12F8-DAC7-5890-27C489D3BD36}"/>
                    </a:ext>
                  </a:extLst>
                </p14:cNvPr>
                <p14:cNvContentPartPr/>
                <p14:nvPr/>
              </p14:nvContentPartPr>
              <p14:xfrm>
                <a:off x="1095956" y="6058245"/>
                <a:ext cx="194760" cy="260640"/>
              </p14:xfrm>
            </p:contentPart>
          </mc:Choice>
          <mc:Fallback>
            <p:pic>
              <p:nvPicPr>
                <p:cNvPr id="186" name="Ink 185">
                  <a:extLst>
                    <a:ext uri="{FF2B5EF4-FFF2-40B4-BE49-F238E27FC236}">
                      <a16:creationId xmlns:a16="http://schemas.microsoft.com/office/drawing/2014/main" id="{69E4C075-12F8-DAC7-5890-27C489D3BD36}"/>
                    </a:ext>
                  </a:extLst>
                </p:cNvPr>
                <p:cNvPicPr/>
                <p:nvPr/>
              </p:nvPicPr>
              <p:blipFill>
                <a:blip r:embed="rId273"/>
                <a:stretch>
                  <a:fillRect/>
                </a:stretch>
              </p:blipFill>
              <p:spPr>
                <a:xfrm>
                  <a:off x="1086956" y="6049605"/>
                  <a:ext cx="21240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87" name="Ink 186">
                  <a:extLst>
                    <a:ext uri="{FF2B5EF4-FFF2-40B4-BE49-F238E27FC236}">
                      <a16:creationId xmlns:a16="http://schemas.microsoft.com/office/drawing/2014/main" id="{5F9EB913-968D-A272-16C0-642D6E3EA39C}"/>
                    </a:ext>
                  </a:extLst>
                </p14:cNvPr>
                <p14:cNvContentPartPr/>
                <p14:nvPr/>
              </p14:nvContentPartPr>
              <p14:xfrm>
                <a:off x="1056716" y="5954565"/>
                <a:ext cx="164520" cy="7200"/>
              </p14:xfrm>
            </p:contentPart>
          </mc:Choice>
          <mc:Fallback>
            <p:pic>
              <p:nvPicPr>
                <p:cNvPr id="187" name="Ink 186">
                  <a:extLst>
                    <a:ext uri="{FF2B5EF4-FFF2-40B4-BE49-F238E27FC236}">
                      <a16:creationId xmlns:a16="http://schemas.microsoft.com/office/drawing/2014/main" id="{5F9EB913-968D-A272-16C0-642D6E3EA39C}"/>
                    </a:ext>
                  </a:extLst>
                </p:cNvPr>
                <p:cNvPicPr/>
                <p:nvPr/>
              </p:nvPicPr>
              <p:blipFill>
                <a:blip r:embed="rId275"/>
                <a:stretch>
                  <a:fillRect/>
                </a:stretch>
              </p:blipFill>
              <p:spPr>
                <a:xfrm>
                  <a:off x="1047716" y="5945565"/>
                  <a:ext cx="1821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88" name="Ink 187">
                  <a:extLst>
                    <a:ext uri="{FF2B5EF4-FFF2-40B4-BE49-F238E27FC236}">
                      <a16:creationId xmlns:a16="http://schemas.microsoft.com/office/drawing/2014/main" id="{65AD26B5-8D16-141C-9873-218B715F162E}"/>
                    </a:ext>
                  </a:extLst>
                </p14:cNvPr>
                <p14:cNvContentPartPr/>
                <p14:nvPr/>
              </p14:nvContentPartPr>
              <p14:xfrm>
                <a:off x="1439756" y="6119805"/>
                <a:ext cx="149760" cy="182520"/>
              </p14:xfrm>
            </p:contentPart>
          </mc:Choice>
          <mc:Fallback>
            <p:pic>
              <p:nvPicPr>
                <p:cNvPr id="188" name="Ink 187">
                  <a:extLst>
                    <a:ext uri="{FF2B5EF4-FFF2-40B4-BE49-F238E27FC236}">
                      <a16:creationId xmlns:a16="http://schemas.microsoft.com/office/drawing/2014/main" id="{65AD26B5-8D16-141C-9873-218B715F162E}"/>
                    </a:ext>
                  </a:extLst>
                </p:cNvPr>
                <p:cNvPicPr/>
                <p:nvPr/>
              </p:nvPicPr>
              <p:blipFill>
                <a:blip r:embed="rId277"/>
                <a:stretch>
                  <a:fillRect/>
                </a:stretch>
              </p:blipFill>
              <p:spPr>
                <a:xfrm>
                  <a:off x="1430756" y="6111165"/>
                  <a:ext cx="1674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9" name="Ink 188">
                  <a:extLst>
                    <a:ext uri="{FF2B5EF4-FFF2-40B4-BE49-F238E27FC236}">
                      <a16:creationId xmlns:a16="http://schemas.microsoft.com/office/drawing/2014/main" id="{A5296738-393C-8453-C771-70D671FEAF3F}"/>
                    </a:ext>
                  </a:extLst>
                </p14:cNvPr>
                <p14:cNvContentPartPr/>
                <p14:nvPr/>
              </p14:nvContentPartPr>
              <p14:xfrm>
                <a:off x="1420316" y="6159765"/>
                <a:ext cx="193680" cy="78840"/>
              </p14:xfrm>
            </p:contentPart>
          </mc:Choice>
          <mc:Fallback>
            <p:pic>
              <p:nvPicPr>
                <p:cNvPr id="189" name="Ink 188">
                  <a:extLst>
                    <a:ext uri="{FF2B5EF4-FFF2-40B4-BE49-F238E27FC236}">
                      <a16:creationId xmlns:a16="http://schemas.microsoft.com/office/drawing/2014/main" id="{A5296738-393C-8453-C771-70D671FEAF3F}"/>
                    </a:ext>
                  </a:extLst>
                </p:cNvPr>
                <p:cNvPicPr/>
                <p:nvPr/>
              </p:nvPicPr>
              <p:blipFill>
                <a:blip r:embed="rId279"/>
                <a:stretch>
                  <a:fillRect/>
                </a:stretch>
              </p:blipFill>
              <p:spPr>
                <a:xfrm>
                  <a:off x="1411316" y="6151125"/>
                  <a:ext cx="2113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90" name="Ink 189">
                  <a:extLst>
                    <a:ext uri="{FF2B5EF4-FFF2-40B4-BE49-F238E27FC236}">
                      <a16:creationId xmlns:a16="http://schemas.microsoft.com/office/drawing/2014/main" id="{8C215002-2AD7-02E9-C18E-220A513ED415}"/>
                    </a:ext>
                  </a:extLst>
                </p14:cNvPr>
                <p14:cNvContentPartPr/>
                <p14:nvPr/>
              </p14:nvContentPartPr>
              <p14:xfrm>
                <a:off x="1801916" y="6071205"/>
                <a:ext cx="158400" cy="225720"/>
              </p14:xfrm>
            </p:contentPart>
          </mc:Choice>
          <mc:Fallback>
            <p:pic>
              <p:nvPicPr>
                <p:cNvPr id="190" name="Ink 189">
                  <a:extLst>
                    <a:ext uri="{FF2B5EF4-FFF2-40B4-BE49-F238E27FC236}">
                      <a16:creationId xmlns:a16="http://schemas.microsoft.com/office/drawing/2014/main" id="{8C215002-2AD7-02E9-C18E-220A513ED415}"/>
                    </a:ext>
                  </a:extLst>
                </p:cNvPr>
                <p:cNvPicPr/>
                <p:nvPr/>
              </p:nvPicPr>
              <p:blipFill>
                <a:blip r:embed="rId281"/>
                <a:stretch>
                  <a:fillRect/>
                </a:stretch>
              </p:blipFill>
              <p:spPr>
                <a:xfrm>
                  <a:off x="1792916" y="6062565"/>
                  <a:ext cx="17604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91" name="Ink 190">
                  <a:extLst>
                    <a:ext uri="{FF2B5EF4-FFF2-40B4-BE49-F238E27FC236}">
                      <a16:creationId xmlns:a16="http://schemas.microsoft.com/office/drawing/2014/main" id="{8FC30EC0-EB78-F04D-463B-591971AA8536}"/>
                    </a:ext>
                  </a:extLst>
                </p14:cNvPr>
                <p14:cNvContentPartPr/>
                <p14:nvPr/>
              </p14:nvContentPartPr>
              <p14:xfrm>
                <a:off x="1851956" y="6174525"/>
                <a:ext cx="126000" cy="17640"/>
              </p14:xfrm>
            </p:contentPart>
          </mc:Choice>
          <mc:Fallback>
            <p:pic>
              <p:nvPicPr>
                <p:cNvPr id="191" name="Ink 190">
                  <a:extLst>
                    <a:ext uri="{FF2B5EF4-FFF2-40B4-BE49-F238E27FC236}">
                      <a16:creationId xmlns:a16="http://schemas.microsoft.com/office/drawing/2014/main" id="{8FC30EC0-EB78-F04D-463B-591971AA8536}"/>
                    </a:ext>
                  </a:extLst>
                </p:cNvPr>
                <p:cNvPicPr/>
                <p:nvPr/>
              </p:nvPicPr>
              <p:blipFill>
                <a:blip r:embed="rId283"/>
                <a:stretch>
                  <a:fillRect/>
                </a:stretch>
              </p:blipFill>
              <p:spPr>
                <a:xfrm>
                  <a:off x="1842956" y="6165525"/>
                  <a:ext cx="1436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92" name="Ink 191">
                  <a:extLst>
                    <a:ext uri="{FF2B5EF4-FFF2-40B4-BE49-F238E27FC236}">
                      <a16:creationId xmlns:a16="http://schemas.microsoft.com/office/drawing/2014/main" id="{5141F248-C9E9-7176-1F95-515860E30212}"/>
                    </a:ext>
                  </a:extLst>
                </p14:cNvPr>
                <p14:cNvContentPartPr/>
                <p14:nvPr/>
              </p14:nvContentPartPr>
              <p14:xfrm>
                <a:off x="1799756" y="6085605"/>
                <a:ext cx="184680" cy="18720"/>
              </p14:xfrm>
            </p:contentPart>
          </mc:Choice>
          <mc:Fallback>
            <p:pic>
              <p:nvPicPr>
                <p:cNvPr id="192" name="Ink 191">
                  <a:extLst>
                    <a:ext uri="{FF2B5EF4-FFF2-40B4-BE49-F238E27FC236}">
                      <a16:creationId xmlns:a16="http://schemas.microsoft.com/office/drawing/2014/main" id="{5141F248-C9E9-7176-1F95-515860E30212}"/>
                    </a:ext>
                  </a:extLst>
                </p:cNvPr>
                <p:cNvPicPr/>
                <p:nvPr/>
              </p:nvPicPr>
              <p:blipFill>
                <a:blip r:embed="rId285"/>
                <a:stretch>
                  <a:fillRect/>
                </a:stretch>
              </p:blipFill>
              <p:spPr>
                <a:xfrm>
                  <a:off x="1790756" y="6076965"/>
                  <a:ext cx="2023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93" name="Ink 192">
                  <a:extLst>
                    <a:ext uri="{FF2B5EF4-FFF2-40B4-BE49-F238E27FC236}">
                      <a16:creationId xmlns:a16="http://schemas.microsoft.com/office/drawing/2014/main" id="{F378F2E8-CE25-1F0C-BEEA-668126DF709E}"/>
                    </a:ext>
                  </a:extLst>
                </p14:cNvPr>
                <p14:cNvContentPartPr/>
                <p14:nvPr/>
              </p14:nvContentPartPr>
              <p14:xfrm>
                <a:off x="1814156" y="5994525"/>
                <a:ext cx="162360" cy="21600"/>
              </p14:xfrm>
            </p:contentPart>
          </mc:Choice>
          <mc:Fallback>
            <p:pic>
              <p:nvPicPr>
                <p:cNvPr id="193" name="Ink 192">
                  <a:extLst>
                    <a:ext uri="{FF2B5EF4-FFF2-40B4-BE49-F238E27FC236}">
                      <a16:creationId xmlns:a16="http://schemas.microsoft.com/office/drawing/2014/main" id="{F378F2E8-CE25-1F0C-BEEA-668126DF709E}"/>
                    </a:ext>
                  </a:extLst>
                </p:cNvPr>
                <p:cNvPicPr/>
                <p:nvPr/>
              </p:nvPicPr>
              <p:blipFill>
                <a:blip r:embed="rId287"/>
                <a:stretch>
                  <a:fillRect/>
                </a:stretch>
              </p:blipFill>
              <p:spPr>
                <a:xfrm>
                  <a:off x="1805156" y="5985885"/>
                  <a:ext cx="1800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95" name="Ink 194">
                  <a:extLst>
                    <a:ext uri="{FF2B5EF4-FFF2-40B4-BE49-F238E27FC236}">
                      <a16:creationId xmlns:a16="http://schemas.microsoft.com/office/drawing/2014/main" id="{8F6EE650-1619-F14E-665D-2636A44468E9}"/>
                    </a:ext>
                  </a:extLst>
                </p14:cNvPr>
                <p14:cNvContentPartPr/>
                <p14:nvPr/>
              </p14:nvContentPartPr>
              <p14:xfrm>
                <a:off x="2333636" y="6116925"/>
                <a:ext cx="164160" cy="24480"/>
              </p14:xfrm>
            </p:contentPart>
          </mc:Choice>
          <mc:Fallback>
            <p:pic>
              <p:nvPicPr>
                <p:cNvPr id="195" name="Ink 194">
                  <a:extLst>
                    <a:ext uri="{FF2B5EF4-FFF2-40B4-BE49-F238E27FC236}">
                      <a16:creationId xmlns:a16="http://schemas.microsoft.com/office/drawing/2014/main" id="{8F6EE650-1619-F14E-665D-2636A44468E9}"/>
                    </a:ext>
                  </a:extLst>
                </p:cNvPr>
                <p:cNvPicPr/>
                <p:nvPr/>
              </p:nvPicPr>
              <p:blipFill>
                <a:blip r:embed="rId289"/>
                <a:stretch>
                  <a:fillRect/>
                </a:stretch>
              </p:blipFill>
              <p:spPr>
                <a:xfrm>
                  <a:off x="2324636" y="6108285"/>
                  <a:ext cx="1818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96" name="Ink 195">
                  <a:extLst>
                    <a:ext uri="{FF2B5EF4-FFF2-40B4-BE49-F238E27FC236}">
                      <a16:creationId xmlns:a16="http://schemas.microsoft.com/office/drawing/2014/main" id="{EFF242D5-2B55-1B7E-8DC3-1E170CDBE81D}"/>
                    </a:ext>
                  </a:extLst>
                </p14:cNvPr>
                <p14:cNvContentPartPr/>
                <p14:nvPr/>
              </p14:nvContentPartPr>
              <p14:xfrm>
                <a:off x="2372876" y="6200805"/>
                <a:ext cx="169560" cy="18360"/>
              </p14:xfrm>
            </p:contentPart>
          </mc:Choice>
          <mc:Fallback>
            <p:pic>
              <p:nvPicPr>
                <p:cNvPr id="196" name="Ink 195">
                  <a:extLst>
                    <a:ext uri="{FF2B5EF4-FFF2-40B4-BE49-F238E27FC236}">
                      <a16:creationId xmlns:a16="http://schemas.microsoft.com/office/drawing/2014/main" id="{EFF242D5-2B55-1B7E-8DC3-1E170CDBE81D}"/>
                    </a:ext>
                  </a:extLst>
                </p:cNvPr>
                <p:cNvPicPr/>
                <p:nvPr/>
              </p:nvPicPr>
              <p:blipFill>
                <a:blip r:embed="rId291"/>
                <a:stretch>
                  <a:fillRect/>
                </a:stretch>
              </p:blipFill>
              <p:spPr>
                <a:xfrm>
                  <a:off x="2363876" y="6191805"/>
                  <a:ext cx="1872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13" name="Ink 212">
                  <a:extLst>
                    <a:ext uri="{FF2B5EF4-FFF2-40B4-BE49-F238E27FC236}">
                      <a16:creationId xmlns:a16="http://schemas.microsoft.com/office/drawing/2014/main" id="{BEB6C2F8-572A-2ED0-BDE8-2C9281CF9AC9}"/>
                    </a:ext>
                  </a:extLst>
                </p14:cNvPr>
                <p14:cNvContentPartPr/>
                <p14:nvPr/>
              </p14:nvContentPartPr>
              <p14:xfrm>
                <a:off x="2025836" y="6233205"/>
                <a:ext cx="24480" cy="114840"/>
              </p14:xfrm>
            </p:contentPart>
          </mc:Choice>
          <mc:Fallback>
            <p:pic>
              <p:nvPicPr>
                <p:cNvPr id="213" name="Ink 212">
                  <a:extLst>
                    <a:ext uri="{FF2B5EF4-FFF2-40B4-BE49-F238E27FC236}">
                      <a16:creationId xmlns:a16="http://schemas.microsoft.com/office/drawing/2014/main" id="{BEB6C2F8-572A-2ED0-BDE8-2C9281CF9AC9}"/>
                    </a:ext>
                  </a:extLst>
                </p:cNvPr>
                <p:cNvPicPr/>
                <p:nvPr/>
              </p:nvPicPr>
              <p:blipFill>
                <a:blip r:embed="rId293"/>
                <a:stretch>
                  <a:fillRect/>
                </a:stretch>
              </p:blipFill>
              <p:spPr>
                <a:xfrm>
                  <a:off x="2016836" y="6224205"/>
                  <a:ext cx="421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15" name="Ink 214">
                  <a:extLst>
                    <a:ext uri="{FF2B5EF4-FFF2-40B4-BE49-F238E27FC236}">
                      <a16:creationId xmlns:a16="http://schemas.microsoft.com/office/drawing/2014/main" id="{B472F56F-7105-C2D4-51E0-C3CA77C5BC38}"/>
                    </a:ext>
                  </a:extLst>
                </p14:cNvPr>
                <p14:cNvContentPartPr/>
                <p14:nvPr/>
              </p14:nvContentPartPr>
              <p14:xfrm>
                <a:off x="4178636" y="6091725"/>
                <a:ext cx="28440" cy="123840"/>
              </p14:xfrm>
            </p:contentPart>
          </mc:Choice>
          <mc:Fallback>
            <p:pic>
              <p:nvPicPr>
                <p:cNvPr id="215" name="Ink 214">
                  <a:extLst>
                    <a:ext uri="{FF2B5EF4-FFF2-40B4-BE49-F238E27FC236}">
                      <a16:creationId xmlns:a16="http://schemas.microsoft.com/office/drawing/2014/main" id="{B472F56F-7105-C2D4-51E0-C3CA77C5BC38}"/>
                    </a:ext>
                  </a:extLst>
                </p:cNvPr>
                <p:cNvPicPr/>
                <p:nvPr/>
              </p:nvPicPr>
              <p:blipFill>
                <a:blip r:embed="rId295"/>
                <a:stretch>
                  <a:fillRect/>
                </a:stretch>
              </p:blipFill>
              <p:spPr>
                <a:xfrm>
                  <a:off x="4169996" y="6082725"/>
                  <a:ext cx="46080" cy="141480"/>
                </a:xfrm>
                <a:prstGeom prst="rect">
                  <a:avLst/>
                </a:prstGeom>
              </p:spPr>
            </p:pic>
          </mc:Fallback>
        </mc:AlternateContent>
      </p:grpSp>
      <p:grpSp>
        <p:nvGrpSpPr>
          <p:cNvPr id="232" name="Group 231">
            <a:extLst>
              <a:ext uri="{FF2B5EF4-FFF2-40B4-BE49-F238E27FC236}">
                <a16:creationId xmlns:a16="http://schemas.microsoft.com/office/drawing/2014/main" id="{1F918F93-E84C-C438-CF3F-813C92EE2A6A}"/>
              </a:ext>
            </a:extLst>
          </p:cNvPr>
          <p:cNvGrpSpPr/>
          <p:nvPr/>
        </p:nvGrpSpPr>
        <p:grpSpPr>
          <a:xfrm>
            <a:off x="5006276" y="5743605"/>
            <a:ext cx="2640960" cy="631800"/>
            <a:chOff x="5006276" y="5743605"/>
            <a:chExt cx="2640960" cy="631800"/>
          </a:xfrm>
        </p:grpSpPr>
        <mc:AlternateContent xmlns:mc="http://schemas.openxmlformats.org/markup-compatibility/2006">
          <mc:Choice xmlns:p14="http://schemas.microsoft.com/office/powerpoint/2010/main" Requires="p14">
            <p:contentPart p14:bwMode="auto" r:id="rId296">
              <p14:nvContentPartPr>
                <p14:cNvPr id="217" name="Ink 216">
                  <a:extLst>
                    <a:ext uri="{FF2B5EF4-FFF2-40B4-BE49-F238E27FC236}">
                      <a16:creationId xmlns:a16="http://schemas.microsoft.com/office/drawing/2014/main" id="{F5A1AE34-D4F0-E139-1589-E5518ED32D27}"/>
                    </a:ext>
                  </a:extLst>
                </p14:cNvPr>
                <p14:cNvContentPartPr/>
                <p14:nvPr/>
              </p14:nvContentPartPr>
              <p14:xfrm>
                <a:off x="5006276" y="5986605"/>
                <a:ext cx="369000" cy="136440"/>
              </p14:xfrm>
            </p:contentPart>
          </mc:Choice>
          <mc:Fallback>
            <p:pic>
              <p:nvPicPr>
                <p:cNvPr id="217" name="Ink 216">
                  <a:extLst>
                    <a:ext uri="{FF2B5EF4-FFF2-40B4-BE49-F238E27FC236}">
                      <a16:creationId xmlns:a16="http://schemas.microsoft.com/office/drawing/2014/main" id="{F5A1AE34-D4F0-E139-1589-E5518ED32D27}"/>
                    </a:ext>
                  </a:extLst>
                </p:cNvPr>
                <p:cNvPicPr/>
                <p:nvPr/>
              </p:nvPicPr>
              <p:blipFill>
                <a:blip r:embed="rId297"/>
                <a:stretch>
                  <a:fillRect/>
                </a:stretch>
              </p:blipFill>
              <p:spPr>
                <a:xfrm>
                  <a:off x="4997636" y="5977605"/>
                  <a:ext cx="3866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18" name="Ink 217">
                  <a:extLst>
                    <a:ext uri="{FF2B5EF4-FFF2-40B4-BE49-F238E27FC236}">
                      <a16:creationId xmlns:a16="http://schemas.microsoft.com/office/drawing/2014/main" id="{7DBE1DAF-70E7-B479-1EB6-C90A85EE3336}"/>
                    </a:ext>
                  </a:extLst>
                </p14:cNvPr>
                <p14:cNvContentPartPr/>
                <p14:nvPr/>
              </p14:nvContentPartPr>
              <p14:xfrm>
                <a:off x="5622236" y="5928285"/>
                <a:ext cx="209160" cy="228960"/>
              </p14:xfrm>
            </p:contentPart>
          </mc:Choice>
          <mc:Fallback>
            <p:pic>
              <p:nvPicPr>
                <p:cNvPr id="218" name="Ink 217">
                  <a:extLst>
                    <a:ext uri="{FF2B5EF4-FFF2-40B4-BE49-F238E27FC236}">
                      <a16:creationId xmlns:a16="http://schemas.microsoft.com/office/drawing/2014/main" id="{7DBE1DAF-70E7-B479-1EB6-C90A85EE3336}"/>
                    </a:ext>
                  </a:extLst>
                </p:cNvPr>
                <p:cNvPicPr/>
                <p:nvPr/>
              </p:nvPicPr>
              <p:blipFill>
                <a:blip r:embed="rId299"/>
                <a:stretch>
                  <a:fillRect/>
                </a:stretch>
              </p:blipFill>
              <p:spPr>
                <a:xfrm>
                  <a:off x="5613236" y="5919645"/>
                  <a:ext cx="22680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19" name="Ink 218">
                  <a:extLst>
                    <a:ext uri="{FF2B5EF4-FFF2-40B4-BE49-F238E27FC236}">
                      <a16:creationId xmlns:a16="http://schemas.microsoft.com/office/drawing/2014/main" id="{F2BA7B63-10C9-EF36-9C5F-B35059B905DA}"/>
                    </a:ext>
                  </a:extLst>
                </p14:cNvPr>
                <p14:cNvContentPartPr/>
                <p14:nvPr/>
              </p14:nvContentPartPr>
              <p14:xfrm>
                <a:off x="5650676" y="6010725"/>
                <a:ext cx="156240" cy="58680"/>
              </p14:xfrm>
            </p:contentPart>
          </mc:Choice>
          <mc:Fallback>
            <p:pic>
              <p:nvPicPr>
                <p:cNvPr id="219" name="Ink 218">
                  <a:extLst>
                    <a:ext uri="{FF2B5EF4-FFF2-40B4-BE49-F238E27FC236}">
                      <a16:creationId xmlns:a16="http://schemas.microsoft.com/office/drawing/2014/main" id="{F2BA7B63-10C9-EF36-9C5F-B35059B905DA}"/>
                    </a:ext>
                  </a:extLst>
                </p:cNvPr>
                <p:cNvPicPr/>
                <p:nvPr/>
              </p:nvPicPr>
              <p:blipFill>
                <a:blip r:embed="rId301"/>
                <a:stretch>
                  <a:fillRect/>
                </a:stretch>
              </p:blipFill>
              <p:spPr>
                <a:xfrm>
                  <a:off x="5641676" y="6002085"/>
                  <a:ext cx="1738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20" name="Ink 219">
                  <a:extLst>
                    <a:ext uri="{FF2B5EF4-FFF2-40B4-BE49-F238E27FC236}">
                      <a16:creationId xmlns:a16="http://schemas.microsoft.com/office/drawing/2014/main" id="{E525234C-BD7B-1319-8B77-A42AF47C98F3}"/>
                    </a:ext>
                  </a:extLst>
                </p14:cNvPr>
                <p14:cNvContentPartPr/>
                <p14:nvPr/>
              </p14:nvContentPartPr>
              <p14:xfrm>
                <a:off x="5628716" y="5903085"/>
                <a:ext cx="194040" cy="46800"/>
              </p14:xfrm>
            </p:contentPart>
          </mc:Choice>
          <mc:Fallback>
            <p:pic>
              <p:nvPicPr>
                <p:cNvPr id="220" name="Ink 219">
                  <a:extLst>
                    <a:ext uri="{FF2B5EF4-FFF2-40B4-BE49-F238E27FC236}">
                      <a16:creationId xmlns:a16="http://schemas.microsoft.com/office/drawing/2014/main" id="{E525234C-BD7B-1319-8B77-A42AF47C98F3}"/>
                    </a:ext>
                  </a:extLst>
                </p:cNvPr>
                <p:cNvPicPr/>
                <p:nvPr/>
              </p:nvPicPr>
              <p:blipFill>
                <a:blip r:embed="rId303"/>
                <a:stretch>
                  <a:fillRect/>
                </a:stretch>
              </p:blipFill>
              <p:spPr>
                <a:xfrm>
                  <a:off x="5620076" y="5894445"/>
                  <a:ext cx="2116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21" name="Ink 220">
                  <a:extLst>
                    <a:ext uri="{FF2B5EF4-FFF2-40B4-BE49-F238E27FC236}">
                      <a16:creationId xmlns:a16="http://schemas.microsoft.com/office/drawing/2014/main" id="{BA984B07-8B6F-52F5-D623-5816BA943DEB}"/>
                    </a:ext>
                  </a:extLst>
                </p14:cNvPr>
                <p14:cNvContentPartPr/>
                <p14:nvPr/>
              </p14:nvContentPartPr>
              <p14:xfrm>
                <a:off x="5887196" y="6159405"/>
                <a:ext cx="168840" cy="90720"/>
              </p14:xfrm>
            </p:contentPart>
          </mc:Choice>
          <mc:Fallback>
            <p:pic>
              <p:nvPicPr>
                <p:cNvPr id="221" name="Ink 220">
                  <a:extLst>
                    <a:ext uri="{FF2B5EF4-FFF2-40B4-BE49-F238E27FC236}">
                      <a16:creationId xmlns:a16="http://schemas.microsoft.com/office/drawing/2014/main" id="{BA984B07-8B6F-52F5-D623-5816BA943DEB}"/>
                    </a:ext>
                  </a:extLst>
                </p:cNvPr>
                <p:cNvPicPr/>
                <p:nvPr/>
              </p:nvPicPr>
              <p:blipFill>
                <a:blip r:embed="rId305"/>
                <a:stretch>
                  <a:fillRect/>
                </a:stretch>
              </p:blipFill>
              <p:spPr>
                <a:xfrm>
                  <a:off x="5878196" y="6150765"/>
                  <a:ext cx="186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22" name="Ink 221">
                  <a:extLst>
                    <a:ext uri="{FF2B5EF4-FFF2-40B4-BE49-F238E27FC236}">
                      <a16:creationId xmlns:a16="http://schemas.microsoft.com/office/drawing/2014/main" id="{51C17EC1-51D6-4422-707B-62F78169C8E3}"/>
                    </a:ext>
                  </a:extLst>
                </p14:cNvPr>
                <p14:cNvContentPartPr/>
                <p14:nvPr/>
              </p14:nvContentPartPr>
              <p14:xfrm>
                <a:off x="5891516" y="6100365"/>
                <a:ext cx="227880" cy="154800"/>
              </p14:xfrm>
            </p:contentPart>
          </mc:Choice>
          <mc:Fallback>
            <p:pic>
              <p:nvPicPr>
                <p:cNvPr id="222" name="Ink 221">
                  <a:extLst>
                    <a:ext uri="{FF2B5EF4-FFF2-40B4-BE49-F238E27FC236}">
                      <a16:creationId xmlns:a16="http://schemas.microsoft.com/office/drawing/2014/main" id="{51C17EC1-51D6-4422-707B-62F78169C8E3}"/>
                    </a:ext>
                  </a:extLst>
                </p:cNvPr>
                <p:cNvPicPr/>
                <p:nvPr/>
              </p:nvPicPr>
              <p:blipFill>
                <a:blip r:embed="rId307"/>
                <a:stretch>
                  <a:fillRect/>
                </a:stretch>
              </p:blipFill>
              <p:spPr>
                <a:xfrm>
                  <a:off x="5882876" y="6091725"/>
                  <a:ext cx="2455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24" name="Ink 223">
                  <a:extLst>
                    <a:ext uri="{FF2B5EF4-FFF2-40B4-BE49-F238E27FC236}">
                      <a16:creationId xmlns:a16="http://schemas.microsoft.com/office/drawing/2014/main" id="{A8CD7023-1359-A345-E8C0-FD660B7857BF}"/>
                    </a:ext>
                  </a:extLst>
                </p14:cNvPr>
                <p14:cNvContentPartPr/>
                <p14:nvPr/>
              </p14:nvContentPartPr>
              <p14:xfrm>
                <a:off x="6261596" y="5918925"/>
                <a:ext cx="167760" cy="23760"/>
              </p14:xfrm>
            </p:contentPart>
          </mc:Choice>
          <mc:Fallback>
            <p:pic>
              <p:nvPicPr>
                <p:cNvPr id="224" name="Ink 223">
                  <a:extLst>
                    <a:ext uri="{FF2B5EF4-FFF2-40B4-BE49-F238E27FC236}">
                      <a16:creationId xmlns:a16="http://schemas.microsoft.com/office/drawing/2014/main" id="{A8CD7023-1359-A345-E8C0-FD660B7857BF}"/>
                    </a:ext>
                  </a:extLst>
                </p:cNvPr>
                <p:cNvPicPr/>
                <p:nvPr/>
              </p:nvPicPr>
              <p:blipFill>
                <a:blip r:embed="rId309"/>
                <a:stretch>
                  <a:fillRect/>
                </a:stretch>
              </p:blipFill>
              <p:spPr>
                <a:xfrm>
                  <a:off x="6252596" y="5909925"/>
                  <a:ext cx="1854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25" name="Ink 224">
                  <a:extLst>
                    <a:ext uri="{FF2B5EF4-FFF2-40B4-BE49-F238E27FC236}">
                      <a16:creationId xmlns:a16="http://schemas.microsoft.com/office/drawing/2014/main" id="{645D754F-A1F6-CF1C-9CB6-918566EF25D6}"/>
                    </a:ext>
                  </a:extLst>
                </p14:cNvPr>
                <p14:cNvContentPartPr/>
                <p14:nvPr/>
              </p14:nvContentPartPr>
              <p14:xfrm>
                <a:off x="6251156" y="6010005"/>
                <a:ext cx="183960" cy="27720"/>
              </p14:xfrm>
            </p:contentPart>
          </mc:Choice>
          <mc:Fallback>
            <p:pic>
              <p:nvPicPr>
                <p:cNvPr id="225" name="Ink 224">
                  <a:extLst>
                    <a:ext uri="{FF2B5EF4-FFF2-40B4-BE49-F238E27FC236}">
                      <a16:creationId xmlns:a16="http://schemas.microsoft.com/office/drawing/2014/main" id="{645D754F-A1F6-CF1C-9CB6-918566EF25D6}"/>
                    </a:ext>
                  </a:extLst>
                </p:cNvPr>
                <p:cNvPicPr/>
                <p:nvPr/>
              </p:nvPicPr>
              <p:blipFill>
                <a:blip r:embed="rId311"/>
                <a:stretch>
                  <a:fillRect/>
                </a:stretch>
              </p:blipFill>
              <p:spPr>
                <a:xfrm>
                  <a:off x="6242516" y="6001005"/>
                  <a:ext cx="2016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27" name="Ink 226">
                  <a:extLst>
                    <a:ext uri="{FF2B5EF4-FFF2-40B4-BE49-F238E27FC236}">
                      <a16:creationId xmlns:a16="http://schemas.microsoft.com/office/drawing/2014/main" id="{F8668EB7-0448-153B-10F3-DAD7EAD32BCD}"/>
                    </a:ext>
                  </a:extLst>
                </p14:cNvPr>
                <p14:cNvContentPartPr/>
                <p14:nvPr/>
              </p14:nvContentPartPr>
              <p14:xfrm>
                <a:off x="6700796" y="5743605"/>
                <a:ext cx="302400" cy="149760"/>
              </p14:xfrm>
            </p:contentPart>
          </mc:Choice>
          <mc:Fallback>
            <p:pic>
              <p:nvPicPr>
                <p:cNvPr id="227" name="Ink 226">
                  <a:extLst>
                    <a:ext uri="{FF2B5EF4-FFF2-40B4-BE49-F238E27FC236}">
                      <a16:creationId xmlns:a16="http://schemas.microsoft.com/office/drawing/2014/main" id="{F8668EB7-0448-153B-10F3-DAD7EAD32BCD}"/>
                    </a:ext>
                  </a:extLst>
                </p:cNvPr>
                <p:cNvPicPr/>
                <p:nvPr/>
              </p:nvPicPr>
              <p:blipFill>
                <a:blip r:embed="rId313"/>
                <a:stretch>
                  <a:fillRect/>
                </a:stretch>
              </p:blipFill>
              <p:spPr>
                <a:xfrm>
                  <a:off x="6692156" y="5734605"/>
                  <a:ext cx="3200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28" name="Ink 227">
                  <a:extLst>
                    <a:ext uri="{FF2B5EF4-FFF2-40B4-BE49-F238E27FC236}">
                      <a16:creationId xmlns:a16="http://schemas.microsoft.com/office/drawing/2014/main" id="{FF657ED2-3C68-23A7-C4A1-D92A085DE144}"/>
                    </a:ext>
                  </a:extLst>
                </p14:cNvPr>
                <p14:cNvContentPartPr/>
                <p14:nvPr/>
              </p14:nvContentPartPr>
              <p14:xfrm>
                <a:off x="6654716" y="6003885"/>
                <a:ext cx="322200" cy="27360"/>
              </p14:xfrm>
            </p:contentPart>
          </mc:Choice>
          <mc:Fallback>
            <p:pic>
              <p:nvPicPr>
                <p:cNvPr id="228" name="Ink 227">
                  <a:extLst>
                    <a:ext uri="{FF2B5EF4-FFF2-40B4-BE49-F238E27FC236}">
                      <a16:creationId xmlns:a16="http://schemas.microsoft.com/office/drawing/2014/main" id="{FF657ED2-3C68-23A7-C4A1-D92A085DE144}"/>
                    </a:ext>
                  </a:extLst>
                </p:cNvPr>
                <p:cNvPicPr/>
                <p:nvPr/>
              </p:nvPicPr>
              <p:blipFill>
                <a:blip r:embed="rId315"/>
                <a:stretch>
                  <a:fillRect/>
                </a:stretch>
              </p:blipFill>
              <p:spPr>
                <a:xfrm>
                  <a:off x="6645716" y="5994885"/>
                  <a:ext cx="3398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29" name="Ink 228">
                  <a:extLst>
                    <a:ext uri="{FF2B5EF4-FFF2-40B4-BE49-F238E27FC236}">
                      <a16:creationId xmlns:a16="http://schemas.microsoft.com/office/drawing/2014/main" id="{8047AB72-0B33-8158-D981-FC0274D3C279}"/>
                    </a:ext>
                  </a:extLst>
                </p14:cNvPr>
                <p14:cNvContentPartPr/>
                <p14:nvPr/>
              </p14:nvContentPartPr>
              <p14:xfrm>
                <a:off x="6768476" y="6136725"/>
                <a:ext cx="192240" cy="238680"/>
              </p14:xfrm>
            </p:contentPart>
          </mc:Choice>
          <mc:Fallback>
            <p:pic>
              <p:nvPicPr>
                <p:cNvPr id="229" name="Ink 228">
                  <a:extLst>
                    <a:ext uri="{FF2B5EF4-FFF2-40B4-BE49-F238E27FC236}">
                      <a16:creationId xmlns:a16="http://schemas.microsoft.com/office/drawing/2014/main" id="{8047AB72-0B33-8158-D981-FC0274D3C279}"/>
                    </a:ext>
                  </a:extLst>
                </p:cNvPr>
                <p:cNvPicPr/>
                <p:nvPr/>
              </p:nvPicPr>
              <p:blipFill>
                <a:blip r:embed="rId317"/>
                <a:stretch>
                  <a:fillRect/>
                </a:stretch>
              </p:blipFill>
              <p:spPr>
                <a:xfrm>
                  <a:off x="6759836" y="6127725"/>
                  <a:ext cx="20988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30" name="Ink 229">
                  <a:extLst>
                    <a:ext uri="{FF2B5EF4-FFF2-40B4-BE49-F238E27FC236}">
                      <a16:creationId xmlns:a16="http://schemas.microsoft.com/office/drawing/2014/main" id="{20337EEF-7BD2-0026-370E-255E9075B01C}"/>
                    </a:ext>
                  </a:extLst>
                </p14:cNvPr>
                <p14:cNvContentPartPr/>
                <p14:nvPr/>
              </p14:nvContentPartPr>
              <p14:xfrm>
                <a:off x="7180676" y="5867445"/>
                <a:ext cx="194040" cy="309240"/>
              </p14:xfrm>
            </p:contentPart>
          </mc:Choice>
          <mc:Fallback>
            <p:pic>
              <p:nvPicPr>
                <p:cNvPr id="230" name="Ink 229">
                  <a:extLst>
                    <a:ext uri="{FF2B5EF4-FFF2-40B4-BE49-F238E27FC236}">
                      <a16:creationId xmlns:a16="http://schemas.microsoft.com/office/drawing/2014/main" id="{20337EEF-7BD2-0026-370E-255E9075B01C}"/>
                    </a:ext>
                  </a:extLst>
                </p:cNvPr>
                <p:cNvPicPr/>
                <p:nvPr/>
              </p:nvPicPr>
              <p:blipFill>
                <a:blip r:embed="rId319"/>
                <a:stretch>
                  <a:fillRect/>
                </a:stretch>
              </p:blipFill>
              <p:spPr>
                <a:xfrm>
                  <a:off x="7171676" y="5858805"/>
                  <a:ext cx="21168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31" name="Ink 230">
                  <a:extLst>
                    <a:ext uri="{FF2B5EF4-FFF2-40B4-BE49-F238E27FC236}">
                      <a16:creationId xmlns:a16="http://schemas.microsoft.com/office/drawing/2014/main" id="{853EB333-FE0C-56DC-29F6-09C225355326}"/>
                    </a:ext>
                  </a:extLst>
                </p14:cNvPr>
                <p14:cNvContentPartPr/>
                <p14:nvPr/>
              </p14:nvContentPartPr>
              <p14:xfrm>
                <a:off x="7431956" y="6119085"/>
                <a:ext cx="215280" cy="252000"/>
              </p14:xfrm>
            </p:contentPart>
          </mc:Choice>
          <mc:Fallback>
            <p:pic>
              <p:nvPicPr>
                <p:cNvPr id="231" name="Ink 230">
                  <a:extLst>
                    <a:ext uri="{FF2B5EF4-FFF2-40B4-BE49-F238E27FC236}">
                      <a16:creationId xmlns:a16="http://schemas.microsoft.com/office/drawing/2014/main" id="{853EB333-FE0C-56DC-29F6-09C225355326}"/>
                    </a:ext>
                  </a:extLst>
                </p:cNvPr>
                <p:cNvPicPr/>
                <p:nvPr/>
              </p:nvPicPr>
              <p:blipFill>
                <a:blip r:embed="rId321"/>
                <a:stretch>
                  <a:fillRect/>
                </a:stretch>
              </p:blipFill>
              <p:spPr>
                <a:xfrm>
                  <a:off x="7423316" y="6110445"/>
                  <a:ext cx="232920" cy="269640"/>
                </a:xfrm>
                <a:prstGeom prst="rect">
                  <a:avLst/>
                </a:prstGeom>
              </p:spPr>
            </p:pic>
          </mc:Fallback>
        </mc:AlternateContent>
      </p:grpSp>
      <p:grpSp>
        <p:nvGrpSpPr>
          <p:cNvPr id="238" name="Group 237">
            <a:extLst>
              <a:ext uri="{FF2B5EF4-FFF2-40B4-BE49-F238E27FC236}">
                <a16:creationId xmlns:a16="http://schemas.microsoft.com/office/drawing/2014/main" id="{BFE33878-C644-4C34-20AB-B1A517798D24}"/>
              </a:ext>
            </a:extLst>
          </p:cNvPr>
          <p:cNvGrpSpPr/>
          <p:nvPr/>
        </p:nvGrpSpPr>
        <p:grpSpPr>
          <a:xfrm>
            <a:off x="10722716" y="5180925"/>
            <a:ext cx="394560" cy="149400"/>
            <a:chOff x="10722716" y="5180925"/>
            <a:chExt cx="394560" cy="149400"/>
          </a:xfrm>
        </p:grpSpPr>
        <mc:AlternateContent xmlns:mc="http://schemas.openxmlformats.org/markup-compatibility/2006">
          <mc:Choice xmlns:p14="http://schemas.microsoft.com/office/powerpoint/2010/main" Requires="p14">
            <p:contentPart p14:bwMode="auto" r:id="rId322">
              <p14:nvContentPartPr>
                <p14:cNvPr id="236" name="Ink 235">
                  <a:extLst>
                    <a:ext uri="{FF2B5EF4-FFF2-40B4-BE49-F238E27FC236}">
                      <a16:creationId xmlns:a16="http://schemas.microsoft.com/office/drawing/2014/main" id="{4697E6E4-831B-7052-7F60-8E684F5EE441}"/>
                    </a:ext>
                  </a:extLst>
                </p14:cNvPr>
                <p14:cNvContentPartPr/>
                <p14:nvPr/>
              </p14:nvContentPartPr>
              <p14:xfrm>
                <a:off x="10746836" y="5180925"/>
                <a:ext cx="370440" cy="149400"/>
              </p14:xfrm>
            </p:contentPart>
          </mc:Choice>
          <mc:Fallback>
            <p:pic>
              <p:nvPicPr>
                <p:cNvPr id="236" name="Ink 235">
                  <a:extLst>
                    <a:ext uri="{FF2B5EF4-FFF2-40B4-BE49-F238E27FC236}">
                      <a16:creationId xmlns:a16="http://schemas.microsoft.com/office/drawing/2014/main" id="{4697E6E4-831B-7052-7F60-8E684F5EE441}"/>
                    </a:ext>
                  </a:extLst>
                </p:cNvPr>
                <p:cNvPicPr/>
                <p:nvPr/>
              </p:nvPicPr>
              <p:blipFill>
                <a:blip r:embed="rId323"/>
                <a:stretch>
                  <a:fillRect/>
                </a:stretch>
              </p:blipFill>
              <p:spPr>
                <a:xfrm>
                  <a:off x="10737836" y="5172285"/>
                  <a:ext cx="3880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37" name="Ink 236">
                  <a:extLst>
                    <a:ext uri="{FF2B5EF4-FFF2-40B4-BE49-F238E27FC236}">
                      <a16:creationId xmlns:a16="http://schemas.microsoft.com/office/drawing/2014/main" id="{DD6BC471-E409-45AD-5EF8-41AF9A814F65}"/>
                    </a:ext>
                  </a:extLst>
                </p14:cNvPr>
                <p14:cNvContentPartPr/>
                <p14:nvPr/>
              </p14:nvContentPartPr>
              <p14:xfrm>
                <a:off x="10722716" y="5243205"/>
                <a:ext cx="68400" cy="85680"/>
              </p14:xfrm>
            </p:contentPart>
          </mc:Choice>
          <mc:Fallback>
            <p:pic>
              <p:nvPicPr>
                <p:cNvPr id="237" name="Ink 236">
                  <a:extLst>
                    <a:ext uri="{FF2B5EF4-FFF2-40B4-BE49-F238E27FC236}">
                      <a16:creationId xmlns:a16="http://schemas.microsoft.com/office/drawing/2014/main" id="{DD6BC471-E409-45AD-5EF8-41AF9A814F65}"/>
                    </a:ext>
                  </a:extLst>
                </p:cNvPr>
                <p:cNvPicPr/>
                <p:nvPr/>
              </p:nvPicPr>
              <p:blipFill>
                <a:blip r:embed="rId325"/>
                <a:stretch>
                  <a:fillRect/>
                </a:stretch>
              </p:blipFill>
              <p:spPr>
                <a:xfrm>
                  <a:off x="10713716" y="5234565"/>
                  <a:ext cx="86040" cy="103320"/>
                </a:xfrm>
                <a:prstGeom prst="rect">
                  <a:avLst/>
                </a:prstGeom>
              </p:spPr>
            </p:pic>
          </mc:Fallback>
        </mc:AlternateContent>
      </p:grpSp>
      <p:grpSp>
        <p:nvGrpSpPr>
          <p:cNvPr id="249" name="Group 248">
            <a:extLst>
              <a:ext uri="{FF2B5EF4-FFF2-40B4-BE49-F238E27FC236}">
                <a16:creationId xmlns:a16="http://schemas.microsoft.com/office/drawing/2014/main" id="{DD9BEA35-A862-9728-C441-799839A283E3}"/>
              </a:ext>
            </a:extLst>
          </p:cNvPr>
          <p:cNvGrpSpPr/>
          <p:nvPr/>
        </p:nvGrpSpPr>
        <p:grpSpPr>
          <a:xfrm>
            <a:off x="11058596" y="4976805"/>
            <a:ext cx="814680" cy="630000"/>
            <a:chOff x="11058596" y="4976805"/>
            <a:chExt cx="814680" cy="630000"/>
          </a:xfrm>
        </p:grpSpPr>
        <mc:AlternateContent xmlns:mc="http://schemas.openxmlformats.org/markup-compatibility/2006">
          <mc:Choice xmlns:p14="http://schemas.microsoft.com/office/powerpoint/2010/main" Requires="p14">
            <p:contentPart p14:bwMode="auto" r:id="rId326">
              <p14:nvContentPartPr>
                <p14:cNvPr id="239" name="Ink 238">
                  <a:extLst>
                    <a:ext uri="{FF2B5EF4-FFF2-40B4-BE49-F238E27FC236}">
                      <a16:creationId xmlns:a16="http://schemas.microsoft.com/office/drawing/2014/main" id="{30A89DD2-896E-3F56-D44B-1CB82C0AED4A}"/>
                    </a:ext>
                  </a:extLst>
                </p14:cNvPr>
                <p14:cNvContentPartPr/>
                <p14:nvPr/>
              </p14:nvContentPartPr>
              <p14:xfrm>
                <a:off x="11225996" y="4976805"/>
                <a:ext cx="101880" cy="207360"/>
              </p14:xfrm>
            </p:contentPart>
          </mc:Choice>
          <mc:Fallback>
            <p:pic>
              <p:nvPicPr>
                <p:cNvPr id="239" name="Ink 238">
                  <a:extLst>
                    <a:ext uri="{FF2B5EF4-FFF2-40B4-BE49-F238E27FC236}">
                      <a16:creationId xmlns:a16="http://schemas.microsoft.com/office/drawing/2014/main" id="{30A89DD2-896E-3F56-D44B-1CB82C0AED4A}"/>
                    </a:ext>
                  </a:extLst>
                </p:cNvPr>
                <p:cNvPicPr/>
                <p:nvPr/>
              </p:nvPicPr>
              <p:blipFill>
                <a:blip r:embed="rId327"/>
                <a:stretch>
                  <a:fillRect/>
                </a:stretch>
              </p:blipFill>
              <p:spPr>
                <a:xfrm>
                  <a:off x="11217356" y="4967805"/>
                  <a:ext cx="1195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40" name="Ink 239">
                  <a:extLst>
                    <a:ext uri="{FF2B5EF4-FFF2-40B4-BE49-F238E27FC236}">
                      <a16:creationId xmlns:a16="http://schemas.microsoft.com/office/drawing/2014/main" id="{2C6E8AD4-2A6C-F260-7C63-EA574FF61083}"/>
                    </a:ext>
                  </a:extLst>
                </p14:cNvPr>
                <p14:cNvContentPartPr/>
                <p14:nvPr/>
              </p14:nvContentPartPr>
              <p14:xfrm>
                <a:off x="11387996" y="5136645"/>
                <a:ext cx="111960" cy="162360"/>
              </p14:xfrm>
            </p:contentPart>
          </mc:Choice>
          <mc:Fallback>
            <p:pic>
              <p:nvPicPr>
                <p:cNvPr id="240" name="Ink 239">
                  <a:extLst>
                    <a:ext uri="{FF2B5EF4-FFF2-40B4-BE49-F238E27FC236}">
                      <a16:creationId xmlns:a16="http://schemas.microsoft.com/office/drawing/2014/main" id="{2C6E8AD4-2A6C-F260-7C63-EA574FF61083}"/>
                    </a:ext>
                  </a:extLst>
                </p:cNvPr>
                <p:cNvPicPr/>
                <p:nvPr/>
              </p:nvPicPr>
              <p:blipFill>
                <a:blip r:embed="rId329"/>
                <a:stretch>
                  <a:fillRect/>
                </a:stretch>
              </p:blipFill>
              <p:spPr>
                <a:xfrm>
                  <a:off x="11379356" y="5127645"/>
                  <a:ext cx="1296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42" name="Ink 241">
                  <a:extLst>
                    <a:ext uri="{FF2B5EF4-FFF2-40B4-BE49-F238E27FC236}">
                      <a16:creationId xmlns:a16="http://schemas.microsoft.com/office/drawing/2014/main" id="{9E78BBF7-C02E-1A92-6448-69F6D38FB27B}"/>
                    </a:ext>
                  </a:extLst>
                </p14:cNvPr>
                <p14:cNvContentPartPr/>
                <p14:nvPr/>
              </p14:nvContentPartPr>
              <p14:xfrm>
                <a:off x="11058596" y="5413485"/>
                <a:ext cx="128160" cy="94320"/>
              </p14:xfrm>
            </p:contentPart>
          </mc:Choice>
          <mc:Fallback>
            <p:pic>
              <p:nvPicPr>
                <p:cNvPr id="242" name="Ink 241">
                  <a:extLst>
                    <a:ext uri="{FF2B5EF4-FFF2-40B4-BE49-F238E27FC236}">
                      <a16:creationId xmlns:a16="http://schemas.microsoft.com/office/drawing/2014/main" id="{9E78BBF7-C02E-1A92-6448-69F6D38FB27B}"/>
                    </a:ext>
                  </a:extLst>
                </p:cNvPr>
                <p:cNvPicPr/>
                <p:nvPr/>
              </p:nvPicPr>
              <p:blipFill>
                <a:blip r:embed="rId331"/>
                <a:stretch>
                  <a:fillRect/>
                </a:stretch>
              </p:blipFill>
              <p:spPr>
                <a:xfrm>
                  <a:off x="11049596" y="5404845"/>
                  <a:ext cx="1458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43" name="Ink 242">
                  <a:extLst>
                    <a:ext uri="{FF2B5EF4-FFF2-40B4-BE49-F238E27FC236}">
                      <a16:creationId xmlns:a16="http://schemas.microsoft.com/office/drawing/2014/main" id="{147CC472-9698-4C39-CDAA-47A20F2BB575}"/>
                    </a:ext>
                  </a:extLst>
                </p14:cNvPr>
                <p14:cNvContentPartPr/>
                <p14:nvPr/>
              </p14:nvContentPartPr>
              <p14:xfrm>
                <a:off x="11267036" y="5410605"/>
                <a:ext cx="14760" cy="75240"/>
              </p14:xfrm>
            </p:contentPart>
          </mc:Choice>
          <mc:Fallback>
            <p:pic>
              <p:nvPicPr>
                <p:cNvPr id="243" name="Ink 242">
                  <a:extLst>
                    <a:ext uri="{FF2B5EF4-FFF2-40B4-BE49-F238E27FC236}">
                      <a16:creationId xmlns:a16="http://schemas.microsoft.com/office/drawing/2014/main" id="{147CC472-9698-4C39-CDAA-47A20F2BB575}"/>
                    </a:ext>
                  </a:extLst>
                </p:cNvPr>
                <p:cNvPicPr/>
                <p:nvPr/>
              </p:nvPicPr>
              <p:blipFill>
                <a:blip r:embed="rId333"/>
                <a:stretch>
                  <a:fillRect/>
                </a:stretch>
              </p:blipFill>
              <p:spPr>
                <a:xfrm>
                  <a:off x="11258396" y="5401605"/>
                  <a:ext cx="324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44" name="Ink 243">
                  <a:extLst>
                    <a:ext uri="{FF2B5EF4-FFF2-40B4-BE49-F238E27FC236}">
                      <a16:creationId xmlns:a16="http://schemas.microsoft.com/office/drawing/2014/main" id="{84660350-88C1-4529-C228-258A7B9173A8}"/>
                    </a:ext>
                  </a:extLst>
                </p14:cNvPr>
                <p14:cNvContentPartPr/>
                <p14:nvPr/>
              </p14:nvContentPartPr>
              <p14:xfrm>
                <a:off x="11273876" y="5358765"/>
                <a:ext cx="3240" cy="3240"/>
              </p14:xfrm>
            </p:contentPart>
          </mc:Choice>
          <mc:Fallback>
            <p:pic>
              <p:nvPicPr>
                <p:cNvPr id="244" name="Ink 243">
                  <a:extLst>
                    <a:ext uri="{FF2B5EF4-FFF2-40B4-BE49-F238E27FC236}">
                      <a16:creationId xmlns:a16="http://schemas.microsoft.com/office/drawing/2014/main" id="{84660350-88C1-4529-C228-258A7B9173A8}"/>
                    </a:ext>
                  </a:extLst>
                </p:cNvPr>
                <p:cNvPicPr/>
                <p:nvPr/>
              </p:nvPicPr>
              <p:blipFill>
                <a:blip r:embed="rId185"/>
                <a:stretch>
                  <a:fillRect/>
                </a:stretch>
              </p:blipFill>
              <p:spPr>
                <a:xfrm>
                  <a:off x="11265236" y="5350125"/>
                  <a:ext cx="208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45" name="Ink 244">
                  <a:extLst>
                    <a:ext uri="{FF2B5EF4-FFF2-40B4-BE49-F238E27FC236}">
                      <a16:creationId xmlns:a16="http://schemas.microsoft.com/office/drawing/2014/main" id="{7A1B90AC-0F91-665C-0432-2AB1A3199609}"/>
                    </a:ext>
                  </a:extLst>
                </p14:cNvPr>
                <p14:cNvContentPartPr/>
                <p14:nvPr/>
              </p14:nvContentPartPr>
              <p14:xfrm>
                <a:off x="11370356" y="5408445"/>
                <a:ext cx="59040" cy="198360"/>
              </p14:xfrm>
            </p:contentPart>
          </mc:Choice>
          <mc:Fallback>
            <p:pic>
              <p:nvPicPr>
                <p:cNvPr id="245" name="Ink 244">
                  <a:extLst>
                    <a:ext uri="{FF2B5EF4-FFF2-40B4-BE49-F238E27FC236}">
                      <a16:creationId xmlns:a16="http://schemas.microsoft.com/office/drawing/2014/main" id="{7A1B90AC-0F91-665C-0432-2AB1A3199609}"/>
                    </a:ext>
                  </a:extLst>
                </p:cNvPr>
                <p:cNvPicPr/>
                <p:nvPr/>
              </p:nvPicPr>
              <p:blipFill>
                <a:blip r:embed="rId336"/>
                <a:stretch>
                  <a:fillRect/>
                </a:stretch>
              </p:blipFill>
              <p:spPr>
                <a:xfrm>
                  <a:off x="11361716" y="5399805"/>
                  <a:ext cx="766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46" name="Ink 245">
                  <a:extLst>
                    <a:ext uri="{FF2B5EF4-FFF2-40B4-BE49-F238E27FC236}">
                      <a16:creationId xmlns:a16="http://schemas.microsoft.com/office/drawing/2014/main" id="{375F22B1-C103-10DB-1D8A-FD3A7958B641}"/>
                    </a:ext>
                  </a:extLst>
                </p14:cNvPr>
                <p14:cNvContentPartPr/>
                <p14:nvPr/>
              </p14:nvContentPartPr>
              <p14:xfrm>
                <a:off x="11495276" y="5380725"/>
                <a:ext cx="50040" cy="208080"/>
              </p14:xfrm>
            </p:contentPart>
          </mc:Choice>
          <mc:Fallback>
            <p:pic>
              <p:nvPicPr>
                <p:cNvPr id="246" name="Ink 245">
                  <a:extLst>
                    <a:ext uri="{FF2B5EF4-FFF2-40B4-BE49-F238E27FC236}">
                      <a16:creationId xmlns:a16="http://schemas.microsoft.com/office/drawing/2014/main" id="{375F22B1-C103-10DB-1D8A-FD3A7958B641}"/>
                    </a:ext>
                  </a:extLst>
                </p:cNvPr>
                <p:cNvPicPr/>
                <p:nvPr/>
              </p:nvPicPr>
              <p:blipFill>
                <a:blip r:embed="rId338"/>
                <a:stretch>
                  <a:fillRect/>
                </a:stretch>
              </p:blipFill>
              <p:spPr>
                <a:xfrm>
                  <a:off x="11486276" y="5371725"/>
                  <a:ext cx="676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47" name="Ink 246">
                  <a:extLst>
                    <a:ext uri="{FF2B5EF4-FFF2-40B4-BE49-F238E27FC236}">
                      <a16:creationId xmlns:a16="http://schemas.microsoft.com/office/drawing/2014/main" id="{ACD357A8-97C9-AAA3-91E4-B47C038BAB96}"/>
                    </a:ext>
                  </a:extLst>
                </p14:cNvPr>
                <p14:cNvContentPartPr/>
                <p14:nvPr/>
              </p14:nvContentPartPr>
              <p14:xfrm>
                <a:off x="11604716" y="5248605"/>
                <a:ext cx="49680" cy="218880"/>
              </p14:xfrm>
            </p:contentPart>
          </mc:Choice>
          <mc:Fallback>
            <p:pic>
              <p:nvPicPr>
                <p:cNvPr id="247" name="Ink 246">
                  <a:extLst>
                    <a:ext uri="{FF2B5EF4-FFF2-40B4-BE49-F238E27FC236}">
                      <a16:creationId xmlns:a16="http://schemas.microsoft.com/office/drawing/2014/main" id="{ACD357A8-97C9-AAA3-91E4-B47C038BAB96}"/>
                    </a:ext>
                  </a:extLst>
                </p:cNvPr>
                <p:cNvPicPr/>
                <p:nvPr/>
              </p:nvPicPr>
              <p:blipFill>
                <a:blip r:embed="rId340"/>
                <a:stretch>
                  <a:fillRect/>
                </a:stretch>
              </p:blipFill>
              <p:spPr>
                <a:xfrm>
                  <a:off x="11596076" y="5239965"/>
                  <a:ext cx="673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48" name="Ink 247">
                  <a:extLst>
                    <a:ext uri="{FF2B5EF4-FFF2-40B4-BE49-F238E27FC236}">
                      <a16:creationId xmlns:a16="http://schemas.microsoft.com/office/drawing/2014/main" id="{118177A4-F518-3ECB-512C-DBC46413B145}"/>
                    </a:ext>
                  </a:extLst>
                </p14:cNvPr>
                <p14:cNvContentPartPr/>
                <p14:nvPr/>
              </p14:nvContentPartPr>
              <p14:xfrm>
                <a:off x="11681756" y="5361645"/>
                <a:ext cx="191520" cy="83160"/>
              </p14:xfrm>
            </p:contentPart>
          </mc:Choice>
          <mc:Fallback>
            <p:pic>
              <p:nvPicPr>
                <p:cNvPr id="248" name="Ink 247">
                  <a:extLst>
                    <a:ext uri="{FF2B5EF4-FFF2-40B4-BE49-F238E27FC236}">
                      <a16:creationId xmlns:a16="http://schemas.microsoft.com/office/drawing/2014/main" id="{118177A4-F518-3ECB-512C-DBC46413B145}"/>
                    </a:ext>
                  </a:extLst>
                </p:cNvPr>
                <p:cNvPicPr/>
                <p:nvPr/>
              </p:nvPicPr>
              <p:blipFill>
                <a:blip r:embed="rId342"/>
                <a:stretch>
                  <a:fillRect/>
                </a:stretch>
              </p:blipFill>
              <p:spPr>
                <a:xfrm>
                  <a:off x="11672756" y="5352645"/>
                  <a:ext cx="209160" cy="100800"/>
                </a:xfrm>
                <a:prstGeom prst="rect">
                  <a:avLst/>
                </a:prstGeom>
              </p:spPr>
            </p:pic>
          </mc:Fallback>
        </mc:AlternateContent>
      </p:grpSp>
    </p:spTree>
    <p:extLst>
      <p:ext uri="{BB962C8B-B14F-4D97-AF65-F5344CB8AC3E}">
        <p14:creationId xmlns:p14="http://schemas.microsoft.com/office/powerpoint/2010/main" val="3752948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F3778B-4781-4DAB-02B3-B24EE730A812}"/>
              </a:ext>
            </a:extLst>
          </p:cNvPr>
          <p:cNvPicPr>
            <a:picLocks noChangeAspect="1"/>
          </p:cNvPicPr>
          <p:nvPr/>
        </p:nvPicPr>
        <p:blipFill>
          <a:blip r:embed="rId2"/>
          <a:stretch>
            <a:fillRect/>
          </a:stretch>
        </p:blipFill>
        <p:spPr>
          <a:xfrm>
            <a:off x="4083481" y="566141"/>
            <a:ext cx="7404852" cy="2596507"/>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15362A5A-315D-3086-0006-9AF258715D37}"/>
                  </a:ext>
                </a:extLst>
              </p14:cNvPr>
              <p14:cNvContentPartPr/>
              <p14:nvPr/>
            </p14:nvContentPartPr>
            <p14:xfrm>
              <a:off x="5613596" y="1581645"/>
              <a:ext cx="910440" cy="528120"/>
            </p14:xfrm>
          </p:contentPart>
        </mc:Choice>
        <mc:Fallback>
          <p:pic>
            <p:nvPicPr>
              <p:cNvPr id="4" name="Ink 3">
                <a:extLst>
                  <a:ext uri="{FF2B5EF4-FFF2-40B4-BE49-F238E27FC236}">
                    <a16:creationId xmlns:a16="http://schemas.microsoft.com/office/drawing/2014/main" id="{15362A5A-315D-3086-0006-9AF258715D37}"/>
                  </a:ext>
                </a:extLst>
              </p:cNvPr>
              <p:cNvPicPr/>
              <p:nvPr/>
            </p:nvPicPr>
            <p:blipFill>
              <a:blip r:embed="rId4"/>
              <a:stretch>
                <a:fillRect/>
              </a:stretch>
            </p:blipFill>
            <p:spPr>
              <a:xfrm>
                <a:off x="5559956" y="1473645"/>
                <a:ext cx="1018080" cy="743760"/>
              </a:xfrm>
              <a:prstGeom prst="rect">
                <a:avLst/>
              </a:prstGeom>
            </p:spPr>
          </p:pic>
        </mc:Fallback>
      </mc:AlternateContent>
      <p:grpSp>
        <p:nvGrpSpPr>
          <p:cNvPr id="22" name="Group 21">
            <a:extLst>
              <a:ext uri="{FF2B5EF4-FFF2-40B4-BE49-F238E27FC236}">
                <a16:creationId xmlns:a16="http://schemas.microsoft.com/office/drawing/2014/main" id="{695FBCC7-5236-FF56-EB22-22C5073B333E}"/>
              </a:ext>
            </a:extLst>
          </p:cNvPr>
          <p:cNvGrpSpPr/>
          <p:nvPr/>
        </p:nvGrpSpPr>
        <p:grpSpPr>
          <a:xfrm>
            <a:off x="8181836" y="2359245"/>
            <a:ext cx="3470400" cy="888480"/>
            <a:chOff x="8181836" y="2359245"/>
            <a:chExt cx="3470400" cy="888480"/>
          </a:xfrm>
        </p:grpSpPr>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002FC0E2-7A5F-2867-F87D-A07C2AAAEA73}"/>
                    </a:ext>
                  </a:extLst>
                </p14:cNvPr>
                <p14:cNvContentPartPr/>
                <p14:nvPr/>
              </p14:nvContentPartPr>
              <p14:xfrm>
                <a:off x="8181836" y="2424405"/>
                <a:ext cx="821880" cy="322200"/>
              </p14:xfrm>
            </p:contentPart>
          </mc:Choice>
          <mc:Fallback>
            <p:pic>
              <p:nvPicPr>
                <p:cNvPr id="5" name="Ink 4">
                  <a:extLst>
                    <a:ext uri="{FF2B5EF4-FFF2-40B4-BE49-F238E27FC236}">
                      <a16:creationId xmlns:a16="http://schemas.microsoft.com/office/drawing/2014/main" id="{002FC0E2-7A5F-2867-F87D-A07C2AAAEA73}"/>
                    </a:ext>
                  </a:extLst>
                </p:cNvPr>
                <p:cNvPicPr/>
                <p:nvPr/>
              </p:nvPicPr>
              <p:blipFill>
                <a:blip r:embed="rId6"/>
                <a:stretch>
                  <a:fillRect/>
                </a:stretch>
              </p:blipFill>
              <p:spPr>
                <a:xfrm>
                  <a:off x="8173196" y="2415405"/>
                  <a:ext cx="83952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A76E36EE-A3AD-7BA0-47C1-B4302936FB53}"/>
                    </a:ext>
                  </a:extLst>
                </p14:cNvPr>
                <p14:cNvContentPartPr/>
                <p14:nvPr/>
              </p14:nvContentPartPr>
              <p14:xfrm>
                <a:off x="8555516" y="2512605"/>
                <a:ext cx="267120" cy="24480"/>
              </p14:xfrm>
            </p:contentPart>
          </mc:Choice>
          <mc:Fallback>
            <p:pic>
              <p:nvPicPr>
                <p:cNvPr id="6" name="Ink 5">
                  <a:extLst>
                    <a:ext uri="{FF2B5EF4-FFF2-40B4-BE49-F238E27FC236}">
                      <a16:creationId xmlns:a16="http://schemas.microsoft.com/office/drawing/2014/main" id="{A76E36EE-A3AD-7BA0-47C1-B4302936FB53}"/>
                    </a:ext>
                  </a:extLst>
                </p:cNvPr>
                <p:cNvPicPr/>
                <p:nvPr/>
              </p:nvPicPr>
              <p:blipFill>
                <a:blip r:embed="rId8"/>
                <a:stretch>
                  <a:fillRect/>
                </a:stretch>
              </p:blipFill>
              <p:spPr>
                <a:xfrm>
                  <a:off x="8546516" y="2503965"/>
                  <a:ext cx="2847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A42624C2-8FA8-1152-2436-C3C0D47F07A4}"/>
                    </a:ext>
                  </a:extLst>
                </p14:cNvPr>
                <p14:cNvContentPartPr/>
                <p14:nvPr/>
              </p14:nvContentPartPr>
              <p14:xfrm>
                <a:off x="9127916" y="2574525"/>
                <a:ext cx="647640" cy="189000"/>
              </p14:xfrm>
            </p:contentPart>
          </mc:Choice>
          <mc:Fallback>
            <p:pic>
              <p:nvPicPr>
                <p:cNvPr id="8" name="Ink 7">
                  <a:extLst>
                    <a:ext uri="{FF2B5EF4-FFF2-40B4-BE49-F238E27FC236}">
                      <a16:creationId xmlns:a16="http://schemas.microsoft.com/office/drawing/2014/main" id="{A42624C2-8FA8-1152-2436-C3C0D47F07A4}"/>
                    </a:ext>
                  </a:extLst>
                </p:cNvPr>
                <p:cNvPicPr/>
                <p:nvPr/>
              </p:nvPicPr>
              <p:blipFill>
                <a:blip r:embed="rId10"/>
                <a:stretch>
                  <a:fillRect/>
                </a:stretch>
              </p:blipFill>
              <p:spPr>
                <a:xfrm>
                  <a:off x="9118916" y="2565885"/>
                  <a:ext cx="6652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Ink 9">
                  <a:extLst>
                    <a:ext uri="{FF2B5EF4-FFF2-40B4-BE49-F238E27FC236}">
                      <a16:creationId xmlns:a16="http://schemas.microsoft.com/office/drawing/2014/main" id="{F1A2C20A-77DC-E4AD-AA76-78C9E6D380C2}"/>
                    </a:ext>
                  </a:extLst>
                </p14:cNvPr>
                <p14:cNvContentPartPr/>
                <p14:nvPr/>
              </p14:nvContentPartPr>
              <p14:xfrm>
                <a:off x="9879596" y="2637165"/>
                <a:ext cx="145800" cy="17280"/>
              </p14:xfrm>
            </p:contentPart>
          </mc:Choice>
          <mc:Fallback>
            <p:pic>
              <p:nvPicPr>
                <p:cNvPr id="10" name="Ink 9">
                  <a:extLst>
                    <a:ext uri="{FF2B5EF4-FFF2-40B4-BE49-F238E27FC236}">
                      <a16:creationId xmlns:a16="http://schemas.microsoft.com/office/drawing/2014/main" id="{F1A2C20A-77DC-E4AD-AA76-78C9E6D380C2}"/>
                    </a:ext>
                  </a:extLst>
                </p:cNvPr>
                <p:cNvPicPr/>
                <p:nvPr/>
              </p:nvPicPr>
              <p:blipFill>
                <a:blip r:embed="rId12"/>
                <a:stretch>
                  <a:fillRect/>
                </a:stretch>
              </p:blipFill>
              <p:spPr>
                <a:xfrm>
                  <a:off x="9870596" y="2628165"/>
                  <a:ext cx="1634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F328D882-8B17-DD70-71CA-5A4641B75265}"/>
                    </a:ext>
                  </a:extLst>
                </p14:cNvPr>
                <p14:cNvContentPartPr/>
                <p14:nvPr/>
              </p14:nvContentPartPr>
              <p14:xfrm>
                <a:off x="9911276" y="2719605"/>
                <a:ext cx="116280" cy="16920"/>
              </p14:xfrm>
            </p:contentPart>
          </mc:Choice>
          <mc:Fallback>
            <p:pic>
              <p:nvPicPr>
                <p:cNvPr id="11" name="Ink 10">
                  <a:extLst>
                    <a:ext uri="{FF2B5EF4-FFF2-40B4-BE49-F238E27FC236}">
                      <a16:creationId xmlns:a16="http://schemas.microsoft.com/office/drawing/2014/main" id="{F328D882-8B17-DD70-71CA-5A4641B75265}"/>
                    </a:ext>
                  </a:extLst>
                </p:cNvPr>
                <p:cNvPicPr/>
                <p:nvPr/>
              </p:nvPicPr>
              <p:blipFill>
                <a:blip r:embed="rId14"/>
                <a:stretch>
                  <a:fillRect/>
                </a:stretch>
              </p:blipFill>
              <p:spPr>
                <a:xfrm>
                  <a:off x="9902636" y="2710965"/>
                  <a:ext cx="1339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03BC0565-2EB0-EA1A-D507-0E293F0F0DC7}"/>
                    </a:ext>
                  </a:extLst>
                </p14:cNvPr>
                <p14:cNvContentPartPr/>
                <p14:nvPr/>
              </p14:nvContentPartPr>
              <p14:xfrm>
                <a:off x="10102796" y="2359245"/>
                <a:ext cx="572040" cy="480240"/>
              </p14:xfrm>
            </p:contentPart>
          </mc:Choice>
          <mc:Fallback>
            <p:pic>
              <p:nvPicPr>
                <p:cNvPr id="12" name="Ink 11">
                  <a:extLst>
                    <a:ext uri="{FF2B5EF4-FFF2-40B4-BE49-F238E27FC236}">
                      <a16:creationId xmlns:a16="http://schemas.microsoft.com/office/drawing/2014/main" id="{03BC0565-2EB0-EA1A-D507-0E293F0F0DC7}"/>
                    </a:ext>
                  </a:extLst>
                </p:cNvPr>
                <p:cNvPicPr/>
                <p:nvPr/>
              </p:nvPicPr>
              <p:blipFill>
                <a:blip r:embed="rId16"/>
                <a:stretch>
                  <a:fillRect/>
                </a:stretch>
              </p:blipFill>
              <p:spPr>
                <a:xfrm>
                  <a:off x="10093796" y="2350245"/>
                  <a:ext cx="589680" cy="497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6E87B1CD-3687-10FB-20C7-7F3D207E7F88}"/>
                    </a:ext>
                  </a:extLst>
                </p14:cNvPr>
                <p14:cNvContentPartPr/>
                <p14:nvPr/>
              </p14:nvContentPartPr>
              <p14:xfrm>
                <a:off x="10365596" y="2453925"/>
                <a:ext cx="360" cy="360"/>
              </p14:xfrm>
            </p:contentPart>
          </mc:Choice>
          <mc:Fallback>
            <p:pic>
              <p:nvPicPr>
                <p:cNvPr id="13" name="Ink 12">
                  <a:extLst>
                    <a:ext uri="{FF2B5EF4-FFF2-40B4-BE49-F238E27FC236}">
                      <a16:creationId xmlns:a16="http://schemas.microsoft.com/office/drawing/2014/main" id="{6E87B1CD-3687-10FB-20C7-7F3D207E7F88}"/>
                    </a:ext>
                  </a:extLst>
                </p:cNvPr>
                <p:cNvPicPr/>
                <p:nvPr/>
              </p:nvPicPr>
              <p:blipFill>
                <a:blip r:embed="rId18"/>
                <a:stretch>
                  <a:fillRect/>
                </a:stretch>
              </p:blipFill>
              <p:spPr>
                <a:xfrm>
                  <a:off x="10356956" y="244528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Ink 14">
                  <a:extLst>
                    <a:ext uri="{FF2B5EF4-FFF2-40B4-BE49-F238E27FC236}">
                      <a16:creationId xmlns:a16="http://schemas.microsoft.com/office/drawing/2014/main" id="{651E6820-2192-0BB6-E123-B816C6699DDB}"/>
                    </a:ext>
                  </a:extLst>
                </p14:cNvPr>
                <p14:cNvContentPartPr/>
                <p14:nvPr/>
              </p14:nvContentPartPr>
              <p14:xfrm>
                <a:off x="10765916" y="2425845"/>
                <a:ext cx="648360" cy="330480"/>
              </p14:xfrm>
            </p:contentPart>
          </mc:Choice>
          <mc:Fallback>
            <p:pic>
              <p:nvPicPr>
                <p:cNvPr id="15" name="Ink 14">
                  <a:extLst>
                    <a:ext uri="{FF2B5EF4-FFF2-40B4-BE49-F238E27FC236}">
                      <a16:creationId xmlns:a16="http://schemas.microsoft.com/office/drawing/2014/main" id="{651E6820-2192-0BB6-E123-B816C6699DDB}"/>
                    </a:ext>
                  </a:extLst>
                </p:cNvPr>
                <p:cNvPicPr/>
                <p:nvPr/>
              </p:nvPicPr>
              <p:blipFill>
                <a:blip r:embed="rId20"/>
                <a:stretch>
                  <a:fillRect/>
                </a:stretch>
              </p:blipFill>
              <p:spPr>
                <a:xfrm>
                  <a:off x="10757276" y="2417205"/>
                  <a:ext cx="66600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Ink 15">
                  <a:extLst>
                    <a:ext uri="{FF2B5EF4-FFF2-40B4-BE49-F238E27FC236}">
                      <a16:creationId xmlns:a16="http://schemas.microsoft.com/office/drawing/2014/main" id="{A0A7E9C2-6F1E-36C7-30A0-17F5CC3DC1C3}"/>
                    </a:ext>
                  </a:extLst>
                </p14:cNvPr>
                <p14:cNvContentPartPr/>
                <p14:nvPr/>
              </p14:nvContentPartPr>
              <p14:xfrm>
                <a:off x="11160116" y="2507205"/>
                <a:ext cx="360" cy="360"/>
              </p14:xfrm>
            </p:contentPart>
          </mc:Choice>
          <mc:Fallback>
            <p:pic>
              <p:nvPicPr>
                <p:cNvPr id="16" name="Ink 15">
                  <a:extLst>
                    <a:ext uri="{FF2B5EF4-FFF2-40B4-BE49-F238E27FC236}">
                      <a16:creationId xmlns:a16="http://schemas.microsoft.com/office/drawing/2014/main" id="{A0A7E9C2-6F1E-36C7-30A0-17F5CC3DC1C3}"/>
                    </a:ext>
                  </a:extLst>
                </p:cNvPr>
                <p:cNvPicPr/>
                <p:nvPr/>
              </p:nvPicPr>
              <p:blipFill>
                <a:blip r:embed="rId18"/>
                <a:stretch>
                  <a:fillRect/>
                </a:stretch>
              </p:blipFill>
              <p:spPr>
                <a:xfrm>
                  <a:off x="11151116" y="249820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CDF1A656-B04D-B9FC-6AE7-5E972C67FF19}"/>
                    </a:ext>
                  </a:extLst>
                </p14:cNvPr>
                <p14:cNvContentPartPr/>
                <p14:nvPr/>
              </p14:nvContentPartPr>
              <p14:xfrm>
                <a:off x="10139876" y="2881245"/>
                <a:ext cx="602280" cy="351720"/>
              </p14:xfrm>
            </p:contentPart>
          </mc:Choice>
          <mc:Fallback>
            <p:pic>
              <p:nvPicPr>
                <p:cNvPr id="19" name="Ink 18">
                  <a:extLst>
                    <a:ext uri="{FF2B5EF4-FFF2-40B4-BE49-F238E27FC236}">
                      <a16:creationId xmlns:a16="http://schemas.microsoft.com/office/drawing/2014/main" id="{CDF1A656-B04D-B9FC-6AE7-5E972C67FF19}"/>
                    </a:ext>
                  </a:extLst>
                </p:cNvPr>
                <p:cNvPicPr/>
                <p:nvPr/>
              </p:nvPicPr>
              <p:blipFill>
                <a:blip r:embed="rId23"/>
                <a:stretch>
                  <a:fillRect/>
                </a:stretch>
              </p:blipFill>
              <p:spPr>
                <a:xfrm>
                  <a:off x="10131236" y="2872605"/>
                  <a:ext cx="61992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C9E0DCA1-B28B-89AC-198E-EE42E4FE3E49}"/>
                    </a:ext>
                  </a:extLst>
                </p14:cNvPr>
                <p14:cNvContentPartPr/>
                <p14:nvPr/>
              </p14:nvContentPartPr>
              <p14:xfrm>
                <a:off x="10854476" y="2825805"/>
                <a:ext cx="797760" cy="421920"/>
              </p14:xfrm>
            </p:contentPart>
          </mc:Choice>
          <mc:Fallback>
            <p:pic>
              <p:nvPicPr>
                <p:cNvPr id="20" name="Ink 19">
                  <a:extLst>
                    <a:ext uri="{FF2B5EF4-FFF2-40B4-BE49-F238E27FC236}">
                      <a16:creationId xmlns:a16="http://schemas.microsoft.com/office/drawing/2014/main" id="{C9E0DCA1-B28B-89AC-198E-EE42E4FE3E49}"/>
                    </a:ext>
                  </a:extLst>
                </p:cNvPr>
                <p:cNvPicPr/>
                <p:nvPr/>
              </p:nvPicPr>
              <p:blipFill>
                <a:blip r:embed="rId25"/>
                <a:stretch>
                  <a:fillRect/>
                </a:stretch>
              </p:blipFill>
              <p:spPr>
                <a:xfrm>
                  <a:off x="10845836" y="2817165"/>
                  <a:ext cx="815400" cy="439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8A6FD6A4-3F0E-39FA-BFAE-9581658A419C}"/>
                    </a:ext>
                  </a:extLst>
                </p14:cNvPr>
                <p14:cNvContentPartPr/>
                <p14:nvPr/>
              </p14:nvContentPartPr>
              <p14:xfrm>
                <a:off x="11048156" y="2859645"/>
                <a:ext cx="360" cy="360"/>
              </p14:xfrm>
            </p:contentPart>
          </mc:Choice>
          <mc:Fallback>
            <p:pic>
              <p:nvPicPr>
                <p:cNvPr id="21" name="Ink 20">
                  <a:extLst>
                    <a:ext uri="{FF2B5EF4-FFF2-40B4-BE49-F238E27FC236}">
                      <a16:creationId xmlns:a16="http://schemas.microsoft.com/office/drawing/2014/main" id="{8A6FD6A4-3F0E-39FA-BFAE-9581658A419C}"/>
                    </a:ext>
                  </a:extLst>
                </p:cNvPr>
                <p:cNvPicPr/>
                <p:nvPr/>
              </p:nvPicPr>
              <p:blipFill>
                <a:blip r:embed="rId18"/>
                <a:stretch>
                  <a:fillRect/>
                </a:stretch>
              </p:blipFill>
              <p:spPr>
                <a:xfrm>
                  <a:off x="11039516" y="2850645"/>
                  <a:ext cx="18000" cy="18000"/>
                </a:xfrm>
                <a:prstGeom prst="rect">
                  <a:avLst/>
                </a:prstGeom>
              </p:spPr>
            </p:pic>
          </mc:Fallback>
        </mc:AlternateContent>
      </p:grpSp>
      <p:grpSp>
        <p:nvGrpSpPr>
          <p:cNvPr id="25" name="Group 24">
            <a:extLst>
              <a:ext uri="{FF2B5EF4-FFF2-40B4-BE49-F238E27FC236}">
                <a16:creationId xmlns:a16="http://schemas.microsoft.com/office/drawing/2014/main" id="{93415525-1A35-E2C3-CB94-114B024A9E8A}"/>
              </a:ext>
            </a:extLst>
          </p:cNvPr>
          <p:cNvGrpSpPr/>
          <p:nvPr/>
        </p:nvGrpSpPr>
        <p:grpSpPr>
          <a:xfrm>
            <a:off x="6536276" y="2255205"/>
            <a:ext cx="1389240" cy="377280"/>
            <a:chOff x="6536276" y="2255205"/>
            <a:chExt cx="1389240" cy="377280"/>
          </a:xfrm>
        </p:grpSpPr>
        <mc:AlternateContent xmlns:mc="http://schemas.openxmlformats.org/markup-compatibility/2006">
          <mc:Choice xmlns:p14="http://schemas.microsoft.com/office/powerpoint/2010/main" Requires="p14">
            <p:contentPart p14:bwMode="auto" r:id="rId27">
              <p14:nvContentPartPr>
                <p14:cNvPr id="23" name="Ink 22">
                  <a:extLst>
                    <a:ext uri="{FF2B5EF4-FFF2-40B4-BE49-F238E27FC236}">
                      <a16:creationId xmlns:a16="http://schemas.microsoft.com/office/drawing/2014/main" id="{619D669D-D738-C93B-43C4-2B0BE48CCFDA}"/>
                    </a:ext>
                  </a:extLst>
                </p14:cNvPr>
                <p14:cNvContentPartPr/>
                <p14:nvPr/>
              </p14:nvContentPartPr>
              <p14:xfrm>
                <a:off x="6561836" y="2300205"/>
                <a:ext cx="1363680" cy="332280"/>
              </p14:xfrm>
            </p:contentPart>
          </mc:Choice>
          <mc:Fallback>
            <p:pic>
              <p:nvPicPr>
                <p:cNvPr id="23" name="Ink 22">
                  <a:extLst>
                    <a:ext uri="{FF2B5EF4-FFF2-40B4-BE49-F238E27FC236}">
                      <a16:creationId xmlns:a16="http://schemas.microsoft.com/office/drawing/2014/main" id="{619D669D-D738-C93B-43C4-2B0BE48CCFDA}"/>
                    </a:ext>
                  </a:extLst>
                </p:cNvPr>
                <p:cNvPicPr/>
                <p:nvPr/>
              </p:nvPicPr>
              <p:blipFill>
                <a:blip r:embed="rId28"/>
                <a:stretch>
                  <a:fillRect/>
                </a:stretch>
              </p:blipFill>
              <p:spPr>
                <a:xfrm>
                  <a:off x="6552836" y="2291565"/>
                  <a:ext cx="138132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4" name="Ink 23">
                  <a:extLst>
                    <a:ext uri="{FF2B5EF4-FFF2-40B4-BE49-F238E27FC236}">
                      <a16:creationId xmlns:a16="http://schemas.microsoft.com/office/drawing/2014/main" id="{A630850A-5FE2-CAA0-CC10-E0C2C78175D9}"/>
                    </a:ext>
                  </a:extLst>
                </p14:cNvPr>
                <p14:cNvContentPartPr/>
                <p14:nvPr/>
              </p14:nvContentPartPr>
              <p14:xfrm>
                <a:off x="6536276" y="2255205"/>
                <a:ext cx="236880" cy="201960"/>
              </p14:xfrm>
            </p:contentPart>
          </mc:Choice>
          <mc:Fallback>
            <p:pic>
              <p:nvPicPr>
                <p:cNvPr id="24" name="Ink 23">
                  <a:extLst>
                    <a:ext uri="{FF2B5EF4-FFF2-40B4-BE49-F238E27FC236}">
                      <a16:creationId xmlns:a16="http://schemas.microsoft.com/office/drawing/2014/main" id="{A630850A-5FE2-CAA0-CC10-E0C2C78175D9}"/>
                    </a:ext>
                  </a:extLst>
                </p:cNvPr>
                <p:cNvPicPr/>
                <p:nvPr/>
              </p:nvPicPr>
              <p:blipFill>
                <a:blip r:embed="rId30"/>
                <a:stretch>
                  <a:fillRect/>
                </a:stretch>
              </p:blipFill>
              <p:spPr>
                <a:xfrm>
                  <a:off x="6527636" y="2246565"/>
                  <a:ext cx="254520" cy="21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26" name="Ink 25">
                <a:extLst>
                  <a:ext uri="{FF2B5EF4-FFF2-40B4-BE49-F238E27FC236}">
                    <a16:creationId xmlns:a16="http://schemas.microsoft.com/office/drawing/2014/main" id="{9319FD54-0E5A-E261-724D-1A34738D64BF}"/>
                  </a:ext>
                </a:extLst>
              </p14:cNvPr>
              <p14:cNvContentPartPr/>
              <p14:nvPr/>
            </p14:nvContentPartPr>
            <p14:xfrm>
              <a:off x="5687756" y="2966925"/>
              <a:ext cx="1243440" cy="182520"/>
            </p14:xfrm>
          </p:contentPart>
        </mc:Choice>
        <mc:Fallback>
          <p:pic>
            <p:nvPicPr>
              <p:cNvPr id="26" name="Ink 25">
                <a:extLst>
                  <a:ext uri="{FF2B5EF4-FFF2-40B4-BE49-F238E27FC236}">
                    <a16:creationId xmlns:a16="http://schemas.microsoft.com/office/drawing/2014/main" id="{9319FD54-0E5A-E261-724D-1A34738D64BF}"/>
                  </a:ext>
                </a:extLst>
              </p:cNvPr>
              <p:cNvPicPr/>
              <p:nvPr/>
            </p:nvPicPr>
            <p:blipFill>
              <a:blip r:embed="rId32"/>
              <a:stretch>
                <a:fillRect/>
              </a:stretch>
            </p:blipFill>
            <p:spPr>
              <a:xfrm>
                <a:off x="5633756" y="2858925"/>
                <a:ext cx="1351080" cy="398160"/>
              </a:xfrm>
              <a:prstGeom prst="rect">
                <a:avLst/>
              </a:prstGeom>
            </p:spPr>
          </p:pic>
        </mc:Fallback>
      </mc:AlternateContent>
      <p:grpSp>
        <p:nvGrpSpPr>
          <p:cNvPr id="33" name="Group 32">
            <a:extLst>
              <a:ext uri="{FF2B5EF4-FFF2-40B4-BE49-F238E27FC236}">
                <a16:creationId xmlns:a16="http://schemas.microsoft.com/office/drawing/2014/main" id="{C3E8C89F-C946-CC5B-9297-F8A396FAF113}"/>
              </a:ext>
            </a:extLst>
          </p:cNvPr>
          <p:cNvGrpSpPr/>
          <p:nvPr/>
        </p:nvGrpSpPr>
        <p:grpSpPr>
          <a:xfrm>
            <a:off x="5622236" y="3349965"/>
            <a:ext cx="1729800" cy="358200"/>
            <a:chOff x="5622236" y="3349965"/>
            <a:chExt cx="1729800" cy="358200"/>
          </a:xfrm>
        </p:grpSpPr>
        <mc:AlternateContent xmlns:mc="http://schemas.openxmlformats.org/markup-compatibility/2006">
          <mc:Choice xmlns:p14="http://schemas.microsoft.com/office/powerpoint/2010/main" Requires="p14">
            <p:contentPart p14:bwMode="auto" r:id="rId33">
              <p14:nvContentPartPr>
                <p14:cNvPr id="27" name="Ink 26">
                  <a:extLst>
                    <a:ext uri="{FF2B5EF4-FFF2-40B4-BE49-F238E27FC236}">
                      <a16:creationId xmlns:a16="http://schemas.microsoft.com/office/drawing/2014/main" id="{52F39E20-CE82-F3B1-E110-9873AD4C3216}"/>
                    </a:ext>
                  </a:extLst>
                </p14:cNvPr>
                <p14:cNvContentPartPr/>
                <p14:nvPr/>
              </p14:nvContentPartPr>
              <p14:xfrm>
                <a:off x="5622236" y="3366525"/>
                <a:ext cx="585360" cy="341640"/>
              </p14:xfrm>
            </p:contentPart>
          </mc:Choice>
          <mc:Fallback>
            <p:pic>
              <p:nvPicPr>
                <p:cNvPr id="27" name="Ink 26">
                  <a:extLst>
                    <a:ext uri="{FF2B5EF4-FFF2-40B4-BE49-F238E27FC236}">
                      <a16:creationId xmlns:a16="http://schemas.microsoft.com/office/drawing/2014/main" id="{52F39E20-CE82-F3B1-E110-9873AD4C3216}"/>
                    </a:ext>
                  </a:extLst>
                </p:cNvPr>
                <p:cNvPicPr/>
                <p:nvPr/>
              </p:nvPicPr>
              <p:blipFill>
                <a:blip r:embed="rId34"/>
                <a:stretch>
                  <a:fillRect/>
                </a:stretch>
              </p:blipFill>
              <p:spPr>
                <a:xfrm>
                  <a:off x="5613236" y="3357885"/>
                  <a:ext cx="60300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8" name="Ink 27">
                  <a:extLst>
                    <a:ext uri="{FF2B5EF4-FFF2-40B4-BE49-F238E27FC236}">
                      <a16:creationId xmlns:a16="http://schemas.microsoft.com/office/drawing/2014/main" id="{B793251E-7E41-D9C4-63CE-7FF1A29A6733}"/>
                    </a:ext>
                  </a:extLst>
                </p14:cNvPr>
                <p14:cNvContentPartPr/>
                <p14:nvPr/>
              </p14:nvContentPartPr>
              <p14:xfrm>
                <a:off x="6113276" y="3504765"/>
                <a:ext cx="169560" cy="23400"/>
              </p14:xfrm>
            </p:contentPart>
          </mc:Choice>
          <mc:Fallback>
            <p:pic>
              <p:nvPicPr>
                <p:cNvPr id="28" name="Ink 27">
                  <a:extLst>
                    <a:ext uri="{FF2B5EF4-FFF2-40B4-BE49-F238E27FC236}">
                      <a16:creationId xmlns:a16="http://schemas.microsoft.com/office/drawing/2014/main" id="{B793251E-7E41-D9C4-63CE-7FF1A29A6733}"/>
                    </a:ext>
                  </a:extLst>
                </p:cNvPr>
                <p:cNvPicPr/>
                <p:nvPr/>
              </p:nvPicPr>
              <p:blipFill>
                <a:blip r:embed="rId36"/>
                <a:stretch>
                  <a:fillRect/>
                </a:stretch>
              </p:blipFill>
              <p:spPr>
                <a:xfrm>
                  <a:off x="6104636" y="3495765"/>
                  <a:ext cx="1872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9" name="Ink 28">
                  <a:extLst>
                    <a:ext uri="{FF2B5EF4-FFF2-40B4-BE49-F238E27FC236}">
                      <a16:creationId xmlns:a16="http://schemas.microsoft.com/office/drawing/2014/main" id="{202176A2-39A2-AEB5-E50E-DB3E5EC24DD4}"/>
                    </a:ext>
                  </a:extLst>
                </p14:cNvPr>
                <p14:cNvContentPartPr/>
                <p14:nvPr/>
              </p14:nvContentPartPr>
              <p14:xfrm>
                <a:off x="5943716" y="3440685"/>
                <a:ext cx="32400" cy="13320"/>
              </p14:xfrm>
            </p:contentPart>
          </mc:Choice>
          <mc:Fallback>
            <p:pic>
              <p:nvPicPr>
                <p:cNvPr id="29" name="Ink 28">
                  <a:extLst>
                    <a:ext uri="{FF2B5EF4-FFF2-40B4-BE49-F238E27FC236}">
                      <a16:creationId xmlns:a16="http://schemas.microsoft.com/office/drawing/2014/main" id="{202176A2-39A2-AEB5-E50E-DB3E5EC24DD4}"/>
                    </a:ext>
                  </a:extLst>
                </p:cNvPr>
                <p:cNvPicPr/>
                <p:nvPr/>
              </p:nvPicPr>
              <p:blipFill>
                <a:blip r:embed="rId38"/>
                <a:stretch>
                  <a:fillRect/>
                </a:stretch>
              </p:blipFill>
              <p:spPr>
                <a:xfrm>
                  <a:off x="5934716" y="3432045"/>
                  <a:ext cx="500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0" name="Ink 29">
                  <a:extLst>
                    <a:ext uri="{FF2B5EF4-FFF2-40B4-BE49-F238E27FC236}">
                      <a16:creationId xmlns:a16="http://schemas.microsoft.com/office/drawing/2014/main" id="{325BC63A-6FA6-5C7A-08EE-567D9D771824}"/>
                    </a:ext>
                  </a:extLst>
                </p14:cNvPr>
                <p14:cNvContentPartPr/>
                <p14:nvPr/>
              </p14:nvContentPartPr>
              <p14:xfrm>
                <a:off x="6379676" y="3349965"/>
                <a:ext cx="972360" cy="342720"/>
              </p14:xfrm>
            </p:contentPart>
          </mc:Choice>
          <mc:Fallback>
            <p:pic>
              <p:nvPicPr>
                <p:cNvPr id="30" name="Ink 29">
                  <a:extLst>
                    <a:ext uri="{FF2B5EF4-FFF2-40B4-BE49-F238E27FC236}">
                      <a16:creationId xmlns:a16="http://schemas.microsoft.com/office/drawing/2014/main" id="{325BC63A-6FA6-5C7A-08EE-567D9D771824}"/>
                    </a:ext>
                  </a:extLst>
                </p:cNvPr>
                <p:cNvPicPr/>
                <p:nvPr/>
              </p:nvPicPr>
              <p:blipFill>
                <a:blip r:embed="rId40"/>
                <a:stretch>
                  <a:fillRect/>
                </a:stretch>
              </p:blipFill>
              <p:spPr>
                <a:xfrm>
                  <a:off x="6371036" y="3341325"/>
                  <a:ext cx="990000" cy="360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 name="Ink 30">
                  <a:extLst>
                    <a:ext uri="{FF2B5EF4-FFF2-40B4-BE49-F238E27FC236}">
                      <a16:creationId xmlns:a16="http://schemas.microsoft.com/office/drawing/2014/main" id="{D53D78B3-D4D8-E1CD-A3B1-6995153DD81F}"/>
                    </a:ext>
                  </a:extLst>
                </p14:cNvPr>
                <p14:cNvContentPartPr/>
                <p14:nvPr/>
              </p14:nvContentPartPr>
              <p14:xfrm>
                <a:off x="7082036" y="3432765"/>
                <a:ext cx="171000" cy="36360"/>
              </p14:xfrm>
            </p:contentPart>
          </mc:Choice>
          <mc:Fallback>
            <p:pic>
              <p:nvPicPr>
                <p:cNvPr id="31" name="Ink 30">
                  <a:extLst>
                    <a:ext uri="{FF2B5EF4-FFF2-40B4-BE49-F238E27FC236}">
                      <a16:creationId xmlns:a16="http://schemas.microsoft.com/office/drawing/2014/main" id="{D53D78B3-D4D8-E1CD-A3B1-6995153DD81F}"/>
                    </a:ext>
                  </a:extLst>
                </p:cNvPr>
                <p:cNvPicPr/>
                <p:nvPr/>
              </p:nvPicPr>
              <p:blipFill>
                <a:blip r:embed="rId42"/>
                <a:stretch>
                  <a:fillRect/>
                </a:stretch>
              </p:blipFill>
              <p:spPr>
                <a:xfrm>
                  <a:off x="7073036" y="3424125"/>
                  <a:ext cx="1886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2" name="Ink 31">
                  <a:extLst>
                    <a:ext uri="{FF2B5EF4-FFF2-40B4-BE49-F238E27FC236}">
                      <a16:creationId xmlns:a16="http://schemas.microsoft.com/office/drawing/2014/main" id="{EC058E05-3405-BD8E-9351-EFECE85F091E}"/>
                    </a:ext>
                  </a:extLst>
                </p14:cNvPr>
                <p14:cNvContentPartPr/>
                <p14:nvPr/>
              </p14:nvContentPartPr>
              <p14:xfrm>
                <a:off x="6987716" y="3366885"/>
                <a:ext cx="41760" cy="28800"/>
              </p14:xfrm>
            </p:contentPart>
          </mc:Choice>
          <mc:Fallback>
            <p:pic>
              <p:nvPicPr>
                <p:cNvPr id="32" name="Ink 31">
                  <a:extLst>
                    <a:ext uri="{FF2B5EF4-FFF2-40B4-BE49-F238E27FC236}">
                      <a16:creationId xmlns:a16="http://schemas.microsoft.com/office/drawing/2014/main" id="{EC058E05-3405-BD8E-9351-EFECE85F091E}"/>
                    </a:ext>
                  </a:extLst>
                </p:cNvPr>
                <p:cNvPicPr/>
                <p:nvPr/>
              </p:nvPicPr>
              <p:blipFill>
                <a:blip r:embed="rId44"/>
                <a:stretch>
                  <a:fillRect/>
                </a:stretch>
              </p:blipFill>
              <p:spPr>
                <a:xfrm>
                  <a:off x="6978716" y="3357885"/>
                  <a:ext cx="59400" cy="46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
            <p14:nvContentPartPr>
              <p14:cNvPr id="36" name="Ink 35">
                <a:extLst>
                  <a:ext uri="{FF2B5EF4-FFF2-40B4-BE49-F238E27FC236}">
                    <a16:creationId xmlns:a16="http://schemas.microsoft.com/office/drawing/2014/main" id="{C63F3A85-DA89-C25A-9E54-F21CAE62BF66}"/>
                  </a:ext>
                </a:extLst>
              </p14:cNvPr>
              <p14:cNvContentPartPr/>
              <p14:nvPr/>
            </p14:nvContentPartPr>
            <p14:xfrm>
              <a:off x="5728796" y="4171845"/>
              <a:ext cx="1286280" cy="320040"/>
            </p14:xfrm>
          </p:contentPart>
        </mc:Choice>
        <mc:Fallback>
          <p:pic>
            <p:nvPicPr>
              <p:cNvPr id="36" name="Ink 35">
                <a:extLst>
                  <a:ext uri="{FF2B5EF4-FFF2-40B4-BE49-F238E27FC236}">
                    <a16:creationId xmlns:a16="http://schemas.microsoft.com/office/drawing/2014/main" id="{C63F3A85-DA89-C25A-9E54-F21CAE62BF66}"/>
                  </a:ext>
                </a:extLst>
              </p:cNvPr>
              <p:cNvPicPr/>
              <p:nvPr/>
            </p:nvPicPr>
            <p:blipFill>
              <a:blip r:embed="rId46"/>
              <a:stretch>
                <a:fillRect/>
              </a:stretch>
            </p:blipFill>
            <p:spPr>
              <a:xfrm>
                <a:off x="5720156" y="4163205"/>
                <a:ext cx="1303920" cy="337680"/>
              </a:xfrm>
              <a:prstGeom prst="rect">
                <a:avLst/>
              </a:prstGeom>
            </p:spPr>
          </p:pic>
        </mc:Fallback>
      </mc:AlternateContent>
      <p:grpSp>
        <p:nvGrpSpPr>
          <p:cNvPr id="58" name="Group 57">
            <a:extLst>
              <a:ext uri="{FF2B5EF4-FFF2-40B4-BE49-F238E27FC236}">
                <a16:creationId xmlns:a16="http://schemas.microsoft.com/office/drawing/2014/main" id="{F27C9C52-E2F7-C367-1C06-46205F6A66B6}"/>
              </a:ext>
            </a:extLst>
          </p:cNvPr>
          <p:cNvGrpSpPr/>
          <p:nvPr/>
        </p:nvGrpSpPr>
        <p:grpSpPr>
          <a:xfrm>
            <a:off x="7238636" y="4024965"/>
            <a:ext cx="4739040" cy="496440"/>
            <a:chOff x="7238636" y="4024965"/>
            <a:chExt cx="4739040" cy="496440"/>
          </a:xfrm>
        </p:grpSpPr>
        <mc:AlternateContent xmlns:mc="http://schemas.openxmlformats.org/markup-compatibility/2006">
          <mc:Choice xmlns:p14="http://schemas.microsoft.com/office/powerpoint/2010/main" Requires="p14">
            <p:contentPart p14:bwMode="auto" r:id="rId47">
              <p14:nvContentPartPr>
                <p14:cNvPr id="37" name="Ink 36">
                  <a:extLst>
                    <a:ext uri="{FF2B5EF4-FFF2-40B4-BE49-F238E27FC236}">
                      <a16:creationId xmlns:a16="http://schemas.microsoft.com/office/drawing/2014/main" id="{E5BABAF2-E8F4-91F0-C6D9-8AE83BCAA8BC}"/>
                    </a:ext>
                  </a:extLst>
                </p14:cNvPr>
                <p14:cNvContentPartPr/>
                <p14:nvPr/>
              </p14:nvContentPartPr>
              <p14:xfrm>
                <a:off x="7238636" y="4079325"/>
                <a:ext cx="670680" cy="392040"/>
              </p14:xfrm>
            </p:contentPart>
          </mc:Choice>
          <mc:Fallback>
            <p:pic>
              <p:nvPicPr>
                <p:cNvPr id="37" name="Ink 36">
                  <a:extLst>
                    <a:ext uri="{FF2B5EF4-FFF2-40B4-BE49-F238E27FC236}">
                      <a16:creationId xmlns:a16="http://schemas.microsoft.com/office/drawing/2014/main" id="{E5BABAF2-E8F4-91F0-C6D9-8AE83BCAA8BC}"/>
                    </a:ext>
                  </a:extLst>
                </p:cNvPr>
                <p:cNvPicPr/>
                <p:nvPr/>
              </p:nvPicPr>
              <p:blipFill>
                <a:blip r:embed="rId48"/>
                <a:stretch>
                  <a:fillRect/>
                </a:stretch>
              </p:blipFill>
              <p:spPr>
                <a:xfrm>
                  <a:off x="7229996" y="4070685"/>
                  <a:ext cx="688320" cy="409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8" name="Ink 37">
                  <a:extLst>
                    <a:ext uri="{FF2B5EF4-FFF2-40B4-BE49-F238E27FC236}">
                      <a16:creationId xmlns:a16="http://schemas.microsoft.com/office/drawing/2014/main" id="{6A962068-E8F0-4AC3-9BBF-F683C14F9F67}"/>
                    </a:ext>
                  </a:extLst>
                </p14:cNvPr>
                <p14:cNvContentPartPr/>
                <p14:nvPr/>
              </p14:nvContentPartPr>
              <p14:xfrm>
                <a:off x="7469396" y="4201725"/>
                <a:ext cx="274320" cy="12600"/>
              </p14:xfrm>
            </p:contentPart>
          </mc:Choice>
          <mc:Fallback>
            <p:pic>
              <p:nvPicPr>
                <p:cNvPr id="38" name="Ink 37">
                  <a:extLst>
                    <a:ext uri="{FF2B5EF4-FFF2-40B4-BE49-F238E27FC236}">
                      <a16:creationId xmlns:a16="http://schemas.microsoft.com/office/drawing/2014/main" id="{6A962068-E8F0-4AC3-9BBF-F683C14F9F67}"/>
                    </a:ext>
                  </a:extLst>
                </p:cNvPr>
                <p:cNvPicPr/>
                <p:nvPr/>
              </p:nvPicPr>
              <p:blipFill>
                <a:blip r:embed="rId50"/>
                <a:stretch>
                  <a:fillRect/>
                </a:stretch>
              </p:blipFill>
              <p:spPr>
                <a:xfrm>
                  <a:off x="7460756" y="4193085"/>
                  <a:ext cx="2919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1" name="Ink 40">
                  <a:extLst>
                    <a:ext uri="{FF2B5EF4-FFF2-40B4-BE49-F238E27FC236}">
                      <a16:creationId xmlns:a16="http://schemas.microsoft.com/office/drawing/2014/main" id="{51BDD0BC-7393-9C57-48DF-A4E9AE575A92}"/>
                    </a:ext>
                  </a:extLst>
                </p14:cNvPr>
                <p14:cNvContentPartPr/>
                <p14:nvPr/>
              </p14:nvContentPartPr>
              <p14:xfrm>
                <a:off x="8155556" y="4282365"/>
                <a:ext cx="215640" cy="147960"/>
              </p14:xfrm>
            </p:contentPart>
          </mc:Choice>
          <mc:Fallback>
            <p:pic>
              <p:nvPicPr>
                <p:cNvPr id="41" name="Ink 40">
                  <a:extLst>
                    <a:ext uri="{FF2B5EF4-FFF2-40B4-BE49-F238E27FC236}">
                      <a16:creationId xmlns:a16="http://schemas.microsoft.com/office/drawing/2014/main" id="{51BDD0BC-7393-9C57-48DF-A4E9AE575A92}"/>
                    </a:ext>
                  </a:extLst>
                </p:cNvPr>
                <p:cNvPicPr/>
                <p:nvPr/>
              </p:nvPicPr>
              <p:blipFill>
                <a:blip r:embed="rId52"/>
                <a:stretch>
                  <a:fillRect/>
                </a:stretch>
              </p:blipFill>
              <p:spPr>
                <a:xfrm>
                  <a:off x="8146916" y="4273365"/>
                  <a:ext cx="2332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3" name="Ink 42">
                  <a:extLst>
                    <a:ext uri="{FF2B5EF4-FFF2-40B4-BE49-F238E27FC236}">
                      <a16:creationId xmlns:a16="http://schemas.microsoft.com/office/drawing/2014/main" id="{5A4F7C20-93DB-B9B2-C346-AB78BDFF3567}"/>
                    </a:ext>
                  </a:extLst>
                </p14:cNvPr>
                <p14:cNvContentPartPr/>
                <p14:nvPr/>
              </p14:nvContentPartPr>
              <p14:xfrm>
                <a:off x="8474156" y="4220805"/>
                <a:ext cx="239760" cy="174600"/>
              </p14:xfrm>
            </p:contentPart>
          </mc:Choice>
          <mc:Fallback>
            <p:pic>
              <p:nvPicPr>
                <p:cNvPr id="43" name="Ink 42">
                  <a:extLst>
                    <a:ext uri="{FF2B5EF4-FFF2-40B4-BE49-F238E27FC236}">
                      <a16:creationId xmlns:a16="http://schemas.microsoft.com/office/drawing/2014/main" id="{5A4F7C20-93DB-B9B2-C346-AB78BDFF3567}"/>
                    </a:ext>
                  </a:extLst>
                </p:cNvPr>
                <p:cNvPicPr/>
                <p:nvPr/>
              </p:nvPicPr>
              <p:blipFill>
                <a:blip r:embed="rId54"/>
                <a:stretch>
                  <a:fillRect/>
                </a:stretch>
              </p:blipFill>
              <p:spPr>
                <a:xfrm>
                  <a:off x="8465516" y="4211805"/>
                  <a:ext cx="2574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4" name="Ink 43">
                  <a:extLst>
                    <a:ext uri="{FF2B5EF4-FFF2-40B4-BE49-F238E27FC236}">
                      <a16:creationId xmlns:a16="http://schemas.microsoft.com/office/drawing/2014/main" id="{55199474-51CC-2FA7-ED8A-38C756571CA0}"/>
                    </a:ext>
                  </a:extLst>
                </p14:cNvPr>
                <p14:cNvContentPartPr/>
                <p14:nvPr/>
              </p14:nvContentPartPr>
              <p14:xfrm>
                <a:off x="8718956" y="4222245"/>
                <a:ext cx="165240" cy="144360"/>
              </p14:xfrm>
            </p:contentPart>
          </mc:Choice>
          <mc:Fallback>
            <p:pic>
              <p:nvPicPr>
                <p:cNvPr id="44" name="Ink 43">
                  <a:extLst>
                    <a:ext uri="{FF2B5EF4-FFF2-40B4-BE49-F238E27FC236}">
                      <a16:creationId xmlns:a16="http://schemas.microsoft.com/office/drawing/2014/main" id="{55199474-51CC-2FA7-ED8A-38C756571CA0}"/>
                    </a:ext>
                  </a:extLst>
                </p:cNvPr>
                <p:cNvPicPr/>
                <p:nvPr/>
              </p:nvPicPr>
              <p:blipFill>
                <a:blip r:embed="rId56"/>
                <a:stretch>
                  <a:fillRect/>
                </a:stretch>
              </p:blipFill>
              <p:spPr>
                <a:xfrm>
                  <a:off x="8710316" y="4213245"/>
                  <a:ext cx="1828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5" name="Ink 44">
                  <a:extLst>
                    <a:ext uri="{FF2B5EF4-FFF2-40B4-BE49-F238E27FC236}">
                      <a16:creationId xmlns:a16="http://schemas.microsoft.com/office/drawing/2014/main" id="{26DD3614-7871-B9B5-3414-64AFD19C5DBE}"/>
                    </a:ext>
                  </a:extLst>
                </p14:cNvPr>
                <p14:cNvContentPartPr/>
                <p14:nvPr/>
              </p14:nvContentPartPr>
              <p14:xfrm>
                <a:off x="8956916" y="4181925"/>
                <a:ext cx="241920" cy="201600"/>
              </p14:xfrm>
            </p:contentPart>
          </mc:Choice>
          <mc:Fallback>
            <p:pic>
              <p:nvPicPr>
                <p:cNvPr id="45" name="Ink 44">
                  <a:extLst>
                    <a:ext uri="{FF2B5EF4-FFF2-40B4-BE49-F238E27FC236}">
                      <a16:creationId xmlns:a16="http://schemas.microsoft.com/office/drawing/2014/main" id="{26DD3614-7871-B9B5-3414-64AFD19C5DBE}"/>
                    </a:ext>
                  </a:extLst>
                </p:cNvPr>
                <p:cNvPicPr/>
                <p:nvPr/>
              </p:nvPicPr>
              <p:blipFill>
                <a:blip r:embed="rId58"/>
                <a:stretch>
                  <a:fillRect/>
                </a:stretch>
              </p:blipFill>
              <p:spPr>
                <a:xfrm>
                  <a:off x="8947916" y="4173285"/>
                  <a:ext cx="2595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6" name="Ink 45">
                  <a:extLst>
                    <a:ext uri="{FF2B5EF4-FFF2-40B4-BE49-F238E27FC236}">
                      <a16:creationId xmlns:a16="http://schemas.microsoft.com/office/drawing/2014/main" id="{06A0A2D2-7D42-2872-1802-5C156E5B3247}"/>
                    </a:ext>
                  </a:extLst>
                </p14:cNvPr>
                <p14:cNvContentPartPr/>
                <p14:nvPr/>
              </p14:nvContentPartPr>
              <p14:xfrm>
                <a:off x="9229076" y="4407285"/>
                <a:ext cx="156240" cy="114120"/>
              </p14:xfrm>
            </p:contentPart>
          </mc:Choice>
          <mc:Fallback>
            <p:pic>
              <p:nvPicPr>
                <p:cNvPr id="46" name="Ink 45">
                  <a:extLst>
                    <a:ext uri="{FF2B5EF4-FFF2-40B4-BE49-F238E27FC236}">
                      <a16:creationId xmlns:a16="http://schemas.microsoft.com/office/drawing/2014/main" id="{06A0A2D2-7D42-2872-1802-5C156E5B3247}"/>
                    </a:ext>
                  </a:extLst>
                </p:cNvPr>
                <p:cNvPicPr/>
                <p:nvPr/>
              </p:nvPicPr>
              <p:blipFill>
                <a:blip r:embed="rId60"/>
                <a:stretch>
                  <a:fillRect/>
                </a:stretch>
              </p:blipFill>
              <p:spPr>
                <a:xfrm>
                  <a:off x="9220076" y="4398285"/>
                  <a:ext cx="1738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8" name="Ink 47">
                  <a:extLst>
                    <a:ext uri="{FF2B5EF4-FFF2-40B4-BE49-F238E27FC236}">
                      <a16:creationId xmlns:a16="http://schemas.microsoft.com/office/drawing/2014/main" id="{AB0DD71F-0A98-1A19-B9C9-D845366DB21C}"/>
                    </a:ext>
                  </a:extLst>
                </p14:cNvPr>
                <p14:cNvContentPartPr/>
                <p14:nvPr/>
              </p14:nvContentPartPr>
              <p14:xfrm>
                <a:off x="9665036" y="4024965"/>
                <a:ext cx="608040" cy="332280"/>
              </p14:xfrm>
            </p:contentPart>
          </mc:Choice>
          <mc:Fallback>
            <p:pic>
              <p:nvPicPr>
                <p:cNvPr id="48" name="Ink 47">
                  <a:extLst>
                    <a:ext uri="{FF2B5EF4-FFF2-40B4-BE49-F238E27FC236}">
                      <a16:creationId xmlns:a16="http://schemas.microsoft.com/office/drawing/2014/main" id="{AB0DD71F-0A98-1A19-B9C9-D845366DB21C}"/>
                    </a:ext>
                  </a:extLst>
                </p:cNvPr>
                <p:cNvPicPr/>
                <p:nvPr/>
              </p:nvPicPr>
              <p:blipFill>
                <a:blip r:embed="rId62"/>
                <a:stretch>
                  <a:fillRect/>
                </a:stretch>
              </p:blipFill>
              <p:spPr>
                <a:xfrm>
                  <a:off x="9656396" y="4016325"/>
                  <a:ext cx="62568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9" name="Ink 48">
                  <a:extLst>
                    <a:ext uri="{FF2B5EF4-FFF2-40B4-BE49-F238E27FC236}">
                      <a16:creationId xmlns:a16="http://schemas.microsoft.com/office/drawing/2014/main" id="{29AC06AF-3BDF-64E5-FE61-A65C8DD710F3}"/>
                    </a:ext>
                  </a:extLst>
                </p14:cNvPr>
                <p14:cNvContentPartPr/>
                <p14:nvPr/>
              </p14:nvContentPartPr>
              <p14:xfrm>
                <a:off x="9701756" y="4435365"/>
                <a:ext cx="635760" cy="58320"/>
              </p14:xfrm>
            </p:contentPart>
          </mc:Choice>
          <mc:Fallback>
            <p:pic>
              <p:nvPicPr>
                <p:cNvPr id="49" name="Ink 48">
                  <a:extLst>
                    <a:ext uri="{FF2B5EF4-FFF2-40B4-BE49-F238E27FC236}">
                      <a16:creationId xmlns:a16="http://schemas.microsoft.com/office/drawing/2014/main" id="{29AC06AF-3BDF-64E5-FE61-A65C8DD710F3}"/>
                    </a:ext>
                  </a:extLst>
                </p:cNvPr>
                <p:cNvPicPr/>
                <p:nvPr/>
              </p:nvPicPr>
              <p:blipFill>
                <a:blip r:embed="rId64"/>
                <a:stretch>
                  <a:fillRect/>
                </a:stretch>
              </p:blipFill>
              <p:spPr>
                <a:xfrm>
                  <a:off x="9693116" y="4426725"/>
                  <a:ext cx="6534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1" name="Ink 50">
                  <a:extLst>
                    <a:ext uri="{FF2B5EF4-FFF2-40B4-BE49-F238E27FC236}">
                      <a16:creationId xmlns:a16="http://schemas.microsoft.com/office/drawing/2014/main" id="{24CCC317-91DE-148B-26E3-A526782ECA76}"/>
                    </a:ext>
                  </a:extLst>
                </p14:cNvPr>
                <p14:cNvContentPartPr/>
                <p14:nvPr/>
              </p14:nvContentPartPr>
              <p14:xfrm>
                <a:off x="10526876" y="4202085"/>
                <a:ext cx="275040" cy="162000"/>
              </p14:xfrm>
            </p:contentPart>
          </mc:Choice>
          <mc:Fallback>
            <p:pic>
              <p:nvPicPr>
                <p:cNvPr id="51" name="Ink 50">
                  <a:extLst>
                    <a:ext uri="{FF2B5EF4-FFF2-40B4-BE49-F238E27FC236}">
                      <a16:creationId xmlns:a16="http://schemas.microsoft.com/office/drawing/2014/main" id="{24CCC317-91DE-148B-26E3-A526782ECA76}"/>
                    </a:ext>
                  </a:extLst>
                </p:cNvPr>
                <p:cNvPicPr/>
                <p:nvPr/>
              </p:nvPicPr>
              <p:blipFill>
                <a:blip r:embed="rId66"/>
                <a:stretch>
                  <a:fillRect/>
                </a:stretch>
              </p:blipFill>
              <p:spPr>
                <a:xfrm>
                  <a:off x="10517876" y="4193445"/>
                  <a:ext cx="2926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3" name="Ink 52">
                  <a:extLst>
                    <a:ext uri="{FF2B5EF4-FFF2-40B4-BE49-F238E27FC236}">
                      <a16:creationId xmlns:a16="http://schemas.microsoft.com/office/drawing/2014/main" id="{AC88F604-98B3-24F4-924D-BEBAFF115641}"/>
                    </a:ext>
                  </a:extLst>
                </p14:cNvPr>
                <p14:cNvContentPartPr/>
                <p14:nvPr/>
              </p14:nvContentPartPr>
              <p14:xfrm>
                <a:off x="10886516" y="4126845"/>
                <a:ext cx="194760" cy="245160"/>
              </p14:xfrm>
            </p:contentPart>
          </mc:Choice>
          <mc:Fallback>
            <p:pic>
              <p:nvPicPr>
                <p:cNvPr id="53" name="Ink 52">
                  <a:extLst>
                    <a:ext uri="{FF2B5EF4-FFF2-40B4-BE49-F238E27FC236}">
                      <a16:creationId xmlns:a16="http://schemas.microsoft.com/office/drawing/2014/main" id="{AC88F604-98B3-24F4-924D-BEBAFF115641}"/>
                    </a:ext>
                  </a:extLst>
                </p:cNvPr>
                <p:cNvPicPr/>
                <p:nvPr/>
              </p:nvPicPr>
              <p:blipFill>
                <a:blip r:embed="rId68"/>
                <a:stretch>
                  <a:fillRect/>
                </a:stretch>
              </p:blipFill>
              <p:spPr>
                <a:xfrm>
                  <a:off x="10877876" y="4117845"/>
                  <a:ext cx="21240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4" name="Ink 53">
                  <a:extLst>
                    <a:ext uri="{FF2B5EF4-FFF2-40B4-BE49-F238E27FC236}">
                      <a16:creationId xmlns:a16="http://schemas.microsoft.com/office/drawing/2014/main" id="{D952E25B-EB70-4555-FD42-A215EA33ACA2}"/>
                    </a:ext>
                  </a:extLst>
                </p14:cNvPr>
                <p14:cNvContentPartPr/>
                <p14:nvPr/>
              </p14:nvContentPartPr>
              <p14:xfrm>
                <a:off x="11073356" y="4133685"/>
                <a:ext cx="192960" cy="176760"/>
              </p14:xfrm>
            </p:contentPart>
          </mc:Choice>
          <mc:Fallback>
            <p:pic>
              <p:nvPicPr>
                <p:cNvPr id="54" name="Ink 53">
                  <a:extLst>
                    <a:ext uri="{FF2B5EF4-FFF2-40B4-BE49-F238E27FC236}">
                      <a16:creationId xmlns:a16="http://schemas.microsoft.com/office/drawing/2014/main" id="{D952E25B-EB70-4555-FD42-A215EA33ACA2}"/>
                    </a:ext>
                  </a:extLst>
                </p:cNvPr>
                <p:cNvPicPr/>
                <p:nvPr/>
              </p:nvPicPr>
              <p:blipFill>
                <a:blip r:embed="rId70"/>
                <a:stretch>
                  <a:fillRect/>
                </a:stretch>
              </p:blipFill>
              <p:spPr>
                <a:xfrm>
                  <a:off x="11064356" y="4124685"/>
                  <a:ext cx="2106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6" name="Ink 55">
                  <a:extLst>
                    <a:ext uri="{FF2B5EF4-FFF2-40B4-BE49-F238E27FC236}">
                      <a16:creationId xmlns:a16="http://schemas.microsoft.com/office/drawing/2014/main" id="{787561CB-7E31-5324-EF34-C5426351CBCE}"/>
                    </a:ext>
                  </a:extLst>
                </p14:cNvPr>
                <p14:cNvContentPartPr/>
                <p14:nvPr/>
              </p14:nvContentPartPr>
              <p14:xfrm>
                <a:off x="11338676" y="4044765"/>
                <a:ext cx="385560" cy="325800"/>
              </p14:xfrm>
            </p:contentPart>
          </mc:Choice>
          <mc:Fallback>
            <p:pic>
              <p:nvPicPr>
                <p:cNvPr id="56" name="Ink 55">
                  <a:extLst>
                    <a:ext uri="{FF2B5EF4-FFF2-40B4-BE49-F238E27FC236}">
                      <a16:creationId xmlns:a16="http://schemas.microsoft.com/office/drawing/2014/main" id="{787561CB-7E31-5324-EF34-C5426351CBCE}"/>
                    </a:ext>
                  </a:extLst>
                </p:cNvPr>
                <p:cNvPicPr/>
                <p:nvPr/>
              </p:nvPicPr>
              <p:blipFill>
                <a:blip r:embed="rId72"/>
                <a:stretch>
                  <a:fillRect/>
                </a:stretch>
              </p:blipFill>
              <p:spPr>
                <a:xfrm>
                  <a:off x="11329676" y="4036125"/>
                  <a:ext cx="40320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7" name="Ink 56">
                  <a:extLst>
                    <a:ext uri="{FF2B5EF4-FFF2-40B4-BE49-F238E27FC236}">
                      <a16:creationId xmlns:a16="http://schemas.microsoft.com/office/drawing/2014/main" id="{DDE9D0CC-0051-B120-ACEE-993A545D943E}"/>
                    </a:ext>
                  </a:extLst>
                </p14:cNvPr>
                <p14:cNvContentPartPr/>
                <p14:nvPr/>
              </p14:nvContentPartPr>
              <p14:xfrm>
                <a:off x="11809916" y="4392165"/>
                <a:ext cx="167760" cy="72360"/>
              </p14:xfrm>
            </p:contentPart>
          </mc:Choice>
          <mc:Fallback>
            <p:pic>
              <p:nvPicPr>
                <p:cNvPr id="57" name="Ink 56">
                  <a:extLst>
                    <a:ext uri="{FF2B5EF4-FFF2-40B4-BE49-F238E27FC236}">
                      <a16:creationId xmlns:a16="http://schemas.microsoft.com/office/drawing/2014/main" id="{DDE9D0CC-0051-B120-ACEE-993A545D943E}"/>
                    </a:ext>
                  </a:extLst>
                </p:cNvPr>
                <p:cNvPicPr/>
                <p:nvPr/>
              </p:nvPicPr>
              <p:blipFill>
                <a:blip r:embed="rId74"/>
                <a:stretch>
                  <a:fillRect/>
                </a:stretch>
              </p:blipFill>
              <p:spPr>
                <a:xfrm>
                  <a:off x="11801276" y="4383165"/>
                  <a:ext cx="185400" cy="9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
            <p14:nvContentPartPr>
              <p14:cNvPr id="59" name="Ink 58">
                <a:extLst>
                  <a:ext uri="{FF2B5EF4-FFF2-40B4-BE49-F238E27FC236}">
                    <a16:creationId xmlns:a16="http://schemas.microsoft.com/office/drawing/2014/main" id="{DDAA4BAF-739B-2B09-685B-835C85FCAC82}"/>
                  </a:ext>
                </a:extLst>
              </p14:cNvPr>
              <p14:cNvContentPartPr/>
              <p14:nvPr/>
            </p14:nvContentPartPr>
            <p14:xfrm>
              <a:off x="5758676" y="4901925"/>
              <a:ext cx="405000" cy="158760"/>
            </p14:xfrm>
          </p:contentPart>
        </mc:Choice>
        <mc:Fallback>
          <p:pic>
            <p:nvPicPr>
              <p:cNvPr id="59" name="Ink 58">
                <a:extLst>
                  <a:ext uri="{FF2B5EF4-FFF2-40B4-BE49-F238E27FC236}">
                    <a16:creationId xmlns:a16="http://schemas.microsoft.com/office/drawing/2014/main" id="{DDAA4BAF-739B-2B09-685B-835C85FCAC82}"/>
                  </a:ext>
                </a:extLst>
              </p:cNvPr>
              <p:cNvPicPr/>
              <p:nvPr/>
            </p:nvPicPr>
            <p:blipFill>
              <a:blip r:embed="rId76"/>
              <a:stretch>
                <a:fillRect/>
              </a:stretch>
            </p:blipFill>
            <p:spPr>
              <a:xfrm>
                <a:off x="5749676" y="4892925"/>
                <a:ext cx="422640" cy="176400"/>
              </a:xfrm>
              <a:prstGeom prst="rect">
                <a:avLst/>
              </a:prstGeom>
            </p:spPr>
          </p:pic>
        </mc:Fallback>
      </mc:AlternateContent>
      <p:grpSp>
        <p:nvGrpSpPr>
          <p:cNvPr id="95" name="Group 94">
            <a:extLst>
              <a:ext uri="{FF2B5EF4-FFF2-40B4-BE49-F238E27FC236}">
                <a16:creationId xmlns:a16="http://schemas.microsoft.com/office/drawing/2014/main" id="{2F9A8FD6-B1BD-D817-FBF7-73060A070DC7}"/>
              </a:ext>
            </a:extLst>
          </p:cNvPr>
          <p:cNvGrpSpPr/>
          <p:nvPr/>
        </p:nvGrpSpPr>
        <p:grpSpPr>
          <a:xfrm>
            <a:off x="5795756" y="4630485"/>
            <a:ext cx="5483520" cy="1087560"/>
            <a:chOff x="5795756" y="4630485"/>
            <a:chExt cx="5483520" cy="1087560"/>
          </a:xfrm>
        </p:grpSpPr>
        <mc:AlternateContent xmlns:mc="http://schemas.openxmlformats.org/markup-compatibility/2006">
          <mc:Choice xmlns:p14="http://schemas.microsoft.com/office/powerpoint/2010/main" Requires="p14">
            <p:contentPart p14:bwMode="auto" r:id="rId77">
              <p14:nvContentPartPr>
                <p14:cNvPr id="60" name="Ink 59">
                  <a:extLst>
                    <a:ext uri="{FF2B5EF4-FFF2-40B4-BE49-F238E27FC236}">
                      <a16:creationId xmlns:a16="http://schemas.microsoft.com/office/drawing/2014/main" id="{7F6D719C-F675-9E07-03DD-FB49E9443603}"/>
                    </a:ext>
                  </a:extLst>
                </p14:cNvPr>
                <p14:cNvContentPartPr/>
                <p14:nvPr/>
              </p14:nvContentPartPr>
              <p14:xfrm>
                <a:off x="6350156" y="4651005"/>
                <a:ext cx="740880" cy="403560"/>
              </p14:xfrm>
            </p:contentPart>
          </mc:Choice>
          <mc:Fallback>
            <p:pic>
              <p:nvPicPr>
                <p:cNvPr id="60" name="Ink 59">
                  <a:extLst>
                    <a:ext uri="{FF2B5EF4-FFF2-40B4-BE49-F238E27FC236}">
                      <a16:creationId xmlns:a16="http://schemas.microsoft.com/office/drawing/2014/main" id="{7F6D719C-F675-9E07-03DD-FB49E9443603}"/>
                    </a:ext>
                  </a:extLst>
                </p:cNvPr>
                <p:cNvPicPr/>
                <p:nvPr/>
              </p:nvPicPr>
              <p:blipFill>
                <a:blip r:embed="rId78"/>
                <a:stretch>
                  <a:fillRect/>
                </a:stretch>
              </p:blipFill>
              <p:spPr>
                <a:xfrm>
                  <a:off x="6341516" y="4642365"/>
                  <a:ext cx="758520" cy="421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1" name="Ink 60">
                  <a:extLst>
                    <a:ext uri="{FF2B5EF4-FFF2-40B4-BE49-F238E27FC236}">
                      <a16:creationId xmlns:a16="http://schemas.microsoft.com/office/drawing/2014/main" id="{1A8E8C1E-8FB7-FC3F-6470-7D87C962E6F7}"/>
                    </a:ext>
                  </a:extLst>
                </p14:cNvPr>
                <p14:cNvContentPartPr/>
                <p14:nvPr/>
              </p14:nvContentPartPr>
              <p14:xfrm>
                <a:off x="6675596" y="4806885"/>
                <a:ext cx="331920" cy="16920"/>
              </p14:xfrm>
            </p:contentPart>
          </mc:Choice>
          <mc:Fallback>
            <p:pic>
              <p:nvPicPr>
                <p:cNvPr id="61" name="Ink 60">
                  <a:extLst>
                    <a:ext uri="{FF2B5EF4-FFF2-40B4-BE49-F238E27FC236}">
                      <a16:creationId xmlns:a16="http://schemas.microsoft.com/office/drawing/2014/main" id="{1A8E8C1E-8FB7-FC3F-6470-7D87C962E6F7}"/>
                    </a:ext>
                  </a:extLst>
                </p:cNvPr>
                <p:cNvPicPr/>
                <p:nvPr/>
              </p:nvPicPr>
              <p:blipFill>
                <a:blip r:embed="rId80"/>
                <a:stretch>
                  <a:fillRect/>
                </a:stretch>
              </p:blipFill>
              <p:spPr>
                <a:xfrm>
                  <a:off x="6666956" y="4797885"/>
                  <a:ext cx="3495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2" name="Ink 61">
                  <a:extLst>
                    <a:ext uri="{FF2B5EF4-FFF2-40B4-BE49-F238E27FC236}">
                      <a16:creationId xmlns:a16="http://schemas.microsoft.com/office/drawing/2014/main" id="{255E0B8A-689D-E7E1-7243-C8B5533BE82E}"/>
                    </a:ext>
                  </a:extLst>
                </p14:cNvPr>
                <p14:cNvContentPartPr/>
                <p14:nvPr/>
              </p14:nvContentPartPr>
              <p14:xfrm>
                <a:off x="7282556" y="4674045"/>
                <a:ext cx="1400400" cy="376920"/>
              </p14:xfrm>
            </p:contentPart>
          </mc:Choice>
          <mc:Fallback>
            <p:pic>
              <p:nvPicPr>
                <p:cNvPr id="62" name="Ink 61">
                  <a:extLst>
                    <a:ext uri="{FF2B5EF4-FFF2-40B4-BE49-F238E27FC236}">
                      <a16:creationId xmlns:a16="http://schemas.microsoft.com/office/drawing/2014/main" id="{255E0B8A-689D-E7E1-7243-C8B5533BE82E}"/>
                    </a:ext>
                  </a:extLst>
                </p:cNvPr>
                <p:cNvPicPr/>
                <p:nvPr/>
              </p:nvPicPr>
              <p:blipFill>
                <a:blip r:embed="rId82"/>
                <a:stretch>
                  <a:fillRect/>
                </a:stretch>
              </p:blipFill>
              <p:spPr>
                <a:xfrm>
                  <a:off x="7273916" y="4665405"/>
                  <a:ext cx="141804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3" name="Ink 62">
                  <a:extLst>
                    <a:ext uri="{FF2B5EF4-FFF2-40B4-BE49-F238E27FC236}">
                      <a16:creationId xmlns:a16="http://schemas.microsoft.com/office/drawing/2014/main" id="{687C16FC-13EF-0F73-7640-0BBAFD39D2ED}"/>
                    </a:ext>
                  </a:extLst>
                </p14:cNvPr>
                <p14:cNvContentPartPr/>
                <p14:nvPr/>
              </p14:nvContentPartPr>
              <p14:xfrm>
                <a:off x="7382996" y="4796805"/>
                <a:ext cx="390600" cy="32400"/>
              </p14:xfrm>
            </p:contentPart>
          </mc:Choice>
          <mc:Fallback>
            <p:pic>
              <p:nvPicPr>
                <p:cNvPr id="63" name="Ink 62">
                  <a:extLst>
                    <a:ext uri="{FF2B5EF4-FFF2-40B4-BE49-F238E27FC236}">
                      <a16:creationId xmlns:a16="http://schemas.microsoft.com/office/drawing/2014/main" id="{687C16FC-13EF-0F73-7640-0BBAFD39D2ED}"/>
                    </a:ext>
                  </a:extLst>
                </p:cNvPr>
                <p:cNvPicPr/>
                <p:nvPr/>
              </p:nvPicPr>
              <p:blipFill>
                <a:blip r:embed="rId84"/>
                <a:stretch>
                  <a:fillRect/>
                </a:stretch>
              </p:blipFill>
              <p:spPr>
                <a:xfrm>
                  <a:off x="7374356" y="4787805"/>
                  <a:ext cx="4082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5" name="Ink 64">
                  <a:extLst>
                    <a:ext uri="{FF2B5EF4-FFF2-40B4-BE49-F238E27FC236}">
                      <a16:creationId xmlns:a16="http://schemas.microsoft.com/office/drawing/2014/main" id="{3385B301-C775-59AB-843A-81D4BA4C5FCE}"/>
                    </a:ext>
                  </a:extLst>
                </p14:cNvPr>
                <p14:cNvContentPartPr/>
                <p14:nvPr/>
              </p14:nvContentPartPr>
              <p14:xfrm>
                <a:off x="9023156" y="4714725"/>
                <a:ext cx="585720" cy="267840"/>
              </p14:xfrm>
            </p:contentPart>
          </mc:Choice>
          <mc:Fallback>
            <p:pic>
              <p:nvPicPr>
                <p:cNvPr id="65" name="Ink 64">
                  <a:extLst>
                    <a:ext uri="{FF2B5EF4-FFF2-40B4-BE49-F238E27FC236}">
                      <a16:creationId xmlns:a16="http://schemas.microsoft.com/office/drawing/2014/main" id="{3385B301-C775-59AB-843A-81D4BA4C5FCE}"/>
                    </a:ext>
                  </a:extLst>
                </p:cNvPr>
                <p:cNvPicPr/>
                <p:nvPr/>
              </p:nvPicPr>
              <p:blipFill>
                <a:blip r:embed="rId86"/>
                <a:stretch>
                  <a:fillRect/>
                </a:stretch>
              </p:blipFill>
              <p:spPr>
                <a:xfrm>
                  <a:off x="9014516" y="4706085"/>
                  <a:ext cx="60336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6" name="Ink 65">
                  <a:extLst>
                    <a:ext uri="{FF2B5EF4-FFF2-40B4-BE49-F238E27FC236}">
                      <a16:creationId xmlns:a16="http://schemas.microsoft.com/office/drawing/2014/main" id="{4845B8C1-A4CA-F1DA-1415-8C9FF96403B2}"/>
                    </a:ext>
                  </a:extLst>
                </p14:cNvPr>
                <p14:cNvContentPartPr/>
                <p14:nvPr/>
              </p14:nvContentPartPr>
              <p14:xfrm>
                <a:off x="9840356" y="4707525"/>
                <a:ext cx="744840" cy="233280"/>
              </p14:xfrm>
            </p:contentPart>
          </mc:Choice>
          <mc:Fallback>
            <p:pic>
              <p:nvPicPr>
                <p:cNvPr id="66" name="Ink 65">
                  <a:extLst>
                    <a:ext uri="{FF2B5EF4-FFF2-40B4-BE49-F238E27FC236}">
                      <a16:creationId xmlns:a16="http://schemas.microsoft.com/office/drawing/2014/main" id="{4845B8C1-A4CA-F1DA-1415-8C9FF96403B2}"/>
                    </a:ext>
                  </a:extLst>
                </p:cNvPr>
                <p:cNvPicPr/>
                <p:nvPr/>
              </p:nvPicPr>
              <p:blipFill>
                <a:blip r:embed="rId88"/>
                <a:stretch>
                  <a:fillRect/>
                </a:stretch>
              </p:blipFill>
              <p:spPr>
                <a:xfrm>
                  <a:off x="9831356" y="4698525"/>
                  <a:ext cx="7624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7" name="Ink 66">
                  <a:extLst>
                    <a:ext uri="{FF2B5EF4-FFF2-40B4-BE49-F238E27FC236}">
                      <a16:creationId xmlns:a16="http://schemas.microsoft.com/office/drawing/2014/main" id="{02CF4A18-FB63-5EC5-8093-3F408ADB113A}"/>
                    </a:ext>
                  </a:extLst>
                </p14:cNvPr>
                <p14:cNvContentPartPr/>
                <p14:nvPr/>
              </p14:nvContentPartPr>
              <p14:xfrm>
                <a:off x="9991196" y="4630485"/>
                <a:ext cx="33120" cy="18360"/>
              </p14:xfrm>
            </p:contentPart>
          </mc:Choice>
          <mc:Fallback>
            <p:pic>
              <p:nvPicPr>
                <p:cNvPr id="67" name="Ink 66">
                  <a:extLst>
                    <a:ext uri="{FF2B5EF4-FFF2-40B4-BE49-F238E27FC236}">
                      <a16:creationId xmlns:a16="http://schemas.microsoft.com/office/drawing/2014/main" id="{02CF4A18-FB63-5EC5-8093-3F408ADB113A}"/>
                    </a:ext>
                  </a:extLst>
                </p:cNvPr>
                <p:cNvPicPr/>
                <p:nvPr/>
              </p:nvPicPr>
              <p:blipFill>
                <a:blip r:embed="rId90"/>
                <a:stretch>
                  <a:fillRect/>
                </a:stretch>
              </p:blipFill>
              <p:spPr>
                <a:xfrm>
                  <a:off x="9982556" y="4621845"/>
                  <a:ext cx="507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0" name="Ink 69">
                  <a:extLst>
                    <a:ext uri="{FF2B5EF4-FFF2-40B4-BE49-F238E27FC236}">
                      <a16:creationId xmlns:a16="http://schemas.microsoft.com/office/drawing/2014/main" id="{DE60DAD1-0BF3-F702-78A3-604631E75299}"/>
                    </a:ext>
                  </a:extLst>
                </p14:cNvPr>
                <p14:cNvContentPartPr/>
                <p14:nvPr/>
              </p14:nvContentPartPr>
              <p14:xfrm>
                <a:off x="5795756" y="5365965"/>
                <a:ext cx="723600" cy="335160"/>
              </p14:xfrm>
            </p:contentPart>
          </mc:Choice>
          <mc:Fallback>
            <p:pic>
              <p:nvPicPr>
                <p:cNvPr id="70" name="Ink 69">
                  <a:extLst>
                    <a:ext uri="{FF2B5EF4-FFF2-40B4-BE49-F238E27FC236}">
                      <a16:creationId xmlns:a16="http://schemas.microsoft.com/office/drawing/2014/main" id="{DE60DAD1-0BF3-F702-78A3-604631E75299}"/>
                    </a:ext>
                  </a:extLst>
                </p:cNvPr>
                <p:cNvPicPr/>
                <p:nvPr/>
              </p:nvPicPr>
              <p:blipFill>
                <a:blip r:embed="rId92"/>
                <a:stretch>
                  <a:fillRect/>
                </a:stretch>
              </p:blipFill>
              <p:spPr>
                <a:xfrm>
                  <a:off x="5786756" y="5356965"/>
                  <a:ext cx="74124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1" name="Ink 70">
                  <a:extLst>
                    <a:ext uri="{FF2B5EF4-FFF2-40B4-BE49-F238E27FC236}">
                      <a16:creationId xmlns:a16="http://schemas.microsoft.com/office/drawing/2014/main" id="{710BF8DA-7C08-AA16-DBB8-3F411F3B5708}"/>
                    </a:ext>
                  </a:extLst>
                </p14:cNvPr>
                <p14:cNvContentPartPr/>
                <p14:nvPr/>
              </p14:nvContentPartPr>
              <p14:xfrm>
                <a:off x="6411716" y="5466405"/>
                <a:ext cx="223200" cy="75600"/>
              </p14:xfrm>
            </p:contentPart>
          </mc:Choice>
          <mc:Fallback>
            <p:pic>
              <p:nvPicPr>
                <p:cNvPr id="71" name="Ink 70">
                  <a:extLst>
                    <a:ext uri="{FF2B5EF4-FFF2-40B4-BE49-F238E27FC236}">
                      <a16:creationId xmlns:a16="http://schemas.microsoft.com/office/drawing/2014/main" id="{710BF8DA-7C08-AA16-DBB8-3F411F3B5708}"/>
                    </a:ext>
                  </a:extLst>
                </p:cNvPr>
                <p:cNvPicPr/>
                <p:nvPr/>
              </p:nvPicPr>
              <p:blipFill>
                <a:blip r:embed="rId94"/>
                <a:stretch>
                  <a:fillRect/>
                </a:stretch>
              </p:blipFill>
              <p:spPr>
                <a:xfrm>
                  <a:off x="6402716" y="5457765"/>
                  <a:ext cx="240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2" name="Ink 71">
                  <a:extLst>
                    <a:ext uri="{FF2B5EF4-FFF2-40B4-BE49-F238E27FC236}">
                      <a16:creationId xmlns:a16="http://schemas.microsoft.com/office/drawing/2014/main" id="{6C590E7C-03FD-6C87-F5F2-C6563918F287}"/>
                    </a:ext>
                  </a:extLst>
                </p14:cNvPr>
                <p14:cNvContentPartPr/>
                <p14:nvPr/>
              </p14:nvContentPartPr>
              <p14:xfrm>
                <a:off x="6288236" y="5390805"/>
                <a:ext cx="48240" cy="7560"/>
              </p14:xfrm>
            </p:contentPart>
          </mc:Choice>
          <mc:Fallback>
            <p:pic>
              <p:nvPicPr>
                <p:cNvPr id="72" name="Ink 71">
                  <a:extLst>
                    <a:ext uri="{FF2B5EF4-FFF2-40B4-BE49-F238E27FC236}">
                      <a16:creationId xmlns:a16="http://schemas.microsoft.com/office/drawing/2014/main" id="{6C590E7C-03FD-6C87-F5F2-C6563918F287}"/>
                    </a:ext>
                  </a:extLst>
                </p:cNvPr>
                <p:cNvPicPr/>
                <p:nvPr/>
              </p:nvPicPr>
              <p:blipFill>
                <a:blip r:embed="rId96"/>
                <a:stretch>
                  <a:fillRect/>
                </a:stretch>
              </p:blipFill>
              <p:spPr>
                <a:xfrm>
                  <a:off x="6279596" y="5382165"/>
                  <a:ext cx="658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4" name="Ink 73">
                  <a:extLst>
                    <a:ext uri="{FF2B5EF4-FFF2-40B4-BE49-F238E27FC236}">
                      <a16:creationId xmlns:a16="http://schemas.microsoft.com/office/drawing/2014/main" id="{1BF0C8C6-693E-C25A-76A2-DC3BA8343976}"/>
                    </a:ext>
                  </a:extLst>
                </p14:cNvPr>
                <p14:cNvContentPartPr/>
                <p14:nvPr/>
              </p14:nvContentPartPr>
              <p14:xfrm>
                <a:off x="6400916" y="5493045"/>
                <a:ext cx="179280" cy="25920"/>
              </p14:xfrm>
            </p:contentPart>
          </mc:Choice>
          <mc:Fallback>
            <p:pic>
              <p:nvPicPr>
                <p:cNvPr id="74" name="Ink 73">
                  <a:extLst>
                    <a:ext uri="{FF2B5EF4-FFF2-40B4-BE49-F238E27FC236}">
                      <a16:creationId xmlns:a16="http://schemas.microsoft.com/office/drawing/2014/main" id="{1BF0C8C6-693E-C25A-76A2-DC3BA8343976}"/>
                    </a:ext>
                  </a:extLst>
                </p:cNvPr>
                <p:cNvPicPr/>
                <p:nvPr/>
              </p:nvPicPr>
              <p:blipFill>
                <a:blip r:embed="rId98"/>
                <a:stretch>
                  <a:fillRect/>
                </a:stretch>
              </p:blipFill>
              <p:spPr>
                <a:xfrm>
                  <a:off x="6392276" y="5484045"/>
                  <a:ext cx="1969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5" name="Ink 74">
                  <a:extLst>
                    <a:ext uri="{FF2B5EF4-FFF2-40B4-BE49-F238E27FC236}">
                      <a16:creationId xmlns:a16="http://schemas.microsoft.com/office/drawing/2014/main" id="{559264D7-E899-DCDE-BC91-125F8442580A}"/>
                    </a:ext>
                  </a:extLst>
                </p14:cNvPr>
                <p14:cNvContentPartPr/>
                <p14:nvPr/>
              </p14:nvContentPartPr>
              <p14:xfrm>
                <a:off x="6887276" y="5339685"/>
                <a:ext cx="820800" cy="303840"/>
              </p14:xfrm>
            </p:contentPart>
          </mc:Choice>
          <mc:Fallback>
            <p:pic>
              <p:nvPicPr>
                <p:cNvPr id="75" name="Ink 74">
                  <a:extLst>
                    <a:ext uri="{FF2B5EF4-FFF2-40B4-BE49-F238E27FC236}">
                      <a16:creationId xmlns:a16="http://schemas.microsoft.com/office/drawing/2014/main" id="{559264D7-E899-DCDE-BC91-125F8442580A}"/>
                    </a:ext>
                  </a:extLst>
                </p:cNvPr>
                <p:cNvPicPr/>
                <p:nvPr/>
              </p:nvPicPr>
              <p:blipFill>
                <a:blip r:embed="rId100"/>
                <a:stretch>
                  <a:fillRect/>
                </a:stretch>
              </p:blipFill>
              <p:spPr>
                <a:xfrm>
                  <a:off x="6878276" y="5330685"/>
                  <a:ext cx="83844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8" name="Ink 77">
                  <a:extLst>
                    <a:ext uri="{FF2B5EF4-FFF2-40B4-BE49-F238E27FC236}">
                      <a16:creationId xmlns:a16="http://schemas.microsoft.com/office/drawing/2014/main" id="{7128C86D-B9EB-8751-2E98-547963EF3862}"/>
                    </a:ext>
                  </a:extLst>
                </p14:cNvPr>
                <p14:cNvContentPartPr/>
                <p14:nvPr/>
              </p14:nvContentPartPr>
              <p14:xfrm>
                <a:off x="7924436" y="5320605"/>
                <a:ext cx="358920" cy="294840"/>
              </p14:xfrm>
            </p:contentPart>
          </mc:Choice>
          <mc:Fallback>
            <p:pic>
              <p:nvPicPr>
                <p:cNvPr id="78" name="Ink 77">
                  <a:extLst>
                    <a:ext uri="{FF2B5EF4-FFF2-40B4-BE49-F238E27FC236}">
                      <a16:creationId xmlns:a16="http://schemas.microsoft.com/office/drawing/2014/main" id="{7128C86D-B9EB-8751-2E98-547963EF3862}"/>
                    </a:ext>
                  </a:extLst>
                </p:cNvPr>
                <p:cNvPicPr/>
                <p:nvPr/>
              </p:nvPicPr>
              <p:blipFill>
                <a:blip r:embed="rId102"/>
                <a:stretch>
                  <a:fillRect/>
                </a:stretch>
              </p:blipFill>
              <p:spPr>
                <a:xfrm>
                  <a:off x="7915436" y="5311605"/>
                  <a:ext cx="37656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9" name="Ink 78">
                  <a:extLst>
                    <a:ext uri="{FF2B5EF4-FFF2-40B4-BE49-F238E27FC236}">
                      <a16:creationId xmlns:a16="http://schemas.microsoft.com/office/drawing/2014/main" id="{CBE85C4E-53A1-AC72-9C34-CBC8F89AF52E}"/>
                    </a:ext>
                  </a:extLst>
                </p14:cNvPr>
                <p14:cNvContentPartPr/>
                <p14:nvPr/>
              </p14:nvContentPartPr>
              <p14:xfrm>
                <a:off x="8045396" y="5408445"/>
                <a:ext cx="249480" cy="9000"/>
              </p14:xfrm>
            </p:contentPart>
          </mc:Choice>
          <mc:Fallback>
            <p:pic>
              <p:nvPicPr>
                <p:cNvPr id="79" name="Ink 78">
                  <a:extLst>
                    <a:ext uri="{FF2B5EF4-FFF2-40B4-BE49-F238E27FC236}">
                      <a16:creationId xmlns:a16="http://schemas.microsoft.com/office/drawing/2014/main" id="{CBE85C4E-53A1-AC72-9C34-CBC8F89AF52E}"/>
                    </a:ext>
                  </a:extLst>
                </p:cNvPr>
                <p:cNvPicPr/>
                <p:nvPr/>
              </p:nvPicPr>
              <p:blipFill>
                <a:blip r:embed="rId104"/>
                <a:stretch>
                  <a:fillRect/>
                </a:stretch>
              </p:blipFill>
              <p:spPr>
                <a:xfrm>
                  <a:off x="8036756" y="5399445"/>
                  <a:ext cx="2671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0" name="Ink 79">
                  <a:extLst>
                    <a:ext uri="{FF2B5EF4-FFF2-40B4-BE49-F238E27FC236}">
                      <a16:creationId xmlns:a16="http://schemas.microsoft.com/office/drawing/2014/main" id="{4A728509-6F11-3BFD-B0A6-D4CC1B0641E5}"/>
                    </a:ext>
                  </a:extLst>
                </p14:cNvPr>
                <p14:cNvContentPartPr/>
                <p14:nvPr/>
              </p14:nvContentPartPr>
              <p14:xfrm>
                <a:off x="8474876" y="5200365"/>
                <a:ext cx="613800" cy="407880"/>
              </p14:xfrm>
            </p:contentPart>
          </mc:Choice>
          <mc:Fallback>
            <p:pic>
              <p:nvPicPr>
                <p:cNvPr id="80" name="Ink 79">
                  <a:extLst>
                    <a:ext uri="{FF2B5EF4-FFF2-40B4-BE49-F238E27FC236}">
                      <a16:creationId xmlns:a16="http://schemas.microsoft.com/office/drawing/2014/main" id="{4A728509-6F11-3BFD-B0A6-D4CC1B0641E5}"/>
                    </a:ext>
                  </a:extLst>
                </p:cNvPr>
                <p:cNvPicPr/>
                <p:nvPr/>
              </p:nvPicPr>
              <p:blipFill>
                <a:blip r:embed="rId106"/>
                <a:stretch>
                  <a:fillRect/>
                </a:stretch>
              </p:blipFill>
              <p:spPr>
                <a:xfrm>
                  <a:off x="8466236" y="5191365"/>
                  <a:ext cx="631440" cy="4255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1" name="Ink 80">
                  <a:extLst>
                    <a:ext uri="{FF2B5EF4-FFF2-40B4-BE49-F238E27FC236}">
                      <a16:creationId xmlns:a16="http://schemas.microsoft.com/office/drawing/2014/main" id="{0493ACB9-E079-4FEE-D720-299707902D94}"/>
                    </a:ext>
                  </a:extLst>
                </p14:cNvPr>
                <p14:cNvContentPartPr/>
                <p14:nvPr/>
              </p14:nvContentPartPr>
              <p14:xfrm>
                <a:off x="8921996" y="5427165"/>
                <a:ext cx="52560" cy="19080"/>
              </p14:xfrm>
            </p:contentPart>
          </mc:Choice>
          <mc:Fallback>
            <p:pic>
              <p:nvPicPr>
                <p:cNvPr id="81" name="Ink 80">
                  <a:extLst>
                    <a:ext uri="{FF2B5EF4-FFF2-40B4-BE49-F238E27FC236}">
                      <a16:creationId xmlns:a16="http://schemas.microsoft.com/office/drawing/2014/main" id="{0493ACB9-E079-4FEE-D720-299707902D94}"/>
                    </a:ext>
                  </a:extLst>
                </p:cNvPr>
                <p:cNvPicPr/>
                <p:nvPr/>
              </p:nvPicPr>
              <p:blipFill>
                <a:blip r:embed="rId108"/>
                <a:stretch>
                  <a:fillRect/>
                </a:stretch>
              </p:blipFill>
              <p:spPr>
                <a:xfrm>
                  <a:off x="8912996" y="5418165"/>
                  <a:ext cx="702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2" name="Ink 81">
                  <a:extLst>
                    <a:ext uri="{FF2B5EF4-FFF2-40B4-BE49-F238E27FC236}">
                      <a16:creationId xmlns:a16="http://schemas.microsoft.com/office/drawing/2014/main" id="{5A3B494D-F7A2-D1DF-24F2-5A929F3B62FC}"/>
                    </a:ext>
                  </a:extLst>
                </p14:cNvPr>
                <p14:cNvContentPartPr/>
                <p14:nvPr/>
              </p14:nvContentPartPr>
              <p14:xfrm>
                <a:off x="8536436" y="5369925"/>
                <a:ext cx="367560" cy="41040"/>
              </p14:xfrm>
            </p:contentPart>
          </mc:Choice>
          <mc:Fallback>
            <p:pic>
              <p:nvPicPr>
                <p:cNvPr id="82" name="Ink 81">
                  <a:extLst>
                    <a:ext uri="{FF2B5EF4-FFF2-40B4-BE49-F238E27FC236}">
                      <a16:creationId xmlns:a16="http://schemas.microsoft.com/office/drawing/2014/main" id="{5A3B494D-F7A2-D1DF-24F2-5A929F3B62FC}"/>
                    </a:ext>
                  </a:extLst>
                </p:cNvPr>
                <p:cNvPicPr/>
                <p:nvPr/>
              </p:nvPicPr>
              <p:blipFill>
                <a:blip r:embed="rId110"/>
                <a:stretch>
                  <a:fillRect/>
                </a:stretch>
              </p:blipFill>
              <p:spPr>
                <a:xfrm>
                  <a:off x="8527796" y="5360925"/>
                  <a:ext cx="3852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3" name="Ink 82">
                  <a:extLst>
                    <a:ext uri="{FF2B5EF4-FFF2-40B4-BE49-F238E27FC236}">
                      <a16:creationId xmlns:a16="http://schemas.microsoft.com/office/drawing/2014/main" id="{C963503A-7B91-03A9-B5A6-FB3D95E59B48}"/>
                    </a:ext>
                  </a:extLst>
                </p14:cNvPr>
                <p14:cNvContentPartPr/>
                <p14:nvPr/>
              </p14:nvContentPartPr>
              <p14:xfrm>
                <a:off x="9323036" y="5358405"/>
                <a:ext cx="689400" cy="359640"/>
              </p14:xfrm>
            </p:contentPart>
          </mc:Choice>
          <mc:Fallback>
            <p:pic>
              <p:nvPicPr>
                <p:cNvPr id="83" name="Ink 82">
                  <a:extLst>
                    <a:ext uri="{FF2B5EF4-FFF2-40B4-BE49-F238E27FC236}">
                      <a16:creationId xmlns:a16="http://schemas.microsoft.com/office/drawing/2014/main" id="{C963503A-7B91-03A9-B5A6-FB3D95E59B48}"/>
                    </a:ext>
                  </a:extLst>
                </p:cNvPr>
                <p:cNvPicPr/>
                <p:nvPr/>
              </p:nvPicPr>
              <p:blipFill>
                <a:blip r:embed="rId112"/>
                <a:stretch>
                  <a:fillRect/>
                </a:stretch>
              </p:blipFill>
              <p:spPr>
                <a:xfrm>
                  <a:off x="9314036" y="5349405"/>
                  <a:ext cx="707040" cy="3772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4" name="Ink 83">
                  <a:extLst>
                    <a:ext uri="{FF2B5EF4-FFF2-40B4-BE49-F238E27FC236}">
                      <a16:creationId xmlns:a16="http://schemas.microsoft.com/office/drawing/2014/main" id="{988CB960-D1ED-302B-C926-BB561C23B3CE}"/>
                    </a:ext>
                  </a:extLst>
                </p14:cNvPr>
                <p14:cNvContentPartPr/>
                <p14:nvPr/>
              </p14:nvContentPartPr>
              <p14:xfrm>
                <a:off x="9695276" y="5224125"/>
                <a:ext cx="105480" cy="33840"/>
              </p14:xfrm>
            </p:contentPart>
          </mc:Choice>
          <mc:Fallback>
            <p:pic>
              <p:nvPicPr>
                <p:cNvPr id="84" name="Ink 83">
                  <a:extLst>
                    <a:ext uri="{FF2B5EF4-FFF2-40B4-BE49-F238E27FC236}">
                      <a16:creationId xmlns:a16="http://schemas.microsoft.com/office/drawing/2014/main" id="{988CB960-D1ED-302B-C926-BB561C23B3CE}"/>
                    </a:ext>
                  </a:extLst>
                </p:cNvPr>
                <p:cNvPicPr/>
                <p:nvPr/>
              </p:nvPicPr>
              <p:blipFill>
                <a:blip r:embed="rId114"/>
                <a:stretch>
                  <a:fillRect/>
                </a:stretch>
              </p:blipFill>
              <p:spPr>
                <a:xfrm>
                  <a:off x="9686276" y="5215125"/>
                  <a:ext cx="1231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5" name="Ink 84">
                  <a:extLst>
                    <a:ext uri="{FF2B5EF4-FFF2-40B4-BE49-F238E27FC236}">
                      <a16:creationId xmlns:a16="http://schemas.microsoft.com/office/drawing/2014/main" id="{244B46E0-A7CA-04AA-78ED-05B6D00C634E}"/>
                    </a:ext>
                  </a:extLst>
                </p14:cNvPr>
                <p14:cNvContentPartPr/>
                <p14:nvPr/>
              </p14:nvContentPartPr>
              <p14:xfrm>
                <a:off x="9947636" y="5167965"/>
                <a:ext cx="328320" cy="379080"/>
              </p14:xfrm>
            </p:contentPart>
          </mc:Choice>
          <mc:Fallback>
            <p:pic>
              <p:nvPicPr>
                <p:cNvPr id="85" name="Ink 84">
                  <a:extLst>
                    <a:ext uri="{FF2B5EF4-FFF2-40B4-BE49-F238E27FC236}">
                      <a16:creationId xmlns:a16="http://schemas.microsoft.com/office/drawing/2014/main" id="{244B46E0-A7CA-04AA-78ED-05B6D00C634E}"/>
                    </a:ext>
                  </a:extLst>
                </p:cNvPr>
                <p:cNvPicPr/>
                <p:nvPr/>
              </p:nvPicPr>
              <p:blipFill>
                <a:blip r:embed="rId116"/>
                <a:stretch>
                  <a:fillRect/>
                </a:stretch>
              </p:blipFill>
              <p:spPr>
                <a:xfrm>
                  <a:off x="9938996" y="5158965"/>
                  <a:ext cx="345960" cy="3967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6" name="Ink 85">
                  <a:extLst>
                    <a:ext uri="{FF2B5EF4-FFF2-40B4-BE49-F238E27FC236}">
                      <a16:creationId xmlns:a16="http://schemas.microsoft.com/office/drawing/2014/main" id="{9E4D505C-3CFF-FFA0-DC13-694ED2D2F69D}"/>
                    </a:ext>
                  </a:extLst>
                </p14:cNvPr>
                <p14:cNvContentPartPr/>
                <p14:nvPr/>
              </p14:nvContentPartPr>
              <p14:xfrm>
                <a:off x="9975356" y="5269125"/>
                <a:ext cx="361800" cy="33120"/>
              </p14:xfrm>
            </p:contentPart>
          </mc:Choice>
          <mc:Fallback>
            <p:pic>
              <p:nvPicPr>
                <p:cNvPr id="86" name="Ink 85">
                  <a:extLst>
                    <a:ext uri="{FF2B5EF4-FFF2-40B4-BE49-F238E27FC236}">
                      <a16:creationId xmlns:a16="http://schemas.microsoft.com/office/drawing/2014/main" id="{9E4D505C-3CFF-FFA0-DC13-694ED2D2F69D}"/>
                    </a:ext>
                  </a:extLst>
                </p:cNvPr>
                <p:cNvPicPr/>
                <p:nvPr/>
              </p:nvPicPr>
              <p:blipFill>
                <a:blip r:embed="rId118"/>
                <a:stretch>
                  <a:fillRect/>
                </a:stretch>
              </p:blipFill>
              <p:spPr>
                <a:xfrm>
                  <a:off x="9966356" y="5260125"/>
                  <a:ext cx="3794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8" name="Ink 87">
                  <a:extLst>
                    <a:ext uri="{FF2B5EF4-FFF2-40B4-BE49-F238E27FC236}">
                      <a16:creationId xmlns:a16="http://schemas.microsoft.com/office/drawing/2014/main" id="{70464BF8-5E77-B1E3-9C6D-B6D3196FE815}"/>
                    </a:ext>
                  </a:extLst>
                </p14:cNvPr>
                <p14:cNvContentPartPr/>
                <p14:nvPr/>
              </p14:nvContentPartPr>
              <p14:xfrm>
                <a:off x="10576196" y="5027565"/>
                <a:ext cx="703080" cy="434880"/>
              </p14:xfrm>
            </p:contentPart>
          </mc:Choice>
          <mc:Fallback>
            <p:pic>
              <p:nvPicPr>
                <p:cNvPr id="88" name="Ink 87">
                  <a:extLst>
                    <a:ext uri="{FF2B5EF4-FFF2-40B4-BE49-F238E27FC236}">
                      <a16:creationId xmlns:a16="http://schemas.microsoft.com/office/drawing/2014/main" id="{70464BF8-5E77-B1E3-9C6D-B6D3196FE815}"/>
                    </a:ext>
                  </a:extLst>
                </p:cNvPr>
                <p:cNvPicPr/>
                <p:nvPr/>
              </p:nvPicPr>
              <p:blipFill>
                <a:blip r:embed="rId120"/>
                <a:stretch>
                  <a:fillRect/>
                </a:stretch>
              </p:blipFill>
              <p:spPr>
                <a:xfrm>
                  <a:off x="10567196" y="5018925"/>
                  <a:ext cx="720720" cy="452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9" name="Ink 88">
                  <a:extLst>
                    <a:ext uri="{FF2B5EF4-FFF2-40B4-BE49-F238E27FC236}">
                      <a16:creationId xmlns:a16="http://schemas.microsoft.com/office/drawing/2014/main" id="{40B90A99-B175-EB79-FB9C-195C7199C615}"/>
                    </a:ext>
                  </a:extLst>
                </p14:cNvPr>
                <p14:cNvContentPartPr/>
                <p14:nvPr/>
              </p14:nvContentPartPr>
              <p14:xfrm>
                <a:off x="10906676" y="5250765"/>
                <a:ext cx="300600" cy="11160"/>
              </p14:xfrm>
            </p:contentPart>
          </mc:Choice>
          <mc:Fallback>
            <p:pic>
              <p:nvPicPr>
                <p:cNvPr id="89" name="Ink 88">
                  <a:extLst>
                    <a:ext uri="{FF2B5EF4-FFF2-40B4-BE49-F238E27FC236}">
                      <a16:creationId xmlns:a16="http://schemas.microsoft.com/office/drawing/2014/main" id="{40B90A99-B175-EB79-FB9C-195C7199C615}"/>
                    </a:ext>
                  </a:extLst>
                </p:cNvPr>
                <p:cNvPicPr/>
                <p:nvPr/>
              </p:nvPicPr>
              <p:blipFill>
                <a:blip r:embed="rId122"/>
                <a:stretch>
                  <a:fillRect/>
                </a:stretch>
              </p:blipFill>
              <p:spPr>
                <a:xfrm>
                  <a:off x="10898036" y="5242125"/>
                  <a:ext cx="3182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0" name="Ink 89">
                  <a:extLst>
                    <a:ext uri="{FF2B5EF4-FFF2-40B4-BE49-F238E27FC236}">
                      <a16:creationId xmlns:a16="http://schemas.microsoft.com/office/drawing/2014/main" id="{DDF6898C-7808-E109-BD9B-AD8235185DEA}"/>
                    </a:ext>
                  </a:extLst>
                </p14:cNvPr>
                <p14:cNvContentPartPr/>
                <p14:nvPr/>
              </p14:nvContentPartPr>
              <p14:xfrm>
                <a:off x="10860236" y="5141325"/>
                <a:ext cx="53280" cy="17640"/>
              </p14:xfrm>
            </p:contentPart>
          </mc:Choice>
          <mc:Fallback>
            <p:pic>
              <p:nvPicPr>
                <p:cNvPr id="90" name="Ink 89">
                  <a:extLst>
                    <a:ext uri="{FF2B5EF4-FFF2-40B4-BE49-F238E27FC236}">
                      <a16:creationId xmlns:a16="http://schemas.microsoft.com/office/drawing/2014/main" id="{DDF6898C-7808-E109-BD9B-AD8235185DEA}"/>
                    </a:ext>
                  </a:extLst>
                </p:cNvPr>
                <p:cNvPicPr/>
                <p:nvPr/>
              </p:nvPicPr>
              <p:blipFill>
                <a:blip r:embed="rId124"/>
                <a:stretch>
                  <a:fillRect/>
                </a:stretch>
              </p:blipFill>
              <p:spPr>
                <a:xfrm>
                  <a:off x="10851596" y="5132325"/>
                  <a:ext cx="70920" cy="35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5">
            <p14:nvContentPartPr>
              <p14:cNvPr id="96" name="Ink 95">
                <a:extLst>
                  <a:ext uri="{FF2B5EF4-FFF2-40B4-BE49-F238E27FC236}">
                    <a16:creationId xmlns:a16="http://schemas.microsoft.com/office/drawing/2014/main" id="{06D23BCA-65BB-A3BC-1F9B-C40A24ACA884}"/>
                  </a:ext>
                </a:extLst>
              </p14:cNvPr>
              <p14:cNvContentPartPr/>
              <p14:nvPr/>
            </p14:nvContentPartPr>
            <p14:xfrm>
              <a:off x="7118396" y="5769885"/>
              <a:ext cx="351360" cy="90000"/>
            </p14:xfrm>
          </p:contentPart>
        </mc:Choice>
        <mc:Fallback>
          <p:pic>
            <p:nvPicPr>
              <p:cNvPr id="96" name="Ink 95">
                <a:extLst>
                  <a:ext uri="{FF2B5EF4-FFF2-40B4-BE49-F238E27FC236}">
                    <a16:creationId xmlns:a16="http://schemas.microsoft.com/office/drawing/2014/main" id="{06D23BCA-65BB-A3BC-1F9B-C40A24ACA884}"/>
                  </a:ext>
                </a:extLst>
              </p:cNvPr>
              <p:cNvPicPr/>
              <p:nvPr/>
            </p:nvPicPr>
            <p:blipFill>
              <a:blip r:embed="rId126"/>
              <a:stretch>
                <a:fillRect/>
              </a:stretch>
            </p:blipFill>
            <p:spPr>
              <a:xfrm>
                <a:off x="7109396" y="5760885"/>
                <a:ext cx="3690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8" name="Ink 97">
                <a:extLst>
                  <a:ext uri="{FF2B5EF4-FFF2-40B4-BE49-F238E27FC236}">
                    <a16:creationId xmlns:a16="http://schemas.microsoft.com/office/drawing/2014/main" id="{B24D7DD8-5F1E-4A82-48E6-BEB0E6CD03BB}"/>
                  </a:ext>
                </a:extLst>
              </p14:cNvPr>
              <p14:cNvContentPartPr/>
              <p14:nvPr/>
            </p14:nvContentPartPr>
            <p14:xfrm>
              <a:off x="3641384" y="6134925"/>
              <a:ext cx="893160" cy="412560"/>
            </p14:xfrm>
          </p:contentPart>
        </mc:Choice>
        <mc:Fallback>
          <p:pic>
            <p:nvPicPr>
              <p:cNvPr id="98" name="Ink 97">
                <a:extLst>
                  <a:ext uri="{FF2B5EF4-FFF2-40B4-BE49-F238E27FC236}">
                    <a16:creationId xmlns:a16="http://schemas.microsoft.com/office/drawing/2014/main" id="{B24D7DD8-5F1E-4A82-48E6-BEB0E6CD03BB}"/>
                  </a:ext>
                </a:extLst>
              </p:cNvPr>
              <p:cNvPicPr/>
              <p:nvPr/>
            </p:nvPicPr>
            <p:blipFill>
              <a:blip r:embed="rId128"/>
              <a:stretch>
                <a:fillRect/>
              </a:stretch>
            </p:blipFill>
            <p:spPr>
              <a:xfrm>
                <a:off x="3632744" y="6125925"/>
                <a:ext cx="910800" cy="430200"/>
              </a:xfrm>
              <a:prstGeom prst="rect">
                <a:avLst/>
              </a:prstGeom>
            </p:spPr>
          </p:pic>
        </mc:Fallback>
      </mc:AlternateContent>
      <p:grpSp>
        <p:nvGrpSpPr>
          <p:cNvPr id="107" name="Group 106">
            <a:extLst>
              <a:ext uri="{FF2B5EF4-FFF2-40B4-BE49-F238E27FC236}">
                <a16:creationId xmlns:a16="http://schemas.microsoft.com/office/drawing/2014/main" id="{8FD91CCF-7BD9-8C82-D24F-ABA82E16F93A}"/>
              </a:ext>
            </a:extLst>
          </p:cNvPr>
          <p:cNvGrpSpPr/>
          <p:nvPr/>
        </p:nvGrpSpPr>
        <p:grpSpPr>
          <a:xfrm>
            <a:off x="4739024" y="6127005"/>
            <a:ext cx="4357440" cy="543240"/>
            <a:chOff x="4739024" y="6127005"/>
            <a:chExt cx="4357440" cy="543240"/>
          </a:xfrm>
        </p:grpSpPr>
        <mc:AlternateContent xmlns:mc="http://schemas.openxmlformats.org/markup-compatibility/2006">
          <mc:Choice xmlns:p14="http://schemas.microsoft.com/office/powerpoint/2010/main" Requires="p14">
            <p:contentPart p14:bwMode="auto" r:id="rId129">
              <p14:nvContentPartPr>
                <p14:cNvPr id="99" name="Ink 98">
                  <a:extLst>
                    <a:ext uri="{FF2B5EF4-FFF2-40B4-BE49-F238E27FC236}">
                      <a16:creationId xmlns:a16="http://schemas.microsoft.com/office/drawing/2014/main" id="{8EC6E35A-072C-A65E-1BB9-09E93F2AE0BD}"/>
                    </a:ext>
                  </a:extLst>
                </p14:cNvPr>
                <p14:cNvContentPartPr/>
                <p14:nvPr/>
              </p14:nvContentPartPr>
              <p14:xfrm>
                <a:off x="4739024" y="6127005"/>
                <a:ext cx="812880" cy="449640"/>
              </p14:xfrm>
            </p:contentPart>
          </mc:Choice>
          <mc:Fallback>
            <p:pic>
              <p:nvPicPr>
                <p:cNvPr id="99" name="Ink 98">
                  <a:extLst>
                    <a:ext uri="{FF2B5EF4-FFF2-40B4-BE49-F238E27FC236}">
                      <a16:creationId xmlns:a16="http://schemas.microsoft.com/office/drawing/2014/main" id="{8EC6E35A-072C-A65E-1BB9-09E93F2AE0BD}"/>
                    </a:ext>
                  </a:extLst>
                </p:cNvPr>
                <p:cNvPicPr/>
                <p:nvPr/>
              </p:nvPicPr>
              <p:blipFill>
                <a:blip r:embed="rId130"/>
                <a:stretch>
                  <a:fillRect/>
                </a:stretch>
              </p:blipFill>
              <p:spPr>
                <a:xfrm>
                  <a:off x="4730024" y="6118005"/>
                  <a:ext cx="830520" cy="4672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0" name="Ink 99">
                  <a:extLst>
                    <a:ext uri="{FF2B5EF4-FFF2-40B4-BE49-F238E27FC236}">
                      <a16:creationId xmlns:a16="http://schemas.microsoft.com/office/drawing/2014/main" id="{2F260DE8-9DAD-0F69-15D4-1B00A0FF1D6D}"/>
                    </a:ext>
                  </a:extLst>
                </p14:cNvPr>
                <p14:cNvContentPartPr/>
                <p14:nvPr/>
              </p14:nvContentPartPr>
              <p14:xfrm>
                <a:off x="5206304" y="6301605"/>
                <a:ext cx="360" cy="360"/>
              </p14:xfrm>
            </p:contentPart>
          </mc:Choice>
          <mc:Fallback>
            <p:pic>
              <p:nvPicPr>
                <p:cNvPr id="100" name="Ink 99">
                  <a:extLst>
                    <a:ext uri="{FF2B5EF4-FFF2-40B4-BE49-F238E27FC236}">
                      <a16:creationId xmlns:a16="http://schemas.microsoft.com/office/drawing/2014/main" id="{2F260DE8-9DAD-0F69-15D4-1B00A0FF1D6D}"/>
                    </a:ext>
                  </a:extLst>
                </p:cNvPr>
                <p:cNvPicPr/>
                <p:nvPr/>
              </p:nvPicPr>
              <p:blipFill>
                <a:blip r:embed="rId132"/>
                <a:stretch>
                  <a:fillRect/>
                </a:stretch>
              </p:blipFill>
              <p:spPr>
                <a:xfrm>
                  <a:off x="5197664" y="629296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1" name="Ink 100">
                  <a:extLst>
                    <a:ext uri="{FF2B5EF4-FFF2-40B4-BE49-F238E27FC236}">
                      <a16:creationId xmlns:a16="http://schemas.microsoft.com/office/drawing/2014/main" id="{D295C6E0-47C6-FF49-8E41-EA5286352BFB}"/>
                    </a:ext>
                  </a:extLst>
                </p14:cNvPr>
                <p14:cNvContentPartPr/>
                <p14:nvPr/>
              </p14:nvContentPartPr>
              <p14:xfrm>
                <a:off x="5673584" y="6334725"/>
                <a:ext cx="975240" cy="249480"/>
              </p14:xfrm>
            </p:contentPart>
          </mc:Choice>
          <mc:Fallback>
            <p:pic>
              <p:nvPicPr>
                <p:cNvPr id="101" name="Ink 100">
                  <a:extLst>
                    <a:ext uri="{FF2B5EF4-FFF2-40B4-BE49-F238E27FC236}">
                      <a16:creationId xmlns:a16="http://schemas.microsoft.com/office/drawing/2014/main" id="{D295C6E0-47C6-FF49-8E41-EA5286352BFB}"/>
                    </a:ext>
                  </a:extLst>
                </p:cNvPr>
                <p:cNvPicPr/>
                <p:nvPr/>
              </p:nvPicPr>
              <p:blipFill>
                <a:blip r:embed="rId134"/>
                <a:stretch>
                  <a:fillRect/>
                </a:stretch>
              </p:blipFill>
              <p:spPr>
                <a:xfrm>
                  <a:off x="5664944" y="6326085"/>
                  <a:ext cx="99288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4" name="Ink 103">
                  <a:extLst>
                    <a:ext uri="{FF2B5EF4-FFF2-40B4-BE49-F238E27FC236}">
                      <a16:creationId xmlns:a16="http://schemas.microsoft.com/office/drawing/2014/main" id="{02CB0263-24DA-DC1D-685E-CE19A8AFA0B7}"/>
                    </a:ext>
                  </a:extLst>
                </p14:cNvPr>
                <p14:cNvContentPartPr/>
                <p14:nvPr/>
              </p14:nvContentPartPr>
              <p14:xfrm>
                <a:off x="6854024" y="6324645"/>
                <a:ext cx="401040" cy="345600"/>
              </p14:xfrm>
            </p:contentPart>
          </mc:Choice>
          <mc:Fallback>
            <p:pic>
              <p:nvPicPr>
                <p:cNvPr id="104" name="Ink 103">
                  <a:extLst>
                    <a:ext uri="{FF2B5EF4-FFF2-40B4-BE49-F238E27FC236}">
                      <a16:creationId xmlns:a16="http://schemas.microsoft.com/office/drawing/2014/main" id="{02CB0263-24DA-DC1D-685E-CE19A8AFA0B7}"/>
                    </a:ext>
                  </a:extLst>
                </p:cNvPr>
                <p:cNvPicPr/>
                <p:nvPr/>
              </p:nvPicPr>
              <p:blipFill>
                <a:blip r:embed="rId136"/>
                <a:stretch>
                  <a:fillRect/>
                </a:stretch>
              </p:blipFill>
              <p:spPr>
                <a:xfrm>
                  <a:off x="6845024" y="6315645"/>
                  <a:ext cx="41868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5" name="Ink 104">
                  <a:extLst>
                    <a:ext uri="{FF2B5EF4-FFF2-40B4-BE49-F238E27FC236}">
                      <a16:creationId xmlns:a16="http://schemas.microsoft.com/office/drawing/2014/main" id="{602B77EE-C113-FFB0-6322-78EC04BEC47A}"/>
                    </a:ext>
                  </a:extLst>
                </p14:cNvPr>
                <p14:cNvContentPartPr/>
                <p14:nvPr/>
              </p14:nvContentPartPr>
              <p14:xfrm>
                <a:off x="7513904" y="6177405"/>
                <a:ext cx="591120" cy="308880"/>
              </p14:xfrm>
            </p:contentPart>
          </mc:Choice>
          <mc:Fallback>
            <p:pic>
              <p:nvPicPr>
                <p:cNvPr id="105" name="Ink 104">
                  <a:extLst>
                    <a:ext uri="{FF2B5EF4-FFF2-40B4-BE49-F238E27FC236}">
                      <a16:creationId xmlns:a16="http://schemas.microsoft.com/office/drawing/2014/main" id="{602B77EE-C113-FFB0-6322-78EC04BEC47A}"/>
                    </a:ext>
                  </a:extLst>
                </p:cNvPr>
                <p:cNvPicPr/>
                <p:nvPr/>
              </p:nvPicPr>
              <p:blipFill>
                <a:blip r:embed="rId138"/>
                <a:stretch>
                  <a:fillRect/>
                </a:stretch>
              </p:blipFill>
              <p:spPr>
                <a:xfrm>
                  <a:off x="7505264" y="6168765"/>
                  <a:ext cx="60876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6" name="Ink 105">
                  <a:extLst>
                    <a:ext uri="{FF2B5EF4-FFF2-40B4-BE49-F238E27FC236}">
                      <a16:creationId xmlns:a16="http://schemas.microsoft.com/office/drawing/2014/main" id="{2393EBB7-0EB9-08FF-8FE3-3CD3A6896C53}"/>
                    </a:ext>
                  </a:extLst>
                </p14:cNvPr>
                <p14:cNvContentPartPr/>
                <p14:nvPr/>
              </p14:nvContentPartPr>
              <p14:xfrm>
                <a:off x="8350544" y="6167685"/>
                <a:ext cx="745920" cy="327240"/>
              </p14:xfrm>
            </p:contentPart>
          </mc:Choice>
          <mc:Fallback>
            <p:pic>
              <p:nvPicPr>
                <p:cNvPr id="106" name="Ink 105">
                  <a:extLst>
                    <a:ext uri="{FF2B5EF4-FFF2-40B4-BE49-F238E27FC236}">
                      <a16:creationId xmlns:a16="http://schemas.microsoft.com/office/drawing/2014/main" id="{2393EBB7-0EB9-08FF-8FE3-3CD3A6896C53}"/>
                    </a:ext>
                  </a:extLst>
                </p:cNvPr>
                <p:cNvPicPr/>
                <p:nvPr/>
              </p:nvPicPr>
              <p:blipFill>
                <a:blip r:embed="rId140"/>
                <a:stretch>
                  <a:fillRect/>
                </a:stretch>
              </p:blipFill>
              <p:spPr>
                <a:xfrm>
                  <a:off x="8341544" y="6159045"/>
                  <a:ext cx="763560" cy="344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1">
            <p14:nvContentPartPr>
              <p14:cNvPr id="91" name="Ink 90">
                <a:extLst>
                  <a:ext uri="{FF2B5EF4-FFF2-40B4-BE49-F238E27FC236}">
                    <a16:creationId xmlns:a16="http://schemas.microsoft.com/office/drawing/2014/main" id="{F6CC85C4-BD46-5AEA-85A1-A0CF3D9CB6FF}"/>
                  </a:ext>
                </a:extLst>
              </p14:cNvPr>
              <p14:cNvContentPartPr/>
              <p14:nvPr/>
            </p14:nvContentPartPr>
            <p14:xfrm>
              <a:off x="5720876" y="5918565"/>
              <a:ext cx="1074600" cy="253800"/>
            </p14:xfrm>
          </p:contentPart>
        </mc:Choice>
        <mc:Fallback>
          <p:pic>
            <p:nvPicPr>
              <p:cNvPr id="91" name="Ink 90">
                <a:extLst>
                  <a:ext uri="{FF2B5EF4-FFF2-40B4-BE49-F238E27FC236}">
                    <a16:creationId xmlns:a16="http://schemas.microsoft.com/office/drawing/2014/main" id="{F6CC85C4-BD46-5AEA-85A1-A0CF3D9CB6FF}"/>
                  </a:ext>
                </a:extLst>
              </p:cNvPr>
              <p:cNvPicPr/>
              <p:nvPr/>
            </p:nvPicPr>
            <p:blipFill>
              <a:blip r:embed="rId142"/>
              <a:stretch>
                <a:fillRect/>
              </a:stretch>
            </p:blipFill>
            <p:spPr>
              <a:xfrm>
                <a:off x="5712236" y="5909925"/>
                <a:ext cx="10922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2" name="Ink 91">
                <a:extLst>
                  <a:ext uri="{FF2B5EF4-FFF2-40B4-BE49-F238E27FC236}">
                    <a16:creationId xmlns:a16="http://schemas.microsoft.com/office/drawing/2014/main" id="{5C66A54C-D709-C503-65E5-301E18568F1D}"/>
                  </a:ext>
                </a:extLst>
              </p14:cNvPr>
              <p14:cNvContentPartPr/>
              <p14:nvPr/>
            </p14:nvContentPartPr>
            <p14:xfrm>
              <a:off x="7100756" y="5896605"/>
              <a:ext cx="358200" cy="209520"/>
            </p14:xfrm>
          </p:contentPart>
        </mc:Choice>
        <mc:Fallback>
          <p:pic>
            <p:nvPicPr>
              <p:cNvPr id="92" name="Ink 91">
                <a:extLst>
                  <a:ext uri="{FF2B5EF4-FFF2-40B4-BE49-F238E27FC236}">
                    <a16:creationId xmlns:a16="http://schemas.microsoft.com/office/drawing/2014/main" id="{5C66A54C-D709-C503-65E5-301E18568F1D}"/>
                  </a:ext>
                </a:extLst>
              </p:cNvPr>
              <p:cNvPicPr/>
              <p:nvPr/>
            </p:nvPicPr>
            <p:blipFill>
              <a:blip r:embed="rId144"/>
              <a:stretch>
                <a:fillRect/>
              </a:stretch>
            </p:blipFill>
            <p:spPr>
              <a:xfrm>
                <a:off x="7092116" y="5887605"/>
                <a:ext cx="3758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3" name="Ink 92">
                <a:extLst>
                  <a:ext uri="{FF2B5EF4-FFF2-40B4-BE49-F238E27FC236}">
                    <a16:creationId xmlns:a16="http://schemas.microsoft.com/office/drawing/2014/main" id="{F35D9B9C-A24C-CD9A-9EFB-358CCCA1844F}"/>
                  </a:ext>
                </a:extLst>
              </p14:cNvPr>
              <p14:cNvContentPartPr/>
              <p14:nvPr/>
            </p14:nvContentPartPr>
            <p14:xfrm>
              <a:off x="9172679" y="5660574"/>
              <a:ext cx="15235" cy="92007"/>
            </p14:xfrm>
          </p:contentPart>
        </mc:Choice>
        <mc:Fallback>
          <p:pic>
            <p:nvPicPr>
              <p:cNvPr id="93" name="Ink 92">
                <a:extLst>
                  <a:ext uri="{FF2B5EF4-FFF2-40B4-BE49-F238E27FC236}">
                    <a16:creationId xmlns:a16="http://schemas.microsoft.com/office/drawing/2014/main" id="{F35D9B9C-A24C-CD9A-9EFB-358CCCA1844F}"/>
                  </a:ext>
                </a:extLst>
              </p:cNvPr>
              <p:cNvPicPr/>
              <p:nvPr/>
            </p:nvPicPr>
            <p:blipFill>
              <a:blip r:embed="rId146"/>
              <a:stretch>
                <a:fillRect/>
              </a:stretch>
            </p:blipFill>
            <p:spPr>
              <a:xfrm>
                <a:off x="9164176" y="5651589"/>
                <a:ext cx="32596" cy="109618"/>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28" name="Ink 127">
                <a:extLst>
                  <a:ext uri="{FF2B5EF4-FFF2-40B4-BE49-F238E27FC236}">
                    <a16:creationId xmlns:a16="http://schemas.microsoft.com/office/drawing/2014/main" id="{AC22299D-6F15-63DC-5F11-B7C47B3240D6}"/>
                  </a:ext>
                </a:extLst>
              </p14:cNvPr>
              <p14:cNvContentPartPr/>
              <p14:nvPr/>
            </p14:nvContentPartPr>
            <p14:xfrm>
              <a:off x="10244800" y="5782752"/>
              <a:ext cx="14936" cy="334870"/>
            </p14:xfrm>
          </p:contentPart>
        </mc:Choice>
        <mc:Fallback>
          <p:pic>
            <p:nvPicPr>
              <p:cNvPr id="128" name="Ink 127">
                <a:extLst>
                  <a:ext uri="{FF2B5EF4-FFF2-40B4-BE49-F238E27FC236}">
                    <a16:creationId xmlns:a16="http://schemas.microsoft.com/office/drawing/2014/main" id="{AC22299D-6F15-63DC-5F11-B7C47B3240D6}"/>
                  </a:ext>
                </a:extLst>
              </p:cNvPr>
              <p:cNvPicPr/>
              <p:nvPr/>
            </p:nvPicPr>
            <p:blipFill>
              <a:blip r:embed="rId148"/>
              <a:stretch>
                <a:fillRect/>
              </a:stretch>
            </p:blipFill>
            <p:spPr>
              <a:xfrm>
                <a:off x="10235910" y="5774119"/>
                <a:ext cx="32361" cy="352495"/>
              </a:xfrm>
              <a:prstGeom prst="rect">
                <a:avLst/>
              </a:prstGeom>
            </p:spPr>
          </p:pic>
        </mc:Fallback>
      </mc:AlternateContent>
      <p:grpSp>
        <p:nvGrpSpPr>
          <p:cNvPr id="131" name="Group 130">
            <a:extLst>
              <a:ext uri="{FF2B5EF4-FFF2-40B4-BE49-F238E27FC236}">
                <a16:creationId xmlns:a16="http://schemas.microsoft.com/office/drawing/2014/main" id="{C0A138EB-7E7D-8E16-8A48-4814C866BE58}"/>
              </a:ext>
            </a:extLst>
          </p:cNvPr>
          <p:cNvGrpSpPr/>
          <p:nvPr/>
        </p:nvGrpSpPr>
        <p:grpSpPr>
          <a:xfrm>
            <a:off x="8550437" y="5820989"/>
            <a:ext cx="1635514" cy="345026"/>
            <a:chOff x="8550437" y="5820989"/>
            <a:chExt cx="1635514" cy="345026"/>
          </a:xfrm>
        </p:grpSpPr>
        <mc:AlternateContent xmlns:mc="http://schemas.openxmlformats.org/markup-compatibility/2006">
          <mc:Choice xmlns:p14="http://schemas.microsoft.com/office/powerpoint/2010/main" Requires="p14">
            <p:contentPart p14:bwMode="auto" r:id="rId149">
              <p14:nvContentPartPr>
                <p14:cNvPr id="111" name="Ink 110">
                  <a:extLst>
                    <a:ext uri="{FF2B5EF4-FFF2-40B4-BE49-F238E27FC236}">
                      <a16:creationId xmlns:a16="http://schemas.microsoft.com/office/drawing/2014/main" id="{9EF6C9E1-8847-E692-6F53-B034C30BEE07}"/>
                    </a:ext>
                  </a:extLst>
                </p14:cNvPr>
                <p14:cNvContentPartPr/>
                <p14:nvPr/>
              </p14:nvContentPartPr>
              <p14:xfrm>
                <a:off x="8550437" y="5915684"/>
                <a:ext cx="214783" cy="163103"/>
              </p14:xfrm>
            </p:contentPart>
          </mc:Choice>
          <mc:Fallback>
            <p:pic>
              <p:nvPicPr>
                <p:cNvPr id="111" name="Ink 110">
                  <a:extLst>
                    <a:ext uri="{FF2B5EF4-FFF2-40B4-BE49-F238E27FC236}">
                      <a16:creationId xmlns:a16="http://schemas.microsoft.com/office/drawing/2014/main" id="{9EF6C9E1-8847-E692-6F53-B034C30BEE07}"/>
                    </a:ext>
                  </a:extLst>
                </p:cNvPr>
                <p:cNvPicPr/>
                <p:nvPr/>
              </p:nvPicPr>
              <p:blipFill>
                <a:blip r:embed="rId150"/>
                <a:stretch>
                  <a:fillRect/>
                </a:stretch>
              </p:blipFill>
              <p:spPr>
                <a:xfrm>
                  <a:off x="8541428" y="5906683"/>
                  <a:ext cx="232441" cy="180745"/>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2" name="Ink 111">
                  <a:extLst>
                    <a:ext uri="{FF2B5EF4-FFF2-40B4-BE49-F238E27FC236}">
                      <a16:creationId xmlns:a16="http://schemas.microsoft.com/office/drawing/2014/main" id="{A16CEFEB-6751-66C4-57F2-AAD0110B1CA3}"/>
                    </a:ext>
                  </a:extLst>
                </p14:cNvPr>
                <p14:cNvContentPartPr/>
                <p14:nvPr/>
              </p14:nvContentPartPr>
              <p14:xfrm>
                <a:off x="8780156" y="6091035"/>
                <a:ext cx="16729" cy="74084"/>
              </p14:xfrm>
            </p:contentPart>
          </mc:Choice>
          <mc:Fallback>
            <p:pic>
              <p:nvPicPr>
                <p:cNvPr id="112" name="Ink 111">
                  <a:extLst>
                    <a:ext uri="{FF2B5EF4-FFF2-40B4-BE49-F238E27FC236}">
                      <a16:creationId xmlns:a16="http://schemas.microsoft.com/office/drawing/2014/main" id="{A16CEFEB-6751-66C4-57F2-AAD0110B1CA3}"/>
                    </a:ext>
                  </a:extLst>
                </p:cNvPr>
                <p:cNvPicPr/>
                <p:nvPr/>
              </p:nvPicPr>
              <p:blipFill>
                <a:blip r:embed="rId152"/>
                <a:stretch>
                  <a:fillRect/>
                </a:stretch>
              </p:blipFill>
              <p:spPr>
                <a:xfrm>
                  <a:off x="8771064" y="6082044"/>
                  <a:ext cx="34549" cy="91706"/>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3" name="Ink 112">
                  <a:extLst>
                    <a:ext uri="{FF2B5EF4-FFF2-40B4-BE49-F238E27FC236}">
                      <a16:creationId xmlns:a16="http://schemas.microsoft.com/office/drawing/2014/main" id="{74817B00-97FF-5E72-8B3C-B002909DFBF6}"/>
                    </a:ext>
                  </a:extLst>
                </p14:cNvPr>
                <p14:cNvContentPartPr/>
                <p14:nvPr/>
              </p14:nvContentPartPr>
              <p14:xfrm>
                <a:off x="8945649" y="5982001"/>
                <a:ext cx="106644" cy="10157"/>
              </p14:xfrm>
            </p:contentPart>
          </mc:Choice>
          <mc:Fallback>
            <p:pic>
              <p:nvPicPr>
                <p:cNvPr id="113" name="Ink 112">
                  <a:extLst>
                    <a:ext uri="{FF2B5EF4-FFF2-40B4-BE49-F238E27FC236}">
                      <a16:creationId xmlns:a16="http://schemas.microsoft.com/office/drawing/2014/main" id="{74817B00-97FF-5E72-8B3C-B002909DFBF6}"/>
                    </a:ext>
                  </a:extLst>
                </p:cNvPr>
                <p:cNvPicPr/>
                <p:nvPr/>
              </p:nvPicPr>
              <p:blipFill>
                <a:blip r:embed="rId154"/>
                <a:stretch>
                  <a:fillRect/>
                </a:stretch>
              </p:blipFill>
              <p:spPr>
                <a:xfrm>
                  <a:off x="8937031" y="5972932"/>
                  <a:ext cx="124238" cy="27932"/>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4" name="Ink 113">
                  <a:extLst>
                    <a:ext uri="{FF2B5EF4-FFF2-40B4-BE49-F238E27FC236}">
                      <a16:creationId xmlns:a16="http://schemas.microsoft.com/office/drawing/2014/main" id="{4694C5C0-DC6A-7B63-E4F6-62F6834D4053}"/>
                    </a:ext>
                  </a:extLst>
                </p14:cNvPr>
                <p14:cNvContentPartPr/>
                <p14:nvPr/>
              </p14:nvContentPartPr>
              <p14:xfrm>
                <a:off x="8922946" y="6032485"/>
                <a:ext cx="132633" cy="22703"/>
              </p14:xfrm>
            </p:contentPart>
          </mc:Choice>
          <mc:Fallback>
            <p:pic>
              <p:nvPicPr>
                <p:cNvPr id="114" name="Ink 113">
                  <a:extLst>
                    <a:ext uri="{FF2B5EF4-FFF2-40B4-BE49-F238E27FC236}">
                      <a16:creationId xmlns:a16="http://schemas.microsoft.com/office/drawing/2014/main" id="{4694C5C0-DC6A-7B63-E4F6-62F6834D4053}"/>
                    </a:ext>
                  </a:extLst>
                </p:cNvPr>
                <p:cNvPicPr/>
                <p:nvPr/>
              </p:nvPicPr>
              <p:blipFill>
                <a:blip r:embed="rId156"/>
                <a:stretch>
                  <a:fillRect/>
                </a:stretch>
              </p:blipFill>
              <p:spPr>
                <a:xfrm>
                  <a:off x="8913936" y="6023836"/>
                  <a:ext cx="150293" cy="40361"/>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6" name="Ink 115">
                  <a:extLst>
                    <a:ext uri="{FF2B5EF4-FFF2-40B4-BE49-F238E27FC236}">
                      <a16:creationId xmlns:a16="http://schemas.microsoft.com/office/drawing/2014/main" id="{AB15CBF8-6C06-0F9F-8816-E56906E42256}"/>
                    </a:ext>
                  </a:extLst>
                </p14:cNvPr>
                <p14:cNvContentPartPr/>
                <p14:nvPr/>
              </p14:nvContentPartPr>
              <p14:xfrm>
                <a:off x="9248257" y="5895969"/>
                <a:ext cx="139504" cy="159220"/>
              </p14:xfrm>
            </p:contentPart>
          </mc:Choice>
          <mc:Fallback>
            <p:pic>
              <p:nvPicPr>
                <p:cNvPr id="116" name="Ink 115">
                  <a:extLst>
                    <a:ext uri="{FF2B5EF4-FFF2-40B4-BE49-F238E27FC236}">
                      <a16:creationId xmlns:a16="http://schemas.microsoft.com/office/drawing/2014/main" id="{AB15CBF8-6C06-0F9F-8816-E56906E42256}"/>
                    </a:ext>
                  </a:extLst>
                </p:cNvPr>
                <p:cNvPicPr/>
                <p:nvPr/>
              </p:nvPicPr>
              <p:blipFill>
                <a:blip r:embed="rId158"/>
                <a:stretch>
                  <a:fillRect/>
                </a:stretch>
              </p:blipFill>
              <p:spPr>
                <a:xfrm>
                  <a:off x="9239268" y="5887324"/>
                  <a:ext cx="157122" cy="176871"/>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7" name="Ink 116">
                  <a:extLst>
                    <a:ext uri="{FF2B5EF4-FFF2-40B4-BE49-F238E27FC236}">
                      <a16:creationId xmlns:a16="http://schemas.microsoft.com/office/drawing/2014/main" id="{B2F8AAFD-1756-25C4-BB0D-DAD12C04FD49}"/>
                    </a:ext>
                  </a:extLst>
                </p14:cNvPr>
                <p14:cNvContentPartPr/>
                <p14:nvPr/>
              </p14:nvContentPartPr>
              <p14:xfrm>
                <a:off x="9259309" y="5954518"/>
                <a:ext cx="160415" cy="35249"/>
              </p14:xfrm>
            </p:contentPart>
          </mc:Choice>
          <mc:Fallback>
            <p:pic>
              <p:nvPicPr>
                <p:cNvPr id="117" name="Ink 116">
                  <a:extLst>
                    <a:ext uri="{FF2B5EF4-FFF2-40B4-BE49-F238E27FC236}">
                      <a16:creationId xmlns:a16="http://schemas.microsoft.com/office/drawing/2014/main" id="{B2F8AAFD-1756-25C4-BB0D-DAD12C04FD49}"/>
                    </a:ext>
                  </a:extLst>
                </p:cNvPr>
                <p:cNvPicPr/>
                <p:nvPr/>
              </p:nvPicPr>
              <p:blipFill>
                <a:blip r:embed="rId160"/>
                <a:stretch>
                  <a:fillRect/>
                </a:stretch>
              </p:blipFill>
              <p:spPr>
                <a:xfrm>
                  <a:off x="9250677" y="5945526"/>
                  <a:ext cx="178039" cy="52874"/>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8" name="Ink 117">
                  <a:extLst>
                    <a:ext uri="{FF2B5EF4-FFF2-40B4-BE49-F238E27FC236}">
                      <a16:creationId xmlns:a16="http://schemas.microsoft.com/office/drawing/2014/main" id="{F1009859-57E5-96C4-B18A-43A0AC138A2F}"/>
                    </a:ext>
                  </a:extLst>
                </p14:cNvPr>
                <p14:cNvContentPartPr/>
                <p14:nvPr/>
              </p14:nvContentPartPr>
              <p14:xfrm>
                <a:off x="9255725" y="5868785"/>
                <a:ext cx="200444" cy="36444"/>
              </p14:xfrm>
            </p:contentPart>
          </mc:Choice>
          <mc:Fallback>
            <p:pic>
              <p:nvPicPr>
                <p:cNvPr id="118" name="Ink 117">
                  <a:extLst>
                    <a:ext uri="{FF2B5EF4-FFF2-40B4-BE49-F238E27FC236}">
                      <a16:creationId xmlns:a16="http://schemas.microsoft.com/office/drawing/2014/main" id="{F1009859-57E5-96C4-B18A-43A0AC138A2F}"/>
                    </a:ext>
                  </a:extLst>
                </p:cNvPr>
                <p:cNvPicPr/>
                <p:nvPr/>
              </p:nvPicPr>
              <p:blipFill>
                <a:blip r:embed="rId162"/>
                <a:stretch>
                  <a:fillRect/>
                </a:stretch>
              </p:blipFill>
              <p:spPr>
                <a:xfrm>
                  <a:off x="9247088" y="5860125"/>
                  <a:ext cx="218077" cy="54125"/>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9" name="Ink 118">
                  <a:extLst>
                    <a:ext uri="{FF2B5EF4-FFF2-40B4-BE49-F238E27FC236}">
                      <a16:creationId xmlns:a16="http://schemas.microsoft.com/office/drawing/2014/main" id="{6C9EB43B-76DB-6E16-3362-061CC2767BA1}"/>
                    </a:ext>
                  </a:extLst>
                </p14:cNvPr>
                <p14:cNvContentPartPr/>
                <p14:nvPr/>
              </p14:nvContentPartPr>
              <p14:xfrm>
                <a:off x="9482158" y="6008587"/>
                <a:ext cx="114411" cy="70499"/>
              </p14:xfrm>
            </p:contentPart>
          </mc:Choice>
          <mc:Fallback>
            <p:pic>
              <p:nvPicPr>
                <p:cNvPr id="119" name="Ink 118">
                  <a:extLst>
                    <a:ext uri="{FF2B5EF4-FFF2-40B4-BE49-F238E27FC236}">
                      <a16:creationId xmlns:a16="http://schemas.microsoft.com/office/drawing/2014/main" id="{6C9EB43B-76DB-6E16-3362-061CC2767BA1}"/>
                    </a:ext>
                  </a:extLst>
                </p:cNvPr>
                <p:cNvPicPr/>
                <p:nvPr/>
              </p:nvPicPr>
              <p:blipFill>
                <a:blip r:embed="rId164"/>
                <a:stretch>
                  <a:fillRect/>
                </a:stretch>
              </p:blipFill>
              <p:spPr>
                <a:xfrm>
                  <a:off x="9473163" y="5999595"/>
                  <a:ext cx="132040" cy="88124"/>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0" name="Ink 119">
                  <a:extLst>
                    <a:ext uri="{FF2B5EF4-FFF2-40B4-BE49-F238E27FC236}">
                      <a16:creationId xmlns:a16="http://schemas.microsoft.com/office/drawing/2014/main" id="{F55D03D4-54E7-C769-1AAC-EC8DF4F9E037}"/>
                    </a:ext>
                  </a:extLst>
                </p14:cNvPr>
                <p14:cNvContentPartPr/>
                <p14:nvPr/>
              </p14:nvContentPartPr>
              <p14:xfrm>
                <a:off x="9438843" y="5983793"/>
                <a:ext cx="171766" cy="147570"/>
              </p14:xfrm>
            </p:contentPart>
          </mc:Choice>
          <mc:Fallback>
            <p:pic>
              <p:nvPicPr>
                <p:cNvPr id="120" name="Ink 119">
                  <a:extLst>
                    <a:ext uri="{FF2B5EF4-FFF2-40B4-BE49-F238E27FC236}">
                      <a16:creationId xmlns:a16="http://schemas.microsoft.com/office/drawing/2014/main" id="{F55D03D4-54E7-C769-1AAC-EC8DF4F9E037}"/>
                    </a:ext>
                  </a:extLst>
                </p:cNvPr>
                <p:cNvPicPr/>
                <p:nvPr/>
              </p:nvPicPr>
              <p:blipFill>
                <a:blip r:embed="rId166"/>
                <a:stretch>
                  <a:fillRect/>
                </a:stretch>
              </p:blipFill>
              <p:spPr>
                <a:xfrm>
                  <a:off x="9430201" y="5975155"/>
                  <a:ext cx="189411" cy="165206"/>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22" name="Ink 121">
                  <a:extLst>
                    <a:ext uri="{FF2B5EF4-FFF2-40B4-BE49-F238E27FC236}">
                      <a16:creationId xmlns:a16="http://schemas.microsoft.com/office/drawing/2014/main" id="{3BA43FF8-13B3-45D4-795B-50BC2D5D773E}"/>
                    </a:ext>
                  </a:extLst>
                </p14:cNvPr>
                <p14:cNvContentPartPr/>
                <p14:nvPr/>
              </p14:nvContentPartPr>
              <p14:xfrm>
                <a:off x="9646157" y="5852654"/>
                <a:ext cx="293048" cy="279008"/>
              </p14:xfrm>
            </p:contentPart>
          </mc:Choice>
          <mc:Fallback>
            <p:pic>
              <p:nvPicPr>
                <p:cNvPr id="122" name="Ink 121">
                  <a:extLst>
                    <a:ext uri="{FF2B5EF4-FFF2-40B4-BE49-F238E27FC236}">
                      <a16:creationId xmlns:a16="http://schemas.microsoft.com/office/drawing/2014/main" id="{3BA43FF8-13B3-45D4-795B-50BC2D5D773E}"/>
                    </a:ext>
                  </a:extLst>
                </p:cNvPr>
                <p:cNvPicPr/>
                <p:nvPr/>
              </p:nvPicPr>
              <p:blipFill>
                <a:blip r:embed="rId168"/>
                <a:stretch>
                  <a:fillRect/>
                </a:stretch>
              </p:blipFill>
              <p:spPr>
                <a:xfrm>
                  <a:off x="9637517" y="5843665"/>
                  <a:ext cx="310688" cy="296626"/>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23" name="Ink 122">
                  <a:extLst>
                    <a:ext uri="{FF2B5EF4-FFF2-40B4-BE49-F238E27FC236}">
                      <a16:creationId xmlns:a16="http://schemas.microsoft.com/office/drawing/2014/main" id="{9194E951-C464-9AB7-604A-BE08368DDC8F}"/>
                    </a:ext>
                  </a:extLst>
                </p14:cNvPr>
                <p14:cNvContentPartPr/>
                <p14:nvPr/>
              </p14:nvContentPartPr>
              <p14:xfrm>
                <a:off x="9882746" y="5941972"/>
                <a:ext cx="148765" cy="206418"/>
              </p14:xfrm>
            </p:contentPart>
          </mc:Choice>
          <mc:Fallback>
            <p:pic>
              <p:nvPicPr>
                <p:cNvPr id="123" name="Ink 122">
                  <a:extLst>
                    <a:ext uri="{FF2B5EF4-FFF2-40B4-BE49-F238E27FC236}">
                      <a16:creationId xmlns:a16="http://schemas.microsoft.com/office/drawing/2014/main" id="{9194E951-C464-9AB7-604A-BE08368DDC8F}"/>
                    </a:ext>
                  </a:extLst>
                </p:cNvPr>
                <p:cNvPicPr/>
                <p:nvPr/>
              </p:nvPicPr>
              <p:blipFill>
                <a:blip r:embed="rId170"/>
                <a:stretch>
                  <a:fillRect/>
                </a:stretch>
              </p:blipFill>
              <p:spPr>
                <a:xfrm>
                  <a:off x="9874122" y="5933326"/>
                  <a:ext cx="166372" cy="22407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24" name="Ink 123">
                  <a:extLst>
                    <a:ext uri="{FF2B5EF4-FFF2-40B4-BE49-F238E27FC236}">
                      <a16:creationId xmlns:a16="http://schemas.microsoft.com/office/drawing/2014/main" id="{9BB16789-3C0D-9960-B3F4-A2C005BDC7C0}"/>
                    </a:ext>
                  </a:extLst>
                </p14:cNvPr>
                <p14:cNvContentPartPr/>
                <p14:nvPr/>
              </p14:nvContentPartPr>
              <p14:xfrm>
                <a:off x="10088567" y="6096412"/>
                <a:ext cx="97384" cy="69603"/>
              </p14:xfrm>
            </p:contentPart>
          </mc:Choice>
          <mc:Fallback>
            <p:pic>
              <p:nvPicPr>
                <p:cNvPr id="124" name="Ink 123">
                  <a:extLst>
                    <a:ext uri="{FF2B5EF4-FFF2-40B4-BE49-F238E27FC236}">
                      <a16:creationId xmlns:a16="http://schemas.microsoft.com/office/drawing/2014/main" id="{9BB16789-3C0D-9960-B3F4-A2C005BDC7C0}"/>
                    </a:ext>
                  </a:extLst>
                </p:cNvPr>
                <p:cNvPicPr/>
                <p:nvPr/>
              </p:nvPicPr>
              <p:blipFill>
                <a:blip r:embed="rId172"/>
                <a:stretch>
                  <a:fillRect/>
                </a:stretch>
              </p:blipFill>
              <p:spPr>
                <a:xfrm>
                  <a:off x="10079911" y="6087801"/>
                  <a:ext cx="115057" cy="87183"/>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0" name="Ink 129">
                  <a:extLst>
                    <a:ext uri="{FF2B5EF4-FFF2-40B4-BE49-F238E27FC236}">
                      <a16:creationId xmlns:a16="http://schemas.microsoft.com/office/drawing/2014/main" id="{9A29ED0D-8E64-79E5-FC51-881ED2FB16EA}"/>
                    </a:ext>
                  </a:extLst>
                </p14:cNvPr>
                <p14:cNvContentPartPr/>
                <p14:nvPr/>
              </p14:nvContentPartPr>
              <p14:xfrm>
                <a:off x="9144599" y="5820989"/>
                <a:ext cx="33158" cy="339948"/>
              </p14:xfrm>
            </p:contentPart>
          </mc:Choice>
          <mc:Fallback>
            <p:pic>
              <p:nvPicPr>
                <p:cNvPr id="130" name="Ink 129">
                  <a:extLst>
                    <a:ext uri="{FF2B5EF4-FFF2-40B4-BE49-F238E27FC236}">
                      <a16:creationId xmlns:a16="http://schemas.microsoft.com/office/drawing/2014/main" id="{9A29ED0D-8E64-79E5-FC51-881ED2FB16EA}"/>
                    </a:ext>
                  </a:extLst>
                </p:cNvPr>
                <p:cNvPicPr/>
                <p:nvPr/>
              </p:nvPicPr>
              <p:blipFill>
                <a:blip r:embed="rId174"/>
                <a:stretch>
                  <a:fillRect/>
                </a:stretch>
              </p:blipFill>
              <p:spPr>
                <a:xfrm>
                  <a:off x="9135589" y="5811986"/>
                  <a:ext cx="50818" cy="357594"/>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5">
            <p14:nvContentPartPr>
              <p14:cNvPr id="132" name="Ink 131">
                <a:extLst>
                  <a:ext uri="{FF2B5EF4-FFF2-40B4-BE49-F238E27FC236}">
                    <a16:creationId xmlns:a16="http://schemas.microsoft.com/office/drawing/2014/main" id="{B33CC257-3FB5-BFCB-6A03-71B55F144DAA}"/>
                  </a:ext>
                </a:extLst>
              </p14:cNvPr>
              <p14:cNvContentPartPr/>
              <p14:nvPr/>
            </p14:nvContentPartPr>
            <p14:xfrm>
              <a:off x="514556" y="285645"/>
              <a:ext cx="734760" cy="241920"/>
            </p14:xfrm>
          </p:contentPart>
        </mc:Choice>
        <mc:Fallback>
          <p:pic>
            <p:nvPicPr>
              <p:cNvPr id="132" name="Ink 131">
                <a:extLst>
                  <a:ext uri="{FF2B5EF4-FFF2-40B4-BE49-F238E27FC236}">
                    <a16:creationId xmlns:a16="http://schemas.microsoft.com/office/drawing/2014/main" id="{B33CC257-3FB5-BFCB-6A03-71B55F144DAA}"/>
                  </a:ext>
                </a:extLst>
              </p:cNvPr>
              <p:cNvPicPr/>
              <p:nvPr/>
            </p:nvPicPr>
            <p:blipFill>
              <a:blip r:embed="rId176"/>
              <a:stretch>
                <a:fillRect/>
              </a:stretch>
            </p:blipFill>
            <p:spPr>
              <a:xfrm>
                <a:off x="505556" y="277005"/>
                <a:ext cx="7524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3" name="Ink 132">
                <a:extLst>
                  <a:ext uri="{FF2B5EF4-FFF2-40B4-BE49-F238E27FC236}">
                    <a16:creationId xmlns:a16="http://schemas.microsoft.com/office/drawing/2014/main" id="{5C657A02-EB36-FA9C-CE17-6A15A7663B83}"/>
                  </a:ext>
                </a:extLst>
              </p14:cNvPr>
              <p14:cNvContentPartPr/>
              <p14:nvPr/>
            </p14:nvContentPartPr>
            <p14:xfrm>
              <a:off x="1370636" y="174045"/>
              <a:ext cx="689400" cy="342720"/>
            </p14:xfrm>
          </p:contentPart>
        </mc:Choice>
        <mc:Fallback>
          <p:pic>
            <p:nvPicPr>
              <p:cNvPr id="133" name="Ink 132">
                <a:extLst>
                  <a:ext uri="{FF2B5EF4-FFF2-40B4-BE49-F238E27FC236}">
                    <a16:creationId xmlns:a16="http://schemas.microsoft.com/office/drawing/2014/main" id="{5C657A02-EB36-FA9C-CE17-6A15A7663B83}"/>
                  </a:ext>
                </a:extLst>
              </p:cNvPr>
              <p:cNvPicPr/>
              <p:nvPr/>
            </p:nvPicPr>
            <p:blipFill>
              <a:blip r:embed="rId178"/>
              <a:stretch>
                <a:fillRect/>
              </a:stretch>
            </p:blipFill>
            <p:spPr>
              <a:xfrm>
                <a:off x="1361636" y="165045"/>
                <a:ext cx="707040" cy="360360"/>
              </a:xfrm>
              <a:prstGeom prst="rect">
                <a:avLst/>
              </a:prstGeom>
            </p:spPr>
          </p:pic>
        </mc:Fallback>
      </mc:AlternateContent>
      <p:grpSp>
        <p:nvGrpSpPr>
          <p:cNvPr id="137" name="Group 136">
            <a:extLst>
              <a:ext uri="{FF2B5EF4-FFF2-40B4-BE49-F238E27FC236}">
                <a16:creationId xmlns:a16="http://schemas.microsoft.com/office/drawing/2014/main" id="{C441385E-E101-B716-F136-28D335DB7449}"/>
              </a:ext>
            </a:extLst>
          </p:cNvPr>
          <p:cNvGrpSpPr/>
          <p:nvPr/>
        </p:nvGrpSpPr>
        <p:grpSpPr>
          <a:xfrm>
            <a:off x="2265956" y="111045"/>
            <a:ext cx="1072800" cy="467640"/>
            <a:chOff x="2265956" y="111045"/>
            <a:chExt cx="1072800" cy="467640"/>
          </a:xfrm>
        </p:grpSpPr>
        <mc:AlternateContent xmlns:mc="http://schemas.openxmlformats.org/markup-compatibility/2006">
          <mc:Choice xmlns:p14="http://schemas.microsoft.com/office/powerpoint/2010/main" Requires="p14">
            <p:contentPart p14:bwMode="auto" r:id="rId179">
              <p14:nvContentPartPr>
                <p14:cNvPr id="134" name="Ink 133">
                  <a:extLst>
                    <a:ext uri="{FF2B5EF4-FFF2-40B4-BE49-F238E27FC236}">
                      <a16:creationId xmlns:a16="http://schemas.microsoft.com/office/drawing/2014/main" id="{369D8EDE-CF7D-A5AA-5E29-A56A57C44DE5}"/>
                    </a:ext>
                  </a:extLst>
                </p14:cNvPr>
                <p14:cNvContentPartPr/>
                <p14:nvPr/>
              </p14:nvContentPartPr>
              <p14:xfrm>
                <a:off x="2265956" y="111045"/>
                <a:ext cx="1072800" cy="467640"/>
              </p14:xfrm>
            </p:contentPart>
          </mc:Choice>
          <mc:Fallback>
            <p:pic>
              <p:nvPicPr>
                <p:cNvPr id="134" name="Ink 133">
                  <a:extLst>
                    <a:ext uri="{FF2B5EF4-FFF2-40B4-BE49-F238E27FC236}">
                      <a16:creationId xmlns:a16="http://schemas.microsoft.com/office/drawing/2014/main" id="{369D8EDE-CF7D-A5AA-5E29-A56A57C44DE5}"/>
                    </a:ext>
                  </a:extLst>
                </p:cNvPr>
                <p:cNvPicPr/>
                <p:nvPr/>
              </p:nvPicPr>
              <p:blipFill>
                <a:blip r:embed="rId180"/>
                <a:stretch>
                  <a:fillRect/>
                </a:stretch>
              </p:blipFill>
              <p:spPr>
                <a:xfrm>
                  <a:off x="2257316" y="102405"/>
                  <a:ext cx="1090440" cy="4852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5" name="Ink 134">
                  <a:extLst>
                    <a:ext uri="{FF2B5EF4-FFF2-40B4-BE49-F238E27FC236}">
                      <a16:creationId xmlns:a16="http://schemas.microsoft.com/office/drawing/2014/main" id="{C23FCCE4-C04F-853C-D5DB-D11263263A3A}"/>
                    </a:ext>
                  </a:extLst>
                </p14:cNvPr>
                <p14:cNvContentPartPr/>
                <p14:nvPr/>
              </p14:nvContentPartPr>
              <p14:xfrm>
                <a:off x="3091796" y="207885"/>
                <a:ext cx="144720" cy="44640"/>
              </p14:xfrm>
            </p:contentPart>
          </mc:Choice>
          <mc:Fallback>
            <p:pic>
              <p:nvPicPr>
                <p:cNvPr id="135" name="Ink 134">
                  <a:extLst>
                    <a:ext uri="{FF2B5EF4-FFF2-40B4-BE49-F238E27FC236}">
                      <a16:creationId xmlns:a16="http://schemas.microsoft.com/office/drawing/2014/main" id="{C23FCCE4-C04F-853C-D5DB-D11263263A3A}"/>
                    </a:ext>
                  </a:extLst>
                </p:cNvPr>
                <p:cNvPicPr/>
                <p:nvPr/>
              </p:nvPicPr>
              <p:blipFill>
                <a:blip r:embed="rId182"/>
                <a:stretch>
                  <a:fillRect/>
                </a:stretch>
              </p:blipFill>
              <p:spPr>
                <a:xfrm>
                  <a:off x="3082796" y="199245"/>
                  <a:ext cx="1623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6" name="Ink 135">
                  <a:extLst>
                    <a:ext uri="{FF2B5EF4-FFF2-40B4-BE49-F238E27FC236}">
                      <a16:creationId xmlns:a16="http://schemas.microsoft.com/office/drawing/2014/main" id="{61E8FB58-32BB-7219-CE37-F8AFF4B2A1DF}"/>
                    </a:ext>
                  </a:extLst>
                </p14:cNvPr>
                <p14:cNvContentPartPr/>
                <p14:nvPr/>
              </p14:nvContentPartPr>
              <p14:xfrm>
                <a:off x="2985236" y="205725"/>
                <a:ext cx="360" cy="360"/>
              </p14:xfrm>
            </p:contentPart>
          </mc:Choice>
          <mc:Fallback>
            <p:pic>
              <p:nvPicPr>
                <p:cNvPr id="136" name="Ink 135">
                  <a:extLst>
                    <a:ext uri="{FF2B5EF4-FFF2-40B4-BE49-F238E27FC236}">
                      <a16:creationId xmlns:a16="http://schemas.microsoft.com/office/drawing/2014/main" id="{61E8FB58-32BB-7219-CE37-F8AFF4B2A1DF}"/>
                    </a:ext>
                  </a:extLst>
                </p:cNvPr>
                <p:cNvPicPr/>
                <p:nvPr/>
              </p:nvPicPr>
              <p:blipFill>
                <a:blip r:embed="rId184"/>
                <a:stretch>
                  <a:fillRect/>
                </a:stretch>
              </p:blipFill>
              <p:spPr>
                <a:xfrm>
                  <a:off x="2976236" y="197085"/>
                  <a:ext cx="18000" cy="18000"/>
                </a:xfrm>
                <a:prstGeom prst="rect">
                  <a:avLst/>
                </a:prstGeom>
              </p:spPr>
            </p:pic>
          </mc:Fallback>
        </mc:AlternateContent>
      </p:grpSp>
      <p:grpSp>
        <p:nvGrpSpPr>
          <p:cNvPr id="144" name="Group 143">
            <a:extLst>
              <a:ext uri="{FF2B5EF4-FFF2-40B4-BE49-F238E27FC236}">
                <a16:creationId xmlns:a16="http://schemas.microsoft.com/office/drawing/2014/main" id="{A726A8FA-FB9F-1216-B9DA-99CE085245DA}"/>
              </a:ext>
            </a:extLst>
          </p:cNvPr>
          <p:cNvGrpSpPr/>
          <p:nvPr/>
        </p:nvGrpSpPr>
        <p:grpSpPr>
          <a:xfrm>
            <a:off x="344636" y="724845"/>
            <a:ext cx="1860120" cy="490680"/>
            <a:chOff x="344636" y="724845"/>
            <a:chExt cx="1860120" cy="490680"/>
          </a:xfrm>
        </p:grpSpPr>
        <mc:AlternateContent xmlns:mc="http://schemas.openxmlformats.org/markup-compatibility/2006">
          <mc:Choice xmlns:p14="http://schemas.microsoft.com/office/powerpoint/2010/main" Requires="p14">
            <p:contentPart p14:bwMode="auto" r:id="rId185">
              <p14:nvContentPartPr>
                <p14:cNvPr id="138" name="Ink 137">
                  <a:extLst>
                    <a:ext uri="{FF2B5EF4-FFF2-40B4-BE49-F238E27FC236}">
                      <a16:creationId xmlns:a16="http://schemas.microsoft.com/office/drawing/2014/main" id="{F6213846-5E30-980F-5F4C-ED2FA6C17F4A}"/>
                    </a:ext>
                  </a:extLst>
                </p14:cNvPr>
                <p14:cNvContentPartPr/>
                <p14:nvPr/>
              </p14:nvContentPartPr>
              <p14:xfrm>
                <a:off x="344636" y="801165"/>
                <a:ext cx="219960" cy="414360"/>
              </p14:xfrm>
            </p:contentPart>
          </mc:Choice>
          <mc:Fallback>
            <p:pic>
              <p:nvPicPr>
                <p:cNvPr id="138" name="Ink 137">
                  <a:extLst>
                    <a:ext uri="{FF2B5EF4-FFF2-40B4-BE49-F238E27FC236}">
                      <a16:creationId xmlns:a16="http://schemas.microsoft.com/office/drawing/2014/main" id="{F6213846-5E30-980F-5F4C-ED2FA6C17F4A}"/>
                    </a:ext>
                  </a:extLst>
                </p:cNvPr>
                <p:cNvPicPr/>
                <p:nvPr/>
              </p:nvPicPr>
              <p:blipFill>
                <a:blip r:embed="rId186"/>
                <a:stretch>
                  <a:fillRect/>
                </a:stretch>
              </p:blipFill>
              <p:spPr>
                <a:xfrm>
                  <a:off x="335636" y="792525"/>
                  <a:ext cx="237600" cy="432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9" name="Ink 138">
                  <a:extLst>
                    <a:ext uri="{FF2B5EF4-FFF2-40B4-BE49-F238E27FC236}">
                      <a16:creationId xmlns:a16="http://schemas.microsoft.com/office/drawing/2014/main" id="{9D895723-066F-7006-8ADB-87F8383C9754}"/>
                    </a:ext>
                  </a:extLst>
                </p14:cNvPr>
                <p14:cNvContentPartPr/>
                <p14:nvPr/>
              </p14:nvContentPartPr>
              <p14:xfrm>
                <a:off x="782396" y="741045"/>
                <a:ext cx="726120" cy="452520"/>
              </p14:xfrm>
            </p:contentPart>
          </mc:Choice>
          <mc:Fallback>
            <p:pic>
              <p:nvPicPr>
                <p:cNvPr id="139" name="Ink 138">
                  <a:extLst>
                    <a:ext uri="{FF2B5EF4-FFF2-40B4-BE49-F238E27FC236}">
                      <a16:creationId xmlns:a16="http://schemas.microsoft.com/office/drawing/2014/main" id="{9D895723-066F-7006-8ADB-87F8383C9754}"/>
                    </a:ext>
                  </a:extLst>
                </p:cNvPr>
                <p:cNvPicPr/>
                <p:nvPr/>
              </p:nvPicPr>
              <p:blipFill>
                <a:blip r:embed="rId188"/>
                <a:stretch>
                  <a:fillRect/>
                </a:stretch>
              </p:blipFill>
              <p:spPr>
                <a:xfrm>
                  <a:off x="773396" y="732045"/>
                  <a:ext cx="743760" cy="4701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0" name="Ink 139">
                  <a:extLst>
                    <a:ext uri="{FF2B5EF4-FFF2-40B4-BE49-F238E27FC236}">
                      <a16:creationId xmlns:a16="http://schemas.microsoft.com/office/drawing/2014/main" id="{891EA0C8-E73A-C44C-92A8-804DAAE7412C}"/>
                    </a:ext>
                  </a:extLst>
                </p14:cNvPr>
                <p14:cNvContentPartPr/>
                <p14:nvPr/>
              </p14:nvContentPartPr>
              <p14:xfrm>
                <a:off x="1063916" y="818805"/>
                <a:ext cx="360" cy="360"/>
              </p14:xfrm>
            </p:contentPart>
          </mc:Choice>
          <mc:Fallback>
            <p:pic>
              <p:nvPicPr>
                <p:cNvPr id="140" name="Ink 139">
                  <a:extLst>
                    <a:ext uri="{FF2B5EF4-FFF2-40B4-BE49-F238E27FC236}">
                      <a16:creationId xmlns:a16="http://schemas.microsoft.com/office/drawing/2014/main" id="{891EA0C8-E73A-C44C-92A8-804DAAE7412C}"/>
                    </a:ext>
                  </a:extLst>
                </p:cNvPr>
                <p:cNvPicPr/>
                <p:nvPr/>
              </p:nvPicPr>
              <p:blipFill>
                <a:blip r:embed="rId184"/>
                <a:stretch>
                  <a:fillRect/>
                </a:stretch>
              </p:blipFill>
              <p:spPr>
                <a:xfrm>
                  <a:off x="1055276" y="81016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1" name="Ink 140">
                  <a:extLst>
                    <a:ext uri="{FF2B5EF4-FFF2-40B4-BE49-F238E27FC236}">
                      <a16:creationId xmlns:a16="http://schemas.microsoft.com/office/drawing/2014/main" id="{5DB47AAA-2B00-C038-144D-6D7043655D2F}"/>
                    </a:ext>
                  </a:extLst>
                </p14:cNvPr>
                <p14:cNvContentPartPr/>
                <p14:nvPr/>
              </p14:nvContentPartPr>
              <p14:xfrm>
                <a:off x="1655396" y="724845"/>
                <a:ext cx="549360" cy="334440"/>
              </p14:xfrm>
            </p:contentPart>
          </mc:Choice>
          <mc:Fallback>
            <p:pic>
              <p:nvPicPr>
                <p:cNvPr id="141" name="Ink 140">
                  <a:extLst>
                    <a:ext uri="{FF2B5EF4-FFF2-40B4-BE49-F238E27FC236}">
                      <a16:creationId xmlns:a16="http://schemas.microsoft.com/office/drawing/2014/main" id="{5DB47AAA-2B00-C038-144D-6D7043655D2F}"/>
                    </a:ext>
                  </a:extLst>
                </p:cNvPr>
                <p:cNvPicPr/>
                <p:nvPr/>
              </p:nvPicPr>
              <p:blipFill>
                <a:blip r:embed="rId191"/>
                <a:stretch>
                  <a:fillRect/>
                </a:stretch>
              </p:blipFill>
              <p:spPr>
                <a:xfrm>
                  <a:off x="1646396" y="715845"/>
                  <a:ext cx="56700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2" name="Ink 141">
                  <a:extLst>
                    <a:ext uri="{FF2B5EF4-FFF2-40B4-BE49-F238E27FC236}">
                      <a16:creationId xmlns:a16="http://schemas.microsoft.com/office/drawing/2014/main" id="{CD83749D-E6BD-E6B2-7097-6698ECB310D3}"/>
                    </a:ext>
                  </a:extLst>
                </p14:cNvPr>
                <p14:cNvContentPartPr/>
                <p14:nvPr/>
              </p14:nvContentPartPr>
              <p14:xfrm>
                <a:off x="1955636" y="822405"/>
                <a:ext cx="360" cy="360"/>
              </p14:xfrm>
            </p:contentPart>
          </mc:Choice>
          <mc:Fallback>
            <p:pic>
              <p:nvPicPr>
                <p:cNvPr id="142" name="Ink 141">
                  <a:extLst>
                    <a:ext uri="{FF2B5EF4-FFF2-40B4-BE49-F238E27FC236}">
                      <a16:creationId xmlns:a16="http://schemas.microsoft.com/office/drawing/2014/main" id="{CD83749D-E6BD-E6B2-7097-6698ECB310D3}"/>
                    </a:ext>
                  </a:extLst>
                </p:cNvPr>
                <p:cNvPicPr/>
                <p:nvPr/>
              </p:nvPicPr>
              <p:blipFill>
                <a:blip r:embed="rId184"/>
                <a:stretch>
                  <a:fillRect/>
                </a:stretch>
              </p:blipFill>
              <p:spPr>
                <a:xfrm>
                  <a:off x="1946636" y="813765"/>
                  <a:ext cx="18000" cy="1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3">
            <p14:nvContentPartPr>
              <p14:cNvPr id="150" name="Ink 149">
                <a:extLst>
                  <a:ext uri="{FF2B5EF4-FFF2-40B4-BE49-F238E27FC236}">
                    <a16:creationId xmlns:a16="http://schemas.microsoft.com/office/drawing/2014/main" id="{82AB931F-3892-EB10-D896-98D11F144B30}"/>
                  </a:ext>
                </a:extLst>
              </p14:cNvPr>
              <p14:cNvContentPartPr/>
              <p14:nvPr/>
            </p14:nvContentPartPr>
            <p14:xfrm>
              <a:off x="709676" y="1826805"/>
              <a:ext cx="131400" cy="124920"/>
            </p14:xfrm>
          </p:contentPart>
        </mc:Choice>
        <mc:Fallback>
          <p:pic>
            <p:nvPicPr>
              <p:cNvPr id="150" name="Ink 149">
                <a:extLst>
                  <a:ext uri="{FF2B5EF4-FFF2-40B4-BE49-F238E27FC236}">
                    <a16:creationId xmlns:a16="http://schemas.microsoft.com/office/drawing/2014/main" id="{82AB931F-3892-EB10-D896-98D11F144B30}"/>
                  </a:ext>
                </a:extLst>
              </p:cNvPr>
              <p:cNvPicPr/>
              <p:nvPr/>
            </p:nvPicPr>
            <p:blipFill>
              <a:blip r:embed="rId194"/>
              <a:stretch>
                <a:fillRect/>
              </a:stretch>
            </p:blipFill>
            <p:spPr>
              <a:xfrm>
                <a:off x="701036" y="1817805"/>
                <a:ext cx="149040" cy="142560"/>
              </a:xfrm>
              <a:prstGeom prst="rect">
                <a:avLst/>
              </a:prstGeom>
            </p:spPr>
          </p:pic>
        </mc:Fallback>
      </mc:AlternateContent>
      <p:grpSp>
        <p:nvGrpSpPr>
          <p:cNvPr id="156" name="Group 155">
            <a:extLst>
              <a:ext uri="{FF2B5EF4-FFF2-40B4-BE49-F238E27FC236}">
                <a16:creationId xmlns:a16="http://schemas.microsoft.com/office/drawing/2014/main" id="{0E229686-7DBC-B738-E633-99F5AD54E962}"/>
              </a:ext>
            </a:extLst>
          </p:cNvPr>
          <p:cNvGrpSpPr/>
          <p:nvPr/>
        </p:nvGrpSpPr>
        <p:grpSpPr>
          <a:xfrm>
            <a:off x="237716" y="1511445"/>
            <a:ext cx="1431720" cy="735120"/>
            <a:chOff x="237716" y="1511445"/>
            <a:chExt cx="1431720" cy="735120"/>
          </a:xfrm>
        </p:grpSpPr>
        <mc:AlternateContent xmlns:mc="http://schemas.openxmlformats.org/markup-compatibility/2006">
          <mc:Choice xmlns:p14="http://schemas.microsoft.com/office/powerpoint/2010/main" Requires="p14">
            <p:contentPart p14:bwMode="auto" r:id="rId195">
              <p14:nvContentPartPr>
                <p14:cNvPr id="145" name="Ink 144">
                  <a:extLst>
                    <a:ext uri="{FF2B5EF4-FFF2-40B4-BE49-F238E27FC236}">
                      <a16:creationId xmlns:a16="http://schemas.microsoft.com/office/drawing/2014/main" id="{E42CF2D3-2032-AB86-C363-AA03E41665D5}"/>
                    </a:ext>
                  </a:extLst>
                </p14:cNvPr>
                <p14:cNvContentPartPr/>
                <p14:nvPr/>
              </p14:nvContentPartPr>
              <p14:xfrm>
                <a:off x="596276" y="1511445"/>
                <a:ext cx="163080" cy="397800"/>
              </p14:xfrm>
            </p:contentPart>
          </mc:Choice>
          <mc:Fallback>
            <p:pic>
              <p:nvPicPr>
                <p:cNvPr id="145" name="Ink 144">
                  <a:extLst>
                    <a:ext uri="{FF2B5EF4-FFF2-40B4-BE49-F238E27FC236}">
                      <a16:creationId xmlns:a16="http://schemas.microsoft.com/office/drawing/2014/main" id="{E42CF2D3-2032-AB86-C363-AA03E41665D5}"/>
                    </a:ext>
                  </a:extLst>
                </p:cNvPr>
                <p:cNvPicPr/>
                <p:nvPr/>
              </p:nvPicPr>
              <p:blipFill>
                <a:blip r:embed="rId196"/>
                <a:stretch>
                  <a:fillRect/>
                </a:stretch>
              </p:blipFill>
              <p:spPr>
                <a:xfrm>
                  <a:off x="587276" y="1502445"/>
                  <a:ext cx="180720" cy="4154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6" name="Ink 145">
                  <a:extLst>
                    <a:ext uri="{FF2B5EF4-FFF2-40B4-BE49-F238E27FC236}">
                      <a16:creationId xmlns:a16="http://schemas.microsoft.com/office/drawing/2014/main" id="{EFE300F3-6582-1A4F-259B-04E10D63E742}"/>
                    </a:ext>
                  </a:extLst>
                </p14:cNvPr>
                <p14:cNvContentPartPr/>
                <p14:nvPr/>
              </p14:nvContentPartPr>
              <p14:xfrm>
                <a:off x="237716" y="1637805"/>
                <a:ext cx="250560" cy="154800"/>
              </p14:xfrm>
            </p:contentPart>
          </mc:Choice>
          <mc:Fallback>
            <p:pic>
              <p:nvPicPr>
                <p:cNvPr id="146" name="Ink 145">
                  <a:extLst>
                    <a:ext uri="{FF2B5EF4-FFF2-40B4-BE49-F238E27FC236}">
                      <a16:creationId xmlns:a16="http://schemas.microsoft.com/office/drawing/2014/main" id="{EFE300F3-6582-1A4F-259B-04E10D63E742}"/>
                    </a:ext>
                  </a:extLst>
                </p:cNvPr>
                <p:cNvPicPr/>
                <p:nvPr/>
              </p:nvPicPr>
              <p:blipFill>
                <a:blip r:embed="rId198"/>
                <a:stretch>
                  <a:fillRect/>
                </a:stretch>
              </p:blipFill>
              <p:spPr>
                <a:xfrm>
                  <a:off x="228716" y="1629165"/>
                  <a:ext cx="2682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7" name="Ink 146">
                  <a:extLst>
                    <a:ext uri="{FF2B5EF4-FFF2-40B4-BE49-F238E27FC236}">
                      <a16:creationId xmlns:a16="http://schemas.microsoft.com/office/drawing/2014/main" id="{1C5C04C3-10BB-67D2-E842-BBEC21C1FFE6}"/>
                    </a:ext>
                  </a:extLst>
                </p14:cNvPr>
                <p14:cNvContentPartPr/>
                <p14:nvPr/>
              </p14:nvContentPartPr>
              <p14:xfrm>
                <a:off x="695276" y="1852365"/>
                <a:ext cx="932760" cy="62280"/>
              </p14:xfrm>
            </p:contentPart>
          </mc:Choice>
          <mc:Fallback>
            <p:pic>
              <p:nvPicPr>
                <p:cNvPr id="147" name="Ink 146">
                  <a:extLst>
                    <a:ext uri="{FF2B5EF4-FFF2-40B4-BE49-F238E27FC236}">
                      <a16:creationId xmlns:a16="http://schemas.microsoft.com/office/drawing/2014/main" id="{1C5C04C3-10BB-67D2-E842-BBEC21C1FFE6}"/>
                    </a:ext>
                  </a:extLst>
                </p:cNvPr>
                <p:cNvPicPr/>
                <p:nvPr/>
              </p:nvPicPr>
              <p:blipFill>
                <a:blip r:embed="rId200"/>
                <a:stretch>
                  <a:fillRect/>
                </a:stretch>
              </p:blipFill>
              <p:spPr>
                <a:xfrm>
                  <a:off x="686636" y="1843365"/>
                  <a:ext cx="9504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8" name="Ink 147">
                  <a:extLst>
                    <a:ext uri="{FF2B5EF4-FFF2-40B4-BE49-F238E27FC236}">
                      <a16:creationId xmlns:a16="http://schemas.microsoft.com/office/drawing/2014/main" id="{BC32E96A-4A66-D130-45E1-90E44B4B6529}"/>
                    </a:ext>
                  </a:extLst>
                </p14:cNvPr>
                <p14:cNvContentPartPr/>
                <p14:nvPr/>
              </p14:nvContentPartPr>
              <p14:xfrm>
                <a:off x="651716" y="1519725"/>
                <a:ext cx="1017720" cy="343800"/>
              </p14:xfrm>
            </p:contentPart>
          </mc:Choice>
          <mc:Fallback>
            <p:pic>
              <p:nvPicPr>
                <p:cNvPr id="148" name="Ink 147">
                  <a:extLst>
                    <a:ext uri="{FF2B5EF4-FFF2-40B4-BE49-F238E27FC236}">
                      <a16:creationId xmlns:a16="http://schemas.microsoft.com/office/drawing/2014/main" id="{BC32E96A-4A66-D130-45E1-90E44B4B6529}"/>
                    </a:ext>
                  </a:extLst>
                </p:cNvPr>
                <p:cNvPicPr/>
                <p:nvPr/>
              </p:nvPicPr>
              <p:blipFill>
                <a:blip r:embed="rId202"/>
                <a:stretch>
                  <a:fillRect/>
                </a:stretch>
              </p:blipFill>
              <p:spPr>
                <a:xfrm>
                  <a:off x="643076" y="1510725"/>
                  <a:ext cx="103536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53" name="Ink 152">
                  <a:extLst>
                    <a:ext uri="{FF2B5EF4-FFF2-40B4-BE49-F238E27FC236}">
                      <a16:creationId xmlns:a16="http://schemas.microsoft.com/office/drawing/2014/main" id="{C1B97B35-D82D-C8F7-2A05-8CBDAAABD937}"/>
                    </a:ext>
                  </a:extLst>
                </p14:cNvPr>
                <p14:cNvContentPartPr/>
                <p14:nvPr/>
              </p14:nvContentPartPr>
              <p14:xfrm>
                <a:off x="934316" y="2037765"/>
                <a:ext cx="186480" cy="147240"/>
              </p14:xfrm>
            </p:contentPart>
          </mc:Choice>
          <mc:Fallback>
            <p:pic>
              <p:nvPicPr>
                <p:cNvPr id="153" name="Ink 152">
                  <a:extLst>
                    <a:ext uri="{FF2B5EF4-FFF2-40B4-BE49-F238E27FC236}">
                      <a16:creationId xmlns:a16="http://schemas.microsoft.com/office/drawing/2014/main" id="{C1B97B35-D82D-C8F7-2A05-8CBDAAABD937}"/>
                    </a:ext>
                  </a:extLst>
                </p:cNvPr>
                <p:cNvPicPr/>
                <p:nvPr/>
              </p:nvPicPr>
              <p:blipFill>
                <a:blip r:embed="rId204"/>
                <a:stretch>
                  <a:fillRect/>
                </a:stretch>
              </p:blipFill>
              <p:spPr>
                <a:xfrm>
                  <a:off x="925676" y="2028765"/>
                  <a:ext cx="2041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54" name="Ink 153">
                  <a:extLst>
                    <a:ext uri="{FF2B5EF4-FFF2-40B4-BE49-F238E27FC236}">
                      <a16:creationId xmlns:a16="http://schemas.microsoft.com/office/drawing/2014/main" id="{A9AC62F4-1B5C-9C81-4005-95249758DC9A}"/>
                    </a:ext>
                  </a:extLst>
                </p14:cNvPr>
                <p14:cNvContentPartPr/>
                <p14:nvPr/>
              </p14:nvContentPartPr>
              <p14:xfrm>
                <a:off x="1186676" y="1969365"/>
                <a:ext cx="128880" cy="242640"/>
              </p14:xfrm>
            </p:contentPart>
          </mc:Choice>
          <mc:Fallback>
            <p:pic>
              <p:nvPicPr>
                <p:cNvPr id="154" name="Ink 153">
                  <a:extLst>
                    <a:ext uri="{FF2B5EF4-FFF2-40B4-BE49-F238E27FC236}">
                      <a16:creationId xmlns:a16="http://schemas.microsoft.com/office/drawing/2014/main" id="{A9AC62F4-1B5C-9C81-4005-95249758DC9A}"/>
                    </a:ext>
                  </a:extLst>
                </p:cNvPr>
                <p:cNvPicPr/>
                <p:nvPr/>
              </p:nvPicPr>
              <p:blipFill>
                <a:blip r:embed="rId206"/>
                <a:stretch>
                  <a:fillRect/>
                </a:stretch>
              </p:blipFill>
              <p:spPr>
                <a:xfrm>
                  <a:off x="1177676" y="1960725"/>
                  <a:ext cx="1465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55" name="Ink 154">
                  <a:extLst>
                    <a:ext uri="{FF2B5EF4-FFF2-40B4-BE49-F238E27FC236}">
                      <a16:creationId xmlns:a16="http://schemas.microsoft.com/office/drawing/2014/main" id="{D178F3BC-3EA5-EF6D-D1F9-37DA610A5B1F}"/>
                    </a:ext>
                  </a:extLst>
                </p14:cNvPr>
                <p14:cNvContentPartPr/>
                <p14:nvPr/>
              </p14:nvContentPartPr>
              <p14:xfrm>
                <a:off x="1370276" y="2031285"/>
                <a:ext cx="105480" cy="215280"/>
              </p14:xfrm>
            </p:contentPart>
          </mc:Choice>
          <mc:Fallback>
            <p:pic>
              <p:nvPicPr>
                <p:cNvPr id="155" name="Ink 154">
                  <a:extLst>
                    <a:ext uri="{FF2B5EF4-FFF2-40B4-BE49-F238E27FC236}">
                      <a16:creationId xmlns:a16="http://schemas.microsoft.com/office/drawing/2014/main" id="{D178F3BC-3EA5-EF6D-D1F9-37DA610A5B1F}"/>
                    </a:ext>
                  </a:extLst>
                </p:cNvPr>
                <p:cNvPicPr/>
                <p:nvPr/>
              </p:nvPicPr>
              <p:blipFill>
                <a:blip r:embed="rId208"/>
                <a:stretch>
                  <a:fillRect/>
                </a:stretch>
              </p:blipFill>
              <p:spPr>
                <a:xfrm>
                  <a:off x="1361636" y="2022285"/>
                  <a:ext cx="123120" cy="232920"/>
                </a:xfrm>
                <a:prstGeom prst="rect">
                  <a:avLst/>
                </a:prstGeom>
              </p:spPr>
            </p:pic>
          </mc:Fallback>
        </mc:AlternateContent>
      </p:grpSp>
      <p:grpSp>
        <p:nvGrpSpPr>
          <p:cNvPr id="172" name="Group 171">
            <a:extLst>
              <a:ext uri="{FF2B5EF4-FFF2-40B4-BE49-F238E27FC236}">
                <a16:creationId xmlns:a16="http://schemas.microsoft.com/office/drawing/2014/main" id="{B3337AAC-9860-F17C-CD7F-F4D7F45297E2}"/>
              </a:ext>
            </a:extLst>
          </p:cNvPr>
          <p:cNvGrpSpPr/>
          <p:nvPr/>
        </p:nvGrpSpPr>
        <p:grpSpPr>
          <a:xfrm>
            <a:off x="234836" y="2511165"/>
            <a:ext cx="1834920" cy="501120"/>
            <a:chOff x="234836" y="2511165"/>
            <a:chExt cx="1834920" cy="501120"/>
          </a:xfrm>
        </p:grpSpPr>
        <mc:AlternateContent xmlns:mc="http://schemas.openxmlformats.org/markup-compatibility/2006">
          <mc:Choice xmlns:p14="http://schemas.microsoft.com/office/powerpoint/2010/main" Requires="p14">
            <p:contentPart p14:bwMode="auto" r:id="rId209">
              <p14:nvContentPartPr>
                <p14:cNvPr id="157" name="Ink 156">
                  <a:extLst>
                    <a:ext uri="{FF2B5EF4-FFF2-40B4-BE49-F238E27FC236}">
                      <a16:creationId xmlns:a16="http://schemas.microsoft.com/office/drawing/2014/main" id="{27E51974-3CF4-F39D-B4FA-A89730195AC0}"/>
                    </a:ext>
                  </a:extLst>
                </p14:cNvPr>
                <p14:cNvContentPartPr/>
                <p14:nvPr/>
              </p14:nvContentPartPr>
              <p14:xfrm>
                <a:off x="270116" y="2589645"/>
                <a:ext cx="144720" cy="217440"/>
              </p14:xfrm>
            </p:contentPart>
          </mc:Choice>
          <mc:Fallback>
            <p:pic>
              <p:nvPicPr>
                <p:cNvPr id="157" name="Ink 156">
                  <a:extLst>
                    <a:ext uri="{FF2B5EF4-FFF2-40B4-BE49-F238E27FC236}">
                      <a16:creationId xmlns:a16="http://schemas.microsoft.com/office/drawing/2014/main" id="{27E51974-3CF4-F39D-B4FA-A89730195AC0}"/>
                    </a:ext>
                  </a:extLst>
                </p:cNvPr>
                <p:cNvPicPr/>
                <p:nvPr/>
              </p:nvPicPr>
              <p:blipFill>
                <a:blip r:embed="rId210"/>
                <a:stretch>
                  <a:fillRect/>
                </a:stretch>
              </p:blipFill>
              <p:spPr>
                <a:xfrm>
                  <a:off x="261116" y="2581005"/>
                  <a:ext cx="1623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58" name="Ink 157">
                  <a:extLst>
                    <a:ext uri="{FF2B5EF4-FFF2-40B4-BE49-F238E27FC236}">
                      <a16:creationId xmlns:a16="http://schemas.microsoft.com/office/drawing/2014/main" id="{254D8AA9-5E12-4D42-EFA4-22E3B097E2D1}"/>
                    </a:ext>
                  </a:extLst>
                </p14:cNvPr>
                <p14:cNvContentPartPr/>
                <p14:nvPr/>
              </p14:nvContentPartPr>
              <p14:xfrm>
                <a:off x="234836" y="2696205"/>
                <a:ext cx="201600" cy="30240"/>
              </p14:xfrm>
            </p:contentPart>
          </mc:Choice>
          <mc:Fallback>
            <p:pic>
              <p:nvPicPr>
                <p:cNvPr id="158" name="Ink 157">
                  <a:extLst>
                    <a:ext uri="{FF2B5EF4-FFF2-40B4-BE49-F238E27FC236}">
                      <a16:creationId xmlns:a16="http://schemas.microsoft.com/office/drawing/2014/main" id="{254D8AA9-5E12-4D42-EFA4-22E3B097E2D1}"/>
                    </a:ext>
                  </a:extLst>
                </p:cNvPr>
                <p:cNvPicPr/>
                <p:nvPr/>
              </p:nvPicPr>
              <p:blipFill>
                <a:blip r:embed="rId212"/>
                <a:stretch>
                  <a:fillRect/>
                </a:stretch>
              </p:blipFill>
              <p:spPr>
                <a:xfrm>
                  <a:off x="225836" y="2687565"/>
                  <a:ext cx="2192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60" name="Ink 159">
                  <a:extLst>
                    <a:ext uri="{FF2B5EF4-FFF2-40B4-BE49-F238E27FC236}">
                      <a16:creationId xmlns:a16="http://schemas.microsoft.com/office/drawing/2014/main" id="{0415B97C-D9C6-F172-FD39-64544FB1E157}"/>
                    </a:ext>
                  </a:extLst>
                </p14:cNvPr>
                <p14:cNvContentPartPr/>
                <p14:nvPr/>
              </p14:nvContentPartPr>
              <p14:xfrm>
                <a:off x="495476" y="2719245"/>
                <a:ext cx="270360" cy="113040"/>
              </p14:xfrm>
            </p:contentPart>
          </mc:Choice>
          <mc:Fallback>
            <p:pic>
              <p:nvPicPr>
                <p:cNvPr id="160" name="Ink 159">
                  <a:extLst>
                    <a:ext uri="{FF2B5EF4-FFF2-40B4-BE49-F238E27FC236}">
                      <a16:creationId xmlns:a16="http://schemas.microsoft.com/office/drawing/2014/main" id="{0415B97C-D9C6-F172-FD39-64544FB1E157}"/>
                    </a:ext>
                  </a:extLst>
                </p:cNvPr>
                <p:cNvPicPr/>
                <p:nvPr/>
              </p:nvPicPr>
              <p:blipFill>
                <a:blip r:embed="rId214"/>
                <a:stretch>
                  <a:fillRect/>
                </a:stretch>
              </p:blipFill>
              <p:spPr>
                <a:xfrm>
                  <a:off x="486476" y="2710245"/>
                  <a:ext cx="288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61" name="Ink 160">
                  <a:extLst>
                    <a:ext uri="{FF2B5EF4-FFF2-40B4-BE49-F238E27FC236}">
                      <a16:creationId xmlns:a16="http://schemas.microsoft.com/office/drawing/2014/main" id="{63D292CC-168E-4BEA-1ECF-D34081154C11}"/>
                    </a:ext>
                  </a:extLst>
                </p14:cNvPr>
                <p14:cNvContentPartPr/>
                <p14:nvPr/>
              </p14:nvContentPartPr>
              <p14:xfrm>
                <a:off x="860876" y="2611605"/>
                <a:ext cx="132840" cy="230400"/>
              </p14:xfrm>
            </p:contentPart>
          </mc:Choice>
          <mc:Fallback>
            <p:pic>
              <p:nvPicPr>
                <p:cNvPr id="161" name="Ink 160">
                  <a:extLst>
                    <a:ext uri="{FF2B5EF4-FFF2-40B4-BE49-F238E27FC236}">
                      <a16:creationId xmlns:a16="http://schemas.microsoft.com/office/drawing/2014/main" id="{63D292CC-168E-4BEA-1ECF-D34081154C11}"/>
                    </a:ext>
                  </a:extLst>
                </p:cNvPr>
                <p:cNvPicPr/>
                <p:nvPr/>
              </p:nvPicPr>
              <p:blipFill>
                <a:blip r:embed="rId216"/>
                <a:stretch>
                  <a:fillRect/>
                </a:stretch>
              </p:blipFill>
              <p:spPr>
                <a:xfrm>
                  <a:off x="852236" y="2602965"/>
                  <a:ext cx="1504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62" name="Ink 161">
                  <a:extLst>
                    <a:ext uri="{FF2B5EF4-FFF2-40B4-BE49-F238E27FC236}">
                      <a16:creationId xmlns:a16="http://schemas.microsoft.com/office/drawing/2014/main" id="{21C04A45-ECEF-56B8-7383-25B7DC7940D7}"/>
                    </a:ext>
                  </a:extLst>
                </p14:cNvPr>
                <p14:cNvContentPartPr/>
                <p14:nvPr/>
              </p14:nvContentPartPr>
              <p14:xfrm>
                <a:off x="1172636" y="2696565"/>
                <a:ext cx="153720" cy="40680"/>
              </p14:xfrm>
            </p:contentPart>
          </mc:Choice>
          <mc:Fallback>
            <p:pic>
              <p:nvPicPr>
                <p:cNvPr id="162" name="Ink 161">
                  <a:extLst>
                    <a:ext uri="{FF2B5EF4-FFF2-40B4-BE49-F238E27FC236}">
                      <a16:creationId xmlns:a16="http://schemas.microsoft.com/office/drawing/2014/main" id="{21C04A45-ECEF-56B8-7383-25B7DC7940D7}"/>
                    </a:ext>
                  </a:extLst>
                </p:cNvPr>
                <p:cNvPicPr/>
                <p:nvPr/>
              </p:nvPicPr>
              <p:blipFill>
                <a:blip r:embed="rId218"/>
                <a:stretch>
                  <a:fillRect/>
                </a:stretch>
              </p:blipFill>
              <p:spPr>
                <a:xfrm>
                  <a:off x="1163996" y="2687925"/>
                  <a:ext cx="1713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63" name="Ink 162">
                  <a:extLst>
                    <a:ext uri="{FF2B5EF4-FFF2-40B4-BE49-F238E27FC236}">
                      <a16:creationId xmlns:a16="http://schemas.microsoft.com/office/drawing/2014/main" id="{89762B62-A5C6-C8C6-0C6C-5F4CA1D6986A}"/>
                    </a:ext>
                  </a:extLst>
                </p14:cNvPr>
                <p14:cNvContentPartPr/>
                <p14:nvPr/>
              </p14:nvContentPartPr>
              <p14:xfrm>
                <a:off x="1165436" y="2793045"/>
                <a:ext cx="136440" cy="6480"/>
              </p14:xfrm>
            </p:contentPart>
          </mc:Choice>
          <mc:Fallback>
            <p:pic>
              <p:nvPicPr>
                <p:cNvPr id="163" name="Ink 162">
                  <a:extLst>
                    <a:ext uri="{FF2B5EF4-FFF2-40B4-BE49-F238E27FC236}">
                      <a16:creationId xmlns:a16="http://schemas.microsoft.com/office/drawing/2014/main" id="{89762B62-A5C6-C8C6-0C6C-5F4CA1D6986A}"/>
                    </a:ext>
                  </a:extLst>
                </p:cNvPr>
                <p:cNvPicPr/>
                <p:nvPr/>
              </p:nvPicPr>
              <p:blipFill>
                <a:blip r:embed="rId220"/>
                <a:stretch>
                  <a:fillRect/>
                </a:stretch>
              </p:blipFill>
              <p:spPr>
                <a:xfrm>
                  <a:off x="1156796" y="2784045"/>
                  <a:ext cx="1540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65" name="Ink 164">
                  <a:extLst>
                    <a:ext uri="{FF2B5EF4-FFF2-40B4-BE49-F238E27FC236}">
                      <a16:creationId xmlns:a16="http://schemas.microsoft.com/office/drawing/2014/main" id="{B0512CC7-089B-7227-6BC2-7DB977BE64FC}"/>
                    </a:ext>
                  </a:extLst>
                </p14:cNvPr>
                <p14:cNvContentPartPr/>
                <p14:nvPr/>
              </p14:nvContentPartPr>
              <p14:xfrm>
                <a:off x="1639196" y="2511165"/>
                <a:ext cx="215280" cy="162360"/>
              </p14:xfrm>
            </p:contentPart>
          </mc:Choice>
          <mc:Fallback>
            <p:pic>
              <p:nvPicPr>
                <p:cNvPr id="165" name="Ink 164">
                  <a:extLst>
                    <a:ext uri="{FF2B5EF4-FFF2-40B4-BE49-F238E27FC236}">
                      <a16:creationId xmlns:a16="http://schemas.microsoft.com/office/drawing/2014/main" id="{B0512CC7-089B-7227-6BC2-7DB977BE64FC}"/>
                    </a:ext>
                  </a:extLst>
                </p:cNvPr>
                <p:cNvPicPr/>
                <p:nvPr/>
              </p:nvPicPr>
              <p:blipFill>
                <a:blip r:embed="rId222"/>
                <a:stretch>
                  <a:fillRect/>
                </a:stretch>
              </p:blipFill>
              <p:spPr>
                <a:xfrm>
                  <a:off x="1630556" y="2502525"/>
                  <a:ext cx="2329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67" name="Ink 166">
                  <a:extLst>
                    <a:ext uri="{FF2B5EF4-FFF2-40B4-BE49-F238E27FC236}">
                      <a16:creationId xmlns:a16="http://schemas.microsoft.com/office/drawing/2014/main" id="{AA530FFA-8217-A6B5-0CC6-89BB8BE3965A}"/>
                    </a:ext>
                  </a:extLst>
                </p14:cNvPr>
                <p14:cNvContentPartPr/>
                <p14:nvPr/>
              </p14:nvContentPartPr>
              <p14:xfrm>
                <a:off x="1475396" y="2709885"/>
                <a:ext cx="573480" cy="45360"/>
              </p14:xfrm>
            </p:contentPart>
          </mc:Choice>
          <mc:Fallback>
            <p:pic>
              <p:nvPicPr>
                <p:cNvPr id="167" name="Ink 166">
                  <a:extLst>
                    <a:ext uri="{FF2B5EF4-FFF2-40B4-BE49-F238E27FC236}">
                      <a16:creationId xmlns:a16="http://schemas.microsoft.com/office/drawing/2014/main" id="{AA530FFA-8217-A6B5-0CC6-89BB8BE3965A}"/>
                    </a:ext>
                  </a:extLst>
                </p:cNvPr>
                <p:cNvPicPr/>
                <p:nvPr/>
              </p:nvPicPr>
              <p:blipFill>
                <a:blip r:embed="rId224"/>
                <a:stretch>
                  <a:fillRect/>
                </a:stretch>
              </p:blipFill>
              <p:spPr>
                <a:xfrm>
                  <a:off x="1466396" y="2700885"/>
                  <a:ext cx="5911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9" name="Ink 168">
                  <a:extLst>
                    <a:ext uri="{FF2B5EF4-FFF2-40B4-BE49-F238E27FC236}">
                      <a16:creationId xmlns:a16="http://schemas.microsoft.com/office/drawing/2014/main" id="{1FCB7CB9-8D10-C50E-0EDF-4CEA873BA75A}"/>
                    </a:ext>
                  </a:extLst>
                </p14:cNvPr>
                <p14:cNvContentPartPr/>
                <p14:nvPr/>
              </p14:nvContentPartPr>
              <p14:xfrm>
                <a:off x="1502756" y="2829765"/>
                <a:ext cx="158760" cy="126360"/>
              </p14:xfrm>
            </p:contentPart>
          </mc:Choice>
          <mc:Fallback>
            <p:pic>
              <p:nvPicPr>
                <p:cNvPr id="169" name="Ink 168">
                  <a:extLst>
                    <a:ext uri="{FF2B5EF4-FFF2-40B4-BE49-F238E27FC236}">
                      <a16:creationId xmlns:a16="http://schemas.microsoft.com/office/drawing/2014/main" id="{1FCB7CB9-8D10-C50E-0EDF-4CEA873BA75A}"/>
                    </a:ext>
                  </a:extLst>
                </p:cNvPr>
                <p:cNvPicPr/>
                <p:nvPr/>
              </p:nvPicPr>
              <p:blipFill>
                <a:blip r:embed="rId226"/>
                <a:stretch>
                  <a:fillRect/>
                </a:stretch>
              </p:blipFill>
              <p:spPr>
                <a:xfrm>
                  <a:off x="1493756" y="2820765"/>
                  <a:ext cx="1764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70" name="Ink 169">
                  <a:extLst>
                    <a:ext uri="{FF2B5EF4-FFF2-40B4-BE49-F238E27FC236}">
                      <a16:creationId xmlns:a16="http://schemas.microsoft.com/office/drawing/2014/main" id="{E5844E5E-1B52-3E37-7D75-64E0AFAF7896}"/>
                    </a:ext>
                  </a:extLst>
                </p14:cNvPr>
                <p14:cNvContentPartPr/>
                <p14:nvPr/>
              </p14:nvContentPartPr>
              <p14:xfrm>
                <a:off x="1724156" y="2808885"/>
                <a:ext cx="165240" cy="203400"/>
              </p14:xfrm>
            </p:contentPart>
          </mc:Choice>
          <mc:Fallback>
            <p:pic>
              <p:nvPicPr>
                <p:cNvPr id="170" name="Ink 169">
                  <a:extLst>
                    <a:ext uri="{FF2B5EF4-FFF2-40B4-BE49-F238E27FC236}">
                      <a16:creationId xmlns:a16="http://schemas.microsoft.com/office/drawing/2014/main" id="{E5844E5E-1B52-3E37-7D75-64E0AFAF7896}"/>
                    </a:ext>
                  </a:extLst>
                </p:cNvPr>
                <p:cNvPicPr/>
                <p:nvPr/>
              </p:nvPicPr>
              <p:blipFill>
                <a:blip r:embed="rId228"/>
                <a:stretch>
                  <a:fillRect/>
                </a:stretch>
              </p:blipFill>
              <p:spPr>
                <a:xfrm>
                  <a:off x="1715156" y="2799885"/>
                  <a:ext cx="1828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71" name="Ink 170">
                  <a:extLst>
                    <a:ext uri="{FF2B5EF4-FFF2-40B4-BE49-F238E27FC236}">
                      <a16:creationId xmlns:a16="http://schemas.microsoft.com/office/drawing/2014/main" id="{F072DD02-D3D9-8660-8470-29A2AA072607}"/>
                    </a:ext>
                  </a:extLst>
                </p14:cNvPr>
                <p14:cNvContentPartPr/>
                <p14:nvPr/>
              </p14:nvContentPartPr>
              <p14:xfrm>
                <a:off x="1948796" y="2845965"/>
                <a:ext cx="120960" cy="158040"/>
              </p14:xfrm>
            </p:contentPart>
          </mc:Choice>
          <mc:Fallback>
            <p:pic>
              <p:nvPicPr>
                <p:cNvPr id="171" name="Ink 170">
                  <a:extLst>
                    <a:ext uri="{FF2B5EF4-FFF2-40B4-BE49-F238E27FC236}">
                      <a16:creationId xmlns:a16="http://schemas.microsoft.com/office/drawing/2014/main" id="{F072DD02-D3D9-8660-8470-29A2AA072607}"/>
                    </a:ext>
                  </a:extLst>
                </p:cNvPr>
                <p:cNvPicPr/>
                <p:nvPr/>
              </p:nvPicPr>
              <p:blipFill>
                <a:blip r:embed="rId230"/>
                <a:stretch>
                  <a:fillRect/>
                </a:stretch>
              </p:blipFill>
              <p:spPr>
                <a:xfrm>
                  <a:off x="1940156" y="2836965"/>
                  <a:ext cx="138600" cy="175680"/>
                </a:xfrm>
                <a:prstGeom prst="rect">
                  <a:avLst/>
                </a:prstGeom>
              </p:spPr>
            </p:pic>
          </mc:Fallback>
        </mc:AlternateContent>
      </p:grpSp>
      <p:grpSp>
        <p:nvGrpSpPr>
          <p:cNvPr id="185" name="Group 184">
            <a:extLst>
              <a:ext uri="{FF2B5EF4-FFF2-40B4-BE49-F238E27FC236}">
                <a16:creationId xmlns:a16="http://schemas.microsoft.com/office/drawing/2014/main" id="{DD2A5A29-B4D6-1522-D485-D49C7D0303F9}"/>
              </a:ext>
            </a:extLst>
          </p:cNvPr>
          <p:cNvGrpSpPr/>
          <p:nvPr/>
        </p:nvGrpSpPr>
        <p:grpSpPr>
          <a:xfrm>
            <a:off x="226916" y="3396765"/>
            <a:ext cx="1533960" cy="872640"/>
            <a:chOff x="226916" y="3396765"/>
            <a:chExt cx="1533960" cy="872640"/>
          </a:xfrm>
        </p:grpSpPr>
        <mc:AlternateContent xmlns:mc="http://schemas.openxmlformats.org/markup-compatibility/2006">
          <mc:Choice xmlns:p14="http://schemas.microsoft.com/office/powerpoint/2010/main" Requires="p14">
            <p:contentPart p14:bwMode="auto" r:id="rId231">
              <p14:nvContentPartPr>
                <p14:cNvPr id="173" name="Ink 172">
                  <a:extLst>
                    <a:ext uri="{FF2B5EF4-FFF2-40B4-BE49-F238E27FC236}">
                      <a16:creationId xmlns:a16="http://schemas.microsoft.com/office/drawing/2014/main" id="{4CB4AD78-F8A2-834A-C171-2C8E8FBFE1FE}"/>
                    </a:ext>
                  </a:extLst>
                </p14:cNvPr>
                <p14:cNvContentPartPr/>
                <p14:nvPr/>
              </p14:nvContentPartPr>
              <p14:xfrm>
                <a:off x="226916" y="3396765"/>
                <a:ext cx="481680" cy="240120"/>
              </p14:xfrm>
            </p:contentPart>
          </mc:Choice>
          <mc:Fallback>
            <p:pic>
              <p:nvPicPr>
                <p:cNvPr id="173" name="Ink 172">
                  <a:extLst>
                    <a:ext uri="{FF2B5EF4-FFF2-40B4-BE49-F238E27FC236}">
                      <a16:creationId xmlns:a16="http://schemas.microsoft.com/office/drawing/2014/main" id="{4CB4AD78-F8A2-834A-C171-2C8E8FBFE1FE}"/>
                    </a:ext>
                  </a:extLst>
                </p:cNvPr>
                <p:cNvPicPr/>
                <p:nvPr/>
              </p:nvPicPr>
              <p:blipFill>
                <a:blip r:embed="rId232"/>
                <a:stretch>
                  <a:fillRect/>
                </a:stretch>
              </p:blipFill>
              <p:spPr>
                <a:xfrm>
                  <a:off x="218276" y="3388125"/>
                  <a:ext cx="49932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74" name="Ink 173">
                  <a:extLst>
                    <a:ext uri="{FF2B5EF4-FFF2-40B4-BE49-F238E27FC236}">
                      <a16:creationId xmlns:a16="http://schemas.microsoft.com/office/drawing/2014/main" id="{EAC2FFFA-D05D-BE33-D5E0-1FDA1FA9B2A4}"/>
                    </a:ext>
                  </a:extLst>
                </p14:cNvPr>
                <p14:cNvContentPartPr/>
                <p14:nvPr/>
              </p14:nvContentPartPr>
              <p14:xfrm>
                <a:off x="559556" y="3460485"/>
                <a:ext cx="226080" cy="49680"/>
              </p14:xfrm>
            </p:contentPart>
          </mc:Choice>
          <mc:Fallback>
            <p:pic>
              <p:nvPicPr>
                <p:cNvPr id="174" name="Ink 173">
                  <a:extLst>
                    <a:ext uri="{FF2B5EF4-FFF2-40B4-BE49-F238E27FC236}">
                      <a16:creationId xmlns:a16="http://schemas.microsoft.com/office/drawing/2014/main" id="{EAC2FFFA-D05D-BE33-D5E0-1FDA1FA9B2A4}"/>
                    </a:ext>
                  </a:extLst>
                </p:cNvPr>
                <p:cNvPicPr/>
                <p:nvPr/>
              </p:nvPicPr>
              <p:blipFill>
                <a:blip r:embed="rId234"/>
                <a:stretch>
                  <a:fillRect/>
                </a:stretch>
              </p:blipFill>
              <p:spPr>
                <a:xfrm>
                  <a:off x="550916" y="3451485"/>
                  <a:ext cx="2437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76" name="Ink 175">
                  <a:extLst>
                    <a:ext uri="{FF2B5EF4-FFF2-40B4-BE49-F238E27FC236}">
                      <a16:creationId xmlns:a16="http://schemas.microsoft.com/office/drawing/2014/main" id="{137DF619-B9F7-9EF9-67E0-1B5B9EA32057}"/>
                    </a:ext>
                  </a:extLst>
                </p14:cNvPr>
                <p14:cNvContentPartPr/>
                <p14:nvPr/>
              </p14:nvContentPartPr>
              <p14:xfrm>
                <a:off x="814796" y="3655605"/>
                <a:ext cx="124560" cy="272520"/>
              </p14:xfrm>
            </p:contentPart>
          </mc:Choice>
          <mc:Fallback>
            <p:pic>
              <p:nvPicPr>
                <p:cNvPr id="176" name="Ink 175">
                  <a:extLst>
                    <a:ext uri="{FF2B5EF4-FFF2-40B4-BE49-F238E27FC236}">
                      <a16:creationId xmlns:a16="http://schemas.microsoft.com/office/drawing/2014/main" id="{137DF619-B9F7-9EF9-67E0-1B5B9EA32057}"/>
                    </a:ext>
                  </a:extLst>
                </p:cNvPr>
                <p:cNvPicPr/>
                <p:nvPr/>
              </p:nvPicPr>
              <p:blipFill>
                <a:blip r:embed="rId236"/>
                <a:stretch>
                  <a:fillRect/>
                </a:stretch>
              </p:blipFill>
              <p:spPr>
                <a:xfrm>
                  <a:off x="805796" y="3646605"/>
                  <a:ext cx="14220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77" name="Ink 176">
                  <a:extLst>
                    <a:ext uri="{FF2B5EF4-FFF2-40B4-BE49-F238E27FC236}">
                      <a16:creationId xmlns:a16="http://schemas.microsoft.com/office/drawing/2014/main" id="{6E3A1CC4-07F7-29F3-7A6F-658E72751301}"/>
                    </a:ext>
                  </a:extLst>
                </p14:cNvPr>
                <p14:cNvContentPartPr/>
                <p14:nvPr/>
              </p14:nvContentPartPr>
              <p14:xfrm>
                <a:off x="910196" y="3936045"/>
                <a:ext cx="850680" cy="18000"/>
              </p14:xfrm>
            </p:contentPart>
          </mc:Choice>
          <mc:Fallback>
            <p:pic>
              <p:nvPicPr>
                <p:cNvPr id="177" name="Ink 176">
                  <a:extLst>
                    <a:ext uri="{FF2B5EF4-FFF2-40B4-BE49-F238E27FC236}">
                      <a16:creationId xmlns:a16="http://schemas.microsoft.com/office/drawing/2014/main" id="{6E3A1CC4-07F7-29F3-7A6F-658E72751301}"/>
                    </a:ext>
                  </a:extLst>
                </p:cNvPr>
                <p:cNvPicPr/>
                <p:nvPr/>
              </p:nvPicPr>
              <p:blipFill>
                <a:blip r:embed="rId238"/>
                <a:stretch>
                  <a:fillRect/>
                </a:stretch>
              </p:blipFill>
              <p:spPr>
                <a:xfrm>
                  <a:off x="901196" y="3927405"/>
                  <a:ext cx="8683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8" name="Ink 177">
                  <a:extLst>
                    <a:ext uri="{FF2B5EF4-FFF2-40B4-BE49-F238E27FC236}">
                      <a16:creationId xmlns:a16="http://schemas.microsoft.com/office/drawing/2014/main" id="{48180A10-E8E8-6549-BBD0-D095BBCF0329}"/>
                    </a:ext>
                  </a:extLst>
                </p14:cNvPr>
                <p14:cNvContentPartPr/>
                <p14:nvPr/>
              </p14:nvContentPartPr>
              <p14:xfrm>
                <a:off x="952316" y="3657045"/>
                <a:ext cx="797400" cy="263520"/>
              </p14:xfrm>
            </p:contentPart>
          </mc:Choice>
          <mc:Fallback>
            <p:pic>
              <p:nvPicPr>
                <p:cNvPr id="178" name="Ink 177">
                  <a:extLst>
                    <a:ext uri="{FF2B5EF4-FFF2-40B4-BE49-F238E27FC236}">
                      <a16:creationId xmlns:a16="http://schemas.microsoft.com/office/drawing/2014/main" id="{48180A10-E8E8-6549-BBD0-D095BBCF0329}"/>
                    </a:ext>
                  </a:extLst>
                </p:cNvPr>
                <p:cNvPicPr/>
                <p:nvPr/>
              </p:nvPicPr>
              <p:blipFill>
                <a:blip r:embed="rId240"/>
                <a:stretch>
                  <a:fillRect/>
                </a:stretch>
              </p:blipFill>
              <p:spPr>
                <a:xfrm>
                  <a:off x="943316" y="3648045"/>
                  <a:ext cx="81504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80" name="Ink 179">
                  <a:extLst>
                    <a:ext uri="{FF2B5EF4-FFF2-40B4-BE49-F238E27FC236}">
                      <a16:creationId xmlns:a16="http://schemas.microsoft.com/office/drawing/2014/main" id="{0B475A03-1423-DFD1-4D25-E7658A11E772}"/>
                    </a:ext>
                  </a:extLst>
                </p14:cNvPr>
                <p14:cNvContentPartPr/>
                <p14:nvPr/>
              </p14:nvContentPartPr>
              <p14:xfrm>
                <a:off x="1165436" y="4076085"/>
                <a:ext cx="195840" cy="193320"/>
              </p14:xfrm>
            </p:contentPart>
          </mc:Choice>
          <mc:Fallback>
            <p:pic>
              <p:nvPicPr>
                <p:cNvPr id="180" name="Ink 179">
                  <a:extLst>
                    <a:ext uri="{FF2B5EF4-FFF2-40B4-BE49-F238E27FC236}">
                      <a16:creationId xmlns:a16="http://schemas.microsoft.com/office/drawing/2014/main" id="{0B475A03-1423-DFD1-4D25-E7658A11E772}"/>
                    </a:ext>
                  </a:extLst>
                </p:cNvPr>
                <p:cNvPicPr/>
                <p:nvPr/>
              </p:nvPicPr>
              <p:blipFill>
                <a:blip r:embed="rId242"/>
                <a:stretch>
                  <a:fillRect/>
                </a:stretch>
              </p:blipFill>
              <p:spPr>
                <a:xfrm>
                  <a:off x="1156436" y="4067085"/>
                  <a:ext cx="2134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81" name="Ink 180">
                  <a:extLst>
                    <a:ext uri="{FF2B5EF4-FFF2-40B4-BE49-F238E27FC236}">
                      <a16:creationId xmlns:a16="http://schemas.microsoft.com/office/drawing/2014/main" id="{1B36D46A-E573-007C-4CB7-604C5A40B9E3}"/>
                    </a:ext>
                  </a:extLst>
                </p14:cNvPr>
                <p14:cNvContentPartPr/>
                <p14:nvPr/>
              </p14:nvContentPartPr>
              <p14:xfrm>
                <a:off x="1443356" y="4202805"/>
                <a:ext cx="73080" cy="60840"/>
              </p14:xfrm>
            </p:contentPart>
          </mc:Choice>
          <mc:Fallback>
            <p:pic>
              <p:nvPicPr>
                <p:cNvPr id="181" name="Ink 180">
                  <a:extLst>
                    <a:ext uri="{FF2B5EF4-FFF2-40B4-BE49-F238E27FC236}">
                      <a16:creationId xmlns:a16="http://schemas.microsoft.com/office/drawing/2014/main" id="{1B36D46A-E573-007C-4CB7-604C5A40B9E3}"/>
                    </a:ext>
                  </a:extLst>
                </p:cNvPr>
                <p:cNvPicPr/>
                <p:nvPr/>
              </p:nvPicPr>
              <p:blipFill>
                <a:blip r:embed="rId244"/>
                <a:stretch>
                  <a:fillRect/>
                </a:stretch>
              </p:blipFill>
              <p:spPr>
                <a:xfrm>
                  <a:off x="1434356" y="4194165"/>
                  <a:ext cx="907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83" name="Ink 182">
                  <a:extLst>
                    <a:ext uri="{FF2B5EF4-FFF2-40B4-BE49-F238E27FC236}">
                      <a16:creationId xmlns:a16="http://schemas.microsoft.com/office/drawing/2014/main" id="{2BF1B63D-539C-FE41-AA28-40B5DC84EF6F}"/>
                    </a:ext>
                  </a:extLst>
                </p14:cNvPr>
                <p14:cNvContentPartPr/>
                <p14:nvPr/>
              </p14:nvContentPartPr>
              <p14:xfrm>
                <a:off x="641996" y="3736605"/>
                <a:ext cx="99720" cy="185400"/>
              </p14:xfrm>
            </p:contentPart>
          </mc:Choice>
          <mc:Fallback>
            <p:pic>
              <p:nvPicPr>
                <p:cNvPr id="183" name="Ink 182">
                  <a:extLst>
                    <a:ext uri="{FF2B5EF4-FFF2-40B4-BE49-F238E27FC236}">
                      <a16:creationId xmlns:a16="http://schemas.microsoft.com/office/drawing/2014/main" id="{2BF1B63D-539C-FE41-AA28-40B5DC84EF6F}"/>
                    </a:ext>
                  </a:extLst>
                </p:cNvPr>
                <p:cNvPicPr/>
                <p:nvPr/>
              </p:nvPicPr>
              <p:blipFill>
                <a:blip r:embed="rId246"/>
                <a:stretch>
                  <a:fillRect/>
                </a:stretch>
              </p:blipFill>
              <p:spPr>
                <a:xfrm>
                  <a:off x="633356" y="3727965"/>
                  <a:ext cx="1173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84" name="Ink 183">
                  <a:extLst>
                    <a:ext uri="{FF2B5EF4-FFF2-40B4-BE49-F238E27FC236}">
                      <a16:creationId xmlns:a16="http://schemas.microsoft.com/office/drawing/2014/main" id="{62DA3070-679B-1A6A-4383-1304015B36F0}"/>
                    </a:ext>
                  </a:extLst>
                </p14:cNvPr>
                <p14:cNvContentPartPr/>
                <p14:nvPr/>
              </p14:nvContentPartPr>
              <p14:xfrm>
                <a:off x="828116" y="3862965"/>
                <a:ext cx="13680" cy="110520"/>
              </p14:xfrm>
            </p:contentPart>
          </mc:Choice>
          <mc:Fallback>
            <p:pic>
              <p:nvPicPr>
                <p:cNvPr id="184" name="Ink 183">
                  <a:extLst>
                    <a:ext uri="{FF2B5EF4-FFF2-40B4-BE49-F238E27FC236}">
                      <a16:creationId xmlns:a16="http://schemas.microsoft.com/office/drawing/2014/main" id="{62DA3070-679B-1A6A-4383-1304015B36F0}"/>
                    </a:ext>
                  </a:extLst>
                </p:cNvPr>
                <p:cNvPicPr/>
                <p:nvPr/>
              </p:nvPicPr>
              <p:blipFill>
                <a:blip r:embed="rId248"/>
                <a:stretch>
                  <a:fillRect/>
                </a:stretch>
              </p:blipFill>
              <p:spPr>
                <a:xfrm>
                  <a:off x="819116" y="3854325"/>
                  <a:ext cx="31320" cy="128160"/>
                </a:xfrm>
                <a:prstGeom prst="rect">
                  <a:avLst/>
                </a:prstGeom>
              </p:spPr>
            </p:pic>
          </mc:Fallback>
        </mc:AlternateContent>
      </p:grpSp>
      <p:grpSp>
        <p:nvGrpSpPr>
          <p:cNvPr id="196" name="Group 195">
            <a:extLst>
              <a:ext uri="{FF2B5EF4-FFF2-40B4-BE49-F238E27FC236}">
                <a16:creationId xmlns:a16="http://schemas.microsoft.com/office/drawing/2014/main" id="{1B1686E8-CF30-D75B-1EAB-29C606A4640D}"/>
              </a:ext>
            </a:extLst>
          </p:cNvPr>
          <p:cNvGrpSpPr/>
          <p:nvPr/>
        </p:nvGrpSpPr>
        <p:grpSpPr>
          <a:xfrm>
            <a:off x="220076" y="4379565"/>
            <a:ext cx="1752480" cy="386640"/>
            <a:chOff x="220076" y="4379565"/>
            <a:chExt cx="1752480" cy="386640"/>
          </a:xfrm>
        </p:grpSpPr>
        <mc:AlternateContent xmlns:mc="http://schemas.openxmlformats.org/markup-compatibility/2006">
          <mc:Choice xmlns:p14="http://schemas.microsoft.com/office/powerpoint/2010/main" Requires="p14">
            <p:contentPart p14:bwMode="auto" r:id="rId249">
              <p14:nvContentPartPr>
                <p14:cNvPr id="186" name="Ink 185">
                  <a:extLst>
                    <a:ext uri="{FF2B5EF4-FFF2-40B4-BE49-F238E27FC236}">
                      <a16:creationId xmlns:a16="http://schemas.microsoft.com/office/drawing/2014/main" id="{EAC18144-06F3-63E3-1FC3-984939C7CFAB}"/>
                    </a:ext>
                  </a:extLst>
                </p14:cNvPr>
                <p14:cNvContentPartPr/>
                <p14:nvPr/>
              </p14:nvContentPartPr>
              <p14:xfrm>
                <a:off x="247796" y="4544085"/>
                <a:ext cx="138240" cy="191520"/>
              </p14:xfrm>
            </p:contentPart>
          </mc:Choice>
          <mc:Fallback>
            <p:pic>
              <p:nvPicPr>
                <p:cNvPr id="186" name="Ink 185">
                  <a:extLst>
                    <a:ext uri="{FF2B5EF4-FFF2-40B4-BE49-F238E27FC236}">
                      <a16:creationId xmlns:a16="http://schemas.microsoft.com/office/drawing/2014/main" id="{EAC18144-06F3-63E3-1FC3-984939C7CFAB}"/>
                    </a:ext>
                  </a:extLst>
                </p:cNvPr>
                <p:cNvPicPr/>
                <p:nvPr/>
              </p:nvPicPr>
              <p:blipFill>
                <a:blip r:embed="rId250"/>
                <a:stretch>
                  <a:fillRect/>
                </a:stretch>
              </p:blipFill>
              <p:spPr>
                <a:xfrm>
                  <a:off x="238796" y="4535445"/>
                  <a:ext cx="1558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87" name="Ink 186">
                  <a:extLst>
                    <a:ext uri="{FF2B5EF4-FFF2-40B4-BE49-F238E27FC236}">
                      <a16:creationId xmlns:a16="http://schemas.microsoft.com/office/drawing/2014/main" id="{C7ABD29F-44D4-AB7C-E51D-B501AFA8713B}"/>
                    </a:ext>
                  </a:extLst>
                </p14:cNvPr>
                <p14:cNvContentPartPr/>
                <p14:nvPr/>
              </p14:nvContentPartPr>
              <p14:xfrm>
                <a:off x="220076" y="4573965"/>
                <a:ext cx="166320" cy="11160"/>
              </p14:xfrm>
            </p:contentPart>
          </mc:Choice>
          <mc:Fallback>
            <p:pic>
              <p:nvPicPr>
                <p:cNvPr id="187" name="Ink 186">
                  <a:extLst>
                    <a:ext uri="{FF2B5EF4-FFF2-40B4-BE49-F238E27FC236}">
                      <a16:creationId xmlns:a16="http://schemas.microsoft.com/office/drawing/2014/main" id="{C7ABD29F-44D4-AB7C-E51D-B501AFA8713B}"/>
                    </a:ext>
                  </a:extLst>
                </p:cNvPr>
                <p:cNvPicPr/>
                <p:nvPr/>
              </p:nvPicPr>
              <p:blipFill>
                <a:blip r:embed="rId252"/>
                <a:stretch>
                  <a:fillRect/>
                </a:stretch>
              </p:blipFill>
              <p:spPr>
                <a:xfrm>
                  <a:off x="211436" y="4565325"/>
                  <a:ext cx="1839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88" name="Ink 187">
                  <a:extLst>
                    <a:ext uri="{FF2B5EF4-FFF2-40B4-BE49-F238E27FC236}">
                      <a16:creationId xmlns:a16="http://schemas.microsoft.com/office/drawing/2014/main" id="{BF2F540E-DE4C-05C1-4583-CFEDA12ACFFA}"/>
                    </a:ext>
                  </a:extLst>
                </p14:cNvPr>
                <p14:cNvContentPartPr/>
                <p14:nvPr/>
              </p14:nvContentPartPr>
              <p14:xfrm>
                <a:off x="469916" y="4633365"/>
                <a:ext cx="257400" cy="132840"/>
              </p14:xfrm>
            </p:contentPart>
          </mc:Choice>
          <mc:Fallback>
            <p:pic>
              <p:nvPicPr>
                <p:cNvPr id="188" name="Ink 187">
                  <a:extLst>
                    <a:ext uri="{FF2B5EF4-FFF2-40B4-BE49-F238E27FC236}">
                      <a16:creationId xmlns:a16="http://schemas.microsoft.com/office/drawing/2014/main" id="{BF2F540E-DE4C-05C1-4583-CFEDA12ACFFA}"/>
                    </a:ext>
                  </a:extLst>
                </p:cNvPr>
                <p:cNvPicPr/>
                <p:nvPr/>
              </p:nvPicPr>
              <p:blipFill>
                <a:blip r:embed="rId254"/>
                <a:stretch>
                  <a:fillRect/>
                </a:stretch>
              </p:blipFill>
              <p:spPr>
                <a:xfrm>
                  <a:off x="461276" y="4624725"/>
                  <a:ext cx="2750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89" name="Ink 188">
                  <a:extLst>
                    <a:ext uri="{FF2B5EF4-FFF2-40B4-BE49-F238E27FC236}">
                      <a16:creationId xmlns:a16="http://schemas.microsoft.com/office/drawing/2014/main" id="{F0F80EB6-4C94-A8A8-54D0-8CE82CB7033F}"/>
                    </a:ext>
                  </a:extLst>
                </p14:cNvPr>
                <p14:cNvContentPartPr/>
                <p14:nvPr/>
              </p14:nvContentPartPr>
              <p14:xfrm>
                <a:off x="787436" y="4542645"/>
                <a:ext cx="97920" cy="191880"/>
              </p14:xfrm>
            </p:contentPart>
          </mc:Choice>
          <mc:Fallback>
            <p:pic>
              <p:nvPicPr>
                <p:cNvPr id="189" name="Ink 188">
                  <a:extLst>
                    <a:ext uri="{FF2B5EF4-FFF2-40B4-BE49-F238E27FC236}">
                      <a16:creationId xmlns:a16="http://schemas.microsoft.com/office/drawing/2014/main" id="{F0F80EB6-4C94-A8A8-54D0-8CE82CB7033F}"/>
                    </a:ext>
                  </a:extLst>
                </p:cNvPr>
                <p:cNvPicPr/>
                <p:nvPr/>
              </p:nvPicPr>
              <p:blipFill>
                <a:blip r:embed="rId256"/>
                <a:stretch>
                  <a:fillRect/>
                </a:stretch>
              </p:blipFill>
              <p:spPr>
                <a:xfrm>
                  <a:off x="778796" y="4533645"/>
                  <a:ext cx="1155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90" name="Ink 189">
                  <a:extLst>
                    <a:ext uri="{FF2B5EF4-FFF2-40B4-BE49-F238E27FC236}">
                      <a16:creationId xmlns:a16="http://schemas.microsoft.com/office/drawing/2014/main" id="{D10AE7AD-F249-2933-9EBF-D7EBBA421B01}"/>
                    </a:ext>
                  </a:extLst>
                </p14:cNvPr>
                <p14:cNvContentPartPr/>
                <p14:nvPr/>
              </p14:nvContentPartPr>
              <p14:xfrm>
                <a:off x="1043756" y="4566045"/>
                <a:ext cx="134640" cy="42480"/>
              </p14:xfrm>
            </p:contentPart>
          </mc:Choice>
          <mc:Fallback>
            <p:pic>
              <p:nvPicPr>
                <p:cNvPr id="190" name="Ink 189">
                  <a:extLst>
                    <a:ext uri="{FF2B5EF4-FFF2-40B4-BE49-F238E27FC236}">
                      <a16:creationId xmlns:a16="http://schemas.microsoft.com/office/drawing/2014/main" id="{D10AE7AD-F249-2933-9EBF-D7EBBA421B01}"/>
                    </a:ext>
                  </a:extLst>
                </p:cNvPr>
                <p:cNvPicPr/>
                <p:nvPr/>
              </p:nvPicPr>
              <p:blipFill>
                <a:blip r:embed="rId258"/>
                <a:stretch>
                  <a:fillRect/>
                </a:stretch>
              </p:blipFill>
              <p:spPr>
                <a:xfrm>
                  <a:off x="1035116" y="4557045"/>
                  <a:ext cx="1522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91" name="Ink 190">
                  <a:extLst>
                    <a:ext uri="{FF2B5EF4-FFF2-40B4-BE49-F238E27FC236}">
                      <a16:creationId xmlns:a16="http://schemas.microsoft.com/office/drawing/2014/main" id="{93EA565C-7B55-0DD7-13FB-9C7FA2CE1D58}"/>
                    </a:ext>
                  </a:extLst>
                </p14:cNvPr>
                <p14:cNvContentPartPr/>
                <p14:nvPr/>
              </p14:nvContentPartPr>
              <p14:xfrm>
                <a:off x="1071836" y="4633725"/>
                <a:ext cx="153360" cy="24840"/>
              </p14:xfrm>
            </p:contentPart>
          </mc:Choice>
          <mc:Fallback>
            <p:pic>
              <p:nvPicPr>
                <p:cNvPr id="191" name="Ink 190">
                  <a:extLst>
                    <a:ext uri="{FF2B5EF4-FFF2-40B4-BE49-F238E27FC236}">
                      <a16:creationId xmlns:a16="http://schemas.microsoft.com/office/drawing/2014/main" id="{93EA565C-7B55-0DD7-13FB-9C7FA2CE1D58}"/>
                    </a:ext>
                  </a:extLst>
                </p:cNvPr>
                <p:cNvPicPr/>
                <p:nvPr/>
              </p:nvPicPr>
              <p:blipFill>
                <a:blip r:embed="rId260"/>
                <a:stretch>
                  <a:fillRect/>
                </a:stretch>
              </p:blipFill>
              <p:spPr>
                <a:xfrm>
                  <a:off x="1063196" y="4624725"/>
                  <a:ext cx="1710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93" name="Ink 192">
                  <a:extLst>
                    <a:ext uri="{FF2B5EF4-FFF2-40B4-BE49-F238E27FC236}">
                      <a16:creationId xmlns:a16="http://schemas.microsoft.com/office/drawing/2014/main" id="{0C85B934-FDA2-B3C8-32B4-91B7552F38D2}"/>
                    </a:ext>
                  </a:extLst>
                </p14:cNvPr>
                <p14:cNvContentPartPr/>
                <p14:nvPr/>
              </p14:nvContentPartPr>
              <p14:xfrm>
                <a:off x="1394036" y="4451565"/>
                <a:ext cx="168840" cy="225720"/>
              </p14:xfrm>
            </p:contentPart>
          </mc:Choice>
          <mc:Fallback>
            <p:pic>
              <p:nvPicPr>
                <p:cNvPr id="193" name="Ink 192">
                  <a:extLst>
                    <a:ext uri="{FF2B5EF4-FFF2-40B4-BE49-F238E27FC236}">
                      <a16:creationId xmlns:a16="http://schemas.microsoft.com/office/drawing/2014/main" id="{0C85B934-FDA2-B3C8-32B4-91B7552F38D2}"/>
                    </a:ext>
                  </a:extLst>
                </p:cNvPr>
                <p:cNvPicPr/>
                <p:nvPr/>
              </p:nvPicPr>
              <p:blipFill>
                <a:blip r:embed="rId262"/>
                <a:stretch>
                  <a:fillRect/>
                </a:stretch>
              </p:blipFill>
              <p:spPr>
                <a:xfrm>
                  <a:off x="1385396" y="4442925"/>
                  <a:ext cx="1864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94" name="Ink 193">
                  <a:extLst>
                    <a:ext uri="{FF2B5EF4-FFF2-40B4-BE49-F238E27FC236}">
                      <a16:creationId xmlns:a16="http://schemas.microsoft.com/office/drawing/2014/main" id="{F87803D6-C3BA-D6CD-B4B4-3732387A3F23}"/>
                    </a:ext>
                  </a:extLst>
                </p14:cNvPr>
                <p14:cNvContentPartPr/>
                <p14:nvPr/>
              </p14:nvContentPartPr>
              <p14:xfrm>
                <a:off x="1659716" y="4643445"/>
                <a:ext cx="18000" cy="57240"/>
              </p14:xfrm>
            </p:contentPart>
          </mc:Choice>
          <mc:Fallback>
            <p:pic>
              <p:nvPicPr>
                <p:cNvPr id="194" name="Ink 193">
                  <a:extLst>
                    <a:ext uri="{FF2B5EF4-FFF2-40B4-BE49-F238E27FC236}">
                      <a16:creationId xmlns:a16="http://schemas.microsoft.com/office/drawing/2014/main" id="{F87803D6-C3BA-D6CD-B4B4-3732387A3F23}"/>
                    </a:ext>
                  </a:extLst>
                </p:cNvPr>
                <p:cNvPicPr/>
                <p:nvPr/>
              </p:nvPicPr>
              <p:blipFill>
                <a:blip r:embed="rId264"/>
                <a:stretch>
                  <a:fillRect/>
                </a:stretch>
              </p:blipFill>
              <p:spPr>
                <a:xfrm>
                  <a:off x="1650716" y="4634805"/>
                  <a:ext cx="356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95" name="Ink 194">
                  <a:extLst>
                    <a:ext uri="{FF2B5EF4-FFF2-40B4-BE49-F238E27FC236}">
                      <a16:creationId xmlns:a16="http://schemas.microsoft.com/office/drawing/2014/main" id="{47B709E5-0F63-EC50-CFBE-2AD385647F73}"/>
                    </a:ext>
                  </a:extLst>
                </p14:cNvPr>
                <p14:cNvContentPartPr/>
                <p14:nvPr/>
              </p14:nvContentPartPr>
              <p14:xfrm>
                <a:off x="1802996" y="4379565"/>
                <a:ext cx="169560" cy="280440"/>
              </p14:xfrm>
            </p:contentPart>
          </mc:Choice>
          <mc:Fallback>
            <p:pic>
              <p:nvPicPr>
                <p:cNvPr id="195" name="Ink 194">
                  <a:extLst>
                    <a:ext uri="{FF2B5EF4-FFF2-40B4-BE49-F238E27FC236}">
                      <a16:creationId xmlns:a16="http://schemas.microsoft.com/office/drawing/2014/main" id="{47B709E5-0F63-EC50-CFBE-2AD385647F73}"/>
                    </a:ext>
                  </a:extLst>
                </p:cNvPr>
                <p:cNvPicPr/>
                <p:nvPr/>
              </p:nvPicPr>
              <p:blipFill>
                <a:blip r:embed="rId266"/>
                <a:stretch>
                  <a:fillRect/>
                </a:stretch>
              </p:blipFill>
              <p:spPr>
                <a:xfrm>
                  <a:off x="1793996" y="4370565"/>
                  <a:ext cx="187200" cy="298080"/>
                </a:xfrm>
                <a:prstGeom prst="rect">
                  <a:avLst/>
                </a:prstGeom>
              </p:spPr>
            </p:pic>
          </mc:Fallback>
        </mc:AlternateContent>
      </p:grpSp>
      <p:grpSp>
        <p:nvGrpSpPr>
          <p:cNvPr id="203" name="Group 202">
            <a:extLst>
              <a:ext uri="{FF2B5EF4-FFF2-40B4-BE49-F238E27FC236}">
                <a16:creationId xmlns:a16="http://schemas.microsoft.com/office/drawing/2014/main" id="{A62D8D7A-0BA8-7084-5B85-E5F42CD7C6E0}"/>
              </a:ext>
            </a:extLst>
          </p:cNvPr>
          <p:cNvGrpSpPr/>
          <p:nvPr/>
        </p:nvGrpSpPr>
        <p:grpSpPr>
          <a:xfrm>
            <a:off x="2011436" y="4356885"/>
            <a:ext cx="1148400" cy="469080"/>
            <a:chOff x="2011436" y="4356885"/>
            <a:chExt cx="1148400" cy="469080"/>
          </a:xfrm>
        </p:grpSpPr>
        <mc:AlternateContent xmlns:mc="http://schemas.openxmlformats.org/markup-compatibility/2006">
          <mc:Choice xmlns:p14="http://schemas.microsoft.com/office/powerpoint/2010/main" Requires="p14">
            <p:contentPart p14:bwMode="auto" r:id="rId267">
              <p14:nvContentPartPr>
                <p14:cNvPr id="197" name="Ink 196">
                  <a:extLst>
                    <a:ext uri="{FF2B5EF4-FFF2-40B4-BE49-F238E27FC236}">
                      <a16:creationId xmlns:a16="http://schemas.microsoft.com/office/drawing/2014/main" id="{44355274-19F3-E911-DA88-5ADED459EAAF}"/>
                    </a:ext>
                  </a:extLst>
                </p14:cNvPr>
                <p14:cNvContentPartPr/>
                <p14:nvPr/>
              </p14:nvContentPartPr>
              <p14:xfrm>
                <a:off x="2011436" y="4481085"/>
                <a:ext cx="154080" cy="216360"/>
              </p14:xfrm>
            </p:contentPart>
          </mc:Choice>
          <mc:Fallback>
            <p:pic>
              <p:nvPicPr>
                <p:cNvPr id="197" name="Ink 196">
                  <a:extLst>
                    <a:ext uri="{FF2B5EF4-FFF2-40B4-BE49-F238E27FC236}">
                      <a16:creationId xmlns:a16="http://schemas.microsoft.com/office/drawing/2014/main" id="{44355274-19F3-E911-DA88-5ADED459EAAF}"/>
                    </a:ext>
                  </a:extLst>
                </p:cNvPr>
                <p:cNvPicPr/>
                <p:nvPr/>
              </p:nvPicPr>
              <p:blipFill>
                <a:blip r:embed="rId268"/>
                <a:stretch>
                  <a:fillRect/>
                </a:stretch>
              </p:blipFill>
              <p:spPr>
                <a:xfrm>
                  <a:off x="2002436" y="4472085"/>
                  <a:ext cx="1717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98" name="Ink 197">
                  <a:extLst>
                    <a:ext uri="{FF2B5EF4-FFF2-40B4-BE49-F238E27FC236}">
                      <a16:creationId xmlns:a16="http://schemas.microsoft.com/office/drawing/2014/main" id="{BE4D783F-8D80-5253-F2EB-095EE06F3E32}"/>
                    </a:ext>
                  </a:extLst>
                </p14:cNvPr>
                <p14:cNvContentPartPr/>
                <p14:nvPr/>
              </p14:nvContentPartPr>
              <p14:xfrm>
                <a:off x="2233916" y="4616805"/>
                <a:ext cx="91800" cy="93960"/>
              </p14:xfrm>
            </p:contentPart>
          </mc:Choice>
          <mc:Fallback>
            <p:pic>
              <p:nvPicPr>
                <p:cNvPr id="198" name="Ink 197">
                  <a:extLst>
                    <a:ext uri="{FF2B5EF4-FFF2-40B4-BE49-F238E27FC236}">
                      <a16:creationId xmlns:a16="http://schemas.microsoft.com/office/drawing/2014/main" id="{BE4D783F-8D80-5253-F2EB-095EE06F3E32}"/>
                    </a:ext>
                  </a:extLst>
                </p:cNvPr>
                <p:cNvPicPr/>
                <p:nvPr/>
              </p:nvPicPr>
              <p:blipFill>
                <a:blip r:embed="rId270"/>
                <a:stretch>
                  <a:fillRect/>
                </a:stretch>
              </p:blipFill>
              <p:spPr>
                <a:xfrm>
                  <a:off x="2224916" y="4607805"/>
                  <a:ext cx="1094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00" name="Ink 199">
                  <a:extLst>
                    <a:ext uri="{FF2B5EF4-FFF2-40B4-BE49-F238E27FC236}">
                      <a16:creationId xmlns:a16="http://schemas.microsoft.com/office/drawing/2014/main" id="{26489103-A95D-1844-0181-2F0555A760A3}"/>
                    </a:ext>
                  </a:extLst>
                </p14:cNvPr>
                <p14:cNvContentPartPr/>
                <p14:nvPr/>
              </p14:nvContentPartPr>
              <p14:xfrm>
                <a:off x="2382956" y="4690605"/>
                <a:ext cx="104760" cy="135360"/>
              </p14:xfrm>
            </p:contentPart>
          </mc:Choice>
          <mc:Fallback>
            <p:pic>
              <p:nvPicPr>
                <p:cNvPr id="200" name="Ink 199">
                  <a:extLst>
                    <a:ext uri="{FF2B5EF4-FFF2-40B4-BE49-F238E27FC236}">
                      <a16:creationId xmlns:a16="http://schemas.microsoft.com/office/drawing/2014/main" id="{26489103-A95D-1844-0181-2F0555A760A3}"/>
                    </a:ext>
                  </a:extLst>
                </p:cNvPr>
                <p:cNvPicPr/>
                <p:nvPr/>
              </p:nvPicPr>
              <p:blipFill>
                <a:blip r:embed="rId272"/>
                <a:stretch>
                  <a:fillRect/>
                </a:stretch>
              </p:blipFill>
              <p:spPr>
                <a:xfrm>
                  <a:off x="2373956" y="4681965"/>
                  <a:ext cx="1224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01" name="Ink 200">
                  <a:extLst>
                    <a:ext uri="{FF2B5EF4-FFF2-40B4-BE49-F238E27FC236}">
                      <a16:creationId xmlns:a16="http://schemas.microsoft.com/office/drawing/2014/main" id="{7F5683F8-9AF4-D514-FA9D-6C72323B269B}"/>
                    </a:ext>
                  </a:extLst>
                </p14:cNvPr>
                <p14:cNvContentPartPr/>
                <p14:nvPr/>
              </p14:nvContentPartPr>
              <p14:xfrm>
                <a:off x="2673836" y="4356885"/>
                <a:ext cx="486000" cy="246960"/>
              </p14:xfrm>
            </p:contentPart>
          </mc:Choice>
          <mc:Fallback>
            <p:pic>
              <p:nvPicPr>
                <p:cNvPr id="201" name="Ink 200">
                  <a:extLst>
                    <a:ext uri="{FF2B5EF4-FFF2-40B4-BE49-F238E27FC236}">
                      <a16:creationId xmlns:a16="http://schemas.microsoft.com/office/drawing/2014/main" id="{7F5683F8-9AF4-D514-FA9D-6C72323B269B}"/>
                    </a:ext>
                  </a:extLst>
                </p:cNvPr>
                <p:cNvPicPr/>
                <p:nvPr/>
              </p:nvPicPr>
              <p:blipFill>
                <a:blip r:embed="rId274"/>
                <a:stretch>
                  <a:fillRect/>
                </a:stretch>
              </p:blipFill>
              <p:spPr>
                <a:xfrm>
                  <a:off x="2664836" y="4347885"/>
                  <a:ext cx="50364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02" name="Ink 201">
                  <a:extLst>
                    <a:ext uri="{FF2B5EF4-FFF2-40B4-BE49-F238E27FC236}">
                      <a16:creationId xmlns:a16="http://schemas.microsoft.com/office/drawing/2014/main" id="{B69626C8-FE7A-7161-CC5B-7C0497165CEA}"/>
                    </a:ext>
                  </a:extLst>
                </p14:cNvPr>
                <p14:cNvContentPartPr/>
                <p14:nvPr/>
              </p14:nvContentPartPr>
              <p14:xfrm>
                <a:off x="2683916" y="4390365"/>
                <a:ext cx="281880" cy="25920"/>
              </p14:xfrm>
            </p:contentPart>
          </mc:Choice>
          <mc:Fallback>
            <p:pic>
              <p:nvPicPr>
                <p:cNvPr id="202" name="Ink 201">
                  <a:extLst>
                    <a:ext uri="{FF2B5EF4-FFF2-40B4-BE49-F238E27FC236}">
                      <a16:creationId xmlns:a16="http://schemas.microsoft.com/office/drawing/2014/main" id="{B69626C8-FE7A-7161-CC5B-7C0497165CEA}"/>
                    </a:ext>
                  </a:extLst>
                </p:cNvPr>
                <p:cNvPicPr/>
                <p:nvPr/>
              </p:nvPicPr>
              <p:blipFill>
                <a:blip r:embed="rId276"/>
                <a:stretch>
                  <a:fillRect/>
                </a:stretch>
              </p:blipFill>
              <p:spPr>
                <a:xfrm>
                  <a:off x="2675276" y="4381725"/>
                  <a:ext cx="299520" cy="43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7">
            <p14:nvContentPartPr>
              <p14:cNvPr id="204" name="Ink 203">
                <a:extLst>
                  <a:ext uri="{FF2B5EF4-FFF2-40B4-BE49-F238E27FC236}">
                    <a16:creationId xmlns:a16="http://schemas.microsoft.com/office/drawing/2014/main" id="{17C4A528-8382-3703-FEE8-5C990D625369}"/>
                  </a:ext>
                </a:extLst>
              </p14:cNvPr>
              <p14:cNvContentPartPr/>
              <p14:nvPr/>
            </p14:nvContentPartPr>
            <p14:xfrm>
              <a:off x="269036" y="5193885"/>
              <a:ext cx="231480" cy="177120"/>
            </p14:xfrm>
          </p:contentPart>
        </mc:Choice>
        <mc:Fallback>
          <p:pic>
            <p:nvPicPr>
              <p:cNvPr id="204" name="Ink 203">
                <a:extLst>
                  <a:ext uri="{FF2B5EF4-FFF2-40B4-BE49-F238E27FC236}">
                    <a16:creationId xmlns:a16="http://schemas.microsoft.com/office/drawing/2014/main" id="{17C4A528-8382-3703-FEE8-5C990D625369}"/>
                  </a:ext>
                </a:extLst>
              </p:cNvPr>
              <p:cNvPicPr/>
              <p:nvPr/>
            </p:nvPicPr>
            <p:blipFill>
              <a:blip r:embed="rId278"/>
              <a:stretch>
                <a:fillRect/>
              </a:stretch>
            </p:blipFill>
            <p:spPr>
              <a:xfrm>
                <a:off x="260036" y="5184885"/>
                <a:ext cx="2491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05" name="Ink 204">
                <a:extLst>
                  <a:ext uri="{FF2B5EF4-FFF2-40B4-BE49-F238E27FC236}">
                    <a16:creationId xmlns:a16="http://schemas.microsoft.com/office/drawing/2014/main" id="{5E77354B-1CE8-C448-3E46-1C7C93F43DB8}"/>
                  </a:ext>
                </a:extLst>
              </p14:cNvPr>
              <p14:cNvContentPartPr/>
              <p14:nvPr/>
            </p14:nvContentPartPr>
            <p14:xfrm>
              <a:off x="2474396" y="756885"/>
              <a:ext cx="313200" cy="171360"/>
            </p14:xfrm>
          </p:contentPart>
        </mc:Choice>
        <mc:Fallback>
          <p:pic>
            <p:nvPicPr>
              <p:cNvPr id="205" name="Ink 204">
                <a:extLst>
                  <a:ext uri="{FF2B5EF4-FFF2-40B4-BE49-F238E27FC236}">
                    <a16:creationId xmlns:a16="http://schemas.microsoft.com/office/drawing/2014/main" id="{5E77354B-1CE8-C448-3E46-1C7C93F43DB8}"/>
                  </a:ext>
                </a:extLst>
              </p:cNvPr>
              <p:cNvPicPr/>
              <p:nvPr/>
            </p:nvPicPr>
            <p:blipFill>
              <a:blip r:embed="rId280"/>
              <a:stretch>
                <a:fillRect/>
              </a:stretch>
            </p:blipFill>
            <p:spPr>
              <a:xfrm>
                <a:off x="2465396" y="748245"/>
                <a:ext cx="330840" cy="189000"/>
              </a:xfrm>
              <a:prstGeom prst="rect">
                <a:avLst/>
              </a:prstGeom>
            </p:spPr>
          </p:pic>
        </mc:Fallback>
      </mc:AlternateContent>
      <p:grpSp>
        <p:nvGrpSpPr>
          <p:cNvPr id="242" name="Group 241">
            <a:extLst>
              <a:ext uri="{FF2B5EF4-FFF2-40B4-BE49-F238E27FC236}">
                <a16:creationId xmlns:a16="http://schemas.microsoft.com/office/drawing/2014/main" id="{B31215A6-2249-3761-CABA-CAE5ADAB010B}"/>
              </a:ext>
            </a:extLst>
          </p:cNvPr>
          <p:cNvGrpSpPr/>
          <p:nvPr/>
        </p:nvGrpSpPr>
        <p:grpSpPr>
          <a:xfrm>
            <a:off x="642356" y="5004885"/>
            <a:ext cx="3327840" cy="676800"/>
            <a:chOff x="642356" y="5004885"/>
            <a:chExt cx="3327840" cy="676800"/>
          </a:xfrm>
        </p:grpSpPr>
        <mc:AlternateContent xmlns:mc="http://schemas.openxmlformats.org/markup-compatibility/2006">
          <mc:Choice xmlns:p14="http://schemas.microsoft.com/office/powerpoint/2010/main" Requires="p14">
            <p:contentPart p14:bwMode="auto" r:id="rId281">
              <p14:nvContentPartPr>
                <p14:cNvPr id="209" name="Ink 208">
                  <a:extLst>
                    <a:ext uri="{FF2B5EF4-FFF2-40B4-BE49-F238E27FC236}">
                      <a16:creationId xmlns:a16="http://schemas.microsoft.com/office/drawing/2014/main" id="{9BFA1C3A-510B-85D4-C2E5-CE31D2CB9F0B}"/>
                    </a:ext>
                  </a:extLst>
                </p14:cNvPr>
                <p14:cNvContentPartPr/>
                <p14:nvPr/>
              </p14:nvContentPartPr>
              <p14:xfrm>
                <a:off x="642356" y="5200725"/>
                <a:ext cx="169560" cy="68040"/>
              </p14:xfrm>
            </p:contentPart>
          </mc:Choice>
          <mc:Fallback>
            <p:pic>
              <p:nvPicPr>
                <p:cNvPr id="209" name="Ink 208">
                  <a:extLst>
                    <a:ext uri="{FF2B5EF4-FFF2-40B4-BE49-F238E27FC236}">
                      <a16:creationId xmlns:a16="http://schemas.microsoft.com/office/drawing/2014/main" id="{9BFA1C3A-510B-85D4-C2E5-CE31D2CB9F0B}"/>
                    </a:ext>
                  </a:extLst>
                </p:cNvPr>
                <p:cNvPicPr/>
                <p:nvPr/>
              </p:nvPicPr>
              <p:blipFill>
                <a:blip r:embed="rId282"/>
                <a:stretch>
                  <a:fillRect/>
                </a:stretch>
              </p:blipFill>
              <p:spPr>
                <a:xfrm>
                  <a:off x="633716" y="5191725"/>
                  <a:ext cx="1872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10" name="Ink 209">
                  <a:extLst>
                    <a:ext uri="{FF2B5EF4-FFF2-40B4-BE49-F238E27FC236}">
                      <a16:creationId xmlns:a16="http://schemas.microsoft.com/office/drawing/2014/main" id="{A389CA1E-FDF1-E1D5-9320-99D17EB485A9}"/>
                    </a:ext>
                  </a:extLst>
                </p14:cNvPr>
                <p14:cNvContentPartPr/>
                <p14:nvPr/>
              </p14:nvContentPartPr>
              <p14:xfrm>
                <a:off x="673676" y="5284965"/>
                <a:ext cx="150120" cy="36360"/>
              </p14:xfrm>
            </p:contentPart>
          </mc:Choice>
          <mc:Fallback>
            <p:pic>
              <p:nvPicPr>
                <p:cNvPr id="210" name="Ink 209">
                  <a:extLst>
                    <a:ext uri="{FF2B5EF4-FFF2-40B4-BE49-F238E27FC236}">
                      <a16:creationId xmlns:a16="http://schemas.microsoft.com/office/drawing/2014/main" id="{A389CA1E-FDF1-E1D5-9320-99D17EB485A9}"/>
                    </a:ext>
                  </a:extLst>
                </p:cNvPr>
                <p:cNvPicPr/>
                <p:nvPr/>
              </p:nvPicPr>
              <p:blipFill>
                <a:blip r:embed="rId284"/>
                <a:stretch>
                  <a:fillRect/>
                </a:stretch>
              </p:blipFill>
              <p:spPr>
                <a:xfrm>
                  <a:off x="664676" y="5276325"/>
                  <a:ext cx="1677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12" name="Ink 211">
                  <a:extLst>
                    <a:ext uri="{FF2B5EF4-FFF2-40B4-BE49-F238E27FC236}">
                      <a16:creationId xmlns:a16="http://schemas.microsoft.com/office/drawing/2014/main" id="{8B98C03B-73C0-43E0-5E12-D42C244B24A7}"/>
                    </a:ext>
                  </a:extLst>
                </p14:cNvPr>
                <p14:cNvContentPartPr/>
                <p14:nvPr/>
              </p14:nvContentPartPr>
              <p14:xfrm>
                <a:off x="1076876" y="5055645"/>
                <a:ext cx="178200" cy="140400"/>
              </p14:xfrm>
            </p:contentPart>
          </mc:Choice>
          <mc:Fallback>
            <p:pic>
              <p:nvPicPr>
                <p:cNvPr id="212" name="Ink 211">
                  <a:extLst>
                    <a:ext uri="{FF2B5EF4-FFF2-40B4-BE49-F238E27FC236}">
                      <a16:creationId xmlns:a16="http://schemas.microsoft.com/office/drawing/2014/main" id="{8B98C03B-73C0-43E0-5E12-D42C244B24A7}"/>
                    </a:ext>
                  </a:extLst>
                </p:cNvPr>
                <p:cNvPicPr/>
                <p:nvPr/>
              </p:nvPicPr>
              <p:blipFill>
                <a:blip r:embed="rId286"/>
                <a:stretch>
                  <a:fillRect/>
                </a:stretch>
              </p:blipFill>
              <p:spPr>
                <a:xfrm>
                  <a:off x="1068236" y="5047005"/>
                  <a:ext cx="1958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13" name="Ink 212">
                  <a:extLst>
                    <a:ext uri="{FF2B5EF4-FFF2-40B4-BE49-F238E27FC236}">
                      <a16:creationId xmlns:a16="http://schemas.microsoft.com/office/drawing/2014/main" id="{790C37F2-C76E-BDC2-4F7A-702811A1A3A2}"/>
                    </a:ext>
                  </a:extLst>
                </p14:cNvPr>
                <p14:cNvContentPartPr/>
                <p14:nvPr/>
              </p14:nvContentPartPr>
              <p14:xfrm>
                <a:off x="1006676" y="5292165"/>
                <a:ext cx="332280" cy="78840"/>
              </p14:xfrm>
            </p:contentPart>
          </mc:Choice>
          <mc:Fallback>
            <p:pic>
              <p:nvPicPr>
                <p:cNvPr id="213" name="Ink 212">
                  <a:extLst>
                    <a:ext uri="{FF2B5EF4-FFF2-40B4-BE49-F238E27FC236}">
                      <a16:creationId xmlns:a16="http://schemas.microsoft.com/office/drawing/2014/main" id="{790C37F2-C76E-BDC2-4F7A-702811A1A3A2}"/>
                    </a:ext>
                  </a:extLst>
                </p:cNvPr>
                <p:cNvPicPr/>
                <p:nvPr/>
              </p:nvPicPr>
              <p:blipFill>
                <a:blip r:embed="rId288"/>
                <a:stretch>
                  <a:fillRect/>
                </a:stretch>
              </p:blipFill>
              <p:spPr>
                <a:xfrm>
                  <a:off x="997676" y="5283525"/>
                  <a:ext cx="3499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14" name="Ink 213">
                  <a:extLst>
                    <a:ext uri="{FF2B5EF4-FFF2-40B4-BE49-F238E27FC236}">
                      <a16:creationId xmlns:a16="http://schemas.microsoft.com/office/drawing/2014/main" id="{13BC77B4-8E46-AE68-8B08-0987565AE617}"/>
                    </a:ext>
                  </a:extLst>
                </p14:cNvPr>
                <p14:cNvContentPartPr/>
                <p14:nvPr/>
              </p14:nvContentPartPr>
              <p14:xfrm>
                <a:off x="1130516" y="5443725"/>
                <a:ext cx="195840" cy="167400"/>
              </p14:xfrm>
            </p:contentPart>
          </mc:Choice>
          <mc:Fallback>
            <p:pic>
              <p:nvPicPr>
                <p:cNvPr id="214" name="Ink 213">
                  <a:extLst>
                    <a:ext uri="{FF2B5EF4-FFF2-40B4-BE49-F238E27FC236}">
                      <a16:creationId xmlns:a16="http://schemas.microsoft.com/office/drawing/2014/main" id="{13BC77B4-8E46-AE68-8B08-0987565AE617}"/>
                    </a:ext>
                  </a:extLst>
                </p:cNvPr>
                <p:cNvPicPr/>
                <p:nvPr/>
              </p:nvPicPr>
              <p:blipFill>
                <a:blip r:embed="rId290"/>
                <a:stretch>
                  <a:fillRect/>
                </a:stretch>
              </p:blipFill>
              <p:spPr>
                <a:xfrm>
                  <a:off x="1121876" y="5435085"/>
                  <a:ext cx="2134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16" name="Ink 215">
                  <a:extLst>
                    <a:ext uri="{FF2B5EF4-FFF2-40B4-BE49-F238E27FC236}">
                      <a16:creationId xmlns:a16="http://schemas.microsoft.com/office/drawing/2014/main" id="{56C0705F-49FB-F660-9A0A-2142270B7022}"/>
                    </a:ext>
                  </a:extLst>
                </p14:cNvPr>
                <p14:cNvContentPartPr/>
                <p14:nvPr/>
              </p14:nvContentPartPr>
              <p14:xfrm>
                <a:off x="1499516" y="5004885"/>
                <a:ext cx="119160" cy="221040"/>
              </p14:xfrm>
            </p:contentPart>
          </mc:Choice>
          <mc:Fallback>
            <p:pic>
              <p:nvPicPr>
                <p:cNvPr id="216" name="Ink 215">
                  <a:extLst>
                    <a:ext uri="{FF2B5EF4-FFF2-40B4-BE49-F238E27FC236}">
                      <a16:creationId xmlns:a16="http://schemas.microsoft.com/office/drawing/2014/main" id="{56C0705F-49FB-F660-9A0A-2142270B7022}"/>
                    </a:ext>
                  </a:extLst>
                </p:cNvPr>
                <p:cNvPicPr/>
                <p:nvPr/>
              </p:nvPicPr>
              <p:blipFill>
                <a:blip r:embed="rId292"/>
                <a:stretch>
                  <a:fillRect/>
                </a:stretch>
              </p:blipFill>
              <p:spPr>
                <a:xfrm>
                  <a:off x="1490516" y="4995885"/>
                  <a:ext cx="1368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17" name="Ink 216">
                  <a:extLst>
                    <a:ext uri="{FF2B5EF4-FFF2-40B4-BE49-F238E27FC236}">
                      <a16:creationId xmlns:a16="http://schemas.microsoft.com/office/drawing/2014/main" id="{6743C503-4ECA-162B-0D08-F703F45BFFBF}"/>
                    </a:ext>
                  </a:extLst>
                </p14:cNvPr>
                <p14:cNvContentPartPr/>
                <p14:nvPr/>
              </p14:nvContentPartPr>
              <p14:xfrm>
                <a:off x="1679156" y="5174805"/>
                <a:ext cx="15120" cy="89280"/>
              </p14:xfrm>
            </p:contentPart>
          </mc:Choice>
          <mc:Fallback>
            <p:pic>
              <p:nvPicPr>
                <p:cNvPr id="217" name="Ink 216">
                  <a:extLst>
                    <a:ext uri="{FF2B5EF4-FFF2-40B4-BE49-F238E27FC236}">
                      <a16:creationId xmlns:a16="http://schemas.microsoft.com/office/drawing/2014/main" id="{6743C503-4ECA-162B-0D08-F703F45BFFBF}"/>
                    </a:ext>
                  </a:extLst>
                </p:cNvPr>
                <p:cNvPicPr/>
                <p:nvPr/>
              </p:nvPicPr>
              <p:blipFill>
                <a:blip r:embed="rId294"/>
                <a:stretch>
                  <a:fillRect/>
                </a:stretch>
              </p:blipFill>
              <p:spPr>
                <a:xfrm>
                  <a:off x="1670516" y="5165805"/>
                  <a:ext cx="327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18" name="Ink 217">
                  <a:extLst>
                    <a:ext uri="{FF2B5EF4-FFF2-40B4-BE49-F238E27FC236}">
                      <a16:creationId xmlns:a16="http://schemas.microsoft.com/office/drawing/2014/main" id="{5881E915-038B-03B1-F9EC-5B7083E1F281}"/>
                    </a:ext>
                  </a:extLst>
                </p14:cNvPr>
                <p14:cNvContentPartPr/>
                <p14:nvPr/>
              </p14:nvContentPartPr>
              <p14:xfrm>
                <a:off x="1402316" y="5342205"/>
                <a:ext cx="297000" cy="40320"/>
              </p14:xfrm>
            </p:contentPart>
          </mc:Choice>
          <mc:Fallback>
            <p:pic>
              <p:nvPicPr>
                <p:cNvPr id="218" name="Ink 217">
                  <a:extLst>
                    <a:ext uri="{FF2B5EF4-FFF2-40B4-BE49-F238E27FC236}">
                      <a16:creationId xmlns:a16="http://schemas.microsoft.com/office/drawing/2014/main" id="{5881E915-038B-03B1-F9EC-5B7083E1F281}"/>
                    </a:ext>
                  </a:extLst>
                </p:cNvPr>
                <p:cNvPicPr/>
                <p:nvPr/>
              </p:nvPicPr>
              <p:blipFill>
                <a:blip r:embed="rId296"/>
                <a:stretch>
                  <a:fillRect/>
                </a:stretch>
              </p:blipFill>
              <p:spPr>
                <a:xfrm>
                  <a:off x="1393316" y="5333565"/>
                  <a:ext cx="3146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19" name="Ink 218">
                  <a:extLst>
                    <a:ext uri="{FF2B5EF4-FFF2-40B4-BE49-F238E27FC236}">
                      <a16:creationId xmlns:a16="http://schemas.microsoft.com/office/drawing/2014/main" id="{DD5AE532-4B58-15F4-830A-17CC25DE35E9}"/>
                    </a:ext>
                  </a:extLst>
                </p14:cNvPr>
                <p14:cNvContentPartPr/>
                <p14:nvPr/>
              </p14:nvContentPartPr>
              <p14:xfrm>
                <a:off x="1599956" y="5439405"/>
                <a:ext cx="154440" cy="176040"/>
              </p14:xfrm>
            </p:contentPart>
          </mc:Choice>
          <mc:Fallback>
            <p:pic>
              <p:nvPicPr>
                <p:cNvPr id="219" name="Ink 218">
                  <a:extLst>
                    <a:ext uri="{FF2B5EF4-FFF2-40B4-BE49-F238E27FC236}">
                      <a16:creationId xmlns:a16="http://schemas.microsoft.com/office/drawing/2014/main" id="{DD5AE532-4B58-15F4-830A-17CC25DE35E9}"/>
                    </a:ext>
                  </a:extLst>
                </p:cNvPr>
                <p:cNvPicPr/>
                <p:nvPr/>
              </p:nvPicPr>
              <p:blipFill>
                <a:blip r:embed="rId298"/>
                <a:stretch>
                  <a:fillRect/>
                </a:stretch>
              </p:blipFill>
              <p:spPr>
                <a:xfrm>
                  <a:off x="1591316" y="5430765"/>
                  <a:ext cx="1720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20" name="Ink 219">
                  <a:extLst>
                    <a:ext uri="{FF2B5EF4-FFF2-40B4-BE49-F238E27FC236}">
                      <a16:creationId xmlns:a16="http://schemas.microsoft.com/office/drawing/2014/main" id="{8E47846F-6814-9B6D-FEEC-42126B62C67D}"/>
                    </a:ext>
                  </a:extLst>
                </p14:cNvPr>
                <p14:cNvContentPartPr/>
                <p14:nvPr/>
              </p14:nvContentPartPr>
              <p14:xfrm>
                <a:off x="1775276" y="5561085"/>
                <a:ext cx="95040" cy="60120"/>
              </p14:xfrm>
            </p:contentPart>
          </mc:Choice>
          <mc:Fallback>
            <p:pic>
              <p:nvPicPr>
                <p:cNvPr id="220" name="Ink 219">
                  <a:extLst>
                    <a:ext uri="{FF2B5EF4-FFF2-40B4-BE49-F238E27FC236}">
                      <a16:creationId xmlns:a16="http://schemas.microsoft.com/office/drawing/2014/main" id="{8E47846F-6814-9B6D-FEEC-42126B62C67D}"/>
                    </a:ext>
                  </a:extLst>
                </p:cNvPr>
                <p:cNvPicPr/>
                <p:nvPr/>
              </p:nvPicPr>
              <p:blipFill>
                <a:blip r:embed="rId300"/>
                <a:stretch>
                  <a:fillRect/>
                </a:stretch>
              </p:blipFill>
              <p:spPr>
                <a:xfrm>
                  <a:off x="1766276" y="5552445"/>
                  <a:ext cx="1126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22" name="Ink 221">
                  <a:extLst>
                    <a:ext uri="{FF2B5EF4-FFF2-40B4-BE49-F238E27FC236}">
                      <a16:creationId xmlns:a16="http://schemas.microsoft.com/office/drawing/2014/main" id="{132D0927-5996-36D0-8DD2-3D0DD7A9384B}"/>
                    </a:ext>
                  </a:extLst>
                </p14:cNvPr>
                <p14:cNvContentPartPr/>
                <p14:nvPr/>
              </p14:nvContentPartPr>
              <p14:xfrm>
                <a:off x="2075876" y="5229885"/>
                <a:ext cx="194760" cy="20160"/>
              </p14:xfrm>
            </p:contentPart>
          </mc:Choice>
          <mc:Fallback>
            <p:pic>
              <p:nvPicPr>
                <p:cNvPr id="222" name="Ink 221">
                  <a:extLst>
                    <a:ext uri="{FF2B5EF4-FFF2-40B4-BE49-F238E27FC236}">
                      <a16:creationId xmlns:a16="http://schemas.microsoft.com/office/drawing/2014/main" id="{132D0927-5996-36D0-8DD2-3D0DD7A9384B}"/>
                    </a:ext>
                  </a:extLst>
                </p:cNvPr>
                <p:cNvPicPr/>
                <p:nvPr/>
              </p:nvPicPr>
              <p:blipFill>
                <a:blip r:embed="rId302"/>
                <a:stretch>
                  <a:fillRect/>
                </a:stretch>
              </p:blipFill>
              <p:spPr>
                <a:xfrm>
                  <a:off x="2067236" y="5220885"/>
                  <a:ext cx="2124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23" name="Ink 222">
                  <a:extLst>
                    <a:ext uri="{FF2B5EF4-FFF2-40B4-BE49-F238E27FC236}">
                      <a16:creationId xmlns:a16="http://schemas.microsoft.com/office/drawing/2014/main" id="{5A258934-ABD1-AB87-4A54-693404229738}"/>
                    </a:ext>
                  </a:extLst>
                </p14:cNvPr>
                <p14:cNvContentPartPr/>
                <p14:nvPr/>
              </p14:nvContentPartPr>
              <p14:xfrm>
                <a:off x="2119436" y="5306205"/>
                <a:ext cx="195120" cy="41040"/>
              </p14:xfrm>
            </p:contentPart>
          </mc:Choice>
          <mc:Fallback>
            <p:pic>
              <p:nvPicPr>
                <p:cNvPr id="223" name="Ink 222">
                  <a:extLst>
                    <a:ext uri="{FF2B5EF4-FFF2-40B4-BE49-F238E27FC236}">
                      <a16:creationId xmlns:a16="http://schemas.microsoft.com/office/drawing/2014/main" id="{5A258934-ABD1-AB87-4A54-693404229738}"/>
                    </a:ext>
                  </a:extLst>
                </p:cNvPr>
                <p:cNvPicPr/>
                <p:nvPr/>
              </p:nvPicPr>
              <p:blipFill>
                <a:blip r:embed="rId304"/>
                <a:stretch>
                  <a:fillRect/>
                </a:stretch>
              </p:blipFill>
              <p:spPr>
                <a:xfrm>
                  <a:off x="2110796" y="5297205"/>
                  <a:ext cx="2127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25" name="Ink 224">
                  <a:extLst>
                    <a:ext uri="{FF2B5EF4-FFF2-40B4-BE49-F238E27FC236}">
                      <a16:creationId xmlns:a16="http://schemas.microsoft.com/office/drawing/2014/main" id="{29B209A5-03B3-C5FB-B517-0509B7636F9B}"/>
                    </a:ext>
                  </a:extLst>
                </p14:cNvPr>
                <p14:cNvContentPartPr/>
                <p14:nvPr/>
              </p14:nvContentPartPr>
              <p14:xfrm>
                <a:off x="2472236" y="5024325"/>
                <a:ext cx="155160" cy="174960"/>
              </p14:xfrm>
            </p:contentPart>
          </mc:Choice>
          <mc:Fallback>
            <p:pic>
              <p:nvPicPr>
                <p:cNvPr id="225" name="Ink 224">
                  <a:extLst>
                    <a:ext uri="{FF2B5EF4-FFF2-40B4-BE49-F238E27FC236}">
                      <a16:creationId xmlns:a16="http://schemas.microsoft.com/office/drawing/2014/main" id="{29B209A5-03B3-C5FB-B517-0509B7636F9B}"/>
                    </a:ext>
                  </a:extLst>
                </p:cNvPr>
                <p:cNvPicPr/>
                <p:nvPr/>
              </p:nvPicPr>
              <p:blipFill>
                <a:blip r:embed="rId306"/>
                <a:stretch>
                  <a:fillRect/>
                </a:stretch>
              </p:blipFill>
              <p:spPr>
                <a:xfrm>
                  <a:off x="2463236" y="5015685"/>
                  <a:ext cx="1728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26" name="Ink 225">
                  <a:extLst>
                    <a:ext uri="{FF2B5EF4-FFF2-40B4-BE49-F238E27FC236}">
                      <a16:creationId xmlns:a16="http://schemas.microsoft.com/office/drawing/2014/main" id="{3F04303B-93E2-17EE-9BC6-0E4EF76BAE81}"/>
                    </a:ext>
                  </a:extLst>
                </p14:cNvPr>
                <p14:cNvContentPartPr/>
                <p14:nvPr/>
              </p14:nvContentPartPr>
              <p14:xfrm>
                <a:off x="2498156" y="5071125"/>
                <a:ext cx="156960" cy="60120"/>
              </p14:xfrm>
            </p:contentPart>
          </mc:Choice>
          <mc:Fallback>
            <p:pic>
              <p:nvPicPr>
                <p:cNvPr id="226" name="Ink 225">
                  <a:extLst>
                    <a:ext uri="{FF2B5EF4-FFF2-40B4-BE49-F238E27FC236}">
                      <a16:creationId xmlns:a16="http://schemas.microsoft.com/office/drawing/2014/main" id="{3F04303B-93E2-17EE-9BC6-0E4EF76BAE81}"/>
                    </a:ext>
                  </a:extLst>
                </p:cNvPr>
                <p:cNvPicPr/>
                <p:nvPr/>
              </p:nvPicPr>
              <p:blipFill>
                <a:blip r:embed="rId308"/>
                <a:stretch>
                  <a:fillRect/>
                </a:stretch>
              </p:blipFill>
              <p:spPr>
                <a:xfrm>
                  <a:off x="2489516" y="5062485"/>
                  <a:ext cx="1746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27" name="Ink 226">
                  <a:extLst>
                    <a:ext uri="{FF2B5EF4-FFF2-40B4-BE49-F238E27FC236}">
                      <a16:creationId xmlns:a16="http://schemas.microsoft.com/office/drawing/2014/main" id="{CC00F4B8-13EA-62C2-F0B7-4DB21F3FC435}"/>
                    </a:ext>
                  </a:extLst>
                </p14:cNvPr>
                <p14:cNvContentPartPr/>
                <p14:nvPr/>
              </p14:nvContentPartPr>
              <p14:xfrm>
                <a:off x="2510036" y="5012805"/>
                <a:ext cx="152640" cy="20880"/>
              </p14:xfrm>
            </p:contentPart>
          </mc:Choice>
          <mc:Fallback>
            <p:pic>
              <p:nvPicPr>
                <p:cNvPr id="227" name="Ink 226">
                  <a:extLst>
                    <a:ext uri="{FF2B5EF4-FFF2-40B4-BE49-F238E27FC236}">
                      <a16:creationId xmlns:a16="http://schemas.microsoft.com/office/drawing/2014/main" id="{CC00F4B8-13EA-62C2-F0B7-4DB21F3FC435}"/>
                    </a:ext>
                  </a:extLst>
                </p:cNvPr>
                <p:cNvPicPr/>
                <p:nvPr/>
              </p:nvPicPr>
              <p:blipFill>
                <a:blip r:embed="rId310"/>
                <a:stretch>
                  <a:fillRect/>
                </a:stretch>
              </p:blipFill>
              <p:spPr>
                <a:xfrm>
                  <a:off x="2501036" y="5003805"/>
                  <a:ext cx="1702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28" name="Ink 227">
                  <a:extLst>
                    <a:ext uri="{FF2B5EF4-FFF2-40B4-BE49-F238E27FC236}">
                      <a16:creationId xmlns:a16="http://schemas.microsoft.com/office/drawing/2014/main" id="{0B36D50E-7D90-6503-3EE8-A530CDD04477}"/>
                    </a:ext>
                  </a:extLst>
                </p14:cNvPr>
                <p14:cNvContentPartPr/>
                <p14:nvPr/>
              </p14:nvContentPartPr>
              <p14:xfrm>
                <a:off x="2708756" y="5202885"/>
                <a:ext cx="107640" cy="42840"/>
              </p14:xfrm>
            </p:contentPart>
          </mc:Choice>
          <mc:Fallback>
            <p:pic>
              <p:nvPicPr>
                <p:cNvPr id="228" name="Ink 227">
                  <a:extLst>
                    <a:ext uri="{FF2B5EF4-FFF2-40B4-BE49-F238E27FC236}">
                      <a16:creationId xmlns:a16="http://schemas.microsoft.com/office/drawing/2014/main" id="{0B36D50E-7D90-6503-3EE8-A530CDD04477}"/>
                    </a:ext>
                  </a:extLst>
                </p:cNvPr>
                <p:cNvPicPr/>
                <p:nvPr/>
              </p:nvPicPr>
              <p:blipFill>
                <a:blip r:embed="rId312"/>
                <a:stretch>
                  <a:fillRect/>
                </a:stretch>
              </p:blipFill>
              <p:spPr>
                <a:xfrm>
                  <a:off x="2699756" y="5194245"/>
                  <a:ext cx="1252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29" name="Ink 228">
                  <a:extLst>
                    <a:ext uri="{FF2B5EF4-FFF2-40B4-BE49-F238E27FC236}">
                      <a16:creationId xmlns:a16="http://schemas.microsoft.com/office/drawing/2014/main" id="{D0D31F52-0424-8253-B175-7693BC131171}"/>
                    </a:ext>
                  </a:extLst>
                </p14:cNvPr>
                <p14:cNvContentPartPr/>
                <p14:nvPr/>
              </p14:nvContentPartPr>
              <p14:xfrm>
                <a:off x="2718476" y="5169765"/>
                <a:ext cx="142200" cy="120600"/>
              </p14:xfrm>
            </p:contentPart>
          </mc:Choice>
          <mc:Fallback>
            <p:pic>
              <p:nvPicPr>
                <p:cNvPr id="229" name="Ink 228">
                  <a:extLst>
                    <a:ext uri="{FF2B5EF4-FFF2-40B4-BE49-F238E27FC236}">
                      <a16:creationId xmlns:a16="http://schemas.microsoft.com/office/drawing/2014/main" id="{D0D31F52-0424-8253-B175-7693BC131171}"/>
                    </a:ext>
                  </a:extLst>
                </p:cNvPr>
                <p:cNvPicPr/>
                <p:nvPr/>
              </p:nvPicPr>
              <p:blipFill>
                <a:blip r:embed="rId314"/>
                <a:stretch>
                  <a:fillRect/>
                </a:stretch>
              </p:blipFill>
              <p:spPr>
                <a:xfrm>
                  <a:off x="2709476" y="5160765"/>
                  <a:ext cx="1598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31" name="Ink 230">
                  <a:extLst>
                    <a:ext uri="{FF2B5EF4-FFF2-40B4-BE49-F238E27FC236}">
                      <a16:creationId xmlns:a16="http://schemas.microsoft.com/office/drawing/2014/main" id="{77E1EE00-CC63-E613-4A06-E2E97EC75513}"/>
                    </a:ext>
                  </a:extLst>
                </p14:cNvPr>
                <p14:cNvContentPartPr/>
                <p14:nvPr/>
              </p14:nvContentPartPr>
              <p14:xfrm>
                <a:off x="2499596" y="5357685"/>
                <a:ext cx="411120" cy="21240"/>
              </p14:xfrm>
            </p:contentPart>
          </mc:Choice>
          <mc:Fallback>
            <p:pic>
              <p:nvPicPr>
                <p:cNvPr id="231" name="Ink 230">
                  <a:extLst>
                    <a:ext uri="{FF2B5EF4-FFF2-40B4-BE49-F238E27FC236}">
                      <a16:creationId xmlns:a16="http://schemas.microsoft.com/office/drawing/2014/main" id="{77E1EE00-CC63-E613-4A06-E2E97EC75513}"/>
                    </a:ext>
                  </a:extLst>
                </p:cNvPr>
                <p:cNvPicPr/>
                <p:nvPr/>
              </p:nvPicPr>
              <p:blipFill>
                <a:blip r:embed="rId316"/>
                <a:stretch>
                  <a:fillRect/>
                </a:stretch>
              </p:blipFill>
              <p:spPr>
                <a:xfrm>
                  <a:off x="2490956" y="5349045"/>
                  <a:ext cx="4287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33" name="Ink 232">
                  <a:extLst>
                    <a:ext uri="{FF2B5EF4-FFF2-40B4-BE49-F238E27FC236}">
                      <a16:creationId xmlns:a16="http://schemas.microsoft.com/office/drawing/2014/main" id="{5EE9DED7-8B6F-3E3E-DB0F-E030D279B31D}"/>
                    </a:ext>
                  </a:extLst>
                </p14:cNvPr>
                <p14:cNvContentPartPr/>
                <p14:nvPr/>
              </p14:nvContentPartPr>
              <p14:xfrm>
                <a:off x="2573036" y="5457045"/>
                <a:ext cx="140400" cy="224640"/>
              </p14:xfrm>
            </p:contentPart>
          </mc:Choice>
          <mc:Fallback>
            <p:pic>
              <p:nvPicPr>
                <p:cNvPr id="233" name="Ink 232">
                  <a:extLst>
                    <a:ext uri="{FF2B5EF4-FFF2-40B4-BE49-F238E27FC236}">
                      <a16:creationId xmlns:a16="http://schemas.microsoft.com/office/drawing/2014/main" id="{5EE9DED7-8B6F-3E3E-DB0F-E030D279B31D}"/>
                    </a:ext>
                  </a:extLst>
                </p:cNvPr>
                <p:cNvPicPr/>
                <p:nvPr/>
              </p:nvPicPr>
              <p:blipFill>
                <a:blip r:embed="rId318"/>
                <a:stretch>
                  <a:fillRect/>
                </a:stretch>
              </p:blipFill>
              <p:spPr>
                <a:xfrm>
                  <a:off x="2564036" y="5448045"/>
                  <a:ext cx="15804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34" name="Ink 233">
                  <a:extLst>
                    <a:ext uri="{FF2B5EF4-FFF2-40B4-BE49-F238E27FC236}">
                      <a16:creationId xmlns:a16="http://schemas.microsoft.com/office/drawing/2014/main" id="{682792D0-89A6-9952-0DC0-A52A5BBDFCE6}"/>
                    </a:ext>
                  </a:extLst>
                </p14:cNvPr>
                <p14:cNvContentPartPr/>
                <p14:nvPr/>
              </p14:nvContentPartPr>
              <p14:xfrm>
                <a:off x="2784716" y="5588445"/>
                <a:ext cx="73080" cy="84240"/>
              </p14:xfrm>
            </p:contentPart>
          </mc:Choice>
          <mc:Fallback>
            <p:pic>
              <p:nvPicPr>
                <p:cNvPr id="234" name="Ink 233">
                  <a:extLst>
                    <a:ext uri="{FF2B5EF4-FFF2-40B4-BE49-F238E27FC236}">
                      <a16:creationId xmlns:a16="http://schemas.microsoft.com/office/drawing/2014/main" id="{682792D0-89A6-9952-0DC0-A52A5BBDFCE6}"/>
                    </a:ext>
                  </a:extLst>
                </p:cNvPr>
                <p:cNvPicPr/>
                <p:nvPr/>
              </p:nvPicPr>
              <p:blipFill>
                <a:blip r:embed="rId320"/>
                <a:stretch>
                  <a:fillRect/>
                </a:stretch>
              </p:blipFill>
              <p:spPr>
                <a:xfrm>
                  <a:off x="2776076" y="5579805"/>
                  <a:ext cx="907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35" name="Ink 234">
                  <a:extLst>
                    <a:ext uri="{FF2B5EF4-FFF2-40B4-BE49-F238E27FC236}">
                      <a16:creationId xmlns:a16="http://schemas.microsoft.com/office/drawing/2014/main" id="{AE4735DD-593A-DD6A-419D-2D7AB60172D9}"/>
                    </a:ext>
                  </a:extLst>
                </p14:cNvPr>
                <p14:cNvContentPartPr/>
                <p14:nvPr/>
              </p14:nvContentPartPr>
              <p14:xfrm>
                <a:off x="2746196" y="5210805"/>
                <a:ext cx="69840" cy="91800"/>
              </p14:xfrm>
            </p:contentPart>
          </mc:Choice>
          <mc:Fallback>
            <p:pic>
              <p:nvPicPr>
                <p:cNvPr id="235" name="Ink 234">
                  <a:extLst>
                    <a:ext uri="{FF2B5EF4-FFF2-40B4-BE49-F238E27FC236}">
                      <a16:creationId xmlns:a16="http://schemas.microsoft.com/office/drawing/2014/main" id="{AE4735DD-593A-DD6A-419D-2D7AB60172D9}"/>
                    </a:ext>
                  </a:extLst>
                </p:cNvPr>
                <p:cNvPicPr/>
                <p:nvPr/>
              </p:nvPicPr>
              <p:blipFill>
                <a:blip r:embed="rId322"/>
                <a:stretch>
                  <a:fillRect/>
                </a:stretch>
              </p:blipFill>
              <p:spPr>
                <a:xfrm>
                  <a:off x="2737556" y="5202165"/>
                  <a:ext cx="874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37" name="Ink 236">
                  <a:extLst>
                    <a:ext uri="{FF2B5EF4-FFF2-40B4-BE49-F238E27FC236}">
                      <a16:creationId xmlns:a16="http://schemas.microsoft.com/office/drawing/2014/main" id="{EFDA4502-E01C-6BD2-5047-282A6C500386}"/>
                    </a:ext>
                  </a:extLst>
                </p14:cNvPr>
                <p14:cNvContentPartPr/>
                <p14:nvPr/>
              </p14:nvContentPartPr>
              <p14:xfrm>
                <a:off x="3171356" y="5229885"/>
                <a:ext cx="243360" cy="33120"/>
              </p14:xfrm>
            </p:contentPart>
          </mc:Choice>
          <mc:Fallback>
            <p:pic>
              <p:nvPicPr>
                <p:cNvPr id="237" name="Ink 236">
                  <a:extLst>
                    <a:ext uri="{FF2B5EF4-FFF2-40B4-BE49-F238E27FC236}">
                      <a16:creationId xmlns:a16="http://schemas.microsoft.com/office/drawing/2014/main" id="{EFDA4502-E01C-6BD2-5047-282A6C500386}"/>
                    </a:ext>
                  </a:extLst>
                </p:cNvPr>
                <p:cNvPicPr/>
                <p:nvPr/>
              </p:nvPicPr>
              <p:blipFill>
                <a:blip r:embed="rId324"/>
                <a:stretch>
                  <a:fillRect/>
                </a:stretch>
              </p:blipFill>
              <p:spPr>
                <a:xfrm>
                  <a:off x="3162716" y="5220885"/>
                  <a:ext cx="2610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38" name="Ink 237">
                  <a:extLst>
                    <a:ext uri="{FF2B5EF4-FFF2-40B4-BE49-F238E27FC236}">
                      <a16:creationId xmlns:a16="http://schemas.microsoft.com/office/drawing/2014/main" id="{EC4D9BC9-73D8-4E5C-C949-1E97780C0692}"/>
                    </a:ext>
                  </a:extLst>
                </p14:cNvPr>
                <p14:cNvContentPartPr/>
                <p14:nvPr/>
              </p14:nvContentPartPr>
              <p14:xfrm>
                <a:off x="3199076" y="5323485"/>
                <a:ext cx="225000" cy="36720"/>
              </p14:xfrm>
            </p:contentPart>
          </mc:Choice>
          <mc:Fallback>
            <p:pic>
              <p:nvPicPr>
                <p:cNvPr id="238" name="Ink 237">
                  <a:extLst>
                    <a:ext uri="{FF2B5EF4-FFF2-40B4-BE49-F238E27FC236}">
                      <a16:creationId xmlns:a16="http://schemas.microsoft.com/office/drawing/2014/main" id="{EC4D9BC9-73D8-4E5C-C949-1E97780C0692}"/>
                    </a:ext>
                  </a:extLst>
                </p:cNvPr>
                <p:cNvPicPr/>
                <p:nvPr/>
              </p:nvPicPr>
              <p:blipFill>
                <a:blip r:embed="rId326"/>
                <a:stretch>
                  <a:fillRect/>
                </a:stretch>
              </p:blipFill>
              <p:spPr>
                <a:xfrm>
                  <a:off x="3190436" y="5314485"/>
                  <a:ext cx="2426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40" name="Ink 239">
                  <a:extLst>
                    <a:ext uri="{FF2B5EF4-FFF2-40B4-BE49-F238E27FC236}">
                      <a16:creationId xmlns:a16="http://schemas.microsoft.com/office/drawing/2014/main" id="{E857F44E-9C4B-0599-452C-C7E11D248E65}"/>
                    </a:ext>
                  </a:extLst>
                </p14:cNvPr>
                <p14:cNvContentPartPr/>
                <p14:nvPr/>
              </p14:nvContentPartPr>
              <p14:xfrm>
                <a:off x="3655556" y="5141325"/>
                <a:ext cx="298440" cy="185760"/>
              </p14:xfrm>
            </p:contentPart>
          </mc:Choice>
          <mc:Fallback>
            <p:pic>
              <p:nvPicPr>
                <p:cNvPr id="240" name="Ink 239">
                  <a:extLst>
                    <a:ext uri="{FF2B5EF4-FFF2-40B4-BE49-F238E27FC236}">
                      <a16:creationId xmlns:a16="http://schemas.microsoft.com/office/drawing/2014/main" id="{E857F44E-9C4B-0599-452C-C7E11D248E65}"/>
                    </a:ext>
                  </a:extLst>
                </p:cNvPr>
                <p:cNvPicPr/>
                <p:nvPr/>
              </p:nvPicPr>
              <p:blipFill>
                <a:blip r:embed="rId328"/>
                <a:stretch>
                  <a:fillRect/>
                </a:stretch>
              </p:blipFill>
              <p:spPr>
                <a:xfrm>
                  <a:off x="3646556" y="5132325"/>
                  <a:ext cx="3160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41" name="Ink 240">
                  <a:extLst>
                    <a:ext uri="{FF2B5EF4-FFF2-40B4-BE49-F238E27FC236}">
                      <a16:creationId xmlns:a16="http://schemas.microsoft.com/office/drawing/2014/main" id="{36DA815D-774A-B685-18EC-AE346E595F80}"/>
                    </a:ext>
                  </a:extLst>
                </p14:cNvPr>
                <p14:cNvContentPartPr/>
                <p14:nvPr/>
              </p14:nvContentPartPr>
              <p14:xfrm>
                <a:off x="3945716" y="5348685"/>
                <a:ext cx="24480" cy="141840"/>
              </p14:xfrm>
            </p:contentPart>
          </mc:Choice>
          <mc:Fallback>
            <p:pic>
              <p:nvPicPr>
                <p:cNvPr id="241" name="Ink 240">
                  <a:extLst>
                    <a:ext uri="{FF2B5EF4-FFF2-40B4-BE49-F238E27FC236}">
                      <a16:creationId xmlns:a16="http://schemas.microsoft.com/office/drawing/2014/main" id="{36DA815D-774A-B685-18EC-AE346E595F80}"/>
                    </a:ext>
                  </a:extLst>
                </p:cNvPr>
                <p:cNvPicPr/>
                <p:nvPr/>
              </p:nvPicPr>
              <p:blipFill>
                <a:blip r:embed="rId330"/>
                <a:stretch>
                  <a:fillRect/>
                </a:stretch>
              </p:blipFill>
              <p:spPr>
                <a:xfrm>
                  <a:off x="3936716" y="5340045"/>
                  <a:ext cx="42120" cy="159480"/>
                </a:xfrm>
                <a:prstGeom prst="rect">
                  <a:avLst/>
                </a:prstGeom>
              </p:spPr>
            </p:pic>
          </mc:Fallback>
        </mc:AlternateContent>
      </p:grpSp>
      <p:grpSp>
        <p:nvGrpSpPr>
          <p:cNvPr id="252" name="Group 251">
            <a:extLst>
              <a:ext uri="{FF2B5EF4-FFF2-40B4-BE49-F238E27FC236}">
                <a16:creationId xmlns:a16="http://schemas.microsoft.com/office/drawing/2014/main" id="{05E9424B-E450-F9BD-9DFC-81ED51CBAAE1}"/>
              </a:ext>
            </a:extLst>
          </p:cNvPr>
          <p:cNvGrpSpPr/>
          <p:nvPr/>
        </p:nvGrpSpPr>
        <p:grpSpPr>
          <a:xfrm>
            <a:off x="212876" y="6171645"/>
            <a:ext cx="1968840" cy="412200"/>
            <a:chOff x="212876" y="6171645"/>
            <a:chExt cx="1968840" cy="412200"/>
          </a:xfrm>
        </p:grpSpPr>
        <mc:AlternateContent xmlns:mc="http://schemas.openxmlformats.org/markup-compatibility/2006">
          <mc:Choice xmlns:p14="http://schemas.microsoft.com/office/powerpoint/2010/main" Requires="p14">
            <p:contentPart p14:bwMode="auto" r:id="rId331">
              <p14:nvContentPartPr>
                <p14:cNvPr id="244" name="Ink 243">
                  <a:extLst>
                    <a:ext uri="{FF2B5EF4-FFF2-40B4-BE49-F238E27FC236}">
                      <a16:creationId xmlns:a16="http://schemas.microsoft.com/office/drawing/2014/main" id="{CBF82151-3765-E8E5-D78D-5352EAA59F9D}"/>
                    </a:ext>
                  </a:extLst>
                </p14:cNvPr>
                <p14:cNvContentPartPr/>
                <p14:nvPr/>
              </p14:nvContentPartPr>
              <p14:xfrm>
                <a:off x="212876" y="6226365"/>
                <a:ext cx="171000" cy="302760"/>
              </p14:xfrm>
            </p:contentPart>
          </mc:Choice>
          <mc:Fallback>
            <p:pic>
              <p:nvPicPr>
                <p:cNvPr id="244" name="Ink 243">
                  <a:extLst>
                    <a:ext uri="{FF2B5EF4-FFF2-40B4-BE49-F238E27FC236}">
                      <a16:creationId xmlns:a16="http://schemas.microsoft.com/office/drawing/2014/main" id="{CBF82151-3765-E8E5-D78D-5352EAA59F9D}"/>
                    </a:ext>
                  </a:extLst>
                </p:cNvPr>
                <p:cNvPicPr/>
                <p:nvPr/>
              </p:nvPicPr>
              <p:blipFill>
                <a:blip r:embed="rId332"/>
                <a:stretch>
                  <a:fillRect/>
                </a:stretch>
              </p:blipFill>
              <p:spPr>
                <a:xfrm>
                  <a:off x="203876" y="6217725"/>
                  <a:ext cx="18864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45" name="Ink 244">
                  <a:extLst>
                    <a:ext uri="{FF2B5EF4-FFF2-40B4-BE49-F238E27FC236}">
                      <a16:creationId xmlns:a16="http://schemas.microsoft.com/office/drawing/2014/main" id="{8B4158AD-36C8-BFBF-6432-9B500B650CFE}"/>
                    </a:ext>
                  </a:extLst>
                </p14:cNvPr>
                <p14:cNvContentPartPr/>
                <p14:nvPr/>
              </p14:nvContentPartPr>
              <p14:xfrm>
                <a:off x="266876" y="6212685"/>
                <a:ext cx="237960" cy="50760"/>
              </p14:xfrm>
            </p:contentPart>
          </mc:Choice>
          <mc:Fallback>
            <p:pic>
              <p:nvPicPr>
                <p:cNvPr id="245" name="Ink 244">
                  <a:extLst>
                    <a:ext uri="{FF2B5EF4-FFF2-40B4-BE49-F238E27FC236}">
                      <a16:creationId xmlns:a16="http://schemas.microsoft.com/office/drawing/2014/main" id="{8B4158AD-36C8-BFBF-6432-9B500B650CFE}"/>
                    </a:ext>
                  </a:extLst>
                </p:cNvPr>
                <p:cNvPicPr/>
                <p:nvPr/>
              </p:nvPicPr>
              <p:blipFill>
                <a:blip r:embed="rId334"/>
                <a:stretch>
                  <a:fillRect/>
                </a:stretch>
              </p:blipFill>
              <p:spPr>
                <a:xfrm>
                  <a:off x="258236" y="6204045"/>
                  <a:ext cx="2556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46" name="Ink 245">
                  <a:extLst>
                    <a:ext uri="{FF2B5EF4-FFF2-40B4-BE49-F238E27FC236}">
                      <a16:creationId xmlns:a16="http://schemas.microsoft.com/office/drawing/2014/main" id="{60FED15E-81F7-3070-19A2-BADA1871A09B}"/>
                    </a:ext>
                  </a:extLst>
                </p14:cNvPr>
                <p14:cNvContentPartPr/>
                <p14:nvPr/>
              </p14:nvContentPartPr>
              <p14:xfrm>
                <a:off x="233396" y="6335085"/>
                <a:ext cx="234720" cy="61920"/>
              </p14:xfrm>
            </p:contentPart>
          </mc:Choice>
          <mc:Fallback>
            <p:pic>
              <p:nvPicPr>
                <p:cNvPr id="246" name="Ink 245">
                  <a:extLst>
                    <a:ext uri="{FF2B5EF4-FFF2-40B4-BE49-F238E27FC236}">
                      <a16:creationId xmlns:a16="http://schemas.microsoft.com/office/drawing/2014/main" id="{60FED15E-81F7-3070-19A2-BADA1871A09B}"/>
                    </a:ext>
                  </a:extLst>
                </p:cNvPr>
                <p:cNvPicPr/>
                <p:nvPr/>
              </p:nvPicPr>
              <p:blipFill>
                <a:blip r:embed="rId336"/>
                <a:stretch>
                  <a:fillRect/>
                </a:stretch>
              </p:blipFill>
              <p:spPr>
                <a:xfrm>
                  <a:off x="224396" y="6326085"/>
                  <a:ext cx="2523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47" name="Ink 246">
                  <a:extLst>
                    <a:ext uri="{FF2B5EF4-FFF2-40B4-BE49-F238E27FC236}">
                      <a16:creationId xmlns:a16="http://schemas.microsoft.com/office/drawing/2014/main" id="{0BBEC919-880E-B209-027E-C9DF14ED6691}"/>
                    </a:ext>
                  </a:extLst>
                </p14:cNvPr>
                <p14:cNvContentPartPr/>
                <p14:nvPr/>
              </p14:nvContentPartPr>
              <p14:xfrm>
                <a:off x="387836" y="6171645"/>
                <a:ext cx="740160" cy="412200"/>
              </p14:xfrm>
            </p:contentPart>
          </mc:Choice>
          <mc:Fallback>
            <p:pic>
              <p:nvPicPr>
                <p:cNvPr id="247" name="Ink 246">
                  <a:extLst>
                    <a:ext uri="{FF2B5EF4-FFF2-40B4-BE49-F238E27FC236}">
                      <a16:creationId xmlns:a16="http://schemas.microsoft.com/office/drawing/2014/main" id="{0BBEC919-880E-B209-027E-C9DF14ED6691}"/>
                    </a:ext>
                  </a:extLst>
                </p:cNvPr>
                <p:cNvPicPr/>
                <p:nvPr/>
              </p:nvPicPr>
              <p:blipFill>
                <a:blip r:embed="rId338"/>
                <a:stretch>
                  <a:fillRect/>
                </a:stretch>
              </p:blipFill>
              <p:spPr>
                <a:xfrm>
                  <a:off x="378836" y="6162645"/>
                  <a:ext cx="757800" cy="4298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48" name="Ink 247">
                  <a:extLst>
                    <a:ext uri="{FF2B5EF4-FFF2-40B4-BE49-F238E27FC236}">
                      <a16:creationId xmlns:a16="http://schemas.microsoft.com/office/drawing/2014/main" id="{6D540641-BF5C-0384-7060-0A5ACB8792CC}"/>
                    </a:ext>
                  </a:extLst>
                </p14:cNvPr>
                <p14:cNvContentPartPr/>
                <p14:nvPr/>
              </p14:nvContentPartPr>
              <p14:xfrm>
                <a:off x="576476" y="6307725"/>
                <a:ext cx="16200" cy="21960"/>
              </p14:xfrm>
            </p:contentPart>
          </mc:Choice>
          <mc:Fallback>
            <p:pic>
              <p:nvPicPr>
                <p:cNvPr id="248" name="Ink 247">
                  <a:extLst>
                    <a:ext uri="{FF2B5EF4-FFF2-40B4-BE49-F238E27FC236}">
                      <a16:creationId xmlns:a16="http://schemas.microsoft.com/office/drawing/2014/main" id="{6D540641-BF5C-0384-7060-0A5ACB8792CC}"/>
                    </a:ext>
                  </a:extLst>
                </p:cNvPr>
                <p:cNvPicPr/>
                <p:nvPr/>
              </p:nvPicPr>
              <p:blipFill>
                <a:blip r:embed="rId340"/>
                <a:stretch>
                  <a:fillRect/>
                </a:stretch>
              </p:blipFill>
              <p:spPr>
                <a:xfrm>
                  <a:off x="567476" y="6299085"/>
                  <a:ext cx="338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49" name="Ink 248">
                  <a:extLst>
                    <a:ext uri="{FF2B5EF4-FFF2-40B4-BE49-F238E27FC236}">
                      <a16:creationId xmlns:a16="http://schemas.microsoft.com/office/drawing/2014/main" id="{2A5D5B7F-B100-DF0A-1108-16BE1FCBE472}"/>
                    </a:ext>
                  </a:extLst>
                </p14:cNvPr>
                <p14:cNvContentPartPr/>
                <p14:nvPr/>
              </p14:nvContentPartPr>
              <p14:xfrm>
                <a:off x="1303676" y="6204405"/>
                <a:ext cx="878040" cy="330840"/>
              </p14:xfrm>
            </p:contentPart>
          </mc:Choice>
          <mc:Fallback>
            <p:pic>
              <p:nvPicPr>
                <p:cNvPr id="249" name="Ink 248">
                  <a:extLst>
                    <a:ext uri="{FF2B5EF4-FFF2-40B4-BE49-F238E27FC236}">
                      <a16:creationId xmlns:a16="http://schemas.microsoft.com/office/drawing/2014/main" id="{2A5D5B7F-B100-DF0A-1108-16BE1FCBE472}"/>
                    </a:ext>
                  </a:extLst>
                </p:cNvPr>
                <p:cNvPicPr/>
                <p:nvPr/>
              </p:nvPicPr>
              <p:blipFill>
                <a:blip r:embed="rId342"/>
                <a:stretch>
                  <a:fillRect/>
                </a:stretch>
              </p:blipFill>
              <p:spPr>
                <a:xfrm>
                  <a:off x="1295036" y="6195405"/>
                  <a:ext cx="89568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50" name="Ink 249">
                  <a:extLst>
                    <a:ext uri="{FF2B5EF4-FFF2-40B4-BE49-F238E27FC236}">
                      <a16:creationId xmlns:a16="http://schemas.microsoft.com/office/drawing/2014/main" id="{154170B7-90B6-020C-7D07-A944DBBA8C78}"/>
                    </a:ext>
                  </a:extLst>
                </p14:cNvPr>
                <p14:cNvContentPartPr/>
                <p14:nvPr/>
              </p14:nvContentPartPr>
              <p14:xfrm>
                <a:off x="1775636" y="6244725"/>
                <a:ext cx="61200" cy="38160"/>
              </p14:xfrm>
            </p:contentPart>
          </mc:Choice>
          <mc:Fallback>
            <p:pic>
              <p:nvPicPr>
                <p:cNvPr id="250" name="Ink 249">
                  <a:extLst>
                    <a:ext uri="{FF2B5EF4-FFF2-40B4-BE49-F238E27FC236}">
                      <a16:creationId xmlns:a16="http://schemas.microsoft.com/office/drawing/2014/main" id="{154170B7-90B6-020C-7D07-A944DBBA8C78}"/>
                    </a:ext>
                  </a:extLst>
                </p:cNvPr>
                <p:cNvPicPr/>
                <p:nvPr/>
              </p:nvPicPr>
              <p:blipFill>
                <a:blip r:embed="rId344"/>
                <a:stretch>
                  <a:fillRect/>
                </a:stretch>
              </p:blipFill>
              <p:spPr>
                <a:xfrm>
                  <a:off x="1766996" y="6236085"/>
                  <a:ext cx="78840" cy="55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5">
            <p14:nvContentPartPr>
              <p14:cNvPr id="253" name="Ink 252">
                <a:extLst>
                  <a:ext uri="{FF2B5EF4-FFF2-40B4-BE49-F238E27FC236}">
                    <a16:creationId xmlns:a16="http://schemas.microsoft.com/office/drawing/2014/main" id="{B1699F7A-0DBD-04B2-CB20-3A13505E4021}"/>
                  </a:ext>
                </a:extLst>
              </p14:cNvPr>
              <p14:cNvContentPartPr/>
              <p14:nvPr/>
            </p14:nvContentPartPr>
            <p14:xfrm>
              <a:off x="2598956" y="6232485"/>
              <a:ext cx="714240" cy="270720"/>
            </p14:xfrm>
          </p:contentPart>
        </mc:Choice>
        <mc:Fallback>
          <p:pic>
            <p:nvPicPr>
              <p:cNvPr id="253" name="Ink 252">
                <a:extLst>
                  <a:ext uri="{FF2B5EF4-FFF2-40B4-BE49-F238E27FC236}">
                    <a16:creationId xmlns:a16="http://schemas.microsoft.com/office/drawing/2014/main" id="{B1699F7A-0DBD-04B2-CB20-3A13505E4021}"/>
                  </a:ext>
                </a:extLst>
              </p:cNvPr>
              <p:cNvPicPr/>
              <p:nvPr/>
            </p:nvPicPr>
            <p:blipFill>
              <a:blip r:embed="rId346"/>
              <a:stretch>
                <a:fillRect/>
              </a:stretch>
            </p:blipFill>
            <p:spPr>
              <a:xfrm>
                <a:off x="2590316" y="6223485"/>
                <a:ext cx="73188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54" name="Ink 253">
                <a:extLst>
                  <a:ext uri="{FF2B5EF4-FFF2-40B4-BE49-F238E27FC236}">
                    <a16:creationId xmlns:a16="http://schemas.microsoft.com/office/drawing/2014/main" id="{AA92CE4C-7266-6EDC-AFF5-5D4B7CF166A8}"/>
                  </a:ext>
                </a:extLst>
              </p14:cNvPr>
              <p14:cNvContentPartPr/>
              <p14:nvPr/>
            </p14:nvContentPartPr>
            <p14:xfrm>
              <a:off x="7445636" y="6064005"/>
              <a:ext cx="37440" cy="88200"/>
            </p14:xfrm>
          </p:contentPart>
        </mc:Choice>
        <mc:Fallback>
          <p:pic>
            <p:nvPicPr>
              <p:cNvPr id="254" name="Ink 253">
                <a:extLst>
                  <a:ext uri="{FF2B5EF4-FFF2-40B4-BE49-F238E27FC236}">
                    <a16:creationId xmlns:a16="http://schemas.microsoft.com/office/drawing/2014/main" id="{AA92CE4C-7266-6EDC-AFF5-5D4B7CF166A8}"/>
                  </a:ext>
                </a:extLst>
              </p:cNvPr>
              <p:cNvPicPr/>
              <p:nvPr/>
            </p:nvPicPr>
            <p:blipFill>
              <a:blip r:embed="rId348"/>
              <a:stretch>
                <a:fillRect/>
              </a:stretch>
            </p:blipFill>
            <p:spPr>
              <a:xfrm>
                <a:off x="7436636" y="6055365"/>
                <a:ext cx="550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55" name="Ink 254">
                <a:extLst>
                  <a:ext uri="{FF2B5EF4-FFF2-40B4-BE49-F238E27FC236}">
                    <a16:creationId xmlns:a16="http://schemas.microsoft.com/office/drawing/2014/main" id="{DB2ACADF-A6CB-5C59-92D8-E987BD6CEDA9}"/>
                  </a:ext>
                </a:extLst>
              </p14:cNvPr>
              <p14:cNvContentPartPr/>
              <p14:nvPr/>
            </p14:nvContentPartPr>
            <p14:xfrm>
              <a:off x="3411476" y="5433645"/>
              <a:ext cx="2152440" cy="497880"/>
            </p14:xfrm>
          </p:contentPart>
        </mc:Choice>
        <mc:Fallback>
          <p:pic>
            <p:nvPicPr>
              <p:cNvPr id="255" name="Ink 254">
                <a:extLst>
                  <a:ext uri="{FF2B5EF4-FFF2-40B4-BE49-F238E27FC236}">
                    <a16:creationId xmlns:a16="http://schemas.microsoft.com/office/drawing/2014/main" id="{DB2ACADF-A6CB-5C59-92D8-E987BD6CEDA9}"/>
                  </a:ext>
                </a:extLst>
              </p:cNvPr>
              <p:cNvPicPr/>
              <p:nvPr/>
            </p:nvPicPr>
            <p:blipFill>
              <a:blip r:embed="rId350"/>
              <a:stretch>
                <a:fillRect/>
              </a:stretch>
            </p:blipFill>
            <p:spPr>
              <a:xfrm>
                <a:off x="3402836" y="5425005"/>
                <a:ext cx="2170080" cy="515520"/>
              </a:xfrm>
              <a:prstGeom prst="rect">
                <a:avLst/>
              </a:prstGeom>
            </p:spPr>
          </p:pic>
        </mc:Fallback>
      </mc:AlternateContent>
      <p:grpSp>
        <p:nvGrpSpPr>
          <p:cNvPr id="260" name="Group 259">
            <a:extLst>
              <a:ext uri="{FF2B5EF4-FFF2-40B4-BE49-F238E27FC236}">
                <a16:creationId xmlns:a16="http://schemas.microsoft.com/office/drawing/2014/main" id="{9FA067F5-5906-293A-ED29-65CC338B1B4D}"/>
              </a:ext>
            </a:extLst>
          </p:cNvPr>
          <p:cNvGrpSpPr/>
          <p:nvPr/>
        </p:nvGrpSpPr>
        <p:grpSpPr>
          <a:xfrm>
            <a:off x="9285236" y="6274605"/>
            <a:ext cx="1428120" cy="459360"/>
            <a:chOff x="9285236" y="6274605"/>
            <a:chExt cx="1428120" cy="459360"/>
          </a:xfrm>
        </p:grpSpPr>
        <mc:AlternateContent xmlns:mc="http://schemas.openxmlformats.org/markup-compatibility/2006">
          <mc:Choice xmlns:p14="http://schemas.microsoft.com/office/powerpoint/2010/main" Requires="p14">
            <p:contentPart p14:bwMode="auto" r:id="rId351">
              <p14:nvContentPartPr>
                <p14:cNvPr id="256" name="Ink 255">
                  <a:extLst>
                    <a:ext uri="{FF2B5EF4-FFF2-40B4-BE49-F238E27FC236}">
                      <a16:creationId xmlns:a16="http://schemas.microsoft.com/office/drawing/2014/main" id="{0743ADC9-8ABE-CD3D-6C08-F8F985C5DEBA}"/>
                    </a:ext>
                  </a:extLst>
                </p14:cNvPr>
                <p14:cNvContentPartPr/>
                <p14:nvPr/>
              </p14:nvContentPartPr>
              <p14:xfrm>
                <a:off x="9297116" y="6274605"/>
                <a:ext cx="1416240" cy="459360"/>
              </p14:xfrm>
            </p:contentPart>
          </mc:Choice>
          <mc:Fallback>
            <p:pic>
              <p:nvPicPr>
                <p:cNvPr id="256" name="Ink 255">
                  <a:extLst>
                    <a:ext uri="{FF2B5EF4-FFF2-40B4-BE49-F238E27FC236}">
                      <a16:creationId xmlns:a16="http://schemas.microsoft.com/office/drawing/2014/main" id="{0743ADC9-8ABE-CD3D-6C08-F8F985C5DEBA}"/>
                    </a:ext>
                  </a:extLst>
                </p:cNvPr>
                <p:cNvPicPr/>
                <p:nvPr/>
              </p:nvPicPr>
              <p:blipFill>
                <a:blip r:embed="rId352"/>
                <a:stretch>
                  <a:fillRect/>
                </a:stretch>
              </p:blipFill>
              <p:spPr>
                <a:xfrm>
                  <a:off x="9288116" y="6265965"/>
                  <a:ext cx="1433880" cy="4770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57" name="Ink 256">
                  <a:extLst>
                    <a:ext uri="{FF2B5EF4-FFF2-40B4-BE49-F238E27FC236}">
                      <a16:creationId xmlns:a16="http://schemas.microsoft.com/office/drawing/2014/main" id="{9B210342-83A5-35CF-E163-3D5DCBB94DBD}"/>
                    </a:ext>
                  </a:extLst>
                </p14:cNvPr>
                <p14:cNvContentPartPr/>
                <p14:nvPr/>
              </p14:nvContentPartPr>
              <p14:xfrm>
                <a:off x="9996956" y="6386925"/>
                <a:ext cx="250200" cy="71640"/>
              </p14:xfrm>
            </p:contentPart>
          </mc:Choice>
          <mc:Fallback>
            <p:pic>
              <p:nvPicPr>
                <p:cNvPr id="257" name="Ink 256">
                  <a:extLst>
                    <a:ext uri="{FF2B5EF4-FFF2-40B4-BE49-F238E27FC236}">
                      <a16:creationId xmlns:a16="http://schemas.microsoft.com/office/drawing/2014/main" id="{9B210342-83A5-35CF-E163-3D5DCBB94DBD}"/>
                    </a:ext>
                  </a:extLst>
                </p:cNvPr>
                <p:cNvPicPr/>
                <p:nvPr/>
              </p:nvPicPr>
              <p:blipFill>
                <a:blip r:embed="rId354"/>
                <a:stretch>
                  <a:fillRect/>
                </a:stretch>
              </p:blipFill>
              <p:spPr>
                <a:xfrm>
                  <a:off x="9988316" y="6377925"/>
                  <a:ext cx="2678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59" name="Ink 258">
                  <a:extLst>
                    <a:ext uri="{FF2B5EF4-FFF2-40B4-BE49-F238E27FC236}">
                      <a16:creationId xmlns:a16="http://schemas.microsoft.com/office/drawing/2014/main" id="{765D21AA-58A4-B655-3922-AA59C90F5F84}"/>
                    </a:ext>
                  </a:extLst>
                </p14:cNvPr>
                <p14:cNvContentPartPr/>
                <p14:nvPr/>
              </p14:nvContentPartPr>
              <p14:xfrm>
                <a:off x="9285236" y="6364605"/>
                <a:ext cx="315360" cy="59760"/>
              </p14:xfrm>
            </p:contentPart>
          </mc:Choice>
          <mc:Fallback>
            <p:pic>
              <p:nvPicPr>
                <p:cNvPr id="259" name="Ink 258">
                  <a:extLst>
                    <a:ext uri="{FF2B5EF4-FFF2-40B4-BE49-F238E27FC236}">
                      <a16:creationId xmlns:a16="http://schemas.microsoft.com/office/drawing/2014/main" id="{765D21AA-58A4-B655-3922-AA59C90F5F84}"/>
                    </a:ext>
                  </a:extLst>
                </p:cNvPr>
                <p:cNvPicPr/>
                <p:nvPr/>
              </p:nvPicPr>
              <p:blipFill>
                <a:blip r:embed="rId356"/>
                <a:stretch>
                  <a:fillRect/>
                </a:stretch>
              </p:blipFill>
              <p:spPr>
                <a:xfrm>
                  <a:off x="9276596" y="6355605"/>
                  <a:ext cx="333000" cy="77400"/>
                </a:xfrm>
                <a:prstGeom prst="rect">
                  <a:avLst/>
                </a:prstGeom>
              </p:spPr>
            </p:pic>
          </mc:Fallback>
        </mc:AlternateContent>
      </p:grpSp>
    </p:spTree>
    <p:extLst>
      <p:ext uri="{BB962C8B-B14F-4D97-AF65-F5344CB8AC3E}">
        <p14:creationId xmlns:p14="http://schemas.microsoft.com/office/powerpoint/2010/main" val="1106175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B86E4E8-7BDA-E469-CABE-B17EC09EA572}"/>
              </a:ext>
            </a:extLst>
          </p:cNvPr>
          <p:cNvGrpSpPr/>
          <p:nvPr/>
        </p:nvGrpSpPr>
        <p:grpSpPr>
          <a:xfrm>
            <a:off x="746036" y="333525"/>
            <a:ext cx="2227320" cy="474480"/>
            <a:chOff x="746036" y="333525"/>
            <a:chExt cx="2227320" cy="474480"/>
          </a:xfrm>
        </p:grpSpPr>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9824B2FA-5E2E-4476-F65B-21D86ABC8982}"/>
                    </a:ext>
                  </a:extLst>
                </p14:cNvPr>
                <p14:cNvContentPartPr/>
                <p14:nvPr/>
              </p14:nvContentPartPr>
              <p14:xfrm>
                <a:off x="746036" y="333525"/>
                <a:ext cx="1029960" cy="474480"/>
              </p14:xfrm>
            </p:contentPart>
          </mc:Choice>
          <mc:Fallback>
            <p:pic>
              <p:nvPicPr>
                <p:cNvPr id="4" name="Ink 3">
                  <a:extLst>
                    <a:ext uri="{FF2B5EF4-FFF2-40B4-BE49-F238E27FC236}">
                      <a16:creationId xmlns:a16="http://schemas.microsoft.com/office/drawing/2014/main" id="{9824B2FA-5E2E-4476-F65B-21D86ABC8982}"/>
                    </a:ext>
                  </a:extLst>
                </p:cNvPr>
                <p:cNvPicPr/>
                <p:nvPr/>
              </p:nvPicPr>
              <p:blipFill>
                <a:blip r:embed="rId3"/>
                <a:stretch>
                  <a:fillRect/>
                </a:stretch>
              </p:blipFill>
              <p:spPr>
                <a:xfrm>
                  <a:off x="737036" y="324525"/>
                  <a:ext cx="1047600" cy="4921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FFF933D7-B16B-20D6-DB36-BC0E724862F7}"/>
                    </a:ext>
                  </a:extLst>
                </p14:cNvPr>
                <p14:cNvContentPartPr/>
                <p14:nvPr/>
              </p14:nvContentPartPr>
              <p14:xfrm>
                <a:off x="1586276" y="392925"/>
                <a:ext cx="45360" cy="104040"/>
              </p14:xfrm>
            </p:contentPart>
          </mc:Choice>
          <mc:Fallback>
            <p:pic>
              <p:nvPicPr>
                <p:cNvPr id="5" name="Ink 4">
                  <a:extLst>
                    <a:ext uri="{FF2B5EF4-FFF2-40B4-BE49-F238E27FC236}">
                      <a16:creationId xmlns:a16="http://schemas.microsoft.com/office/drawing/2014/main" id="{FFF933D7-B16B-20D6-DB36-BC0E724862F7}"/>
                    </a:ext>
                  </a:extLst>
                </p:cNvPr>
                <p:cNvPicPr/>
                <p:nvPr/>
              </p:nvPicPr>
              <p:blipFill>
                <a:blip r:embed="rId5"/>
                <a:stretch>
                  <a:fillRect/>
                </a:stretch>
              </p:blipFill>
              <p:spPr>
                <a:xfrm>
                  <a:off x="1577636" y="384285"/>
                  <a:ext cx="630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456E7FA1-1188-E32F-FA43-8E3A8E7FB696}"/>
                    </a:ext>
                  </a:extLst>
                </p14:cNvPr>
                <p14:cNvContentPartPr/>
                <p14:nvPr/>
              </p14:nvContentPartPr>
              <p14:xfrm>
                <a:off x="2003516" y="448365"/>
                <a:ext cx="969840" cy="191160"/>
              </p14:xfrm>
            </p:contentPart>
          </mc:Choice>
          <mc:Fallback>
            <p:pic>
              <p:nvPicPr>
                <p:cNvPr id="7" name="Ink 6">
                  <a:extLst>
                    <a:ext uri="{FF2B5EF4-FFF2-40B4-BE49-F238E27FC236}">
                      <a16:creationId xmlns:a16="http://schemas.microsoft.com/office/drawing/2014/main" id="{456E7FA1-1188-E32F-FA43-8E3A8E7FB696}"/>
                    </a:ext>
                  </a:extLst>
                </p:cNvPr>
                <p:cNvPicPr/>
                <p:nvPr/>
              </p:nvPicPr>
              <p:blipFill>
                <a:blip r:embed="rId7"/>
                <a:stretch>
                  <a:fillRect/>
                </a:stretch>
              </p:blipFill>
              <p:spPr>
                <a:xfrm>
                  <a:off x="1994876" y="439365"/>
                  <a:ext cx="987480" cy="208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657D100A-6599-2952-54B1-5B3BDDAD7646}"/>
                  </a:ext>
                </a:extLst>
              </p14:cNvPr>
              <p14:cNvContentPartPr/>
              <p14:nvPr/>
            </p14:nvContentPartPr>
            <p14:xfrm>
              <a:off x="3430556" y="492645"/>
              <a:ext cx="492840" cy="115560"/>
            </p14:xfrm>
          </p:contentPart>
        </mc:Choice>
        <mc:Fallback>
          <p:pic>
            <p:nvPicPr>
              <p:cNvPr id="9" name="Ink 8">
                <a:extLst>
                  <a:ext uri="{FF2B5EF4-FFF2-40B4-BE49-F238E27FC236}">
                    <a16:creationId xmlns:a16="http://schemas.microsoft.com/office/drawing/2014/main" id="{657D100A-6599-2952-54B1-5B3BDDAD7646}"/>
                  </a:ext>
                </a:extLst>
              </p:cNvPr>
              <p:cNvPicPr/>
              <p:nvPr/>
            </p:nvPicPr>
            <p:blipFill>
              <a:blip r:embed="rId9"/>
              <a:stretch>
                <a:fillRect/>
              </a:stretch>
            </p:blipFill>
            <p:spPr>
              <a:xfrm>
                <a:off x="3421916" y="483645"/>
                <a:ext cx="510480" cy="133200"/>
              </a:xfrm>
              <a:prstGeom prst="rect">
                <a:avLst/>
              </a:prstGeom>
            </p:spPr>
          </p:pic>
        </mc:Fallback>
      </mc:AlternateContent>
      <p:grpSp>
        <p:nvGrpSpPr>
          <p:cNvPr id="12" name="Group 11">
            <a:extLst>
              <a:ext uri="{FF2B5EF4-FFF2-40B4-BE49-F238E27FC236}">
                <a16:creationId xmlns:a16="http://schemas.microsoft.com/office/drawing/2014/main" id="{9A295FD6-D92F-7BEF-38DF-DD9E793A4CFA}"/>
              </a:ext>
            </a:extLst>
          </p:cNvPr>
          <p:cNvGrpSpPr/>
          <p:nvPr/>
        </p:nvGrpSpPr>
        <p:grpSpPr>
          <a:xfrm>
            <a:off x="4166756" y="260445"/>
            <a:ext cx="709920" cy="361440"/>
            <a:chOff x="4166756" y="260445"/>
            <a:chExt cx="709920" cy="361440"/>
          </a:xfrm>
        </p:grpSpPr>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BCF1553B-D837-9FD4-B2A9-F213DA5153B7}"/>
                    </a:ext>
                  </a:extLst>
                </p14:cNvPr>
                <p14:cNvContentPartPr/>
                <p14:nvPr/>
              </p14:nvContentPartPr>
              <p14:xfrm>
                <a:off x="4166756" y="260445"/>
                <a:ext cx="709920" cy="361440"/>
              </p14:xfrm>
            </p:contentPart>
          </mc:Choice>
          <mc:Fallback>
            <p:pic>
              <p:nvPicPr>
                <p:cNvPr id="10" name="Ink 9">
                  <a:extLst>
                    <a:ext uri="{FF2B5EF4-FFF2-40B4-BE49-F238E27FC236}">
                      <a16:creationId xmlns:a16="http://schemas.microsoft.com/office/drawing/2014/main" id="{BCF1553B-D837-9FD4-B2A9-F213DA5153B7}"/>
                    </a:ext>
                  </a:extLst>
                </p:cNvPr>
                <p:cNvPicPr/>
                <p:nvPr/>
              </p:nvPicPr>
              <p:blipFill>
                <a:blip r:embed="rId11"/>
                <a:stretch>
                  <a:fillRect/>
                </a:stretch>
              </p:blipFill>
              <p:spPr>
                <a:xfrm>
                  <a:off x="4158116" y="251445"/>
                  <a:ext cx="72756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9EDA461A-F5DF-423D-7968-715FB5E9B44B}"/>
                    </a:ext>
                  </a:extLst>
                </p14:cNvPr>
                <p14:cNvContentPartPr/>
                <p14:nvPr/>
              </p14:nvContentPartPr>
              <p14:xfrm>
                <a:off x="4493996" y="358725"/>
                <a:ext cx="72360" cy="28080"/>
              </p14:xfrm>
            </p:contentPart>
          </mc:Choice>
          <mc:Fallback>
            <p:pic>
              <p:nvPicPr>
                <p:cNvPr id="11" name="Ink 10">
                  <a:extLst>
                    <a:ext uri="{FF2B5EF4-FFF2-40B4-BE49-F238E27FC236}">
                      <a16:creationId xmlns:a16="http://schemas.microsoft.com/office/drawing/2014/main" id="{9EDA461A-F5DF-423D-7968-715FB5E9B44B}"/>
                    </a:ext>
                  </a:extLst>
                </p:cNvPr>
                <p:cNvPicPr/>
                <p:nvPr/>
              </p:nvPicPr>
              <p:blipFill>
                <a:blip r:embed="rId13"/>
                <a:stretch>
                  <a:fillRect/>
                </a:stretch>
              </p:blipFill>
              <p:spPr>
                <a:xfrm>
                  <a:off x="4485356" y="350085"/>
                  <a:ext cx="90000" cy="45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312FB7F9-F8BB-0624-60D7-FABDAAA2E370}"/>
                  </a:ext>
                </a:extLst>
              </p14:cNvPr>
              <p14:cNvContentPartPr/>
              <p14:nvPr/>
            </p14:nvContentPartPr>
            <p14:xfrm>
              <a:off x="5270876" y="435045"/>
              <a:ext cx="1017720" cy="146160"/>
            </p14:xfrm>
          </p:contentPart>
        </mc:Choice>
        <mc:Fallback>
          <p:pic>
            <p:nvPicPr>
              <p:cNvPr id="13" name="Ink 12">
                <a:extLst>
                  <a:ext uri="{FF2B5EF4-FFF2-40B4-BE49-F238E27FC236}">
                    <a16:creationId xmlns:a16="http://schemas.microsoft.com/office/drawing/2014/main" id="{312FB7F9-F8BB-0624-60D7-FABDAAA2E370}"/>
                  </a:ext>
                </a:extLst>
              </p:cNvPr>
              <p:cNvPicPr/>
              <p:nvPr/>
            </p:nvPicPr>
            <p:blipFill>
              <a:blip r:embed="rId15"/>
              <a:stretch>
                <a:fillRect/>
              </a:stretch>
            </p:blipFill>
            <p:spPr>
              <a:xfrm>
                <a:off x="5262236" y="426405"/>
                <a:ext cx="10353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55DF9923-F7AE-1004-E183-A70C9E4D0EA3}"/>
                  </a:ext>
                </a:extLst>
              </p14:cNvPr>
              <p14:cNvContentPartPr/>
              <p14:nvPr/>
            </p14:nvContentPartPr>
            <p14:xfrm>
              <a:off x="6599996" y="493725"/>
              <a:ext cx="424080" cy="145440"/>
            </p14:xfrm>
          </p:contentPart>
        </mc:Choice>
        <mc:Fallback>
          <p:pic>
            <p:nvPicPr>
              <p:cNvPr id="15" name="Ink 14">
                <a:extLst>
                  <a:ext uri="{FF2B5EF4-FFF2-40B4-BE49-F238E27FC236}">
                    <a16:creationId xmlns:a16="http://schemas.microsoft.com/office/drawing/2014/main" id="{55DF9923-F7AE-1004-E183-A70C9E4D0EA3}"/>
                  </a:ext>
                </a:extLst>
              </p:cNvPr>
              <p:cNvPicPr/>
              <p:nvPr/>
            </p:nvPicPr>
            <p:blipFill>
              <a:blip r:embed="rId17"/>
              <a:stretch>
                <a:fillRect/>
              </a:stretch>
            </p:blipFill>
            <p:spPr>
              <a:xfrm>
                <a:off x="6591356" y="484725"/>
                <a:ext cx="4417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750D5E65-C1AC-C87B-E22B-75A5A9EF3BC8}"/>
                  </a:ext>
                </a:extLst>
              </p14:cNvPr>
              <p14:cNvContentPartPr/>
              <p14:nvPr/>
            </p14:nvContentPartPr>
            <p14:xfrm>
              <a:off x="7375076" y="475005"/>
              <a:ext cx="271080" cy="116640"/>
            </p14:xfrm>
          </p:contentPart>
        </mc:Choice>
        <mc:Fallback>
          <p:pic>
            <p:nvPicPr>
              <p:cNvPr id="16" name="Ink 15">
                <a:extLst>
                  <a:ext uri="{FF2B5EF4-FFF2-40B4-BE49-F238E27FC236}">
                    <a16:creationId xmlns:a16="http://schemas.microsoft.com/office/drawing/2014/main" id="{750D5E65-C1AC-C87B-E22B-75A5A9EF3BC8}"/>
                  </a:ext>
                </a:extLst>
              </p:cNvPr>
              <p:cNvPicPr/>
              <p:nvPr/>
            </p:nvPicPr>
            <p:blipFill>
              <a:blip r:embed="rId19"/>
              <a:stretch>
                <a:fillRect/>
              </a:stretch>
            </p:blipFill>
            <p:spPr>
              <a:xfrm>
                <a:off x="7366436" y="466005"/>
                <a:ext cx="2887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09084768-11CE-518F-211E-17E9D480D713}"/>
                  </a:ext>
                </a:extLst>
              </p14:cNvPr>
              <p14:cNvContentPartPr/>
              <p14:nvPr/>
            </p14:nvContentPartPr>
            <p14:xfrm>
              <a:off x="7853156" y="265845"/>
              <a:ext cx="1013760" cy="554040"/>
            </p14:xfrm>
          </p:contentPart>
        </mc:Choice>
        <mc:Fallback>
          <p:pic>
            <p:nvPicPr>
              <p:cNvPr id="17" name="Ink 16">
                <a:extLst>
                  <a:ext uri="{FF2B5EF4-FFF2-40B4-BE49-F238E27FC236}">
                    <a16:creationId xmlns:a16="http://schemas.microsoft.com/office/drawing/2014/main" id="{09084768-11CE-518F-211E-17E9D480D713}"/>
                  </a:ext>
                </a:extLst>
              </p:cNvPr>
              <p:cNvPicPr/>
              <p:nvPr/>
            </p:nvPicPr>
            <p:blipFill>
              <a:blip r:embed="rId21"/>
              <a:stretch>
                <a:fillRect/>
              </a:stretch>
            </p:blipFill>
            <p:spPr>
              <a:xfrm>
                <a:off x="7844516" y="257205"/>
                <a:ext cx="1031400" cy="571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B7E2A724-3410-95C0-09A8-5E44F7D70A31}"/>
                  </a:ext>
                </a:extLst>
              </p14:cNvPr>
              <p14:cNvContentPartPr/>
              <p14:nvPr/>
            </p14:nvContentPartPr>
            <p14:xfrm>
              <a:off x="8483516" y="377805"/>
              <a:ext cx="22680" cy="6120"/>
            </p14:xfrm>
          </p:contentPart>
        </mc:Choice>
        <mc:Fallback>
          <p:pic>
            <p:nvPicPr>
              <p:cNvPr id="18" name="Ink 17">
                <a:extLst>
                  <a:ext uri="{FF2B5EF4-FFF2-40B4-BE49-F238E27FC236}">
                    <a16:creationId xmlns:a16="http://schemas.microsoft.com/office/drawing/2014/main" id="{B7E2A724-3410-95C0-09A8-5E44F7D70A31}"/>
                  </a:ext>
                </a:extLst>
              </p:cNvPr>
              <p:cNvPicPr/>
              <p:nvPr/>
            </p:nvPicPr>
            <p:blipFill>
              <a:blip r:embed="rId23"/>
              <a:stretch>
                <a:fillRect/>
              </a:stretch>
            </p:blipFill>
            <p:spPr>
              <a:xfrm>
                <a:off x="8474876" y="368805"/>
                <a:ext cx="403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A720782A-2EE1-AA05-9C51-B773F95463F1}"/>
                  </a:ext>
                </a:extLst>
              </p14:cNvPr>
              <p14:cNvContentPartPr/>
              <p14:nvPr/>
            </p14:nvContentPartPr>
            <p14:xfrm>
              <a:off x="7982396" y="325605"/>
              <a:ext cx="440640" cy="80280"/>
            </p14:xfrm>
          </p:contentPart>
        </mc:Choice>
        <mc:Fallback>
          <p:pic>
            <p:nvPicPr>
              <p:cNvPr id="19" name="Ink 18">
                <a:extLst>
                  <a:ext uri="{FF2B5EF4-FFF2-40B4-BE49-F238E27FC236}">
                    <a16:creationId xmlns:a16="http://schemas.microsoft.com/office/drawing/2014/main" id="{A720782A-2EE1-AA05-9C51-B773F95463F1}"/>
                  </a:ext>
                </a:extLst>
              </p:cNvPr>
              <p:cNvPicPr/>
              <p:nvPr/>
            </p:nvPicPr>
            <p:blipFill>
              <a:blip r:embed="rId25"/>
              <a:stretch>
                <a:fillRect/>
              </a:stretch>
            </p:blipFill>
            <p:spPr>
              <a:xfrm>
                <a:off x="7973396" y="316605"/>
                <a:ext cx="458280" cy="97920"/>
              </a:xfrm>
              <a:prstGeom prst="rect">
                <a:avLst/>
              </a:prstGeom>
            </p:spPr>
          </p:pic>
        </mc:Fallback>
      </mc:AlternateContent>
      <p:grpSp>
        <p:nvGrpSpPr>
          <p:cNvPr id="34" name="Group 33">
            <a:extLst>
              <a:ext uri="{FF2B5EF4-FFF2-40B4-BE49-F238E27FC236}">
                <a16:creationId xmlns:a16="http://schemas.microsoft.com/office/drawing/2014/main" id="{256EB52E-BD9A-C94D-954C-D0BD461F5CC3}"/>
              </a:ext>
            </a:extLst>
          </p:cNvPr>
          <p:cNvGrpSpPr/>
          <p:nvPr/>
        </p:nvGrpSpPr>
        <p:grpSpPr>
          <a:xfrm>
            <a:off x="9109916" y="148845"/>
            <a:ext cx="2520720" cy="722880"/>
            <a:chOff x="9109916" y="148845"/>
            <a:chExt cx="2520720" cy="722880"/>
          </a:xfrm>
        </p:grpSpPr>
        <mc:AlternateContent xmlns:mc="http://schemas.openxmlformats.org/markup-compatibility/2006">
          <mc:Choice xmlns:p14="http://schemas.microsoft.com/office/powerpoint/2010/main" Requires="p14">
            <p:contentPart p14:bwMode="auto" r:id="rId26">
              <p14:nvContentPartPr>
                <p14:cNvPr id="23" name="Ink 22">
                  <a:extLst>
                    <a:ext uri="{FF2B5EF4-FFF2-40B4-BE49-F238E27FC236}">
                      <a16:creationId xmlns:a16="http://schemas.microsoft.com/office/drawing/2014/main" id="{2328F0A6-0B03-ADED-69E8-7EF9C1FA6A3C}"/>
                    </a:ext>
                  </a:extLst>
                </p14:cNvPr>
                <p14:cNvContentPartPr/>
                <p14:nvPr/>
              </p14:nvContentPartPr>
              <p14:xfrm>
                <a:off x="9548036" y="230205"/>
                <a:ext cx="858960" cy="471960"/>
              </p14:xfrm>
            </p:contentPart>
          </mc:Choice>
          <mc:Fallback>
            <p:pic>
              <p:nvPicPr>
                <p:cNvPr id="23" name="Ink 22">
                  <a:extLst>
                    <a:ext uri="{FF2B5EF4-FFF2-40B4-BE49-F238E27FC236}">
                      <a16:creationId xmlns:a16="http://schemas.microsoft.com/office/drawing/2014/main" id="{2328F0A6-0B03-ADED-69E8-7EF9C1FA6A3C}"/>
                    </a:ext>
                  </a:extLst>
                </p:cNvPr>
                <p:cNvPicPr/>
                <p:nvPr/>
              </p:nvPicPr>
              <p:blipFill>
                <a:blip r:embed="rId27"/>
                <a:stretch>
                  <a:fillRect/>
                </a:stretch>
              </p:blipFill>
              <p:spPr>
                <a:xfrm>
                  <a:off x="9539036" y="221205"/>
                  <a:ext cx="876600" cy="489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Ink 23">
                  <a:extLst>
                    <a:ext uri="{FF2B5EF4-FFF2-40B4-BE49-F238E27FC236}">
                      <a16:creationId xmlns:a16="http://schemas.microsoft.com/office/drawing/2014/main" id="{BDAEB83A-0671-ED45-E3F9-1BD5DCED71EE}"/>
                    </a:ext>
                  </a:extLst>
                </p14:cNvPr>
                <p14:cNvContentPartPr/>
                <p14:nvPr/>
              </p14:nvContentPartPr>
              <p14:xfrm>
                <a:off x="9830276" y="337845"/>
                <a:ext cx="44640" cy="9000"/>
              </p14:xfrm>
            </p:contentPart>
          </mc:Choice>
          <mc:Fallback>
            <p:pic>
              <p:nvPicPr>
                <p:cNvPr id="24" name="Ink 23">
                  <a:extLst>
                    <a:ext uri="{FF2B5EF4-FFF2-40B4-BE49-F238E27FC236}">
                      <a16:creationId xmlns:a16="http://schemas.microsoft.com/office/drawing/2014/main" id="{BDAEB83A-0671-ED45-E3F9-1BD5DCED71EE}"/>
                    </a:ext>
                  </a:extLst>
                </p:cNvPr>
                <p:cNvPicPr/>
                <p:nvPr/>
              </p:nvPicPr>
              <p:blipFill>
                <a:blip r:embed="rId29"/>
                <a:stretch>
                  <a:fillRect/>
                </a:stretch>
              </p:blipFill>
              <p:spPr>
                <a:xfrm>
                  <a:off x="9821276" y="329205"/>
                  <a:ext cx="622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Ink 24">
                  <a:extLst>
                    <a:ext uri="{FF2B5EF4-FFF2-40B4-BE49-F238E27FC236}">
                      <a16:creationId xmlns:a16="http://schemas.microsoft.com/office/drawing/2014/main" id="{74D226E8-3400-2D7E-352B-4DA8DB42D928}"/>
                    </a:ext>
                  </a:extLst>
                </p14:cNvPr>
                <p14:cNvContentPartPr/>
                <p14:nvPr/>
              </p14:nvContentPartPr>
              <p14:xfrm>
                <a:off x="10547756" y="148845"/>
                <a:ext cx="838440" cy="483120"/>
              </p14:xfrm>
            </p:contentPart>
          </mc:Choice>
          <mc:Fallback>
            <p:pic>
              <p:nvPicPr>
                <p:cNvPr id="25" name="Ink 24">
                  <a:extLst>
                    <a:ext uri="{FF2B5EF4-FFF2-40B4-BE49-F238E27FC236}">
                      <a16:creationId xmlns:a16="http://schemas.microsoft.com/office/drawing/2014/main" id="{74D226E8-3400-2D7E-352B-4DA8DB42D928}"/>
                    </a:ext>
                  </a:extLst>
                </p:cNvPr>
                <p:cNvPicPr/>
                <p:nvPr/>
              </p:nvPicPr>
              <p:blipFill>
                <a:blip r:embed="rId31"/>
                <a:stretch>
                  <a:fillRect/>
                </a:stretch>
              </p:blipFill>
              <p:spPr>
                <a:xfrm>
                  <a:off x="10538756" y="139845"/>
                  <a:ext cx="856080" cy="500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Ink 25">
                  <a:extLst>
                    <a:ext uri="{FF2B5EF4-FFF2-40B4-BE49-F238E27FC236}">
                      <a16:creationId xmlns:a16="http://schemas.microsoft.com/office/drawing/2014/main" id="{1787248D-AAF3-9BCC-FA4B-4870D656B93A}"/>
                    </a:ext>
                  </a:extLst>
                </p14:cNvPr>
                <p14:cNvContentPartPr/>
                <p14:nvPr/>
              </p14:nvContentPartPr>
              <p14:xfrm>
                <a:off x="10955276" y="378525"/>
                <a:ext cx="56160" cy="8280"/>
              </p14:xfrm>
            </p:contentPart>
          </mc:Choice>
          <mc:Fallback>
            <p:pic>
              <p:nvPicPr>
                <p:cNvPr id="26" name="Ink 25">
                  <a:extLst>
                    <a:ext uri="{FF2B5EF4-FFF2-40B4-BE49-F238E27FC236}">
                      <a16:creationId xmlns:a16="http://schemas.microsoft.com/office/drawing/2014/main" id="{1787248D-AAF3-9BCC-FA4B-4870D656B93A}"/>
                    </a:ext>
                  </a:extLst>
                </p:cNvPr>
                <p:cNvPicPr/>
                <p:nvPr/>
              </p:nvPicPr>
              <p:blipFill>
                <a:blip r:embed="rId33"/>
                <a:stretch>
                  <a:fillRect/>
                </a:stretch>
              </p:blipFill>
              <p:spPr>
                <a:xfrm>
                  <a:off x="10946636" y="369525"/>
                  <a:ext cx="738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BD26F8A9-5941-08CA-D5B9-A17E88BD1EDD}"/>
                    </a:ext>
                  </a:extLst>
                </p14:cNvPr>
                <p14:cNvContentPartPr/>
                <p14:nvPr/>
              </p14:nvContentPartPr>
              <p14:xfrm>
                <a:off x="11383316" y="251445"/>
                <a:ext cx="124920" cy="462960"/>
              </p14:xfrm>
            </p:contentPart>
          </mc:Choice>
          <mc:Fallback>
            <p:pic>
              <p:nvPicPr>
                <p:cNvPr id="27" name="Ink 26">
                  <a:extLst>
                    <a:ext uri="{FF2B5EF4-FFF2-40B4-BE49-F238E27FC236}">
                      <a16:creationId xmlns:a16="http://schemas.microsoft.com/office/drawing/2014/main" id="{BD26F8A9-5941-08CA-D5B9-A17E88BD1EDD}"/>
                    </a:ext>
                  </a:extLst>
                </p:cNvPr>
                <p:cNvPicPr/>
                <p:nvPr/>
              </p:nvPicPr>
              <p:blipFill>
                <a:blip r:embed="rId35"/>
                <a:stretch>
                  <a:fillRect/>
                </a:stretch>
              </p:blipFill>
              <p:spPr>
                <a:xfrm>
                  <a:off x="11374676" y="242805"/>
                  <a:ext cx="142560" cy="480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9" name="Ink 28">
                  <a:extLst>
                    <a:ext uri="{FF2B5EF4-FFF2-40B4-BE49-F238E27FC236}">
                      <a16:creationId xmlns:a16="http://schemas.microsoft.com/office/drawing/2014/main" id="{47F1E8B8-4308-6251-0B74-FCECA3FFAC42}"/>
                    </a:ext>
                  </a:extLst>
                </p14:cNvPr>
                <p14:cNvContentPartPr/>
                <p14:nvPr/>
              </p14:nvContentPartPr>
              <p14:xfrm>
                <a:off x="9109916" y="263685"/>
                <a:ext cx="116280" cy="524160"/>
              </p14:xfrm>
            </p:contentPart>
          </mc:Choice>
          <mc:Fallback>
            <p:pic>
              <p:nvPicPr>
                <p:cNvPr id="29" name="Ink 28">
                  <a:extLst>
                    <a:ext uri="{FF2B5EF4-FFF2-40B4-BE49-F238E27FC236}">
                      <a16:creationId xmlns:a16="http://schemas.microsoft.com/office/drawing/2014/main" id="{47F1E8B8-4308-6251-0B74-FCECA3FFAC42}"/>
                    </a:ext>
                  </a:extLst>
                </p:cNvPr>
                <p:cNvPicPr/>
                <p:nvPr/>
              </p:nvPicPr>
              <p:blipFill>
                <a:blip r:embed="rId37"/>
                <a:stretch>
                  <a:fillRect/>
                </a:stretch>
              </p:blipFill>
              <p:spPr>
                <a:xfrm>
                  <a:off x="9100916" y="255045"/>
                  <a:ext cx="133920" cy="541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0" name="Ink 29">
                  <a:extLst>
                    <a:ext uri="{FF2B5EF4-FFF2-40B4-BE49-F238E27FC236}">
                      <a16:creationId xmlns:a16="http://schemas.microsoft.com/office/drawing/2014/main" id="{741CE761-E341-8066-B175-94C4A81AB683}"/>
                    </a:ext>
                  </a:extLst>
                </p14:cNvPr>
                <p14:cNvContentPartPr/>
                <p14:nvPr/>
              </p14:nvContentPartPr>
              <p14:xfrm>
                <a:off x="9279476" y="360885"/>
                <a:ext cx="146520" cy="261000"/>
              </p14:xfrm>
            </p:contentPart>
          </mc:Choice>
          <mc:Fallback>
            <p:pic>
              <p:nvPicPr>
                <p:cNvPr id="30" name="Ink 29">
                  <a:extLst>
                    <a:ext uri="{FF2B5EF4-FFF2-40B4-BE49-F238E27FC236}">
                      <a16:creationId xmlns:a16="http://schemas.microsoft.com/office/drawing/2014/main" id="{741CE761-E341-8066-B175-94C4A81AB683}"/>
                    </a:ext>
                  </a:extLst>
                </p:cNvPr>
                <p:cNvPicPr/>
                <p:nvPr/>
              </p:nvPicPr>
              <p:blipFill>
                <a:blip r:embed="rId39"/>
                <a:stretch>
                  <a:fillRect/>
                </a:stretch>
              </p:blipFill>
              <p:spPr>
                <a:xfrm>
                  <a:off x="9270836" y="351885"/>
                  <a:ext cx="16416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Ink 30">
                  <a:extLst>
                    <a:ext uri="{FF2B5EF4-FFF2-40B4-BE49-F238E27FC236}">
                      <a16:creationId xmlns:a16="http://schemas.microsoft.com/office/drawing/2014/main" id="{FF217546-F098-A8B3-70E5-A2A1ADC37F5D}"/>
                    </a:ext>
                  </a:extLst>
                </p14:cNvPr>
                <p14:cNvContentPartPr/>
                <p14:nvPr/>
              </p14:nvContentPartPr>
              <p14:xfrm>
                <a:off x="9455876" y="445125"/>
                <a:ext cx="138960" cy="16920"/>
              </p14:xfrm>
            </p:contentPart>
          </mc:Choice>
          <mc:Fallback>
            <p:pic>
              <p:nvPicPr>
                <p:cNvPr id="31" name="Ink 30">
                  <a:extLst>
                    <a:ext uri="{FF2B5EF4-FFF2-40B4-BE49-F238E27FC236}">
                      <a16:creationId xmlns:a16="http://schemas.microsoft.com/office/drawing/2014/main" id="{FF217546-F098-A8B3-70E5-A2A1ADC37F5D}"/>
                    </a:ext>
                  </a:extLst>
                </p:cNvPr>
                <p:cNvPicPr/>
                <p:nvPr/>
              </p:nvPicPr>
              <p:blipFill>
                <a:blip r:embed="rId41"/>
                <a:stretch>
                  <a:fillRect/>
                </a:stretch>
              </p:blipFill>
              <p:spPr>
                <a:xfrm>
                  <a:off x="9446876" y="436485"/>
                  <a:ext cx="1566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3" name="Ink 32">
                  <a:extLst>
                    <a:ext uri="{FF2B5EF4-FFF2-40B4-BE49-F238E27FC236}">
                      <a16:creationId xmlns:a16="http://schemas.microsoft.com/office/drawing/2014/main" id="{796E0568-88AC-A370-2E01-EE1CEE30A7F5}"/>
                    </a:ext>
                  </a:extLst>
                </p14:cNvPr>
                <p14:cNvContentPartPr/>
                <p14:nvPr/>
              </p14:nvContentPartPr>
              <p14:xfrm>
                <a:off x="11376116" y="674445"/>
                <a:ext cx="254520" cy="197280"/>
              </p14:xfrm>
            </p:contentPart>
          </mc:Choice>
          <mc:Fallback>
            <p:pic>
              <p:nvPicPr>
                <p:cNvPr id="33" name="Ink 32">
                  <a:extLst>
                    <a:ext uri="{FF2B5EF4-FFF2-40B4-BE49-F238E27FC236}">
                      <a16:creationId xmlns:a16="http://schemas.microsoft.com/office/drawing/2014/main" id="{796E0568-88AC-A370-2E01-EE1CEE30A7F5}"/>
                    </a:ext>
                  </a:extLst>
                </p:cNvPr>
                <p:cNvPicPr/>
                <p:nvPr/>
              </p:nvPicPr>
              <p:blipFill>
                <a:blip r:embed="rId43"/>
                <a:stretch>
                  <a:fillRect/>
                </a:stretch>
              </p:blipFill>
              <p:spPr>
                <a:xfrm>
                  <a:off x="11367116" y="665805"/>
                  <a:ext cx="272160" cy="214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46" name="Ink 45">
                <a:extLst>
                  <a:ext uri="{FF2B5EF4-FFF2-40B4-BE49-F238E27FC236}">
                    <a16:creationId xmlns:a16="http://schemas.microsoft.com/office/drawing/2014/main" id="{4E44A6BA-41D0-9F7F-FEE9-0F2EE8479694}"/>
                  </a:ext>
                </a:extLst>
              </p14:cNvPr>
              <p14:cNvContentPartPr/>
              <p14:nvPr/>
            </p14:nvContentPartPr>
            <p14:xfrm>
              <a:off x="4444218" y="1279965"/>
              <a:ext cx="1008360" cy="228960"/>
            </p14:xfrm>
          </p:contentPart>
        </mc:Choice>
        <mc:Fallback>
          <p:pic>
            <p:nvPicPr>
              <p:cNvPr id="46" name="Ink 45">
                <a:extLst>
                  <a:ext uri="{FF2B5EF4-FFF2-40B4-BE49-F238E27FC236}">
                    <a16:creationId xmlns:a16="http://schemas.microsoft.com/office/drawing/2014/main" id="{4E44A6BA-41D0-9F7F-FEE9-0F2EE8479694}"/>
                  </a:ext>
                </a:extLst>
              </p:cNvPr>
              <p:cNvPicPr/>
              <p:nvPr/>
            </p:nvPicPr>
            <p:blipFill>
              <a:blip r:embed="rId45"/>
              <a:stretch>
                <a:fillRect/>
              </a:stretch>
            </p:blipFill>
            <p:spPr>
              <a:xfrm>
                <a:off x="4435578" y="1271325"/>
                <a:ext cx="102600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8" name="Ink 47">
                <a:extLst>
                  <a:ext uri="{FF2B5EF4-FFF2-40B4-BE49-F238E27FC236}">
                    <a16:creationId xmlns:a16="http://schemas.microsoft.com/office/drawing/2014/main" id="{0E00DD7B-599D-77A2-C01F-9B0A9D8DF913}"/>
                  </a:ext>
                </a:extLst>
              </p14:cNvPr>
              <p14:cNvContentPartPr/>
              <p14:nvPr/>
            </p14:nvContentPartPr>
            <p14:xfrm>
              <a:off x="5743098" y="1105365"/>
              <a:ext cx="374040" cy="518040"/>
            </p14:xfrm>
          </p:contentPart>
        </mc:Choice>
        <mc:Fallback>
          <p:pic>
            <p:nvPicPr>
              <p:cNvPr id="48" name="Ink 47">
                <a:extLst>
                  <a:ext uri="{FF2B5EF4-FFF2-40B4-BE49-F238E27FC236}">
                    <a16:creationId xmlns:a16="http://schemas.microsoft.com/office/drawing/2014/main" id="{0E00DD7B-599D-77A2-C01F-9B0A9D8DF913}"/>
                  </a:ext>
                </a:extLst>
              </p:cNvPr>
              <p:cNvPicPr/>
              <p:nvPr/>
            </p:nvPicPr>
            <p:blipFill>
              <a:blip r:embed="rId47"/>
              <a:stretch>
                <a:fillRect/>
              </a:stretch>
            </p:blipFill>
            <p:spPr>
              <a:xfrm>
                <a:off x="5734098" y="1096365"/>
                <a:ext cx="391680" cy="535680"/>
              </a:xfrm>
              <a:prstGeom prst="rect">
                <a:avLst/>
              </a:prstGeom>
            </p:spPr>
          </p:pic>
        </mc:Fallback>
      </mc:AlternateContent>
      <p:grpSp>
        <p:nvGrpSpPr>
          <p:cNvPr id="57" name="Group 56">
            <a:extLst>
              <a:ext uri="{FF2B5EF4-FFF2-40B4-BE49-F238E27FC236}">
                <a16:creationId xmlns:a16="http://schemas.microsoft.com/office/drawing/2014/main" id="{80DEF112-B9E9-FDF3-911D-876E3E1FFA68}"/>
              </a:ext>
            </a:extLst>
          </p:cNvPr>
          <p:cNvGrpSpPr/>
          <p:nvPr/>
        </p:nvGrpSpPr>
        <p:grpSpPr>
          <a:xfrm>
            <a:off x="682938" y="1044692"/>
            <a:ext cx="9373418" cy="626400"/>
            <a:chOff x="682938" y="1044692"/>
            <a:chExt cx="9373418" cy="626400"/>
          </a:xfrm>
        </p:grpSpPr>
        <mc:AlternateContent xmlns:mc="http://schemas.openxmlformats.org/markup-compatibility/2006">
          <mc:Choice xmlns:p14="http://schemas.microsoft.com/office/powerpoint/2010/main" Requires="p14">
            <p:contentPart p14:bwMode="auto" r:id="rId48">
              <p14:nvContentPartPr>
                <p14:cNvPr id="35" name="Ink 34">
                  <a:extLst>
                    <a:ext uri="{FF2B5EF4-FFF2-40B4-BE49-F238E27FC236}">
                      <a16:creationId xmlns:a16="http://schemas.microsoft.com/office/drawing/2014/main" id="{F9596F11-8F8B-8E03-05A7-14362F77922C}"/>
                    </a:ext>
                  </a:extLst>
                </p14:cNvPr>
                <p14:cNvContentPartPr/>
                <p14:nvPr/>
              </p14:nvContentPartPr>
              <p14:xfrm>
                <a:off x="682938" y="1251525"/>
                <a:ext cx="821160" cy="351000"/>
              </p14:xfrm>
            </p:contentPart>
          </mc:Choice>
          <mc:Fallback>
            <p:pic>
              <p:nvPicPr>
                <p:cNvPr id="35" name="Ink 34">
                  <a:extLst>
                    <a:ext uri="{FF2B5EF4-FFF2-40B4-BE49-F238E27FC236}">
                      <a16:creationId xmlns:a16="http://schemas.microsoft.com/office/drawing/2014/main" id="{F9596F11-8F8B-8E03-05A7-14362F77922C}"/>
                    </a:ext>
                  </a:extLst>
                </p:cNvPr>
                <p:cNvPicPr/>
                <p:nvPr/>
              </p:nvPicPr>
              <p:blipFill>
                <a:blip r:embed="rId49"/>
                <a:stretch>
                  <a:fillRect/>
                </a:stretch>
              </p:blipFill>
              <p:spPr>
                <a:xfrm>
                  <a:off x="673938" y="1242885"/>
                  <a:ext cx="83880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Ink 35">
                  <a:extLst>
                    <a:ext uri="{FF2B5EF4-FFF2-40B4-BE49-F238E27FC236}">
                      <a16:creationId xmlns:a16="http://schemas.microsoft.com/office/drawing/2014/main" id="{0B147FBD-3A63-4246-8565-F5453DFC56B4}"/>
                    </a:ext>
                  </a:extLst>
                </p14:cNvPr>
                <p14:cNvContentPartPr/>
                <p14:nvPr/>
              </p14:nvContentPartPr>
              <p14:xfrm>
                <a:off x="1244178" y="1324605"/>
                <a:ext cx="54000" cy="6120"/>
              </p14:xfrm>
            </p:contentPart>
          </mc:Choice>
          <mc:Fallback>
            <p:pic>
              <p:nvPicPr>
                <p:cNvPr id="36" name="Ink 35">
                  <a:extLst>
                    <a:ext uri="{FF2B5EF4-FFF2-40B4-BE49-F238E27FC236}">
                      <a16:creationId xmlns:a16="http://schemas.microsoft.com/office/drawing/2014/main" id="{0B147FBD-3A63-4246-8565-F5453DFC56B4}"/>
                    </a:ext>
                  </a:extLst>
                </p:cNvPr>
                <p:cNvPicPr/>
                <p:nvPr/>
              </p:nvPicPr>
              <p:blipFill>
                <a:blip r:embed="rId51"/>
                <a:stretch>
                  <a:fillRect/>
                </a:stretch>
              </p:blipFill>
              <p:spPr>
                <a:xfrm>
                  <a:off x="1235178" y="1315605"/>
                  <a:ext cx="716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8" name="Ink 37">
                  <a:extLst>
                    <a:ext uri="{FF2B5EF4-FFF2-40B4-BE49-F238E27FC236}">
                      <a16:creationId xmlns:a16="http://schemas.microsoft.com/office/drawing/2014/main" id="{ED5DB179-E136-F47C-253B-1314621C941C}"/>
                    </a:ext>
                  </a:extLst>
                </p14:cNvPr>
                <p14:cNvContentPartPr/>
                <p14:nvPr/>
              </p14:nvContentPartPr>
              <p14:xfrm>
                <a:off x="1740978" y="1385805"/>
                <a:ext cx="317520" cy="195120"/>
              </p14:xfrm>
            </p:contentPart>
          </mc:Choice>
          <mc:Fallback>
            <p:pic>
              <p:nvPicPr>
                <p:cNvPr id="38" name="Ink 37">
                  <a:extLst>
                    <a:ext uri="{FF2B5EF4-FFF2-40B4-BE49-F238E27FC236}">
                      <a16:creationId xmlns:a16="http://schemas.microsoft.com/office/drawing/2014/main" id="{ED5DB179-E136-F47C-253B-1314621C941C}"/>
                    </a:ext>
                  </a:extLst>
                </p:cNvPr>
                <p:cNvPicPr/>
                <p:nvPr/>
              </p:nvPicPr>
              <p:blipFill>
                <a:blip r:embed="rId53"/>
                <a:stretch>
                  <a:fillRect/>
                </a:stretch>
              </p:blipFill>
              <p:spPr>
                <a:xfrm>
                  <a:off x="1732338" y="1376805"/>
                  <a:ext cx="3351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9" name="Ink 38">
                  <a:extLst>
                    <a:ext uri="{FF2B5EF4-FFF2-40B4-BE49-F238E27FC236}">
                      <a16:creationId xmlns:a16="http://schemas.microsoft.com/office/drawing/2014/main" id="{53E116AA-9D42-A4FE-2EFB-6E33C0B8DE86}"/>
                    </a:ext>
                  </a:extLst>
                </p14:cNvPr>
                <p14:cNvContentPartPr/>
                <p14:nvPr/>
              </p14:nvContentPartPr>
              <p14:xfrm>
                <a:off x="1915938" y="1323885"/>
                <a:ext cx="51120" cy="46800"/>
              </p14:xfrm>
            </p:contentPart>
          </mc:Choice>
          <mc:Fallback>
            <p:pic>
              <p:nvPicPr>
                <p:cNvPr id="39" name="Ink 38">
                  <a:extLst>
                    <a:ext uri="{FF2B5EF4-FFF2-40B4-BE49-F238E27FC236}">
                      <a16:creationId xmlns:a16="http://schemas.microsoft.com/office/drawing/2014/main" id="{53E116AA-9D42-A4FE-2EFB-6E33C0B8DE86}"/>
                    </a:ext>
                  </a:extLst>
                </p:cNvPr>
                <p:cNvPicPr/>
                <p:nvPr/>
              </p:nvPicPr>
              <p:blipFill>
                <a:blip r:embed="rId55"/>
                <a:stretch>
                  <a:fillRect/>
                </a:stretch>
              </p:blipFill>
              <p:spPr>
                <a:xfrm>
                  <a:off x="1906938" y="1314885"/>
                  <a:ext cx="687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0" name="Ink 39">
                  <a:extLst>
                    <a:ext uri="{FF2B5EF4-FFF2-40B4-BE49-F238E27FC236}">
                      <a16:creationId xmlns:a16="http://schemas.microsoft.com/office/drawing/2014/main" id="{11C9E8F2-8E22-11AD-11B6-D62762B2DEB5}"/>
                    </a:ext>
                  </a:extLst>
                </p14:cNvPr>
                <p14:cNvContentPartPr/>
                <p14:nvPr/>
              </p14:nvContentPartPr>
              <p14:xfrm>
                <a:off x="2264778" y="1175565"/>
                <a:ext cx="1026720" cy="373320"/>
              </p14:xfrm>
            </p:contentPart>
          </mc:Choice>
          <mc:Fallback>
            <p:pic>
              <p:nvPicPr>
                <p:cNvPr id="40" name="Ink 39">
                  <a:extLst>
                    <a:ext uri="{FF2B5EF4-FFF2-40B4-BE49-F238E27FC236}">
                      <a16:creationId xmlns:a16="http://schemas.microsoft.com/office/drawing/2014/main" id="{11C9E8F2-8E22-11AD-11B6-D62762B2DEB5}"/>
                    </a:ext>
                  </a:extLst>
                </p:cNvPr>
                <p:cNvPicPr/>
                <p:nvPr/>
              </p:nvPicPr>
              <p:blipFill>
                <a:blip r:embed="rId57"/>
                <a:stretch>
                  <a:fillRect/>
                </a:stretch>
              </p:blipFill>
              <p:spPr>
                <a:xfrm>
                  <a:off x="2256138" y="1166925"/>
                  <a:ext cx="1044360" cy="390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2" name="Ink 41">
                  <a:extLst>
                    <a:ext uri="{FF2B5EF4-FFF2-40B4-BE49-F238E27FC236}">
                      <a16:creationId xmlns:a16="http://schemas.microsoft.com/office/drawing/2014/main" id="{766A3A3D-5DAF-7DE2-2229-8ECBB49CBE9C}"/>
                    </a:ext>
                  </a:extLst>
                </p14:cNvPr>
                <p14:cNvContentPartPr/>
                <p14:nvPr/>
              </p14:nvContentPartPr>
              <p14:xfrm>
                <a:off x="3579858" y="1131645"/>
                <a:ext cx="666000" cy="350280"/>
              </p14:xfrm>
            </p:contentPart>
          </mc:Choice>
          <mc:Fallback>
            <p:pic>
              <p:nvPicPr>
                <p:cNvPr id="42" name="Ink 41">
                  <a:extLst>
                    <a:ext uri="{FF2B5EF4-FFF2-40B4-BE49-F238E27FC236}">
                      <a16:creationId xmlns:a16="http://schemas.microsoft.com/office/drawing/2014/main" id="{766A3A3D-5DAF-7DE2-2229-8ECBB49CBE9C}"/>
                    </a:ext>
                  </a:extLst>
                </p:cNvPr>
                <p:cNvPicPr/>
                <p:nvPr/>
              </p:nvPicPr>
              <p:blipFill>
                <a:blip r:embed="rId59"/>
                <a:stretch>
                  <a:fillRect/>
                </a:stretch>
              </p:blipFill>
              <p:spPr>
                <a:xfrm>
                  <a:off x="3570858" y="1123005"/>
                  <a:ext cx="68364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3" name="Ink 42">
                  <a:extLst>
                    <a:ext uri="{FF2B5EF4-FFF2-40B4-BE49-F238E27FC236}">
                      <a16:creationId xmlns:a16="http://schemas.microsoft.com/office/drawing/2014/main" id="{83CC8962-FF4B-B299-C01F-4CBE3316A860}"/>
                    </a:ext>
                  </a:extLst>
                </p14:cNvPr>
                <p14:cNvContentPartPr/>
                <p14:nvPr/>
              </p14:nvContentPartPr>
              <p14:xfrm>
                <a:off x="3987738" y="1291845"/>
                <a:ext cx="226800" cy="2520"/>
              </p14:xfrm>
            </p:contentPart>
          </mc:Choice>
          <mc:Fallback>
            <p:pic>
              <p:nvPicPr>
                <p:cNvPr id="43" name="Ink 42">
                  <a:extLst>
                    <a:ext uri="{FF2B5EF4-FFF2-40B4-BE49-F238E27FC236}">
                      <a16:creationId xmlns:a16="http://schemas.microsoft.com/office/drawing/2014/main" id="{83CC8962-FF4B-B299-C01F-4CBE3316A860}"/>
                    </a:ext>
                  </a:extLst>
                </p:cNvPr>
                <p:cNvPicPr/>
                <p:nvPr/>
              </p:nvPicPr>
              <p:blipFill>
                <a:blip r:embed="rId61"/>
                <a:stretch>
                  <a:fillRect/>
                </a:stretch>
              </p:blipFill>
              <p:spPr>
                <a:xfrm>
                  <a:off x="3979098" y="1283205"/>
                  <a:ext cx="2444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4" name="Ink 43">
                  <a:extLst>
                    <a:ext uri="{FF2B5EF4-FFF2-40B4-BE49-F238E27FC236}">
                      <a16:creationId xmlns:a16="http://schemas.microsoft.com/office/drawing/2014/main" id="{78DDED65-042E-DB2A-CC30-12082706DFB3}"/>
                    </a:ext>
                  </a:extLst>
                </p14:cNvPr>
                <p14:cNvContentPartPr/>
                <p14:nvPr/>
              </p14:nvContentPartPr>
              <p14:xfrm>
                <a:off x="3868218" y="1165845"/>
                <a:ext cx="103320" cy="45360"/>
              </p14:xfrm>
            </p:contentPart>
          </mc:Choice>
          <mc:Fallback>
            <p:pic>
              <p:nvPicPr>
                <p:cNvPr id="44" name="Ink 43">
                  <a:extLst>
                    <a:ext uri="{FF2B5EF4-FFF2-40B4-BE49-F238E27FC236}">
                      <a16:creationId xmlns:a16="http://schemas.microsoft.com/office/drawing/2014/main" id="{78DDED65-042E-DB2A-CC30-12082706DFB3}"/>
                    </a:ext>
                  </a:extLst>
                </p:cNvPr>
                <p:cNvPicPr/>
                <p:nvPr/>
              </p:nvPicPr>
              <p:blipFill>
                <a:blip r:embed="rId63"/>
                <a:stretch>
                  <a:fillRect/>
                </a:stretch>
              </p:blipFill>
              <p:spPr>
                <a:xfrm>
                  <a:off x="3859218" y="1156845"/>
                  <a:ext cx="1209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0" name="Ink 49">
                  <a:extLst>
                    <a:ext uri="{FF2B5EF4-FFF2-40B4-BE49-F238E27FC236}">
                      <a16:creationId xmlns:a16="http://schemas.microsoft.com/office/drawing/2014/main" id="{73B4D28C-DA91-2348-D39D-2CC51FA3819E}"/>
                    </a:ext>
                  </a:extLst>
                </p14:cNvPr>
                <p14:cNvContentPartPr/>
                <p14:nvPr/>
              </p14:nvContentPartPr>
              <p14:xfrm>
                <a:off x="6484436" y="1097252"/>
                <a:ext cx="1497960" cy="573840"/>
              </p14:xfrm>
            </p:contentPart>
          </mc:Choice>
          <mc:Fallback>
            <p:pic>
              <p:nvPicPr>
                <p:cNvPr id="50" name="Ink 49">
                  <a:extLst>
                    <a:ext uri="{FF2B5EF4-FFF2-40B4-BE49-F238E27FC236}">
                      <a16:creationId xmlns:a16="http://schemas.microsoft.com/office/drawing/2014/main" id="{73B4D28C-DA91-2348-D39D-2CC51FA3819E}"/>
                    </a:ext>
                  </a:extLst>
                </p:cNvPr>
                <p:cNvPicPr/>
                <p:nvPr/>
              </p:nvPicPr>
              <p:blipFill>
                <a:blip r:embed="rId65"/>
                <a:stretch>
                  <a:fillRect/>
                </a:stretch>
              </p:blipFill>
              <p:spPr>
                <a:xfrm>
                  <a:off x="6475796" y="1088612"/>
                  <a:ext cx="1515600" cy="5914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1" name="Ink 50">
                  <a:extLst>
                    <a:ext uri="{FF2B5EF4-FFF2-40B4-BE49-F238E27FC236}">
                      <a16:creationId xmlns:a16="http://schemas.microsoft.com/office/drawing/2014/main" id="{682A68DC-3A01-4F79-7945-7CD188460D7A}"/>
                    </a:ext>
                  </a:extLst>
                </p14:cNvPr>
                <p14:cNvContentPartPr/>
                <p14:nvPr/>
              </p14:nvContentPartPr>
              <p14:xfrm>
                <a:off x="7555796" y="1252052"/>
                <a:ext cx="360" cy="360"/>
              </p14:xfrm>
            </p:contentPart>
          </mc:Choice>
          <mc:Fallback>
            <p:pic>
              <p:nvPicPr>
                <p:cNvPr id="51" name="Ink 50">
                  <a:extLst>
                    <a:ext uri="{FF2B5EF4-FFF2-40B4-BE49-F238E27FC236}">
                      <a16:creationId xmlns:a16="http://schemas.microsoft.com/office/drawing/2014/main" id="{682A68DC-3A01-4F79-7945-7CD188460D7A}"/>
                    </a:ext>
                  </a:extLst>
                </p:cNvPr>
                <p:cNvPicPr/>
                <p:nvPr/>
              </p:nvPicPr>
              <p:blipFill>
                <a:blip r:embed="rId67"/>
                <a:stretch>
                  <a:fillRect/>
                </a:stretch>
              </p:blipFill>
              <p:spPr>
                <a:xfrm>
                  <a:off x="7547156" y="1243052"/>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2" name="Ink 51">
                  <a:extLst>
                    <a:ext uri="{FF2B5EF4-FFF2-40B4-BE49-F238E27FC236}">
                      <a16:creationId xmlns:a16="http://schemas.microsoft.com/office/drawing/2014/main" id="{021D55A2-DC5B-2651-5B3F-364974DA946C}"/>
                    </a:ext>
                  </a:extLst>
                </p14:cNvPr>
                <p14:cNvContentPartPr/>
                <p14:nvPr/>
              </p14:nvContentPartPr>
              <p14:xfrm>
                <a:off x="7103996" y="1241972"/>
                <a:ext cx="441360" cy="80280"/>
              </p14:xfrm>
            </p:contentPart>
          </mc:Choice>
          <mc:Fallback>
            <p:pic>
              <p:nvPicPr>
                <p:cNvPr id="52" name="Ink 51">
                  <a:extLst>
                    <a:ext uri="{FF2B5EF4-FFF2-40B4-BE49-F238E27FC236}">
                      <a16:creationId xmlns:a16="http://schemas.microsoft.com/office/drawing/2014/main" id="{021D55A2-DC5B-2651-5B3F-364974DA946C}"/>
                    </a:ext>
                  </a:extLst>
                </p:cNvPr>
                <p:cNvPicPr/>
                <p:nvPr/>
              </p:nvPicPr>
              <p:blipFill>
                <a:blip r:embed="rId69"/>
                <a:stretch>
                  <a:fillRect/>
                </a:stretch>
              </p:blipFill>
              <p:spPr>
                <a:xfrm>
                  <a:off x="7094996" y="1232972"/>
                  <a:ext cx="4590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3" name="Ink 52">
                  <a:extLst>
                    <a:ext uri="{FF2B5EF4-FFF2-40B4-BE49-F238E27FC236}">
                      <a16:creationId xmlns:a16="http://schemas.microsoft.com/office/drawing/2014/main" id="{F843674C-A509-4517-EFF6-A2503F01D002}"/>
                    </a:ext>
                  </a:extLst>
                </p14:cNvPr>
                <p14:cNvContentPartPr/>
                <p14:nvPr/>
              </p14:nvContentPartPr>
              <p14:xfrm>
                <a:off x="8315396" y="1132172"/>
                <a:ext cx="129600" cy="385920"/>
              </p14:xfrm>
            </p:contentPart>
          </mc:Choice>
          <mc:Fallback>
            <p:pic>
              <p:nvPicPr>
                <p:cNvPr id="53" name="Ink 52">
                  <a:extLst>
                    <a:ext uri="{FF2B5EF4-FFF2-40B4-BE49-F238E27FC236}">
                      <a16:creationId xmlns:a16="http://schemas.microsoft.com/office/drawing/2014/main" id="{F843674C-A509-4517-EFF6-A2503F01D002}"/>
                    </a:ext>
                  </a:extLst>
                </p:cNvPr>
                <p:cNvPicPr/>
                <p:nvPr/>
              </p:nvPicPr>
              <p:blipFill>
                <a:blip r:embed="rId71"/>
                <a:stretch>
                  <a:fillRect/>
                </a:stretch>
              </p:blipFill>
              <p:spPr>
                <a:xfrm>
                  <a:off x="8306756" y="1123532"/>
                  <a:ext cx="14724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4" name="Ink 53">
                  <a:extLst>
                    <a:ext uri="{FF2B5EF4-FFF2-40B4-BE49-F238E27FC236}">
                      <a16:creationId xmlns:a16="http://schemas.microsoft.com/office/drawing/2014/main" id="{24FA0246-F904-C984-DFAD-4A504AEAA5A6}"/>
                    </a:ext>
                  </a:extLst>
                </p14:cNvPr>
                <p14:cNvContentPartPr/>
                <p14:nvPr/>
              </p14:nvContentPartPr>
              <p14:xfrm>
                <a:off x="8482436" y="1044692"/>
                <a:ext cx="1429200" cy="599040"/>
              </p14:xfrm>
            </p:contentPart>
          </mc:Choice>
          <mc:Fallback>
            <p:pic>
              <p:nvPicPr>
                <p:cNvPr id="54" name="Ink 53">
                  <a:extLst>
                    <a:ext uri="{FF2B5EF4-FFF2-40B4-BE49-F238E27FC236}">
                      <a16:creationId xmlns:a16="http://schemas.microsoft.com/office/drawing/2014/main" id="{24FA0246-F904-C984-DFAD-4A504AEAA5A6}"/>
                    </a:ext>
                  </a:extLst>
                </p:cNvPr>
                <p:cNvPicPr/>
                <p:nvPr/>
              </p:nvPicPr>
              <p:blipFill>
                <a:blip r:embed="rId73"/>
                <a:stretch>
                  <a:fillRect/>
                </a:stretch>
              </p:blipFill>
              <p:spPr>
                <a:xfrm>
                  <a:off x="8473436" y="1036052"/>
                  <a:ext cx="1446840" cy="616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5" name="Ink 54">
                  <a:extLst>
                    <a:ext uri="{FF2B5EF4-FFF2-40B4-BE49-F238E27FC236}">
                      <a16:creationId xmlns:a16="http://schemas.microsoft.com/office/drawing/2014/main" id="{17EEAB09-CCDE-8946-3635-04211E330FF7}"/>
                    </a:ext>
                  </a:extLst>
                </p14:cNvPr>
                <p14:cNvContentPartPr/>
                <p14:nvPr/>
              </p14:nvContentPartPr>
              <p14:xfrm>
                <a:off x="9935756" y="1084292"/>
                <a:ext cx="120600" cy="473760"/>
              </p14:xfrm>
            </p:contentPart>
          </mc:Choice>
          <mc:Fallback>
            <p:pic>
              <p:nvPicPr>
                <p:cNvPr id="55" name="Ink 54">
                  <a:extLst>
                    <a:ext uri="{FF2B5EF4-FFF2-40B4-BE49-F238E27FC236}">
                      <a16:creationId xmlns:a16="http://schemas.microsoft.com/office/drawing/2014/main" id="{17EEAB09-CCDE-8946-3635-04211E330FF7}"/>
                    </a:ext>
                  </a:extLst>
                </p:cNvPr>
                <p:cNvPicPr/>
                <p:nvPr/>
              </p:nvPicPr>
              <p:blipFill>
                <a:blip r:embed="rId75"/>
                <a:stretch>
                  <a:fillRect/>
                </a:stretch>
              </p:blipFill>
              <p:spPr>
                <a:xfrm>
                  <a:off x="9926756" y="1075652"/>
                  <a:ext cx="138240" cy="49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6">
            <p14:nvContentPartPr>
              <p14:cNvPr id="58" name="Ink 57">
                <a:extLst>
                  <a:ext uri="{FF2B5EF4-FFF2-40B4-BE49-F238E27FC236}">
                    <a16:creationId xmlns:a16="http://schemas.microsoft.com/office/drawing/2014/main" id="{D591E230-9887-469C-7AAC-509B85D057DB}"/>
                  </a:ext>
                </a:extLst>
              </p14:cNvPr>
              <p14:cNvContentPartPr/>
              <p14:nvPr/>
            </p14:nvContentPartPr>
            <p14:xfrm>
              <a:off x="639649" y="2113207"/>
              <a:ext cx="643612" cy="249885"/>
            </p14:xfrm>
          </p:contentPart>
        </mc:Choice>
        <mc:Fallback>
          <p:pic>
            <p:nvPicPr>
              <p:cNvPr id="58" name="Ink 57">
                <a:extLst>
                  <a:ext uri="{FF2B5EF4-FFF2-40B4-BE49-F238E27FC236}">
                    <a16:creationId xmlns:a16="http://schemas.microsoft.com/office/drawing/2014/main" id="{D591E230-9887-469C-7AAC-509B85D057DB}"/>
                  </a:ext>
                </a:extLst>
              </p:cNvPr>
              <p:cNvPicPr/>
              <p:nvPr/>
            </p:nvPicPr>
            <p:blipFill>
              <a:blip r:embed="rId77"/>
              <a:stretch>
                <a:fillRect/>
              </a:stretch>
            </p:blipFill>
            <p:spPr>
              <a:xfrm>
                <a:off x="630650" y="2104565"/>
                <a:ext cx="661250" cy="267528"/>
              </a:xfrm>
              <a:prstGeom prst="rect">
                <a:avLst/>
              </a:prstGeom>
            </p:spPr>
          </p:pic>
        </mc:Fallback>
      </mc:AlternateContent>
      <p:grpSp>
        <p:nvGrpSpPr>
          <p:cNvPr id="75" name="Group 74">
            <a:extLst>
              <a:ext uri="{FF2B5EF4-FFF2-40B4-BE49-F238E27FC236}">
                <a16:creationId xmlns:a16="http://schemas.microsoft.com/office/drawing/2014/main" id="{4DE16A43-6191-4227-3E0F-DAEFEC0944A7}"/>
              </a:ext>
            </a:extLst>
          </p:cNvPr>
          <p:cNvGrpSpPr/>
          <p:nvPr/>
        </p:nvGrpSpPr>
        <p:grpSpPr>
          <a:xfrm>
            <a:off x="5819345" y="1642485"/>
            <a:ext cx="2485554" cy="523220"/>
            <a:chOff x="5819345" y="1642485"/>
            <a:chExt cx="2485554" cy="523220"/>
          </a:xfrm>
        </p:grpSpPr>
        <mc:AlternateContent xmlns:mc="http://schemas.openxmlformats.org/markup-compatibility/2006">
          <mc:Choice xmlns:p14="http://schemas.microsoft.com/office/powerpoint/2010/main" Requires="p14">
            <p:contentPart p14:bwMode="auto" r:id="rId78">
              <p14:nvContentPartPr>
                <p14:cNvPr id="71" name="Ink 70">
                  <a:extLst>
                    <a:ext uri="{FF2B5EF4-FFF2-40B4-BE49-F238E27FC236}">
                      <a16:creationId xmlns:a16="http://schemas.microsoft.com/office/drawing/2014/main" id="{9EC7D907-0F6F-4D13-419B-3DA1B6A87E29}"/>
                    </a:ext>
                  </a:extLst>
                </p14:cNvPr>
                <p14:cNvContentPartPr/>
                <p14:nvPr/>
              </p14:nvContentPartPr>
              <p14:xfrm>
                <a:off x="5819345" y="1781777"/>
                <a:ext cx="705909" cy="383928"/>
              </p14:xfrm>
            </p:contentPart>
          </mc:Choice>
          <mc:Fallback>
            <p:pic>
              <p:nvPicPr>
                <p:cNvPr id="71" name="Ink 70">
                  <a:extLst>
                    <a:ext uri="{FF2B5EF4-FFF2-40B4-BE49-F238E27FC236}">
                      <a16:creationId xmlns:a16="http://schemas.microsoft.com/office/drawing/2014/main" id="{9EC7D907-0F6F-4D13-419B-3DA1B6A87E29}"/>
                    </a:ext>
                  </a:extLst>
                </p:cNvPr>
                <p:cNvPicPr/>
                <p:nvPr/>
              </p:nvPicPr>
              <p:blipFill>
                <a:blip r:embed="rId79"/>
                <a:stretch>
                  <a:fillRect/>
                </a:stretch>
              </p:blipFill>
              <p:spPr>
                <a:xfrm>
                  <a:off x="5810346" y="1773133"/>
                  <a:ext cx="723548" cy="401576"/>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2" name="Ink 71">
                  <a:extLst>
                    <a:ext uri="{FF2B5EF4-FFF2-40B4-BE49-F238E27FC236}">
                      <a16:creationId xmlns:a16="http://schemas.microsoft.com/office/drawing/2014/main" id="{703853D8-95B8-575A-6909-CB3BDEA7B4D7}"/>
                    </a:ext>
                  </a:extLst>
                </p14:cNvPr>
                <p14:cNvContentPartPr/>
                <p14:nvPr/>
              </p14:nvContentPartPr>
              <p14:xfrm>
                <a:off x="6686594" y="1642485"/>
                <a:ext cx="562067" cy="472472"/>
              </p14:xfrm>
            </p:contentPart>
          </mc:Choice>
          <mc:Fallback>
            <p:pic>
              <p:nvPicPr>
                <p:cNvPr id="72" name="Ink 71">
                  <a:extLst>
                    <a:ext uri="{FF2B5EF4-FFF2-40B4-BE49-F238E27FC236}">
                      <a16:creationId xmlns:a16="http://schemas.microsoft.com/office/drawing/2014/main" id="{703853D8-95B8-575A-6909-CB3BDEA7B4D7}"/>
                    </a:ext>
                  </a:extLst>
                </p:cNvPr>
                <p:cNvPicPr/>
                <p:nvPr/>
              </p:nvPicPr>
              <p:blipFill>
                <a:blip r:embed="rId81"/>
                <a:stretch>
                  <a:fillRect/>
                </a:stretch>
              </p:blipFill>
              <p:spPr>
                <a:xfrm>
                  <a:off x="6677952" y="1633842"/>
                  <a:ext cx="579710" cy="490118"/>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3" name="Ink 72">
                  <a:extLst>
                    <a:ext uri="{FF2B5EF4-FFF2-40B4-BE49-F238E27FC236}">
                      <a16:creationId xmlns:a16="http://schemas.microsoft.com/office/drawing/2014/main" id="{3082A73A-2C03-F65B-14D7-F4C03A92E078}"/>
                    </a:ext>
                  </a:extLst>
                </p14:cNvPr>
                <p14:cNvContentPartPr/>
                <p14:nvPr/>
              </p14:nvContentPartPr>
              <p14:xfrm>
                <a:off x="6748191" y="1926668"/>
                <a:ext cx="315681" cy="16449"/>
              </p14:xfrm>
            </p:contentPart>
          </mc:Choice>
          <mc:Fallback>
            <p:pic>
              <p:nvPicPr>
                <p:cNvPr id="73" name="Ink 72">
                  <a:extLst>
                    <a:ext uri="{FF2B5EF4-FFF2-40B4-BE49-F238E27FC236}">
                      <a16:creationId xmlns:a16="http://schemas.microsoft.com/office/drawing/2014/main" id="{3082A73A-2C03-F65B-14D7-F4C03A92E078}"/>
                    </a:ext>
                  </a:extLst>
                </p:cNvPr>
                <p:cNvPicPr/>
                <p:nvPr/>
              </p:nvPicPr>
              <p:blipFill>
                <a:blip r:embed="rId83"/>
                <a:stretch>
                  <a:fillRect/>
                </a:stretch>
              </p:blipFill>
              <p:spPr>
                <a:xfrm>
                  <a:off x="6739192" y="1917728"/>
                  <a:ext cx="333319" cy="33971"/>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4" name="Ink 73">
                  <a:extLst>
                    <a:ext uri="{FF2B5EF4-FFF2-40B4-BE49-F238E27FC236}">
                      <a16:creationId xmlns:a16="http://schemas.microsoft.com/office/drawing/2014/main" id="{75F988B9-4E26-7C16-3034-BB8767DA06AF}"/>
                    </a:ext>
                  </a:extLst>
                </p14:cNvPr>
                <p14:cNvContentPartPr/>
                <p14:nvPr/>
              </p14:nvContentPartPr>
              <p14:xfrm>
                <a:off x="7388303" y="1831824"/>
                <a:ext cx="916596" cy="272284"/>
              </p14:xfrm>
            </p:contentPart>
          </mc:Choice>
          <mc:Fallback>
            <p:pic>
              <p:nvPicPr>
                <p:cNvPr id="74" name="Ink 73">
                  <a:extLst>
                    <a:ext uri="{FF2B5EF4-FFF2-40B4-BE49-F238E27FC236}">
                      <a16:creationId xmlns:a16="http://schemas.microsoft.com/office/drawing/2014/main" id="{75F988B9-4E26-7C16-3034-BB8767DA06AF}"/>
                    </a:ext>
                  </a:extLst>
                </p:cNvPr>
                <p:cNvPicPr/>
                <p:nvPr/>
              </p:nvPicPr>
              <p:blipFill>
                <a:blip r:embed="rId85"/>
                <a:stretch>
                  <a:fillRect/>
                </a:stretch>
              </p:blipFill>
              <p:spPr>
                <a:xfrm>
                  <a:off x="7379663" y="1823180"/>
                  <a:ext cx="934237" cy="289932"/>
                </a:xfrm>
                <a:prstGeom prst="rect">
                  <a:avLst/>
                </a:prstGeom>
              </p:spPr>
            </p:pic>
          </mc:Fallback>
        </mc:AlternateContent>
      </p:grpSp>
      <p:grpSp>
        <p:nvGrpSpPr>
          <p:cNvPr id="82" name="Group 81">
            <a:extLst>
              <a:ext uri="{FF2B5EF4-FFF2-40B4-BE49-F238E27FC236}">
                <a16:creationId xmlns:a16="http://schemas.microsoft.com/office/drawing/2014/main" id="{E6C59DB6-7624-1EC0-BA32-5106891C9F99}"/>
              </a:ext>
            </a:extLst>
          </p:cNvPr>
          <p:cNvGrpSpPr/>
          <p:nvPr/>
        </p:nvGrpSpPr>
        <p:grpSpPr>
          <a:xfrm>
            <a:off x="8628280" y="1665584"/>
            <a:ext cx="1930636" cy="1162021"/>
            <a:chOff x="8628280" y="1665584"/>
            <a:chExt cx="1930636" cy="1162021"/>
          </a:xfrm>
        </p:grpSpPr>
        <mc:AlternateContent xmlns:mc="http://schemas.openxmlformats.org/markup-compatibility/2006">
          <mc:Choice xmlns:p14="http://schemas.microsoft.com/office/powerpoint/2010/main" Requires="p14">
            <p:contentPart p14:bwMode="auto" r:id="rId86">
              <p14:nvContentPartPr>
                <p14:cNvPr id="76" name="Ink 75">
                  <a:extLst>
                    <a:ext uri="{FF2B5EF4-FFF2-40B4-BE49-F238E27FC236}">
                      <a16:creationId xmlns:a16="http://schemas.microsoft.com/office/drawing/2014/main" id="{F25DE3CB-8290-48D1-3501-030554A9EC48}"/>
                    </a:ext>
                  </a:extLst>
                </p14:cNvPr>
                <p14:cNvContentPartPr/>
                <p14:nvPr/>
              </p14:nvContentPartPr>
              <p14:xfrm>
                <a:off x="8628280" y="1665584"/>
                <a:ext cx="778004" cy="399677"/>
              </p14:xfrm>
            </p:contentPart>
          </mc:Choice>
          <mc:Fallback>
            <p:pic>
              <p:nvPicPr>
                <p:cNvPr id="76" name="Ink 75">
                  <a:extLst>
                    <a:ext uri="{FF2B5EF4-FFF2-40B4-BE49-F238E27FC236}">
                      <a16:creationId xmlns:a16="http://schemas.microsoft.com/office/drawing/2014/main" id="{F25DE3CB-8290-48D1-3501-030554A9EC48}"/>
                    </a:ext>
                  </a:extLst>
                </p:cNvPr>
                <p:cNvPicPr/>
                <p:nvPr/>
              </p:nvPicPr>
              <p:blipFill>
                <a:blip r:embed="rId87"/>
                <a:stretch>
                  <a:fillRect/>
                </a:stretch>
              </p:blipFill>
              <p:spPr>
                <a:xfrm>
                  <a:off x="8619279" y="1656582"/>
                  <a:ext cx="795645" cy="4173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7" name="Ink 76">
                  <a:extLst>
                    <a:ext uri="{FF2B5EF4-FFF2-40B4-BE49-F238E27FC236}">
                      <a16:creationId xmlns:a16="http://schemas.microsoft.com/office/drawing/2014/main" id="{6A6891A8-78FC-7D1E-6A67-B3F6EDCB18B9}"/>
                    </a:ext>
                  </a:extLst>
                </p14:cNvPr>
                <p14:cNvContentPartPr/>
                <p14:nvPr/>
              </p14:nvContentPartPr>
              <p14:xfrm>
                <a:off x="9803276" y="2456445"/>
                <a:ext cx="144000" cy="71280"/>
              </p14:xfrm>
            </p:contentPart>
          </mc:Choice>
          <mc:Fallback>
            <p:pic>
              <p:nvPicPr>
                <p:cNvPr id="77" name="Ink 76">
                  <a:extLst>
                    <a:ext uri="{FF2B5EF4-FFF2-40B4-BE49-F238E27FC236}">
                      <a16:creationId xmlns:a16="http://schemas.microsoft.com/office/drawing/2014/main" id="{6A6891A8-78FC-7D1E-6A67-B3F6EDCB18B9}"/>
                    </a:ext>
                  </a:extLst>
                </p:cNvPr>
                <p:cNvPicPr/>
                <p:nvPr/>
              </p:nvPicPr>
              <p:blipFill>
                <a:blip r:embed="rId89"/>
                <a:stretch>
                  <a:fillRect/>
                </a:stretch>
              </p:blipFill>
              <p:spPr>
                <a:xfrm>
                  <a:off x="9794636" y="2447805"/>
                  <a:ext cx="1616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8" name="Ink 77">
                  <a:extLst>
                    <a:ext uri="{FF2B5EF4-FFF2-40B4-BE49-F238E27FC236}">
                      <a16:creationId xmlns:a16="http://schemas.microsoft.com/office/drawing/2014/main" id="{20DB7150-7604-5E33-47CC-7F5E354E500E}"/>
                    </a:ext>
                  </a:extLst>
                </p14:cNvPr>
                <p14:cNvContentPartPr/>
                <p14:nvPr/>
              </p14:nvContentPartPr>
              <p14:xfrm>
                <a:off x="9559556" y="2391645"/>
                <a:ext cx="70560" cy="10440"/>
              </p14:xfrm>
            </p:contentPart>
          </mc:Choice>
          <mc:Fallback>
            <p:pic>
              <p:nvPicPr>
                <p:cNvPr id="78" name="Ink 77">
                  <a:extLst>
                    <a:ext uri="{FF2B5EF4-FFF2-40B4-BE49-F238E27FC236}">
                      <a16:creationId xmlns:a16="http://schemas.microsoft.com/office/drawing/2014/main" id="{20DB7150-7604-5E33-47CC-7F5E354E500E}"/>
                    </a:ext>
                  </a:extLst>
                </p:cNvPr>
                <p:cNvPicPr/>
                <p:nvPr/>
              </p:nvPicPr>
              <p:blipFill>
                <a:blip r:embed="rId91"/>
                <a:stretch>
                  <a:fillRect/>
                </a:stretch>
              </p:blipFill>
              <p:spPr>
                <a:xfrm>
                  <a:off x="9550916" y="2383005"/>
                  <a:ext cx="882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9" name="Ink 78">
                  <a:extLst>
                    <a:ext uri="{FF2B5EF4-FFF2-40B4-BE49-F238E27FC236}">
                      <a16:creationId xmlns:a16="http://schemas.microsoft.com/office/drawing/2014/main" id="{DF657940-CBF7-1DFE-0002-D44937E87F8E}"/>
                    </a:ext>
                  </a:extLst>
                </p14:cNvPr>
                <p14:cNvContentPartPr/>
                <p14:nvPr/>
              </p14:nvContentPartPr>
              <p14:xfrm>
                <a:off x="10242116" y="2412525"/>
                <a:ext cx="308520" cy="198720"/>
              </p14:xfrm>
            </p:contentPart>
          </mc:Choice>
          <mc:Fallback>
            <p:pic>
              <p:nvPicPr>
                <p:cNvPr id="79" name="Ink 78">
                  <a:extLst>
                    <a:ext uri="{FF2B5EF4-FFF2-40B4-BE49-F238E27FC236}">
                      <a16:creationId xmlns:a16="http://schemas.microsoft.com/office/drawing/2014/main" id="{DF657940-CBF7-1DFE-0002-D44937E87F8E}"/>
                    </a:ext>
                  </a:extLst>
                </p:cNvPr>
                <p:cNvPicPr/>
                <p:nvPr/>
              </p:nvPicPr>
              <p:blipFill>
                <a:blip r:embed="rId93"/>
                <a:stretch>
                  <a:fillRect/>
                </a:stretch>
              </p:blipFill>
              <p:spPr>
                <a:xfrm>
                  <a:off x="10233476" y="2403885"/>
                  <a:ext cx="3261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0" name="Ink 79">
                  <a:extLst>
                    <a:ext uri="{FF2B5EF4-FFF2-40B4-BE49-F238E27FC236}">
                      <a16:creationId xmlns:a16="http://schemas.microsoft.com/office/drawing/2014/main" id="{6ACF16AF-5587-389C-F082-97F945B15420}"/>
                    </a:ext>
                  </a:extLst>
                </p14:cNvPr>
                <p14:cNvContentPartPr/>
                <p14:nvPr/>
              </p14:nvContentPartPr>
              <p14:xfrm>
                <a:off x="10512116" y="2628885"/>
                <a:ext cx="46800" cy="198720"/>
              </p14:xfrm>
            </p:contentPart>
          </mc:Choice>
          <mc:Fallback>
            <p:pic>
              <p:nvPicPr>
                <p:cNvPr id="80" name="Ink 79">
                  <a:extLst>
                    <a:ext uri="{FF2B5EF4-FFF2-40B4-BE49-F238E27FC236}">
                      <a16:creationId xmlns:a16="http://schemas.microsoft.com/office/drawing/2014/main" id="{6ACF16AF-5587-389C-F082-97F945B15420}"/>
                    </a:ext>
                  </a:extLst>
                </p:cNvPr>
                <p:cNvPicPr/>
                <p:nvPr/>
              </p:nvPicPr>
              <p:blipFill>
                <a:blip r:embed="rId95"/>
                <a:stretch>
                  <a:fillRect/>
                </a:stretch>
              </p:blipFill>
              <p:spPr>
                <a:xfrm>
                  <a:off x="10503476" y="2620245"/>
                  <a:ext cx="644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1" name="Ink 80">
                  <a:extLst>
                    <a:ext uri="{FF2B5EF4-FFF2-40B4-BE49-F238E27FC236}">
                      <a16:creationId xmlns:a16="http://schemas.microsoft.com/office/drawing/2014/main" id="{4E450095-5FCF-14F9-3AE9-5EC8656E614E}"/>
                    </a:ext>
                  </a:extLst>
                </p14:cNvPr>
                <p14:cNvContentPartPr/>
                <p14:nvPr/>
              </p14:nvContentPartPr>
              <p14:xfrm>
                <a:off x="10251116" y="2293365"/>
                <a:ext cx="282960" cy="43920"/>
              </p14:xfrm>
            </p:contentPart>
          </mc:Choice>
          <mc:Fallback>
            <p:pic>
              <p:nvPicPr>
                <p:cNvPr id="81" name="Ink 80">
                  <a:extLst>
                    <a:ext uri="{FF2B5EF4-FFF2-40B4-BE49-F238E27FC236}">
                      <a16:creationId xmlns:a16="http://schemas.microsoft.com/office/drawing/2014/main" id="{4E450095-5FCF-14F9-3AE9-5EC8656E614E}"/>
                    </a:ext>
                  </a:extLst>
                </p:cNvPr>
                <p:cNvPicPr/>
                <p:nvPr/>
              </p:nvPicPr>
              <p:blipFill>
                <a:blip r:embed="rId97"/>
                <a:stretch>
                  <a:fillRect/>
                </a:stretch>
              </p:blipFill>
              <p:spPr>
                <a:xfrm>
                  <a:off x="10242116" y="2284725"/>
                  <a:ext cx="300600" cy="61560"/>
                </a:xfrm>
                <a:prstGeom prst="rect">
                  <a:avLst/>
                </a:prstGeom>
              </p:spPr>
            </p:pic>
          </mc:Fallback>
        </mc:AlternateContent>
      </p:grpSp>
      <p:grpSp>
        <p:nvGrpSpPr>
          <p:cNvPr id="98" name="Group 97">
            <a:extLst>
              <a:ext uri="{FF2B5EF4-FFF2-40B4-BE49-F238E27FC236}">
                <a16:creationId xmlns:a16="http://schemas.microsoft.com/office/drawing/2014/main" id="{D910EE8C-5068-230E-BE8B-04068DF92942}"/>
              </a:ext>
            </a:extLst>
          </p:cNvPr>
          <p:cNvGrpSpPr/>
          <p:nvPr/>
        </p:nvGrpSpPr>
        <p:grpSpPr>
          <a:xfrm>
            <a:off x="614800" y="1843023"/>
            <a:ext cx="5524777" cy="1172782"/>
            <a:chOff x="614800" y="1843023"/>
            <a:chExt cx="5524777" cy="1172782"/>
          </a:xfrm>
        </p:grpSpPr>
        <mc:AlternateContent xmlns:mc="http://schemas.openxmlformats.org/markup-compatibility/2006">
          <mc:Choice xmlns:p14="http://schemas.microsoft.com/office/powerpoint/2010/main" Requires="p14">
            <p:contentPart p14:bwMode="auto" r:id="rId98">
              <p14:nvContentPartPr>
                <p14:cNvPr id="59" name="Ink 58">
                  <a:extLst>
                    <a:ext uri="{FF2B5EF4-FFF2-40B4-BE49-F238E27FC236}">
                      <a16:creationId xmlns:a16="http://schemas.microsoft.com/office/drawing/2014/main" id="{6A6DC818-4250-A8D4-2C20-953E397868E9}"/>
                    </a:ext>
                  </a:extLst>
                </p14:cNvPr>
                <p14:cNvContentPartPr/>
                <p14:nvPr/>
              </p14:nvContentPartPr>
              <p14:xfrm>
                <a:off x="1468400" y="1927368"/>
                <a:ext cx="961044" cy="457773"/>
              </p14:xfrm>
            </p:contentPart>
          </mc:Choice>
          <mc:Fallback>
            <p:pic>
              <p:nvPicPr>
                <p:cNvPr id="59" name="Ink 58">
                  <a:extLst>
                    <a:ext uri="{FF2B5EF4-FFF2-40B4-BE49-F238E27FC236}">
                      <a16:creationId xmlns:a16="http://schemas.microsoft.com/office/drawing/2014/main" id="{6A6DC818-4250-A8D4-2C20-953E397868E9}"/>
                    </a:ext>
                  </a:extLst>
                </p:cNvPr>
                <p:cNvPicPr/>
                <p:nvPr/>
              </p:nvPicPr>
              <p:blipFill>
                <a:blip r:embed="rId99"/>
                <a:stretch>
                  <a:fillRect/>
                </a:stretch>
              </p:blipFill>
              <p:spPr>
                <a:xfrm>
                  <a:off x="1459758" y="1918364"/>
                  <a:ext cx="978688" cy="475421"/>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0" name="Ink 59">
                  <a:extLst>
                    <a:ext uri="{FF2B5EF4-FFF2-40B4-BE49-F238E27FC236}">
                      <a16:creationId xmlns:a16="http://schemas.microsoft.com/office/drawing/2014/main" id="{76C596ED-1F1A-93DB-F1C6-4570DBBDD1AF}"/>
                    </a:ext>
                  </a:extLst>
                </p14:cNvPr>
                <p14:cNvContentPartPr/>
                <p14:nvPr/>
              </p14:nvContentPartPr>
              <p14:xfrm>
                <a:off x="1398404" y="2088709"/>
                <a:ext cx="394777" cy="65796"/>
              </p14:xfrm>
            </p:contentPart>
          </mc:Choice>
          <mc:Fallback>
            <p:pic>
              <p:nvPicPr>
                <p:cNvPr id="60" name="Ink 59">
                  <a:extLst>
                    <a:ext uri="{FF2B5EF4-FFF2-40B4-BE49-F238E27FC236}">
                      <a16:creationId xmlns:a16="http://schemas.microsoft.com/office/drawing/2014/main" id="{76C596ED-1F1A-93DB-F1C6-4570DBBDD1AF}"/>
                    </a:ext>
                  </a:extLst>
                </p:cNvPr>
                <p:cNvPicPr/>
                <p:nvPr/>
              </p:nvPicPr>
              <p:blipFill>
                <a:blip r:embed="rId101"/>
                <a:stretch>
                  <a:fillRect/>
                </a:stretch>
              </p:blipFill>
              <p:spPr>
                <a:xfrm>
                  <a:off x="1389399" y="2080080"/>
                  <a:ext cx="412427" cy="83414"/>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Ink 61">
                  <a:extLst>
                    <a:ext uri="{FF2B5EF4-FFF2-40B4-BE49-F238E27FC236}">
                      <a16:creationId xmlns:a16="http://schemas.microsoft.com/office/drawing/2014/main" id="{446F7C9B-D735-A5CF-E958-680E92B2235C}"/>
                    </a:ext>
                  </a:extLst>
                </p14:cNvPr>
                <p14:cNvContentPartPr/>
                <p14:nvPr/>
              </p14:nvContentPartPr>
              <p14:xfrm>
                <a:off x="2607933" y="2104808"/>
                <a:ext cx="568367" cy="179889"/>
              </p14:xfrm>
            </p:contentPart>
          </mc:Choice>
          <mc:Fallback>
            <p:pic>
              <p:nvPicPr>
                <p:cNvPr id="62" name="Ink 61">
                  <a:extLst>
                    <a:ext uri="{FF2B5EF4-FFF2-40B4-BE49-F238E27FC236}">
                      <a16:creationId xmlns:a16="http://schemas.microsoft.com/office/drawing/2014/main" id="{446F7C9B-D735-A5CF-E958-680E92B2235C}"/>
                    </a:ext>
                  </a:extLst>
                </p:cNvPr>
                <p:cNvPicPr/>
                <p:nvPr/>
              </p:nvPicPr>
              <p:blipFill>
                <a:blip r:embed="rId103"/>
                <a:stretch>
                  <a:fillRect/>
                </a:stretch>
              </p:blipFill>
              <p:spPr>
                <a:xfrm>
                  <a:off x="2598928" y="2095814"/>
                  <a:ext cx="586016" cy="197518"/>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Ink 62">
                  <a:extLst>
                    <a:ext uri="{FF2B5EF4-FFF2-40B4-BE49-F238E27FC236}">
                      <a16:creationId xmlns:a16="http://schemas.microsoft.com/office/drawing/2014/main" id="{08220061-B790-F05E-B26A-62190021CA1B}"/>
                    </a:ext>
                  </a:extLst>
                </p14:cNvPr>
                <p14:cNvContentPartPr/>
                <p14:nvPr/>
              </p14:nvContentPartPr>
              <p14:xfrm>
                <a:off x="2748275" y="1981615"/>
                <a:ext cx="350" cy="350"/>
              </p14:xfrm>
            </p:contentPart>
          </mc:Choice>
          <mc:Fallback>
            <p:pic>
              <p:nvPicPr>
                <p:cNvPr id="63" name="Ink 62">
                  <a:extLst>
                    <a:ext uri="{FF2B5EF4-FFF2-40B4-BE49-F238E27FC236}">
                      <a16:creationId xmlns:a16="http://schemas.microsoft.com/office/drawing/2014/main" id="{08220061-B790-F05E-B26A-62190021CA1B}"/>
                    </a:ext>
                  </a:extLst>
                </p:cNvPr>
                <p:cNvPicPr/>
                <p:nvPr/>
              </p:nvPicPr>
              <p:blipFill>
                <a:blip r:embed="rId105"/>
                <a:stretch>
                  <a:fillRect/>
                </a:stretch>
              </p:blipFill>
              <p:spPr>
                <a:xfrm>
                  <a:off x="2739525" y="1973215"/>
                  <a:ext cx="17500" cy="175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4" name="Ink 63">
                  <a:extLst>
                    <a:ext uri="{FF2B5EF4-FFF2-40B4-BE49-F238E27FC236}">
                      <a16:creationId xmlns:a16="http://schemas.microsoft.com/office/drawing/2014/main" id="{9A6001CD-C8FE-7751-F8C5-8258C7B89EC9}"/>
                    </a:ext>
                  </a:extLst>
                </p14:cNvPr>
                <p14:cNvContentPartPr/>
                <p14:nvPr/>
              </p14:nvContentPartPr>
              <p14:xfrm>
                <a:off x="3415336" y="1935418"/>
                <a:ext cx="551918" cy="333530"/>
              </p14:xfrm>
            </p:contentPart>
          </mc:Choice>
          <mc:Fallback>
            <p:pic>
              <p:nvPicPr>
                <p:cNvPr id="64" name="Ink 63">
                  <a:extLst>
                    <a:ext uri="{FF2B5EF4-FFF2-40B4-BE49-F238E27FC236}">
                      <a16:creationId xmlns:a16="http://schemas.microsoft.com/office/drawing/2014/main" id="{9A6001CD-C8FE-7751-F8C5-8258C7B89EC9}"/>
                    </a:ext>
                  </a:extLst>
                </p:cNvPr>
                <p:cNvPicPr/>
                <p:nvPr/>
              </p:nvPicPr>
              <p:blipFill>
                <a:blip r:embed="rId107"/>
                <a:stretch>
                  <a:fillRect/>
                </a:stretch>
              </p:blipFill>
              <p:spPr>
                <a:xfrm>
                  <a:off x="3406695" y="1926423"/>
                  <a:ext cx="569559" cy="3511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6" name="Ink 65">
                  <a:extLst>
                    <a:ext uri="{FF2B5EF4-FFF2-40B4-BE49-F238E27FC236}">
                      <a16:creationId xmlns:a16="http://schemas.microsoft.com/office/drawing/2014/main" id="{F8614FCF-1E23-35FE-8556-350128BC1821}"/>
                    </a:ext>
                  </a:extLst>
                </p14:cNvPr>
                <p14:cNvContentPartPr/>
                <p14:nvPr/>
              </p14:nvContentPartPr>
              <p14:xfrm>
                <a:off x="4225888" y="1843023"/>
                <a:ext cx="1328522" cy="421725"/>
              </p14:xfrm>
            </p:contentPart>
          </mc:Choice>
          <mc:Fallback>
            <p:pic>
              <p:nvPicPr>
                <p:cNvPr id="66" name="Ink 65">
                  <a:extLst>
                    <a:ext uri="{FF2B5EF4-FFF2-40B4-BE49-F238E27FC236}">
                      <a16:creationId xmlns:a16="http://schemas.microsoft.com/office/drawing/2014/main" id="{F8614FCF-1E23-35FE-8556-350128BC1821}"/>
                    </a:ext>
                  </a:extLst>
                </p:cNvPr>
                <p:cNvPicPr/>
                <p:nvPr/>
              </p:nvPicPr>
              <p:blipFill>
                <a:blip r:embed="rId109"/>
                <a:stretch>
                  <a:fillRect/>
                </a:stretch>
              </p:blipFill>
              <p:spPr>
                <a:xfrm>
                  <a:off x="4216890" y="1834019"/>
                  <a:ext cx="1346159" cy="439372"/>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7" name="Ink 66">
                  <a:extLst>
                    <a:ext uri="{FF2B5EF4-FFF2-40B4-BE49-F238E27FC236}">
                      <a16:creationId xmlns:a16="http://schemas.microsoft.com/office/drawing/2014/main" id="{3805F464-8A90-D034-12C9-7DB7AB912671}"/>
                    </a:ext>
                  </a:extLst>
                </p14:cNvPr>
                <p14:cNvContentPartPr/>
                <p14:nvPr/>
              </p14:nvContentPartPr>
              <p14:xfrm>
                <a:off x="4792505" y="1909869"/>
                <a:ext cx="338780" cy="69996"/>
              </p14:xfrm>
            </p:contentPart>
          </mc:Choice>
          <mc:Fallback>
            <p:pic>
              <p:nvPicPr>
                <p:cNvPr id="67" name="Ink 66">
                  <a:extLst>
                    <a:ext uri="{FF2B5EF4-FFF2-40B4-BE49-F238E27FC236}">
                      <a16:creationId xmlns:a16="http://schemas.microsoft.com/office/drawing/2014/main" id="{3805F464-8A90-D034-12C9-7DB7AB912671}"/>
                    </a:ext>
                  </a:extLst>
                </p:cNvPr>
                <p:cNvPicPr/>
                <p:nvPr/>
              </p:nvPicPr>
              <p:blipFill>
                <a:blip r:embed="rId111"/>
                <a:stretch>
                  <a:fillRect/>
                </a:stretch>
              </p:blipFill>
              <p:spPr>
                <a:xfrm>
                  <a:off x="4783504" y="1901210"/>
                  <a:ext cx="356421" cy="87675"/>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3" name="Ink 82">
                  <a:extLst>
                    <a:ext uri="{FF2B5EF4-FFF2-40B4-BE49-F238E27FC236}">
                      <a16:creationId xmlns:a16="http://schemas.microsoft.com/office/drawing/2014/main" id="{B263C5A5-5ADC-6C0F-787A-5AC22DC0F0B5}"/>
                    </a:ext>
                  </a:extLst>
                </p14:cNvPr>
                <p14:cNvContentPartPr/>
                <p14:nvPr/>
              </p14:nvContentPartPr>
              <p14:xfrm>
                <a:off x="614800" y="2739671"/>
                <a:ext cx="617014" cy="146641"/>
              </p14:xfrm>
            </p:contentPart>
          </mc:Choice>
          <mc:Fallback>
            <p:pic>
              <p:nvPicPr>
                <p:cNvPr id="83" name="Ink 82">
                  <a:extLst>
                    <a:ext uri="{FF2B5EF4-FFF2-40B4-BE49-F238E27FC236}">
                      <a16:creationId xmlns:a16="http://schemas.microsoft.com/office/drawing/2014/main" id="{B263C5A5-5ADC-6C0F-787A-5AC22DC0F0B5}"/>
                    </a:ext>
                  </a:extLst>
                </p:cNvPr>
                <p:cNvPicPr/>
                <p:nvPr/>
              </p:nvPicPr>
              <p:blipFill>
                <a:blip r:embed="rId113"/>
                <a:stretch>
                  <a:fillRect/>
                </a:stretch>
              </p:blipFill>
              <p:spPr>
                <a:xfrm>
                  <a:off x="605800" y="2730664"/>
                  <a:ext cx="634653" cy="164296"/>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4" name="Ink 83">
                  <a:extLst>
                    <a:ext uri="{FF2B5EF4-FFF2-40B4-BE49-F238E27FC236}">
                      <a16:creationId xmlns:a16="http://schemas.microsoft.com/office/drawing/2014/main" id="{E45C3A0C-84C2-2AE2-FA4A-9831CFA237D4}"/>
                    </a:ext>
                  </a:extLst>
                </p14:cNvPr>
                <p14:cNvContentPartPr/>
                <p14:nvPr/>
              </p14:nvContentPartPr>
              <p14:xfrm>
                <a:off x="779641" y="2624177"/>
                <a:ext cx="60196" cy="41998"/>
              </p14:xfrm>
            </p:contentPart>
          </mc:Choice>
          <mc:Fallback>
            <p:pic>
              <p:nvPicPr>
                <p:cNvPr id="84" name="Ink 83">
                  <a:extLst>
                    <a:ext uri="{FF2B5EF4-FFF2-40B4-BE49-F238E27FC236}">
                      <a16:creationId xmlns:a16="http://schemas.microsoft.com/office/drawing/2014/main" id="{E45C3A0C-84C2-2AE2-FA4A-9831CFA237D4}"/>
                    </a:ext>
                  </a:extLst>
                </p:cNvPr>
                <p:cNvPicPr/>
                <p:nvPr/>
              </p:nvPicPr>
              <p:blipFill>
                <a:blip r:embed="rId115"/>
                <a:stretch>
                  <a:fillRect/>
                </a:stretch>
              </p:blipFill>
              <p:spPr>
                <a:xfrm>
                  <a:off x="771042" y="2615203"/>
                  <a:ext cx="77753" cy="59587"/>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5" name="Ink 84">
                  <a:extLst>
                    <a:ext uri="{FF2B5EF4-FFF2-40B4-BE49-F238E27FC236}">
                      <a16:creationId xmlns:a16="http://schemas.microsoft.com/office/drawing/2014/main" id="{2F7DD8B1-F909-34EB-CB29-D5CDFA8056B9}"/>
                    </a:ext>
                  </a:extLst>
                </p14:cNvPr>
                <p14:cNvContentPartPr/>
                <p14:nvPr/>
              </p14:nvContentPartPr>
              <p14:xfrm>
                <a:off x="1463851" y="2462487"/>
                <a:ext cx="623663" cy="553318"/>
              </p14:xfrm>
            </p:contentPart>
          </mc:Choice>
          <mc:Fallback>
            <p:pic>
              <p:nvPicPr>
                <p:cNvPr id="85" name="Ink 84">
                  <a:extLst>
                    <a:ext uri="{FF2B5EF4-FFF2-40B4-BE49-F238E27FC236}">
                      <a16:creationId xmlns:a16="http://schemas.microsoft.com/office/drawing/2014/main" id="{2F7DD8B1-F909-34EB-CB29-D5CDFA8056B9}"/>
                    </a:ext>
                  </a:extLst>
                </p:cNvPr>
                <p:cNvPicPr/>
                <p:nvPr/>
              </p:nvPicPr>
              <p:blipFill>
                <a:blip r:embed="rId117"/>
                <a:stretch>
                  <a:fillRect/>
                </a:stretch>
              </p:blipFill>
              <p:spPr>
                <a:xfrm>
                  <a:off x="1455214" y="2453847"/>
                  <a:ext cx="641297" cy="570958"/>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7" name="Ink 86">
                  <a:extLst>
                    <a:ext uri="{FF2B5EF4-FFF2-40B4-BE49-F238E27FC236}">
                      <a16:creationId xmlns:a16="http://schemas.microsoft.com/office/drawing/2014/main" id="{36A4BEC9-043D-3F6D-31CE-E032D2B6E672}"/>
                    </a:ext>
                  </a:extLst>
                </p14:cNvPr>
                <p14:cNvContentPartPr/>
                <p14:nvPr/>
              </p14:nvContentPartPr>
              <p14:xfrm>
                <a:off x="2435743" y="2542632"/>
                <a:ext cx="580616" cy="279284"/>
              </p14:xfrm>
            </p:contentPart>
          </mc:Choice>
          <mc:Fallback>
            <p:pic>
              <p:nvPicPr>
                <p:cNvPr id="87" name="Ink 86">
                  <a:extLst>
                    <a:ext uri="{FF2B5EF4-FFF2-40B4-BE49-F238E27FC236}">
                      <a16:creationId xmlns:a16="http://schemas.microsoft.com/office/drawing/2014/main" id="{36A4BEC9-043D-3F6D-31CE-E032D2B6E672}"/>
                    </a:ext>
                  </a:extLst>
                </p:cNvPr>
                <p:cNvPicPr/>
                <p:nvPr/>
              </p:nvPicPr>
              <p:blipFill>
                <a:blip r:embed="rId119"/>
                <a:stretch>
                  <a:fillRect/>
                </a:stretch>
              </p:blipFill>
              <p:spPr>
                <a:xfrm>
                  <a:off x="2426744" y="2533634"/>
                  <a:ext cx="598254" cy="296919"/>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8" name="Ink 87">
                  <a:extLst>
                    <a:ext uri="{FF2B5EF4-FFF2-40B4-BE49-F238E27FC236}">
                      <a16:creationId xmlns:a16="http://schemas.microsoft.com/office/drawing/2014/main" id="{FA39DCDB-B634-50C0-9196-F93188833EEA}"/>
                    </a:ext>
                  </a:extLst>
                </p14:cNvPr>
                <p14:cNvContentPartPr/>
                <p14:nvPr/>
              </p14:nvContentPartPr>
              <p14:xfrm>
                <a:off x="3212348" y="2439388"/>
                <a:ext cx="365029" cy="417526"/>
              </p14:xfrm>
            </p:contentPart>
          </mc:Choice>
          <mc:Fallback>
            <p:pic>
              <p:nvPicPr>
                <p:cNvPr id="88" name="Ink 87">
                  <a:extLst>
                    <a:ext uri="{FF2B5EF4-FFF2-40B4-BE49-F238E27FC236}">
                      <a16:creationId xmlns:a16="http://schemas.microsoft.com/office/drawing/2014/main" id="{FA39DCDB-B634-50C0-9196-F93188833EEA}"/>
                    </a:ext>
                  </a:extLst>
                </p:cNvPr>
                <p:cNvPicPr/>
                <p:nvPr/>
              </p:nvPicPr>
              <p:blipFill>
                <a:blip r:embed="rId121"/>
                <a:stretch>
                  <a:fillRect/>
                </a:stretch>
              </p:blipFill>
              <p:spPr>
                <a:xfrm>
                  <a:off x="3203348" y="2430750"/>
                  <a:ext cx="382668" cy="435163"/>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9" name="Ink 88">
                  <a:extLst>
                    <a:ext uri="{FF2B5EF4-FFF2-40B4-BE49-F238E27FC236}">
                      <a16:creationId xmlns:a16="http://schemas.microsoft.com/office/drawing/2014/main" id="{11CADE8F-DCCA-2710-A42E-91A86ABD9F64}"/>
                    </a:ext>
                  </a:extLst>
                </p14:cNvPr>
                <p14:cNvContentPartPr/>
                <p14:nvPr/>
              </p14:nvContentPartPr>
              <p14:xfrm>
                <a:off x="3269395" y="2599329"/>
                <a:ext cx="259335" cy="28698"/>
              </p14:xfrm>
            </p:contentPart>
          </mc:Choice>
          <mc:Fallback>
            <p:pic>
              <p:nvPicPr>
                <p:cNvPr id="89" name="Ink 88">
                  <a:extLst>
                    <a:ext uri="{FF2B5EF4-FFF2-40B4-BE49-F238E27FC236}">
                      <a16:creationId xmlns:a16="http://schemas.microsoft.com/office/drawing/2014/main" id="{11CADE8F-DCCA-2710-A42E-91A86ABD9F64}"/>
                    </a:ext>
                  </a:extLst>
                </p:cNvPr>
                <p:cNvPicPr/>
                <p:nvPr/>
              </p:nvPicPr>
              <p:blipFill>
                <a:blip r:embed="rId123"/>
                <a:stretch>
                  <a:fillRect/>
                </a:stretch>
              </p:blipFill>
              <p:spPr>
                <a:xfrm>
                  <a:off x="3260750" y="2590611"/>
                  <a:ext cx="276984" cy="46498"/>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0" name="Ink 89">
                  <a:extLst>
                    <a:ext uri="{FF2B5EF4-FFF2-40B4-BE49-F238E27FC236}">
                      <a16:creationId xmlns:a16="http://schemas.microsoft.com/office/drawing/2014/main" id="{6D2DE92E-C1BC-D149-C4C9-DFF9E7EE9AB5}"/>
                    </a:ext>
                  </a:extLst>
                </p14:cNvPr>
                <p14:cNvContentPartPr/>
                <p14:nvPr/>
              </p14:nvContentPartPr>
              <p14:xfrm>
                <a:off x="3789814" y="2427839"/>
                <a:ext cx="816152" cy="416826"/>
              </p14:xfrm>
            </p:contentPart>
          </mc:Choice>
          <mc:Fallback>
            <p:pic>
              <p:nvPicPr>
                <p:cNvPr id="90" name="Ink 89">
                  <a:extLst>
                    <a:ext uri="{FF2B5EF4-FFF2-40B4-BE49-F238E27FC236}">
                      <a16:creationId xmlns:a16="http://schemas.microsoft.com/office/drawing/2014/main" id="{6D2DE92E-C1BC-D149-C4C9-DFF9E7EE9AB5}"/>
                    </a:ext>
                  </a:extLst>
                </p:cNvPr>
                <p:cNvPicPr/>
                <p:nvPr/>
              </p:nvPicPr>
              <p:blipFill>
                <a:blip r:embed="rId125"/>
                <a:stretch>
                  <a:fillRect/>
                </a:stretch>
              </p:blipFill>
              <p:spPr>
                <a:xfrm>
                  <a:off x="3781174" y="2419193"/>
                  <a:ext cx="833793" cy="434479"/>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1" name="Ink 90">
                  <a:extLst>
                    <a:ext uri="{FF2B5EF4-FFF2-40B4-BE49-F238E27FC236}">
                      <a16:creationId xmlns:a16="http://schemas.microsoft.com/office/drawing/2014/main" id="{0AE1C454-BA0A-F589-EF3B-5EC0AAC59409}"/>
                    </a:ext>
                  </a:extLst>
                </p14:cNvPr>
                <p14:cNvContentPartPr/>
                <p14:nvPr/>
              </p14:nvContentPartPr>
              <p14:xfrm>
                <a:off x="4428877" y="2526883"/>
                <a:ext cx="44797" cy="9449"/>
              </p14:xfrm>
            </p:contentPart>
          </mc:Choice>
          <mc:Fallback>
            <p:pic>
              <p:nvPicPr>
                <p:cNvPr id="91" name="Ink 90">
                  <a:extLst>
                    <a:ext uri="{FF2B5EF4-FFF2-40B4-BE49-F238E27FC236}">
                      <a16:creationId xmlns:a16="http://schemas.microsoft.com/office/drawing/2014/main" id="{0AE1C454-BA0A-F589-EF3B-5EC0AAC59409}"/>
                    </a:ext>
                  </a:extLst>
                </p:cNvPr>
                <p:cNvPicPr/>
                <p:nvPr/>
              </p:nvPicPr>
              <p:blipFill>
                <a:blip r:embed="rId127"/>
                <a:stretch>
                  <a:fillRect/>
                </a:stretch>
              </p:blipFill>
              <p:spPr>
                <a:xfrm>
                  <a:off x="4420207" y="2517797"/>
                  <a:ext cx="62499" cy="27257"/>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2" name="Ink 91">
                  <a:extLst>
                    <a:ext uri="{FF2B5EF4-FFF2-40B4-BE49-F238E27FC236}">
                      <a16:creationId xmlns:a16="http://schemas.microsoft.com/office/drawing/2014/main" id="{59A2F672-A294-79E9-AB52-02984AFB8D2F}"/>
                    </a:ext>
                  </a:extLst>
                </p14:cNvPr>
                <p14:cNvContentPartPr/>
                <p14:nvPr/>
              </p14:nvContentPartPr>
              <p14:xfrm>
                <a:off x="3904957" y="2557681"/>
                <a:ext cx="296433" cy="81545"/>
              </p14:xfrm>
            </p:contentPart>
          </mc:Choice>
          <mc:Fallback>
            <p:pic>
              <p:nvPicPr>
                <p:cNvPr id="92" name="Ink 91">
                  <a:extLst>
                    <a:ext uri="{FF2B5EF4-FFF2-40B4-BE49-F238E27FC236}">
                      <a16:creationId xmlns:a16="http://schemas.microsoft.com/office/drawing/2014/main" id="{59A2F672-A294-79E9-AB52-02984AFB8D2F}"/>
                    </a:ext>
                  </a:extLst>
                </p:cNvPr>
                <p:cNvPicPr/>
                <p:nvPr/>
              </p:nvPicPr>
              <p:blipFill>
                <a:blip r:embed="rId129"/>
                <a:stretch>
                  <a:fillRect/>
                </a:stretch>
              </p:blipFill>
              <p:spPr>
                <a:xfrm>
                  <a:off x="3895963" y="2549021"/>
                  <a:ext cx="314061" cy="99225"/>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4" name="Ink 93">
                  <a:extLst>
                    <a:ext uri="{FF2B5EF4-FFF2-40B4-BE49-F238E27FC236}">
                      <a16:creationId xmlns:a16="http://schemas.microsoft.com/office/drawing/2014/main" id="{9245BBFF-3345-33EA-46BF-53C812976C4F}"/>
                    </a:ext>
                  </a:extLst>
                </p14:cNvPr>
                <p14:cNvContentPartPr/>
                <p14:nvPr/>
              </p14:nvContentPartPr>
              <p14:xfrm>
                <a:off x="4839403" y="2372192"/>
                <a:ext cx="1300174" cy="381478"/>
              </p14:xfrm>
            </p:contentPart>
          </mc:Choice>
          <mc:Fallback>
            <p:pic>
              <p:nvPicPr>
                <p:cNvPr id="94" name="Ink 93">
                  <a:extLst>
                    <a:ext uri="{FF2B5EF4-FFF2-40B4-BE49-F238E27FC236}">
                      <a16:creationId xmlns:a16="http://schemas.microsoft.com/office/drawing/2014/main" id="{9245BBFF-3345-33EA-46BF-53C812976C4F}"/>
                    </a:ext>
                  </a:extLst>
                </p:cNvPr>
                <p:cNvPicPr/>
                <p:nvPr/>
              </p:nvPicPr>
              <p:blipFill>
                <a:blip r:embed="rId131"/>
                <a:stretch>
                  <a:fillRect/>
                </a:stretch>
              </p:blipFill>
              <p:spPr>
                <a:xfrm>
                  <a:off x="4830764" y="2363547"/>
                  <a:ext cx="1317812" cy="399129"/>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5" name="Ink 94">
                  <a:extLst>
                    <a:ext uri="{FF2B5EF4-FFF2-40B4-BE49-F238E27FC236}">
                      <a16:creationId xmlns:a16="http://schemas.microsoft.com/office/drawing/2014/main" id="{4722EE5D-8C78-1EF4-B6B0-5C3D7D1B53B1}"/>
                    </a:ext>
                  </a:extLst>
                </p14:cNvPr>
                <p14:cNvContentPartPr/>
                <p14:nvPr/>
              </p14:nvContentPartPr>
              <p14:xfrm>
                <a:off x="5874992" y="2457587"/>
                <a:ext cx="350" cy="350"/>
              </p14:xfrm>
            </p:contentPart>
          </mc:Choice>
          <mc:Fallback>
            <p:pic>
              <p:nvPicPr>
                <p:cNvPr id="95" name="Ink 94">
                  <a:extLst>
                    <a:ext uri="{FF2B5EF4-FFF2-40B4-BE49-F238E27FC236}">
                      <a16:creationId xmlns:a16="http://schemas.microsoft.com/office/drawing/2014/main" id="{4722EE5D-8C78-1EF4-B6B0-5C3D7D1B53B1}"/>
                    </a:ext>
                  </a:extLst>
                </p:cNvPr>
                <p:cNvPicPr/>
                <p:nvPr/>
              </p:nvPicPr>
              <p:blipFill>
                <a:blip r:embed="rId105"/>
                <a:stretch>
                  <a:fillRect/>
                </a:stretch>
              </p:blipFill>
              <p:spPr>
                <a:xfrm>
                  <a:off x="5866242" y="2449187"/>
                  <a:ext cx="17500" cy="175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6" name="Ink 95">
                  <a:extLst>
                    <a:ext uri="{FF2B5EF4-FFF2-40B4-BE49-F238E27FC236}">
                      <a16:creationId xmlns:a16="http://schemas.microsoft.com/office/drawing/2014/main" id="{7D20C6EB-A8FC-BF10-9DB8-49D5B20B82F6}"/>
                    </a:ext>
                  </a:extLst>
                </p14:cNvPr>
                <p14:cNvContentPartPr/>
                <p14:nvPr/>
              </p14:nvContentPartPr>
              <p14:xfrm>
                <a:off x="5525712" y="2436588"/>
                <a:ext cx="368178" cy="97644"/>
              </p14:xfrm>
            </p:contentPart>
          </mc:Choice>
          <mc:Fallback>
            <p:pic>
              <p:nvPicPr>
                <p:cNvPr id="96" name="Ink 95">
                  <a:extLst>
                    <a:ext uri="{FF2B5EF4-FFF2-40B4-BE49-F238E27FC236}">
                      <a16:creationId xmlns:a16="http://schemas.microsoft.com/office/drawing/2014/main" id="{7D20C6EB-A8FC-BF10-9DB8-49D5B20B82F6}"/>
                    </a:ext>
                  </a:extLst>
                </p:cNvPr>
                <p:cNvPicPr/>
                <p:nvPr/>
              </p:nvPicPr>
              <p:blipFill>
                <a:blip r:embed="rId134"/>
                <a:stretch>
                  <a:fillRect/>
                </a:stretch>
              </p:blipFill>
              <p:spPr>
                <a:xfrm>
                  <a:off x="5517066" y="2427613"/>
                  <a:ext cx="385830" cy="115234"/>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7" name="Ink 96">
                  <a:extLst>
                    <a:ext uri="{FF2B5EF4-FFF2-40B4-BE49-F238E27FC236}">
                      <a16:creationId xmlns:a16="http://schemas.microsoft.com/office/drawing/2014/main" id="{B6D74871-A938-0427-D6D6-D3CE2F7FC624}"/>
                    </a:ext>
                  </a:extLst>
                </p14:cNvPr>
                <p14:cNvContentPartPr/>
                <p14:nvPr/>
              </p14:nvContentPartPr>
              <p14:xfrm>
                <a:off x="5024192" y="2399841"/>
                <a:ext cx="81545" cy="47597"/>
              </p14:xfrm>
            </p:contentPart>
          </mc:Choice>
          <mc:Fallback>
            <p:pic>
              <p:nvPicPr>
                <p:cNvPr id="97" name="Ink 96">
                  <a:extLst>
                    <a:ext uri="{FF2B5EF4-FFF2-40B4-BE49-F238E27FC236}">
                      <a16:creationId xmlns:a16="http://schemas.microsoft.com/office/drawing/2014/main" id="{B6D74871-A938-0427-D6D6-D3CE2F7FC624}"/>
                    </a:ext>
                  </a:extLst>
                </p:cNvPr>
                <p:cNvPicPr/>
                <p:nvPr/>
              </p:nvPicPr>
              <p:blipFill>
                <a:blip r:embed="rId136"/>
                <a:stretch>
                  <a:fillRect/>
                </a:stretch>
              </p:blipFill>
              <p:spPr>
                <a:xfrm>
                  <a:off x="5015532" y="2391187"/>
                  <a:ext cx="99225" cy="65266"/>
                </a:xfrm>
                <a:prstGeom prst="rect">
                  <a:avLst/>
                </a:prstGeom>
              </p:spPr>
            </p:pic>
          </mc:Fallback>
        </mc:AlternateContent>
      </p:grpSp>
      <p:grpSp>
        <p:nvGrpSpPr>
          <p:cNvPr id="127" name="Group 126">
            <a:extLst>
              <a:ext uri="{FF2B5EF4-FFF2-40B4-BE49-F238E27FC236}">
                <a16:creationId xmlns:a16="http://schemas.microsoft.com/office/drawing/2014/main" id="{CE53F8FC-0022-9881-C2A6-37A2B8B140DF}"/>
              </a:ext>
            </a:extLst>
          </p:cNvPr>
          <p:cNvGrpSpPr/>
          <p:nvPr/>
        </p:nvGrpSpPr>
        <p:grpSpPr>
          <a:xfrm>
            <a:off x="8567034" y="2756120"/>
            <a:ext cx="1744298" cy="738807"/>
            <a:chOff x="8567034" y="2756120"/>
            <a:chExt cx="1744298" cy="738807"/>
          </a:xfrm>
        </p:grpSpPr>
        <mc:AlternateContent xmlns:mc="http://schemas.openxmlformats.org/markup-compatibility/2006">
          <mc:Choice xmlns:p14="http://schemas.microsoft.com/office/powerpoint/2010/main" Requires="p14">
            <p:contentPart p14:bwMode="auto" r:id="rId137">
              <p14:nvContentPartPr>
                <p14:cNvPr id="123" name="Ink 122">
                  <a:extLst>
                    <a:ext uri="{FF2B5EF4-FFF2-40B4-BE49-F238E27FC236}">
                      <a16:creationId xmlns:a16="http://schemas.microsoft.com/office/drawing/2014/main" id="{B969E451-C3A4-EA8A-36C5-80527738CF38}"/>
                    </a:ext>
                  </a:extLst>
                </p14:cNvPr>
                <p14:cNvContentPartPr/>
                <p14:nvPr/>
              </p14:nvContentPartPr>
              <p14:xfrm>
                <a:off x="8567034" y="2756120"/>
                <a:ext cx="1744298" cy="738807"/>
              </p14:xfrm>
            </p:contentPart>
          </mc:Choice>
          <mc:Fallback>
            <p:pic>
              <p:nvPicPr>
                <p:cNvPr id="123" name="Ink 122">
                  <a:extLst>
                    <a:ext uri="{FF2B5EF4-FFF2-40B4-BE49-F238E27FC236}">
                      <a16:creationId xmlns:a16="http://schemas.microsoft.com/office/drawing/2014/main" id="{B969E451-C3A4-EA8A-36C5-80527738CF38}"/>
                    </a:ext>
                  </a:extLst>
                </p:cNvPr>
                <p:cNvPicPr/>
                <p:nvPr/>
              </p:nvPicPr>
              <p:blipFill>
                <a:blip r:embed="rId138"/>
                <a:stretch>
                  <a:fillRect/>
                </a:stretch>
              </p:blipFill>
              <p:spPr>
                <a:xfrm>
                  <a:off x="8558035" y="2747119"/>
                  <a:ext cx="1761935" cy="756449"/>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24" name="Ink 123">
                  <a:extLst>
                    <a:ext uri="{FF2B5EF4-FFF2-40B4-BE49-F238E27FC236}">
                      <a16:creationId xmlns:a16="http://schemas.microsoft.com/office/drawing/2014/main" id="{C68BE883-403D-C9ED-89DC-4AC060555ECE}"/>
                    </a:ext>
                  </a:extLst>
                </p14:cNvPr>
                <p14:cNvContentPartPr/>
                <p14:nvPr/>
              </p14:nvContentPartPr>
              <p14:xfrm>
                <a:off x="10091194" y="2961208"/>
                <a:ext cx="41998" cy="9449"/>
              </p14:xfrm>
            </p:contentPart>
          </mc:Choice>
          <mc:Fallback>
            <p:pic>
              <p:nvPicPr>
                <p:cNvPr id="124" name="Ink 123">
                  <a:extLst>
                    <a:ext uri="{FF2B5EF4-FFF2-40B4-BE49-F238E27FC236}">
                      <a16:creationId xmlns:a16="http://schemas.microsoft.com/office/drawing/2014/main" id="{C68BE883-403D-C9ED-89DC-4AC060555ECE}"/>
                    </a:ext>
                  </a:extLst>
                </p:cNvPr>
                <p:cNvPicPr/>
                <p:nvPr/>
              </p:nvPicPr>
              <p:blipFill>
                <a:blip r:embed="rId140"/>
                <a:stretch>
                  <a:fillRect/>
                </a:stretch>
              </p:blipFill>
              <p:spPr>
                <a:xfrm>
                  <a:off x="10082220" y="2952486"/>
                  <a:ext cx="59587" cy="27257"/>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25" name="Ink 124">
                  <a:extLst>
                    <a:ext uri="{FF2B5EF4-FFF2-40B4-BE49-F238E27FC236}">
                      <a16:creationId xmlns:a16="http://schemas.microsoft.com/office/drawing/2014/main" id="{1D7E1EF2-A2A1-EFBC-9659-C564F2DC27FA}"/>
                    </a:ext>
                  </a:extLst>
                </p14:cNvPr>
                <p14:cNvContentPartPr/>
                <p14:nvPr/>
              </p14:nvContentPartPr>
              <p14:xfrm>
                <a:off x="9861958" y="2954908"/>
                <a:ext cx="295733" cy="7350"/>
              </p14:xfrm>
            </p:contentPart>
          </mc:Choice>
          <mc:Fallback>
            <p:pic>
              <p:nvPicPr>
                <p:cNvPr id="125" name="Ink 124">
                  <a:extLst>
                    <a:ext uri="{FF2B5EF4-FFF2-40B4-BE49-F238E27FC236}">
                      <a16:creationId xmlns:a16="http://schemas.microsoft.com/office/drawing/2014/main" id="{1D7E1EF2-A2A1-EFBC-9659-C564F2DC27FA}"/>
                    </a:ext>
                  </a:extLst>
                </p:cNvPr>
                <p:cNvPicPr/>
                <p:nvPr/>
              </p:nvPicPr>
              <p:blipFill>
                <a:blip r:embed="rId142"/>
                <a:stretch>
                  <a:fillRect/>
                </a:stretch>
              </p:blipFill>
              <p:spPr>
                <a:xfrm>
                  <a:off x="9852964" y="2946508"/>
                  <a:ext cx="313362" cy="245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26" name="Ink 125">
                  <a:extLst>
                    <a:ext uri="{FF2B5EF4-FFF2-40B4-BE49-F238E27FC236}">
                      <a16:creationId xmlns:a16="http://schemas.microsoft.com/office/drawing/2014/main" id="{A9F43E2B-49CD-99CE-3034-0CECE63B421E}"/>
                    </a:ext>
                  </a:extLst>
                </p14:cNvPr>
                <p14:cNvContentPartPr/>
                <p14:nvPr/>
              </p14:nvContentPartPr>
              <p14:xfrm>
                <a:off x="9479080" y="2925160"/>
                <a:ext cx="95544" cy="12249"/>
              </p14:xfrm>
            </p:contentPart>
          </mc:Choice>
          <mc:Fallback>
            <p:pic>
              <p:nvPicPr>
                <p:cNvPr id="126" name="Ink 125">
                  <a:extLst>
                    <a:ext uri="{FF2B5EF4-FFF2-40B4-BE49-F238E27FC236}">
                      <a16:creationId xmlns:a16="http://schemas.microsoft.com/office/drawing/2014/main" id="{A9F43E2B-49CD-99CE-3034-0CECE63B421E}"/>
                    </a:ext>
                  </a:extLst>
                </p:cNvPr>
                <p:cNvPicPr/>
                <p:nvPr/>
              </p:nvPicPr>
              <p:blipFill>
                <a:blip r:embed="rId144"/>
                <a:stretch>
                  <a:fillRect/>
                </a:stretch>
              </p:blipFill>
              <p:spPr>
                <a:xfrm>
                  <a:off x="9470066" y="2916514"/>
                  <a:ext cx="113211" cy="29902"/>
                </a:xfrm>
                <a:prstGeom prst="rect">
                  <a:avLst/>
                </a:prstGeom>
              </p:spPr>
            </p:pic>
          </mc:Fallback>
        </mc:AlternateContent>
      </p:grpSp>
      <p:grpSp>
        <p:nvGrpSpPr>
          <p:cNvPr id="132" name="Group 131">
            <a:extLst>
              <a:ext uri="{FF2B5EF4-FFF2-40B4-BE49-F238E27FC236}">
                <a16:creationId xmlns:a16="http://schemas.microsoft.com/office/drawing/2014/main" id="{97864232-0580-B62F-408D-638B24CAF6E4}"/>
              </a:ext>
            </a:extLst>
          </p:cNvPr>
          <p:cNvGrpSpPr/>
          <p:nvPr/>
        </p:nvGrpSpPr>
        <p:grpSpPr>
          <a:xfrm>
            <a:off x="10547918" y="2915360"/>
            <a:ext cx="1198638" cy="915205"/>
            <a:chOff x="10547918" y="2915360"/>
            <a:chExt cx="1198638" cy="915205"/>
          </a:xfrm>
        </p:grpSpPr>
        <mc:AlternateContent xmlns:mc="http://schemas.openxmlformats.org/markup-compatibility/2006">
          <mc:Choice xmlns:p14="http://schemas.microsoft.com/office/powerpoint/2010/main" Requires="p14">
            <p:contentPart p14:bwMode="auto" r:id="rId145">
              <p14:nvContentPartPr>
                <p14:cNvPr id="129" name="Ink 128">
                  <a:extLst>
                    <a:ext uri="{FF2B5EF4-FFF2-40B4-BE49-F238E27FC236}">
                      <a16:creationId xmlns:a16="http://schemas.microsoft.com/office/drawing/2014/main" id="{E2D51960-FC81-AD27-54BB-A694193DF0CD}"/>
                    </a:ext>
                  </a:extLst>
                </p14:cNvPr>
                <p14:cNvContentPartPr/>
                <p14:nvPr/>
              </p14:nvContentPartPr>
              <p14:xfrm>
                <a:off x="10547918" y="2915360"/>
                <a:ext cx="675810" cy="387777"/>
              </p14:xfrm>
            </p:contentPart>
          </mc:Choice>
          <mc:Fallback>
            <p:pic>
              <p:nvPicPr>
                <p:cNvPr id="129" name="Ink 128">
                  <a:extLst>
                    <a:ext uri="{FF2B5EF4-FFF2-40B4-BE49-F238E27FC236}">
                      <a16:creationId xmlns:a16="http://schemas.microsoft.com/office/drawing/2014/main" id="{E2D51960-FC81-AD27-54BB-A694193DF0CD}"/>
                    </a:ext>
                  </a:extLst>
                </p:cNvPr>
                <p:cNvPicPr/>
                <p:nvPr/>
              </p:nvPicPr>
              <p:blipFill>
                <a:blip r:embed="rId146"/>
                <a:stretch>
                  <a:fillRect/>
                </a:stretch>
              </p:blipFill>
              <p:spPr>
                <a:xfrm>
                  <a:off x="10538917" y="2906367"/>
                  <a:ext cx="693452" cy="405403"/>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0" name="Ink 129">
                  <a:extLst>
                    <a:ext uri="{FF2B5EF4-FFF2-40B4-BE49-F238E27FC236}">
                      <a16:creationId xmlns:a16="http://schemas.microsoft.com/office/drawing/2014/main" id="{B7C6A39D-CB22-82B1-7E1B-1330C1E19FF0}"/>
                    </a:ext>
                  </a:extLst>
                </p14:cNvPr>
                <p14:cNvContentPartPr/>
                <p14:nvPr/>
              </p14:nvContentPartPr>
              <p14:xfrm>
                <a:off x="11614796" y="3775125"/>
                <a:ext cx="131760" cy="55440"/>
              </p14:xfrm>
            </p:contentPart>
          </mc:Choice>
          <mc:Fallback>
            <p:pic>
              <p:nvPicPr>
                <p:cNvPr id="130" name="Ink 129">
                  <a:extLst>
                    <a:ext uri="{FF2B5EF4-FFF2-40B4-BE49-F238E27FC236}">
                      <a16:creationId xmlns:a16="http://schemas.microsoft.com/office/drawing/2014/main" id="{B7C6A39D-CB22-82B1-7E1B-1330C1E19FF0}"/>
                    </a:ext>
                  </a:extLst>
                </p:cNvPr>
                <p:cNvPicPr/>
                <p:nvPr/>
              </p:nvPicPr>
              <p:blipFill>
                <a:blip r:embed="rId148"/>
                <a:stretch>
                  <a:fillRect/>
                </a:stretch>
              </p:blipFill>
              <p:spPr>
                <a:xfrm>
                  <a:off x="11606156" y="3766485"/>
                  <a:ext cx="1494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1" name="Ink 130">
                  <a:extLst>
                    <a:ext uri="{FF2B5EF4-FFF2-40B4-BE49-F238E27FC236}">
                      <a16:creationId xmlns:a16="http://schemas.microsoft.com/office/drawing/2014/main" id="{040EAAEE-C98A-76E6-F726-2BBC43AC1E9F}"/>
                    </a:ext>
                  </a:extLst>
                </p14:cNvPr>
                <p14:cNvContentPartPr/>
                <p14:nvPr/>
              </p14:nvContentPartPr>
              <p14:xfrm>
                <a:off x="11501036" y="3712125"/>
                <a:ext cx="43920" cy="14760"/>
              </p14:xfrm>
            </p:contentPart>
          </mc:Choice>
          <mc:Fallback>
            <p:pic>
              <p:nvPicPr>
                <p:cNvPr id="131" name="Ink 130">
                  <a:extLst>
                    <a:ext uri="{FF2B5EF4-FFF2-40B4-BE49-F238E27FC236}">
                      <a16:creationId xmlns:a16="http://schemas.microsoft.com/office/drawing/2014/main" id="{040EAAEE-C98A-76E6-F726-2BBC43AC1E9F}"/>
                    </a:ext>
                  </a:extLst>
                </p:cNvPr>
                <p:cNvPicPr/>
                <p:nvPr/>
              </p:nvPicPr>
              <p:blipFill>
                <a:blip r:embed="rId150"/>
                <a:stretch>
                  <a:fillRect/>
                </a:stretch>
              </p:blipFill>
              <p:spPr>
                <a:xfrm>
                  <a:off x="11492036" y="3703125"/>
                  <a:ext cx="61560" cy="32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1">
            <p14:nvContentPartPr>
              <p14:cNvPr id="154" name="Ink 153">
                <a:extLst>
                  <a:ext uri="{FF2B5EF4-FFF2-40B4-BE49-F238E27FC236}">
                    <a16:creationId xmlns:a16="http://schemas.microsoft.com/office/drawing/2014/main" id="{595ABD24-E1D2-F959-97C2-96C0DA488801}"/>
                  </a:ext>
                </a:extLst>
              </p14:cNvPr>
              <p14:cNvContentPartPr/>
              <p14:nvPr/>
            </p14:nvContentPartPr>
            <p14:xfrm>
              <a:off x="1568144" y="3995397"/>
              <a:ext cx="350" cy="350"/>
            </p14:xfrm>
          </p:contentPart>
        </mc:Choice>
        <mc:Fallback>
          <p:pic>
            <p:nvPicPr>
              <p:cNvPr id="154" name="Ink 153">
                <a:extLst>
                  <a:ext uri="{FF2B5EF4-FFF2-40B4-BE49-F238E27FC236}">
                    <a16:creationId xmlns:a16="http://schemas.microsoft.com/office/drawing/2014/main" id="{595ABD24-E1D2-F959-97C2-96C0DA488801}"/>
                  </a:ext>
                </a:extLst>
              </p:cNvPr>
              <p:cNvPicPr/>
              <p:nvPr/>
            </p:nvPicPr>
            <p:blipFill>
              <a:blip r:embed="rId152"/>
              <a:stretch>
                <a:fillRect/>
              </a:stretch>
            </p:blipFill>
            <p:spPr>
              <a:xfrm>
                <a:off x="1559744" y="3986647"/>
                <a:ext cx="17500" cy="17500"/>
              </a:xfrm>
              <a:prstGeom prst="rect">
                <a:avLst/>
              </a:prstGeom>
            </p:spPr>
          </p:pic>
        </mc:Fallback>
      </mc:AlternateContent>
      <p:grpSp>
        <p:nvGrpSpPr>
          <p:cNvPr id="184" name="Group 183">
            <a:extLst>
              <a:ext uri="{FF2B5EF4-FFF2-40B4-BE49-F238E27FC236}">
                <a16:creationId xmlns:a16="http://schemas.microsoft.com/office/drawing/2014/main" id="{90AB286B-3736-F7DB-0C3B-17799AB4CAE1}"/>
              </a:ext>
            </a:extLst>
          </p:cNvPr>
          <p:cNvGrpSpPr/>
          <p:nvPr/>
        </p:nvGrpSpPr>
        <p:grpSpPr>
          <a:xfrm>
            <a:off x="630899" y="2972757"/>
            <a:ext cx="7635152" cy="1323273"/>
            <a:chOff x="630899" y="2972757"/>
            <a:chExt cx="7635152" cy="1323273"/>
          </a:xfrm>
        </p:grpSpPr>
        <mc:AlternateContent xmlns:mc="http://schemas.openxmlformats.org/markup-compatibility/2006">
          <mc:Choice xmlns:p14="http://schemas.microsoft.com/office/powerpoint/2010/main" Requires="p14">
            <p:contentPart p14:bwMode="auto" r:id="rId153">
              <p14:nvContentPartPr>
                <p14:cNvPr id="106" name="Ink 105">
                  <a:extLst>
                    <a:ext uri="{FF2B5EF4-FFF2-40B4-BE49-F238E27FC236}">
                      <a16:creationId xmlns:a16="http://schemas.microsoft.com/office/drawing/2014/main" id="{9D133D68-3A4B-94CC-917B-94D4025DBB60}"/>
                    </a:ext>
                  </a:extLst>
                </p14:cNvPr>
                <p14:cNvContentPartPr/>
                <p14:nvPr/>
              </p14:nvContentPartPr>
              <p14:xfrm>
                <a:off x="3342190" y="3110649"/>
                <a:ext cx="1674652" cy="534069"/>
              </p14:xfrm>
            </p:contentPart>
          </mc:Choice>
          <mc:Fallback>
            <p:pic>
              <p:nvPicPr>
                <p:cNvPr id="106" name="Ink 105">
                  <a:extLst>
                    <a:ext uri="{FF2B5EF4-FFF2-40B4-BE49-F238E27FC236}">
                      <a16:creationId xmlns:a16="http://schemas.microsoft.com/office/drawing/2014/main" id="{9D133D68-3A4B-94CC-917B-94D4025DBB60}"/>
                    </a:ext>
                  </a:extLst>
                </p:cNvPr>
                <p:cNvPicPr/>
                <p:nvPr/>
              </p:nvPicPr>
              <p:blipFill>
                <a:blip r:embed="rId154"/>
                <a:stretch>
                  <a:fillRect/>
                </a:stretch>
              </p:blipFill>
              <p:spPr>
                <a:xfrm>
                  <a:off x="3333190" y="3102006"/>
                  <a:ext cx="1692291" cy="551715"/>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7" name="Ink 106">
                  <a:extLst>
                    <a:ext uri="{FF2B5EF4-FFF2-40B4-BE49-F238E27FC236}">
                      <a16:creationId xmlns:a16="http://schemas.microsoft.com/office/drawing/2014/main" id="{D19FB56A-D003-C72F-9C11-10F3993A23FA}"/>
                    </a:ext>
                  </a:extLst>
                </p14:cNvPr>
                <p14:cNvContentPartPr/>
                <p14:nvPr/>
              </p14:nvContentPartPr>
              <p14:xfrm>
                <a:off x="4783756" y="3230692"/>
                <a:ext cx="169740" cy="48297"/>
              </p14:xfrm>
            </p:contentPart>
          </mc:Choice>
          <mc:Fallback>
            <p:pic>
              <p:nvPicPr>
                <p:cNvPr id="107" name="Ink 106">
                  <a:extLst>
                    <a:ext uri="{FF2B5EF4-FFF2-40B4-BE49-F238E27FC236}">
                      <a16:creationId xmlns:a16="http://schemas.microsoft.com/office/drawing/2014/main" id="{D19FB56A-D003-C72F-9C11-10F3993A23FA}"/>
                    </a:ext>
                  </a:extLst>
                </p:cNvPr>
                <p:cNvPicPr/>
                <p:nvPr/>
              </p:nvPicPr>
              <p:blipFill>
                <a:blip r:embed="rId156"/>
                <a:stretch>
                  <a:fillRect/>
                </a:stretch>
              </p:blipFill>
              <p:spPr>
                <a:xfrm>
                  <a:off x="4774746" y="3221681"/>
                  <a:ext cx="187399" cy="65958"/>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8" name="Ink 107">
                  <a:extLst>
                    <a:ext uri="{FF2B5EF4-FFF2-40B4-BE49-F238E27FC236}">
                      <a16:creationId xmlns:a16="http://schemas.microsoft.com/office/drawing/2014/main" id="{BB369E60-0986-D4C3-6673-2565E452E8C3}"/>
                    </a:ext>
                  </a:extLst>
                </p14:cNvPr>
                <p14:cNvContentPartPr/>
                <p14:nvPr/>
              </p14:nvContentPartPr>
              <p14:xfrm>
                <a:off x="5357372" y="3150897"/>
                <a:ext cx="213137" cy="239386"/>
              </p14:xfrm>
            </p:contentPart>
          </mc:Choice>
          <mc:Fallback>
            <p:pic>
              <p:nvPicPr>
                <p:cNvPr id="108" name="Ink 107">
                  <a:extLst>
                    <a:ext uri="{FF2B5EF4-FFF2-40B4-BE49-F238E27FC236}">
                      <a16:creationId xmlns:a16="http://schemas.microsoft.com/office/drawing/2014/main" id="{BB369E60-0986-D4C3-6673-2565E452E8C3}"/>
                    </a:ext>
                  </a:extLst>
                </p:cNvPr>
                <p:cNvPicPr/>
                <p:nvPr/>
              </p:nvPicPr>
              <p:blipFill>
                <a:blip r:embed="rId158"/>
                <a:stretch>
                  <a:fillRect/>
                </a:stretch>
              </p:blipFill>
              <p:spPr>
                <a:xfrm>
                  <a:off x="5348731" y="3142258"/>
                  <a:ext cx="230778" cy="257025"/>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9" name="Ink 108">
                  <a:extLst>
                    <a:ext uri="{FF2B5EF4-FFF2-40B4-BE49-F238E27FC236}">
                      <a16:creationId xmlns:a16="http://schemas.microsoft.com/office/drawing/2014/main" id="{A8D65935-F5C5-AD26-D12A-8D41FB4F5E8F}"/>
                    </a:ext>
                  </a:extLst>
                </p14:cNvPr>
                <p14:cNvContentPartPr/>
                <p14:nvPr/>
              </p14:nvContentPartPr>
              <p14:xfrm>
                <a:off x="5416519" y="3237342"/>
                <a:ext cx="195289" cy="62646"/>
              </p14:xfrm>
            </p:contentPart>
          </mc:Choice>
          <mc:Fallback>
            <p:pic>
              <p:nvPicPr>
                <p:cNvPr id="109" name="Ink 108">
                  <a:extLst>
                    <a:ext uri="{FF2B5EF4-FFF2-40B4-BE49-F238E27FC236}">
                      <a16:creationId xmlns:a16="http://schemas.microsoft.com/office/drawing/2014/main" id="{A8D65935-F5C5-AD26-D12A-8D41FB4F5E8F}"/>
                    </a:ext>
                  </a:extLst>
                </p:cNvPr>
                <p:cNvPicPr/>
                <p:nvPr/>
              </p:nvPicPr>
              <p:blipFill>
                <a:blip r:embed="rId160"/>
                <a:stretch>
                  <a:fillRect/>
                </a:stretch>
              </p:blipFill>
              <p:spPr>
                <a:xfrm>
                  <a:off x="5407511" y="3228701"/>
                  <a:ext cx="212944" cy="80288"/>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0" name="Ink 109">
                  <a:extLst>
                    <a:ext uri="{FF2B5EF4-FFF2-40B4-BE49-F238E27FC236}">
                      <a16:creationId xmlns:a16="http://schemas.microsoft.com/office/drawing/2014/main" id="{6A08AB30-0956-0466-C837-4C37E9DA6204}"/>
                    </a:ext>
                  </a:extLst>
                </p14:cNvPr>
                <p14:cNvContentPartPr/>
                <p14:nvPr/>
              </p14:nvContentPartPr>
              <p14:xfrm>
                <a:off x="5400070" y="3130248"/>
                <a:ext cx="210688" cy="25549"/>
              </p14:xfrm>
            </p:contentPart>
          </mc:Choice>
          <mc:Fallback>
            <p:pic>
              <p:nvPicPr>
                <p:cNvPr id="110" name="Ink 109">
                  <a:extLst>
                    <a:ext uri="{FF2B5EF4-FFF2-40B4-BE49-F238E27FC236}">
                      <a16:creationId xmlns:a16="http://schemas.microsoft.com/office/drawing/2014/main" id="{6A08AB30-0956-0466-C837-4C37E9DA6204}"/>
                    </a:ext>
                  </a:extLst>
                </p:cNvPr>
                <p:cNvPicPr/>
                <p:nvPr/>
              </p:nvPicPr>
              <p:blipFill>
                <a:blip r:embed="rId162"/>
                <a:stretch>
                  <a:fillRect/>
                </a:stretch>
              </p:blipFill>
              <p:spPr>
                <a:xfrm>
                  <a:off x="5391426" y="3121252"/>
                  <a:ext cx="228335" cy="43181"/>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1" name="Ink 110">
                  <a:extLst>
                    <a:ext uri="{FF2B5EF4-FFF2-40B4-BE49-F238E27FC236}">
                      <a16:creationId xmlns:a16="http://schemas.microsoft.com/office/drawing/2014/main" id="{943EFBBF-E970-9D07-D7BF-D2D8FEB5F7D1}"/>
                    </a:ext>
                  </a:extLst>
                </p14:cNvPr>
                <p14:cNvContentPartPr/>
                <p14:nvPr/>
              </p14:nvContentPartPr>
              <p14:xfrm>
                <a:off x="5750749" y="3383633"/>
                <a:ext cx="10849" cy="111993"/>
              </p14:xfrm>
            </p:contentPart>
          </mc:Choice>
          <mc:Fallback>
            <p:pic>
              <p:nvPicPr>
                <p:cNvPr id="111" name="Ink 110">
                  <a:extLst>
                    <a:ext uri="{FF2B5EF4-FFF2-40B4-BE49-F238E27FC236}">
                      <a16:creationId xmlns:a16="http://schemas.microsoft.com/office/drawing/2014/main" id="{943EFBBF-E970-9D07-D7BF-D2D8FEB5F7D1}"/>
                    </a:ext>
                  </a:extLst>
                </p:cNvPr>
                <p:cNvPicPr/>
                <p:nvPr/>
              </p:nvPicPr>
              <p:blipFill>
                <a:blip r:embed="rId164"/>
                <a:stretch>
                  <a:fillRect/>
                </a:stretch>
              </p:blipFill>
              <p:spPr>
                <a:xfrm>
                  <a:off x="5741708" y="3374990"/>
                  <a:ext cx="28569" cy="129638"/>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3" name="Ink 112">
                  <a:extLst>
                    <a:ext uri="{FF2B5EF4-FFF2-40B4-BE49-F238E27FC236}">
                      <a16:creationId xmlns:a16="http://schemas.microsoft.com/office/drawing/2014/main" id="{093E2892-D8D3-20AD-4559-96130A3FA485}"/>
                    </a:ext>
                  </a:extLst>
                </p14:cNvPr>
                <p14:cNvContentPartPr/>
                <p14:nvPr/>
              </p14:nvContentPartPr>
              <p14:xfrm>
                <a:off x="5368571" y="3091750"/>
                <a:ext cx="264235" cy="16449"/>
              </p14:xfrm>
            </p:contentPart>
          </mc:Choice>
          <mc:Fallback>
            <p:pic>
              <p:nvPicPr>
                <p:cNvPr id="113" name="Ink 112">
                  <a:extLst>
                    <a:ext uri="{FF2B5EF4-FFF2-40B4-BE49-F238E27FC236}">
                      <a16:creationId xmlns:a16="http://schemas.microsoft.com/office/drawing/2014/main" id="{093E2892-D8D3-20AD-4559-96130A3FA485}"/>
                    </a:ext>
                  </a:extLst>
                </p:cNvPr>
                <p:cNvPicPr/>
                <p:nvPr/>
              </p:nvPicPr>
              <p:blipFill>
                <a:blip r:embed="rId166"/>
                <a:stretch>
                  <a:fillRect/>
                </a:stretch>
              </p:blipFill>
              <p:spPr>
                <a:xfrm>
                  <a:off x="5359571" y="3082810"/>
                  <a:ext cx="281875" cy="33971"/>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4" name="Ink 113">
                  <a:extLst>
                    <a:ext uri="{FF2B5EF4-FFF2-40B4-BE49-F238E27FC236}">
                      <a16:creationId xmlns:a16="http://schemas.microsoft.com/office/drawing/2014/main" id="{CFD4379E-F737-7990-597C-2E4B2949F721}"/>
                    </a:ext>
                  </a:extLst>
                </p14:cNvPr>
                <p14:cNvContentPartPr/>
                <p14:nvPr/>
              </p14:nvContentPartPr>
              <p14:xfrm>
                <a:off x="5964936" y="3408482"/>
                <a:ext cx="51797" cy="90645"/>
              </p14:xfrm>
            </p:contentPart>
          </mc:Choice>
          <mc:Fallback>
            <p:pic>
              <p:nvPicPr>
                <p:cNvPr id="114" name="Ink 113">
                  <a:extLst>
                    <a:ext uri="{FF2B5EF4-FFF2-40B4-BE49-F238E27FC236}">
                      <a16:creationId xmlns:a16="http://schemas.microsoft.com/office/drawing/2014/main" id="{CFD4379E-F737-7990-597C-2E4B2949F721}"/>
                    </a:ext>
                  </a:extLst>
                </p:cNvPr>
                <p:cNvPicPr/>
                <p:nvPr/>
              </p:nvPicPr>
              <p:blipFill>
                <a:blip r:embed="rId168"/>
                <a:stretch>
                  <a:fillRect/>
                </a:stretch>
              </p:blipFill>
              <p:spPr>
                <a:xfrm>
                  <a:off x="5955943" y="3399489"/>
                  <a:ext cx="69422" cy="10827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7" name="Ink 116">
                  <a:extLst>
                    <a:ext uri="{FF2B5EF4-FFF2-40B4-BE49-F238E27FC236}">
                      <a16:creationId xmlns:a16="http://schemas.microsoft.com/office/drawing/2014/main" id="{8C4F2017-4288-8716-6C59-712E18783687}"/>
                    </a:ext>
                  </a:extLst>
                </p14:cNvPr>
                <p14:cNvContentPartPr/>
                <p14:nvPr/>
              </p14:nvContentPartPr>
              <p14:xfrm>
                <a:off x="6389812" y="2972757"/>
                <a:ext cx="927096" cy="396527"/>
              </p14:xfrm>
            </p:contentPart>
          </mc:Choice>
          <mc:Fallback>
            <p:pic>
              <p:nvPicPr>
                <p:cNvPr id="117" name="Ink 116">
                  <a:extLst>
                    <a:ext uri="{FF2B5EF4-FFF2-40B4-BE49-F238E27FC236}">
                      <a16:creationId xmlns:a16="http://schemas.microsoft.com/office/drawing/2014/main" id="{8C4F2017-4288-8716-6C59-712E18783687}"/>
                    </a:ext>
                  </a:extLst>
                </p:cNvPr>
                <p:cNvPicPr/>
                <p:nvPr/>
              </p:nvPicPr>
              <p:blipFill>
                <a:blip r:embed="rId170"/>
                <a:stretch>
                  <a:fillRect/>
                </a:stretch>
              </p:blipFill>
              <p:spPr>
                <a:xfrm>
                  <a:off x="6380815" y="2963761"/>
                  <a:ext cx="944731" cy="414158"/>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8" name="Ink 117">
                  <a:extLst>
                    <a:ext uri="{FF2B5EF4-FFF2-40B4-BE49-F238E27FC236}">
                      <a16:creationId xmlns:a16="http://schemas.microsoft.com/office/drawing/2014/main" id="{B6D9981B-2EFF-A087-22D3-0DFDE6FC78C2}"/>
                    </a:ext>
                  </a:extLst>
                </p14:cNvPr>
                <p14:cNvContentPartPr/>
                <p14:nvPr/>
              </p14:nvContentPartPr>
              <p14:xfrm>
                <a:off x="6417810" y="3182045"/>
                <a:ext cx="343680" cy="32898"/>
              </p14:xfrm>
            </p:contentPart>
          </mc:Choice>
          <mc:Fallback>
            <p:pic>
              <p:nvPicPr>
                <p:cNvPr id="118" name="Ink 117">
                  <a:extLst>
                    <a:ext uri="{FF2B5EF4-FFF2-40B4-BE49-F238E27FC236}">
                      <a16:creationId xmlns:a16="http://schemas.microsoft.com/office/drawing/2014/main" id="{B6D9981B-2EFF-A087-22D3-0DFDE6FC78C2}"/>
                    </a:ext>
                  </a:extLst>
                </p:cNvPr>
                <p:cNvPicPr/>
                <p:nvPr/>
              </p:nvPicPr>
              <p:blipFill>
                <a:blip r:embed="rId172"/>
                <a:stretch>
                  <a:fillRect/>
                </a:stretch>
              </p:blipFill>
              <p:spPr>
                <a:xfrm>
                  <a:off x="6409173" y="3173007"/>
                  <a:ext cx="361314" cy="50612"/>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9" name="Ink 118">
                  <a:extLst>
                    <a:ext uri="{FF2B5EF4-FFF2-40B4-BE49-F238E27FC236}">
                      <a16:creationId xmlns:a16="http://schemas.microsoft.com/office/drawing/2014/main" id="{878AEBA9-52BD-4908-7D71-3192630E5140}"/>
                    </a:ext>
                  </a:extLst>
                </p14:cNvPr>
                <p14:cNvContentPartPr/>
                <p14:nvPr/>
              </p14:nvContentPartPr>
              <p14:xfrm>
                <a:off x="7410352" y="2973807"/>
                <a:ext cx="34998" cy="131592"/>
              </p14:xfrm>
            </p:contentPart>
          </mc:Choice>
          <mc:Fallback>
            <p:pic>
              <p:nvPicPr>
                <p:cNvPr id="119" name="Ink 118">
                  <a:extLst>
                    <a:ext uri="{FF2B5EF4-FFF2-40B4-BE49-F238E27FC236}">
                      <a16:creationId xmlns:a16="http://schemas.microsoft.com/office/drawing/2014/main" id="{878AEBA9-52BD-4908-7D71-3192630E5140}"/>
                    </a:ext>
                  </a:extLst>
                </p:cNvPr>
                <p:cNvPicPr/>
                <p:nvPr/>
              </p:nvPicPr>
              <p:blipFill>
                <a:blip r:embed="rId174"/>
                <a:stretch>
                  <a:fillRect/>
                </a:stretch>
              </p:blipFill>
              <p:spPr>
                <a:xfrm>
                  <a:off x="7401332" y="2965154"/>
                  <a:ext cx="52677" cy="149258"/>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0" name="Ink 119">
                  <a:extLst>
                    <a:ext uri="{FF2B5EF4-FFF2-40B4-BE49-F238E27FC236}">
                      <a16:creationId xmlns:a16="http://schemas.microsoft.com/office/drawing/2014/main" id="{7A999BA0-C916-F0F6-CEF9-88CC953549A7}"/>
                    </a:ext>
                  </a:extLst>
                </p14:cNvPr>
                <p14:cNvContentPartPr/>
                <p14:nvPr/>
              </p14:nvContentPartPr>
              <p14:xfrm>
                <a:off x="7411052" y="3158946"/>
                <a:ext cx="203338" cy="206138"/>
              </p14:xfrm>
            </p:contentPart>
          </mc:Choice>
          <mc:Fallback>
            <p:pic>
              <p:nvPicPr>
                <p:cNvPr id="120" name="Ink 119">
                  <a:extLst>
                    <a:ext uri="{FF2B5EF4-FFF2-40B4-BE49-F238E27FC236}">
                      <a16:creationId xmlns:a16="http://schemas.microsoft.com/office/drawing/2014/main" id="{7A999BA0-C916-F0F6-CEF9-88CC953549A7}"/>
                    </a:ext>
                  </a:extLst>
                </p:cNvPr>
                <p:cNvPicPr/>
                <p:nvPr/>
              </p:nvPicPr>
              <p:blipFill>
                <a:blip r:embed="rId176"/>
                <a:stretch>
                  <a:fillRect/>
                </a:stretch>
              </p:blipFill>
              <p:spPr>
                <a:xfrm>
                  <a:off x="7402055" y="3149952"/>
                  <a:ext cx="220973" cy="223766"/>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2" name="Ink 121">
                  <a:extLst>
                    <a:ext uri="{FF2B5EF4-FFF2-40B4-BE49-F238E27FC236}">
                      <a16:creationId xmlns:a16="http://schemas.microsoft.com/office/drawing/2014/main" id="{32C8C9C8-B72E-A1DE-6684-22A846BE0987}"/>
                    </a:ext>
                  </a:extLst>
                </p14:cNvPr>
                <p14:cNvContentPartPr/>
                <p14:nvPr/>
              </p14:nvContentPartPr>
              <p14:xfrm>
                <a:off x="7995517" y="3183445"/>
                <a:ext cx="270534" cy="136842"/>
              </p14:xfrm>
            </p:contentPart>
          </mc:Choice>
          <mc:Fallback>
            <p:pic>
              <p:nvPicPr>
                <p:cNvPr id="122" name="Ink 121">
                  <a:extLst>
                    <a:ext uri="{FF2B5EF4-FFF2-40B4-BE49-F238E27FC236}">
                      <a16:creationId xmlns:a16="http://schemas.microsoft.com/office/drawing/2014/main" id="{32C8C9C8-B72E-A1DE-6684-22A846BE0987}"/>
                    </a:ext>
                  </a:extLst>
                </p:cNvPr>
                <p:cNvPicPr/>
                <p:nvPr/>
              </p:nvPicPr>
              <p:blipFill>
                <a:blip r:embed="rId178"/>
                <a:stretch>
                  <a:fillRect/>
                </a:stretch>
              </p:blipFill>
              <p:spPr>
                <a:xfrm>
                  <a:off x="7986883" y="3174442"/>
                  <a:ext cx="288162" cy="154487"/>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99" name="Ink 98">
                  <a:extLst>
                    <a:ext uri="{FF2B5EF4-FFF2-40B4-BE49-F238E27FC236}">
                      <a16:creationId xmlns:a16="http://schemas.microsoft.com/office/drawing/2014/main" id="{8487637E-E858-B72A-EF7B-5C95C426F8C8}"/>
                    </a:ext>
                  </a:extLst>
                </p14:cNvPr>
                <p14:cNvContentPartPr/>
                <p14:nvPr/>
              </p14:nvContentPartPr>
              <p14:xfrm>
                <a:off x="630899" y="3285639"/>
                <a:ext cx="1164032" cy="311832"/>
              </p14:xfrm>
            </p:contentPart>
          </mc:Choice>
          <mc:Fallback>
            <p:pic>
              <p:nvPicPr>
                <p:cNvPr id="99" name="Ink 98">
                  <a:extLst>
                    <a:ext uri="{FF2B5EF4-FFF2-40B4-BE49-F238E27FC236}">
                      <a16:creationId xmlns:a16="http://schemas.microsoft.com/office/drawing/2014/main" id="{8487637E-E858-B72A-EF7B-5C95C426F8C8}"/>
                    </a:ext>
                  </a:extLst>
                </p:cNvPr>
                <p:cNvPicPr/>
                <p:nvPr/>
              </p:nvPicPr>
              <p:blipFill>
                <a:blip r:embed="rId180"/>
                <a:stretch>
                  <a:fillRect/>
                </a:stretch>
              </p:blipFill>
              <p:spPr>
                <a:xfrm>
                  <a:off x="622258" y="3276997"/>
                  <a:ext cx="1181674" cy="329476"/>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0" name="Ink 99">
                  <a:extLst>
                    <a:ext uri="{FF2B5EF4-FFF2-40B4-BE49-F238E27FC236}">
                      <a16:creationId xmlns:a16="http://schemas.microsoft.com/office/drawing/2014/main" id="{2A3B52F3-BFB2-1D83-5C09-52B7E8B2A4DD}"/>
                    </a:ext>
                  </a:extLst>
                </p14:cNvPr>
                <p14:cNvContentPartPr/>
                <p14:nvPr/>
              </p14:nvContentPartPr>
              <p14:xfrm>
                <a:off x="2073165" y="3257640"/>
                <a:ext cx="244636" cy="364329"/>
              </p14:xfrm>
            </p:contentPart>
          </mc:Choice>
          <mc:Fallback>
            <p:pic>
              <p:nvPicPr>
                <p:cNvPr id="100" name="Ink 99">
                  <a:extLst>
                    <a:ext uri="{FF2B5EF4-FFF2-40B4-BE49-F238E27FC236}">
                      <a16:creationId xmlns:a16="http://schemas.microsoft.com/office/drawing/2014/main" id="{2A3B52F3-BFB2-1D83-5C09-52B7E8B2A4DD}"/>
                    </a:ext>
                  </a:extLst>
                </p:cNvPr>
                <p:cNvPicPr/>
                <p:nvPr/>
              </p:nvPicPr>
              <p:blipFill>
                <a:blip r:embed="rId182"/>
                <a:stretch>
                  <a:fillRect/>
                </a:stretch>
              </p:blipFill>
              <p:spPr>
                <a:xfrm>
                  <a:off x="2064158" y="3248640"/>
                  <a:ext cx="262290" cy="381969"/>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3" name="Ink 102">
                  <a:extLst>
                    <a:ext uri="{FF2B5EF4-FFF2-40B4-BE49-F238E27FC236}">
                      <a16:creationId xmlns:a16="http://schemas.microsoft.com/office/drawing/2014/main" id="{20F9C8A5-3929-6831-DA48-BB0FA7B98D81}"/>
                    </a:ext>
                  </a:extLst>
                </p14:cNvPr>
                <p14:cNvContentPartPr/>
                <p14:nvPr/>
              </p14:nvContentPartPr>
              <p14:xfrm>
                <a:off x="2503640" y="3249591"/>
                <a:ext cx="633113" cy="269834"/>
              </p14:xfrm>
            </p:contentPart>
          </mc:Choice>
          <mc:Fallback>
            <p:pic>
              <p:nvPicPr>
                <p:cNvPr id="103" name="Ink 102">
                  <a:extLst>
                    <a:ext uri="{FF2B5EF4-FFF2-40B4-BE49-F238E27FC236}">
                      <a16:creationId xmlns:a16="http://schemas.microsoft.com/office/drawing/2014/main" id="{20F9C8A5-3929-6831-DA48-BB0FA7B98D81}"/>
                    </a:ext>
                  </a:extLst>
                </p:cNvPr>
                <p:cNvPicPr/>
                <p:nvPr/>
              </p:nvPicPr>
              <p:blipFill>
                <a:blip r:embed="rId184"/>
                <a:stretch>
                  <a:fillRect/>
                </a:stretch>
              </p:blipFill>
              <p:spPr>
                <a:xfrm>
                  <a:off x="2494642" y="3240945"/>
                  <a:ext cx="650749" cy="287487"/>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4" name="Ink 103">
                  <a:extLst>
                    <a:ext uri="{FF2B5EF4-FFF2-40B4-BE49-F238E27FC236}">
                      <a16:creationId xmlns:a16="http://schemas.microsoft.com/office/drawing/2014/main" id="{64C7BAD4-4BCE-685B-5F8A-873863A65D67}"/>
                    </a:ext>
                  </a:extLst>
                </p14:cNvPr>
                <p14:cNvContentPartPr/>
                <p14:nvPr/>
              </p14:nvContentPartPr>
              <p14:xfrm>
                <a:off x="2816521" y="3272340"/>
                <a:ext cx="35698" cy="2450"/>
              </p14:xfrm>
            </p:contentPart>
          </mc:Choice>
          <mc:Fallback>
            <p:pic>
              <p:nvPicPr>
                <p:cNvPr id="104" name="Ink 103">
                  <a:extLst>
                    <a:ext uri="{FF2B5EF4-FFF2-40B4-BE49-F238E27FC236}">
                      <a16:creationId xmlns:a16="http://schemas.microsoft.com/office/drawing/2014/main" id="{64C7BAD4-4BCE-685B-5F8A-873863A65D67}"/>
                    </a:ext>
                  </a:extLst>
                </p:cNvPr>
                <p:cNvPicPr/>
                <p:nvPr/>
              </p:nvPicPr>
              <p:blipFill>
                <a:blip r:embed="rId186"/>
                <a:stretch>
                  <a:fillRect/>
                </a:stretch>
              </p:blipFill>
              <p:spPr>
                <a:xfrm>
                  <a:off x="2807867" y="3263590"/>
                  <a:ext cx="53367" cy="19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5" name="Ink 104">
                  <a:extLst>
                    <a:ext uri="{FF2B5EF4-FFF2-40B4-BE49-F238E27FC236}">
                      <a16:creationId xmlns:a16="http://schemas.microsoft.com/office/drawing/2014/main" id="{24D3FD72-423E-095F-6718-0070894F9F48}"/>
                    </a:ext>
                  </a:extLst>
                </p14:cNvPr>
                <p14:cNvContentPartPr/>
                <p14:nvPr/>
              </p14:nvContentPartPr>
              <p14:xfrm>
                <a:off x="2511339" y="3254141"/>
                <a:ext cx="354529" cy="53897"/>
              </p14:xfrm>
            </p:contentPart>
          </mc:Choice>
          <mc:Fallback>
            <p:pic>
              <p:nvPicPr>
                <p:cNvPr id="105" name="Ink 104">
                  <a:extLst>
                    <a:ext uri="{FF2B5EF4-FFF2-40B4-BE49-F238E27FC236}">
                      <a16:creationId xmlns:a16="http://schemas.microsoft.com/office/drawing/2014/main" id="{24D3FD72-423E-095F-6718-0070894F9F48}"/>
                    </a:ext>
                  </a:extLst>
                </p:cNvPr>
                <p:cNvPicPr/>
                <p:nvPr/>
              </p:nvPicPr>
              <p:blipFill>
                <a:blip r:embed="rId188"/>
                <a:stretch>
                  <a:fillRect/>
                </a:stretch>
              </p:blipFill>
              <p:spPr>
                <a:xfrm>
                  <a:off x="2502341" y="3245158"/>
                  <a:ext cx="372165" cy="71503"/>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63" name="Ink 162">
                  <a:extLst>
                    <a:ext uri="{FF2B5EF4-FFF2-40B4-BE49-F238E27FC236}">
                      <a16:creationId xmlns:a16="http://schemas.microsoft.com/office/drawing/2014/main" id="{120A9157-C7AA-6945-C1B7-1BC804CB4BB4}"/>
                    </a:ext>
                  </a:extLst>
                </p14:cNvPr>
                <p14:cNvContentPartPr/>
                <p14:nvPr/>
              </p14:nvContentPartPr>
              <p14:xfrm>
                <a:off x="681296" y="3749712"/>
                <a:ext cx="1133933" cy="546318"/>
              </p14:xfrm>
            </p:contentPart>
          </mc:Choice>
          <mc:Fallback>
            <p:pic>
              <p:nvPicPr>
                <p:cNvPr id="163" name="Ink 162">
                  <a:extLst>
                    <a:ext uri="{FF2B5EF4-FFF2-40B4-BE49-F238E27FC236}">
                      <a16:creationId xmlns:a16="http://schemas.microsoft.com/office/drawing/2014/main" id="{120A9157-C7AA-6945-C1B7-1BC804CB4BB4}"/>
                    </a:ext>
                  </a:extLst>
                </p:cNvPr>
                <p:cNvPicPr/>
                <p:nvPr/>
              </p:nvPicPr>
              <p:blipFill>
                <a:blip r:embed="rId190"/>
                <a:stretch>
                  <a:fillRect/>
                </a:stretch>
              </p:blipFill>
              <p:spPr>
                <a:xfrm>
                  <a:off x="672297" y="3740709"/>
                  <a:ext cx="1151572" cy="563964"/>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64" name="Ink 163">
                  <a:extLst>
                    <a:ext uri="{FF2B5EF4-FFF2-40B4-BE49-F238E27FC236}">
                      <a16:creationId xmlns:a16="http://schemas.microsoft.com/office/drawing/2014/main" id="{DD7D94D0-3F52-455B-9280-18D714AC13D4}"/>
                    </a:ext>
                  </a:extLst>
                </p14:cNvPr>
                <p14:cNvContentPartPr/>
                <p14:nvPr/>
              </p14:nvContentPartPr>
              <p14:xfrm>
                <a:off x="2009818" y="3738512"/>
                <a:ext cx="344730" cy="305882"/>
              </p14:xfrm>
            </p:contentPart>
          </mc:Choice>
          <mc:Fallback>
            <p:pic>
              <p:nvPicPr>
                <p:cNvPr id="164" name="Ink 163">
                  <a:extLst>
                    <a:ext uri="{FF2B5EF4-FFF2-40B4-BE49-F238E27FC236}">
                      <a16:creationId xmlns:a16="http://schemas.microsoft.com/office/drawing/2014/main" id="{DD7D94D0-3F52-455B-9280-18D714AC13D4}"/>
                    </a:ext>
                  </a:extLst>
                </p:cNvPr>
                <p:cNvPicPr/>
                <p:nvPr/>
              </p:nvPicPr>
              <p:blipFill>
                <a:blip r:embed="rId192"/>
                <a:stretch>
                  <a:fillRect/>
                </a:stretch>
              </p:blipFill>
              <p:spPr>
                <a:xfrm>
                  <a:off x="2000813" y="3729515"/>
                  <a:ext cx="362381" cy="323515"/>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65" name="Ink 164">
                  <a:extLst>
                    <a:ext uri="{FF2B5EF4-FFF2-40B4-BE49-F238E27FC236}">
                      <a16:creationId xmlns:a16="http://schemas.microsoft.com/office/drawing/2014/main" id="{ABCF19D3-12EA-B0DB-1CB4-1EE2F61CFACF}"/>
                    </a:ext>
                  </a:extLst>
                </p14:cNvPr>
                <p14:cNvContentPartPr/>
                <p14:nvPr/>
              </p14:nvContentPartPr>
              <p14:xfrm>
                <a:off x="2030117" y="3803958"/>
                <a:ext cx="258635" cy="67896"/>
              </p14:xfrm>
            </p:contentPart>
          </mc:Choice>
          <mc:Fallback>
            <p:pic>
              <p:nvPicPr>
                <p:cNvPr id="165" name="Ink 164">
                  <a:extLst>
                    <a:ext uri="{FF2B5EF4-FFF2-40B4-BE49-F238E27FC236}">
                      <a16:creationId xmlns:a16="http://schemas.microsoft.com/office/drawing/2014/main" id="{ABCF19D3-12EA-B0DB-1CB4-1EE2F61CFACF}"/>
                    </a:ext>
                  </a:extLst>
                </p:cNvPr>
                <p:cNvPicPr/>
                <p:nvPr/>
              </p:nvPicPr>
              <p:blipFill>
                <a:blip r:embed="rId194"/>
                <a:stretch>
                  <a:fillRect/>
                </a:stretch>
              </p:blipFill>
              <p:spPr>
                <a:xfrm>
                  <a:off x="2021472" y="3795336"/>
                  <a:ext cx="276286" cy="85499"/>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66" name="Ink 165">
                  <a:extLst>
                    <a:ext uri="{FF2B5EF4-FFF2-40B4-BE49-F238E27FC236}">
                      <a16:creationId xmlns:a16="http://schemas.microsoft.com/office/drawing/2014/main" id="{CDFE5C20-9F32-9090-7B9C-483C33538928}"/>
                    </a:ext>
                  </a:extLst>
                </p14:cNvPr>
                <p14:cNvContentPartPr/>
                <p14:nvPr/>
              </p14:nvContentPartPr>
              <p14:xfrm>
                <a:off x="2665680" y="3754611"/>
                <a:ext cx="138942" cy="215237"/>
              </p14:xfrm>
            </p:contentPart>
          </mc:Choice>
          <mc:Fallback>
            <p:pic>
              <p:nvPicPr>
                <p:cNvPr id="166" name="Ink 165">
                  <a:extLst>
                    <a:ext uri="{FF2B5EF4-FFF2-40B4-BE49-F238E27FC236}">
                      <a16:creationId xmlns:a16="http://schemas.microsoft.com/office/drawing/2014/main" id="{CDFE5C20-9F32-9090-7B9C-483C33538928}"/>
                    </a:ext>
                  </a:extLst>
                </p:cNvPr>
                <p:cNvPicPr/>
                <p:nvPr/>
              </p:nvPicPr>
              <p:blipFill>
                <a:blip r:embed="rId196"/>
                <a:stretch>
                  <a:fillRect/>
                </a:stretch>
              </p:blipFill>
              <p:spPr>
                <a:xfrm>
                  <a:off x="2656681" y="3745973"/>
                  <a:ext cx="156580" cy="232873"/>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67" name="Ink 166">
                  <a:extLst>
                    <a:ext uri="{FF2B5EF4-FFF2-40B4-BE49-F238E27FC236}">
                      <a16:creationId xmlns:a16="http://schemas.microsoft.com/office/drawing/2014/main" id="{E6B642DD-CAF8-263C-FE7B-332C57709581}"/>
                    </a:ext>
                  </a:extLst>
                </p14:cNvPr>
                <p14:cNvContentPartPr/>
                <p14:nvPr/>
              </p14:nvContentPartPr>
              <p14:xfrm>
                <a:off x="2694728" y="3812008"/>
                <a:ext cx="174990" cy="90995"/>
              </p14:xfrm>
            </p:contentPart>
          </mc:Choice>
          <mc:Fallback>
            <p:pic>
              <p:nvPicPr>
                <p:cNvPr id="167" name="Ink 166">
                  <a:extLst>
                    <a:ext uri="{FF2B5EF4-FFF2-40B4-BE49-F238E27FC236}">
                      <a16:creationId xmlns:a16="http://schemas.microsoft.com/office/drawing/2014/main" id="{E6B642DD-CAF8-263C-FE7B-332C57709581}"/>
                    </a:ext>
                  </a:extLst>
                </p:cNvPr>
                <p:cNvPicPr/>
                <p:nvPr/>
              </p:nvPicPr>
              <p:blipFill>
                <a:blip r:embed="rId198"/>
                <a:stretch>
                  <a:fillRect/>
                </a:stretch>
              </p:blipFill>
              <p:spPr>
                <a:xfrm>
                  <a:off x="2685726" y="3803376"/>
                  <a:ext cx="192633" cy="108619"/>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68" name="Ink 167">
                  <a:extLst>
                    <a:ext uri="{FF2B5EF4-FFF2-40B4-BE49-F238E27FC236}">
                      <a16:creationId xmlns:a16="http://schemas.microsoft.com/office/drawing/2014/main" id="{1A8D91F1-880A-5917-3FB8-A15DDE9F0E2F}"/>
                    </a:ext>
                  </a:extLst>
                </p14:cNvPr>
                <p14:cNvContentPartPr/>
                <p14:nvPr/>
              </p14:nvContentPartPr>
              <p14:xfrm>
                <a:off x="2712227" y="3733612"/>
                <a:ext cx="172540" cy="43397"/>
              </p14:xfrm>
            </p:contentPart>
          </mc:Choice>
          <mc:Fallback>
            <p:pic>
              <p:nvPicPr>
                <p:cNvPr id="168" name="Ink 167">
                  <a:extLst>
                    <a:ext uri="{FF2B5EF4-FFF2-40B4-BE49-F238E27FC236}">
                      <a16:creationId xmlns:a16="http://schemas.microsoft.com/office/drawing/2014/main" id="{1A8D91F1-880A-5917-3FB8-A15DDE9F0E2F}"/>
                    </a:ext>
                  </a:extLst>
                </p:cNvPr>
                <p:cNvPicPr/>
                <p:nvPr/>
              </p:nvPicPr>
              <p:blipFill>
                <a:blip r:embed="rId200"/>
                <a:stretch>
                  <a:fillRect/>
                </a:stretch>
              </p:blipFill>
              <p:spPr>
                <a:xfrm>
                  <a:off x="2703582" y="3724646"/>
                  <a:ext cx="190190" cy="60971"/>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69" name="Ink 168">
                  <a:extLst>
                    <a:ext uri="{FF2B5EF4-FFF2-40B4-BE49-F238E27FC236}">
                      <a16:creationId xmlns:a16="http://schemas.microsoft.com/office/drawing/2014/main" id="{9AB4B4CB-D301-618F-F898-D05C8F4F87F0}"/>
                    </a:ext>
                  </a:extLst>
                </p14:cNvPr>
                <p14:cNvContentPartPr/>
                <p14:nvPr/>
              </p14:nvContentPartPr>
              <p14:xfrm>
                <a:off x="2673380" y="3651717"/>
                <a:ext cx="210688" cy="39198"/>
              </p14:xfrm>
            </p:contentPart>
          </mc:Choice>
          <mc:Fallback>
            <p:pic>
              <p:nvPicPr>
                <p:cNvPr id="169" name="Ink 168">
                  <a:extLst>
                    <a:ext uri="{FF2B5EF4-FFF2-40B4-BE49-F238E27FC236}">
                      <a16:creationId xmlns:a16="http://schemas.microsoft.com/office/drawing/2014/main" id="{9AB4B4CB-D301-618F-F898-D05C8F4F87F0}"/>
                    </a:ext>
                  </a:extLst>
                </p:cNvPr>
                <p:cNvPicPr/>
                <p:nvPr/>
              </p:nvPicPr>
              <p:blipFill>
                <a:blip r:embed="rId202"/>
                <a:stretch>
                  <a:fillRect/>
                </a:stretch>
              </p:blipFill>
              <p:spPr>
                <a:xfrm>
                  <a:off x="2664751" y="3643086"/>
                  <a:ext cx="228305" cy="56819"/>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70" name="Ink 169">
                  <a:extLst>
                    <a:ext uri="{FF2B5EF4-FFF2-40B4-BE49-F238E27FC236}">
                      <a16:creationId xmlns:a16="http://schemas.microsoft.com/office/drawing/2014/main" id="{5BCFD7E9-0D3E-CC63-3E0F-4C77071CB5AE}"/>
                    </a:ext>
                  </a:extLst>
                </p14:cNvPr>
                <p14:cNvContentPartPr/>
                <p14:nvPr/>
              </p14:nvContentPartPr>
              <p14:xfrm>
                <a:off x="2950563" y="3974748"/>
                <a:ext cx="16449" cy="93795"/>
              </p14:xfrm>
            </p:contentPart>
          </mc:Choice>
          <mc:Fallback>
            <p:pic>
              <p:nvPicPr>
                <p:cNvPr id="170" name="Ink 169">
                  <a:extLst>
                    <a:ext uri="{FF2B5EF4-FFF2-40B4-BE49-F238E27FC236}">
                      <a16:creationId xmlns:a16="http://schemas.microsoft.com/office/drawing/2014/main" id="{5BCFD7E9-0D3E-CC63-3E0F-4C77071CB5AE}"/>
                    </a:ext>
                  </a:extLst>
                </p:cNvPr>
                <p:cNvPicPr/>
                <p:nvPr/>
              </p:nvPicPr>
              <p:blipFill>
                <a:blip r:embed="rId204"/>
                <a:stretch>
                  <a:fillRect/>
                </a:stretch>
              </p:blipFill>
              <p:spPr>
                <a:xfrm>
                  <a:off x="2941981" y="3966123"/>
                  <a:ext cx="33971" cy="111404"/>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72" name="Ink 171">
                  <a:extLst>
                    <a:ext uri="{FF2B5EF4-FFF2-40B4-BE49-F238E27FC236}">
                      <a16:creationId xmlns:a16="http://schemas.microsoft.com/office/drawing/2014/main" id="{312B71A8-035C-7B2E-5F41-E9D3E703064F}"/>
                    </a:ext>
                  </a:extLst>
                </p14:cNvPr>
                <p14:cNvContentPartPr/>
                <p14:nvPr/>
              </p14:nvContentPartPr>
              <p14:xfrm>
                <a:off x="3267995" y="4027595"/>
                <a:ext cx="46897" cy="150141"/>
              </p14:xfrm>
            </p:contentPart>
          </mc:Choice>
          <mc:Fallback>
            <p:pic>
              <p:nvPicPr>
                <p:cNvPr id="172" name="Ink 171">
                  <a:extLst>
                    <a:ext uri="{FF2B5EF4-FFF2-40B4-BE49-F238E27FC236}">
                      <a16:creationId xmlns:a16="http://schemas.microsoft.com/office/drawing/2014/main" id="{312B71A8-035C-7B2E-5F41-E9D3E703064F}"/>
                    </a:ext>
                  </a:extLst>
                </p:cNvPr>
                <p:cNvPicPr/>
                <p:nvPr/>
              </p:nvPicPr>
              <p:blipFill>
                <a:blip r:embed="rId206"/>
                <a:stretch>
                  <a:fillRect/>
                </a:stretch>
              </p:blipFill>
              <p:spPr>
                <a:xfrm>
                  <a:off x="3258976" y="4018954"/>
                  <a:ext cx="64574" cy="167783"/>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73" name="Ink 172">
                  <a:extLst>
                    <a:ext uri="{FF2B5EF4-FFF2-40B4-BE49-F238E27FC236}">
                      <a16:creationId xmlns:a16="http://schemas.microsoft.com/office/drawing/2014/main" id="{759B1685-9601-CE83-AEF7-CF33C6D83447}"/>
                    </a:ext>
                  </a:extLst>
                </p14:cNvPr>
                <p14:cNvContentPartPr/>
                <p14:nvPr/>
              </p14:nvContentPartPr>
              <p14:xfrm>
                <a:off x="3693570" y="3608670"/>
                <a:ext cx="708358" cy="399327"/>
              </p14:xfrm>
            </p:contentPart>
          </mc:Choice>
          <mc:Fallback>
            <p:pic>
              <p:nvPicPr>
                <p:cNvPr id="173" name="Ink 172">
                  <a:extLst>
                    <a:ext uri="{FF2B5EF4-FFF2-40B4-BE49-F238E27FC236}">
                      <a16:creationId xmlns:a16="http://schemas.microsoft.com/office/drawing/2014/main" id="{759B1685-9601-CE83-AEF7-CF33C6D83447}"/>
                    </a:ext>
                  </a:extLst>
                </p:cNvPr>
                <p:cNvPicPr/>
                <p:nvPr/>
              </p:nvPicPr>
              <p:blipFill>
                <a:blip r:embed="rId208"/>
                <a:stretch>
                  <a:fillRect/>
                </a:stretch>
              </p:blipFill>
              <p:spPr>
                <a:xfrm>
                  <a:off x="3684567" y="3599668"/>
                  <a:ext cx="726004" cy="416971"/>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74" name="Ink 173">
                  <a:extLst>
                    <a:ext uri="{FF2B5EF4-FFF2-40B4-BE49-F238E27FC236}">
                      <a16:creationId xmlns:a16="http://schemas.microsoft.com/office/drawing/2014/main" id="{FA548694-765D-80A7-C4A8-5705FDFDB551}"/>
                    </a:ext>
                  </a:extLst>
                </p14:cNvPr>
                <p14:cNvContentPartPr/>
                <p14:nvPr/>
              </p14:nvContentPartPr>
              <p14:xfrm>
                <a:off x="4222389" y="3667116"/>
                <a:ext cx="40598" cy="34298"/>
              </p14:xfrm>
            </p:contentPart>
          </mc:Choice>
          <mc:Fallback>
            <p:pic>
              <p:nvPicPr>
                <p:cNvPr id="174" name="Ink 173">
                  <a:extLst>
                    <a:ext uri="{FF2B5EF4-FFF2-40B4-BE49-F238E27FC236}">
                      <a16:creationId xmlns:a16="http://schemas.microsoft.com/office/drawing/2014/main" id="{FA548694-765D-80A7-C4A8-5705FDFDB551}"/>
                    </a:ext>
                  </a:extLst>
                </p:cNvPr>
                <p:cNvPicPr/>
                <p:nvPr/>
              </p:nvPicPr>
              <p:blipFill>
                <a:blip r:embed="rId210"/>
                <a:stretch>
                  <a:fillRect/>
                </a:stretch>
              </p:blipFill>
              <p:spPr>
                <a:xfrm>
                  <a:off x="4213407" y="3658451"/>
                  <a:ext cx="58202" cy="51989"/>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75" name="Ink 174">
                  <a:extLst>
                    <a:ext uri="{FF2B5EF4-FFF2-40B4-BE49-F238E27FC236}">
                      <a16:creationId xmlns:a16="http://schemas.microsoft.com/office/drawing/2014/main" id="{D0F4AC4A-64E8-E2EF-6C29-D14079860585}"/>
                    </a:ext>
                  </a:extLst>
                </p14:cNvPr>
                <p14:cNvContentPartPr/>
                <p14:nvPr/>
              </p14:nvContentPartPr>
              <p14:xfrm>
                <a:off x="4510072" y="3627219"/>
                <a:ext cx="89595" cy="308332"/>
              </p14:xfrm>
            </p:contentPart>
          </mc:Choice>
          <mc:Fallback>
            <p:pic>
              <p:nvPicPr>
                <p:cNvPr id="175" name="Ink 174">
                  <a:extLst>
                    <a:ext uri="{FF2B5EF4-FFF2-40B4-BE49-F238E27FC236}">
                      <a16:creationId xmlns:a16="http://schemas.microsoft.com/office/drawing/2014/main" id="{D0F4AC4A-64E8-E2EF-6C29-D14079860585}"/>
                    </a:ext>
                  </a:extLst>
                </p:cNvPr>
                <p:cNvPicPr/>
                <p:nvPr/>
              </p:nvPicPr>
              <p:blipFill>
                <a:blip r:embed="rId212"/>
                <a:stretch>
                  <a:fillRect/>
                </a:stretch>
              </p:blipFill>
              <p:spPr>
                <a:xfrm>
                  <a:off x="4501436" y="3618224"/>
                  <a:ext cx="107226" cy="325961"/>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76" name="Ink 175">
                  <a:extLst>
                    <a:ext uri="{FF2B5EF4-FFF2-40B4-BE49-F238E27FC236}">
                      <a16:creationId xmlns:a16="http://schemas.microsoft.com/office/drawing/2014/main" id="{73627F99-6C4B-1C02-D48E-87494BA7CAA7}"/>
                    </a:ext>
                  </a:extLst>
                </p14:cNvPr>
                <p14:cNvContentPartPr/>
                <p14:nvPr/>
              </p14:nvContentPartPr>
              <p14:xfrm>
                <a:off x="4781656" y="3632818"/>
                <a:ext cx="504320" cy="525319"/>
              </p14:xfrm>
            </p:contentPart>
          </mc:Choice>
          <mc:Fallback>
            <p:pic>
              <p:nvPicPr>
                <p:cNvPr id="176" name="Ink 175">
                  <a:extLst>
                    <a:ext uri="{FF2B5EF4-FFF2-40B4-BE49-F238E27FC236}">
                      <a16:creationId xmlns:a16="http://schemas.microsoft.com/office/drawing/2014/main" id="{73627F99-6C4B-1C02-D48E-87494BA7CAA7}"/>
                    </a:ext>
                  </a:extLst>
                </p:cNvPr>
                <p:cNvPicPr/>
                <p:nvPr/>
              </p:nvPicPr>
              <p:blipFill>
                <a:blip r:embed="rId214"/>
                <a:stretch>
                  <a:fillRect/>
                </a:stretch>
              </p:blipFill>
              <p:spPr>
                <a:xfrm>
                  <a:off x="4772657" y="3623823"/>
                  <a:ext cx="521959" cy="54295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78" name="Ink 177">
                  <a:extLst>
                    <a:ext uri="{FF2B5EF4-FFF2-40B4-BE49-F238E27FC236}">
                      <a16:creationId xmlns:a16="http://schemas.microsoft.com/office/drawing/2014/main" id="{7A5C7A45-28C2-A315-3405-DE486FD5BBF8}"/>
                    </a:ext>
                  </a:extLst>
                </p14:cNvPr>
                <p14:cNvContentPartPr/>
                <p14:nvPr/>
              </p14:nvContentPartPr>
              <p14:xfrm>
                <a:off x="5046940" y="3819707"/>
                <a:ext cx="87145" cy="47247"/>
              </p14:xfrm>
            </p:contentPart>
          </mc:Choice>
          <mc:Fallback>
            <p:pic>
              <p:nvPicPr>
                <p:cNvPr id="178" name="Ink 177">
                  <a:extLst>
                    <a:ext uri="{FF2B5EF4-FFF2-40B4-BE49-F238E27FC236}">
                      <a16:creationId xmlns:a16="http://schemas.microsoft.com/office/drawing/2014/main" id="{7A5C7A45-28C2-A315-3405-DE486FD5BBF8}"/>
                    </a:ext>
                  </a:extLst>
                </p:cNvPr>
                <p:cNvPicPr/>
                <p:nvPr/>
              </p:nvPicPr>
              <p:blipFill>
                <a:blip r:embed="rId216"/>
                <a:stretch>
                  <a:fillRect/>
                </a:stretch>
              </p:blipFill>
              <p:spPr>
                <a:xfrm>
                  <a:off x="5037937" y="3811117"/>
                  <a:ext cx="104790" cy="64786"/>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79" name="Ink 178">
                  <a:extLst>
                    <a:ext uri="{FF2B5EF4-FFF2-40B4-BE49-F238E27FC236}">
                      <a16:creationId xmlns:a16="http://schemas.microsoft.com/office/drawing/2014/main" id="{F7316A98-2B32-A035-1638-09AC9DAC2A46}"/>
                    </a:ext>
                  </a:extLst>
                </p14:cNvPr>
                <p14:cNvContentPartPr/>
                <p14:nvPr/>
              </p14:nvContentPartPr>
              <p14:xfrm>
                <a:off x="5429118" y="3817258"/>
                <a:ext cx="611414" cy="180239"/>
              </p14:xfrm>
            </p:contentPart>
          </mc:Choice>
          <mc:Fallback>
            <p:pic>
              <p:nvPicPr>
                <p:cNvPr id="179" name="Ink 178">
                  <a:extLst>
                    <a:ext uri="{FF2B5EF4-FFF2-40B4-BE49-F238E27FC236}">
                      <a16:creationId xmlns:a16="http://schemas.microsoft.com/office/drawing/2014/main" id="{F7316A98-2B32-A035-1638-09AC9DAC2A46}"/>
                    </a:ext>
                  </a:extLst>
                </p:cNvPr>
                <p:cNvPicPr/>
                <p:nvPr/>
              </p:nvPicPr>
              <p:blipFill>
                <a:blip r:embed="rId218"/>
                <a:stretch>
                  <a:fillRect/>
                </a:stretch>
              </p:blipFill>
              <p:spPr>
                <a:xfrm>
                  <a:off x="5420116" y="3808624"/>
                  <a:ext cx="629058" cy="197867"/>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80" name="Ink 179">
                  <a:extLst>
                    <a:ext uri="{FF2B5EF4-FFF2-40B4-BE49-F238E27FC236}">
                      <a16:creationId xmlns:a16="http://schemas.microsoft.com/office/drawing/2014/main" id="{E8ABEE4D-2192-CD51-A887-7AA745128C09}"/>
                    </a:ext>
                  </a:extLst>
                </p14:cNvPr>
                <p14:cNvContentPartPr/>
                <p14:nvPr/>
              </p14:nvContentPartPr>
              <p14:xfrm>
                <a:off x="5613207" y="3648917"/>
                <a:ext cx="350" cy="350"/>
              </p14:xfrm>
            </p:contentPart>
          </mc:Choice>
          <mc:Fallback>
            <p:pic>
              <p:nvPicPr>
                <p:cNvPr id="180" name="Ink 179">
                  <a:extLst>
                    <a:ext uri="{FF2B5EF4-FFF2-40B4-BE49-F238E27FC236}">
                      <a16:creationId xmlns:a16="http://schemas.microsoft.com/office/drawing/2014/main" id="{E8ABEE4D-2192-CD51-A887-7AA745128C09}"/>
                    </a:ext>
                  </a:extLst>
                </p:cNvPr>
                <p:cNvPicPr/>
                <p:nvPr/>
              </p:nvPicPr>
              <p:blipFill>
                <a:blip r:embed="rId152"/>
                <a:stretch>
                  <a:fillRect/>
                </a:stretch>
              </p:blipFill>
              <p:spPr>
                <a:xfrm>
                  <a:off x="5604457" y="3640517"/>
                  <a:ext cx="17500" cy="175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82" name="Ink 181">
                  <a:extLst>
                    <a:ext uri="{FF2B5EF4-FFF2-40B4-BE49-F238E27FC236}">
                      <a16:creationId xmlns:a16="http://schemas.microsoft.com/office/drawing/2014/main" id="{9FC48DFD-BD3D-CF85-2332-D55151D0C62F}"/>
                    </a:ext>
                  </a:extLst>
                </p14:cNvPr>
                <p14:cNvContentPartPr/>
                <p14:nvPr/>
              </p14:nvContentPartPr>
              <p14:xfrm>
                <a:off x="6301967" y="3805008"/>
                <a:ext cx="672311" cy="162041"/>
              </p14:xfrm>
            </p:contentPart>
          </mc:Choice>
          <mc:Fallback>
            <p:pic>
              <p:nvPicPr>
                <p:cNvPr id="182" name="Ink 181">
                  <a:extLst>
                    <a:ext uri="{FF2B5EF4-FFF2-40B4-BE49-F238E27FC236}">
                      <a16:creationId xmlns:a16="http://schemas.microsoft.com/office/drawing/2014/main" id="{9FC48DFD-BD3D-CF85-2332-D55151D0C62F}"/>
                    </a:ext>
                  </a:extLst>
                </p:cNvPr>
                <p:cNvPicPr/>
                <p:nvPr/>
              </p:nvPicPr>
              <p:blipFill>
                <a:blip r:embed="rId221"/>
                <a:stretch>
                  <a:fillRect/>
                </a:stretch>
              </p:blipFill>
              <p:spPr>
                <a:xfrm>
                  <a:off x="6293325" y="3796366"/>
                  <a:ext cx="689956" cy="179685"/>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83" name="Ink 182">
                  <a:extLst>
                    <a:ext uri="{FF2B5EF4-FFF2-40B4-BE49-F238E27FC236}">
                      <a16:creationId xmlns:a16="http://schemas.microsoft.com/office/drawing/2014/main" id="{9ED9A27C-5A81-ACEC-8865-225DA0D42222}"/>
                    </a:ext>
                  </a:extLst>
                </p14:cNvPr>
                <p14:cNvContentPartPr/>
                <p14:nvPr/>
              </p14:nvContentPartPr>
              <p14:xfrm>
                <a:off x="5956187" y="3377333"/>
                <a:ext cx="63696" cy="55297"/>
              </p14:xfrm>
            </p:contentPart>
          </mc:Choice>
          <mc:Fallback>
            <p:pic>
              <p:nvPicPr>
                <p:cNvPr id="183" name="Ink 182">
                  <a:extLst>
                    <a:ext uri="{FF2B5EF4-FFF2-40B4-BE49-F238E27FC236}">
                      <a16:creationId xmlns:a16="http://schemas.microsoft.com/office/drawing/2014/main" id="{9ED9A27C-5A81-ACEC-8865-225DA0D42222}"/>
                    </a:ext>
                  </a:extLst>
                </p:cNvPr>
                <p:cNvPicPr/>
                <p:nvPr/>
              </p:nvPicPr>
              <p:blipFill>
                <a:blip r:embed="rId223"/>
                <a:stretch>
                  <a:fillRect/>
                </a:stretch>
              </p:blipFill>
              <p:spPr>
                <a:xfrm>
                  <a:off x="5947550" y="3368715"/>
                  <a:ext cx="81329" cy="72892"/>
                </a:xfrm>
                <a:prstGeom prst="rect">
                  <a:avLst/>
                </a:prstGeom>
              </p:spPr>
            </p:pic>
          </mc:Fallback>
        </mc:AlternateContent>
      </p:grpSp>
      <p:grpSp>
        <p:nvGrpSpPr>
          <p:cNvPr id="214" name="Group 213">
            <a:extLst>
              <a:ext uri="{FF2B5EF4-FFF2-40B4-BE49-F238E27FC236}">
                <a16:creationId xmlns:a16="http://schemas.microsoft.com/office/drawing/2014/main" id="{E7E1BC77-A035-5815-9F71-C0095C8D87F7}"/>
              </a:ext>
            </a:extLst>
          </p:cNvPr>
          <p:cNvGrpSpPr/>
          <p:nvPr/>
        </p:nvGrpSpPr>
        <p:grpSpPr>
          <a:xfrm>
            <a:off x="7694185" y="3663617"/>
            <a:ext cx="2236718" cy="683160"/>
            <a:chOff x="7694185" y="3663617"/>
            <a:chExt cx="2236718" cy="683160"/>
          </a:xfrm>
        </p:grpSpPr>
        <mc:AlternateContent xmlns:mc="http://schemas.openxmlformats.org/markup-compatibility/2006">
          <mc:Choice xmlns:p14="http://schemas.microsoft.com/office/powerpoint/2010/main" Requires="p14">
            <p:contentPart p14:bwMode="auto" r:id="rId224">
              <p14:nvContentPartPr>
                <p14:cNvPr id="196" name="Ink 195">
                  <a:extLst>
                    <a:ext uri="{FF2B5EF4-FFF2-40B4-BE49-F238E27FC236}">
                      <a16:creationId xmlns:a16="http://schemas.microsoft.com/office/drawing/2014/main" id="{02A52FAB-B4BB-7B66-B1C1-A17F8120FE40}"/>
                    </a:ext>
                  </a:extLst>
                </p14:cNvPr>
                <p14:cNvContentPartPr/>
                <p14:nvPr/>
              </p14:nvContentPartPr>
              <p14:xfrm>
                <a:off x="8939412" y="3663617"/>
                <a:ext cx="43397" cy="8050"/>
              </p14:xfrm>
            </p:contentPart>
          </mc:Choice>
          <mc:Fallback>
            <p:pic>
              <p:nvPicPr>
                <p:cNvPr id="196" name="Ink 195">
                  <a:extLst>
                    <a:ext uri="{FF2B5EF4-FFF2-40B4-BE49-F238E27FC236}">
                      <a16:creationId xmlns:a16="http://schemas.microsoft.com/office/drawing/2014/main" id="{02A52FAB-B4BB-7B66-B1C1-A17F8120FE40}"/>
                    </a:ext>
                  </a:extLst>
                </p:cNvPr>
                <p:cNvPicPr/>
                <p:nvPr/>
              </p:nvPicPr>
              <p:blipFill>
                <a:blip r:embed="rId225"/>
                <a:stretch>
                  <a:fillRect/>
                </a:stretch>
              </p:blipFill>
              <p:spPr>
                <a:xfrm>
                  <a:off x="8930804" y="3655217"/>
                  <a:ext cx="60971"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85" name="Ink 184">
                  <a:extLst>
                    <a:ext uri="{FF2B5EF4-FFF2-40B4-BE49-F238E27FC236}">
                      <a16:creationId xmlns:a16="http://schemas.microsoft.com/office/drawing/2014/main" id="{ED16437B-58DE-6ECD-0F0D-6988434AE21B}"/>
                    </a:ext>
                  </a:extLst>
                </p14:cNvPr>
                <p14:cNvContentPartPr/>
                <p14:nvPr/>
              </p14:nvContentPartPr>
              <p14:xfrm>
                <a:off x="7694185" y="3924001"/>
                <a:ext cx="347880" cy="221187"/>
              </p14:xfrm>
            </p:contentPart>
          </mc:Choice>
          <mc:Fallback>
            <p:pic>
              <p:nvPicPr>
                <p:cNvPr id="185" name="Ink 184">
                  <a:extLst>
                    <a:ext uri="{FF2B5EF4-FFF2-40B4-BE49-F238E27FC236}">
                      <a16:creationId xmlns:a16="http://schemas.microsoft.com/office/drawing/2014/main" id="{ED16437B-58DE-6ECD-0F0D-6988434AE21B}"/>
                    </a:ext>
                  </a:extLst>
                </p:cNvPr>
                <p:cNvPicPr/>
                <p:nvPr/>
              </p:nvPicPr>
              <p:blipFill>
                <a:blip r:embed="rId227"/>
                <a:stretch>
                  <a:fillRect/>
                </a:stretch>
              </p:blipFill>
              <p:spPr>
                <a:xfrm>
                  <a:off x="7685182" y="3915355"/>
                  <a:ext cx="365526" cy="238839"/>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86" name="Ink 185">
                  <a:extLst>
                    <a:ext uri="{FF2B5EF4-FFF2-40B4-BE49-F238E27FC236}">
                      <a16:creationId xmlns:a16="http://schemas.microsoft.com/office/drawing/2014/main" id="{EB58487B-71AA-1C21-9CE9-0968E0DA0904}"/>
                    </a:ext>
                  </a:extLst>
                </p14:cNvPr>
                <p14:cNvContentPartPr/>
                <p14:nvPr/>
              </p14:nvContentPartPr>
              <p14:xfrm>
                <a:off x="7972419" y="4159538"/>
                <a:ext cx="78395" cy="125993"/>
              </p14:xfrm>
            </p:contentPart>
          </mc:Choice>
          <mc:Fallback>
            <p:pic>
              <p:nvPicPr>
                <p:cNvPr id="186" name="Ink 185">
                  <a:extLst>
                    <a:ext uri="{FF2B5EF4-FFF2-40B4-BE49-F238E27FC236}">
                      <a16:creationId xmlns:a16="http://schemas.microsoft.com/office/drawing/2014/main" id="{EB58487B-71AA-1C21-9CE9-0968E0DA0904}"/>
                    </a:ext>
                  </a:extLst>
                </p:cNvPr>
                <p:cNvPicPr/>
                <p:nvPr/>
              </p:nvPicPr>
              <p:blipFill>
                <a:blip r:embed="rId229"/>
                <a:stretch>
                  <a:fillRect/>
                </a:stretch>
              </p:blipFill>
              <p:spPr>
                <a:xfrm>
                  <a:off x="7963749" y="4150898"/>
                  <a:ext cx="96097" cy="143632"/>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87" name="Ink 186">
                  <a:extLst>
                    <a:ext uri="{FF2B5EF4-FFF2-40B4-BE49-F238E27FC236}">
                      <a16:creationId xmlns:a16="http://schemas.microsoft.com/office/drawing/2014/main" id="{55B1DB6E-A1CB-9208-449C-F3E3CCA7B175}"/>
                    </a:ext>
                  </a:extLst>
                </p14:cNvPr>
                <p14:cNvContentPartPr/>
                <p14:nvPr/>
              </p14:nvContentPartPr>
              <p14:xfrm>
                <a:off x="8018966" y="4069243"/>
                <a:ext cx="21699" cy="33248"/>
              </p14:xfrm>
            </p:contentPart>
          </mc:Choice>
          <mc:Fallback>
            <p:pic>
              <p:nvPicPr>
                <p:cNvPr id="187" name="Ink 186">
                  <a:extLst>
                    <a:ext uri="{FF2B5EF4-FFF2-40B4-BE49-F238E27FC236}">
                      <a16:creationId xmlns:a16="http://schemas.microsoft.com/office/drawing/2014/main" id="{55B1DB6E-A1CB-9208-449C-F3E3CCA7B175}"/>
                    </a:ext>
                  </a:extLst>
                </p:cNvPr>
                <p:cNvPicPr/>
                <p:nvPr/>
              </p:nvPicPr>
              <p:blipFill>
                <a:blip r:embed="rId231"/>
                <a:stretch>
                  <a:fillRect/>
                </a:stretch>
              </p:blipFill>
              <p:spPr>
                <a:xfrm>
                  <a:off x="8009925" y="4060663"/>
                  <a:ext cx="39420" cy="50766"/>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89" name="Ink 188">
                  <a:extLst>
                    <a:ext uri="{FF2B5EF4-FFF2-40B4-BE49-F238E27FC236}">
                      <a16:creationId xmlns:a16="http://schemas.microsoft.com/office/drawing/2014/main" id="{3D57C57B-2FDF-B7C5-B2E4-EC0CAAE8F52C}"/>
                    </a:ext>
                  </a:extLst>
                </p14:cNvPr>
                <p14:cNvContentPartPr/>
                <p14:nvPr/>
              </p14:nvContentPartPr>
              <p14:xfrm>
                <a:off x="8120110" y="4158138"/>
                <a:ext cx="153991" cy="103944"/>
              </p14:xfrm>
            </p:contentPart>
          </mc:Choice>
          <mc:Fallback>
            <p:pic>
              <p:nvPicPr>
                <p:cNvPr id="189" name="Ink 188">
                  <a:extLst>
                    <a:ext uri="{FF2B5EF4-FFF2-40B4-BE49-F238E27FC236}">
                      <a16:creationId xmlns:a16="http://schemas.microsoft.com/office/drawing/2014/main" id="{3D57C57B-2FDF-B7C5-B2E4-EC0CAAE8F52C}"/>
                    </a:ext>
                  </a:extLst>
                </p:cNvPr>
                <p:cNvPicPr/>
                <p:nvPr/>
              </p:nvPicPr>
              <p:blipFill>
                <a:blip r:embed="rId233"/>
                <a:stretch>
                  <a:fillRect/>
                </a:stretch>
              </p:blipFill>
              <p:spPr>
                <a:xfrm>
                  <a:off x="8111475" y="4149506"/>
                  <a:ext cx="171621" cy="121568"/>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90" name="Ink 189">
                  <a:extLst>
                    <a:ext uri="{FF2B5EF4-FFF2-40B4-BE49-F238E27FC236}">
                      <a16:creationId xmlns:a16="http://schemas.microsoft.com/office/drawing/2014/main" id="{690D2AE6-1173-EF6D-CB80-37CF51D4C009}"/>
                    </a:ext>
                  </a:extLst>
                </p14:cNvPr>
                <p14:cNvContentPartPr/>
                <p14:nvPr/>
              </p14:nvContentPartPr>
              <p14:xfrm>
                <a:off x="8105411" y="4170037"/>
                <a:ext cx="188989" cy="155741"/>
              </p14:xfrm>
            </p:contentPart>
          </mc:Choice>
          <mc:Fallback>
            <p:pic>
              <p:nvPicPr>
                <p:cNvPr id="190" name="Ink 189">
                  <a:extLst>
                    <a:ext uri="{FF2B5EF4-FFF2-40B4-BE49-F238E27FC236}">
                      <a16:creationId xmlns:a16="http://schemas.microsoft.com/office/drawing/2014/main" id="{690D2AE6-1173-EF6D-CB80-37CF51D4C009}"/>
                    </a:ext>
                  </a:extLst>
                </p:cNvPr>
                <p:cNvPicPr/>
                <p:nvPr/>
              </p:nvPicPr>
              <p:blipFill>
                <a:blip r:embed="rId235"/>
                <a:stretch>
                  <a:fillRect/>
                </a:stretch>
              </p:blipFill>
              <p:spPr>
                <a:xfrm>
                  <a:off x="8096412" y="4161405"/>
                  <a:ext cx="206628" cy="173365"/>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92" name="Ink 191">
                  <a:extLst>
                    <a:ext uri="{FF2B5EF4-FFF2-40B4-BE49-F238E27FC236}">
                      <a16:creationId xmlns:a16="http://schemas.microsoft.com/office/drawing/2014/main" id="{CE8F1630-BC81-995F-EE6C-4C9307F4C96E}"/>
                    </a:ext>
                  </a:extLst>
                </p14:cNvPr>
                <p14:cNvContentPartPr/>
                <p14:nvPr/>
              </p14:nvContentPartPr>
              <p14:xfrm>
                <a:off x="8430892" y="3997497"/>
                <a:ext cx="234486" cy="27298"/>
              </p14:xfrm>
            </p:contentPart>
          </mc:Choice>
          <mc:Fallback>
            <p:pic>
              <p:nvPicPr>
                <p:cNvPr id="192" name="Ink 191">
                  <a:extLst>
                    <a:ext uri="{FF2B5EF4-FFF2-40B4-BE49-F238E27FC236}">
                      <a16:creationId xmlns:a16="http://schemas.microsoft.com/office/drawing/2014/main" id="{CE8F1630-BC81-995F-EE6C-4C9307F4C96E}"/>
                    </a:ext>
                  </a:extLst>
                </p:cNvPr>
                <p:cNvPicPr/>
                <p:nvPr/>
              </p:nvPicPr>
              <p:blipFill>
                <a:blip r:embed="rId237"/>
                <a:stretch>
                  <a:fillRect/>
                </a:stretch>
              </p:blipFill>
              <p:spPr>
                <a:xfrm>
                  <a:off x="8421887" y="3988398"/>
                  <a:ext cx="252135" cy="45133"/>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93" name="Ink 192">
                  <a:extLst>
                    <a:ext uri="{FF2B5EF4-FFF2-40B4-BE49-F238E27FC236}">
                      <a16:creationId xmlns:a16="http://schemas.microsoft.com/office/drawing/2014/main" id="{D457500D-4B06-0B84-B3D3-53D3A69333E8}"/>
                    </a:ext>
                  </a:extLst>
                </p14:cNvPr>
                <p14:cNvContentPartPr/>
                <p14:nvPr/>
              </p14:nvContentPartPr>
              <p14:xfrm>
                <a:off x="8494938" y="4086392"/>
                <a:ext cx="167290" cy="11549"/>
              </p14:xfrm>
            </p:contentPart>
          </mc:Choice>
          <mc:Fallback>
            <p:pic>
              <p:nvPicPr>
                <p:cNvPr id="193" name="Ink 192">
                  <a:extLst>
                    <a:ext uri="{FF2B5EF4-FFF2-40B4-BE49-F238E27FC236}">
                      <a16:creationId xmlns:a16="http://schemas.microsoft.com/office/drawing/2014/main" id="{D457500D-4B06-0B84-B3D3-53D3A69333E8}"/>
                    </a:ext>
                  </a:extLst>
                </p:cNvPr>
                <p:cNvPicPr/>
                <p:nvPr/>
              </p:nvPicPr>
              <p:blipFill>
                <a:blip r:embed="rId239"/>
                <a:stretch>
                  <a:fillRect/>
                </a:stretch>
              </p:blipFill>
              <p:spPr>
                <a:xfrm>
                  <a:off x="8486304" y="4077730"/>
                  <a:ext cx="184918" cy="29233"/>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95" name="Ink 194">
                  <a:extLst>
                    <a:ext uri="{FF2B5EF4-FFF2-40B4-BE49-F238E27FC236}">
                      <a16:creationId xmlns:a16="http://schemas.microsoft.com/office/drawing/2014/main" id="{D28B695E-4A45-8A76-CC24-E4CAF147E024}"/>
                    </a:ext>
                  </a:extLst>
                </p14:cNvPr>
                <p14:cNvContentPartPr/>
                <p14:nvPr/>
              </p14:nvContentPartPr>
              <p14:xfrm>
                <a:off x="8938012" y="3823907"/>
                <a:ext cx="68946" cy="104994"/>
              </p14:xfrm>
            </p:contentPart>
          </mc:Choice>
          <mc:Fallback>
            <p:pic>
              <p:nvPicPr>
                <p:cNvPr id="195" name="Ink 194">
                  <a:extLst>
                    <a:ext uri="{FF2B5EF4-FFF2-40B4-BE49-F238E27FC236}">
                      <a16:creationId xmlns:a16="http://schemas.microsoft.com/office/drawing/2014/main" id="{D28B695E-4A45-8A76-CC24-E4CAF147E024}"/>
                    </a:ext>
                  </a:extLst>
                </p:cNvPr>
                <p:cNvPicPr/>
                <p:nvPr/>
              </p:nvPicPr>
              <p:blipFill>
                <a:blip r:embed="rId241"/>
                <a:stretch>
                  <a:fillRect/>
                </a:stretch>
              </p:blipFill>
              <p:spPr>
                <a:xfrm>
                  <a:off x="8929394" y="3814887"/>
                  <a:ext cx="86542" cy="122673"/>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97" name="Ink 196">
                  <a:extLst>
                    <a:ext uri="{FF2B5EF4-FFF2-40B4-BE49-F238E27FC236}">
                      <a16:creationId xmlns:a16="http://schemas.microsoft.com/office/drawing/2014/main" id="{C59268CD-7001-6CC2-981B-EB1600A5DF92}"/>
                    </a:ext>
                  </a:extLst>
                </p14:cNvPr>
                <p14:cNvContentPartPr/>
                <p14:nvPr/>
              </p14:nvContentPartPr>
              <p14:xfrm>
                <a:off x="9097253" y="3806758"/>
                <a:ext cx="107444" cy="103594"/>
              </p14:xfrm>
            </p:contentPart>
          </mc:Choice>
          <mc:Fallback>
            <p:pic>
              <p:nvPicPr>
                <p:cNvPr id="197" name="Ink 196">
                  <a:extLst>
                    <a:ext uri="{FF2B5EF4-FFF2-40B4-BE49-F238E27FC236}">
                      <a16:creationId xmlns:a16="http://schemas.microsoft.com/office/drawing/2014/main" id="{C59268CD-7001-6CC2-981B-EB1600A5DF92}"/>
                    </a:ext>
                  </a:extLst>
                </p:cNvPr>
                <p:cNvPicPr/>
                <p:nvPr/>
              </p:nvPicPr>
              <p:blipFill>
                <a:blip r:embed="rId243"/>
                <a:stretch>
                  <a:fillRect/>
                </a:stretch>
              </p:blipFill>
              <p:spPr>
                <a:xfrm>
                  <a:off x="9088629" y="3797734"/>
                  <a:ext cx="125052" cy="121281"/>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99" name="Ink 198">
                  <a:extLst>
                    <a:ext uri="{FF2B5EF4-FFF2-40B4-BE49-F238E27FC236}">
                      <a16:creationId xmlns:a16="http://schemas.microsoft.com/office/drawing/2014/main" id="{73BAD3E1-AD8F-38BC-DD23-3F3A896BAEA2}"/>
                    </a:ext>
                  </a:extLst>
                </p14:cNvPr>
                <p14:cNvContentPartPr/>
                <p14:nvPr/>
              </p14:nvContentPartPr>
              <p14:xfrm>
                <a:off x="8820769" y="4001697"/>
                <a:ext cx="463723" cy="38848"/>
              </p14:xfrm>
            </p:contentPart>
          </mc:Choice>
          <mc:Fallback>
            <p:pic>
              <p:nvPicPr>
                <p:cNvPr id="199" name="Ink 198">
                  <a:extLst>
                    <a:ext uri="{FF2B5EF4-FFF2-40B4-BE49-F238E27FC236}">
                      <a16:creationId xmlns:a16="http://schemas.microsoft.com/office/drawing/2014/main" id="{73BAD3E1-AD8F-38BC-DD23-3F3A896BAEA2}"/>
                    </a:ext>
                  </a:extLst>
                </p:cNvPr>
                <p:cNvPicPr/>
                <p:nvPr/>
              </p:nvPicPr>
              <p:blipFill>
                <a:blip r:embed="rId245"/>
                <a:stretch>
                  <a:fillRect/>
                </a:stretch>
              </p:blipFill>
              <p:spPr>
                <a:xfrm>
                  <a:off x="8812128" y="3992704"/>
                  <a:ext cx="481365" cy="56473"/>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00" name="Ink 199">
                  <a:extLst>
                    <a:ext uri="{FF2B5EF4-FFF2-40B4-BE49-F238E27FC236}">
                      <a16:creationId xmlns:a16="http://schemas.microsoft.com/office/drawing/2014/main" id="{B22772C2-B81C-965C-968C-501BCDC71A25}"/>
                    </a:ext>
                  </a:extLst>
                </p14:cNvPr>
                <p14:cNvContentPartPr/>
                <p14:nvPr/>
              </p14:nvContentPartPr>
              <p14:xfrm>
                <a:off x="8778071" y="4099691"/>
                <a:ext cx="274384" cy="228537"/>
              </p14:xfrm>
            </p:contentPart>
          </mc:Choice>
          <mc:Fallback>
            <p:pic>
              <p:nvPicPr>
                <p:cNvPr id="200" name="Ink 199">
                  <a:extLst>
                    <a:ext uri="{FF2B5EF4-FFF2-40B4-BE49-F238E27FC236}">
                      <a16:creationId xmlns:a16="http://schemas.microsoft.com/office/drawing/2014/main" id="{B22772C2-B81C-965C-968C-501BCDC71A25}"/>
                    </a:ext>
                  </a:extLst>
                </p:cNvPr>
                <p:cNvPicPr/>
                <p:nvPr/>
              </p:nvPicPr>
              <p:blipFill>
                <a:blip r:embed="rId247"/>
                <a:stretch>
                  <a:fillRect/>
                </a:stretch>
              </p:blipFill>
              <p:spPr>
                <a:xfrm>
                  <a:off x="8769069" y="4091053"/>
                  <a:ext cx="292028" cy="246172"/>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01" name="Ink 200">
                  <a:extLst>
                    <a:ext uri="{FF2B5EF4-FFF2-40B4-BE49-F238E27FC236}">
                      <a16:creationId xmlns:a16="http://schemas.microsoft.com/office/drawing/2014/main" id="{BA393D3D-C359-99EC-D76A-D4A47138E783}"/>
                    </a:ext>
                  </a:extLst>
                </p14:cNvPr>
                <p14:cNvContentPartPr/>
                <p14:nvPr/>
              </p14:nvContentPartPr>
              <p14:xfrm>
                <a:off x="9181248" y="4152188"/>
                <a:ext cx="168690" cy="135092"/>
              </p14:xfrm>
            </p:contentPart>
          </mc:Choice>
          <mc:Fallback>
            <p:pic>
              <p:nvPicPr>
                <p:cNvPr id="201" name="Ink 200">
                  <a:extLst>
                    <a:ext uri="{FF2B5EF4-FFF2-40B4-BE49-F238E27FC236}">
                      <a16:creationId xmlns:a16="http://schemas.microsoft.com/office/drawing/2014/main" id="{BA393D3D-C359-99EC-D76A-D4A47138E783}"/>
                    </a:ext>
                  </a:extLst>
                </p:cNvPr>
                <p:cNvPicPr/>
                <p:nvPr/>
              </p:nvPicPr>
              <p:blipFill>
                <a:blip r:embed="rId249"/>
                <a:stretch>
                  <a:fillRect/>
                </a:stretch>
              </p:blipFill>
              <p:spPr>
                <a:xfrm>
                  <a:off x="9172616" y="4143565"/>
                  <a:ext cx="186314" cy="152697"/>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03" name="Ink 202">
                  <a:extLst>
                    <a:ext uri="{FF2B5EF4-FFF2-40B4-BE49-F238E27FC236}">
                      <a16:creationId xmlns:a16="http://schemas.microsoft.com/office/drawing/2014/main" id="{97D9FFA7-D75A-26BD-14AF-A66A69859270}"/>
                    </a:ext>
                  </a:extLst>
                </p14:cNvPr>
                <p14:cNvContentPartPr/>
                <p14:nvPr/>
              </p14:nvContentPartPr>
              <p14:xfrm>
                <a:off x="9491330" y="3690565"/>
                <a:ext cx="120393" cy="656212"/>
              </p14:xfrm>
            </p:contentPart>
          </mc:Choice>
          <mc:Fallback>
            <p:pic>
              <p:nvPicPr>
                <p:cNvPr id="203" name="Ink 202">
                  <a:extLst>
                    <a:ext uri="{FF2B5EF4-FFF2-40B4-BE49-F238E27FC236}">
                      <a16:creationId xmlns:a16="http://schemas.microsoft.com/office/drawing/2014/main" id="{97D9FFA7-D75A-26BD-14AF-A66A69859270}"/>
                    </a:ext>
                  </a:extLst>
                </p:cNvPr>
                <p:cNvPicPr/>
                <p:nvPr/>
              </p:nvPicPr>
              <p:blipFill>
                <a:blip r:embed="rId251"/>
                <a:stretch>
                  <a:fillRect/>
                </a:stretch>
              </p:blipFill>
              <p:spPr>
                <a:xfrm>
                  <a:off x="9482319" y="3681566"/>
                  <a:ext cx="138055" cy="67385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04" name="Ink 203">
                  <a:extLst>
                    <a:ext uri="{FF2B5EF4-FFF2-40B4-BE49-F238E27FC236}">
                      <a16:creationId xmlns:a16="http://schemas.microsoft.com/office/drawing/2014/main" id="{C5615532-0BFA-FB9C-1006-038DCAD32992}"/>
                    </a:ext>
                  </a:extLst>
                </p14:cNvPr>
                <p14:cNvContentPartPr/>
                <p14:nvPr/>
              </p14:nvContentPartPr>
              <p14:xfrm>
                <a:off x="9670869" y="3878154"/>
                <a:ext cx="5600" cy="248485"/>
              </p14:xfrm>
            </p:contentPart>
          </mc:Choice>
          <mc:Fallback>
            <p:pic>
              <p:nvPicPr>
                <p:cNvPr id="204" name="Ink 203">
                  <a:extLst>
                    <a:ext uri="{FF2B5EF4-FFF2-40B4-BE49-F238E27FC236}">
                      <a16:creationId xmlns:a16="http://schemas.microsoft.com/office/drawing/2014/main" id="{C5615532-0BFA-FB9C-1006-038DCAD32992}"/>
                    </a:ext>
                  </a:extLst>
                </p:cNvPr>
                <p:cNvPicPr/>
                <p:nvPr/>
              </p:nvPicPr>
              <p:blipFill>
                <a:blip r:embed="rId253"/>
                <a:stretch>
                  <a:fillRect/>
                </a:stretch>
              </p:blipFill>
              <p:spPr>
                <a:xfrm>
                  <a:off x="9662469" y="3869164"/>
                  <a:ext cx="22750" cy="266105"/>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05" name="Ink 204">
                  <a:extLst>
                    <a:ext uri="{FF2B5EF4-FFF2-40B4-BE49-F238E27FC236}">
                      <a16:creationId xmlns:a16="http://schemas.microsoft.com/office/drawing/2014/main" id="{F4E1644C-5327-F03A-254B-23D4D465C0EF}"/>
                    </a:ext>
                  </a:extLst>
                </p14:cNvPr>
                <p14:cNvContentPartPr/>
                <p14:nvPr/>
              </p14:nvContentPartPr>
              <p14:xfrm>
                <a:off x="9768163" y="3999247"/>
                <a:ext cx="162740" cy="20999"/>
              </p14:xfrm>
            </p:contentPart>
          </mc:Choice>
          <mc:Fallback>
            <p:pic>
              <p:nvPicPr>
                <p:cNvPr id="205" name="Ink 204">
                  <a:extLst>
                    <a:ext uri="{FF2B5EF4-FFF2-40B4-BE49-F238E27FC236}">
                      <a16:creationId xmlns:a16="http://schemas.microsoft.com/office/drawing/2014/main" id="{F4E1644C-5327-F03A-254B-23D4D465C0EF}"/>
                    </a:ext>
                  </a:extLst>
                </p:cNvPr>
                <p:cNvPicPr/>
                <p:nvPr/>
              </p:nvPicPr>
              <p:blipFill>
                <a:blip r:embed="rId255"/>
                <a:stretch>
                  <a:fillRect/>
                </a:stretch>
              </p:blipFill>
              <p:spPr>
                <a:xfrm>
                  <a:off x="9759162" y="3990558"/>
                  <a:ext cx="180382" cy="38740"/>
                </a:xfrm>
                <a:prstGeom prst="rect">
                  <a:avLst/>
                </a:prstGeom>
              </p:spPr>
            </p:pic>
          </mc:Fallback>
        </mc:AlternateContent>
      </p:grpSp>
      <p:grpSp>
        <p:nvGrpSpPr>
          <p:cNvPr id="234" name="Group 233">
            <a:extLst>
              <a:ext uri="{FF2B5EF4-FFF2-40B4-BE49-F238E27FC236}">
                <a16:creationId xmlns:a16="http://schemas.microsoft.com/office/drawing/2014/main" id="{4EFA1A7B-590E-25F3-723A-C492BFE6B4E4}"/>
              </a:ext>
            </a:extLst>
          </p:cNvPr>
          <p:cNvGrpSpPr/>
          <p:nvPr/>
        </p:nvGrpSpPr>
        <p:grpSpPr>
          <a:xfrm>
            <a:off x="10027848" y="3597120"/>
            <a:ext cx="1147583" cy="716059"/>
            <a:chOff x="10027848" y="3597120"/>
            <a:chExt cx="1147583" cy="716059"/>
          </a:xfrm>
        </p:grpSpPr>
        <mc:AlternateContent xmlns:mc="http://schemas.openxmlformats.org/markup-compatibility/2006">
          <mc:Choice xmlns:p14="http://schemas.microsoft.com/office/powerpoint/2010/main" Requires="p14">
            <p:contentPart p14:bwMode="auto" r:id="rId256">
              <p14:nvContentPartPr>
                <p14:cNvPr id="215" name="Ink 214">
                  <a:extLst>
                    <a:ext uri="{FF2B5EF4-FFF2-40B4-BE49-F238E27FC236}">
                      <a16:creationId xmlns:a16="http://schemas.microsoft.com/office/drawing/2014/main" id="{28791297-0E69-5606-CD5B-0048194D914D}"/>
                    </a:ext>
                  </a:extLst>
                </p14:cNvPr>
                <p14:cNvContentPartPr/>
                <p14:nvPr/>
              </p14:nvContentPartPr>
              <p14:xfrm>
                <a:off x="10046747" y="3734662"/>
                <a:ext cx="226087" cy="202288"/>
              </p14:xfrm>
            </p:contentPart>
          </mc:Choice>
          <mc:Fallback>
            <p:pic>
              <p:nvPicPr>
                <p:cNvPr id="215" name="Ink 214">
                  <a:extLst>
                    <a:ext uri="{FF2B5EF4-FFF2-40B4-BE49-F238E27FC236}">
                      <a16:creationId xmlns:a16="http://schemas.microsoft.com/office/drawing/2014/main" id="{28791297-0E69-5606-CD5B-0048194D914D}"/>
                    </a:ext>
                  </a:extLst>
                </p:cNvPr>
                <p:cNvPicPr/>
                <p:nvPr/>
              </p:nvPicPr>
              <p:blipFill>
                <a:blip r:embed="rId257"/>
                <a:stretch>
                  <a:fillRect/>
                </a:stretch>
              </p:blipFill>
              <p:spPr>
                <a:xfrm>
                  <a:off x="10038107" y="3726023"/>
                  <a:ext cx="243728" cy="219925"/>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16" name="Ink 215">
                  <a:extLst>
                    <a:ext uri="{FF2B5EF4-FFF2-40B4-BE49-F238E27FC236}">
                      <a16:creationId xmlns:a16="http://schemas.microsoft.com/office/drawing/2014/main" id="{4C48BD97-69C1-505B-E759-3CFFF6F1E719}"/>
                    </a:ext>
                  </a:extLst>
                </p14:cNvPr>
                <p14:cNvContentPartPr/>
                <p14:nvPr/>
              </p14:nvContentPartPr>
              <p14:xfrm>
                <a:off x="10330930" y="3855755"/>
                <a:ext cx="80145" cy="90995"/>
              </p14:xfrm>
            </p:contentPart>
          </mc:Choice>
          <mc:Fallback>
            <p:pic>
              <p:nvPicPr>
                <p:cNvPr id="216" name="Ink 215">
                  <a:extLst>
                    <a:ext uri="{FF2B5EF4-FFF2-40B4-BE49-F238E27FC236}">
                      <a16:creationId xmlns:a16="http://schemas.microsoft.com/office/drawing/2014/main" id="{4C48BD97-69C1-505B-E759-3CFFF6F1E719}"/>
                    </a:ext>
                  </a:extLst>
                </p:cNvPr>
                <p:cNvPicPr/>
                <p:nvPr/>
              </p:nvPicPr>
              <p:blipFill>
                <a:blip r:embed="rId259"/>
                <a:stretch>
                  <a:fillRect/>
                </a:stretch>
              </p:blipFill>
              <p:spPr>
                <a:xfrm>
                  <a:off x="10321905" y="3846763"/>
                  <a:ext cx="97835" cy="108619"/>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17" name="Ink 216">
                  <a:extLst>
                    <a:ext uri="{FF2B5EF4-FFF2-40B4-BE49-F238E27FC236}">
                      <a16:creationId xmlns:a16="http://schemas.microsoft.com/office/drawing/2014/main" id="{DE70589D-A3F2-3DBB-B1F1-98BC46450DAB}"/>
                    </a:ext>
                  </a:extLst>
                </p14:cNvPr>
                <p14:cNvContentPartPr/>
                <p14:nvPr/>
              </p14:nvContentPartPr>
              <p14:xfrm>
                <a:off x="10266184" y="3597120"/>
                <a:ext cx="102194" cy="135792"/>
              </p14:xfrm>
            </p:contentPart>
          </mc:Choice>
          <mc:Fallback>
            <p:pic>
              <p:nvPicPr>
                <p:cNvPr id="217" name="Ink 216">
                  <a:extLst>
                    <a:ext uri="{FF2B5EF4-FFF2-40B4-BE49-F238E27FC236}">
                      <a16:creationId xmlns:a16="http://schemas.microsoft.com/office/drawing/2014/main" id="{DE70589D-A3F2-3DBB-B1F1-98BC46450DAB}"/>
                    </a:ext>
                  </a:extLst>
                </p:cNvPr>
                <p:cNvPicPr/>
                <p:nvPr/>
              </p:nvPicPr>
              <p:blipFill>
                <a:blip r:embed="rId261"/>
                <a:stretch>
                  <a:fillRect/>
                </a:stretch>
              </p:blipFill>
              <p:spPr>
                <a:xfrm>
                  <a:off x="10257188" y="3588115"/>
                  <a:ext cx="119826" cy="153441"/>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19" name="Ink 218">
                  <a:extLst>
                    <a:ext uri="{FF2B5EF4-FFF2-40B4-BE49-F238E27FC236}">
                      <a16:creationId xmlns:a16="http://schemas.microsoft.com/office/drawing/2014/main" id="{99F1D8A8-1C42-A2EC-0E80-63CE515AFA5F}"/>
                    </a:ext>
                  </a:extLst>
                </p14:cNvPr>
                <p14:cNvContentPartPr/>
                <p14:nvPr/>
              </p14:nvContentPartPr>
              <p14:xfrm>
                <a:off x="10027848" y="4041594"/>
                <a:ext cx="387427" cy="33948"/>
              </p14:xfrm>
            </p:contentPart>
          </mc:Choice>
          <mc:Fallback>
            <p:pic>
              <p:nvPicPr>
                <p:cNvPr id="219" name="Ink 218">
                  <a:extLst>
                    <a:ext uri="{FF2B5EF4-FFF2-40B4-BE49-F238E27FC236}">
                      <a16:creationId xmlns:a16="http://schemas.microsoft.com/office/drawing/2014/main" id="{99F1D8A8-1C42-A2EC-0E80-63CE515AFA5F}"/>
                    </a:ext>
                  </a:extLst>
                </p:cNvPr>
                <p:cNvPicPr/>
                <p:nvPr/>
              </p:nvPicPr>
              <p:blipFill>
                <a:blip r:embed="rId263"/>
                <a:stretch>
                  <a:fillRect/>
                </a:stretch>
              </p:blipFill>
              <p:spPr>
                <a:xfrm>
                  <a:off x="10018846" y="4032565"/>
                  <a:ext cx="405070" cy="51644"/>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21" name="Ink 220">
                  <a:extLst>
                    <a:ext uri="{FF2B5EF4-FFF2-40B4-BE49-F238E27FC236}">
                      <a16:creationId xmlns:a16="http://schemas.microsoft.com/office/drawing/2014/main" id="{A5DAF8B4-CE61-E9FD-1771-3C1900FA3976}"/>
                    </a:ext>
                  </a:extLst>
                </p14:cNvPr>
                <p14:cNvContentPartPr/>
                <p14:nvPr/>
              </p14:nvContentPartPr>
              <p14:xfrm>
                <a:off x="10124792" y="4187886"/>
                <a:ext cx="153991" cy="125293"/>
              </p14:xfrm>
            </p:contentPart>
          </mc:Choice>
          <mc:Fallback>
            <p:pic>
              <p:nvPicPr>
                <p:cNvPr id="221" name="Ink 220">
                  <a:extLst>
                    <a:ext uri="{FF2B5EF4-FFF2-40B4-BE49-F238E27FC236}">
                      <a16:creationId xmlns:a16="http://schemas.microsoft.com/office/drawing/2014/main" id="{A5DAF8B4-CE61-E9FD-1771-3C1900FA3976}"/>
                    </a:ext>
                  </a:extLst>
                </p:cNvPr>
                <p:cNvPicPr/>
                <p:nvPr/>
              </p:nvPicPr>
              <p:blipFill>
                <a:blip r:embed="rId265"/>
                <a:stretch>
                  <a:fillRect/>
                </a:stretch>
              </p:blipFill>
              <p:spPr>
                <a:xfrm>
                  <a:off x="10115797" y="4178885"/>
                  <a:ext cx="171621" cy="142935"/>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22" name="Ink 221">
                  <a:extLst>
                    <a:ext uri="{FF2B5EF4-FFF2-40B4-BE49-F238E27FC236}">
                      <a16:creationId xmlns:a16="http://schemas.microsoft.com/office/drawing/2014/main" id="{B51037F5-8443-C6CD-BBC5-EFD50C9C2C0C}"/>
                    </a:ext>
                  </a:extLst>
                </p14:cNvPr>
                <p14:cNvContentPartPr/>
                <p14:nvPr/>
              </p14:nvContentPartPr>
              <p14:xfrm>
                <a:off x="10318331" y="4097591"/>
                <a:ext cx="92045" cy="80845"/>
              </p14:xfrm>
            </p:contentPart>
          </mc:Choice>
          <mc:Fallback>
            <p:pic>
              <p:nvPicPr>
                <p:cNvPr id="222" name="Ink 221">
                  <a:extLst>
                    <a:ext uri="{FF2B5EF4-FFF2-40B4-BE49-F238E27FC236}">
                      <a16:creationId xmlns:a16="http://schemas.microsoft.com/office/drawing/2014/main" id="{B51037F5-8443-C6CD-BBC5-EFD50C9C2C0C}"/>
                    </a:ext>
                  </a:extLst>
                </p:cNvPr>
                <p:cNvPicPr/>
                <p:nvPr/>
              </p:nvPicPr>
              <p:blipFill>
                <a:blip r:embed="rId267"/>
                <a:stretch>
                  <a:fillRect/>
                </a:stretch>
              </p:blipFill>
              <p:spPr>
                <a:xfrm>
                  <a:off x="10309342" y="4088568"/>
                  <a:ext cx="109663" cy="9853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23" name="Ink 222">
                  <a:extLst>
                    <a:ext uri="{FF2B5EF4-FFF2-40B4-BE49-F238E27FC236}">
                      <a16:creationId xmlns:a16="http://schemas.microsoft.com/office/drawing/2014/main" id="{27BBC69F-5EA2-F173-8544-54EC5EA8CE1B}"/>
                    </a:ext>
                  </a:extLst>
                </p14:cNvPr>
                <p14:cNvContentPartPr/>
                <p14:nvPr/>
              </p14:nvContentPartPr>
              <p14:xfrm>
                <a:off x="10481772" y="3719613"/>
                <a:ext cx="118993" cy="576416"/>
              </p14:xfrm>
            </p:contentPart>
          </mc:Choice>
          <mc:Fallback>
            <p:pic>
              <p:nvPicPr>
                <p:cNvPr id="223" name="Ink 222">
                  <a:extLst>
                    <a:ext uri="{FF2B5EF4-FFF2-40B4-BE49-F238E27FC236}">
                      <a16:creationId xmlns:a16="http://schemas.microsoft.com/office/drawing/2014/main" id="{27BBC69F-5EA2-F173-8544-54EC5EA8CE1B}"/>
                    </a:ext>
                  </a:extLst>
                </p:cNvPr>
                <p:cNvPicPr/>
                <p:nvPr/>
              </p:nvPicPr>
              <p:blipFill>
                <a:blip r:embed="rId269"/>
                <a:stretch>
                  <a:fillRect/>
                </a:stretch>
              </p:blipFill>
              <p:spPr>
                <a:xfrm>
                  <a:off x="10473118" y="3710612"/>
                  <a:ext cx="136662" cy="594058"/>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24" name="Ink 223">
                  <a:extLst>
                    <a:ext uri="{FF2B5EF4-FFF2-40B4-BE49-F238E27FC236}">
                      <a16:creationId xmlns:a16="http://schemas.microsoft.com/office/drawing/2014/main" id="{EACD808D-8C78-EBDD-952F-C53CCCA856F6}"/>
                    </a:ext>
                  </a:extLst>
                </p14:cNvPr>
                <p14:cNvContentPartPr/>
                <p14:nvPr/>
              </p14:nvContentPartPr>
              <p14:xfrm>
                <a:off x="10571366" y="3721363"/>
                <a:ext cx="116193" cy="27998"/>
              </p14:xfrm>
            </p:contentPart>
          </mc:Choice>
          <mc:Fallback>
            <p:pic>
              <p:nvPicPr>
                <p:cNvPr id="224" name="Ink 223">
                  <a:extLst>
                    <a:ext uri="{FF2B5EF4-FFF2-40B4-BE49-F238E27FC236}">
                      <a16:creationId xmlns:a16="http://schemas.microsoft.com/office/drawing/2014/main" id="{EACD808D-8C78-EBDD-952F-C53CCCA856F6}"/>
                    </a:ext>
                  </a:extLst>
                </p:cNvPr>
                <p:cNvPicPr/>
                <p:nvPr/>
              </p:nvPicPr>
              <p:blipFill>
                <a:blip r:embed="rId271"/>
                <a:stretch>
                  <a:fillRect/>
                </a:stretch>
              </p:blipFill>
              <p:spPr>
                <a:xfrm>
                  <a:off x="10562706" y="3712748"/>
                  <a:ext cx="133875" cy="45586"/>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25" name="Ink 224">
                  <a:extLst>
                    <a:ext uri="{FF2B5EF4-FFF2-40B4-BE49-F238E27FC236}">
                      <a16:creationId xmlns:a16="http://schemas.microsoft.com/office/drawing/2014/main" id="{DE8B1A5D-24E9-C2A0-A0B9-43BB4F4CF8B9}"/>
                    </a:ext>
                  </a:extLst>
                </p14:cNvPr>
                <p14:cNvContentPartPr/>
                <p14:nvPr/>
              </p14:nvContentPartPr>
              <p14:xfrm>
                <a:off x="10717658" y="3610070"/>
                <a:ext cx="30448" cy="196338"/>
              </p14:xfrm>
            </p:contentPart>
          </mc:Choice>
          <mc:Fallback>
            <p:pic>
              <p:nvPicPr>
                <p:cNvPr id="225" name="Ink 224">
                  <a:extLst>
                    <a:ext uri="{FF2B5EF4-FFF2-40B4-BE49-F238E27FC236}">
                      <a16:creationId xmlns:a16="http://schemas.microsoft.com/office/drawing/2014/main" id="{DE8B1A5D-24E9-C2A0-A0B9-43BB4F4CF8B9}"/>
                    </a:ext>
                  </a:extLst>
                </p:cNvPr>
                <p:cNvPicPr/>
                <p:nvPr/>
              </p:nvPicPr>
              <p:blipFill>
                <a:blip r:embed="rId273"/>
                <a:stretch>
                  <a:fillRect/>
                </a:stretch>
              </p:blipFill>
              <p:spPr>
                <a:xfrm>
                  <a:off x="10708703" y="3601424"/>
                  <a:ext cx="48000" cy="21399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30" name="Ink 229">
                  <a:extLst>
                    <a:ext uri="{FF2B5EF4-FFF2-40B4-BE49-F238E27FC236}">
                      <a16:creationId xmlns:a16="http://schemas.microsoft.com/office/drawing/2014/main" id="{7A2CAA7D-06FD-45CD-8F7F-24213ED33C80}"/>
                    </a:ext>
                  </a:extLst>
                </p14:cNvPr>
                <p14:cNvContentPartPr/>
                <p14:nvPr/>
              </p14:nvContentPartPr>
              <p14:xfrm>
                <a:off x="10878298" y="3824607"/>
                <a:ext cx="153991" cy="254785"/>
              </p14:xfrm>
            </p:contentPart>
          </mc:Choice>
          <mc:Fallback>
            <p:pic>
              <p:nvPicPr>
                <p:cNvPr id="230" name="Ink 229">
                  <a:extLst>
                    <a:ext uri="{FF2B5EF4-FFF2-40B4-BE49-F238E27FC236}">
                      <a16:creationId xmlns:a16="http://schemas.microsoft.com/office/drawing/2014/main" id="{7A2CAA7D-06FD-45CD-8F7F-24213ED33C80}"/>
                    </a:ext>
                  </a:extLst>
                </p:cNvPr>
                <p:cNvPicPr/>
                <p:nvPr/>
              </p:nvPicPr>
              <p:blipFill>
                <a:blip r:embed="rId275"/>
                <a:stretch>
                  <a:fillRect/>
                </a:stretch>
              </p:blipFill>
              <p:spPr>
                <a:xfrm>
                  <a:off x="10869643" y="3815610"/>
                  <a:ext cx="171662" cy="272418"/>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31" name="Ink 230">
                  <a:extLst>
                    <a:ext uri="{FF2B5EF4-FFF2-40B4-BE49-F238E27FC236}">
                      <a16:creationId xmlns:a16="http://schemas.microsoft.com/office/drawing/2014/main" id="{37055930-3A38-2312-1E9F-3FD93D85D0E9}"/>
                    </a:ext>
                  </a:extLst>
                </p14:cNvPr>
                <p14:cNvContentPartPr/>
                <p14:nvPr/>
              </p14:nvContentPartPr>
              <p14:xfrm>
                <a:off x="10883898" y="3909652"/>
                <a:ext cx="172540" cy="61246"/>
              </p14:xfrm>
            </p:contentPart>
          </mc:Choice>
          <mc:Fallback>
            <p:pic>
              <p:nvPicPr>
                <p:cNvPr id="231" name="Ink 230">
                  <a:extLst>
                    <a:ext uri="{FF2B5EF4-FFF2-40B4-BE49-F238E27FC236}">
                      <a16:creationId xmlns:a16="http://schemas.microsoft.com/office/drawing/2014/main" id="{37055930-3A38-2312-1E9F-3FD93D85D0E9}"/>
                    </a:ext>
                  </a:extLst>
                </p:cNvPr>
                <p:cNvPicPr/>
                <p:nvPr/>
              </p:nvPicPr>
              <p:blipFill>
                <a:blip r:embed="rId277"/>
                <a:stretch>
                  <a:fillRect/>
                </a:stretch>
              </p:blipFill>
              <p:spPr>
                <a:xfrm>
                  <a:off x="10875253" y="3900645"/>
                  <a:ext cx="190190" cy="78899"/>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32" name="Ink 231">
                  <a:extLst>
                    <a:ext uri="{FF2B5EF4-FFF2-40B4-BE49-F238E27FC236}">
                      <a16:creationId xmlns:a16="http://schemas.microsoft.com/office/drawing/2014/main" id="{2F26BB38-54E4-8C72-6E25-2DC369D5245F}"/>
                    </a:ext>
                  </a:extLst>
                </p14:cNvPr>
                <p14:cNvContentPartPr/>
                <p14:nvPr/>
              </p14:nvContentPartPr>
              <p14:xfrm>
                <a:off x="10884598" y="3802558"/>
                <a:ext cx="201938" cy="38148"/>
              </p14:xfrm>
            </p:contentPart>
          </mc:Choice>
          <mc:Fallback>
            <p:pic>
              <p:nvPicPr>
                <p:cNvPr id="232" name="Ink 231">
                  <a:extLst>
                    <a:ext uri="{FF2B5EF4-FFF2-40B4-BE49-F238E27FC236}">
                      <a16:creationId xmlns:a16="http://schemas.microsoft.com/office/drawing/2014/main" id="{2F26BB38-54E4-8C72-6E25-2DC369D5245F}"/>
                    </a:ext>
                  </a:extLst>
                </p:cNvPr>
                <p:cNvPicPr/>
                <p:nvPr/>
              </p:nvPicPr>
              <p:blipFill>
                <a:blip r:embed="rId279"/>
                <a:stretch>
                  <a:fillRect/>
                </a:stretch>
              </p:blipFill>
              <p:spPr>
                <a:xfrm>
                  <a:off x="10875959" y="3793561"/>
                  <a:ext cx="219576" cy="55782"/>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33" name="Ink 232">
                  <a:extLst>
                    <a:ext uri="{FF2B5EF4-FFF2-40B4-BE49-F238E27FC236}">
                      <a16:creationId xmlns:a16="http://schemas.microsoft.com/office/drawing/2014/main" id="{978B967B-251F-503F-524C-C437B66C7149}"/>
                    </a:ext>
                  </a:extLst>
                </p14:cNvPr>
                <p14:cNvContentPartPr/>
                <p14:nvPr/>
              </p14:nvContentPartPr>
              <p14:xfrm>
                <a:off x="11150582" y="4091292"/>
                <a:ext cx="24849" cy="146991"/>
              </p14:xfrm>
            </p:contentPart>
          </mc:Choice>
          <mc:Fallback>
            <p:pic>
              <p:nvPicPr>
                <p:cNvPr id="233" name="Ink 232">
                  <a:extLst>
                    <a:ext uri="{FF2B5EF4-FFF2-40B4-BE49-F238E27FC236}">
                      <a16:creationId xmlns:a16="http://schemas.microsoft.com/office/drawing/2014/main" id="{978B967B-251F-503F-524C-C437B66C7149}"/>
                    </a:ext>
                  </a:extLst>
                </p:cNvPr>
                <p:cNvPicPr/>
                <p:nvPr/>
              </p:nvPicPr>
              <p:blipFill>
                <a:blip r:embed="rId281"/>
                <a:stretch>
                  <a:fillRect/>
                </a:stretch>
              </p:blipFill>
              <p:spPr>
                <a:xfrm>
                  <a:off x="11141579" y="4082285"/>
                  <a:ext cx="42495" cy="164644"/>
                </a:xfrm>
                <a:prstGeom prst="rect">
                  <a:avLst/>
                </a:prstGeom>
              </p:spPr>
            </p:pic>
          </mc:Fallback>
        </mc:AlternateContent>
      </p:grpSp>
      <p:grpSp>
        <p:nvGrpSpPr>
          <p:cNvPr id="241" name="Group 240">
            <a:extLst>
              <a:ext uri="{FF2B5EF4-FFF2-40B4-BE49-F238E27FC236}">
                <a16:creationId xmlns:a16="http://schemas.microsoft.com/office/drawing/2014/main" id="{94C54429-DA6D-D6AD-4AA4-49067DBD9A83}"/>
              </a:ext>
            </a:extLst>
          </p:cNvPr>
          <p:cNvGrpSpPr/>
          <p:nvPr/>
        </p:nvGrpSpPr>
        <p:grpSpPr>
          <a:xfrm>
            <a:off x="522406" y="4624310"/>
            <a:ext cx="2381610" cy="482272"/>
            <a:chOff x="522406" y="4624310"/>
            <a:chExt cx="2381610" cy="482272"/>
          </a:xfrm>
        </p:grpSpPr>
        <mc:AlternateContent xmlns:mc="http://schemas.openxmlformats.org/markup-compatibility/2006">
          <mc:Choice xmlns:p14="http://schemas.microsoft.com/office/powerpoint/2010/main" Requires="p14">
            <p:contentPart p14:bwMode="auto" r:id="rId282">
              <p14:nvContentPartPr>
                <p14:cNvPr id="235" name="Ink 234">
                  <a:extLst>
                    <a:ext uri="{FF2B5EF4-FFF2-40B4-BE49-F238E27FC236}">
                      <a16:creationId xmlns:a16="http://schemas.microsoft.com/office/drawing/2014/main" id="{1457C249-7267-7247-6565-151AB6BCF596}"/>
                    </a:ext>
                  </a:extLst>
                </p14:cNvPr>
                <p14:cNvContentPartPr/>
                <p14:nvPr/>
              </p14:nvContentPartPr>
              <p14:xfrm>
                <a:off x="522406" y="4682057"/>
                <a:ext cx="443074" cy="330031"/>
              </p14:xfrm>
            </p:contentPart>
          </mc:Choice>
          <mc:Fallback>
            <p:pic>
              <p:nvPicPr>
                <p:cNvPr id="235" name="Ink 234">
                  <a:extLst>
                    <a:ext uri="{FF2B5EF4-FFF2-40B4-BE49-F238E27FC236}">
                      <a16:creationId xmlns:a16="http://schemas.microsoft.com/office/drawing/2014/main" id="{1457C249-7267-7247-6565-151AB6BCF596}"/>
                    </a:ext>
                  </a:extLst>
                </p:cNvPr>
                <p:cNvPicPr/>
                <p:nvPr/>
              </p:nvPicPr>
              <p:blipFill>
                <a:blip r:embed="rId283"/>
                <a:stretch>
                  <a:fillRect/>
                </a:stretch>
              </p:blipFill>
              <p:spPr>
                <a:xfrm>
                  <a:off x="513768" y="4673419"/>
                  <a:ext cx="460711" cy="347666"/>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36" name="Ink 235">
                  <a:extLst>
                    <a:ext uri="{FF2B5EF4-FFF2-40B4-BE49-F238E27FC236}">
                      <a16:creationId xmlns:a16="http://schemas.microsoft.com/office/drawing/2014/main" id="{C9F8A055-F2D4-F656-AE6C-993359DBA36D}"/>
                    </a:ext>
                  </a:extLst>
                </p14:cNvPr>
                <p14:cNvContentPartPr/>
                <p14:nvPr/>
              </p14:nvContentPartPr>
              <p14:xfrm>
                <a:off x="783840" y="4794050"/>
                <a:ext cx="173940" cy="14699"/>
              </p14:xfrm>
            </p:contentPart>
          </mc:Choice>
          <mc:Fallback>
            <p:pic>
              <p:nvPicPr>
                <p:cNvPr id="236" name="Ink 235">
                  <a:extLst>
                    <a:ext uri="{FF2B5EF4-FFF2-40B4-BE49-F238E27FC236}">
                      <a16:creationId xmlns:a16="http://schemas.microsoft.com/office/drawing/2014/main" id="{C9F8A055-F2D4-F656-AE6C-993359DBA36D}"/>
                    </a:ext>
                  </a:extLst>
                </p:cNvPr>
                <p:cNvPicPr/>
                <p:nvPr/>
              </p:nvPicPr>
              <p:blipFill>
                <a:blip r:embed="rId285"/>
                <a:stretch>
                  <a:fillRect/>
                </a:stretch>
              </p:blipFill>
              <p:spPr>
                <a:xfrm>
                  <a:off x="775197" y="4785087"/>
                  <a:ext cx="191586" cy="32266"/>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37" name="Ink 236">
                  <a:extLst>
                    <a:ext uri="{FF2B5EF4-FFF2-40B4-BE49-F238E27FC236}">
                      <a16:creationId xmlns:a16="http://schemas.microsoft.com/office/drawing/2014/main" id="{B80E1299-6AFB-CB5F-0622-C540748FB9D5}"/>
                    </a:ext>
                  </a:extLst>
                </p14:cNvPr>
                <p14:cNvContentPartPr/>
                <p14:nvPr/>
              </p14:nvContentPartPr>
              <p14:xfrm>
                <a:off x="1149919" y="4699906"/>
                <a:ext cx="396877" cy="406676"/>
              </p14:xfrm>
            </p:contentPart>
          </mc:Choice>
          <mc:Fallback>
            <p:pic>
              <p:nvPicPr>
                <p:cNvPr id="237" name="Ink 236">
                  <a:extLst>
                    <a:ext uri="{FF2B5EF4-FFF2-40B4-BE49-F238E27FC236}">
                      <a16:creationId xmlns:a16="http://schemas.microsoft.com/office/drawing/2014/main" id="{B80E1299-6AFB-CB5F-0622-C540748FB9D5}"/>
                    </a:ext>
                  </a:extLst>
                </p:cNvPr>
                <p:cNvPicPr/>
                <p:nvPr/>
              </p:nvPicPr>
              <p:blipFill>
                <a:blip r:embed="rId287"/>
                <a:stretch>
                  <a:fillRect/>
                </a:stretch>
              </p:blipFill>
              <p:spPr>
                <a:xfrm>
                  <a:off x="1140915" y="4691269"/>
                  <a:ext cx="414524" cy="424311"/>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38" name="Ink 237">
                  <a:extLst>
                    <a:ext uri="{FF2B5EF4-FFF2-40B4-BE49-F238E27FC236}">
                      <a16:creationId xmlns:a16="http://schemas.microsoft.com/office/drawing/2014/main" id="{3DA683D5-6643-A97D-E0BA-F9026FC49064}"/>
                    </a:ext>
                  </a:extLst>
                </p14:cNvPr>
                <p14:cNvContentPartPr/>
                <p14:nvPr/>
              </p14:nvContentPartPr>
              <p14:xfrm>
                <a:off x="1679788" y="4624310"/>
                <a:ext cx="1224228" cy="377278"/>
              </p14:xfrm>
            </p:contentPart>
          </mc:Choice>
          <mc:Fallback>
            <p:pic>
              <p:nvPicPr>
                <p:cNvPr id="238" name="Ink 237">
                  <a:extLst>
                    <a:ext uri="{FF2B5EF4-FFF2-40B4-BE49-F238E27FC236}">
                      <a16:creationId xmlns:a16="http://schemas.microsoft.com/office/drawing/2014/main" id="{3DA683D5-6643-A97D-E0BA-F9026FC49064}"/>
                    </a:ext>
                  </a:extLst>
                </p:cNvPr>
                <p:cNvPicPr/>
                <p:nvPr/>
              </p:nvPicPr>
              <p:blipFill>
                <a:blip r:embed="rId289"/>
                <a:stretch>
                  <a:fillRect/>
                </a:stretch>
              </p:blipFill>
              <p:spPr>
                <a:xfrm>
                  <a:off x="1670789" y="4615310"/>
                  <a:ext cx="1241866" cy="394918"/>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39" name="Ink 238">
                  <a:extLst>
                    <a:ext uri="{FF2B5EF4-FFF2-40B4-BE49-F238E27FC236}">
                      <a16:creationId xmlns:a16="http://schemas.microsoft.com/office/drawing/2014/main" id="{F1E9C75D-5781-C8A4-518D-215502185FA3}"/>
                    </a:ext>
                  </a:extLst>
                </p14:cNvPr>
                <p14:cNvContentPartPr/>
                <p14:nvPr/>
              </p14:nvContentPartPr>
              <p14:xfrm>
                <a:off x="2205457" y="4742253"/>
                <a:ext cx="261435" cy="39548"/>
              </p14:xfrm>
            </p:contentPart>
          </mc:Choice>
          <mc:Fallback>
            <p:pic>
              <p:nvPicPr>
                <p:cNvPr id="239" name="Ink 238">
                  <a:extLst>
                    <a:ext uri="{FF2B5EF4-FFF2-40B4-BE49-F238E27FC236}">
                      <a16:creationId xmlns:a16="http://schemas.microsoft.com/office/drawing/2014/main" id="{F1E9C75D-5781-C8A4-518D-215502185FA3}"/>
                    </a:ext>
                  </a:extLst>
                </p:cNvPr>
                <p:cNvPicPr/>
                <p:nvPr/>
              </p:nvPicPr>
              <p:blipFill>
                <a:blip r:embed="rId291"/>
                <a:stretch>
                  <a:fillRect/>
                </a:stretch>
              </p:blipFill>
              <p:spPr>
                <a:xfrm>
                  <a:off x="2196454" y="4733624"/>
                  <a:ext cx="279080" cy="57165"/>
                </a:xfrm>
                <a:prstGeom prst="rect">
                  <a:avLst/>
                </a:prstGeom>
              </p:spPr>
            </p:pic>
          </mc:Fallback>
        </mc:AlternateContent>
      </p:grpSp>
      <p:grpSp>
        <p:nvGrpSpPr>
          <p:cNvPr id="249" name="Group 248">
            <a:extLst>
              <a:ext uri="{FF2B5EF4-FFF2-40B4-BE49-F238E27FC236}">
                <a16:creationId xmlns:a16="http://schemas.microsoft.com/office/drawing/2014/main" id="{0F62A0DB-94A4-8DEF-C77D-55297FFAADCD}"/>
              </a:ext>
            </a:extLst>
          </p:cNvPr>
          <p:cNvGrpSpPr/>
          <p:nvPr/>
        </p:nvGrpSpPr>
        <p:grpSpPr>
          <a:xfrm>
            <a:off x="3202549" y="4693606"/>
            <a:ext cx="1219678" cy="386028"/>
            <a:chOff x="3202549" y="4693606"/>
            <a:chExt cx="1219678" cy="386028"/>
          </a:xfrm>
        </p:grpSpPr>
        <mc:AlternateContent xmlns:mc="http://schemas.openxmlformats.org/markup-compatibility/2006">
          <mc:Choice xmlns:p14="http://schemas.microsoft.com/office/powerpoint/2010/main" Requires="p14">
            <p:contentPart p14:bwMode="auto" r:id="rId292">
              <p14:nvContentPartPr>
                <p14:cNvPr id="242" name="Ink 241">
                  <a:extLst>
                    <a:ext uri="{FF2B5EF4-FFF2-40B4-BE49-F238E27FC236}">
                      <a16:creationId xmlns:a16="http://schemas.microsoft.com/office/drawing/2014/main" id="{06713466-5138-0F81-4C6D-A2A8049B8224}"/>
                    </a:ext>
                  </a:extLst>
                </p14:cNvPr>
                <p14:cNvContentPartPr/>
                <p14:nvPr/>
              </p14:nvContentPartPr>
              <p14:xfrm>
                <a:off x="3202549" y="4693606"/>
                <a:ext cx="261435" cy="178490"/>
              </p14:xfrm>
            </p:contentPart>
          </mc:Choice>
          <mc:Fallback>
            <p:pic>
              <p:nvPicPr>
                <p:cNvPr id="242" name="Ink 241">
                  <a:extLst>
                    <a:ext uri="{FF2B5EF4-FFF2-40B4-BE49-F238E27FC236}">
                      <a16:creationId xmlns:a16="http://schemas.microsoft.com/office/drawing/2014/main" id="{06713466-5138-0F81-4C6D-A2A8049B8224}"/>
                    </a:ext>
                  </a:extLst>
                </p:cNvPr>
                <p:cNvPicPr/>
                <p:nvPr/>
              </p:nvPicPr>
              <p:blipFill>
                <a:blip r:embed="rId293"/>
                <a:stretch>
                  <a:fillRect/>
                </a:stretch>
              </p:blipFill>
              <p:spPr>
                <a:xfrm>
                  <a:off x="3193546" y="4684610"/>
                  <a:ext cx="279080" cy="196123"/>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43" name="Ink 242">
                  <a:extLst>
                    <a:ext uri="{FF2B5EF4-FFF2-40B4-BE49-F238E27FC236}">
                      <a16:creationId xmlns:a16="http://schemas.microsoft.com/office/drawing/2014/main" id="{296A35AC-CED6-F1D4-8B2A-110360F016B7}"/>
                    </a:ext>
                  </a:extLst>
                </p14:cNvPr>
                <p14:cNvContentPartPr/>
                <p14:nvPr/>
              </p14:nvContentPartPr>
              <p14:xfrm>
                <a:off x="3404137" y="4901494"/>
                <a:ext cx="130892" cy="122843"/>
              </p14:xfrm>
            </p:contentPart>
          </mc:Choice>
          <mc:Fallback>
            <p:pic>
              <p:nvPicPr>
                <p:cNvPr id="243" name="Ink 242">
                  <a:extLst>
                    <a:ext uri="{FF2B5EF4-FFF2-40B4-BE49-F238E27FC236}">
                      <a16:creationId xmlns:a16="http://schemas.microsoft.com/office/drawing/2014/main" id="{296A35AC-CED6-F1D4-8B2A-110360F016B7}"/>
                    </a:ext>
                  </a:extLst>
                </p:cNvPr>
                <p:cNvPicPr/>
                <p:nvPr/>
              </p:nvPicPr>
              <p:blipFill>
                <a:blip r:embed="rId295"/>
                <a:stretch>
                  <a:fillRect/>
                </a:stretch>
              </p:blipFill>
              <p:spPr>
                <a:xfrm>
                  <a:off x="3395507" y="4892873"/>
                  <a:ext cx="148512" cy="140443"/>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44" name="Ink 243">
                  <a:extLst>
                    <a:ext uri="{FF2B5EF4-FFF2-40B4-BE49-F238E27FC236}">
                      <a16:creationId xmlns:a16="http://schemas.microsoft.com/office/drawing/2014/main" id="{71C34994-BFEC-AA05-5AB7-E301F7F469C0}"/>
                    </a:ext>
                  </a:extLst>
                </p14:cNvPr>
                <p14:cNvContentPartPr/>
                <p14:nvPr/>
              </p14:nvContentPartPr>
              <p14:xfrm>
                <a:off x="3557078" y="4921793"/>
                <a:ext cx="150491" cy="129492"/>
              </p14:xfrm>
            </p:contentPart>
          </mc:Choice>
          <mc:Fallback>
            <p:pic>
              <p:nvPicPr>
                <p:cNvPr id="244" name="Ink 243">
                  <a:extLst>
                    <a:ext uri="{FF2B5EF4-FFF2-40B4-BE49-F238E27FC236}">
                      <a16:creationId xmlns:a16="http://schemas.microsoft.com/office/drawing/2014/main" id="{71C34994-BFEC-AA05-5AB7-E301F7F469C0}"/>
                    </a:ext>
                  </a:extLst>
                </p:cNvPr>
                <p:cNvPicPr/>
                <p:nvPr/>
              </p:nvPicPr>
              <p:blipFill>
                <a:blip r:embed="rId297"/>
                <a:stretch>
                  <a:fillRect/>
                </a:stretch>
              </p:blipFill>
              <p:spPr>
                <a:xfrm>
                  <a:off x="3548437" y="4912800"/>
                  <a:ext cx="168132" cy="147117"/>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45" name="Ink 244">
                  <a:extLst>
                    <a:ext uri="{FF2B5EF4-FFF2-40B4-BE49-F238E27FC236}">
                      <a16:creationId xmlns:a16="http://schemas.microsoft.com/office/drawing/2014/main" id="{9380CA5E-4710-4398-D33C-2A5B48CB9EED}"/>
                    </a:ext>
                  </a:extLst>
                </p14:cNvPr>
                <p14:cNvContentPartPr/>
                <p14:nvPr/>
              </p14:nvContentPartPr>
              <p14:xfrm>
                <a:off x="3573177" y="4927743"/>
                <a:ext cx="165540" cy="151891"/>
              </p14:xfrm>
            </p:contentPart>
          </mc:Choice>
          <mc:Fallback>
            <p:pic>
              <p:nvPicPr>
                <p:cNvPr id="245" name="Ink 244">
                  <a:extLst>
                    <a:ext uri="{FF2B5EF4-FFF2-40B4-BE49-F238E27FC236}">
                      <a16:creationId xmlns:a16="http://schemas.microsoft.com/office/drawing/2014/main" id="{9380CA5E-4710-4398-D33C-2A5B48CB9EED}"/>
                    </a:ext>
                  </a:extLst>
                </p:cNvPr>
                <p:cNvPicPr/>
                <p:nvPr/>
              </p:nvPicPr>
              <p:blipFill>
                <a:blip r:embed="rId299"/>
                <a:stretch>
                  <a:fillRect/>
                </a:stretch>
              </p:blipFill>
              <p:spPr>
                <a:xfrm>
                  <a:off x="3564540" y="4918745"/>
                  <a:ext cx="183174" cy="169528"/>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46" name="Ink 245">
                  <a:extLst>
                    <a:ext uri="{FF2B5EF4-FFF2-40B4-BE49-F238E27FC236}">
                      <a16:creationId xmlns:a16="http://schemas.microsoft.com/office/drawing/2014/main" id="{9EC8B69E-44E4-68E2-33DC-8564619B4ED2}"/>
                    </a:ext>
                  </a:extLst>
                </p14:cNvPr>
                <p14:cNvContentPartPr/>
                <p14:nvPr/>
              </p14:nvContentPartPr>
              <p14:xfrm>
                <a:off x="3810463" y="4752053"/>
                <a:ext cx="358379" cy="123543"/>
              </p14:xfrm>
            </p:contentPart>
          </mc:Choice>
          <mc:Fallback>
            <p:pic>
              <p:nvPicPr>
                <p:cNvPr id="246" name="Ink 245">
                  <a:extLst>
                    <a:ext uri="{FF2B5EF4-FFF2-40B4-BE49-F238E27FC236}">
                      <a16:creationId xmlns:a16="http://schemas.microsoft.com/office/drawing/2014/main" id="{9EC8B69E-44E4-68E2-33DC-8564619B4ED2}"/>
                    </a:ext>
                  </a:extLst>
                </p:cNvPr>
                <p:cNvPicPr/>
                <p:nvPr/>
              </p:nvPicPr>
              <p:blipFill>
                <a:blip r:embed="rId301"/>
                <a:stretch>
                  <a:fillRect/>
                </a:stretch>
              </p:blipFill>
              <p:spPr>
                <a:xfrm>
                  <a:off x="3801468" y="4743048"/>
                  <a:ext cx="376010" cy="141192"/>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48" name="Ink 247">
                  <a:extLst>
                    <a:ext uri="{FF2B5EF4-FFF2-40B4-BE49-F238E27FC236}">
                      <a16:creationId xmlns:a16="http://schemas.microsoft.com/office/drawing/2014/main" id="{7B318960-8324-D9A0-786E-4AD2121E099F}"/>
                    </a:ext>
                  </a:extLst>
                </p14:cNvPr>
                <p14:cNvContentPartPr/>
                <p14:nvPr/>
              </p14:nvContentPartPr>
              <p14:xfrm>
                <a:off x="4275586" y="4711805"/>
                <a:ext cx="146641" cy="214887"/>
              </p14:xfrm>
            </p:contentPart>
          </mc:Choice>
          <mc:Fallback>
            <p:pic>
              <p:nvPicPr>
                <p:cNvPr id="248" name="Ink 247">
                  <a:extLst>
                    <a:ext uri="{FF2B5EF4-FFF2-40B4-BE49-F238E27FC236}">
                      <a16:creationId xmlns:a16="http://schemas.microsoft.com/office/drawing/2014/main" id="{7B318960-8324-D9A0-786E-4AD2121E099F}"/>
                    </a:ext>
                  </a:extLst>
                </p:cNvPr>
                <p:cNvPicPr/>
                <p:nvPr/>
              </p:nvPicPr>
              <p:blipFill>
                <a:blip r:embed="rId303"/>
                <a:stretch>
                  <a:fillRect/>
                </a:stretch>
              </p:blipFill>
              <p:spPr>
                <a:xfrm>
                  <a:off x="4266960" y="4702806"/>
                  <a:ext cx="164252" cy="232524"/>
                </a:xfrm>
                <a:prstGeom prst="rect">
                  <a:avLst/>
                </a:prstGeom>
              </p:spPr>
            </p:pic>
          </mc:Fallback>
        </mc:AlternateContent>
      </p:grpSp>
      <p:grpSp>
        <p:nvGrpSpPr>
          <p:cNvPr id="252" name="Group 251">
            <a:extLst>
              <a:ext uri="{FF2B5EF4-FFF2-40B4-BE49-F238E27FC236}">
                <a16:creationId xmlns:a16="http://schemas.microsoft.com/office/drawing/2014/main" id="{A18EC616-E09B-5159-E6FD-9D34632465D0}"/>
              </a:ext>
            </a:extLst>
          </p:cNvPr>
          <p:cNvGrpSpPr/>
          <p:nvPr/>
        </p:nvGrpSpPr>
        <p:grpSpPr>
          <a:xfrm>
            <a:off x="7102370" y="4245632"/>
            <a:ext cx="458123" cy="328981"/>
            <a:chOff x="7102370" y="4245632"/>
            <a:chExt cx="458123" cy="328981"/>
          </a:xfrm>
        </p:grpSpPr>
        <mc:AlternateContent xmlns:mc="http://schemas.openxmlformats.org/markup-compatibility/2006">
          <mc:Choice xmlns:p14="http://schemas.microsoft.com/office/powerpoint/2010/main" Requires="p14">
            <p:contentPart p14:bwMode="auto" r:id="rId304">
              <p14:nvContentPartPr>
                <p14:cNvPr id="250" name="Ink 249">
                  <a:extLst>
                    <a:ext uri="{FF2B5EF4-FFF2-40B4-BE49-F238E27FC236}">
                      <a16:creationId xmlns:a16="http://schemas.microsoft.com/office/drawing/2014/main" id="{714E65C0-03FD-6076-4585-BA2CE256D568}"/>
                    </a:ext>
                  </a:extLst>
                </p14:cNvPr>
                <p14:cNvContentPartPr/>
                <p14:nvPr/>
              </p14:nvContentPartPr>
              <p14:xfrm>
                <a:off x="7102370" y="4287280"/>
                <a:ext cx="421725" cy="287333"/>
              </p14:xfrm>
            </p:contentPart>
          </mc:Choice>
          <mc:Fallback>
            <p:pic>
              <p:nvPicPr>
                <p:cNvPr id="250" name="Ink 249">
                  <a:extLst>
                    <a:ext uri="{FF2B5EF4-FFF2-40B4-BE49-F238E27FC236}">
                      <a16:creationId xmlns:a16="http://schemas.microsoft.com/office/drawing/2014/main" id="{714E65C0-03FD-6076-4585-BA2CE256D568}"/>
                    </a:ext>
                  </a:extLst>
                </p:cNvPr>
                <p:cNvPicPr/>
                <p:nvPr/>
              </p:nvPicPr>
              <p:blipFill>
                <a:blip r:embed="rId305"/>
                <a:stretch>
                  <a:fillRect/>
                </a:stretch>
              </p:blipFill>
              <p:spPr>
                <a:xfrm>
                  <a:off x="7093734" y="4278278"/>
                  <a:ext cx="439357" cy="304976"/>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51" name="Ink 250">
                  <a:extLst>
                    <a:ext uri="{FF2B5EF4-FFF2-40B4-BE49-F238E27FC236}">
                      <a16:creationId xmlns:a16="http://schemas.microsoft.com/office/drawing/2014/main" id="{1EFFA593-3A85-519C-1318-24FBADBACE3E}"/>
                    </a:ext>
                  </a:extLst>
                </p14:cNvPr>
                <p14:cNvContentPartPr/>
                <p14:nvPr/>
              </p14:nvContentPartPr>
              <p14:xfrm>
                <a:off x="7349105" y="4245632"/>
                <a:ext cx="211388" cy="103944"/>
              </p14:xfrm>
            </p:contentPart>
          </mc:Choice>
          <mc:Fallback>
            <p:pic>
              <p:nvPicPr>
                <p:cNvPr id="251" name="Ink 250">
                  <a:extLst>
                    <a:ext uri="{FF2B5EF4-FFF2-40B4-BE49-F238E27FC236}">
                      <a16:creationId xmlns:a16="http://schemas.microsoft.com/office/drawing/2014/main" id="{1EFFA593-3A85-519C-1318-24FBADBACE3E}"/>
                    </a:ext>
                  </a:extLst>
                </p:cNvPr>
                <p:cNvPicPr/>
                <p:nvPr/>
              </p:nvPicPr>
              <p:blipFill>
                <a:blip r:embed="rId307"/>
                <a:stretch>
                  <a:fillRect/>
                </a:stretch>
              </p:blipFill>
              <p:spPr>
                <a:xfrm>
                  <a:off x="7340102" y="4236640"/>
                  <a:ext cx="229034" cy="121568"/>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8">
            <p14:nvContentPartPr>
              <p14:cNvPr id="253" name="Ink 252">
                <a:extLst>
                  <a:ext uri="{FF2B5EF4-FFF2-40B4-BE49-F238E27FC236}">
                    <a16:creationId xmlns:a16="http://schemas.microsoft.com/office/drawing/2014/main" id="{D32A96C8-7F87-63FE-15C0-447D8CDC3DF3}"/>
                  </a:ext>
                </a:extLst>
              </p14:cNvPr>
              <p14:cNvContentPartPr/>
              <p14:nvPr/>
            </p14:nvContentPartPr>
            <p14:xfrm>
              <a:off x="6100029" y="4702706"/>
              <a:ext cx="833301" cy="182339"/>
            </p14:xfrm>
          </p:contentPart>
        </mc:Choice>
        <mc:Fallback>
          <p:pic>
            <p:nvPicPr>
              <p:cNvPr id="253" name="Ink 252">
                <a:extLst>
                  <a:ext uri="{FF2B5EF4-FFF2-40B4-BE49-F238E27FC236}">
                    <a16:creationId xmlns:a16="http://schemas.microsoft.com/office/drawing/2014/main" id="{D32A96C8-7F87-63FE-15C0-447D8CDC3DF3}"/>
                  </a:ext>
                </a:extLst>
              </p:cNvPr>
              <p:cNvPicPr/>
              <p:nvPr/>
            </p:nvPicPr>
            <p:blipFill>
              <a:blip r:embed="rId309"/>
              <a:stretch>
                <a:fillRect/>
              </a:stretch>
            </p:blipFill>
            <p:spPr>
              <a:xfrm>
                <a:off x="6091390" y="4693697"/>
                <a:ext cx="850939" cy="199996"/>
              </a:xfrm>
              <a:prstGeom prst="rect">
                <a:avLst/>
              </a:prstGeom>
            </p:spPr>
          </p:pic>
        </mc:Fallback>
      </mc:AlternateContent>
      <p:grpSp>
        <p:nvGrpSpPr>
          <p:cNvPr id="259" name="Group 258">
            <a:extLst>
              <a:ext uri="{FF2B5EF4-FFF2-40B4-BE49-F238E27FC236}">
                <a16:creationId xmlns:a16="http://schemas.microsoft.com/office/drawing/2014/main" id="{773A2626-81B8-99F8-AB63-096BFFCF711D}"/>
              </a:ext>
            </a:extLst>
          </p:cNvPr>
          <p:cNvGrpSpPr/>
          <p:nvPr/>
        </p:nvGrpSpPr>
        <p:grpSpPr>
          <a:xfrm>
            <a:off x="7064572" y="4662458"/>
            <a:ext cx="377628" cy="200189"/>
            <a:chOff x="7064572" y="4662458"/>
            <a:chExt cx="377628" cy="200189"/>
          </a:xfrm>
        </p:grpSpPr>
        <mc:AlternateContent xmlns:mc="http://schemas.openxmlformats.org/markup-compatibility/2006">
          <mc:Choice xmlns:p14="http://schemas.microsoft.com/office/powerpoint/2010/main" Requires="p14">
            <p:contentPart p14:bwMode="auto" r:id="rId310">
              <p14:nvContentPartPr>
                <p14:cNvPr id="254" name="Ink 253">
                  <a:extLst>
                    <a:ext uri="{FF2B5EF4-FFF2-40B4-BE49-F238E27FC236}">
                      <a16:creationId xmlns:a16="http://schemas.microsoft.com/office/drawing/2014/main" id="{AF36290B-A35E-D992-8EF7-D9D2B470FAAC}"/>
                    </a:ext>
                  </a:extLst>
                </p14:cNvPr>
                <p14:cNvContentPartPr/>
                <p14:nvPr/>
              </p14:nvContentPartPr>
              <p14:xfrm>
                <a:off x="7064572" y="4735954"/>
                <a:ext cx="377628" cy="126693"/>
              </p14:xfrm>
            </p:contentPart>
          </mc:Choice>
          <mc:Fallback>
            <p:pic>
              <p:nvPicPr>
                <p:cNvPr id="254" name="Ink 253">
                  <a:extLst>
                    <a:ext uri="{FF2B5EF4-FFF2-40B4-BE49-F238E27FC236}">
                      <a16:creationId xmlns:a16="http://schemas.microsoft.com/office/drawing/2014/main" id="{AF36290B-A35E-D992-8EF7-D9D2B470FAAC}"/>
                    </a:ext>
                  </a:extLst>
                </p:cNvPr>
                <p:cNvPicPr/>
                <p:nvPr/>
              </p:nvPicPr>
              <p:blipFill>
                <a:blip r:embed="rId311"/>
                <a:stretch>
                  <a:fillRect/>
                </a:stretch>
              </p:blipFill>
              <p:spPr>
                <a:xfrm>
                  <a:off x="7055932" y="4726956"/>
                  <a:ext cx="395267" cy="144329"/>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55" name="Ink 254">
                  <a:extLst>
                    <a:ext uri="{FF2B5EF4-FFF2-40B4-BE49-F238E27FC236}">
                      <a16:creationId xmlns:a16="http://schemas.microsoft.com/office/drawing/2014/main" id="{65F918BB-2175-758E-91BC-F8953523AE51}"/>
                    </a:ext>
                  </a:extLst>
                </p14:cNvPr>
                <p14:cNvContentPartPr/>
                <p14:nvPr/>
              </p14:nvContentPartPr>
              <p14:xfrm>
                <a:off x="7167116" y="4662458"/>
                <a:ext cx="350" cy="350"/>
              </p14:xfrm>
            </p:contentPart>
          </mc:Choice>
          <mc:Fallback>
            <p:pic>
              <p:nvPicPr>
                <p:cNvPr id="255" name="Ink 254">
                  <a:extLst>
                    <a:ext uri="{FF2B5EF4-FFF2-40B4-BE49-F238E27FC236}">
                      <a16:creationId xmlns:a16="http://schemas.microsoft.com/office/drawing/2014/main" id="{65F918BB-2175-758E-91BC-F8953523AE51}"/>
                    </a:ext>
                  </a:extLst>
                </p:cNvPr>
                <p:cNvPicPr/>
                <p:nvPr/>
              </p:nvPicPr>
              <p:blipFill>
                <a:blip r:embed="rId313"/>
                <a:stretch>
                  <a:fillRect/>
                </a:stretch>
              </p:blipFill>
              <p:spPr>
                <a:xfrm>
                  <a:off x="7158366" y="4653708"/>
                  <a:ext cx="17500" cy="175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4">
            <p14:nvContentPartPr>
              <p14:cNvPr id="272" name="Ink 271">
                <a:extLst>
                  <a:ext uri="{FF2B5EF4-FFF2-40B4-BE49-F238E27FC236}">
                    <a16:creationId xmlns:a16="http://schemas.microsoft.com/office/drawing/2014/main" id="{9DAFF3D7-79E7-C335-4E91-D6CB239B4EB0}"/>
                  </a:ext>
                </a:extLst>
              </p14:cNvPr>
              <p14:cNvContentPartPr/>
              <p14:nvPr/>
            </p14:nvContentPartPr>
            <p14:xfrm>
              <a:off x="8883415" y="3663617"/>
              <a:ext cx="140342" cy="199838"/>
            </p14:xfrm>
          </p:contentPart>
        </mc:Choice>
        <mc:Fallback>
          <p:pic>
            <p:nvPicPr>
              <p:cNvPr id="272" name="Ink 271">
                <a:extLst>
                  <a:ext uri="{FF2B5EF4-FFF2-40B4-BE49-F238E27FC236}">
                    <a16:creationId xmlns:a16="http://schemas.microsoft.com/office/drawing/2014/main" id="{9DAFF3D7-79E7-C335-4E91-D6CB239B4EB0}"/>
                  </a:ext>
                </a:extLst>
              </p:cNvPr>
              <p:cNvPicPr/>
              <p:nvPr/>
            </p:nvPicPr>
            <p:blipFill>
              <a:blip r:embed="rId315"/>
              <a:stretch>
                <a:fillRect/>
              </a:stretch>
            </p:blipFill>
            <p:spPr>
              <a:xfrm>
                <a:off x="8829437" y="3555957"/>
                <a:ext cx="247938" cy="415519"/>
              </a:xfrm>
              <a:prstGeom prst="rect">
                <a:avLst/>
              </a:prstGeom>
            </p:spPr>
          </p:pic>
        </mc:Fallback>
      </mc:AlternateContent>
      <p:grpSp>
        <p:nvGrpSpPr>
          <p:cNvPr id="276" name="Group 275">
            <a:extLst>
              <a:ext uri="{FF2B5EF4-FFF2-40B4-BE49-F238E27FC236}">
                <a16:creationId xmlns:a16="http://schemas.microsoft.com/office/drawing/2014/main" id="{3E5331DB-B35E-D096-BAE4-394DC1C6B1F9}"/>
              </a:ext>
            </a:extLst>
          </p:cNvPr>
          <p:cNvGrpSpPr/>
          <p:nvPr/>
        </p:nvGrpSpPr>
        <p:grpSpPr>
          <a:xfrm>
            <a:off x="6104228" y="5055485"/>
            <a:ext cx="544568" cy="284183"/>
            <a:chOff x="6104228" y="5055485"/>
            <a:chExt cx="544568" cy="284183"/>
          </a:xfrm>
        </p:grpSpPr>
        <mc:AlternateContent xmlns:mc="http://schemas.openxmlformats.org/markup-compatibility/2006">
          <mc:Choice xmlns:p14="http://schemas.microsoft.com/office/powerpoint/2010/main" Requires="p14">
            <p:contentPart p14:bwMode="auto" r:id="rId316">
              <p14:nvContentPartPr>
                <p14:cNvPr id="273" name="Ink 272">
                  <a:extLst>
                    <a:ext uri="{FF2B5EF4-FFF2-40B4-BE49-F238E27FC236}">
                      <a16:creationId xmlns:a16="http://schemas.microsoft.com/office/drawing/2014/main" id="{FA100E37-B56E-977C-1FEF-FCA99DC4D33E}"/>
                    </a:ext>
                  </a:extLst>
                </p14:cNvPr>
                <p14:cNvContentPartPr/>
                <p14:nvPr/>
              </p14:nvContentPartPr>
              <p14:xfrm>
                <a:off x="6104228" y="5074034"/>
                <a:ext cx="157491" cy="265634"/>
              </p14:xfrm>
            </p:contentPart>
          </mc:Choice>
          <mc:Fallback>
            <p:pic>
              <p:nvPicPr>
                <p:cNvPr id="273" name="Ink 272">
                  <a:extLst>
                    <a:ext uri="{FF2B5EF4-FFF2-40B4-BE49-F238E27FC236}">
                      <a16:creationId xmlns:a16="http://schemas.microsoft.com/office/drawing/2014/main" id="{FA100E37-B56E-977C-1FEF-FCA99DC4D33E}"/>
                    </a:ext>
                  </a:extLst>
                </p:cNvPr>
                <p:cNvPicPr/>
                <p:nvPr/>
              </p:nvPicPr>
              <p:blipFill>
                <a:blip r:embed="rId317"/>
                <a:stretch>
                  <a:fillRect/>
                </a:stretch>
              </p:blipFill>
              <p:spPr>
                <a:xfrm>
                  <a:off x="6095579" y="5065395"/>
                  <a:ext cx="175150" cy="283271"/>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74" name="Ink 273">
                  <a:extLst>
                    <a:ext uri="{FF2B5EF4-FFF2-40B4-BE49-F238E27FC236}">
                      <a16:creationId xmlns:a16="http://schemas.microsoft.com/office/drawing/2014/main" id="{01D350F4-3D8D-D06D-5255-EA8AE49E4E8B}"/>
                    </a:ext>
                  </a:extLst>
                </p14:cNvPr>
                <p14:cNvContentPartPr/>
                <p14:nvPr/>
              </p14:nvContentPartPr>
              <p14:xfrm>
                <a:off x="6335565" y="5127931"/>
                <a:ext cx="150841" cy="165890"/>
              </p14:xfrm>
            </p:contentPart>
          </mc:Choice>
          <mc:Fallback>
            <p:pic>
              <p:nvPicPr>
                <p:cNvPr id="274" name="Ink 273">
                  <a:extLst>
                    <a:ext uri="{FF2B5EF4-FFF2-40B4-BE49-F238E27FC236}">
                      <a16:creationId xmlns:a16="http://schemas.microsoft.com/office/drawing/2014/main" id="{01D350F4-3D8D-D06D-5255-EA8AE49E4E8B}"/>
                    </a:ext>
                  </a:extLst>
                </p:cNvPr>
                <p:cNvPicPr/>
                <p:nvPr/>
              </p:nvPicPr>
              <p:blipFill>
                <a:blip r:embed="rId319"/>
                <a:stretch>
                  <a:fillRect/>
                </a:stretch>
              </p:blipFill>
              <p:spPr>
                <a:xfrm>
                  <a:off x="6326565" y="5119295"/>
                  <a:ext cx="168481" cy="183523"/>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75" name="Ink 274">
                  <a:extLst>
                    <a:ext uri="{FF2B5EF4-FFF2-40B4-BE49-F238E27FC236}">
                      <a16:creationId xmlns:a16="http://schemas.microsoft.com/office/drawing/2014/main" id="{C06B7FA0-0886-7FCC-15BE-8ADDD5481A68}"/>
                    </a:ext>
                  </a:extLst>
                </p14:cNvPr>
                <p14:cNvContentPartPr/>
                <p14:nvPr/>
              </p14:nvContentPartPr>
              <p14:xfrm>
                <a:off x="6568651" y="5055485"/>
                <a:ext cx="80145" cy="55647"/>
              </p14:xfrm>
            </p:contentPart>
          </mc:Choice>
          <mc:Fallback>
            <p:pic>
              <p:nvPicPr>
                <p:cNvPr id="275" name="Ink 274">
                  <a:extLst>
                    <a:ext uri="{FF2B5EF4-FFF2-40B4-BE49-F238E27FC236}">
                      <a16:creationId xmlns:a16="http://schemas.microsoft.com/office/drawing/2014/main" id="{C06B7FA0-0886-7FCC-15BE-8ADDD5481A68}"/>
                    </a:ext>
                  </a:extLst>
                </p:cNvPr>
                <p:cNvPicPr/>
                <p:nvPr/>
              </p:nvPicPr>
              <p:blipFill>
                <a:blip r:embed="rId321"/>
                <a:stretch>
                  <a:fillRect/>
                </a:stretch>
              </p:blipFill>
              <p:spPr>
                <a:xfrm>
                  <a:off x="6559666" y="5046813"/>
                  <a:ext cx="97755" cy="73353"/>
                </a:xfrm>
                <a:prstGeom prst="rect">
                  <a:avLst/>
                </a:prstGeom>
              </p:spPr>
            </p:pic>
          </mc:Fallback>
        </mc:AlternateContent>
      </p:grpSp>
      <p:grpSp>
        <p:nvGrpSpPr>
          <p:cNvPr id="286" name="Group 285">
            <a:extLst>
              <a:ext uri="{FF2B5EF4-FFF2-40B4-BE49-F238E27FC236}">
                <a16:creationId xmlns:a16="http://schemas.microsoft.com/office/drawing/2014/main" id="{B6F8750E-D168-C6A1-AB18-0DBFEC985AEB}"/>
              </a:ext>
            </a:extLst>
          </p:cNvPr>
          <p:cNvGrpSpPr/>
          <p:nvPr/>
        </p:nvGrpSpPr>
        <p:grpSpPr>
          <a:xfrm>
            <a:off x="6865084" y="5014187"/>
            <a:ext cx="1071986" cy="395127"/>
            <a:chOff x="6865084" y="5014187"/>
            <a:chExt cx="1071986" cy="395127"/>
          </a:xfrm>
        </p:grpSpPr>
        <mc:AlternateContent xmlns:mc="http://schemas.openxmlformats.org/markup-compatibility/2006">
          <mc:Choice xmlns:p14="http://schemas.microsoft.com/office/powerpoint/2010/main" Requires="p14">
            <p:contentPart p14:bwMode="auto" r:id="rId322">
              <p14:nvContentPartPr>
                <p14:cNvPr id="277" name="Ink 276">
                  <a:extLst>
                    <a:ext uri="{FF2B5EF4-FFF2-40B4-BE49-F238E27FC236}">
                      <a16:creationId xmlns:a16="http://schemas.microsoft.com/office/drawing/2014/main" id="{410EB2D1-CB27-D8DC-1E1F-A98D9040A528}"/>
                    </a:ext>
                  </a:extLst>
                </p14:cNvPr>
                <p14:cNvContentPartPr/>
                <p14:nvPr/>
              </p14:nvContentPartPr>
              <p14:xfrm>
                <a:off x="6865084" y="5072284"/>
                <a:ext cx="506420" cy="239386"/>
              </p14:xfrm>
            </p:contentPart>
          </mc:Choice>
          <mc:Fallback>
            <p:pic>
              <p:nvPicPr>
                <p:cNvPr id="277" name="Ink 276">
                  <a:extLst>
                    <a:ext uri="{FF2B5EF4-FFF2-40B4-BE49-F238E27FC236}">
                      <a16:creationId xmlns:a16="http://schemas.microsoft.com/office/drawing/2014/main" id="{410EB2D1-CB27-D8DC-1E1F-A98D9040A528}"/>
                    </a:ext>
                  </a:extLst>
                </p:cNvPr>
                <p:cNvPicPr/>
                <p:nvPr/>
              </p:nvPicPr>
              <p:blipFill>
                <a:blip r:embed="rId323"/>
                <a:stretch>
                  <a:fillRect/>
                </a:stretch>
              </p:blipFill>
              <p:spPr>
                <a:xfrm>
                  <a:off x="6856446" y="5063285"/>
                  <a:ext cx="524057" cy="257025"/>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78" name="Ink 277">
                  <a:extLst>
                    <a:ext uri="{FF2B5EF4-FFF2-40B4-BE49-F238E27FC236}">
                      <a16:creationId xmlns:a16="http://schemas.microsoft.com/office/drawing/2014/main" id="{F945B2D2-1D87-230C-7E1E-242CEC1D54E5}"/>
                    </a:ext>
                  </a:extLst>
                </p14:cNvPr>
                <p14:cNvContentPartPr/>
                <p14:nvPr/>
              </p14:nvContentPartPr>
              <p14:xfrm>
                <a:off x="7210163" y="5148930"/>
                <a:ext cx="202638" cy="37798"/>
              </p14:xfrm>
            </p:contentPart>
          </mc:Choice>
          <mc:Fallback>
            <p:pic>
              <p:nvPicPr>
                <p:cNvPr id="278" name="Ink 277">
                  <a:extLst>
                    <a:ext uri="{FF2B5EF4-FFF2-40B4-BE49-F238E27FC236}">
                      <a16:creationId xmlns:a16="http://schemas.microsoft.com/office/drawing/2014/main" id="{F945B2D2-1D87-230C-7E1E-242CEC1D54E5}"/>
                    </a:ext>
                  </a:extLst>
                </p:cNvPr>
                <p:cNvPicPr/>
                <p:nvPr/>
              </p:nvPicPr>
              <p:blipFill>
                <a:blip r:embed="rId325"/>
                <a:stretch>
                  <a:fillRect/>
                </a:stretch>
              </p:blipFill>
              <p:spPr>
                <a:xfrm>
                  <a:off x="7201165" y="5140290"/>
                  <a:ext cx="220274" cy="55437"/>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80" name="Ink 279">
                  <a:extLst>
                    <a:ext uri="{FF2B5EF4-FFF2-40B4-BE49-F238E27FC236}">
                      <a16:creationId xmlns:a16="http://schemas.microsoft.com/office/drawing/2014/main" id="{20CE57E2-42F6-7BF5-4661-8C52BA04084D}"/>
                    </a:ext>
                  </a:extLst>
                </p14:cNvPr>
                <p14:cNvContentPartPr/>
                <p14:nvPr/>
              </p14:nvContentPartPr>
              <p14:xfrm>
                <a:off x="7587091" y="5014187"/>
                <a:ext cx="349979" cy="395127"/>
              </p14:xfrm>
            </p:contentPart>
          </mc:Choice>
          <mc:Fallback>
            <p:pic>
              <p:nvPicPr>
                <p:cNvPr id="280" name="Ink 279">
                  <a:extLst>
                    <a:ext uri="{FF2B5EF4-FFF2-40B4-BE49-F238E27FC236}">
                      <a16:creationId xmlns:a16="http://schemas.microsoft.com/office/drawing/2014/main" id="{20CE57E2-42F6-7BF5-4661-8C52BA04084D}"/>
                    </a:ext>
                  </a:extLst>
                </p:cNvPr>
                <p:cNvPicPr/>
                <p:nvPr/>
              </p:nvPicPr>
              <p:blipFill>
                <a:blip r:embed="rId327"/>
                <a:stretch>
                  <a:fillRect/>
                </a:stretch>
              </p:blipFill>
              <p:spPr>
                <a:xfrm>
                  <a:off x="7578089" y="5005550"/>
                  <a:ext cx="367622" cy="412760"/>
                </a:xfrm>
                <a:prstGeom prst="rect">
                  <a:avLst/>
                </a:prstGeom>
              </p:spPr>
            </p:pic>
          </mc:Fallback>
        </mc:AlternateContent>
      </p:grpSp>
      <p:grpSp>
        <p:nvGrpSpPr>
          <p:cNvPr id="296" name="Group 295">
            <a:extLst>
              <a:ext uri="{FF2B5EF4-FFF2-40B4-BE49-F238E27FC236}">
                <a16:creationId xmlns:a16="http://schemas.microsoft.com/office/drawing/2014/main" id="{67149415-97BE-DDA5-A755-3E2540ADB14E}"/>
              </a:ext>
            </a:extLst>
          </p:cNvPr>
          <p:cNvGrpSpPr/>
          <p:nvPr/>
        </p:nvGrpSpPr>
        <p:grpSpPr>
          <a:xfrm>
            <a:off x="8117660" y="4904994"/>
            <a:ext cx="3078769" cy="525669"/>
            <a:chOff x="8117660" y="4904994"/>
            <a:chExt cx="3078769" cy="525669"/>
          </a:xfrm>
        </p:grpSpPr>
        <mc:AlternateContent xmlns:mc="http://schemas.openxmlformats.org/markup-compatibility/2006">
          <mc:Choice xmlns:p14="http://schemas.microsoft.com/office/powerpoint/2010/main" Requires="p14">
            <p:contentPart p14:bwMode="auto" r:id="rId328">
              <p14:nvContentPartPr>
                <p14:cNvPr id="281" name="Ink 280">
                  <a:extLst>
                    <a:ext uri="{FF2B5EF4-FFF2-40B4-BE49-F238E27FC236}">
                      <a16:creationId xmlns:a16="http://schemas.microsoft.com/office/drawing/2014/main" id="{3CB60C0F-37CB-D134-695D-B90B19C19544}"/>
                    </a:ext>
                  </a:extLst>
                </p14:cNvPr>
                <p14:cNvContentPartPr/>
                <p14:nvPr/>
              </p14:nvContentPartPr>
              <p14:xfrm>
                <a:off x="8117660" y="5007538"/>
                <a:ext cx="804253" cy="423125"/>
              </p14:xfrm>
            </p:contentPart>
          </mc:Choice>
          <mc:Fallback>
            <p:pic>
              <p:nvPicPr>
                <p:cNvPr id="281" name="Ink 280">
                  <a:extLst>
                    <a:ext uri="{FF2B5EF4-FFF2-40B4-BE49-F238E27FC236}">
                      <a16:creationId xmlns:a16="http://schemas.microsoft.com/office/drawing/2014/main" id="{3CB60C0F-37CB-D134-695D-B90B19C19544}"/>
                    </a:ext>
                  </a:extLst>
                </p:cNvPr>
                <p:cNvPicPr/>
                <p:nvPr/>
              </p:nvPicPr>
              <p:blipFill>
                <a:blip r:embed="rId329"/>
                <a:stretch>
                  <a:fillRect/>
                </a:stretch>
              </p:blipFill>
              <p:spPr>
                <a:xfrm>
                  <a:off x="8109020" y="4998903"/>
                  <a:ext cx="821893" cy="440755"/>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82" name="Ink 281">
                  <a:extLst>
                    <a:ext uri="{FF2B5EF4-FFF2-40B4-BE49-F238E27FC236}">
                      <a16:creationId xmlns:a16="http://schemas.microsoft.com/office/drawing/2014/main" id="{65D82106-49D2-BDEF-7E8F-1030BD45FF1D}"/>
                    </a:ext>
                  </a:extLst>
                </p14:cNvPr>
                <p14:cNvContentPartPr/>
                <p14:nvPr/>
              </p14:nvContentPartPr>
              <p14:xfrm>
                <a:off x="9115802" y="4904994"/>
                <a:ext cx="666011" cy="378678"/>
              </p14:xfrm>
            </p:contentPart>
          </mc:Choice>
          <mc:Fallback>
            <p:pic>
              <p:nvPicPr>
                <p:cNvPr id="282" name="Ink 281">
                  <a:extLst>
                    <a:ext uri="{FF2B5EF4-FFF2-40B4-BE49-F238E27FC236}">
                      <a16:creationId xmlns:a16="http://schemas.microsoft.com/office/drawing/2014/main" id="{65D82106-49D2-BDEF-7E8F-1030BD45FF1D}"/>
                    </a:ext>
                  </a:extLst>
                </p:cNvPr>
                <p:cNvPicPr/>
                <p:nvPr/>
              </p:nvPicPr>
              <p:blipFill>
                <a:blip r:embed="rId331"/>
                <a:stretch>
                  <a:fillRect/>
                </a:stretch>
              </p:blipFill>
              <p:spPr>
                <a:xfrm>
                  <a:off x="9106802" y="4895995"/>
                  <a:ext cx="683651" cy="396316"/>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83" name="Ink 282">
                  <a:extLst>
                    <a:ext uri="{FF2B5EF4-FFF2-40B4-BE49-F238E27FC236}">
                      <a16:creationId xmlns:a16="http://schemas.microsoft.com/office/drawing/2014/main" id="{C24B66A5-0CF5-A10C-6592-3B7FE4069E7B}"/>
                    </a:ext>
                  </a:extLst>
                </p14:cNvPr>
                <p14:cNvContentPartPr/>
                <p14:nvPr/>
              </p14:nvContentPartPr>
              <p14:xfrm>
                <a:off x="9438133" y="5054785"/>
                <a:ext cx="230286" cy="29748"/>
              </p14:xfrm>
            </p:contentPart>
          </mc:Choice>
          <mc:Fallback>
            <p:pic>
              <p:nvPicPr>
                <p:cNvPr id="283" name="Ink 282">
                  <a:extLst>
                    <a:ext uri="{FF2B5EF4-FFF2-40B4-BE49-F238E27FC236}">
                      <a16:creationId xmlns:a16="http://schemas.microsoft.com/office/drawing/2014/main" id="{C24B66A5-0CF5-A10C-6592-3B7FE4069E7B}"/>
                    </a:ext>
                  </a:extLst>
                </p:cNvPr>
                <p:cNvPicPr/>
                <p:nvPr/>
              </p:nvPicPr>
              <p:blipFill>
                <a:blip r:embed="rId333"/>
                <a:stretch>
                  <a:fillRect/>
                </a:stretch>
              </p:blipFill>
              <p:spPr>
                <a:xfrm>
                  <a:off x="9429123" y="5046078"/>
                  <a:ext cx="247945" cy="47524"/>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84" name="Ink 283">
                  <a:extLst>
                    <a:ext uri="{FF2B5EF4-FFF2-40B4-BE49-F238E27FC236}">
                      <a16:creationId xmlns:a16="http://schemas.microsoft.com/office/drawing/2014/main" id="{BC28A384-73B5-BFF4-8CCA-E60EBAA9166E}"/>
                    </a:ext>
                  </a:extLst>
                </p14:cNvPr>
                <p14:cNvContentPartPr/>
                <p14:nvPr/>
              </p14:nvContentPartPr>
              <p14:xfrm>
                <a:off x="9304091" y="5019437"/>
                <a:ext cx="75246" cy="17849"/>
              </p14:xfrm>
            </p:contentPart>
          </mc:Choice>
          <mc:Fallback>
            <p:pic>
              <p:nvPicPr>
                <p:cNvPr id="284" name="Ink 283">
                  <a:extLst>
                    <a:ext uri="{FF2B5EF4-FFF2-40B4-BE49-F238E27FC236}">
                      <a16:creationId xmlns:a16="http://schemas.microsoft.com/office/drawing/2014/main" id="{BC28A384-73B5-BFF4-8CCA-E60EBAA9166E}"/>
                    </a:ext>
                  </a:extLst>
                </p:cNvPr>
                <p:cNvPicPr/>
                <p:nvPr/>
              </p:nvPicPr>
              <p:blipFill>
                <a:blip r:embed="rId335"/>
                <a:stretch>
                  <a:fillRect/>
                </a:stretch>
              </p:blipFill>
              <p:spPr>
                <a:xfrm>
                  <a:off x="9295090" y="5010512"/>
                  <a:ext cx="92887" cy="35341"/>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87" name="Ink 286">
                  <a:extLst>
                    <a:ext uri="{FF2B5EF4-FFF2-40B4-BE49-F238E27FC236}">
                      <a16:creationId xmlns:a16="http://schemas.microsoft.com/office/drawing/2014/main" id="{805E9CD5-252D-548F-ED0D-1F03FE4F4BA6}"/>
                    </a:ext>
                  </a:extLst>
                </p14:cNvPr>
                <p14:cNvContentPartPr/>
                <p14:nvPr/>
              </p14:nvContentPartPr>
              <p14:xfrm>
                <a:off x="10029948" y="5022237"/>
                <a:ext cx="177440" cy="218387"/>
              </p14:xfrm>
            </p:contentPart>
          </mc:Choice>
          <mc:Fallback>
            <p:pic>
              <p:nvPicPr>
                <p:cNvPr id="287" name="Ink 286">
                  <a:extLst>
                    <a:ext uri="{FF2B5EF4-FFF2-40B4-BE49-F238E27FC236}">
                      <a16:creationId xmlns:a16="http://schemas.microsoft.com/office/drawing/2014/main" id="{805E9CD5-252D-548F-ED0D-1F03FE4F4BA6}"/>
                    </a:ext>
                  </a:extLst>
                </p:cNvPr>
                <p:cNvPicPr/>
                <p:nvPr/>
              </p:nvPicPr>
              <p:blipFill>
                <a:blip r:embed="rId337"/>
                <a:stretch>
                  <a:fillRect/>
                </a:stretch>
              </p:blipFill>
              <p:spPr>
                <a:xfrm>
                  <a:off x="10020950" y="5013242"/>
                  <a:ext cx="195076" cy="236016"/>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88" name="Ink 287">
                  <a:extLst>
                    <a:ext uri="{FF2B5EF4-FFF2-40B4-BE49-F238E27FC236}">
                      <a16:creationId xmlns:a16="http://schemas.microsoft.com/office/drawing/2014/main" id="{149DAE93-7E06-B797-C0F8-B3A4A36A4C50}"/>
                    </a:ext>
                  </a:extLst>
                </p14:cNvPr>
                <p14:cNvContentPartPr/>
                <p14:nvPr/>
              </p14:nvContentPartPr>
              <p14:xfrm>
                <a:off x="10089795" y="5114632"/>
                <a:ext cx="136142" cy="50397"/>
              </p14:xfrm>
            </p:contentPart>
          </mc:Choice>
          <mc:Fallback>
            <p:pic>
              <p:nvPicPr>
                <p:cNvPr id="288" name="Ink 287">
                  <a:extLst>
                    <a:ext uri="{FF2B5EF4-FFF2-40B4-BE49-F238E27FC236}">
                      <a16:creationId xmlns:a16="http://schemas.microsoft.com/office/drawing/2014/main" id="{149DAE93-7E06-B797-C0F8-B3A4A36A4C50}"/>
                    </a:ext>
                  </a:extLst>
                </p:cNvPr>
                <p:cNvPicPr/>
                <p:nvPr/>
              </p:nvPicPr>
              <p:blipFill>
                <a:blip r:embed="rId339"/>
                <a:stretch>
                  <a:fillRect/>
                </a:stretch>
              </p:blipFill>
              <p:spPr>
                <a:xfrm>
                  <a:off x="10080791" y="5105633"/>
                  <a:ext cx="153790" cy="68036"/>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89" name="Ink 288">
                  <a:extLst>
                    <a:ext uri="{FF2B5EF4-FFF2-40B4-BE49-F238E27FC236}">
                      <a16:creationId xmlns:a16="http://schemas.microsoft.com/office/drawing/2014/main" id="{84859AAE-1690-2EAB-638C-F2FB7E8D7D60}"/>
                    </a:ext>
                  </a:extLst>
                </p14:cNvPr>
                <p14:cNvContentPartPr/>
                <p14:nvPr/>
              </p14:nvContentPartPr>
              <p14:xfrm>
                <a:off x="10081395" y="5042186"/>
                <a:ext cx="209988" cy="31148"/>
              </p14:xfrm>
            </p:contentPart>
          </mc:Choice>
          <mc:Fallback>
            <p:pic>
              <p:nvPicPr>
                <p:cNvPr id="289" name="Ink 288">
                  <a:extLst>
                    <a:ext uri="{FF2B5EF4-FFF2-40B4-BE49-F238E27FC236}">
                      <a16:creationId xmlns:a16="http://schemas.microsoft.com/office/drawing/2014/main" id="{84859AAE-1690-2EAB-638C-F2FB7E8D7D60}"/>
                    </a:ext>
                  </a:extLst>
                </p:cNvPr>
                <p:cNvPicPr/>
                <p:nvPr/>
              </p:nvPicPr>
              <p:blipFill>
                <a:blip r:embed="rId341"/>
                <a:stretch>
                  <a:fillRect/>
                </a:stretch>
              </p:blipFill>
              <p:spPr>
                <a:xfrm>
                  <a:off x="10072390" y="5033235"/>
                  <a:ext cx="227637" cy="48691"/>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90" name="Ink 289">
                  <a:extLst>
                    <a:ext uri="{FF2B5EF4-FFF2-40B4-BE49-F238E27FC236}">
                      <a16:creationId xmlns:a16="http://schemas.microsoft.com/office/drawing/2014/main" id="{A01A939E-3A6A-2D2E-3FCA-CB04647408C6}"/>
                    </a:ext>
                  </a:extLst>
                </p14:cNvPr>
                <p14:cNvContentPartPr/>
                <p14:nvPr/>
              </p14:nvContentPartPr>
              <p14:xfrm>
                <a:off x="10334430" y="5237824"/>
                <a:ext cx="32198" cy="119693"/>
              </p14:xfrm>
            </p:contentPart>
          </mc:Choice>
          <mc:Fallback>
            <p:pic>
              <p:nvPicPr>
                <p:cNvPr id="290" name="Ink 289">
                  <a:extLst>
                    <a:ext uri="{FF2B5EF4-FFF2-40B4-BE49-F238E27FC236}">
                      <a16:creationId xmlns:a16="http://schemas.microsoft.com/office/drawing/2014/main" id="{A01A939E-3A6A-2D2E-3FCA-CB04647408C6}"/>
                    </a:ext>
                  </a:extLst>
                </p:cNvPr>
                <p:cNvPicPr/>
                <p:nvPr/>
              </p:nvPicPr>
              <p:blipFill>
                <a:blip r:embed="rId343"/>
                <a:stretch>
                  <a:fillRect/>
                </a:stretch>
              </p:blipFill>
              <p:spPr>
                <a:xfrm>
                  <a:off x="10325747" y="5229171"/>
                  <a:ext cx="49925" cy="137359"/>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92" name="Ink 291">
                  <a:extLst>
                    <a:ext uri="{FF2B5EF4-FFF2-40B4-BE49-F238E27FC236}">
                      <a16:creationId xmlns:a16="http://schemas.microsoft.com/office/drawing/2014/main" id="{39CEF307-CBF4-048F-2980-55E5FC1876E8}"/>
                    </a:ext>
                  </a:extLst>
                </p14:cNvPr>
                <p14:cNvContentPartPr/>
                <p14:nvPr/>
              </p14:nvContentPartPr>
              <p14:xfrm>
                <a:off x="10532869" y="4949441"/>
                <a:ext cx="246386" cy="349979"/>
              </p14:xfrm>
            </p:contentPart>
          </mc:Choice>
          <mc:Fallback>
            <p:pic>
              <p:nvPicPr>
                <p:cNvPr id="292" name="Ink 291">
                  <a:extLst>
                    <a:ext uri="{FF2B5EF4-FFF2-40B4-BE49-F238E27FC236}">
                      <a16:creationId xmlns:a16="http://schemas.microsoft.com/office/drawing/2014/main" id="{39CEF307-CBF4-048F-2980-55E5FC1876E8}"/>
                    </a:ext>
                  </a:extLst>
                </p:cNvPr>
                <p:cNvPicPr/>
                <p:nvPr/>
              </p:nvPicPr>
              <p:blipFill>
                <a:blip r:embed="rId345"/>
                <a:stretch>
                  <a:fillRect/>
                </a:stretch>
              </p:blipFill>
              <p:spPr>
                <a:xfrm>
                  <a:off x="10523864" y="4940800"/>
                  <a:ext cx="264036" cy="367622"/>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94" name="Ink 293">
                  <a:extLst>
                    <a:ext uri="{FF2B5EF4-FFF2-40B4-BE49-F238E27FC236}">
                      <a16:creationId xmlns:a16="http://schemas.microsoft.com/office/drawing/2014/main" id="{38FBD494-6871-13F1-5D66-E709F64BC787}"/>
                    </a:ext>
                  </a:extLst>
                </p14:cNvPr>
                <p14:cNvContentPartPr/>
                <p14:nvPr/>
              </p14:nvContentPartPr>
              <p14:xfrm>
                <a:off x="10948644" y="5059335"/>
                <a:ext cx="247785" cy="177440"/>
              </p14:xfrm>
            </p:contentPart>
          </mc:Choice>
          <mc:Fallback>
            <p:pic>
              <p:nvPicPr>
                <p:cNvPr id="294" name="Ink 293">
                  <a:extLst>
                    <a:ext uri="{FF2B5EF4-FFF2-40B4-BE49-F238E27FC236}">
                      <a16:creationId xmlns:a16="http://schemas.microsoft.com/office/drawing/2014/main" id="{38FBD494-6871-13F1-5D66-E709F64BC787}"/>
                    </a:ext>
                  </a:extLst>
                </p:cNvPr>
                <p:cNvPicPr/>
                <p:nvPr/>
              </p:nvPicPr>
              <p:blipFill>
                <a:blip r:embed="rId347"/>
                <a:stretch>
                  <a:fillRect/>
                </a:stretch>
              </p:blipFill>
              <p:spPr>
                <a:xfrm>
                  <a:off x="10939640" y="5050697"/>
                  <a:ext cx="265432" cy="195076"/>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95" name="Ink 294">
                  <a:extLst>
                    <a:ext uri="{FF2B5EF4-FFF2-40B4-BE49-F238E27FC236}">
                      <a16:creationId xmlns:a16="http://schemas.microsoft.com/office/drawing/2014/main" id="{BB799787-B17D-9319-AA64-DBD3DE6D6819}"/>
                    </a:ext>
                  </a:extLst>
                </p14:cNvPr>
                <p14:cNvContentPartPr/>
                <p14:nvPr/>
              </p14:nvContentPartPr>
              <p14:xfrm>
                <a:off x="11156182" y="5238874"/>
                <a:ext cx="35348" cy="129142"/>
              </p14:xfrm>
            </p:contentPart>
          </mc:Choice>
          <mc:Fallback>
            <p:pic>
              <p:nvPicPr>
                <p:cNvPr id="295" name="Ink 294">
                  <a:extLst>
                    <a:ext uri="{FF2B5EF4-FFF2-40B4-BE49-F238E27FC236}">
                      <a16:creationId xmlns:a16="http://schemas.microsoft.com/office/drawing/2014/main" id="{BB799787-B17D-9319-AA64-DBD3DE6D6819}"/>
                    </a:ext>
                  </a:extLst>
                </p:cNvPr>
                <p:cNvPicPr/>
                <p:nvPr/>
              </p:nvPicPr>
              <p:blipFill>
                <a:blip r:embed="rId349"/>
                <a:stretch>
                  <a:fillRect/>
                </a:stretch>
              </p:blipFill>
              <p:spPr>
                <a:xfrm>
                  <a:off x="11147613" y="5230216"/>
                  <a:ext cx="52843" cy="146818"/>
                </a:xfrm>
                <a:prstGeom prst="rect">
                  <a:avLst/>
                </a:prstGeom>
              </p:spPr>
            </p:pic>
          </mc:Fallback>
        </mc:AlternateContent>
      </p:grpSp>
      <p:grpSp>
        <p:nvGrpSpPr>
          <p:cNvPr id="300" name="Group 299">
            <a:extLst>
              <a:ext uri="{FF2B5EF4-FFF2-40B4-BE49-F238E27FC236}">
                <a16:creationId xmlns:a16="http://schemas.microsoft.com/office/drawing/2014/main" id="{F0831BDA-2464-EC64-F88D-35DD28FF771F}"/>
              </a:ext>
            </a:extLst>
          </p:cNvPr>
          <p:cNvGrpSpPr/>
          <p:nvPr/>
        </p:nvGrpSpPr>
        <p:grpSpPr>
          <a:xfrm>
            <a:off x="7657087" y="4502517"/>
            <a:ext cx="3600939" cy="429425"/>
            <a:chOff x="7657087" y="4502517"/>
            <a:chExt cx="3600939" cy="429425"/>
          </a:xfrm>
        </p:grpSpPr>
        <mc:AlternateContent xmlns:mc="http://schemas.openxmlformats.org/markup-compatibility/2006">
          <mc:Choice xmlns:p14="http://schemas.microsoft.com/office/powerpoint/2010/main" Requires="p14">
            <p:contentPart p14:bwMode="auto" r:id="rId350">
              <p14:nvContentPartPr>
                <p14:cNvPr id="256" name="Ink 255">
                  <a:extLst>
                    <a:ext uri="{FF2B5EF4-FFF2-40B4-BE49-F238E27FC236}">
                      <a16:creationId xmlns:a16="http://schemas.microsoft.com/office/drawing/2014/main" id="{494C617B-42CD-593C-C383-5682BF7D2407}"/>
                    </a:ext>
                  </a:extLst>
                </p14:cNvPr>
                <p14:cNvContentPartPr/>
                <p14:nvPr/>
              </p14:nvContentPartPr>
              <p14:xfrm>
                <a:off x="7657087" y="4665958"/>
                <a:ext cx="865849" cy="199138"/>
              </p14:xfrm>
            </p:contentPart>
          </mc:Choice>
          <mc:Fallback>
            <p:pic>
              <p:nvPicPr>
                <p:cNvPr id="256" name="Ink 255">
                  <a:extLst>
                    <a:ext uri="{FF2B5EF4-FFF2-40B4-BE49-F238E27FC236}">
                      <a16:creationId xmlns:a16="http://schemas.microsoft.com/office/drawing/2014/main" id="{494C617B-42CD-593C-C383-5682BF7D2407}"/>
                    </a:ext>
                  </a:extLst>
                </p:cNvPr>
                <p:cNvPicPr/>
                <p:nvPr/>
              </p:nvPicPr>
              <p:blipFill>
                <a:blip r:embed="rId351"/>
                <a:stretch>
                  <a:fillRect/>
                </a:stretch>
              </p:blipFill>
              <p:spPr>
                <a:xfrm>
                  <a:off x="7648447" y="4656955"/>
                  <a:ext cx="883490" cy="216783"/>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57" name="Ink 256">
                  <a:extLst>
                    <a:ext uri="{FF2B5EF4-FFF2-40B4-BE49-F238E27FC236}">
                      <a16:creationId xmlns:a16="http://schemas.microsoft.com/office/drawing/2014/main" id="{267532CA-64A6-D619-67CA-2513929937A8}"/>
                    </a:ext>
                  </a:extLst>
                </p14:cNvPr>
                <p14:cNvContentPartPr/>
                <p14:nvPr/>
              </p14:nvContentPartPr>
              <p14:xfrm>
                <a:off x="8398344" y="4701306"/>
                <a:ext cx="177790" cy="46897"/>
              </p14:xfrm>
            </p:contentPart>
          </mc:Choice>
          <mc:Fallback>
            <p:pic>
              <p:nvPicPr>
                <p:cNvPr id="257" name="Ink 256">
                  <a:extLst>
                    <a:ext uri="{FF2B5EF4-FFF2-40B4-BE49-F238E27FC236}">
                      <a16:creationId xmlns:a16="http://schemas.microsoft.com/office/drawing/2014/main" id="{267532CA-64A6-D619-67CA-2513929937A8}"/>
                    </a:ext>
                  </a:extLst>
                </p:cNvPr>
                <p:cNvPicPr/>
                <p:nvPr/>
              </p:nvPicPr>
              <p:blipFill>
                <a:blip r:embed="rId353"/>
                <a:stretch>
                  <a:fillRect/>
                </a:stretch>
              </p:blipFill>
              <p:spPr>
                <a:xfrm>
                  <a:off x="8389706" y="4692648"/>
                  <a:ext cx="195425" cy="64574"/>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60" name="Ink 259">
                  <a:extLst>
                    <a:ext uri="{FF2B5EF4-FFF2-40B4-BE49-F238E27FC236}">
                      <a16:creationId xmlns:a16="http://schemas.microsoft.com/office/drawing/2014/main" id="{12A5E570-0A17-CB91-778A-AE7E461601E1}"/>
                    </a:ext>
                  </a:extLst>
                </p14:cNvPr>
                <p14:cNvContentPartPr/>
                <p14:nvPr/>
              </p14:nvContentPartPr>
              <p14:xfrm>
                <a:off x="8810270" y="4737004"/>
                <a:ext cx="306932" cy="92395"/>
              </p14:xfrm>
            </p:contentPart>
          </mc:Choice>
          <mc:Fallback>
            <p:pic>
              <p:nvPicPr>
                <p:cNvPr id="260" name="Ink 259">
                  <a:extLst>
                    <a:ext uri="{FF2B5EF4-FFF2-40B4-BE49-F238E27FC236}">
                      <a16:creationId xmlns:a16="http://schemas.microsoft.com/office/drawing/2014/main" id="{12A5E570-0A17-CB91-778A-AE7E461601E1}"/>
                    </a:ext>
                  </a:extLst>
                </p:cNvPr>
                <p:cNvPicPr/>
                <p:nvPr/>
              </p:nvPicPr>
              <p:blipFill>
                <a:blip r:embed="rId355"/>
                <a:stretch>
                  <a:fillRect/>
                </a:stretch>
              </p:blipFill>
              <p:spPr>
                <a:xfrm>
                  <a:off x="8801634" y="4728016"/>
                  <a:ext cx="324563" cy="110011"/>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61" name="Ink 260">
                  <a:extLst>
                    <a:ext uri="{FF2B5EF4-FFF2-40B4-BE49-F238E27FC236}">
                      <a16:creationId xmlns:a16="http://schemas.microsoft.com/office/drawing/2014/main" id="{1341C103-5B00-FD52-7324-A011DD10366A}"/>
                    </a:ext>
                  </a:extLst>
                </p14:cNvPr>
                <p14:cNvContentPartPr/>
                <p14:nvPr/>
              </p14:nvContentPartPr>
              <p14:xfrm>
                <a:off x="8860317" y="4630610"/>
                <a:ext cx="75946" cy="10149"/>
              </p14:xfrm>
            </p:contentPart>
          </mc:Choice>
          <mc:Fallback>
            <p:pic>
              <p:nvPicPr>
                <p:cNvPr id="261" name="Ink 260">
                  <a:extLst>
                    <a:ext uri="{FF2B5EF4-FFF2-40B4-BE49-F238E27FC236}">
                      <a16:creationId xmlns:a16="http://schemas.microsoft.com/office/drawing/2014/main" id="{1341C103-5B00-FD52-7324-A011DD10366A}"/>
                    </a:ext>
                  </a:extLst>
                </p:cNvPr>
                <p:cNvPicPr/>
                <p:nvPr/>
              </p:nvPicPr>
              <p:blipFill>
                <a:blip r:embed="rId357"/>
                <a:stretch>
                  <a:fillRect/>
                </a:stretch>
              </p:blipFill>
              <p:spPr>
                <a:xfrm>
                  <a:off x="8851679" y="4621911"/>
                  <a:ext cx="93583" cy="2791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63" name="Ink 262">
                  <a:extLst>
                    <a:ext uri="{FF2B5EF4-FFF2-40B4-BE49-F238E27FC236}">
                      <a16:creationId xmlns:a16="http://schemas.microsoft.com/office/drawing/2014/main" id="{76D8F149-8049-AFB0-615E-D4EA64423FF5}"/>
                    </a:ext>
                  </a:extLst>
                </p14:cNvPr>
                <p14:cNvContentPartPr/>
                <p14:nvPr/>
              </p14:nvContentPartPr>
              <p14:xfrm>
                <a:off x="9376886" y="4685907"/>
                <a:ext cx="184439" cy="120043"/>
              </p14:xfrm>
            </p:contentPart>
          </mc:Choice>
          <mc:Fallback>
            <p:pic>
              <p:nvPicPr>
                <p:cNvPr id="263" name="Ink 262">
                  <a:extLst>
                    <a:ext uri="{FF2B5EF4-FFF2-40B4-BE49-F238E27FC236}">
                      <a16:creationId xmlns:a16="http://schemas.microsoft.com/office/drawing/2014/main" id="{76D8F149-8049-AFB0-615E-D4EA64423FF5}"/>
                    </a:ext>
                  </a:extLst>
                </p:cNvPr>
                <p:cNvPicPr/>
                <p:nvPr/>
              </p:nvPicPr>
              <p:blipFill>
                <a:blip r:embed="rId359"/>
                <a:stretch>
                  <a:fillRect/>
                </a:stretch>
              </p:blipFill>
              <p:spPr>
                <a:xfrm>
                  <a:off x="9367880" y="4677281"/>
                  <a:ext cx="202090" cy="137654"/>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64" name="Ink 263">
                  <a:extLst>
                    <a:ext uri="{FF2B5EF4-FFF2-40B4-BE49-F238E27FC236}">
                      <a16:creationId xmlns:a16="http://schemas.microsoft.com/office/drawing/2014/main" id="{56E13888-5528-9EE9-D13F-C4CE310BE6AC}"/>
                    </a:ext>
                  </a:extLst>
                </p14:cNvPr>
                <p14:cNvContentPartPr/>
                <p14:nvPr/>
              </p14:nvContentPartPr>
              <p14:xfrm>
                <a:off x="9381436" y="4654059"/>
                <a:ext cx="202288" cy="167990"/>
              </p14:xfrm>
            </p:contentPart>
          </mc:Choice>
          <mc:Fallback>
            <p:pic>
              <p:nvPicPr>
                <p:cNvPr id="264" name="Ink 263">
                  <a:extLst>
                    <a:ext uri="{FF2B5EF4-FFF2-40B4-BE49-F238E27FC236}">
                      <a16:creationId xmlns:a16="http://schemas.microsoft.com/office/drawing/2014/main" id="{56E13888-5528-9EE9-D13F-C4CE310BE6AC}"/>
                    </a:ext>
                  </a:extLst>
                </p:cNvPr>
                <p:cNvPicPr/>
                <p:nvPr/>
              </p:nvPicPr>
              <p:blipFill>
                <a:blip r:embed="rId361"/>
                <a:stretch>
                  <a:fillRect/>
                </a:stretch>
              </p:blipFill>
              <p:spPr>
                <a:xfrm>
                  <a:off x="9372797" y="4645047"/>
                  <a:ext cx="219925" cy="185654"/>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65" name="Ink 264">
                  <a:extLst>
                    <a:ext uri="{FF2B5EF4-FFF2-40B4-BE49-F238E27FC236}">
                      <a16:creationId xmlns:a16="http://schemas.microsoft.com/office/drawing/2014/main" id="{1D690CA1-CF26-17E6-DA57-213E6DF30E1E}"/>
                    </a:ext>
                  </a:extLst>
                </p14:cNvPr>
                <p14:cNvContentPartPr/>
                <p14:nvPr/>
              </p14:nvContentPartPr>
              <p14:xfrm>
                <a:off x="9648120" y="4736654"/>
                <a:ext cx="108494" cy="11549"/>
              </p14:xfrm>
            </p:contentPart>
          </mc:Choice>
          <mc:Fallback>
            <p:pic>
              <p:nvPicPr>
                <p:cNvPr id="265" name="Ink 264">
                  <a:extLst>
                    <a:ext uri="{FF2B5EF4-FFF2-40B4-BE49-F238E27FC236}">
                      <a16:creationId xmlns:a16="http://schemas.microsoft.com/office/drawing/2014/main" id="{1D690CA1-CF26-17E6-DA57-213E6DF30E1E}"/>
                    </a:ext>
                  </a:extLst>
                </p:cNvPr>
                <p:cNvPicPr/>
                <p:nvPr/>
              </p:nvPicPr>
              <p:blipFill>
                <a:blip r:embed="rId363"/>
                <a:stretch>
                  <a:fillRect/>
                </a:stretch>
              </p:blipFill>
              <p:spPr>
                <a:xfrm>
                  <a:off x="9639498" y="4727631"/>
                  <a:ext cx="126097" cy="29233"/>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67" name="Ink 266">
                  <a:extLst>
                    <a:ext uri="{FF2B5EF4-FFF2-40B4-BE49-F238E27FC236}">
                      <a16:creationId xmlns:a16="http://schemas.microsoft.com/office/drawing/2014/main" id="{6714D9E2-53F5-1328-D43E-3ECB81CA090E}"/>
                    </a:ext>
                  </a:extLst>
                </p14:cNvPr>
                <p14:cNvContentPartPr/>
                <p14:nvPr/>
              </p14:nvContentPartPr>
              <p14:xfrm>
                <a:off x="9838859" y="4502517"/>
                <a:ext cx="1074437" cy="295383"/>
              </p14:xfrm>
            </p:contentPart>
          </mc:Choice>
          <mc:Fallback>
            <p:pic>
              <p:nvPicPr>
                <p:cNvPr id="267" name="Ink 266">
                  <a:extLst>
                    <a:ext uri="{FF2B5EF4-FFF2-40B4-BE49-F238E27FC236}">
                      <a16:creationId xmlns:a16="http://schemas.microsoft.com/office/drawing/2014/main" id="{6714D9E2-53F5-1328-D43E-3ECB81CA090E}"/>
                    </a:ext>
                  </a:extLst>
                </p:cNvPr>
                <p:cNvPicPr/>
                <p:nvPr/>
              </p:nvPicPr>
              <p:blipFill>
                <a:blip r:embed="rId365"/>
                <a:stretch>
                  <a:fillRect/>
                </a:stretch>
              </p:blipFill>
              <p:spPr>
                <a:xfrm>
                  <a:off x="9830217" y="4493882"/>
                  <a:ext cx="1092080" cy="313012"/>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68" name="Ink 267">
                  <a:extLst>
                    <a:ext uri="{FF2B5EF4-FFF2-40B4-BE49-F238E27FC236}">
                      <a16:creationId xmlns:a16="http://schemas.microsoft.com/office/drawing/2014/main" id="{E93972B6-2B02-C2DA-C5DE-7939FCAF8048}"/>
                    </a:ext>
                  </a:extLst>
                </p14:cNvPr>
                <p14:cNvContentPartPr/>
                <p14:nvPr/>
              </p14:nvContentPartPr>
              <p14:xfrm>
                <a:off x="10681610" y="4589662"/>
                <a:ext cx="53197" cy="10149"/>
              </p14:xfrm>
            </p:contentPart>
          </mc:Choice>
          <mc:Fallback>
            <p:pic>
              <p:nvPicPr>
                <p:cNvPr id="268" name="Ink 267">
                  <a:extLst>
                    <a:ext uri="{FF2B5EF4-FFF2-40B4-BE49-F238E27FC236}">
                      <a16:creationId xmlns:a16="http://schemas.microsoft.com/office/drawing/2014/main" id="{E93972B6-2B02-C2DA-C5DE-7939FCAF8048}"/>
                    </a:ext>
                  </a:extLst>
                </p:cNvPr>
                <p:cNvPicPr/>
                <p:nvPr/>
              </p:nvPicPr>
              <p:blipFill>
                <a:blip r:embed="rId367"/>
                <a:stretch>
                  <a:fillRect/>
                </a:stretch>
              </p:blipFill>
              <p:spPr>
                <a:xfrm>
                  <a:off x="10672624" y="4580963"/>
                  <a:ext cx="70810" cy="2791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69" name="Ink 268">
                  <a:extLst>
                    <a:ext uri="{FF2B5EF4-FFF2-40B4-BE49-F238E27FC236}">
                      <a16:creationId xmlns:a16="http://schemas.microsoft.com/office/drawing/2014/main" id="{E5EBF1C1-ECFD-3B4C-E0B6-2FAA6066B972}"/>
                    </a:ext>
                  </a:extLst>
                </p14:cNvPr>
                <p14:cNvContentPartPr/>
                <p14:nvPr/>
              </p14:nvContentPartPr>
              <p14:xfrm>
                <a:off x="10457973" y="4604011"/>
                <a:ext cx="249185" cy="37798"/>
              </p14:xfrm>
            </p:contentPart>
          </mc:Choice>
          <mc:Fallback>
            <p:pic>
              <p:nvPicPr>
                <p:cNvPr id="269" name="Ink 268">
                  <a:extLst>
                    <a:ext uri="{FF2B5EF4-FFF2-40B4-BE49-F238E27FC236}">
                      <a16:creationId xmlns:a16="http://schemas.microsoft.com/office/drawing/2014/main" id="{E5EBF1C1-ECFD-3B4C-E0B6-2FAA6066B972}"/>
                    </a:ext>
                  </a:extLst>
                </p:cNvPr>
                <p:cNvPicPr/>
                <p:nvPr/>
              </p:nvPicPr>
              <p:blipFill>
                <a:blip r:embed="rId369"/>
                <a:stretch>
                  <a:fillRect/>
                </a:stretch>
              </p:blipFill>
              <p:spPr>
                <a:xfrm>
                  <a:off x="10448984" y="4595011"/>
                  <a:ext cx="266804" cy="55437"/>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70" name="Ink 269">
                  <a:extLst>
                    <a:ext uri="{FF2B5EF4-FFF2-40B4-BE49-F238E27FC236}">
                      <a16:creationId xmlns:a16="http://schemas.microsoft.com/office/drawing/2014/main" id="{F811EB85-6A39-0B71-C3B6-ED821F385FE4}"/>
                    </a:ext>
                  </a:extLst>
                </p14:cNvPr>
                <p14:cNvContentPartPr/>
                <p14:nvPr/>
              </p14:nvContentPartPr>
              <p14:xfrm>
                <a:off x="10158041" y="4586163"/>
                <a:ext cx="46197" cy="37098"/>
              </p14:xfrm>
            </p:contentPart>
          </mc:Choice>
          <mc:Fallback>
            <p:pic>
              <p:nvPicPr>
                <p:cNvPr id="270" name="Ink 269">
                  <a:extLst>
                    <a:ext uri="{FF2B5EF4-FFF2-40B4-BE49-F238E27FC236}">
                      <a16:creationId xmlns:a16="http://schemas.microsoft.com/office/drawing/2014/main" id="{F811EB85-6A39-0B71-C3B6-ED821F385FE4}"/>
                    </a:ext>
                  </a:extLst>
                </p:cNvPr>
                <p:cNvPicPr/>
                <p:nvPr/>
              </p:nvPicPr>
              <p:blipFill>
                <a:blip r:embed="rId371"/>
                <a:stretch>
                  <a:fillRect/>
                </a:stretch>
              </p:blipFill>
              <p:spPr>
                <a:xfrm>
                  <a:off x="10149379" y="4577519"/>
                  <a:ext cx="63882" cy="54747"/>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97" name="Ink 296">
                  <a:extLst>
                    <a:ext uri="{FF2B5EF4-FFF2-40B4-BE49-F238E27FC236}">
                      <a16:creationId xmlns:a16="http://schemas.microsoft.com/office/drawing/2014/main" id="{0472BBDA-9903-FA17-1A49-0F29549D1E54}"/>
                    </a:ext>
                  </a:extLst>
                </p14:cNvPr>
                <p14:cNvContentPartPr/>
                <p14:nvPr/>
              </p14:nvContentPartPr>
              <p14:xfrm>
                <a:off x="11017940" y="4653009"/>
                <a:ext cx="84695" cy="188639"/>
              </p14:xfrm>
            </p:contentPart>
          </mc:Choice>
          <mc:Fallback>
            <p:pic>
              <p:nvPicPr>
                <p:cNvPr id="297" name="Ink 296">
                  <a:extLst>
                    <a:ext uri="{FF2B5EF4-FFF2-40B4-BE49-F238E27FC236}">
                      <a16:creationId xmlns:a16="http://schemas.microsoft.com/office/drawing/2014/main" id="{0472BBDA-9903-FA17-1A49-0F29549D1E54}"/>
                    </a:ext>
                  </a:extLst>
                </p:cNvPr>
                <p:cNvPicPr/>
                <p:nvPr/>
              </p:nvPicPr>
              <p:blipFill>
                <a:blip r:embed="rId373"/>
                <a:stretch>
                  <a:fillRect/>
                </a:stretch>
              </p:blipFill>
              <p:spPr>
                <a:xfrm>
                  <a:off x="11009290" y="4644369"/>
                  <a:ext cx="102355" cy="206279"/>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98" name="Ink 297">
                  <a:extLst>
                    <a:ext uri="{FF2B5EF4-FFF2-40B4-BE49-F238E27FC236}">
                      <a16:creationId xmlns:a16="http://schemas.microsoft.com/office/drawing/2014/main" id="{AE0B9490-692B-1392-18F7-DB18007562FD}"/>
                    </a:ext>
                  </a:extLst>
                </p14:cNvPr>
                <p14:cNvContentPartPr/>
                <p14:nvPr/>
              </p14:nvContentPartPr>
              <p14:xfrm>
                <a:off x="11234577" y="4820299"/>
                <a:ext cx="23449" cy="111643"/>
              </p14:xfrm>
            </p:contentPart>
          </mc:Choice>
          <mc:Fallback>
            <p:pic>
              <p:nvPicPr>
                <p:cNvPr id="298" name="Ink 297">
                  <a:extLst>
                    <a:ext uri="{FF2B5EF4-FFF2-40B4-BE49-F238E27FC236}">
                      <a16:creationId xmlns:a16="http://schemas.microsoft.com/office/drawing/2014/main" id="{AE0B9490-692B-1392-18F7-DB18007562FD}"/>
                    </a:ext>
                  </a:extLst>
                </p:cNvPr>
                <p:cNvPicPr/>
                <p:nvPr/>
              </p:nvPicPr>
              <p:blipFill>
                <a:blip r:embed="rId375"/>
                <a:stretch>
                  <a:fillRect/>
                </a:stretch>
              </p:blipFill>
              <p:spPr>
                <a:xfrm>
                  <a:off x="11225558" y="4811683"/>
                  <a:ext cx="41126" cy="129233"/>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99" name="Ink 298">
                  <a:extLst>
                    <a:ext uri="{FF2B5EF4-FFF2-40B4-BE49-F238E27FC236}">
                      <a16:creationId xmlns:a16="http://schemas.microsoft.com/office/drawing/2014/main" id="{450728A4-B0B4-5DA0-B43B-0064AF76D12A}"/>
                    </a:ext>
                  </a:extLst>
                </p14:cNvPr>
                <p14:cNvContentPartPr/>
                <p14:nvPr/>
              </p14:nvContentPartPr>
              <p14:xfrm>
                <a:off x="11003241" y="4539615"/>
                <a:ext cx="172890" cy="44097"/>
              </p14:xfrm>
            </p:contentPart>
          </mc:Choice>
          <mc:Fallback>
            <p:pic>
              <p:nvPicPr>
                <p:cNvPr id="299" name="Ink 298">
                  <a:extLst>
                    <a:ext uri="{FF2B5EF4-FFF2-40B4-BE49-F238E27FC236}">
                      <a16:creationId xmlns:a16="http://schemas.microsoft.com/office/drawing/2014/main" id="{450728A4-B0B4-5DA0-B43B-0064AF76D12A}"/>
                    </a:ext>
                  </a:extLst>
                </p:cNvPr>
                <p:cNvPicPr/>
                <p:nvPr/>
              </p:nvPicPr>
              <p:blipFill>
                <a:blip r:embed="rId377"/>
                <a:stretch>
                  <a:fillRect/>
                </a:stretch>
              </p:blipFill>
              <p:spPr>
                <a:xfrm>
                  <a:off x="10994255" y="4530940"/>
                  <a:ext cx="190502" cy="61808"/>
                </a:xfrm>
                <a:prstGeom prst="rect">
                  <a:avLst/>
                </a:prstGeom>
              </p:spPr>
            </p:pic>
          </mc:Fallback>
        </mc:AlternateContent>
      </p:grpSp>
      <p:grpSp>
        <p:nvGrpSpPr>
          <p:cNvPr id="306" name="Group 305">
            <a:extLst>
              <a:ext uri="{FF2B5EF4-FFF2-40B4-BE49-F238E27FC236}">
                <a16:creationId xmlns:a16="http://schemas.microsoft.com/office/drawing/2014/main" id="{6DD5C717-4853-1843-C1F9-27334E9B4B4B}"/>
              </a:ext>
            </a:extLst>
          </p:cNvPr>
          <p:cNvGrpSpPr/>
          <p:nvPr/>
        </p:nvGrpSpPr>
        <p:grpSpPr>
          <a:xfrm>
            <a:off x="381364" y="5554556"/>
            <a:ext cx="1123434" cy="234136"/>
            <a:chOff x="381364" y="5554556"/>
            <a:chExt cx="1123434" cy="234136"/>
          </a:xfrm>
        </p:grpSpPr>
        <mc:AlternateContent xmlns:mc="http://schemas.openxmlformats.org/markup-compatibility/2006">
          <mc:Choice xmlns:p14="http://schemas.microsoft.com/office/powerpoint/2010/main" Requires="p14">
            <p:contentPart p14:bwMode="auto" r:id="rId378">
              <p14:nvContentPartPr>
                <p14:cNvPr id="301" name="Ink 300">
                  <a:extLst>
                    <a:ext uri="{FF2B5EF4-FFF2-40B4-BE49-F238E27FC236}">
                      <a16:creationId xmlns:a16="http://schemas.microsoft.com/office/drawing/2014/main" id="{46AAB14B-9241-82B1-7DCF-490B89474749}"/>
                    </a:ext>
                  </a:extLst>
                </p14:cNvPr>
                <p14:cNvContentPartPr/>
                <p14:nvPr/>
              </p14:nvContentPartPr>
              <p14:xfrm>
                <a:off x="381364" y="5571705"/>
                <a:ext cx="72796" cy="200538"/>
              </p14:xfrm>
            </p:contentPart>
          </mc:Choice>
          <mc:Fallback>
            <p:pic>
              <p:nvPicPr>
                <p:cNvPr id="301" name="Ink 300">
                  <a:extLst>
                    <a:ext uri="{FF2B5EF4-FFF2-40B4-BE49-F238E27FC236}">
                      <a16:creationId xmlns:a16="http://schemas.microsoft.com/office/drawing/2014/main" id="{46AAB14B-9241-82B1-7DCF-490B89474749}"/>
                    </a:ext>
                  </a:extLst>
                </p:cNvPr>
                <p:cNvPicPr/>
                <p:nvPr/>
              </p:nvPicPr>
              <p:blipFill>
                <a:blip r:embed="rId379"/>
                <a:stretch>
                  <a:fillRect/>
                </a:stretch>
              </p:blipFill>
              <p:spPr>
                <a:xfrm>
                  <a:off x="372355" y="5562704"/>
                  <a:ext cx="90454" cy="2181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302" name="Ink 301">
                  <a:extLst>
                    <a:ext uri="{FF2B5EF4-FFF2-40B4-BE49-F238E27FC236}">
                      <a16:creationId xmlns:a16="http://schemas.microsoft.com/office/drawing/2014/main" id="{A57636B3-B9DF-3B08-8736-38AC9ECB6BF7}"/>
                    </a:ext>
                  </a:extLst>
                </p14:cNvPr>
                <p14:cNvContentPartPr/>
                <p14:nvPr/>
              </p14:nvContentPartPr>
              <p14:xfrm>
                <a:off x="421962" y="5554556"/>
                <a:ext cx="190739" cy="11899"/>
              </p14:xfrm>
            </p:contentPart>
          </mc:Choice>
          <mc:Fallback>
            <p:pic>
              <p:nvPicPr>
                <p:cNvPr id="302" name="Ink 301">
                  <a:extLst>
                    <a:ext uri="{FF2B5EF4-FFF2-40B4-BE49-F238E27FC236}">
                      <a16:creationId xmlns:a16="http://schemas.microsoft.com/office/drawing/2014/main" id="{A57636B3-B9DF-3B08-8736-38AC9ECB6BF7}"/>
                    </a:ext>
                  </a:extLst>
                </p:cNvPr>
                <p:cNvPicPr/>
                <p:nvPr/>
              </p:nvPicPr>
              <p:blipFill>
                <a:blip r:embed="rId381"/>
                <a:stretch>
                  <a:fillRect/>
                </a:stretch>
              </p:blipFill>
              <p:spPr>
                <a:xfrm>
                  <a:off x="413325" y="5546157"/>
                  <a:ext cx="208373" cy="29048"/>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303" name="Ink 302">
                  <a:extLst>
                    <a:ext uri="{FF2B5EF4-FFF2-40B4-BE49-F238E27FC236}">
                      <a16:creationId xmlns:a16="http://schemas.microsoft.com/office/drawing/2014/main" id="{325AFEC8-874F-82E2-2F09-FE663C3BB8D7}"/>
                    </a:ext>
                  </a:extLst>
                </p14:cNvPr>
                <p14:cNvContentPartPr/>
                <p14:nvPr/>
              </p14:nvContentPartPr>
              <p14:xfrm>
                <a:off x="413562" y="5658150"/>
                <a:ext cx="149091" cy="39198"/>
              </p14:xfrm>
            </p:contentPart>
          </mc:Choice>
          <mc:Fallback>
            <p:pic>
              <p:nvPicPr>
                <p:cNvPr id="303" name="Ink 302">
                  <a:extLst>
                    <a:ext uri="{FF2B5EF4-FFF2-40B4-BE49-F238E27FC236}">
                      <a16:creationId xmlns:a16="http://schemas.microsoft.com/office/drawing/2014/main" id="{325AFEC8-874F-82E2-2F09-FE663C3BB8D7}"/>
                    </a:ext>
                  </a:extLst>
                </p:cNvPr>
                <p:cNvPicPr/>
                <p:nvPr/>
              </p:nvPicPr>
              <p:blipFill>
                <a:blip r:embed="rId383"/>
                <a:stretch>
                  <a:fillRect/>
                </a:stretch>
              </p:blipFill>
              <p:spPr>
                <a:xfrm>
                  <a:off x="404919" y="5649519"/>
                  <a:ext cx="166737" cy="56819"/>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304" name="Ink 303">
                  <a:extLst>
                    <a:ext uri="{FF2B5EF4-FFF2-40B4-BE49-F238E27FC236}">
                      <a16:creationId xmlns:a16="http://schemas.microsoft.com/office/drawing/2014/main" id="{D573766E-2FC0-2766-E11E-15DBB0AC9023}"/>
                    </a:ext>
                  </a:extLst>
                </p14:cNvPr>
                <p14:cNvContentPartPr/>
                <p14:nvPr/>
              </p14:nvContentPartPr>
              <p14:xfrm>
                <a:off x="581552" y="5696297"/>
                <a:ext cx="480172" cy="92395"/>
              </p14:xfrm>
            </p:contentPart>
          </mc:Choice>
          <mc:Fallback>
            <p:pic>
              <p:nvPicPr>
                <p:cNvPr id="304" name="Ink 303">
                  <a:extLst>
                    <a:ext uri="{FF2B5EF4-FFF2-40B4-BE49-F238E27FC236}">
                      <a16:creationId xmlns:a16="http://schemas.microsoft.com/office/drawing/2014/main" id="{D573766E-2FC0-2766-E11E-15DBB0AC9023}"/>
                    </a:ext>
                  </a:extLst>
                </p:cNvPr>
                <p:cNvPicPr/>
                <p:nvPr/>
              </p:nvPicPr>
              <p:blipFill>
                <a:blip r:embed="rId385"/>
                <a:stretch>
                  <a:fillRect/>
                </a:stretch>
              </p:blipFill>
              <p:spPr>
                <a:xfrm>
                  <a:off x="572553" y="5687669"/>
                  <a:ext cx="497810" cy="110011"/>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305" name="Ink 304">
                  <a:extLst>
                    <a:ext uri="{FF2B5EF4-FFF2-40B4-BE49-F238E27FC236}">
                      <a16:creationId xmlns:a16="http://schemas.microsoft.com/office/drawing/2014/main" id="{6BFEBE40-B5EF-CB47-8174-74395E915E14}"/>
                    </a:ext>
                  </a:extLst>
                </p14:cNvPr>
                <p14:cNvContentPartPr/>
                <p14:nvPr/>
              </p14:nvContentPartPr>
              <p14:xfrm>
                <a:off x="1272062" y="5657450"/>
                <a:ext cx="232736" cy="94494"/>
              </p14:xfrm>
            </p:contentPart>
          </mc:Choice>
          <mc:Fallback>
            <p:pic>
              <p:nvPicPr>
                <p:cNvPr id="305" name="Ink 304">
                  <a:extLst>
                    <a:ext uri="{FF2B5EF4-FFF2-40B4-BE49-F238E27FC236}">
                      <a16:creationId xmlns:a16="http://schemas.microsoft.com/office/drawing/2014/main" id="{6BFEBE40-B5EF-CB47-8174-74395E915E14}"/>
                    </a:ext>
                  </a:extLst>
                </p:cNvPr>
                <p:cNvPicPr/>
                <p:nvPr/>
              </p:nvPicPr>
              <p:blipFill>
                <a:blip r:embed="rId387"/>
                <a:stretch>
                  <a:fillRect/>
                </a:stretch>
              </p:blipFill>
              <p:spPr>
                <a:xfrm>
                  <a:off x="1263069" y="5648794"/>
                  <a:ext cx="250362" cy="112167"/>
                </a:xfrm>
                <a:prstGeom prst="rect">
                  <a:avLst/>
                </a:prstGeom>
              </p:spPr>
            </p:pic>
          </mc:Fallback>
        </mc:AlternateContent>
      </p:grpSp>
      <p:grpSp>
        <p:nvGrpSpPr>
          <p:cNvPr id="323" name="Group 322">
            <a:extLst>
              <a:ext uri="{FF2B5EF4-FFF2-40B4-BE49-F238E27FC236}">
                <a16:creationId xmlns:a16="http://schemas.microsoft.com/office/drawing/2014/main" id="{3F24CF0A-B835-CCC5-CE45-13F4925BDC16}"/>
              </a:ext>
            </a:extLst>
          </p:cNvPr>
          <p:cNvGrpSpPr/>
          <p:nvPr/>
        </p:nvGrpSpPr>
        <p:grpSpPr>
          <a:xfrm>
            <a:off x="1690287" y="5414914"/>
            <a:ext cx="2206621" cy="430475"/>
            <a:chOff x="1690287" y="5414914"/>
            <a:chExt cx="2206621" cy="430475"/>
          </a:xfrm>
        </p:grpSpPr>
        <mc:AlternateContent xmlns:mc="http://schemas.openxmlformats.org/markup-compatibility/2006">
          <mc:Choice xmlns:p14="http://schemas.microsoft.com/office/powerpoint/2010/main" Requires="p14">
            <p:contentPart p14:bwMode="auto" r:id="rId388">
              <p14:nvContentPartPr>
                <p14:cNvPr id="307" name="Ink 306">
                  <a:extLst>
                    <a:ext uri="{FF2B5EF4-FFF2-40B4-BE49-F238E27FC236}">
                      <a16:creationId xmlns:a16="http://schemas.microsoft.com/office/drawing/2014/main" id="{0DAE17A2-4447-D7BE-28BE-D11661E49C63}"/>
                    </a:ext>
                  </a:extLst>
                </p14:cNvPr>
                <p14:cNvContentPartPr/>
                <p14:nvPr/>
              </p14:nvContentPartPr>
              <p14:xfrm>
                <a:off x="1690287" y="5414914"/>
                <a:ext cx="629613" cy="430475"/>
              </p14:xfrm>
            </p:contentPart>
          </mc:Choice>
          <mc:Fallback>
            <p:pic>
              <p:nvPicPr>
                <p:cNvPr id="307" name="Ink 306">
                  <a:extLst>
                    <a:ext uri="{FF2B5EF4-FFF2-40B4-BE49-F238E27FC236}">
                      <a16:creationId xmlns:a16="http://schemas.microsoft.com/office/drawing/2014/main" id="{0DAE17A2-4447-D7BE-28BE-D11661E49C63}"/>
                    </a:ext>
                  </a:extLst>
                </p:cNvPr>
                <p:cNvPicPr/>
                <p:nvPr/>
              </p:nvPicPr>
              <p:blipFill>
                <a:blip r:embed="rId389"/>
                <a:stretch>
                  <a:fillRect/>
                </a:stretch>
              </p:blipFill>
              <p:spPr>
                <a:xfrm>
                  <a:off x="1681287" y="5406276"/>
                  <a:ext cx="647252" cy="448112"/>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308" name="Ink 307">
                  <a:extLst>
                    <a:ext uri="{FF2B5EF4-FFF2-40B4-BE49-F238E27FC236}">
                      <a16:creationId xmlns:a16="http://schemas.microsoft.com/office/drawing/2014/main" id="{6DA4C68C-8605-2D2D-EAD7-B34372942F4C}"/>
                    </a:ext>
                  </a:extLst>
                </p14:cNvPr>
                <p14:cNvContentPartPr/>
                <p14:nvPr/>
              </p14:nvContentPartPr>
              <p14:xfrm>
                <a:off x="2134761" y="5584304"/>
                <a:ext cx="17849" cy="37098"/>
              </p14:xfrm>
            </p:contentPart>
          </mc:Choice>
          <mc:Fallback>
            <p:pic>
              <p:nvPicPr>
                <p:cNvPr id="308" name="Ink 307">
                  <a:extLst>
                    <a:ext uri="{FF2B5EF4-FFF2-40B4-BE49-F238E27FC236}">
                      <a16:creationId xmlns:a16="http://schemas.microsoft.com/office/drawing/2014/main" id="{6DA4C68C-8605-2D2D-EAD7-B34372942F4C}"/>
                    </a:ext>
                  </a:extLst>
                </p:cNvPr>
                <p:cNvPicPr/>
                <p:nvPr/>
              </p:nvPicPr>
              <p:blipFill>
                <a:blip r:embed="rId391"/>
                <a:stretch>
                  <a:fillRect/>
                </a:stretch>
              </p:blipFill>
              <p:spPr>
                <a:xfrm>
                  <a:off x="2125836" y="5575300"/>
                  <a:ext cx="35341" cy="54747"/>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309" name="Ink 308">
                  <a:extLst>
                    <a:ext uri="{FF2B5EF4-FFF2-40B4-BE49-F238E27FC236}">
                      <a16:creationId xmlns:a16="http://schemas.microsoft.com/office/drawing/2014/main" id="{1918203B-C5C7-6A00-6203-69FFE8313DAD}"/>
                    </a:ext>
                  </a:extLst>
                </p14:cNvPr>
                <p14:cNvContentPartPr/>
                <p14:nvPr/>
              </p14:nvContentPartPr>
              <p14:xfrm>
                <a:off x="2237655" y="5650100"/>
                <a:ext cx="76646" cy="28348"/>
              </p14:xfrm>
            </p:contentPart>
          </mc:Choice>
          <mc:Fallback>
            <p:pic>
              <p:nvPicPr>
                <p:cNvPr id="309" name="Ink 308">
                  <a:extLst>
                    <a:ext uri="{FF2B5EF4-FFF2-40B4-BE49-F238E27FC236}">
                      <a16:creationId xmlns:a16="http://schemas.microsoft.com/office/drawing/2014/main" id="{1918203B-C5C7-6A00-6203-69FFE8313DAD}"/>
                    </a:ext>
                  </a:extLst>
                </p:cNvPr>
                <p:cNvPicPr/>
                <p:nvPr/>
              </p:nvPicPr>
              <p:blipFill>
                <a:blip r:embed="rId393"/>
                <a:stretch>
                  <a:fillRect/>
                </a:stretch>
              </p:blipFill>
              <p:spPr>
                <a:xfrm>
                  <a:off x="2228659" y="5641129"/>
                  <a:ext cx="94278" cy="45931"/>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310" name="Ink 309">
                  <a:extLst>
                    <a:ext uri="{FF2B5EF4-FFF2-40B4-BE49-F238E27FC236}">
                      <a16:creationId xmlns:a16="http://schemas.microsoft.com/office/drawing/2014/main" id="{E7465455-3F11-5B86-753D-5EA3D505319F}"/>
                    </a:ext>
                  </a:extLst>
                </p14:cNvPr>
                <p14:cNvContentPartPr/>
                <p14:nvPr/>
              </p14:nvContentPartPr>
              <p14:xfrm>
                <a:off x="2500490" y="5588504"/>
                <a:ext cx="159591" cy="74196"/>
              </p14:xfrm>
            </p:contentPart>
          </mc:Choice>
          <mc:Fallback>
            <p:pic>
              <p:nvPicPr>
                <p:cNvPr id="310" name="Ink 309">
                  <a:extLst>
                    <a:ext uri="{FF2B5EF4-FFF2-40B4-BE49-F238E27FC236}">
                      <a16:creationId xmlns:a16="http://schemas.microsoft.com/office/drawing/2014/main" id="{E7465455-3F11-5B86-753D-5EA3D505319F}"/>
                    </a:ext>
                  </a:extLst>
                </p:cNvPr>
                <p:cNvPicPr/>
                <p:nvPr/>
              </p:nvPicPr>
              <p:blipFill>
                <a:blip r:embed="rId395"/>
                <a:stretch>
                  <a:fillRect/>
                </a:stretch>
              </p:blipFill>
              <p:spPr>
                <a:xfrm>
                  <a:off x="2491504" y="5579902"/>
                  <a:ext cx="177204" cy="91759"/>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311" name="Ink 310">
                  <a:extLst>
                    <a:ext uri="{FF2B5EF4-FFF2-40B4-BE49-F238E27FC236}">
                      <a16:creationId xmlns:a16="http://schemas.microsoft.com/office/drawing/2014/main" id="{6737F914-0126-0121-4553-161729A34773}"/>
                    </a:ext>
                  </a:extLst>
                </p14:cNvPr>
                <p14:cNvContentPartPr/>
                <p14:nvPr/>
              </p14:nvContentPartPr>
              <p14:xfrm>
                <a:off x="2774524" y="5589204"/>
                <a:ext cx="98344" cy="182689"/>
              </p14:xfrm>
            </p:contentPart>
          </mc:Choice>
          <mc:Fallback>
            <p:pic>
              <p:nvPicPr>
                <p:cNvPr id="311" name="Ink 310">
                  <a:extLst>
                    <a:ext uri="{FF2B5EF4-FFF2-40B4-BE49-F238E27FC236}">
                      <a16:creationId xmlns:a16="http://schemas.microsoft.com/office/drawing/2014/main" id="{6737F914-0126-0121-4553-161729A34773}"/>
                    </a:ext>
                  </a:extLst>
                </p:cNvPr>
                <p:cNvPicPr/>
                <p:nvPr/>
              </p:nvPicPr>
              <p:blipFill>
                <a:blip r:embed="rId397"/>
                <a:stretch>
                  <a:fillRect/>
                </a:stretch>
              </p:blipFill>
              <p:spPr>
                <a:xfrm>
                  <a:off x="2765518" y="5580213"/>
                  <a:ext cx="115995" cy="200311"/>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313" name="Ink 312">
                  <a:extLst>
                    <a:ext uri="{FF2B5EF4-FFF2-40B4-BE49-F238E27FC236}">
                      <a16:creationId xmlns:a16="http://schemas.microsoft.com/office/drawing/2014/main" id="{28D1BE01-5ABD-3B7D-74ED-350EDBD640A8}"/>
                    </a:ext>
                  </a:extLst>
                </p14:cNvPr>
                <p14:cNvContentPartPr/>
                <p14:nvPr/>
              </p14:nvContentPartPr>
              <p14:xfrm>
                <a:off x="2958613" y="5779593"/>
                <a:ext cx="10849" cy="59497"/>
              </p14:xfrm>
            </p:contentPart>
          </mc:Choice>
          <mc:Fallback>
            <p:pic>
              <p:nvPicPr>
                <p:cNvPr id="313" name="Ink 312">
                  <a:extLst>
                    <a:ext uri="{FF2B5EF4-FFF2-40B4-BE49-F238E27FC236}">
                      <a16:creationId xmlns:a16="http://schemas.microsoft.com/office/drawing/2014/main" id="{28D1BE01-5ABD-3B7D-74ED-350EDBD640A8}"/>
                    </a:ext>
                  </a:extLst>
                </p:cNvPr>
                <p:cNvPicPr/>
                <p:nvPr/>
              </p:nvPicPr>
              <p:blipFill>
                <a:blip r:embed="rId399"/>
                <a:stretch>
                  <a:fillRect/>
                </a:stretch>
              </p:blipFill>
              <p:spPr>
                <a:xfrm>
                  <a:off x="2949572" y="5770991"/>
                  <a:ext cx="28569" cy="77059"/>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315" name="Ink 314">
                  <a:extLst>
                    <a:ext uri="{FF2B5EF4-FFF2-40B4-BE49-F238E27FC236}">
                      <a16:creationId xmlns:a16="http://schemas.microsoft.com/office/drawing/2014/main" id="{1EFC406A-8DDB-380A-CF1B-E8CF2DCCAB81}"/>
                    </a:ext>
                  </a:extLst>
                </p14:cNvPr>
                <p14:cNvContentPartPr/>
                <p14:nvPr/>
              </p14:nvContentPartPr>
              <p14:xfrm>
                <a:off x="2780823" y="5485610"/>
                <a:ext cx="152941" cy="32898"/>
              </p14:xfrm>
            </p:contentPart>
          </mc:Choice>
          <mc:Fallback>
            <p:pic>
              <p:nvPicPr>
                <p:cNvPr id="315" name="Ink 314">
                  <a:extLst>
                    <a:ext uri="{FF2B5EF4-FFF2-40B4-BE49-F238E27FC236}">
                      <a16:creationId xmlns:a16="http://schemas.microsoft.com/office/drawing/2014/main" id="{1EFC406A-8DDB-380A-CF1B-E8CF2DCCAB81}"/>
                    </a:ext>
                  </a:extLst>
                </p:cNvPr>
                <p:cNvPicPr/>
                <p:nvPr/>
              </p:nvPicPr>
              <p:blipFill>
                <a:blip r:embed="rId401"/>
                <a:stretch>
                  <a:fillRect/>
                </a:stretch>
              </p:blipFill>
              <p:spPr>
                <a:xfrm>
                  <a:off x="2771826" y="5476572"/>
                  <a:ext cx="170574" cy="50612"/>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316" name="Ink 315">
                  <a:extLst>
                    <a:ext uri="{FF2B5EF4-FFF2-40B4-BE49-F238E27FC236}">
                      <a16:creationId xmlns:a16="http://schemas.microsoft.com/office/drawing/2014/main" id="{F01A6F0E-D082-AB37-13CD-9E0164AC795B}"/>
                    </a:ext>
                  </a:extLst>
                </p14:cNvPr>
                <p14:cNvContentPartPr/>
                <p14:nvPr/>
              </p14:nvContentPartPr>
              <p14:xfrm>
                <a:off x="3080406" y="5603903"/>
                <a:ext cx="122843" cy="96594"/>
              </p14:xfrm>
            </p:contentPart>
          </mc:Choice>
          <mc:Fallback>
            <p:pic>
              <p:nvPicPr>
                <p:cNvPr id="316" name="Ink 315">
                  <a:extLst>
                    <a:ext uri="{FF2B5EF4-FFF2-40B4-BE49-F238E27FC236}">
                      <a16:creationId xmlns:a16="http://schemas.microsoft.com/office/drawing/2014/main" id="{F01A6F0E-D082-AB37-13CD-9E0164AC795B}"/>
                    </a:ext>
                  </a:extLst>
                </p:cNvPr>
                <p:cNvPicPr/>
                <p:nvPr/>
              </p:nvPicPr>
              <p:blipFill>
                <a:blip r:embed="rId403"/>
                <a:stretch>
                  <a:fillRect/>
                </a:stretch>
              </p:blipFill>
              <p:spPr>
                <a:xfrm>
                  <a:off x="3071760" y="5595285"/>
                  <a:ext cx="140495" cy="114189"/>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317" name="Ink 316">
                  <a:extLst>
                    <a:ext uri="{FF2B5EF4-FFF2-40B4-BE49-F238E27FC236}">
                      <a16:creationId xmlns:a16="http://schemas.microsoft.com/office/drawing/2014/main" id="{2AE680DA-9BCE-9F7A-0E48-59D6840EC545}"/>
                    </a:ext>
                  </a:extLst>
                </p14:cNvPr>
                <p14:cNvContentPartPr/>
                <p14:nvPr/>
              </p14:nvContentPartPr>
              <p14:xfrm>
                <a:off x="3064307" y="5571705"/>
                <a:ext cx="152591" cy="152591"/>
              </p14:xfrm>
            </p:contentPart>
          </mc:Choice>
          <mc:Fallback>
            <p:pic>
              <p:nvPicPr>
                <p:cNvPr id="317" name="Ink 316">
                  <a:extLst>
                    <a:ext uri="{FF2B5EF4-FFF2-40B4-BE49-F238E27FC236}">
                      <a16:creationId xmlns:a16="http://schemas.microsoft.com/office/drawing/2014/main" id="{2AE680DA-9BCE-9F7A-0E48-59D6840EC545}"/>
                    </a:ext>
                  </a:extLst>
                </p:cNvPr>
                <p:cNvPicPr/>
                <p:nvPr/>
              </p:nvPicPr>
              <p:blipFill>
                <a:blip r:embed="rId405"/>
                <a:stretch>
                  <a:fillRect/>
                </a:stretch>
              </p:blipFill>
              <p:spPr>
                <a:xfrm>
                  <a:off x="3055670" y="5562708"/>
                  <a:ext cx="170225" cy="170225"/>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318" name="Ink 317">
                  <a:extLst>
                    <a:ext uri="{FF2B5EF4-FFF2-40B4-BE49-F238E27FC236}">
                      <a16:creationId xmlns:a16="http://schemas.microsoft.com/office/drawing/2014/main" id="{27303057-2D3A-22E3-5EC2-5CE81ABB8CF0}"/>
                    </a:ext>
                  </a:extLst>
                </p14:cNvPr>
                <p14:cNvContentPartPr/>
                <p14:nvPr/>
              </p14:nvContentPartPr>
              <p14:xfrm>
                <a:off x="3308242" y="5536357"/>
                <a:ext cx="124943" cy="221537"/>
              </p14:xfrm>
            </p:contentPart>
          </mc:Choice>
          <mc:Fallback>
            <p:pic>
              <p:nvPicPr>
                <p:cNvPr id="318" name="Ink 317">
                  <a:extLst>
                    <a:ext uri="{FF2B5EF4-FFF2-40B4-BE49-F238E27FC236}">
                      <a16:creationId xmlns:a16="http://schemas.microsoft.com/office/drawing/2014/main" id="{27303057-2D3A-22E3-5EC2-5CE81ABB8CF0}"/>
                    </a:ext>
                  </a:extLst>
                </p:cNvPr>
                <p:cNvPicPr/>
                <p:nvPr/>
              </p:nvPicPr>
              <p:blipFill>
                <a:blip r:embed="rId407"/>
                <a:stretch>
                  <a:fillRect/>
                </a:stretch>
              </p:blipFill>
              <p:spPr>
                <a:xfrm>
                  <a:off x="3299240" y="5527712"/>
                  <a:ext cx="142586" cy="239188"/>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319" name="Ink 318">
                  <a:extLst>
                    <a:ext uri="{FF2B5EF4-FFF2-40B4-BE49-F238E27FC236}">
                      <a16:creationId xmlns:a16="http://schemas.microsoft.com/office/drawing/2014/main" id="{F817DCEB-8D23-26E9-16F9-A852E8E3F8CE}"/>
                    </a:ext>
                  </a:extLst>
                </p14:cNvPr>
                <p14:cNvContentPartPr/>
                <p14:nvPr/>
              </p14:nvContentPartPr>
              <p14:xfrm>
                <a:off x="3497231" y="5742845"/>
                <a:ext cx="87495" cy="69646"/>
              </p14:xfrm>
            </p:contentPart>
          </mc:Choice>
          <mc:Fallback>
            <p:pic>
              <p:nvPicPr>
                <p:cNvPr id="319" name="Ink 318">
                  <a:extLst>
                    <a:ext uri="{FF2B5EF4-FFF2-40B4-BE49-F238E27FC236}">
                      <a16:creationId xmlns:a16="http://schemas.microsoft.com/office/drawing/2014/main" id="{F817DCEB-8D23-26E9-16F9-A852E8E3F8CE}"/>
                    </a:ext>
                  </a:extLst>
                </p:cNvPr>
                <p:cNvPicPr/>
                <p:nvPr/>
              </p:nvPicPr>
              <p:blipFill>
                <a:blip r:embed="rId409"/>
                <a:stretch>
                  <a:fillRect/>
                </a:stretch>
              </p:blipFill>
              <p:spPr>
                <a:xfrm>
                  <a:off x="3488229" y="5734229"/>
                  <a:ext cx="105138" cy="87237"/>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320" name="Ink 319">
                  <a:extLst>
                    <a:ext uri="{FF2B5EF4-FFF2-40B4-BE49-F238E27FC236}">
                      <a16:creationId xmlns:a16="http://schemas.microsoft.com/office/drawing/2014/main" id="{2A5E3398-5C4B-1F54-4F31-DF627F8441DA}"/>
                    </a:ext>
                  </a:extLst>
                </p14:cNvPr>
                <p14:cNvContentPartPr/>
                <p14:nvPr/>
              </p14:nvContentPartPr>
              <p14:xfrm>
                <a:off x="3295643" y="5468461"/>
                <a:ext cx="156091" cy="10849"/>
              </p14:xfrm>
            </p:contentPart>
          </mc:Choice>
          <mc:Fallback>
            <p:pic>
              <p:nvPicPr>
                <p:cNvPr id="320" name="Ink 319">
                  <a:extLst>
                    <a:ext uri="{FF2B5EF4-FFF2-40B4-BE49-F238E27FC236}">
                      <a16:creationId xmlns:a16="http://schemas.microsoft.com/office/drawing/2014/main" id="{2A5E3398-5C4B-1F54-4F31-DF627F8441DA}"/>
                    </a:ext>
                  </a:extLst>
                </p:cNvPr>
                <p:cNvPicPr/>
                <p:nvPr/>
              </p:nvPicPr>
              <p:blipFill>
                <a:blip r:embed="rId411"/>
                <a:stretch>
                  <a:fillRect/>
                </a:stretch>
              </p:blipFill>
              <p:spPr>
                <a:xfrm>
                  <a:off x="3286652" y="5459782"/>
                  <a:ext cx="173714" cy="28569"/>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322" name="Ink 321">
                  <a:extLst>
                    <a:ext uri="{FF2B5EF4-FFF2-40B4-BE49-F238E27FC236}">
                      <a16:creationId xmlns:a16="http://schemas.microsoft.com/office/drawing/2014/main" id="{C329008D-EDE1-A8C0-A6CF-E6A891D7D48C}"/>
                    </a:ext>
                  </a:extLst>
                </p14:cNvPr>
                <p14:cNvContentPartPr/>
                <p14:nvPr/>
              </p14:nvContentPartPr>
              <p14:xfrm>
                <a:off x="3729268" y="5599703"/>
                <a:ext cx="167640" cy="79795"/>
              </p14:xfrm>
            </p:contentPart>
          </mc:Choice>
          <mc:Fallback>
            <p:pic>
              <p:nvPicPr>
                <p:cNvPr id="322" name="Ink 321">
                  <a:extLst>
                    <a:ext uri="{FF2B5EF4-FFF2-40B4-BE49-F238E27FC236}">
                      <a16:creationId xmlns:a16="http://schemas.microsoft.com/office/drawing/2014/main" id="{C329008D-EDE1-A8C0-A6CF-E6A891D7D48C}"/>
                    </a:ext>
                  </a:extLst>
                </p:cNvPr>
                <p:cNvPicPr/>
                <p:nvPr/>
              </p:nvPicPr>
              <p:blipFill>
                <a:blip r:embed="rId413"/>
                <a:stretch>
                  <a:fillRect/>
                </a:stretch>
              </p:blipFill>
              <p:spPr>
                <a:xfrm>
                  <a:off x="3720616" y="5590676"/>
                  <a:ext cx="185305" cy="97487"/>
                </a:xfrm>
                <a:prstGeom prst="rect">
                  <a:avLst/>
                </a:prstGeom>
              </p:spPr>
            </p:pic>
          </mc:Fallback>
        </mc:AlternateContent>
      </p:grpSp>
      <p:grpSp>
        <p:nvGrpSpPr>
          <p:cNvPr id="361" name="Group 360">
            <a:extLst>
              <a:ext uri="{FF2B5EF4-FFF2-40B4-BE49-F238E27FC236}">
                <a16:creationId xmlns:a16="http://schemas.microsoft.com/office/drawing/2014/main" id="{B81865F7-ED03-5CC6-02CC-86E9079353FB}"/>
              </a:ext>
            </a:extLst>
          </p:cNvPr>
          <p:cNvGrpSpPr/>
          <p:nvPr/>
        </p:nvGrpSpPr>
        <p:grpSpPr>
          <a:xfrm>
            <a:off x="4098846" y="5438713"/>
            <a:ext cx="5948601" cy="487871"/>
            <a:chOff x="4098846" y="5438713"/>
            <a:chExt cx="5948601" cy="487871"/>
          </a:xfrm>
        </p:grpSpPr>
        <mc:AlternateContent xmlns:mc="http://schemas.openxmlformats.org/markup-compatibility/2006">
          <mc:Choice xmlns:p14="http://schemas.microsoft.com/office/powerpoint/2010/main" Requires="p14">
            <p:contentPart p14:bwMode="auto" r:id="rId414">
              <p14:nvContentPartPr>
                <p14:cNvPr id="330" name="Ink 329">
                  <a:extLst>
                    <a:ext uri="{FF2B5EF4-FFF2-40B4-BE49-F238E27FC236}">
                      <a16:creationId xmlns:a16="http://schemas.microsoft.com/office/drawing/2014/main" id="{4EF101A2-EDB8-4B65-1549-2B2B343AC431}"/>
                    </a:ext>
                  </a:extLst>
                </p14:cNvPr>
                <p14:cNvContentPartPr/>
                <p14:nvPr/>
              </p14:nvContentPartPr>
              <p14:xfrm>
                <a:off x="4098846" y="5636101"/>
                <a:ext cx="143492" cy="145941"/>
              </p14:xfrm>
            </p:contentPart>
          </mc:Choice>
          <mc:Fallback>
            <p:pic>
              <p:nvPicPr>
                <p:cNvPr id="330" name="Ink 329">
                  <a:extLst>
                    <a:ext uri="{FF2B5EF4-FFF2-40B4-BE49-F238E27FC236}">
                      <a16:creationId xmlns:a16="http://schemas.microsoft.com/office/drawing/2014/main" id="{4EF101A2-EDB8-4B65-1549-2B2B343AC431}"/>
                    </a:ext>
                  </a:extLst>
                </p:cNvPr>
                <p:cNvPicPr/>
                <p:nvPr/>
              </p:nvPicPr>
              <p:blipFill>
                <a:blip r:embed="rId415"/>
                <a:stretch>
                  <a:fillRect/>
                </a:stretch>
              </p:blipFill>
              <p:spPr>
                <a:xfrm>
                  <a:off x="4090215" y="5627453"/>
                  <a:ext cx="161114" cy="163598"/>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331" name="Ink 330">
                  <a:extLst>
                    <a:ext uri="{FF2B5EF4-FFF2-40B4-BE49-F238E27FC236}">
                      <a16:creationId xmlns:a16="http://schemas.microsoft.com/office/drawing/2014/main" id="{2B4E8767-14CA-EA0B-F648-F75345BA3633}"/>
                    </a:ext>
                  </a:extLst>
                </p14:cNvPr>
                <p14:cNvContentPartPr/>
                <p14:nvPr/>
              </p14:nvContentPartPr>
              <p14:xfrm>
                <a:off x="4115995" y="5610902"/>
                <a:ext cx="182689" cy="160291"/>
              </p14:xfrm>
            </p:contentPart>
          </mc:Choice>
          <mc:Fallback>
            <p:pic>
              <p:nvPicPr>
                <p:cNvPr id="331" name="Ink 330">
                  <a:extLst>
                    <a:ext uri="{FF2B5EF4-FFF2-40B4-BE49-F238E27FC236}">
                      <a16:creationId xmlns:a16="http://schemas.microsoft.com/office/drawing/2014/main" id="{2B4E8767-14CA-EA0B-F648-F75345BA3633}"/>
                    </a:ext>
                  </a:extLst>
                </p:cNvPr>
                <p:cNvPicPr/>
                <p:nvPr/>
              </p:nvPicPr>
              <p:blipFill>
                <a:blip r:embed="rId417"/>
                <a:stretch>
                  <a:fillRect/>
                </a:stretch>
              </p:blipFill>
              <p:spPr>
                <a:xfrm>
                  <a:off x="4107364" y="5602257"/>
                  <a:ext cx="200311" cy="177941"/>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332" name="Ink 331">
                  <a:extLst>
                    <a:ext uri="{FF2B5EF4-FFF2-40B4-BE49-F238E27FC236}">
                      <a16:creationId xmlns:a16="http://schemas.microsoft.com/office/drawing/2014/main" id="{507B0EF1-73B8-0D23-B285-9BBCA6E37A73}"/>
                    </a:ext>
                  </a:extLst>
                </p14:cNvPr>
                <p14:cNvContentPartPr/>
                <p14:nvPr/>
              </p14:nvContentPartPr>
              <p14:xfrm>
                <a:off x="4160092" y="5477210"/>
                <a:ext cx="111993" cy="73496"/>
              </p14:xfrm>
            </p:contentPart>
          </mc:Choice>
          <mc:Fallback>
            <p:pic>
              <p:nvPicPr>
                <p:cNvPr id="332" name="Ink 331">
                  <a:extLst>
                    <a:ext uri="{FF2B5EF4-FFF2-40B4-BE49-F238E27FC236}">
                      <a16:creationId xmlns:a16="http://schemas.microsoft.com/office/drawing/2014/main" id="{507B0EF1-73B8-0D23-B285-9BBCA6E37A73}"/>
                    </a:ext>
                  </a:extLst>
                </p:cNvPr>
                <p:cNvPicPr/>
                <p:nvPr/>
              </p:nvPicPr>
              <p:blipFill>
                <a:blip r:embed="rId419"/>
                <a:stretch>
                  <a:fillRect/>
                </a:stretch>
              </p:blipFill>
              <p:spPr>
                <a:xfrm>
                  <a:off x="4151477" y="5468203"/>
                  <a:ext cx="129582" cy="91149"/>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333" name="Ink 332">
                  <a:extLst>
                    <a:ext uri="{FF2B5EF4-FFF2-40B4-BE49-F238E27FC236}">
                      <a16:creationId xmlns:a16="http://schemas.microsoft.com/office/drawing/2014/main" id="{8063E8B3-0B70-AEDE-EDE8-DB3F4CB83205}"/>
                    </a:ext>
                  </a:extLst>
                </p14:cNvPr>
                <p14:cNvContentPartPr/>
                <p14:nvPr/>
              </p14:nvContentPartPr>
              <p14:xfrm>
                <a:off x="4414177" y="5639951"/>
                <a:ext cx="125643" cy="105694"/>
              </p14:xfrm>
            </p:contentPart>
          </mc:Choice>
          <mc:Fallback>
            <p:pic>
              <p:nvPicPr>
                <p:cNvPr id="333" name="Ink 332">
                  <a:extLst>
                    <a:ext uri="{FF2B5EF4-FFF2-40B4-BE49-F238E27FC236}">
                      <a16:creationId xmlns:a16="http://schemas.microsoft.com/office/drawing/2014/main" id="{8063E8B3-0B70-AEDE-EDE8-DB3F4CB83205}"/>
                    </a:ext>
                  </a:extLst>
                </p:cNvPr>
                <p:cNvPicPr/>
                <p:nvPr/>
              </p:nvPicPr>
              <p:blipFill>
                <a:blip r:embed="rId421"/>
                <a:stretch>
                  <a:fillRect/>
                </a:stretch>
              </p:blipFill>
              <p:spPr>
                <a:xfrm>
                  <a:off x="4405177" y="5631323"/>
                  <a:ext cx="143283" cy="12331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334" name="Ink 333">
                  <a:extLst>
                    <a:ext uri="{FF2B5EF4-FFF2-40B4-BE49-F238E27FC236}">
                      <a16:creationId xmlns:a16="http://schemas.microsoft.com/office/drawing/2014/main" id="{9683E2B5-B4EB-068C-2774-1D3E752C53C8}"/>
                    </a:ext>
                  </a:extLst>
                </p14:cNvPr>
                <p14:cNvContentPartPr/>
                <p14:nvPr/>
              </p14:nvContentPartPr>
              <p14:xfrm>
                <a:off x="4404028" y="5614752"/>
                <a:ext cx="163440" cy="121793"/>
              </p14:xfrm>
            </p:contentPart>
          </mc:Choice>
          <mc:Fallback>
            <p:pic>
              <p:nvPicPr>
                <p:cNvPr id="334" name="Ink 333">
                  <a:extLst>
                    <a:ext uri="{FF2B5EF4-FFF2-40B4-BE49-F238E27FC236}">
                      <a16:creationId xmlns:a16="http://schemas.microsoft.com/office/drawing/2014/main" id="{9683E2B5-B4EB-068C-2774-1D3E752C53C8}"/>
                    </a:ext>
                  </a:extLst>
                </p:cNvPr>
                <p:cNvPicPr/>
                <p:nvPr/>
              </p:nvPicPr>
              <p:blipFill>
                <a:blip r:embed="rId423"/>
                <a:stretch>
                  <a:fillRect/>
                </a:stretch>
              </p:blipFill>
              <p:spPr>
                <a:xfrm>
                  <a:off x="4395388" y="5605744"/>
                  <a:ext cx="181080" cy="139449"/>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336" name="Ink 335">
                  <a:extLst>
                    <a:ext uri="{FF2B5EF4-FFF2-40B4-BE49-F238E27FC236}">
                      <a16:creationId xmlns:a16="http://schemas.microsoft.com/office/drawing/2014/main" id="{08ECDD39-BAEB-3010-4A5B-E11C57B954F6}"/>
                    </a:ext>
                  </a:extLst>
                </p14:cNvPr>
                <p14:cNvContentPartPr/>
                <p14:nvPr/>
              </p14:nvContentPartPr>
              <p14:xfrm>
                <a:off x="4706410" y="5618952"/>
                <a:ext cx="174290" cy="124243"/>
              </p14:xfrm>
            </p:contentPart>
          </mc:Choice>
          <mc:Fallback>
            <p:pic>
              <p:nvPicPr>
                <p:cNvPr id="336" name="Ink 335">
                  <a:extLst>
                    <a:ext uri="{FF2B5EF4-FFF2-40B4-BE49-F238E27FC236}">
                      <a16:creationId xmlns:a16="http://schemas.microsoft.com/office/drawing/2014/main" id="{08ECDD39-BAEB-3010-4A5B-E11C57B954F6}"/>
                    </a:ext>
                  </a:extLst>
                </p:cNvPr>
                <p:cNvPicPr/>
                <p:nvPr/>
              </p:nvPicPr>
              <p:blipFill>
                <a:blip r:embed="rId425"/>
                <a:stretch>
                  <a:fillRect/>
                </a:stretch>
              </p:blipFill>
              <p:spPr>
                <a:xfrm>
                  <a:off x="4697407" y="5609949"/>
                  <a:ext cx="191935" cy="141889"/>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337" name="Ink 336">
                  <a:extLst>
                    <a:ext uri="{FF2B5EF4-FFF2-40B4-BE49-F238E27FC236}">
                      <a16:creationId xmlns:a16="http://schemas.microsoft.com/office/drawing/2014/main" id="{3CC31465-4567-1F03-60CF-F94BB62EE0F3}"/>
                    </a:ext>
                  </a:extLst>
                </p14:cNvPr>
                <p14:cNvContentPartPr/>
                <p14:nvPr/>
              </p14:nvContentPartPr>
              <p14:xfrm>
                <a:off x="4663013" y="5659550"/>
                <a:ext cx="240086" cy="23799"/>
              </p14:xfrm>
            </p:contentPart>
          </mc:Choice>
          <mc:Fallback>
            <p:pic>
              <p:nvPicPr>
                <p:cNvPr id="337" name="Ink 336">
                  <a:extLst>
                    <a:ext uri="{FF2B5EF4-FFF2-40B4-BE49-F238E27FC236}">
                      <a16:creationId xmlns:a16="http://schemas.microsoft.com/office/drawing/2014/main" id="{3CC31465-4567-1F03-60CF-F94BB62EE0F3}"/>
                    </a:ext>
                  </a:extLst>
                </p:cNvPr>
                <p:cNvPicPr/>
                <p:nvPr/>
              </p:nvPicPr>
              <p:blipFill>
                <a:blip r:embed="rId427"/>
                <a:stretch>
                  <a:fillRect/>
                </a:stretch>
              </p:blipFill>
              <p:spPr>
                <a:xfrm>
                  <a:off x="4654374" y="5650896"/>
                  <a:ext cx="257724" cy="41468"/>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338" name="Ink 337">
                  <a:extLst>
                    <a:ext uri="{FF2B5EF4-FFF2-40B4-BE49-F238E27FC236}">
                      <a16:creationId xmlns:a16="http://schemas.microsoft.com/office/drawing/2014/main" id="{EAC2A794-E6A2-7AFF-C804-ECFCA694637E}"/>
                    </a:ext>
                  </a:extLst>
                </p14:cNvPr>
                <p14:cNvContentPartPr/>
                <p14:nvPr/>
              </p14:nvContentPartPr>
              <p14:xfrm>
                <a:off x="4735109" y="5438713"/>
                <a:ext cx="137192" cy="104994"/>
              </p14:xfrm>
            </p:contentPart>
          </mc:Choice>
          <mc:Fallback>
            <p:pic>
              <p:nvPicPr>
                <p:cNvPr id="338" name="Ink 337">
                  <a:extLst>
                    <a:ext uri="{FF2B5EF4-FFF2-40B4-BE49-F238E27FC236}">
                      <a16:creationId xmlns:a16="http://schemas.microsoft.com/office/drawing/2014/main" id="{EAC2A794-E6A2-7AFF-C804-ECFCA694637E}"/>
                    </a:ext>
                  </a:extLst>
                </p:cNvPr>
                <p:cNvPicPr/>
                <p:nvPr/>
              </p:nvPicPr>
              <p:blipFill>
                <a:blip r:embed="rId429"/>
                <a:stretch>
                  <a:fillRect/>
                </a:stretch>
              </p:blipFill>
              <p:spPr>
                <a:xfrm>
                  <a:off x="4726107" y="5429693"/>
                  <a:ext cx="154836" cy="122673"/>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340" name="Ink 339">
                  <a:extLst>
                    <a:ext uri="{FF2B5EF4-FFF2-40B4-BE49-F238E27FC236}">
                      <a16:creationId xmlns:a16="http://schemas.microsoft.com/office/drawing/2014/main" id="{7558BFE9-B490-E8D3-4592-EA3AB9E2EE26}"/>
                    </a:ext>
                  </a:extLst>
                </p14:cNvPr>
                <p14:cNvContentPartPr/>
                <p14:nvPr/>
              </p14:nvContentPartPr>
              <p14:xfrm>
                <a:off x="5107487" y="5696297"/>
                <a:ext cx="192839" cy="59497"/>
              </p14:xfrm>
            </p:contentPart>
          </mc:Choice>
          <mc:Fallback>
            <p:pic>
              <p:nvPicPr>
                <p:cNvPr id="340" name="Ink 339">
                  <a:extLst>
                    <a:ext uri="{FF2B5EF4-FFF2-40B4-BE49-F238E27FC236}">
                      <a16:creationId xmlns:a16="http://schemas.microsoft.com/office/drawing/2014/main" id="{7558BFE9-B490-E8D3-4592-EA3AB9E2EE26}"/>
                    </a:ext>
                  </a:extLst>
                </p:cNvPr>
                <p:cNvPicPr/>
                <p:nvPr/>
              </p:nvPicPr>
              <p:blipFill>
                <a:blip r:embed="rId431"/>
                <a:stretch>
                  <a:fillRect/>
                </a:stretch>
              </p:blipFill>
              <p:spPr>
                <a:xfrm>
                  <a:off x="5098493" y="5687643"/>
                  <a:ext cx="210468" cy="77166"/>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341" name="Ink 340">
                  <a:extLst>
                    <a:ext uri="{FF2B5EF4-FFF2-40B4-BE49-F238E27FC236}">
                      <a16:creationId xmlns:a16="http://schemas.microsoft.com/office/drawing/2014/main" id="{9D0CC4F2-EEF3-208F-E3FA-DD5478C24DEB}"/>
                    </a:ext>
                  </a:extLst>
                </p14:cNvPr>
                <p14:cNvContentPartPr/>
                <p14:nvPr/>
              </p14:nvContentPartPr>
              <p14:xfrm>
                <a:off x="5421418" y="5734445"/>
                <a:ext cx="127393" cy="10499"/>
              </p14:xfrm>
            </p:contentPart>
          </mc:Choice>
          <mc:Fallback>
            <p:pic>
              <p:nvPicPr>
                <p:cNvPr id="341" name="Ink 340">
                  <a:extLst>
                    <a:ext uri="{FF2B5EF4-FFF2-40B4-BE49-F238E27FC236}">
                      <a16:creationId xmlns:a16="http://schemas.microsoft.com/office/drawing/2014/main" id="{9D0CC4F2-EEF3-208F-E3FA-DD5478C24DEB}"/>
                    </a:ext>
                  </a:extLst>
                </p:cNvPr>
                <p:cNvPicPr/>
                <p:nvPr/>
              </p:nvPicPr>
              <p:blipFill>
                <a:blip r:embed="rId433"/>
                <a:stretch>
                  <a:fillRect/>
                </a:stretch>
              </p:blipFill>
              <p:spPr>
                <a:xfrm>
                  <a:off x="5412421" y="5725756"/>
                  <a:ext cx="145026" cy="28239"/>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342" name="Ink 341">
                  <a:extLst>
                    <a:ext uri="{FF2B5EF4-FFF2-40B4-BE49-F238E27FC236}">
                      <a16:creationId xmlns:a16="http://schemas.microsoft.com/office/drawing/2014/main" id="{3710B631-679C-1445-E72E-8FD4F85424D8}"/>
                    </a:ext>
                  </a:extLst>
                </p14:cNvPr>
                <p14:cNvContentPartPr/>
                <p14:nvPr/>
              </p14:nvContentPartPr>
              <p14:xfrm>
                <a:off x="5656605" y="5687198"/>
                <a:ext cx="121443" cy="239386"/>
              </p14:xfrm>
            </p:contentPart>
          </mc:Choice>
          <mc:Fallback>
            <p:pic>
              <p:nvPicPr>
                <p:cNvPr id="342" name="Ink 341">
                  <a:extLst>
                    <a:ext uri="{FF2B5EF4-FFF2-40B4-BE49-F238E27FC236}">
                      <a16:creationId xmlns:a16="http://schemas.microsoft.com/office/drawing/2014/main" id="{3710B631-679C-1445-E72E-8FD4F85424D8}"/>
                    </a:ext>
                  </a:extLst>
                </p:cNvPr>
                <p:cNvPicPr/>
                <p:nvPr/>
              </p:nvPicPr>
              <p:blipFill>
                <a:blip r:embed="rId435"/>
                <a:stretch>
                  <a:fillRect/>
                </a:stretch>
              </p:blipFill>
              <p:spPr>
                <a:xfrm>
                  <a:off x="5647596" y="5678559"/>
                  <a:ext cx="139101" cy="257025"/>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343" name="Ink 342">
                  <a:extLst>
                    <a:ext uri="{FF2B5EF4-FFF2-40B4-BE49-F238E27FC236}">
                      <a16:creationId xmlns:a16="http://schemas.microsoft.com/office/drawing/2014/main" id="{BF50AE32-F7F4-9321-E3BA-680D73D6CEBF}"/>
                    </a:ext>
                  </a:extLst>
                </p14:cNvPr>
                <p14:cNvContentPartPr/>
                <p14:nvPr/>
              </p14:nvContentPartPr>
              <p14:xfrm>
                <a:off x="5680753" y="5498209"/>
                <a:ext cx="57047" cy="105344"/>
              </p14:xfrm>
            </p:contentPart>
          </mc:Choice>
          <mc:Fallback>
            <p:pic>
              <p:nvPicPr>
                <p:cNvPr id="343" name="Ink 342">
                  <a:extLst>
                    <a:ext uri="{FF2B5EF4-FFF2-40B4-BE49-F238E27FC236}">
                      <a16:creationId xmlns:a16="http://schemas.microsoft.com/office/drawing/2014/main" id="{BF50AE32-F7F4-9321-E3BA-680D73D6CEBF}"/>
                    </a:ext>
                  </a:extLst>
                </p:cNvPr>
                <p:cNvPicPr/>
                <p:nvPr/>
              </p:nvPicPr>
              <p:blipFill>
                <a:blip r:embed="rId437"/>
                <a:stretch>
                  <a:fillRect/>
                </a:stretch>
              </p:blipFill>
              <p:spPr>
                <a:xfrm>
                  <a:off x="5672088" y="5489221"/>
                  <a:ext cx="74739" cy="122961"/>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345" name="Ink 344">
                  <a:extLst>
                    <a:ext uri="{FF2B5EF4-FFF2-40B4-BE49-F238E27FC236}">
                      <a16:creationId xmlns:a16="http://schemas.microsoft.com/office/drawing/2014/main" id="{8C32876F-F13F-9A91-1F1A-C0124CF2F226}"/>
                    </a:ext>
                  </a:extLst>
                </p14:cNvPr>
                <p14:cNvContentPartPr/>
                <p14:nvPr/>
              </p14:nvContentPartPr>
              <p14:xfrm>
                <a:off x="5991885" y="5764893"/>
                <a:ext cx="68946" cy="96944"/>
              </p14:xfrm>
            </p:contentPart>
          </mc:Choice>
          <mc:Fallback>
            <p:pic>
              <p:nvPicPr>
                <p:cNvPr id="345" name="Ink 344">
                  <a:extLst>
                    <a:ext uri="{FF2B5EF4-FFF2-40B4-BE49-F238E27FC236}">
                      <a16:creationId xmlns:a16="http://schemas.microsoft.com/office/drawing/2014/main" id="{8C32876F-F13F-9A91-1F1A-C0124CF2F226}"/>
                    </a:ext>
                  </a:extLst>
                </p:cNvPr>
                <p:cNvPicPr/>
                <p:nvPr/>
              </p:nvPicPr>
              <p:blipFill>
                <a:blip r:embed="rId439"/>
                <a:stretch>
                  <a:fillRect/>
                </a:stretch>
              </p:blipFill>
              <p:spPr>
                <a:xfrm>
                  <a:off x="5982861" y="5755917"/>
                  <a:ext cx="86634" cy="114538"/>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346" name="Ink 345">
                  <a:extLst>
                    <a:ext uri="{FF2B5EF4-FFF2-40B4-BE49-F238E27FC236}">
                      <a16:creationId xmlns:a16="http://schemas.microsoft.com/office/drawing/2014/main" id="{35015EA9-B4E8-4121-C476-45C97D3F5638}"/>
                    </a:ext>
                  </a:extLst>
                </p14:cNvPr>
                <p14:cNvContentPartPr/>
                <p14:nvPr/>
              </p14:nvContentPartPr>
              <p14:xfrm>
                <a:off x="6235821" y="5590604"/>
                <a:ext cx="132292" cy="239386"/>
              </p14:xfrm>
            </p:contentPart>
          </mc:Choice>
          <mc:Fallback>
            <p:pic>
              <p:nvPicPr>
                <p:cNvPr id="346" name="Ink 345">
                  <a:extLst>
                    <a:ext uri="{FF2B5EF4-FFF2-40B4-BE49-F238E27FC236}">
                      <a16:creationId xmlns:a16="http://schemas.microsoft.com/office/drawing/2014/main" id="{35015EA9-B4E8-4121-C476-45C97D3F5638}"/>
                    </a:ext>
                  </a:extLst>
                </p:cNvPr>
                <p:cNvPicPr/>
                <p:nvPr/>
              </p:nvPicPr>
              <p:blipFill>
                <a:blip r:embed="rId441"/>
                <a:stretch>
                  <a:fillRect/>
                </a:stretch>
              </p:blipFill>
              <p:spPr>
                <a:xfrm>
                  <a:off x="6226834" y="5581965"/>
                  <a:ext cx="149907" cy="257025"/>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347" name="Ink 346">
                  <a:extLst>
                    <a:ext uri="{FF2B5EF4-FFF2-40B4-BE49-F238E27FC236}">
                      <a16:creationId xmlns:a16="http://schemas.microsoft.com/office/drawing/2014/main" id="{94CA127C-FCB7-283A-931F-DB6484A97749}"/>
                    </a:ext>
                  </a:extLst>
                </p14:cNvPr>
                <p14:cNvContentPartPr/>
                <p14:nvPr/>
              </p14:nvContentPartPr>
              <p14:xfrm>
                <a:off x="6485006" y="5570655"/>
                <a:ext cx="134042" cy="181989"/>
              </p14:xfrm>
            </p:contentPart>
          </mc:Choice>
          <mc:Fallback>
            <p:pic>
              <p:nvPicPr>
                <p:cNvPr id="347" name="Ink 346">
                  <a:extLst>
                    <a:ext uri="{FF2B5EF4-FFF2-40B4-BE49-F238E27FC236}">
                      <a16:creationId xmlns:a16="http://schemas.microsoft.com/office/drawing/2014/main" id="{94CA127C-FCB7-283A-931F-DB6484A97749}"/>
                    </a:ext>
                  </a:extLst>
                </p:cNvPr>
                <p:cNvPicPr/>
                <p:nvPr/>
              </p:nvPicPr>
              <p:blipFill>
                <a:blip r:embed="rId443"/>
                <a:stretch>
                  <a:fillRect/>
                </a:stretch>
              </p:blipFill>
              <p:spPr>
                <a:xfrm>
                  <a:off x="6476022" y="5562023"/>
                  <a:ext cx="151651" cy="199612"/>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348" name="Ink 347">
                  <a:extLst>
                    <a:ext uri="{FF2B5EF4-FFF2-40B4-BE49-F238E27FC236}">
                      <a16:creationId xmlns:a16="http://schemas.microsoft.com/office/drawing/2014/main" id="{3E4E820B-2EDE-11CE-8384-0279C689BF8E}"/>
                    </a:ext>
                  </a:extLst>
                </p14:cNvPr>
                <p14:cNvContentPartPr/>
                <p14:nvPr/>
              </p14:nvContentPartPr>
              <p14:xfrm>
                <a:off x="6665595" y="5532857"/>
                <a:ext cx="67196" cy="57047"/>
              </p14:xfrm>
            </p:contentPart>
          </mc:Choice>
          <mc:Fallback>
            <p:pic>
              <p:nvPicPr>
                <p:cNvPr id="348" name="Ink 347">
                  <a:extLst>
                    <a:ext uri="{FF2B5EF4-FFF2-40B4-BE49-F238E27FC236}">
                      <a16:creationId xmlns:a16="http://schemas.microsoft.com/office/drawing/2014/main" id="{3E4E820B-2EDE-11CE-8384-0279C689BF8E}"/>
                    </a:ext>
                  </a:extLst>
                </p:cNvPr>
                <p:cNvPicPr/>
                <p:nvPr/>
              </p:nvPicPr>
              <p:blipFill>
                <a:blip r:embed="rId445"/>
                <a:stretch>
                  <a:fillRect/>
                </a:stretch>
              </p:blipFill>
              <p:spPr>
                <a:xfrm>
                  <a:off x="6656612" y="5524192"/>
                  <a:ext cx="84804" cy="74739"/>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50" name="Ink 349">
                  <a:extLst>
                    <a:ext uri="{FF2B5EF4-FFF2-40B4-BE49-F238E27FC236}">
                      <a16:creationId xmlns:a16="http://schemas.microsoft.com/office/drawing/2014/main" id="{74CA40DC-B045-B98B-DDAF-A01B995D5594}"/>
                    </a:ext>
                  </a:extLst>
                </p14:cNvPr>
                <p14:cNvContentPartPr/>
                <p14:nvPr/>
              </p14:nvContentPartPr>
              <p14:xfrm>
                <a:off x="6883283" y="5483510"/>
                <a:ext cx="443074" cy="348580"/>
              </p14:xfrm>
            </p:contentPart>
          </mc:Choice>
          <mc:Fallback>
            <p:pic>
              <p:nvPicPr>
                <p:cNvPr id="350" name="Ink 349">
                  <a:extLst>
                    <a:ext uri="{FF2B5EF4-FFF2-40B4-BE49-F238E27FC236}">
                      <a16:creationId xmlns:a16="http://schemas.microsoft.com/office/drawing/2014/main" id="{74CA40DC-B045-B98B-DDAF-A01B995D5594}"/>
                    </a:ext>
                  </a:extLst>
                </p:cNvPr>
                <p:cNvPicPr/>
                <p:nvPr/>
              </p:nvPicPr>
              <p:blipFill>
                <a:blip r:embed="rId447"/>
                <a:stretch>
                  <a:fillRect/>
                </a:stretch>
              </p:blipFill>
              <p:spPr>
                <a:xfrm>
                  <a:off x="6874285" y="5474517"/>
                  <a:ext cx="460711" cy="366207"/>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351" name="Ink 350">
                  <a:extLst>
                    <a:ext uri="{FF2B5EF4-FFF2-40B4-BE49-F238E27FC236}">
                      <a16:creationId xmlns:a16="http://schemas.microsoft.com/office/drawing/2014/main" id="{16EE6B5A-AAD7-98FB-C6F2-B7E13D60ADC1}"/>
                    </a:ext>
                  </a:extLst>
                </p14:cNvPr>
                <p14:cNvContentPartPr/>
                <p14:nvPr/>
              </p14:nvContentPartPr>
              <p14:xfrm>
                <a:off x="7141567" y="5600403"/>
                <a:ext cx="247785" cy="22749"/>
              </p14:xfrm>
            </p:contentPart>
          </mc:Choice>
          <mc:Fallback>
            <p:pic>
              <p:nvPicPr>
                <p:cNvPr id="351" name="Ink 350">
                  <a:extLst>
                    <a:ext uri="{FF2B5EF4-FFF2-40B4-BE49-F238E27FC236}">
                      <a16:creationId xmlns:a16="http://schemas.microsoft.com/office/drawing/2014/main" id="{16EE6B5A-AAD7-98FB-C6F2-B7E13D60ADC1}"/>
                    </a:ext>
                  </a:extLst>
                </p:cNvPr>
                <p:cNvPicPr/>
                <p:nvPr/>
              </p:nvPicPr>
              <p:blipFill>
                <a:blip r:embed="rId449"/>
                <a:stretch>
                  <a:fillRect/>
                </a:stretch>
              </p:blipFill>
              <p:spPr>
                <a:xfrm>
                  <a:off x="7132936" y="5591872"/>
                  <a:ext cx="265407" cy="40166"/>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52" name="Ink 351">
                  <a:extLst>
                    <a:ext uri="{FF2B5EF4-FFF2-40B4-BE49-F238E27FC236}">
                      <a16:creationId xmlns:a16="http://schemas.microsoft.com/office/drawing/2014/main" id="{547A529B-8C6F-D8FC-C2EE-DF6B0CA995CB}"/>
                    </a:ext>
                  </a:extLst>
                </p14:cNvPr>
                <p14:cNvContentPartPr/>
                <p14:nvPr/>
              </p14:nvContentPartPr>
              <p14:xfrm>
                <a:off x="7529345" y="5528657"/>
                <a:ext cx="286283" cy="386727"/>
              </p14:xfrm>
            </p:contentPart>
          </mc:Choice>
          <mc:Fallback>
            <p:pic>
              <p:nvPicPr>
                <p:cNvPr id="352" name="Ink 351">
                  <a:extLst>
                    <a:ext uri="{FF2B5EF4-FFF2-40B4-BE49-F238E27FC236}">
                      <a16:creationId xmlns:a16="http://schemas.microsoft.com/office/drawing/2014/main" id="{547A529B-8C6F-D8FC-C2EE-DF6B0CA995CB}"/>
                    </a:ext>
                  </a:extLst>
                </p:cNvPr>
                <p:cNvPicPr/>
                <p:nvPr/>
              </p:nvPicPr>
              <p:blipFill>
                <a:blip r:embed="rId451"/>
                <a:stretch>
                  <a:fillRect/>
                </a:stretch>
              </p:blipFill>
              <p:spPr>
                <a:xfrm>
                  <a:off x="7520342" y="5519655"/>
                  <a:ext cx="303928" cy="404371"/>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53" name="Ink 352">
                  <a:extLst>
                    <a:ext uri="{FF2B5EF4-FFF2-40B4-BE49-F238E27FC236}">
                      <a16:creationId xmlns:a16="http://schemas.microsoft.com/office/drawing/2014/main" id="{E2CF063F-8C38-7049-9952-A91F6CE7EF74}"/>
                    </a:ext>
                  </a:extLst>
                </p14:cNvPr>
                <p14:cNvContentPartPr/>
                <p14:nvPr/>
              </p14:nvContentPartPr>
              <p14:xfrm>
                <a:off x="7932171" y="5457961"/>
                <a:ext cx="733907" cy="440274"/>
              </p14:xfrm>
            </p:contentPart>
          </mc:Choice>
          <mc:Fallback>
            <p:pic>
              <p:nvPicPr>
                <p:cNvPr id="353" name="Ink 352">
                  <a:extLst>
                    <a:ext uri="{FF2B5EF4-FFF2-40B4-BE49-F238E27FC236}">
                      <a16:creationId xmlns:a16="http://schemas.microsoft.com/office/drawing/2014/main" id="{E2CF063F-8C38-7049-9952-A91F6CE7EF74}"/>
                    </a:ext>
                  </a:extLst>
                </p:cNvPr>
                <p:cNvPicPr/>
                <p:nvPr/>
              </p:nvPicPr>
              <p:blipFill>
                <a:blip r:embed="rId453"/>
                <a:stretch>
                  <a:fillRect/>
                </a:stretch>
              </p:blipFill>
              <p:spPr>
                <a:xfrm>
                  <a:off x="7923533" y="5448961"/>
                  <a:ext cx="751544" cy="457914"/>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54" name="Ink 353">
                  <a:extLst>
                    <a:ext uri="{FF2B5EF4-FFF2-40B4-BE49-F238E27FC236}">
                      <a16:creationId xmlns:a16="http://schemas.microsoft.com/office/drawing/2014/main" id="{FAA61F7C-195C-E72F-6B55-030AB1650404}"/>
                    </a:ext>
                  </a:extLst>
                </p14:cNvPr>
                <p14:cNvContentPartPr/>
                <p14:nvPr/>
              </p14:nvContentPartPr>
              <p14:xfrm>
                <a:off x="8871866" y="5443962"/>
                <a:ext cx="604765" cy="317431"/>
              </p14:xfrm>
            </p:contentPart>
          </mc:Choice>
          <mc:Fallback>
            <p:pic>
              <p:nvPicPr>
                <p:cNvPr id="354" name="Ink 353">
                  <a:extLst>
                    <a:ext uri="{FF2B5EF4-FFF2-40B4-BE49-F238E27FC236}">
                      <a16:creationId xmlns:a16="http://schemas.microsoft.com/office/drawing/2014/main" id="{FAA61F7C-195C-E72F-6B55-030AB1650404}"/>
                    </a:ext>
                  </a:extLst>
                </p:cNvPr>
                <p:cNvPicPr/>
                <p:nvPr/>
              </p:nvPicPr>
              <p:blipFill>
                <a:blip r:embed="rId455"/>
                <a:stretch>
                  <a:fillRect/>
                </a:stretch>
              </p:blipFill>
              <p:spPr>
                <a:xfrm>
                  <a:off x="8863226" y="5435324"/>
                  <a:ext cx="622404" cy="335066"/>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55" name="Ink 354">
                  <a:extLst>
                    <a:ext uri="{FF2B5EF4-FFF2-40B4-BE49-F238E27FC236}">
                      <a16:creationId xmlns:a16="http://schemas.microsoft.com/office/drawing/2014/main" id="{B59D90E8-BDC2-41BC-A998-AC07AB73004C}"/>
                    </a:ext>
                  </a:extLst>
                </p14:cNvPr>
                <p14:cNvContentPartPr/>
                <p14:nvPr/>
              </p14:nvContentPartPr>
              <p14:xfrm>
                <a:off x="9161649" y="5559456"/>
                <a:ext cx="259335" cy="13649"/>
              </p14:xfrm>
            </p:contentPart>
          </mc:Choice>
          <mc:Fallback>
            <p:pic>
              <p:nvPicPr>
                <p:cNvPr id="355" name="Ink 354">
                  <a:extLst>
                    <a:ext uri="{FF2B5EF4-FFF2-40B4-BE49-F238E27FC236}">
                      <a16:creationId xmlns:a16="http://schemas.microsoft.com/office/drawing/2014/main" id="{B59D90E8-BDC2-41BC-A998-AC07AB73004C}"/>
                    </a:ext>
                  </a:extLst>
                </p:cNvPr>
                <p:cNvPicPr/>
                <p:nvPr/>
              </p:nvPicPr>
              <p:blipFill>
                <a:blip r:embed="rId457"/>
                <a:stretch>
                  <a:fillRect/>
                </a:stretch>
              </p:blipFill>
              <p:spPr>
                <a:xfrm>
                  <a:off x="9152644" y="5550836"/>
                  <a:ext cx="276984" cy="31249"/>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56" name="Ink 355">
                  <a:extLst>
                    <a:ext uri="{FF2B5EF4-FFF2-40B4-BE49-F238E27FC236}">
                      <a16:creationId xmlns:a16="http://schemas.microsoft.com/office/drawing/2014/main" id="{45EC809E-1221-D2A7-10FF-951AE12CFF12}"/>
                    </a:ext>
                  </a:extLst>
                </p14:cNvPr>
                <p14:cNvContentPartPr/>
                <p14:nvPr/>
              </p14:nvContentPartPr>
              <p14:xfrm>
                <a:off x="9106002" y="5537057"/>
                <a:ext cx="59497" cy="27298"/>
              </p14:xfrm>
            </p:contentPart>
          </mc:Choice>
          <mc:Fallback>
            <p:pic>
              <p:nvPicPr>
                <p:cNvPr id="356" name="Ink 355">
                  <a:extLst>
                    <a:ext uri="{FF2B5EF4-FFF2-40B4-BE49-F238E27FC236}">
                      <a16:creationId xmlns:a16="http://schemas.microsoft.com/office/drawing/2014/main" id="{45EC809E-1221-D2A7-10FF-951AE12CFF12}"/>
                    </a:ext>
                  </a:extLst>
                </p:cNvPr>
                <p:cNvPicPr/>
                <p:nvPr/>
              </p:nvPicPr>
              <p:blipFill>
                <a:blip r:embed="rId459"/>
                <a:stretch>
                  <a:fillRect/>
                </a:stretch>
              </p:blipFill>
              <p:spPr>
                <a:xfrm>
                  <a:off x="9097042" y="5527958"/>
                  <a:ext cx="77059" cy="45133"/>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57" name="Ink 356">
                  <a:extLst>
                    <a:ext uri="{FF2B5EF4-FFF2-40B4-BE49-F238E27FC236}">
                      <a16:creationId xmlns:a16="http://schemas.microsoft.com/office/drawing/2014/main" id="{BBBEBCB0-81AC-C6E1-51C9-170A09CD55FF}"/>
                    </a:ext>
                  </a:extLst>
                </p14:cNvPr>
                <p14:cNvContentPartPr/>
                <p14:nvPr/>
              </p14:nvContentPartPr>
              <p14:xfrm>
                <a:off x="9733515" y="5634001"/>
                <a:ext cx="313932" cy="150491"/>
              </p14:xfrm>
            </p:contentPart>
          </mc:Choice>
          <mc:Fallback>
            <p:pic>
              <p:nvPicPr>
                <p:cNvPr id="357" name="Ink 356">
                  <a:extLst>
                    <a:ext uri="{FF2B5EF4-FFF2-40B4-BE49-F238E27FC236}">
                      <a16:creationId xmlns:a16="http://schemas.microsoft.com/office/drawing/2014/main" id="{BBBEBCB0-81AC-C6E1-51C9-170A09CD55FF}"/>
                    </a:ext>
                  </a:extLst>
                </p:cNvPr>
                <p:cNvPicPr/>
                <p:nvPr/>
              </p:nvPicPr>
              <p:blipFill>
                <a:blip r:embed="rId461"/>
                <a:stretch>
                  <a:fillRect/>
                </a:stretch>
              </p:blipFill>
              <p:spPr>
                <a:xfrm>
                  <a:off x="9724875" y="5625000"/>
                  <a:ext cx="331573" cy="168132"/>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58" name="Ink 357">
                  <a:extLst>
                    <a:ext uri="{FF2B5EF4-FFF2-40B4-BE49-F238E27FC236}">
                      <a16:creationId xmlns:a16="http://schemas.microsoft.com/office/drawing/2014/main" id="{236F9DB7-CCC3-0608-A802-761474314FDB}"/>
                    </a:ext>
                  </a:extLst>
                </p14:cNvPr>
                <p14:cNvContentPartPr/>
                <p14:nvPr/>
              </p14:nvContentPartPr>
              <p14:xfrm>
                <a:off x="10019799" y="5779593"/>
                <a:ext cx="7350" cy="118993"/>
              </p14:xfrm>
            </p:contentPart>
          </mc:Choice>
          <mc:Fallback>
            <p:pic>
              <p:nvPicPr>
                <p:cNvPr id="358" name="Ink 357">
                  <a:extLst>
                    <a:ext uri="{FF2B5EF4-FFF2-40B4-BE49-F238E27FC236}">
                      <a16:creationId xmlns:a16="http://schemas.microsoft.com/office/drawing/2014/main" id="{236F9DB7-CCC3-0608-A802-761474314FDB}"/>
                    </a:ext>
                  </a:extLst>
                </p:cNvPr>
                <p:cNvPicPr/>
                <p:nvPr/>
              </p:nvPicPr>
              <p:blipFill>
                <a:blip r:embed="rId463"/>
                <a:stretch>
                  <a:fillRect/>
                </a:stretch>
              </p:blipFill>
              <p:spPr>
                <a:xfrm>
                  <a:off x="10011399" y="5770939"/>
                  <a:ext cx="24500" cy="136662"/>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4">
            <p14:nvContentPartPr>
              <p14:cNvPr id="362" name="Ink 361">
                <a:extLst>
                  <a:ext uri="{FF2B5EF4-FFF2-40B4-BE49-F238E27FC236}">
                    <a16:creationId xmlns:a16="http://schemas.microsoft.com/office/drawing/2014/main" id="{45F0FBDC-5B12-90C7-B0D1-C3041FDCD99B}"/>
                  </a:ext>
                </a:extLst>
              </p14:cNvPr>
              <p14:cNvContentPartPr/>
              <p14:nvPr/>
            </p14:nvContentPartPr>
            <p14:xfrm>
              <a:off x="2511476" y="1623405"/>
              <a:ext cx="360" cy="360"/>
            </p14:xfrm>
          </p:contentPart>
        </mc:Choice>
        <mc:Fallback>
          <p:pic>
            <p:nvPicPr>
              <p:cNvPr id="362" name="Ink 361">
                <a:extLst>
                  <a:ext uri="{FF2B5EF4-FFF2-40B4-BE49-F238E27FC236}">
                    <a16:creationId xmlns:a16="http://schemas.microsoft.com/office/drawing/2014/main" id="{45F0FBDC-5B12-90C7-B0D1-C3041FDCD99B}"/>
                  </a:ext>
                </a:extLst>
              </p:cNvPr>
              <p:cNvPicPr/>
              <p:nvPr/>
            </p:nvPicPr>
            <p:blipFill>
              <a:blip r:embed="rId67"/>
              <a:stretch>
                <a:fillRect/>
              </a:stretch>
            </p:blipFill>
            <p:spPr>
              <a:xfrm>
                <a:off x="2502476" y="161476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63" name="Ink 362">
                <a:extLst>
                  <a:ext uri="{FF2B5EF4-FFF2-40B4-BE49-F238E27FC236}">
                    <a16:creationId xmlns:a16="http://schemas.microsoft.com/office/drawing/2014/main" id="{B29DDC5F-3572-C8CB-FA90-E470F4393A30}"/>
                  </a:ext>
                </a:extLst>
              </p14:cNvPr>
              <p14:cNvContentPartPr/>
              <p14:nvPr/>
            </p14:nvContentPartPr>
            <p14:xfrm>
              <a:off x="318716" y="6035205"/>
              <a:ext cx="157680" cy="126720"/>
            </p14:xfrm>
          </p:contentPart>
        </mc:Choice>
        <mc:Fallback>
          <p:pic>
            <p:nvPicPr>
              <p:cNvPr id="363" name="Ink 362">
                <a:extLst>
                  <a:ext uri="{FF2B5EF4-FFF2-40B4-BE49-F238E27FC236}">
                    <a16:creationId xmlns:a16="http://schemas.microsoft.com/office/drawing/2014/main" id="{B29DDC5F-3572-C8CB-FA90-E470F4393A30}"/>
                  </a:ext>
                </a:extLst>
              </p:cNvPr>
              <p:cNvPicPr/>
              <p:nvPr/>
            </p:nvPicPr>
            <p:blipFill>
              <a:blip r:embed="rId466"/>
              <a:stretch>
                <a:fillRect/>
              </a:stretch>
            </p:blipFill>
            <p:spPr>
              <a:xfrm>
                <a:off x="309716" y="6026565"/>
                <a:ext cx="1753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64" name="Ink 363">
                <a:extLst>
                  <a:ext uri="{FF2B5EF4-FFF2-40B4-BE49-F238E27FC236}">
                    <a16:creationId xmlns:a16="http://schemas.microsoft.com/office/drawing/2014/main" id="{D8F41F57-3369-9676-C409-2A2E872B268A}"/>
                  </a:ext>
                </a:extLst>
              </p14:cNvPr>
              <p14:cNvContentPartPr/>
              <p14:nvPr/>
            </p14:nvContentPartPr>
            <p14:xfrm>
              <a:off x="348596" y="6134925"/>
              <a:ext cx="175320" cy="306720"/>
            </p14:xfrm>
          </p:contentPart>
        </mc:Choice>
        <mc:Fallback>
          <p:pic>
            <p:nvPicPr>
              <p:cNvPr id="364" name="Ink 363">
                <a:extLst>
                  <a:ext uri="{FF2B5EF4-FFF2-40B4-BE49-F238E27FC236}">
                    <a16:creationId xmlns:a16="http://schemas.microsoft.com/office/drawing/2014/main" id="{D8F41F57-3369-9676-C409-2A2E872B268A}"/>
                  </a:ext>
                </a:extLst>
              </p:cNvPr>
              <p:cNvPicPr/>
              <p:nvPr/>
            </p:nvPicPr>
            <p:blipFill>
              <a:blip r:embed="rId468"/>
              <a:stretch>
                <a:fillRect/>
              </a:stretch>
            </p:blipFill>
            <p:spPr>
              <a:xfrm>
                <a:off x="339956" y="6125925"/>
                <a:ext cx="192960" cy="324360"/>
              </a:xfrm>
              <a:prstGeom prst="rect">
                <a:avLst/>
              </a:prstGeom>
            </p:spPr>
          </p:pic>
        </mc:Fallback>
      </mc:AlternateContent>
      <p:grpSp>
        <p:nvGrpSpPr>
          <p:cNvPr id="375" name="Group 374">
            <a:extLst>
              <a:ext uri="{FF2B5EF4-FFF2-40B4-BE49-F238E27FC236}">
                <a16:creationId xmlns:a16="http://schemas.microsoft.com/office/drawing/2014/main" id="{04D63475-6631-A4F7-92B3-3CDA25E7F540}"/>
              </a:ext>
            </a:extLst>
          </p:cNvPr>
          <p:cNvGrpSpPr/>
          <p:nvPr/>
        </p:nvGrpSpPr>
        <p:grpSpPr>
          <a:xfrm>
            <a:off x="458756" y="6061845"/>
            <a:ext cx="1407600" cy="355320"/>
            <a:chOff x="458756" y="6061845"/>
            <a:chExt cx="1407600" cy="355320"/>
          </a:xfrm>
        </p:grpSpPr>
        <mc:AlternateContent xmlns:mc="http://schemas.openxmlformats.org/markup-compatibility/2006">
          <mc:Choice xmlns:p14="http://schemas.microsoft.com/office/powerpoint/2010/main" Requires="p14">
            <p:contentPart p14:bwMode="auto" r:id="rId469">
              <p14:nvContentPartPr>
                <p14:cNvPr id="365" name="Ink 364">
                  <a:extLst>
                    <a:ext uri="{FF2B5EF4-FFF2-40B4-BE49-F238E27FC236}">
                      <a16:creationId xmlns:a16="http://schemas.microsoft.com/office/drawing/2014/main" id="{04604984-28D3-3A0D-4D3C-2AFAE7458FA6}"/>
                    </a:ext>
                  </a:extLst>
                </p14:cNvPr>
                <p14:cNvContentPartPr/>
                <p14:nvPr/>
              </p14:nvContentPartPr>
              <p14:xfrm>
                <a:off x="458756" y="6078405"/>
                <a:ext cx="133920" cy="96120"/>
              </p14:xfrm>
            </p:contentPart>
          </mc:Choice>
          <mc:Fallback>
            <p:pic>
              <p:nvPicPr>
                <p:cNvPr id="365" name="Ink 364">
                  <a:extLst>
                    <a:ext uri="{FF2B5EF4-FFF2-40B4-BE49-F238E27FC236}">
                      <a16:creationId xmlns:a16="http://schemas.microsoft.com/office/drawing/2014/main" id="{04604984-28D3-3A0D-4D3C-2AFAE7458FA6}"/>
                    </a:ext>
                  </a:extLst>
                </p:cNvPr>
                <p:cNvPicPr/>
                <p:nvPr/>
              </p:nvPicPr>
              <p:blipFill>
                <a:blip r:embed="rId470"/>
                <a:stretch>
                  <a:fillRect/>
                </a:stretch>
              </p:blipFill>
              <p:spPr>
                <a:xfrm>
                  <a:off x="450116" y="6069765"/>
                  <a:ext cx="1515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66" name="Ink 365">
                  <a:extLst>
                    <a:ext uri="{FF2B5EF4-FFF2-40B4-BE49-F238E27FC236}">
                      <a16:creationId xmlns:a16="http://schemas.microsoft.com/office/drawing/2014/main" id="{FCDFF8A6-0F1D-8AF3-1982-16942FA543DE}"/>
                    </a:ext>
                  </a:extLst>
                </p14:cNvPr>
                <p14:cNvContentPartPr/>
                <p14:nvPr/>
              </p14:nvContentPartPr>
              <p14:xfrm>
                <a:off x="579356" y="6061845"/>
                <a:ext cx="368280" cy="343440"/>
              </p14:xfrm>
            </p:contentPart>
          </mc:Choice>
          <mc:Fallback>
            <p:pic>
              <p:nvPicPr>
                <p:cNvPr id="366" name="Ink 365">
                  <a:extLst>
                    <a:ext uri="{FF2B5EF4-FFF2-40B4-BE49-F238E27FC236}">
                      <a16:creationId xmlns:a16="http://schemas.microsoft.com/office/drawing/2014/main" id="{FCDFF8A6-0F1D-8AF3-1982-16942FA543DE}"/>
                    </a:ext>
                  </a:extLst>
                </p:cNvPr>
                <p:cNvPicPr/>
                <p:nvPr/>
              </p:nvPicPr>
              <p:blipFill>
                <a:blip r:embed="rId472"/>
                <a:stretch>
                  <a:fillRect/>
                </a:stretch>
              </p:blipFill>
              <p:spPr>
                <a:xfrm>
                  <a:off x="570716" y="6053205"/>
                  <a:ext cx="38592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67" name="Ink 366">
                  <a:extLst>
                    <a:ext uri="{FF2B5EF4-FFF2-40B4-BE49-F238E27FC236}">
                      <a16:creationId xmlns:a16="http://schemas.microsoft.com/office/drawing/2014/main" id="{4CCF2944-9E22-64B2-CD65-3C0026678F42}"/>
                    </a:ext>
                  </a:extLst>
                </p14:cNvPr>
                <p14:cNvContentPartPr/>
                <p14:nvPr/>
              </p14:nvContentPartPr>
              <p14:xfrm>
                <a:off x="855116" y="6184605"/>
                <a:ext cx="360" cy="360"/>
              </p14:xfrm>
            </p:contentPart>
          </mc:Choice>
          <mc:Fallback>
            <p:pic>
              <p:nvPicPr>
                <p:cNvPr id="367" name="Ink 366">
                  <a:extLst>
                    <a:ext uri="{FF2B5EF4-FFF2-40B4-BE49-F238E27FC236}">
                      <a16:creationId xmlns:a16="http://schemas.microsoft.com/office/drawing/2014/main" id="{4CCF2944-9E22-64B2-CD65-3C0026678F42}"/>
                    </a:ext>
                  </a:extLst>
                </p:cNvPr>
                <p:cNvPicPr/>
                <p:nvPr/>
              </p:nvPicPr>
              <p:blipFill>
                <a:blip r:embed="rId105"/>
                <a:stretch>
                  <a:fillRect/>
                </a:stretch>
              </p:blipFill>
              <p:spPr>
                <a:xfrm>
                  <a:off x="846116" y="617560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69" name="Ink 368">
                  <a:extLst>
                    <a:ext uri="{FF2B5EF4-FFF2-40B4-BE49-F238E27FC236}">
                      <a16:creationId xmlns:a16="http://schemas.microsoft.com/office/drawing/2014/main" id="{629F418B-27E4-C718-A0F0-8FC6A82945C1}"/>
                    </a:ext>
                  </a:extLst>
                </p14:cNvPr>
                <p14:cNvContentPartPr/>
                <p14:nvPr/>
              </p14:nvContentPartPr>
              <p14:xfrm>
                <a:off x="1116116" y="6258045"/>
                <a:ext cx="325080" cy="135000"/>
              </p14:xfrm>
            </p:contentPart>
          </mc:Choice>
          <mc:Fallback>
            <p:pic>
              <p:nvPicPr>
                <p:cNvPr id="369" name="Ink 368">
                  <a:extLst>
                    <a:ext uri="{FF2B5EF4-FFF2-40B4-BE49-F238E27FC236}">
                      <a16:creationId xmlns:a16="http://schemas.microsoft.com/office/drawing/2014/main" id="{629F418B-27E4-C718-A0F0-8FC6A82945C1}"/>
                    </a:ext>
                  </a:extLst>
                </p:cNvPr>
                <p:cNvPicPr/>
                <p:nvPr/>
              </p:nvPicPr>
              <p:blipFill>
                <a:blip r:embed="rId475"/>
                <a:stretch>
                  <a:fillRect/>
                </a:stretch>
              </p:blipFill>
              <p:spPr>
                <a:xfrm>
                  <a:off x="1107476" y="6249045"/>
                  <a:ext cx="3427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70" name="Ink 369">
                  <a:extLst>
                    <a:ext uri="{FF2B5EF4-FFF2-40B4-BE49-F238E27FC236}">
                      <a16:creationId xmlns:a16="http://schemas.microsoft.com/office/drawing/2014/main" id="{30F6FBE2-37B6-661C-D66D-055603F0CBA4}"/>
                    </a:ext>
                  </a:extLst>
                </p14:cNvPr>
                <p14:cNvContentPartPr/>
                <p14:nvPr/>
              </p14:nvContentPartPr>
              <p14:xfrm>
                <a:off x="1243196" y="6214845"/>
                <a:ext cx="360" cy="360"/>
              </p14:xfrm>
            </p:contentPart>
          </mc:Choice>
          <mc:Fallback>
            <p:pic>
              <p:nvPicPr>
                <p:cNvPr id="370" name="Ink 369">
                  <a:extLst>
                    <a:ext uri="{FF2B5EF4-FFF2-40B4-BE49-F238E27FC236}">
                      <a16:creationId xmlns:a16="http://schemas.microsoft.com/office/drawing/2014/main" id="{30F6FBE2-37B6-661C-D66D-055603F0CBA4}"/>
                    </a:ext>
                  </a:extLst>
                </p:cNvPr>
                <p:cNvPicPr/>
                <p:nvPr/>
              </p:nvPicPr>
              <p:blipFill>
                <a:blip r:embed="rId105"/>
                <a:stretch>
                  <a:fillRect/>
                </a:stretch>
              </p:blipFill>
              <p:spPr>
                <a:xfrm>
                  <a:off x="1234196" y="620620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71" name="Ink 370">
                  <a:extLst>
                    <a:ext uri="{FF2B5EF4-FFF2-40B4-BE49-F238E27FC236}">
                      <a16:creationId xmlns:a16="http://schemas.microsoft.com/office/drawing/2014/main" id="{09BCCE92-AA61-D626-419C-C0A7096EDA00}"/>
                    </a:ext>
                  </a:extLst>
                </p14:cNvPr>
                <p14:cNvContentPartPr/>
                <p14:nvPr/>
              </p14:nvContentPartPr>
              <p14:xfrm>
                <a:off x="1564676" y="6305925"/>
                <a:ext cx="301680" cy="111240"/>
              </p14:xfrm>
            </p:contentPart>
          </mc:Choice>
          <mc:Fallback>
            <p:pic>
              <p:nvPicPr>
                <p:cNvPr id="371" name="Ink 370">
                  <a:extLst>
                    <a:ext uri="{FF2B5EF4-FFF2-40B4-BE49-F238E27FC236}">
                      <a16:creationId xmlns:a16="http://schemas.microsoft.com/office/drawing/2014/main" id="{09BCCE92-AA61-D626-419C-C0A7096EDA00}"/>
                    </a:ext>
                  </a:extLst>
                </p:cNvPr>
                <p:cNvPicPr/>
                <p:nvPr/>
              </p:nvPicPr>
              <p:blipFill>
                <a:blip r:embed="rId478"/>
                <a:stretch>
                  <a:fillRect/>
                </a:stretch>
              </p:blipFill>
              <p:spPr>
                <a:xfrm>
                  <a:off x="1555676" y="6297285"/>
                  <a:ext cx="319320" cy="128880"/>
                </a:xfrm>
                <a:prstGeom prst="rect">
                  <a:avLst/>
                </a:prstGeom>
              </p:spPr>
            </p:pic>
          </mc:Fallback>
        </mc:AlternateContent>
      </p:grpSp>
      <p:grpSp>
        <p:nvGrpSpPr>
          <p:cNvPr id="382" name="Group 381">
            <a:extLst>
              <a:ext uri="{FF2B5EF4-FFF2-40B4-BE49-F238E27FC236}">
                <a16:creationId xmlns:a16="http://schemas.microsoft.com/office/drawing/2014/main" id="{8EBBBBD9-3342-2DC9-2B5D-1A1BE850CF8C}"/>
              </a:ext>
            </a:extLst>
          </p:cNvPr>
          <p:cNvGrpSpPr/>
          <p:nvPr/>
        </p:nvGrpSpPr>
        <p:grpSpPr>
          <a:xfrm>
            <a:off x="2084156" y="6026565"/>
            <a:ext cx="2621520" cy="536040"/>
            <a:chOff x="2084156" y="6026565"/>
            <a:chExt cx="2621520" cy="536040"/>
          </a:xfrm>
        </p:grpSpPr>
        <mc:AlternateContent xmlns:mc="http://schemas.openxmlformats.org/markup-compatibility/2006">
          <mc:Choice xmlns:p14="http://schemas.microsoft.com/office/powerpoint/2010/main" Requires="p14">
            <p:contentPart p14:bwMode="auto" r:id="rId479">
              <p14:nvContentPartPr>
                <p14:cNvPr id="376" name="Ink 375">
                  <a:extLst>
                    <a:ext uri="{FF2B5EF4-FFF2-40B4-BE49-F238E27FC236}">
                      <a16:creationId xmlns:a16="http://schemas.microsoft.com/office/drawing/2014/main" id="{62824D3D-87B4-093B-809F-43677EAA1C9F}"/>
                    </a:ext>
                  </a:extLst>
                </p14:cNvPr>
                <p14:cNvContentPartPr/>
                <p14:nvPr/>
              </p14:nvContentPartPr>
              <p14:xfrm>
                <a:off x="2084156" y="6026565"/>
                <a:ext cx="1447200" cy="536040"/>
              </p14:xfrm>
            </p:contentPart>
          </mc:Choice>
          <mc:Fallback>
            <p:pic>
              <p:nvPicPr>
                <p:cNvPr id="376" name="Ink 375">
                  <a:extLst>
                    <a:ext uri="{FF2B5EF4-FFF2-40B4-BE49-F238E27FC236}">
                      <a16:creationId xmlns:a16="http://schemas.microsoft.com/office/drawing/2014/main" id="{62824D3D-87B4-093B-809F-43677EAA1C9F}"/>
                    </a:ext>
                  </a:extLst>
                </p:cNvPr>
                <p:cNvPicPr/>
                <p:nvPr/>
              </p:nvPicPr>
              <p:blipFill>
                <a:blip r:embed="rId480"/>
                <a:stretch>
                  <a:fillRect/>
                </a:stretch>
              </p:blipFill>
              <p:spPr>
                <a:xfrm>
                  <a:off x="2075156" y="6017565"/>
                  <a:ext cx="1464840" cy="5536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77" name="Ink 376">
                  <a:extLst>
                    <a:ext uri="{FF2B5EF4-FFF2-40B4-BE49-F238E27FC236}">
                      <a16:creationId xmlns:a16="http://schemas.microsoft.com/office/drawing/2014/main" id="{432B2FC7-3681-058A-ACCE-6FD5E1A6ACE6}"/>
                    </a:ext>
                  </a:extLst>
                </p14:cNvPr>
                <p14:cNvContentPartPr/>
                <p14:nvPr/>
              </p14:nvContentPartPr>
              <p14:xfrm>
                <a:off x="3227516" y="6126645"/>
                <a:ext cx="360" cy="360"/>
              </p14:xfrm>
            </p:contentPart>
          </mc:Choice>
          <mc:Fallback>
            <p:pic>
              <p:nvPicPr>
                <p:cNvPr id="377" name="Ink 376">
                  <a:extLst>
                    <a:ext uri="{FF2B5EF4-FFF2-40B4-BE49-F238E27FC236}">
                      <a16:creationId xmlns:a16="http://schemas.microsoft.com/office/drawing/2014/main" id="{432B2FC7-3681-058A-ACCE-6FD5E1A6ACE6}"/>
                    </a:ext>
                  </a:extLst>
                </p:cNvPr>
                <p:cNvPicPr/>
                <p:nvPr/>
              </p:nvPicPr>
              <p:blipFill>
                <a:blip r:embed="rId105"/>
                <a:stretch>
                  <a:fillRect/>
                </a:stretch>
              </p:blipFill>
              <p:spPr>
                <a:xfrm>
                  <a:off x="3218516" y="611764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78" name="Ink 377">
                  <a:extLst>
                    <a:ext uri="{FF2B5EF4-FFF2-40B4-BE49-F238E27FC236}">
                      <a16:creationId xmlns:a16="http://schemas.microsoft.com/office/drawing/2014/main" id="{78D860FA-9CE2-E29A-49EC-9ED48FA424A1}"/>
                    </a:ext>
                  </a:extLst>
                </p14:cNvPr>
                <p14:cNvContentPartPr/>
                <p14:nvPr/>
              </p14:nvContentPartPr>
              <p14:xfrm>
                <a:off x="2618756" y="6189645"/>
                <a:ext cx="456120" cy="11160"/>
              </p14:xfrm>
            </p:contentPart>
          </mc:Choice>
          <mc:Fallback>
            <p:pic>
              <p:nvPicPr>
                <p:cNvPr id="378" name="Ink 377">
                  <a:extLst>
                    <a:ext uri="{FF2B5EF4-FFF2-40B4-BE49-F238E27FC236}">
                      <a16:creationId xmlns:a16="http://schemas.microsoft.com/office/drawing/2014/main" id="{78D860FA-9CE2-E29A-49EC-9ED48FA424A1}"/>
                    </a:ext>
                  </a:extLst>
                </p:cNvPr>
                <p:cNvPicPr/>
                <p:nvPr/>
              </p:nvPicPr>
              <p:blipFill>
                <a:blip r:embed="rId483"/>
                <a:stretch>
                  <a:fillRect/>
                </a:stretch>
              </p:blipFill>
              <p:spPr>
                <a:xfrm>
                  <a:off x="2609756" y="6180645"/>
                  <a:ext cx="4737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80" name="Ink 379">
                  <a:extLst>
                    <a:ext uri="{FF2B5EF4-FFF2-40B4-BE49-F238E27FC236}">
                      <a16:creationId xmlns:a16="http://schemas.microsoft.com/office/drawing/2014/main" id="{5E26AECC-B518-568D-03B4-CADDF3E92140}"/>
                    </a:ext>
                  </a:extLst>
                </p14:cNvPr>
                <p14:cNvContentPartPr/>
                <p14:nvPr/>
              </p14:nvContentPartPr>
              <p14:xfrm>
                <a:off x="3523436" y="6305565"/>
                <a:ext cx="22680" cy="95400"/>
              </p14:xfrm>
            </p:contentPart>
          </mc:Choice>
          <mc:Fallback>
            <p:pic>
              <p:nvPicPr>
                <p:cNvPr id="380" name="Ink 379">
                  <a:extLst>
                    <a:ext uri="{FF2B5EF4-FFF2-40B4-BE49-F238E27FC236}">
                      <a16:creationId xmlns:a16="http://schemas.microsoft.com/office/drawing/2014/main" id="{5E26AECC-B518-568D-03B4-CADDF3E92140}"/>
                    </a:ext>
                  </a:extLst>
                </p:cNvPr>
                <p:cNvPicPr/>
                <p:nvPr/>
              </p:nvPicPr>
              <p:blipFill>
                <a:blip r:embed="rId485"/>
                <a:stretch>
                  <a:fillRect/>
                </a:stretch>
              </p:blipFill>
              <p:spPr>
                <a:xfrm>
                  <a:off x="3514436" y="6296925"/>
                  <a:ext cx="403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81" name="Ink 380">
                  <a:extLst>
                    <a:ext uri="{FF2B5EF4-FFF2-40B4-BE49-F238E27FC236}">
                      <a16:creationId xmlns:a16="http://schemas.microsoft.com/office/drawing/2014/main" id="{766F4188-73A1-2238-B57A-917B657F93BC}"/>
                    </a:ext>
                  </a:extLst>
                </p14:cNvPr>
                <p14:cNvContentPartPr/>
                <p14:nvPr/>
              </p14:nvContentPartPr>
              <p14:xfrm>
                <a:off x="3745916" y="6148965"/>
                <a:ext cx="959760" cy="376920"/>
              </p14:xfrm>
            </p:contentPart>
          </mc:Choice>
          <mc:Fallback>
            <p:pic>
              <p:nvPicPr>
                <p:cNvPr id="381" name="Ink 380">
                  <a:extLst>
                    <a:ext uri="{FF2B5EF4-FFF2-40B4-BE49-F238E27FC236}">
                      <a16:creationId xmlns:a16="http://schemas.microsoft.com/office/drawing/2014/main" id="{766F4188-73A1-2238-B57A-917B657F93BC}"/>
                    </a:ext>
                  </a:extLst>
                </p:cNvPr>
                <p:cNvPicPr/>
                <p:nvPr/>
              </p:nvPicPr>
              <p:blipFill>
                <a:blip r:embed="rId487"/>
                <a:stretch>
                  <a:fillRect/>
                </a:stretch>
              </p:blipFill>
              <p:spPr>
                <a:xfrm>
                  <a:off x="3737276" y="6139965"/>
                  <a:ext cx="977400" cy="394560"/>
                </a:xfrm>
                <a:prstGeom prst="rect">
                  <a:avLst/>
                </a:prstGeom>
              </p:spPr>
            </p:pic>
          </mc:Fallback>
        </mc:AlternateContent>
      </p:grpSp>
      <p:grpSp>
        <p:nvGrpSpPr>
          <p:cNvPr id="392" name="Group 391">
            <a:extLst>
              <a:ext uri="{FF2B5EF4-FFF2-40B4-BE49-F238E27FC236}">
                <a16:creationId xmlns:a16="http://schemas.microsoft.com/office/drawing/2014/main" id="{9BADE08E-75A4-2B66-A461-6218DF3A2041}"/>
              </a:ext>
            </a:extLst>
          </p:cNvPr>
          <p:cNvGrpSpPr/>
          <p:nvPr/>
        </p:nvGrpSpPr>
        <p:grpSpPr>
          <a:xfrm>
            <a:off x="4925636" y="6094245"/>
            <a:ext cx="2253240" cy="407160"/>
            <a:chOff x="4925636" y="6094245"/>
            <a:chExt cx="2253240" cy="407160"/>
          </a:xfrm>
        </p:grpSpPr>
        <mc:AlternateContent xmlns:mc="http://schemas.openxmlformats.org/markup-compatibility/2006">
          <mc:Choice xmlns:p14="http://schemas.microsoft.com/office/powerpoint/2010/main" Requires="p14">
            <p:contentPart p14:bwMode="auto" r:id="rId488">
              <p14:nvContentPartPr>
                <p14:cNvPr id="383" name="Ink 382">
                  <a:extLst>
                    <a:ext uri="{FF2B5EF4-FFF2-40B4-BE49-F238E27FC236}">
                      <a16:creationId xmlns:a16="http://schemas.microsoft.com/office/drawing/2014/main" id="{24300376-A244-2575-42BD-3832AFA9958B}"/>
                    </a:ext>
                  </a:extLst>
                </p14:cNvPr>
                <p14:cNvContentPartPr/>
                <p14:nvPr/>
              </p14:nvContentPartPr>
              <p14:xfrm>
                <a:off x="4925636" y="6094245"/>
                <a:ext cx="579240" cy="353880"/>
              </p14:xfrm>
            </p:contentPart>
          </mc:Choice>
          <mc:Fallback>
            <p:pic>
              <p:nvPicPr>
                <p:cNvPr id="383" name="Ink 382">
                  <a:extLst>
                    <a:ext uri="{FF2B5EF4-FFF2-40B4-BE49-F238E27FC236}">
                      <a16:creationId xmlns:a16="http://schemas.microsoft.com/office/drawing/2014/main" id="{24300376-A244-2575-42BD-3832AFA9958B}"/>
                    </a:ext>
                  </a:extLst>
                </p:cNvPr>
                <p:cNvPicPr/>
                <p:nvPr/>
              </p:nvPicPr>
              <p:blipFill>
                <a:blip r:embed="rId489"/>
                <a:stretch>
                  <a:fillRect/>
                </a:stretch>
              </p:blipFill>
              <p:spPr>
                <a:xfrm>
                  <a:off x="4916996" y="6085605"/>
                  <a:ext cx="59688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84" name="Ink 383">
                  <a:extLst>
                    <a:ext uri="{FF2B5EF4-FFF2-40B4-BE49-F238E27FC236}">
                      <a16:creationId xmlns:a16="http://schemas.microsoft.com/office/drawing/2014/main" id="{14D03CBE-3E1F-A853-7B78-988F92863283}"/>
                    </a:ext>
                  </a:extLst>
                </p14:cNvPr>
                <p14:cNvContentPartPr/>
                <p14:nvPr/>
              </p14:nvContentPartPr>
              <p14:xfrm>
                <a:off x="5354396" y="6247605"/>
                <a:ext cx="208800" cy="23760"/>
              </p14:xfrm>
            </p:contentPart>
          </mc:Choice>
          <mc:Fallback>
            <p:pic>
              <p:nvPicPr>
                <p:cNvPr id="384" name="Ink 383">
                  <a:extLst>
                    <a:ext uri="{FF2B5EF4-FFF2-40B4-BE49-F238E27FC236}">
                      <a16:creationId xmlns:a16="http://schemas.microsoft.com/office/drawing/2014/main" id="{14D03CBE-3E1F-A853-7B78-988F92863283}"/>
                    </a:ext>
                  </a:extLst>
                </p:cNvPr>
                <p:cNvPicPr/>
                <p:nvPr/>
              </p:nvPicPr>
              <p:blipFill>
                <a:blip r:embed="rId491"/>
                <a:stretch>
                  <a:fillRect/>
                </a:stretch>
              </p:blipFill>
              <p:spPr>
                <a:xfrm>
                  <a:off x="5345756" y="6238605"/>
                  <a:ext cx="2264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85" name="Ink 384">
                  <a:extLst>
                    <a:ext uri="{FF2B5EF4-FFF2-40B4-BE49-F238E27FC236}">
                      <a16:creationId xmlns:a16="http://schemas.microsoft.com/office/drawing/2014/main" id="{969F14A1-D8F3-909C-7E91-8A4952BCB013}"/>
                    </a:ext>
                  </a:extLst>
                </p14:cNvPr>
                <p14:cNvContentPartPr/>
                <p14:nvPr/>
              </p14:nvContentPartPr>
              <p14:xfrm>
                <a:off x="4984676" y="6271725"/>
                <a:ext cx="258480" cy="19800"/>
              </p14:xfrm>
            </p:contentPart>
          </mc:Choice>
          <mc:Fallback>
            <p:pic>
              <p:nvPicPr>
                <p:cNvPr id="385" name="Ink 384">
                  <a:extLst>
                    <a:ext uri="{FF2B5EF4-FFF2-40B4-BE49-F238E27FC236}">
                      <a16:creationId xmlns:a16="http://schemas.microsoft.com/office/drawing/2014/main" id="{969F14A1-D8F3-909C-7E91-8A4952BCB013}"/>
                    </a:ext>
                  </a:extLst>
                </p:cNvPr>
                <p:cNvPicPr/>
                <p:nvPr/>
              </p:nvPicPr>
              <p:blipFill>
                <a:blip r:embed="rId493"/>
                <a:stretch>
                  <a:fillRect/>
                </a:stretch>
              </p:blipFill>
              <p:spPr>
                <a:xfrm>
                  <a:off x="4975676" y="6262725"/>
                  <a:ext cx="2761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87" name="Ink 386">
                  <a:extLst>
                    <a:ext uri="{FF2B5EF4-FFF2-40B4-BE49-F238E27FC236}">
                      <a16:creationId xmlns:a16="http://schemas.microsoft.com/office/drawing/2014/main" id="{27344FE2-6BDC-5707-3C82-A3E0DD7DD10A}"/>
                    </a:ext>
                  </a:extLst>
                </p14:cNvPr>
                <p14:cNvContentPartPr/>
                <p14:nvPr/>
              </p14:nvContentPartPr>
              <p14:xfrm>
                <a:off x="5717996" y="6269565"/>
                <a:ext cx="760680" cy="209520"/>
              </p14:xfrm>
            </p:contentPart>
          </mc:Choice>
          <mc:Fallback>
            <p:pic>
              <p:nvPicPr>
                <p:cNvPr id="387" name="Ink 386">
                  <a:extLst>
                    <a:ext uri="{FF2B5EF4-FFF2-40B4-BE49-F238E27FC236}">
                      <a16:creationId xmlns:a16="http://schemas.microsoft.com/office/drawing/2014/main" id="{27344FE2-6BDC-5707-3C82-A3E0DD7DD10A}"/>
                    </a:ext>
                  </a:extLst>
                </p:cNvPr>
                <p:cNvPicPr/>
                <p:nvPr/>
              </p:nvPicPr>
              <p:blipFill>
                <a:blip r:embed="rId495"/>
                <a:stretch>
                  <a:fillRect/>
                </a:stretch>
              </p:blipFill>
              <p:spPr>
                <a:xfrm>
                  <a:off x="5709356" y="6260565"/>
                  <a:ext cx="7783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88" name="Ink 387">
                  <a:extLst>
                    <a:ext uri="{FF2B5EF4-FFF2-40B4-BE49-F238E27FC236}">
                      <a16:creationId xmlns:a16="http://schemas.microsoft.com/office/drawing/2014/main" id="{2B05918E-C275-9CF8-1B19-AB6688948CF6}"/>
                    </a:ext>
                  </a:extLst>
                </p14:cNvPr>
                <p14:cNvContentPartPr/>
                <p14:nvPr/>
              </p14:nvContentPartPr>
              <p14:xfrm>
                <a:off x="6295436" y="6244725"/>
                <a:ext cx="54720" cy="12600"/>
              </p14:xfrm>
            </p:contentPart>
          </mc:Choice>
          <mc:Fallback>
            <p:pic>
              <p:nvPicPr>
                <p:cNvPr id="388" name="Ink 387">
                  <a:extLst>
                    <a:ext uri="{FF2B5EF4-FFF2-40B4-BE49-F238E27FC236}">
                      <a16:creationId xmlns:a16="http://schemas.microsoft.com/office/drawing/2014/main" id="{2B05918E-C275-9CF8-1B19-AB6688948CF6}"/>
                    </a:ext>
                  </a:extLst>
                </p:cNvPr>
                <p:cNvPicPr/>
                <p:nvPr/>
              </p:nvPicPr>
              <p:blipFill>
                <a:blip r:embed="rId497"/>
                <a:stretch>
                  <a:fillRect/>
                </a:stretch>
              </p:blipFill>
              <p:spPr>
                <a:xfrm>
                  <a:off x="6286796" y="6236085"/>
                  <a:ext cx="723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89" name="Ink 388">
                  <a:extLst>
                    <a:ext uri="{FF2B5EF4-FFF2-40B4-BE49-F238E27FC236}">
                      <a16:creationId xmlns:a16="http://schemas.microsoft.com/office/drawing/2014/main" id="{55E07DCC-D6E2-A1C6-18D0-A693E160CAA0}"/>
                    </a:ext>
                  </a:extLst>
                </p14:cNvPr>
                <p14:cNvContentPartPr/>
                <p14:nvPr/>
              </p14:nvContentPartPr>
              <p14:xfrm>
                <a:off x="6525476" y="6130965"/>
                <a:ext cx="653400" cy="370440"/>
              </p14:xfrm>
            </p:contentPart>
          </mc:Choice>
          <mc:Fallback>
            <p:pic>
              <p:nvPicPr>
                <p:cNvPr id="389" name="Ink 388">
                  <a:extLst>
                    <a:ext uri="{FF2B5EF4-FFF2-40B4-BE49-F238E27FC236}">
                      <a16:creationId xmlns:a16="http://schemas.microsoft.com/office/drawing/2014/main" id="{55E07DCC-D6E2-A1C6-18D0-A693E160CAA0}"/>
                    </a:ext>
                  </a:extLst>
                </p:cNvPr>
                <p:cNvPicPr/>
                <p:nvPr/>
              </p:nvPicPr>
              <p:blipFill>
                <a:blip r:embed="rId499"/>
                <a:stretch>
                  <a:fillRect/>
                </a:stretch>
              </p:blipFill>
              <p:spPr>
                <a:xfrm>
                  <a:off x="6516836" y="6121965"/>
                  <a:ext cx="671040" cy="3880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90" name="Ink 389">
                  <a:extLst>
                    <a:ext uri="{FF2B5EF4-FFF2-40B4-BE49-F238E27FC236}">
                      <a16:creationId xmlns:a16="http://schemas.microsoft.com/office/drawing/2014/main" id="{4ABB2649-6EEB-0471-076A-35E915BAF2A9}"/>
                    </a:ext>
                  </a:extLst>
                </p14:cNvPr>
                <p14:cNvContentPartPr/>
                <p14:nvPr/>
              </p14:nvContentPartPr>
              <p14:xfrm>
                <a:off x="7015796" y="6255525"/>
                <a:ext cx="360" cy="360"/>
              </p14:xfrm>
            </p:contentPart>
          </mc:Choice>
          <mc:Fallback>
            <p:pic>
              <p:nvPicPr>
                <p:cNvPr id="390" name="Ink 389">
                  <a:extLst>
                    <a:ext uri="{FF2B5EF4-FFF2-40B4-BE49-F238E27FC236}">
                      <a16:creationId xmlns:a16="http://schemas.microsoft.com/office/drawing/2014/main" id="{4ABB2649-6EEB-0471-076A-35E915BAF2A9}"/>
                    </a:ext>
                  </a:extLst>
                </p:cNvPr>
                <p:cNvPicPr/>
                <p:nvPr/>
              </p:nvPicPr>
              <p:blipFill>
                <a:blip r:embed="rId105"/>
                <a:stretch>
                  <a:fillRect/>
                </a:stretch>
              </p:blipFill>
              <p:spPr>
                <a:xfrm>
                  <a:off x="7007156" y="624688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91" name="Ink 390">
                  <a:extLst>
                    <a:ext uri="{FF2B5EF4-FFF2-40B4-BE49-F238E27FC236}">
                      <a16:creationId xmlns:a16="http://schemas.microsoft.com/office/drawing/2014/main" id="{1E3EBB68-C64E-085C-C4E6-E1E5BE3C21AF}"/>
                    </a:ext>
                  </a:extLst>
                </p14:cNvPr>
                <p14:cNvContentPartPr/>
                <p14:nvPr/>
              </p14:nvContentPartPr>
              <p14:xfrm>
                <a:off x="6559676" y="6233925"/>
                <a:ext cx="358200" cy="21960"/>
              </p14:xfrm>
            </p:contentPart>
          </mc:Choice>
          <mc:Fallback>
            <p:pic>
              <p:nvPicPr>
                <p:cNvPr id="391" name="Ink 390">
                  <a:extLst>
                    <a:ext uri="{FF2B5EF4-FFF2-40B4-BE49-F238E27FC236}">
                      <a16:creationId xmlns:a16="http://schemas.microsoft.com/office/drawing/2014/main" id="{1E3EBB68-C64E-085C-C4E6-E1E5BE3C21AF}"/>
                    </a:ext>
                  </a:extLst>
                </p:cNvPr>
                <p:cNvPicPr/>
                <p:nvPr/>
              </p:nvPicPr>
              <p:blipFill>
                <a:blip r:embed="rId502"/>
                <a:stretch>
                  <a:fillRect/>
                </a:stretch>
              </p:blipFill>
              <p:spPr>
                <a:xfrm>
                  <a:off x="6550676" y="6224925"/>
                  <a:ext cx="375840" cy="39600"/>
                </a:xfrm>
                <a:prstGeom prst="rect">
                  <a:avLst/>
                </a:prstGeom>
              </p:spPr>
            </p:pic>
          </mc:Fallback>
        </mc:AlternateContent>
      </p:grpSp>
      <p:grpSp>
        <p:nvGrpSpPr>
          <p:cNvPr id="397" name="Group 396">
            <a:extLst>
              <a:ext uri="{FF2B5EF4-FFF2-40B4-BE49-F238E27FC236}">
                <a16:creationId xmlns:a16="http://schemas.microsoft.com/office/drawing/2014/main" id="{7BF8ECD4-CEE5-2445-2BD5-44F089082A77}"/>
              </a:ext>
            </a:extLst>
          </p:cNvPr>
          <p:cNvGrpSpPr/>
          <p:nvPr/>
        </p:nvGrpSpPr>
        <p:grpSpPr>
          <a:xfrm>
            <a:off x="7447436" y="6076605"/>
            <a:ext cx="1637280" cy="388440"/>
            <a:chOff x="7447436" y="6076605"/>
            <a:chExt cx="1637280" cy="388440"/>
          </a:xfrm>
        </p:grpSpPr>
        <mc:AlternateContent xmlns:mc="http://schemas.openxmlformats.org/markup-compatibility/2006">
          <mc:Choice xmlns:p14="http://schemas.microsoft.com/office/powerpoint/2010/main" Requires="p14">
            <p:contentPart p14:bwMode="auto" r:id="rId503">
              <p14:nvContentPartPr>
                <p14:cNvPr id="393" name="Ink 392">
                  <a:extLst>
                    <a:ext uri="{FF2B5EF4-FFF2-40B4-BE49-F238E27FC236}">
                      <a16:creationId xmlns:a16="http://schemas.microsoft.com/office/drawing/2014/main" id="{E75C0393-8335-DE5D-700C-CAE4589BFD14}"/>
                    </a:ext>
                  </a:extLst>
                </p14:cNvPr>
                <p14:cNvContentPartPr/>
                <p14:nvPr/>
              </p14:nvContentPartPr>
              <p14:xfrm>
                <a:off x="7447436" y="6076605"/>
                <a:ext cx="1637280" cy="388440"/>
              </p14:xfrm>
            </p:contentPart>
          </mc:Choice>
          <mc:Fallback>
            <p:pic>
              <p:nvPicPr>
                <p:cNvPr id="393" name="Ink 392">
                  <a:extLst>
                    <a:ext uri="{FF2B5EF4-FFF2-40B4-BE49-F238E27FC236}">
                      <a16:creationId xmlns:a16="http://schemas.microsoft.com/office/drawing/2014/main" id="{E75C0393-8335-DE5D-700C-CAE4589BFD14}"/>
                    </a:ext>
                  </a:extLst>
                </p:cNvPr>
                <p:cNvPicPr/>
                <p:nvPr/>
              </p:nvPicPr>
              <p:blipFill>
                <a:blip r:embed="rId504"/>
                <a:stretch>
                  <a:fillRect/>
                </a:stretch>
              </p:blipFill>
              <p:spPr>
                <a:xfrm>
                  <a:off x="7438436" y="6067965"/>
                  <a:ext cx="1654920" cy="4060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94" name="Ink 393">
                  <a:extLst>
                    <a:ext uri="{FF2B5EF4-FFF2-40B4-BE49-F238E27FC236}">
                      <a16:creationId xmlns:a16="http://schemas.microsoft.com/office/drawing/2014/main" id="{C0A30ACB-6967-BC73-2ACD-1144131735DE}"/>
                    </a:ext>
                  </a:extLst>
                </p14:cNvPr>
                <p14:cNvContentPartPr/>
                <p14:nvPr/>
              </p14:nvContentPartPr>
              <p14:xfrm>
                <a:off x="8646236" y="6284685"/>
                <a:ext cx="360" cy="360"/>
              </p14:xfrm>
            </p:contentPart>
          </mc:Choice>
          <mc:Fallback>
            <p:pic>
              <p:nvPicPr>
                <p:cNvPr id="394" name="Ink 393">
                  <a:extLst>
                    <a:ext uri="{FF2B5EF4-FFF2-40B4-BE49-F238E27FC236}">
                      <a16:creationId xmlns:a16="http://schemas.microsoft.com/office/drawing/2014/main" id="{C0A30ACB-6967-BC73-2ACD-1144131735DE}"/>
                    </a:ext>
                  </a:extLst>
                </p:cNvPr>
                <p:cNvPicPr/>
                <p:nvPr/>
              </p:nvPicPr>
              <p:blipFill>
                <a:blip r:embed="rId105"/>
                <a:stretch>
                  <a:fillRect/>
                </a:stretch>
              </p:blipFill>
              <p:spPr>
                <a:xfrm>
                  <a:off x="8637236" y="627568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95" name="Ink 394">
                  <a:extLst>
                    <a:ext uri="{FF2B5EF4-FFF2-40B4-BE49-F238E27FC236}">
                      <a16:creationId xmlns:a16="http://schemas.microsoft.com/office/drawing/2014/main" id="{BBD28F59-0E29-3BDE-CA11-6D366E6F3FBD}"/>
                    </a:ext>
                  </a:extLst>
                </p14:cNvPr>
                <p14:cNvContentPartPr/>
                <p14:nvPr/>
              </p14:nvContentPartPr>
              <p14:xfrm>
                <a:off x="7960436" y="6242565"/>
                <a:ext cx="360" cy="360"/>
              </p14:xfrm>
            </p:contentPart>
          </mc:Choice>
          <mc:Fallback>
            <p:pic>
              <p:nvPicPr>
                <p:cNvPr id="395" name="Ink 394">
                  <a:extLst>
                    <a:ext uri="{FF2B5EF4-FFF2-40B4-BE49-F238E27FC236}">
                      <a16:creationId xmlns:a16="http://schemas.microsoft.com/office/drawing/2014/main" id="{BBD28F59-0E29-3BDE-CA11-6D366E6F3FBD}"/>
                    </a:ext>
                  </a:extLst>
                </p:cNvPr>
                <p:cNvPicPr/>
                <p:nvPr/>
              </p:nvPicPr>
              <p:blipFill>
                <a:blip r:embed="rId105"/>
                <a:stretch>
                  <a:fillRect/>
                </a:stretch>
              </p:blipFill>
              <p:spPr>
                <a:xfrm>
                  <a:off x="7951796" y="623392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96" name="Ink 395">
                  <a:extLst>
                    <a:ext uri="{FF2B5EF4-FFF2-40B4-BE49-F238E27FC236}">
                      <a16:creationId xmlns:a16="http://schemas.microsoft.com/office/drawing/2014/main" id="{72033664-EB56-56E5-5400-F6880B8D5736}"/>
                    </a:ext>
                  </a:extLst>
                </p14:cNvPr>
                <p14:cNvContentPartPr/>
                <p14:nvPr/>
              </p14:nvContentPartPr>
              <p14:xfrm>
                <a:off x="8441396" y="6223125"/>
                <a:ext cx="298440" cy="38160"/>
              </p14:xfrm>
            </p:contentPart>
          </mc:Choice>
          <mc:Fallback>
            <p:pic>
              <p:nvPicPr>
                <p:cNvPr id="396" name="Ink 395">
                  <a:extLst>
                    <a:ext uri="{FF2B5EF4-FFF2-40B4-BE49-F238E27FC236}">
                      <a16:creationId xmlns:a16="http://schemas.microsoft.com/office/drawing/2014/main" id="{72033664-EB56-56E5-5400-F6880B8D5736}"/>
                    </a:ext>
                  </a:extLst>
                </p:cNvPr>
                <p:cNvPicPr/>
                <p:nvPr/>
              </p:nvPicPr>
              <p:blipFill>
                <a:blip r:embed="rId508"/>
                <a:stretch>
                  <a:fillRect/>
                </a:stretch>
              </p:blipFill>
              <p:spPr>
                <a:xfrm>
                  <a:off x="8432756" y="6214125"/>
                  <a:ext cx="316080" cy="55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9">
            <p14:nvContentPartPr>
              <p14:cNvPr id="406" name="Ink 405">
                <a:extLst>
                  <a:ext uri="{FF2B5EF4-FFF2-40B4-BE49-F238E27FC236}">
                    <a16:creationId xmlns:a16="http://schemas.microsoft.com/office/drawing/2014/main" id="{EA492BBF-D4B7-AA69-8A2C-C9F3F41BB9F1}"/>
                  </a:ext>
                </a:extLst>
              </p14:cNvPr>
              <p14:cNvContentPartPr/>
              <p14:nvPr/>
            </p14:nvContentPartPr>
            <p14:xfrm>
              <a:off x="10253996" y="6588165"/>
              <a:ext cx="450000" cy="105480"/>
            </p14:xfrm>
          </p:contentPart>
        </mc:Choice>
        <mc:Fallback>
          <p:pic>
            <p:nvPicPr>
              <p:cNvPr id="406" name="Ink 405">
                <a:extLst>
                  <a:ext uri="{FF2B5EF4-FFF2-40B4-BE49-F238E27FC236}">
                    <a16:creationId xmlns:a16="http://schemas.microsoft.com/office/drawing/2014/main" id="{EA492BBF-D4B7-AA69-8A2C-C9F3F41BB9F1}"/>
                  </a:ext>
                </a:extLst>
              </p:cNvPr>
              <p:cNvPicPr/>
              <p:nvPr/>
            </p:nvPicPr>
            <p:blipFill>
              <a:blip r:embed="rId510"/>
              <a:stretch>
                <a:fillRect/>
              </a:stretch>
            </p:blipFill>
            <p:spPr>
              <a:xfrm>
                <a:off x="10244996" y="6579165"/>
                <a:ext cx="467640" cy="123120"/>
              </a:xfrm>
              <a:prstGeom prst="rect">
                <a:avLst/>
              </a:prstGeom>
            </p:spPr>
          </p:pic>
        </mc:Fallback>
      </mc:AlternateContent>
      <p:grpSp>
        <p:nvGrpSpPr>
          <p:cNvPr id="437" name="Group 436">
            <a:extLst>
              <a:ext uri="{FF2B5EF4-FFF2-40B4-BE49-F238E27FC236}">
                <a16:creationId xmlns:a16="http://schemas.microsoft.com/office/drawing/2014/main" id="{9247AF52-3D2B-0F9B-0B53-02A350840B26}"/>
              </a:ext>
            </a:extLst>
          </p:cNvPr>
          <p:cNvGrpSpPr/>
          <p:nvPr/>
        </p:nvGrpSpPr>
        <p:grpSpPr>
          <a:xfrm>
            <a:off x="9374516" y="5997405"/>
            <a:ext cx="2364840" cy="788760"/>
            <a:chOff x="9374516" y="5997405"/>
            <a:chExt cx="2364840" cy="788760"/>
          </a:xfrm>
        </p:grpSpPr>
        <mc:AlternateContent xmlns:mc="http://schemas.openxmlformats.org/markup-compatibility/2006">
          <mc:Choice xmlns:p14="http://schemas.microsoft.com/office/powerpoint/2010/main" Requires="p14">
            <p:contentPart p14:bwMode="auto" r:id="rId511">
              <p14:nvContentPartPr>
                <p14:cNvPr id="400" name="Ink 399">
                  <a:extLst>
                    <a:ext uri="{FF2B5EF4-FFF2-40B4-BE49-F238E27FC236}">
                      <a16:creationId xmlns:a16="http://schemas.microsoft.com/office/drawing/2014/main" id="{D08821D3-A680-C34F-067F-309041E00B06}"/>
                    </a:ext>
                  </a:extLst>
                </p14:cNvPr>
                <p14:cNvContentPartPr/>
                <p14:nvPr/>
              </p14:nvContentPartPr>
              <p14:xfrm>
                <a:off x="10832156" y="6007485"/>
                <a:ext cx="41760" cy="500040"/>
              </p14:xfrm>
            </p:contentPart>
          </mc:Choice>
          <mc:Fallback>
            <p:pic>
              <p:nvPicPr>
                <p:cNvPr id="400" name="Ink 399">
                  <a:extLst>
                    <a:ext uri="{FF2B5EF4-FFF2-40B4-BE49-F238E27FC236}">
                      <a16:creationId xmlns:a16="http://schemas.microsoft.com/office/drawing/2014/main" id="{D08821D3-A680-C34F-067F-309041E00B06}"/>
                    </a:ext>
                  </a:extLst>
                </p:cNvPr>
                <p:cNvPicPr/>
                <p:nvPr/>
              </p:nvPicPr>
              <p:blipFill>
                <a:blip r:embed="rId512"/>
                <a:stretch>
                  <a:fillRect/>
                </a:stretch>
              </p:blipFill>
              <p:spPr>
                <a:xfrm>
                  <a:off x="10823156" y="5998845"/>
                  <a:ext cx="59400" cy="5176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401" name="Ink 400">
                  <a:extLst>
                    <a:ext uri="{FF2B5EF4-FFF2-40B4-BE49-F238E27FC236}">
                      <a16:creationId xmlns:a16="http://schemas.microsoft.com/office/drawing/2014/main" id="{0CD263DD-FE23-CC1F-0B5B-B11BB77471A0}"/>
                    </a:ext>
                  </a:extLst>
                </p14:cNvPr>
                <p14:cNvContentPartPr/>
                <p14:nvPr/>
              </p14:nvContentPartPr>
              <p14:xfrm>
                <a:off x="10863116" y="5997405"/>
                <a:ext cx="122400" cy="187200"/>
              </p14:xfrm>
            </p:contentPart>
          </mc:Choice>
          <mc:Fallback>
            <p:pic>
              <p:nvPicPr>
                <p:cNvPr id="401" name="Ink 400">
                  <a:extLst>
                    <a:ext uri="{FF2B5EF4-FFF2-40B4-BE49-F238E27FC236}">
                      <a16:creationId xmlns:a16="http://schemas.microsoft.com/office/drawing/2014/main" id="{0CD263DD-FE23-CC1F-0B5B-B11BB77471A0}"/>
                    </a:ext>
                  </a:extLst>
                </p:cNvPr>
                <p:cNvPicPr/>
                <p:nvPr/>
              </p:nvPicPr>
              <p:blipFill>
                <a:blip r:embed="rId514"/>
                <a:stretch>
                  <a:fillRect/>
                </a:stretch>
              </p:blipFill>
              <p:spPr>
                <a:xfrm>
                  <a:off x="10854116" y="5988405"/>
                  <a:ext cx="1400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402" name="Ink 401">
                  <a:extLst>
                    <a:ext uri="{FF2B5EF4-FFF2-40B4-BE49-F238E27FC236}">
                      <a16:creationId xmlns:a16="http://schemas.microsoft.com/office/drawing/2014/main" id="{3CD94AB8-80D6-AF08-5B1D-8BD00B74CDBA}"/>
                    </a:ext>
                  </a:extLst>
                </p14:cNvPr>
                <p14:cNvContentPartPr/>
                <p14:nvPr/>
              </p14:nvContentPartPr>
              <p14:xfrm>
                <a:off x="10868876" y="6122325"/>
                <a:ext cx="165240" cy="151920"/>
              </p14:xfrm>
            </p:contentPart>
          </mc:Choice>
          <mc:Fallback>
            <p:pic>
              <p:nvPicPr>
                <p:cNvPr id="402" name="Ink 401">
                  <a:extLst>
                    <a:ext uri="{FF2B5EF4-FFF2-40B4-BE49-F238E27FC236}">
                      <a16:creationId xmlns:a16="http://schemas.microsoft.com/office/drawing/2014/main" id="{3CD94AB8-80D6-AF08-5B1D-8BD00B74CDBA}"/>
                    </a:ext>
                  </a:extLst>
                </p:cNvPr>
                <p:cNvPicPr/>
                <p:nvPr/>
              </p:nvPicPr>
              <p:blipFill>
                <a:blip r:embed="rId516"/>
                <a:stretch>
                  <a:fillRect/>
                </a:stretch>
              </p:blipFill>
              <p:spPr>
                <a:xfrm>
                  <a:off x="10859876" y="6113325"/>
                  <a:ext cx="1828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403" name="Ink 402">
                  <a:extLst>
                    <a:ext uri="{FF2B5EF4-FFF2-40B4-BE49-F238E27FC236}">
                      <a16:creationId xmlns:a16="http://schemas.microsoft.com/office/drawing/2014/main" id="{5A332998-CA9B-1B21-851C-DD030964B225}"/>
                    </a:ext>
                  </a:extLst>
                </p14:cNvPr>
                <p14:cNvContentPartPr/>
                <p14:nvPr/>
              </p14:nvContentPartPr>
              <p14:xfrm>
                <a:off x="10904876" y="6204045"/>
                <a:ext cx="172800" cy="162720"/>
              </p14:xfrm>
            </p:contentPart>
          </mc:Choice>
          <mc:Fallback>
            <p:pic>
              <p:nvPicPr>
                <p:cNvPr id="403" name="Ink 402">
                  <a:extLst>
                    <a:ext uri="{FF2B5EF4-FFF2-40B4-BE49-F238E27FC236}">
                      <a16:creationId xmlns:a16="http://schemas.microsoft.com/office/drawing/2014/main" id="{5A332998-CA9B-1B21-851C-DD030964B225}"/>
                    </a:ext>
                  </a:extLst>
                </p:cNvPr>
                <p:cNvPicPr/>
                <p:nvPr/>
              </p:nvPicPr>
              <p:blipFill>
                <a:blip r:embed="rId518"/>
                <a:stretch>
                  <a:fillRect/>
                </a:stretch>
              </p:blipFill>
              <p:spPr>
                <a:xfrm>
                  <a:off x="10896236" y="6195405"/>
                  <a:ext cx="1904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404" name="Ink 403">
                  <a:extLst>
                    <a:ext uri="{FF2B5EF4-FFF2-40B4-BE49-F238E27FC236}">
                      <a16:creationId xmlns:a16="http://schemas.microsoft.com/office/drawing/2014/main" id="{92D9DC30-0EFC-7FF5-1CC8-92FAC4963930}"/>
                    </a:ext>
                  </a:extLst>
                </p14:cNvPr>
                <p14:cNvContentPartPr/>
                <p14:nvPr/>
              </p14:nvContentPartPr>
              <p14:xfrm>
                <a:off x="10873916" y="6321045"/>
                <a:ext cx="223920" cy="162720"/>
              </p14:xfrm>
            </p:contentPart>
          </mc:Choice>
          <mc:Fallback>
            <p:pic>
              <p:nvPicPr>
                <p:cNvPr id="404" name="Ink 403">
                  <a:extLst>
                    <a:ext uri="{FF2B5EF4-FFF2-40B4-BE49-F238E27FC236}">
                      <a16:creationId xmlns:a16="http://schemas.microsoft.com/office/drawing/2014/main" id="{92D9DC30-0EFC-7FF5-1CC8-92FAC4963930}"/>
                    </a:ext>
                  </a:extLst>
                </p:cNvPr>
                <p:cNvPicPr/>
                <p:nvPr/>
              </p:nvPicPr>
              <p:blipFill>
                <a:blip r:embed="rId520"/>
                <a:stretch>
                  <a:fillRect/>
                </a:stretch>
              </p:blipFill>
              <p:spPr>
                <a:xfrm>
                  <a:off x="10865276" y="6312045"/>
                  <a:ext cx="2415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413" name="Ink 412">
                  <a:extLst>
                    <a:ext uri="{FF2B5EF4-FFF2-40B4-BE49-F238E27FC236}">
                      <a16:creationId xmlns:a16="http://schemas.microsoft.com/office/drawing/2014/main" id="{CA8579E5-4E7E-272F-E6EC-176DA22515E7}"/>
                    </a:ext>
                  </a:extLst>
                </p14:cNvPr>
                <p14:cNvContentPartPr/>
                <p14:nvPr/>
              </p14:nvContentPartPr>
              <p14:xfrm>
                <a:off x="10819196" y="6608325"/>
                <a:ext cx="183960" cy="97920"/>
              </p14:xfrm>
            </p:contentPart>
          </mc:Choice>
          <mc:Fallback>
            <p:pic>
              <p:nvPicPr>
                <p:cNvPr id="413" name="Ink 412">
                  <a:extLst>
                    <a:ext uri="{FF2B5EF4-FFF2-40B4-BE49-F238E27FC236}">
                      <a16:creationId xmlns:a16="http://schemas.microsoft.com/office/drawing/2014/main" id="{CA8579E5-4E7E-272F-E6EC-176DA22515E7}"/>
                    </a:ext>
                  </a:extLst>
                </p:cNvPr>
                <p:cNvPicPr/>
                <p:nvPr/>
              </p:nvPicPr>
              <p:blipFill>
                <a:blip r:embed="rId522"/>
                <a:stretch>
                  <a:fillRect/>
                </a:stretch>
              </p:blipFill>
              <p:spPr>
                <a:xfrm>
                  <a:off x="10810196" y="6599325"/>
                  <a:ext cx="2016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414" name="Ink 413">
                  <a:extLst>
                    <a:ext uri="{FF2B5EF4-FFF2-40B4-BE49-F238E27FC236}">
                      <a16:creationId xmlns:a16="http://schemas.microsoft.com/office/drawing/2014/main" id="{1ECF2793-8704-3D47-9D11-FFA3B9D5B567}"/>
                    </a:ext>
                  </a:extLst>
                </p14:cNvPr>
                <p14:cNvContentPartPr/>
                <p14:nvPr/>
              </p14:nvContentPartPr>
              <p14:xfrm>
                <a:off x="11061116" y="6592845"/>
                <a:ext cx="268200" cy="105120"/>
              </p14:xfrm>
            </p:contentPart>
          </mc:Choice>
          <mc:Fallback>
            <p:pic>
              <p:nvPicPr>
                <p:cNvPr id="414" name="Ink 413">
                  <a:extLst>
                    <a:ext uri="{FF2B5EF4-FFF2-40B4-BE49-F238E27FC236}">
                      <a16:creationId xmlns:a16="http://schemas.microsoft.com/office/drawing/2014/main" id="{1ECF2793-8704-3D47-9D11-FFA3B9D5B567}"/>
                    </a:ext>
                  </a:extLst>
                </p:cNvPr>
                <p:cNvPicPr/>
                <p:nvPr/>
              </p:nvPicPr>
              <p:blipFill>
                <a:blip r:embed="rId524"/>
                <a:stretch>
                  <a:fillRect/>
                </a:stretch>
              </p:blipFill>
              <p:spPr>
                <a:xfrm>
                  <a:off x="11052476" y="6583845"/>
                  <a:ext cx="2858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415" name="Ink 414">
                  <a:extLst>
                    <a:ext uri="{FF2B5EF4-FFF2-40B4-BE49-F238E27FC236}">
                      <a16:creationId xmlns:a16="http://schemas.microsoft.com/office/drawing/2014/main" id="{CD043242-A65E-E10E-DA9A-5676D03B8992}"/>
                    </a:ext>
                  </a:extLst>
                </p14:cNvPr>
                <p14:cNvContentPartPr/>
                <p14:nvPr/>
              </p14:nvContentPartPr>
              <p14:xfrm>
                <a:off x="11195756" y="6576285"/>
                <a:ext cx="149040" cy="150480"/>
              </p14:xfrm>
            </p:contentPart>
          </mc:Choice>
          <mc:Fallback>
            <p:pic>
              <p:nvPicPr>
                <p:cNvPr id="415" name="Ink 414">
                  <a:extLst>
                    <a:ext uri="{FF2B5EF4-FFF2-40B4-BE49-F238E27FC236}">
                      <a16:creationId xmlns:a16="http://schemas.microsoft.com/office/drawing/2014/main" id="{CD043242-A65E-E10E-DA9A-5676D03B8992}"/>
                    </a:ext>
                  </a:extLst>
                </p:cNvPr>
                <p:cNvPicPr/>
                <p:nvPr/>
              </p:nvPicPr>
              <p:blipFill>
                <a:blip r:embed="rId526"/>
                <a:stretch>
                  <a:fillRect/>
                </a:stretch>
              </p:blipFill>
              <p:spPr>
                <a:xfrm>
                  <a:off x="11187116" y="6567645"/>
                  <a:ext cx="1666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416" name="Ink 415">
                  <a:extLst>
                    <a:ext uri="{FF2B5EF4-FFF2-40B4-BE49-F238E27FC236}">
                      <a16:creationId xmlns:a16="http://schemas.microsoft.com/office/drawing/2014/main" id="{E38517BA-BF9B-3306-5367-A05761DA1D1D}"/>
                    </a:ext>
                  </a:extLst>
                </p14:cNvPr>
                <p14:cNvContentPartPr/>
                <p14:nvPr/>
              </p14:nvContentPartPr>
              <p14:xfrm>
                <a:off x="11502476" y="6491325"/>
                <a:ext cx="30960" cy="222480"/>
              </p14:xfrm>
            </p:contentPart>
          </mc:Choice>
          <mc:Fallback>
            <p:pic>
              <p:nvPicPr>
                <p:cNvPr id="416" name="Ink 415">
                  <a:extLst>
                    <a:ext uri="{FF2B5EF4-FFF2-40B4-BE49-F238E27FC236}">
                      <a16:creationId xmlns:a16="http://schemas.microsoft.com/office/drawing/2014/main" id="{E38517BA-BF9B-3306-5367-A05761DA1D1D}"/>
                    </a:ext>
                  </a:extLst>
                </p:cNvPr>
                <p:cNvPicPr/>
                <p:nvPr/>
              </p:nvPicPr>
              <p:blipFill>
                <a:blip r:embed="rId528"/>
                <a:stretch>
                  <a:fillRect/>
                </a:stretch>
              </p:blipFill>
              <p:spPr>
                <a:xfrm>
                  <a:off x="11493476" y="6482685"/>
                  <a:ext cx="486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418" name="Ink 417">
                  <a:extLst>
                    <a:ext uri="{FF2B5EF4-FFF2-40B4-BE49-F238E27FC236}">
                      <a16:creationId xmlns:a16="http://schemas.microsoft.com/office/drawing/2014/main" id="{AD46A257-020F-F15C-0FA1-7C84A887A625}"/>
                    </a:ext>
                  </a:extLst>
                </p14:cNvPr>
                <p14:cNvContentPartPr/>
                <p14:nvPr/>
              </p14:nvContentPartPr>
              <p14:xfrm>
                <a:off x="11511836" y="6483045"/>
                <a:ext cx="206640" cy="34920"/>
              </p14:xfrm>
            </p:contentPart>
          </mc:Choice>
          <mc:Fallback>
            <p:pic>
              <p:nvPicPr>
                <p:cNvPr id="418" name="Ink 417">
                  <a:extLst>
                    <a:ext uri="{FF2B5EF4-FFF2-40B4-BE49-F238E27FC236}">
                      <a16:creationId xmlns:a16="http://schemas.microsoft.com/office/drawing/2014/main" id="{AD46A257-020F-F15C-0FA1-7C84A887A625}"/>
                    </a:ext>
                  </a:extLst>
                </p:cNvPr>
                <p:cNvPicPr/>
                <p:nvPr/>
              </p:nvPicPr>
              <p:blipFill>
                <a:blip r:embed="rId530"/>
                <a:stretch>
                  <a:fillRect/>
                </a:stretch>
              </p:blipFill>
              <p:spPr>
                <a:xfrm>
                  <a:off x="11503196" y="6474045"/>
                  <a:ext cx="2242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419" name="Ink 418">
                  <a:extLst>
                    <a:ext uri="{FF2B5EF4-FFF2-40B4-BE49-F238E27FC236}">
                      <a16:creationId xmlns:a16="http://schemas.microsoft.com/office/drawing/2014/main" id="{3C0C1882-5ED9-EC5B-9C42-507444B2FFDA}"/>
                    </a:ext>
                  </a:extLst>
                </p14:cNvPr>
                <p14:cNvContentPartPr/>
                <p14:nvPr/>
              </p14:nvContentPartPr>
              <p14:xfrm>
                <a:off x="11531636" y="6560445"/>
                <a:ext cx="207720" cy="51120"/>
              </p14:xfrm>
            </p:contentPart>
          </mc:Choice>
          <mc:Fallback>
            <p:pic>
              <p:nvPicPr>
                <p:cNvPr id="419" name="Ink 418">
                  <a:extLst>
                    <a:ext uri="{FF2B5EF4-FFF2-40B4-BE49-F238E27FC236}">
                      <a16:creationId xmlns:a16="http://schemas.microsoft.com/office/drawing/2014/main" id="{3C0C1882-5ED9-EC5B-9C42-507444B2FFDA}"/>
                    </a:ext>
                  </a:extLst>
                </p:cNvPr>
                <p:cNvPicPr/>
                <p:nvPr/>
              </p:nvPicPr>
              <p:blipFill>
                <a:blip r:embed="rId532"/>
                <a:stretch>
                  <a:fillRect/>
                </a:stretch>
              </p:blipFill>
              <p:spPr>
                <a:xfrm>
                  <a:off x="11522636" y="6551445"/>
                  <a:ext cx="2253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421" name="Ink 420">
                  <a:extLst>
                    <a:ext uri="{FF2B5EF4-FFF2-40B4-BE49-F238E27FC236}">
                      <a16:creationId xmlns:a16="http://schemas.microsoft.com/office/drawing/2014/main" id="{71135553-5C66-9167-CFD7-FEFFC50E01DB}"/>
                    </a:ext>
                  </a:extLst>
                </p14:cNvPr>
                <p14:cNvContentPartPr/>
                <p14:nvPr/>
              </p14:nvContentPartPr>
              <p14:xfrm>
                <a:off x="9374516" y="6620565"/>
                <a:ext cx="163440" cy="156960"/>
              </p14:xfrm>
            </p:contentPart>
          </mc:Choice>
          <mc:Fallback>
            <p:pic>
              <p:nvPicPr>
                <p:cNvPr id="421" name="Ink 420">
                  <a:extLst>
                    <a:ext uri="{FF2B5EF4-FFF2-40B4-BE49-F238E27FC236}">
                      <a16:creationId xmlns:a16="http://schemas.microsoft.com/office/drawing/2014/main" id="{71135553-5C66-9167-CFD7-FEFFC50E01DB}"/>
                    </a:ext>
                  </a:extLst>
                </p:cNvPr>
                <p:cNvPicPr/>
                <p:nvPr/>
              </p:nvPicPr>
              <p:blipFill>
                <a:blip r:embed="rId534"/>
                <a:stretch>
                  <a:fillRect/>
                </a:stretch>
              </p:blipFill>
              <p:spPr>
                <a:xfrm>
                  <a:off x="9365876" y="6611565"/>
                  <a:ext cx="1810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422" name="Ink 421">
                  <a:extLst>
                    <a:ext uri="{FF2B5EF4-FFF2-40B4-BE49-F238E27FC236}">
                      <a16:creationId xmlns:a16="http://schemas.microsoft.com/office/drawing/2014/main" id="{5D0FF7B4-EBC0-0CC9-2C96-9F56BB1DB166}"/>
                    </a:ext>
                  </a:extLst>
                </p14:cNvPr>
                <p14:cNvContentPartPr/>
                <p14:nvPr/>
              </p14:nvContentPartPr>
              <p14:xfrm>
                <a:off x="9595916" y="6685005"/>
                <a:ext cx="360" cy="360"/>
              </p14:xfrm>
            </p:contentPart>
          </mc:Choice>
          <mc:Fallback>
            <p:pic>
              <p:nvPicPr>
                <p:cNvPr id="422" name="Ink 421">
                  <a:extLst>
                    <a:ext uri="{FF2B5EF4-FFF2-40B4-BE49-F238E27FC236}">
                      <a16:creationId xmlns:a16="http://schemas.microsoft.com/office/drawing/2014/main" id="{5D0FF7B4-EBC0-0CC9-2C96-9F56BB1DB166}"/>
                    </a:ext>
                  </a:extLst>
                </p:cNvPr>
                <p:cNvPicPr/>
                <p:nvPr/>
              </p:nvPicPr>
              <p:blipFill>
                <a:blip r:embed="rId105"/>
                <a:stretch>
                  <a:fillRect/>
                </a:stretch>
              </p:blipFill>
              <p:spPr>
                <a:xfrm>
                  <a:off x="9586916" y="667636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423" name="Ink 422">
                  <a:extLst>
                    <a:ext uri="{FF2B5EF4-FFF2-40B4-BE49-F238E27FC236}">
                      <a16:creationId xmlns:a16="http://schemas.microsoft.com/office/drawing/2014/main" id="{DA63BC09-AF97-9482-382D-323D5497C538}"/>
                    </a:ext>
                  </a:extLst>
                </p14:cNvPr>
                <p14:cNvContentPartPr/>
                <p14:nvPr/>
              </p14:nvContentPartPr>
              <p14:xfrm>
                <a:off x="9616796" y="6613365"/>
                <a:ext cx="360" cy="360"/>
              </p14:xfrm>
            </p:contentPart>
          </mc:Choice>
          <mc:Fallback>
            <p:pic>
              <p:nvPicPr>
                <p:cNvPr id="423" name="Ink 422">
                  <a:extLst>
                    <a:ext uri="{FF2B5EF4-FFF2-40B4-BE49-F238E27FC236}">
                      <a16:creationId xmlns:a16="http://schemas.microsoft.com/office/drawing/2014/main" id="{DA63BC09-AF97-9482-382D-323D5497C538}"/>
                    </a:ext>
                  </a:extLst>
                </p:cNvPr>
                <p:cNvPicPr/>
                <p:nvPr/>
              </p:nvPicPr>
              <p:blipFill>
                <a:blip r:embed="rId105"/>
                <a:stretch>
                  <a:fillRect/>
                </a:stretch>
              </p:blipFill>
              <p:spPr>
                <a:xfrm>
                  <a:off x="9608156" y="660436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424" name="Ink 423">
                  <a:extLst>
                    <a:ext uri="{FF2B5EF4-FFF2-40B4-BE49-F238E27FC236}">
                      <a16:creationId xmlns:a16="http://schemas.microsoft.com/office/drawing/2014/main" id="{61EF1D72-5915-30E5-DA01-81F4A82F1FB5}"/>
                    </a:ext>
                  </a:extLst>
                </p14:cNvPr>
                <p14:cNvContentPartPr/>
                <p14:nvPr/>
              </p14:nvContentPartPr>
              <p14:xfrm>
                <a:off x="9655316" y="6662685"/>
                <a:ext cx="166680" cy="123480"/>
              </p14:xfrm>
            </p:contentPart>
          </mc:Choice>
          <mc:Fallback>
            <p:pic>
              <p:nvPicPr>
                <p:cNvPr id="424" name="Ink 423">
                  <a:extLst>
                    <a:ext uri="{FF2B5EF4-FFF2-40B4-BE49-F238E27FC236}">
                      <a16:creationId xmlns:a16="http://schemas.microsoft.com/office/drawing/2014/main" id="{61EF1D72-5915-30E5-DA01-81F4A82F1FB5}"/>
                    </a:ext>
                  </a:extLst>
                </p:cNvPr>
                <p:cNvPicPr/>
                <p:nvPr/>
              </p:nvPicPr>
              <p:blipFill>
                <a:blip r:embed="rId538"/>
                <a:stretch>
                  <a:fillRect/>
                </a:stretch>
              </p:blipFill>
              <p:spPr>
                <a:xfrm>
                  <a:off x="9646676" y="6653685"/>
                  <a:ext cx="1843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425" name="Ink 424">
                  <a:extLst>
                    <a:ext uri="{FF2B5EF4-FFF2-40B4-BE49-F238E27FC236}">
                      <a16:creationId xmlns:a16="http://schemas.microsoft.com/office/drawing/2014/main" id="{54515A82-EA9E-42BD-CF55-9DF85C3F5B24}"/>
                    </a:ext>
                  </a:extLst>
                </p14:cNvPr>
                <p14:cNvContentPartPr/>
                <p14:nvPr/>
              </p14:nvContentPartPr>
              <p14:xfrm>
                <a:off x="9601316" y="6701925"/>
                <a:ext cx="20160" cy="66240"/>
              </p14:xfrm>
            </p:contentPart>
          </mc:Choice>
          <mc:Fallback>
            <p:pic>
              <p:nvPicPr>
                <p:cNvPr id="425" name="Ink 424">
                  <a:extLst>
                    <a:ext uri="{FF2B5EF4-FFF2-40B4-BE49-F238E27FC236}">
                      <a16:creationId xmlns:a16="http://schemas.microsoft.com/office/drawing/2014/main" id="{54515A82-EA9E-42BD-CF55-9DF85C3F5B24}"/>
                    </a:ext>
                  </a:extLst>
                </p:cNvPr>
                <p:cNvPicPr/>
                <p:nvPr/>
              </p:nvPicPr>
              <p:blipFill>
                <a:blip r:embed="rId540"/>
                <a:stretch>
                  <a:fillRect/>
                </a:stretch>
              </p:blipFill>
              <p:spPr>
                <a:xfrm>
                  <a:off x="9592316" y="6692925"/>
                  <a:ext cx="378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426" name="Ink 425">
                  <a:extLst>
                    <a:ext uri="{FF2B5EF4-FFF2-40B4-BE49-F238E27FC236}">
                      <a16:creationId xmlns:a16="http://schemas.microsoft.com/office/drawing/2014/main" id="{AC5701B6-2910-0402-E7EC-B6BDDD2B5F84}"/>
                    </a:ext>
                  </a:extLst>
                </p14:cNvPr>
                <p14:cNvContentPartPr/>
                <p14:nvPr/>
              </p14:nvContentPartPr>
              <p14:xfrm>
                <a:off x="9634436" y="6524085"/>
                <a:ext cx="56160" cy="20520"/>
              </p14:xfrm>
            </p:contentPart>
          </mc:Choice>
          <mc:Fallback>
            <p:pic>
              <p:nvPicPr>
                <p:cNvPr id="426" name="Ink 425">
                  <a:extLst>
                    <a:ext uri="{FF2B5EF4-FFF2-40B4-BE49-F238E27FC236}">
                      <a16:creationId xmlns:a16="http://schemas.microsoft.com/office/drawing/2014/main" id="{AC5701B6-2910-0402-E7EC-B6BDDD2B5F84}"/>
                    </a:ext>
                  </a:extLst>
                </p:cNvPr>
                <p:cNvPicPr/>
                <p:nvPr/>
              </p:nvPicPr>
              <p:blipFill>
                <a:blip r:embed="rId542"/>
                <a:stretch>
                  <a:fillRect/>
                </a:stretch>
              </p:blipFill>
              <p:spPr>
                <a:xfrm>
                  <a:off x="9625436" y="6515085"/>
                  <a:ext cx="738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428" name="Ink 427">
                  <a:extLst>
                    <a:ext uri="{FF2B5EF4-FFF2-40B4-BE49-F238E27FC236}">
                      <a16:creationId xmlns:a16="http://schemas.microsoft.com/office/drawing/2014/main" id="{6699FFBE-E489-5229-47C8-8BCB4C8F680B}"/>
                    </a:ext>
                  </a:extLst>
                </p14:cNvPr>
                <p14:cNvContentPartPr/>
                <p14:nvPr/>
              </p14:nvContentPartPr>
              <p14:xfrm>
                <a:off x="9922076" y="6586365"/>
                <a:ext cx="176040" cy="159120"/>
              </p14:xfrm>
            </p:contentPart>
          </mc:Choice>
          <mc:Fallback>
            <p:pic>
              <p:nvPicPr>
                <p:cNvPr id="428" name="Ink 427">
                  <a:extLst>
                    <a:ext uri="{FF2B5EF4-FFF2-40B4-BE49-F238E27FC236}">
                      <a16:creationId xmlns:a16="http://schemas.microsoft.com/office/drawing/2014/main" id="{6699FFBE-E489-5229-47C8-8BCB4C8F680B}"/>
                    </a:ext>
                  </a:extLst>
                </p:cNvPr>
                <p:cNvPicPr/>
                <p:nvPr/>
              </p:nvPicPr>
              <p:blipFill>
                <a:blip r:embed="rId544"/>
                <a:stretch>
                  <a:fillRect/>
                </a:stretch>
              </p:blipFill>
              <p:spPr>
                <a:xfrm>
                  <a:off x="9913436" y="6577365"/>
                  <a:ext cx="1936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430" name="Ink 429">
                  <a:extLst>
                    <a:ext uri="{FF2B5EF4-FFF2-40B4-BE49-F238E27FC236}">
                      <a16:creationId xmlns:a16="http://schemas.microsoft.com/office/drawing/2014/main" id="{D37CB817-B77B-8018-FF0C-9B9477A8CFFE}"/>
                    </a:ext>
                  </a:extLst>
                </p14:cNvPr>
                <p14:cNvContentPartPr/>
                <p14:nvPr/>
              </p14:nvContentPartPr>
              <p14:xfrm>
                <a:off x="10058876" y="6613725"/>
                <a:ext cx="62640" cy="34920"/>
              </p14:xfrm>
            </p:contentPart>
          </mc:Choice>
          <mc:Fallback>
            <p:pic>
              <p:nvPicPr>
                <p:cNvPr id="430" name="Ink 429">
                  <a:extLst>
                    <a:ext uri="{FF2B5EF4-FFF2-40B4-BE49-F238E27FC236}">
                      <a16:creationId xmlns:a16="http://schemas.microsoft.com/office/drawing/2014/main" id="{D37CB817-B77B-8018-FF0C-9B9477A8CFFE}"/>
                    </a:ext>
                  </a:extLst>
                </p:cNvPr>
                <p:cNvPicPr/>
                <p:nvPr/>
              </p:nvPicPr>
              <p:blipFill>
                <a:blip r:embed="rId546"/>
                <a:stretch>
                  <a:fillRect/>
                </a:stretch>
              </p:blipFill>
              <p:spPr>
                <a:xfrm>
                  <a:off x="10049876" y="6604725"/>
                  <a:ext cx="802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432" name="Ink 431">
                  <a:extLst>
                    <a:ext uri="{FF2B5EF4-FFF2-40B4-BE49-F238E27FC236}">
                      <a16:creationId xmlns:a16="http://schemas.microsoft.com/office/drawing/2014/main" id="{01D48B77-FCAA-A516-CF21-EDF3BF33986F}"/>
                    </a:ext>
                  </a:extLst>
                </p14:cNvPr>
                <p14:cNvContentPartPr/>
                <p14:nvPr/>
              </p14:nvContentPartPr>
              <p14:xfrm>
                <a:off x="9784916" y="6178125"/>
                <a:ext cx="1020600" cy="189360"/>
              </p14:xfrm>
            </p:contentPart>
          </mc:Choice>
          <mc:Fallback>
            <p:pic>
              <p:nvPicPr>
                <p:cNvPr id="432" name="Ink 431">
                  <a:extLst>
                    <a:ext uri="{FF2B5EF4-FFF2-40B4-BE49-F238E27FC236}">
                      <a16:creationId xmlns:a16="http://schemas.microsoft.com/office/drawing/2014/main" id="{01D48B77-FCAA-A516-CF21-EDF3BF33986F}"/>
                    </a:ext>
                  </a:extLst>
                </p:cNvPr>
                <p:cNvPicPr/>
                <p:nvPr/>
              </p:nvPicPr>
              <p:blipFill>
                <a:blip r:embed="rId548"/>
                <a:stretch>
                  <a:fillRect/>
                </a:stretch>
              </p:blipFill>
              <p:spPr>
                <a:xfrm>
                  <a:off x="9775916" y="6169125"/>
                  <a:ext cx="10382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434" name="Ink 433">
                  <a:extLst>
                    <a:ext uri="{FF2B5EF4-FFF2-40B4-BE49-F238E27FC236}">
                      <a16:creationId xmlns:a16="http://schemas.microsoft.com/office/drawing/2014/main" id="{4FBD6E0F-187F-F699-52A2-AB47268B5E64}"/>
                    </a:ext>
                  </a:extLst>
                </p14:cNvPr>
                <p14:cNvContentPartPr/>
                <p14:nvPr/>
              </p14:nvContentPartPr>
              <p14:xfrm>
                <a:off x="9583676" y="6205485"/>
                <a:ext cx="244440" cy="199800"/>
              </p14:xfrm>
            </p:contentPart>
          </mc:Choice>
          <mc:Fallback>
            <p:pic>
              <p:nvPicPr>
                <p:cNvPr id="434" name="Ink 433">
                  <a:extLst>
                    <a:ext uri="{FF2B5EF4-FFF2-40B4-BE49-F238E27FC236}">
                      <a16:creationId xmlns:a16="http://schemas.microsoft.com/office/drawing/2014/main" id="{4FBD6E0F-187F-F699-52A2-AB47268B5E64}"/>
                    </a:ext>
                  </a:extLst>
                </p:cNvPr>
                <p:cNvPicPr/>
                <p:nvPr/>
              </p:nvPicPr>
              <p:blipFill>
                <a:blip r:embed="rId550"/>
                <a:stretch>
                  <a:fillRect/>
                </a:stretch>
              </p:blipFill>
              <p:spPr>
                <a:xfrm>
                  <a:off x="9574676" y="6196845"/>
                  <a:ext cx="2620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436" name="Ink 435">
                  <a:extLst>
                    <a:ext uri="{FF2B5EF4-FFF2-40B4-BE49-F238E27FC236}">
                      <a16:creationId xmlns:a16="http://schemas.microsoft.com/office/drawing/2014/main" id="{89A56F35-6C4C-08C7-EB6F-2398153D2824}"/>
                    </a:ext>
                  </a:extLst>
                </p14:cNvPr>
                <p14:cNvContentPartPr/>
                <p14:nvPr/>
              </p14:nvContentPartPr>
              <p14:xfrm>
                <a:off x="9693836" y="6044925"/>
                <a:ext cx="428400" cy="182160"/>
              </p14:xfrm>
            </p:contentPart>
          </mc:Choice>
          <mc:Fallback>
            <p:pic>
              <p:nvPicPr>
                <p:cNvPr id="436" name="Ink 435">
                  <a:extLst>
                    <a:ext uri="{FF2B5EF4-FFF2-40B4-BE49-F238E27FC236}">
                      <a16:creationId xmlns:a16="http://schemas.microsoft.com/office/drawing/2014/main" id="{89A56F35-6C4C-08C7-EB6F-2398153D2824}"/>
                    </a:ext>
                  </a:extLst>
                </p:cNvPr>
                <p:cNvPicPr/>
                <p:nvPr/>
              </p:nvPicPr>
              <p:blipFill>
                <a:blip r:embed="rId552"/>
                <a:stretch>
                  <a:fillRect/>
                </a:stretch>
              </p:blipFill>
              <p:spPr>
                <a:xfrm>
                  <a:off x="9685196" y="6036285"/>
                  <a:ext cx="446040" cy="199800"/>
                </a:xfrm>
                <a:prstGeom prst="rect">
                  <a:avLst/>
                </a:prstGeom>
              </p:spPr>
            </p:pic>
          </mc:Fallback>
        </mc:AlternateContent>
      </p:grpSp>
    </p:spTree>
    <p:extLst>
      <p:ext uri="{BB962C8B-B14F-4D97-AF65-F5344CB8AC3E}">
        <p14:creationId xmlns:p14="http://schemas.microsoft.com/office/powerpoint/2010/main" val="930694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1174</TotalTime>
  <Words>546</Words>
  <Application>Microsoft Office PowerPoint</Application>
  <PresentationFormat>Widescreen</PresentationFormat>
  <Paragraphs>17</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Aptos Display</vt:lpstr>
      <vt:lpstr>Arial</vt:lpstr>
      <vt:lpstr>JkqqxnRjyvkbGhwfskAdvP6960</vt:lpstr>
      <vt:lpstr>KymlsnVppgvcBcpdgpAdvP6975</vt:lpstr>
      <vt:lpstr>RgtltvVwghtkGhhdmxAdvP696A</vt:lpstr>
      <vt:lpstr>Office Theme</vt:lpstr>
      <vt:lpstr>Plasma 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Peale</dc:creator>
  <cp:lastModifiedBy>Robert Peale</cp:lastModifiedBy>
  <cp:revision>9</cp:revision>
  <dcterms:created xsi:type="dcterms:W3CDTF">2026-02-08T15:59:20Z</dcterms:created>
  <dcterms:modified xsi:type="dcterms:W3CDTF">2026-02-16T00:33:32Z</dcterms:modified>
</cp:coreProperties>
</file>