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2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19:09:58.32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0 268 4912,'0'0'5377,"3"-10"-5210,6-29-14,-7 30-26,17 2 313,-7 7-239,0-1 0,18-5 0,15-1 76,161-25 538,-12 0 76,-36 3-84,-113 18-524,1 2 0,62-4 0,110 16 624,21 0-218,-31-10-216,75-5 34,-204 2-364,-42 5-36,50-2 0,127-1 246,-154 5-226,-8 4-5,-39 0-87,0 0 0,0-1 1,0-1-1,16-2 0,-4-1 59,0 2 1,42 1-1,-37 1 138,37-5 1,5 3 347,-61 0-397,-4 3 92,-7 13-543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19:15:26.657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337 126 1496,'0'0'7301,"-10"9"-7081,-34 29 1,42-37-202,0 1-1,-1-1 0,1 0 0,0 0 1,0 0-1,-1 0 0,1-1 0,-1 1 0,1-1 1,0 1-1,-1-1 0,1 0 0,-1 0 1,1 0-1,-1 0 0,1 0 0,-4-2 1,-8 1 92,1 2 35,0 0-1,0 1 0,1 0 0,-23 8 1,-17 3 298,41-10-278,-1 1 0,1 0-1,0 0 1,-15 9 0,19-9 34,0-1 179,15-5-19,9-4-280,11-2-29,4-2 7,1 0 0,53-27 0,-36 13-2,-33 16-26,1 0-1,-1-1 1,-1-1 0,21-16-1,-21 13-3,1 1-1,0 0 1,0 1-1,1 0 1,22-8 0,-37 18-23,-1 0 1,0 0 0,1 0 0,-1 0 0,1 0-1,0 1 1,-1-1 0,1 1 0,0 0 0,-1 0 0,1 0-1,2 0 1,-3 1-3,-1-1 0,0 1 0,0 0 0,0 0-1,0-1 1,1 1 0,-1 0 0,0 0 0,0 0 0,-1 0-1,1 1 1,0-1 0,0 0 0,-1 0 0,1 0 0,0 1 0,-1-1-1,1 0 1,-1 1 0,0-1 0,1 0 0,-1 1 0,0-1-1,0 3 1,4 25 4,-2 1-1,-1 0 1,-1-1 0,-1 1-1,-2 0 1,-8 33-1,8-37 34,1 0 0,1 0 1,1 1-1,1-1 0,2 0 0,8 39 0,-8-55-5,0-1 1,1 1-1,5 9 1,7 16 75,-13-28-77,-1 0 1,0 0 0,0 0 0,-1 0-1,0 0 1,0 9 0,2-7 56,-2-9-84,-1 1 1,0-1-1,0 0 0,1 0 0,-1 1 1,0-1-1,0 0 0,0 1 0,0-1 0,0 0 1,0 1-1,1-1 0,-1 0 0,0 1 1,0-1-1,0 0 0,0 1 0,0-1 1,0 0-1,0 1 0,-1-1 0,1 1 1,0-1-1,0 0 0,0 1 0,0-1 1,-1 1 50,1 0-29,-1-1 0,0 1 0,1 0 0,-1-1 0,0 1 0,0-1 0,1 1 0,-1-1 0,0 0 0,0 1 1,0-1-1,0 0 0,0 1 0,0-1 0,1 0 0,-1 0 0,0 0 0,0 0 0,0 0 0,0 0 1,0 0-1,0 0 0,0 0 0,0 0 0,-1-1 0,-31-8 84,24 6-38,-23-5 27,-1 1 1,0 2 0,1 1-1,-2 1 1,1 2 0,0 2-1,-64 9 1,73-5-10,1 1 0,0 1 0,0 1 0,1 1 0,-34 19 0,51-26-58,-11 7 104,16-9-128,-1 0 0,1 0 0,0 1 0,-1-1 0,1 0 1,0 0-1,0 0 0,-1 0 0,1 0 0,0 1 1,0-1-1,-1 0 0,1 0 0,0 1 0,0-1 1,-1 0-1,1 0 0,0 1 0,0-1 0,0 0 1,0 0-1,0 1 0,-1-1 0,1 0 0,0 1 1,0-1-1,0 0 0,0 1 0,0-1 0,0 0 1,0 1-1,0-1 0,0 0 0,0 0 0,0 1 0,33-3 259,-29 1-253,1 1 0,-1-1-1,1 0 1,-1 0 0,1 0-1,-1-1 1,0 1 0,5-4-1,-6 4-8,-1-1 0,0 0 0,0 0 0,0 0 0,-1 0 0,1 0 0,0 0-1,-1-1 1,0 1 0,1 0 0,-1-1 0,0 1 0,0-1 0,0 0 0,-1 1 0,2-5-1,4-25 28,-2-1-1,-1 1 0,-1-1 1,-1 0-1,-3 0 0,0 0 1,-2 1-1,-2-1 0,0 1 1,-3 0-1,-20-53 0,26 79-17,1 0-1,0 1 0,1-1 1,-1 0-1,1 0 0,0 0 1,0-9-1,2 7 52,1 14-160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20:26:12.6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 0 4720,'0'0'7850,"-5"13"-7691,-16 38-2,18-43-98,1-1 0,0 1 0,0 0 0,1 0 0,0 0-1,0 14 1,-1 5 76,-1-4 31,1 0-1,1 36 1,2-52-128,-1 0 0,1 0 0,1 0 0,-1 0 0,1 0 0,0-1 0,1 1 1,0-1-1,0 1 0,0-1 0,1 0 0,7 10 0,-10-15-32,0 0 1,1 0 0,-1 0-1,1 0 1,-1 0 0,1 0-1,-1 0 1,1 0-1,-1-1 1,1 1 0,0-1-1,-1 1 1,1-1-1,0 0 1,0 1 0,-1-1-1,1 0 1,0 0-1,0 0 1,-1-1 0,1 1-1,0 0 1,-1-1-1,1 1 1,0-1 0,-1 1-1,1-1 1,0 0-1,-1 1 1,1-1 0,-1 0-1,1 0 1,0-2-1,7-3 20,0-1 0,0 0 0,12-14 0,1-3 57,-1-1 0,-1 0 0,-1-2 0,28-51 0,-36 60 207,-6 16 9,-3 14-143,-5 72 98,-23 145 0,-39 81 22,8-131-122,25-90 13,32-89-163,0 1 0,0-1-1,0 0 1,0 0 0,0 1 0,0-1-1,0 0 1,0 0 0,0 0 0,-1 1 0,1-1-1,0 0 1,0 0 0,0 0 0,0 1-1,0-1 1,0 0 0,0 0 0,-1 0-1,1 0 1,0 1 0,0-1 0,0 0-1,0 0 1,-1 0 0,1 0 0,0 0-1,0 0 1,0 0 0,-1 1 0,1-1-1,0 0 1,0 0 0,0 0 0,-1 0 0,1 0-1,0 0 1,0 0 0,0 0 0,-1 0-1,1 0 1,0 0 0,0 0 0,-1 0-1,-6-11 92,-4-16-19,8 10-61,1-1 1,0 1-1,1 0 0,1-1 1,0 1-1,2-1 0,0 1 1,0 0-1,2 0 0,8-24 1,-5 21-10,0 0 0,2 0 1,0 1-1,2 0 0,0 1 1,1 0-1,0 0 0,17-17 0,-20 27-11,0 0-1,0 0 0,1 1 0,0 0 1,0 0-1,1 1 0,-1 1 0,1 0 0,0 0 1,1 1-1,-1 0 0,1 1 0,0 1 1,12-2-1,-22 4 7,-1-1 1,0 1-1,0 0 1,1 0-1,-1-1 0,0 1 1,1 0-1,-1 0 1,0 0-1,0 1 1,1-1-1,-1 0 0,0 0 1,1 1-1,-1-1 1,0 1-1,0-1 0,0 1 1,0-1-1,1 1 1,-1 0-1,0 0 1,0-1-1,0 1 0,0 0 1,-1 0-1,1 0 1,0 0-1,0 0 1,0 0-1,-1 0 0,1 1 1,-1-1-1,1 0 1,-1 0-1,1 0 1,-1 1-1,0-1 0,1 0 1,-1 0-1,0 1 1,0-1-1,0 0 1,0 1-1,0-1 0,0 0 1,0 0-1,-1 1 1,1-1-1,0 0 1,-1 0-1,1 1 0,-1-1 1,1 0-1,-1 0 1,-1 2-1,-13 18-2646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20:26:13.6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 5320,'0'0'9204,"11"-1"-9024,34-3-8,-42 3-142,0 1 1,0 0-1,0 0 1,0 0-1,0 0 1,0 0-1,0 1 1,0-1 0,0 1-1,0 0 1,-1 0-1,1 0 1,0 0-1,0 0 1,-1 1 0,1-1-1,0 1 1,-1 0-1,0 0 1,1 0-1,-1 0 1,3 3 0,-3-1-4,-1-1 0,1 0 0,-1 1 0,0-1 0,0 1 1,0 0-1,0-1 0,-1 1 0,1 0 0,-1-1 0,0 1 1,0 0-1,0 0 0,-2 6 0,0 7 21,-1-1 0,-1 0-1,0 0 1,-1-1 0,-1 1 0,-1-1-1,0 0 1,0-1 0,-17 23-1,5-25 82,12-7 178,22-3-87,3-3-88,33-6 0,-33 3-40,35 0 0,-29 4-236,-13 1-52,-1-1 0,0 0 0,0 0 0,1-1 0,-1-1 0,0 1 0,0-2 0,15-5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20:31:20.199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0 4008,'0'0'4736,"9"11"-4622,0-1-50,3 5 274,0-1 0,27 23 0,-28-29-86,-8-5-170,1 0-1,0 0 1,0 0 0,-1-1-1,1 1 1,1-1-1,5 2 1,-6-3-37,-1 0-1,0 1 1,0-1 0,0 1-1,0-1 1,0 1 0,0 0-1,0 0 1,0 1 0,-1-1-1,1 0 1,-1 1 0,0 0-1,1-1 1,-1 1 0,-1 0-1,1 0 1,0 0 0,-1 0-1,1 1 1,-1-1 0,0 0-1,1 6 1,-1-5 2,-1 1 0,1 0 1,-1-1-1,0 1 0,0 0 0,-1-1 1,1 1-1,-1 0 0,0-1 0,0 1 0,-1-1 1,1 0-1,-1 1 0,0-1 0,0 0 0,-6 8 1,8-11-42,-1 0 1,1-1 0,-1 1-1,1 0 1,0 0-1,-1 0 1,1 0 0,0 0-1,0 0 1,0 0 0,-1 0-1,1 0 1,0 0-1,0 0 1,1 0 0,-1 0-1,0 0 1,0 0 0,0 0-1,1 0 1,0 1-1,11 22 163,-5-13-121,-5-7-40,0-1-1,1 0 1,-1 0-1,1-1 1,0 1-1,0 0 1,0-1-1,0 0 1,0 1-1,0-1 1,1-1-1,4 3 1,23 16 14,-25-15-21,1-1 1,-1 0-1,1 0 0,-1-1 0,11 4 0,19 10 2,-31-13-1,0 0 1,1 0 0,-2 0 0,1 0 0,0 1 0,-1 0 0,0 0 0,0 0 0,-1 1-1,6 10 1,-2-2 8,-1 1-1,0 0 1,3 20-1,-5-22 16,0 0 0,1 0 1,1-1-1,0 1 0,9 13 0,43 54 59,-22-33-34,-32-42-43,0 0 0,1 0 1,-1-1-1,8 5 0,14 16 7,-17-10 12,0 0 0,-1 0-1,0 0 1,-2 1 0,0 0 0,5 19-1,-1-4 11,-7-22-16,1 0 0,0 0 0,1-1-1,0 0 1,0 0 0,12 13 0,-13-15-16,17 29 35,-18-29-38,0 0 1,1 0-1,-1-1 0,8 9 1,5 5-2,-8-9 13,1 0 0,0-1 0,1 0 0,0 0 0,0-1 0,1 0 0,17 10 0,46 11 52,-17-7 74,-39-13-103,0 1 1,-1 1 0,-1 0-1,1 1 1,-2 1 0,0 0-1,0 1 1,-1 1 0,-1 0 0,15 23-1,-9 3-35,-18-36-2,0-1 0,1 1 0,0-1 0,0 1 0,0-1 0,0 0 0,1 0 0,-1 0 0,1 0 0,0 0 0,1 0 0,-1-1 0,8 6 0,-6-4 0,1-1 0,-1 1 0,0 0 0,-1 0 0,1 0 0,6 12 0,-6-10 0,1 0 0,-1 0 0,9 8 0,92 74-4,-98-83-3,0 2 0,0-1 0,-1 1 0,0 1 0,0-1 0,-1 1 0,0 0 0,-1 0 0,5 11 1,-5-5-5,0-1 1,0 1-1,-2 1 1,0-1-1,2 25 1,19 132 10,-19-152 5,1-1 0,0 1 0,2-1 0,0-1 0,11 19 0,5 11 10,-19-40 7,0 0 1,1 0-1,-1-1 0,1 1 0,1-1 1,-1-1-1,10 8 0,16 18 99,-8-14-69,-20-16-56,-1 1 1,1-1-1,-1 0 1,0 1-1,0-1 1,0 1-1,3 5 1,22 32-24,-2 1 0,19 44 1,-36-64 8,-1 1 0,-2 0 1,7 38-1,-9-34-4,2-1 0,15 41 1,-17-58 23,0-1 1,1 0-1,9 12 1,7 12 43,-14-22-36,-1 0 1,1 0-1,15 13 1,15 20 49,-22-23-31,26 26-1,-29-34-7,-1 1 0,0 0 0,0 1-1,-2 0 1,1 1 0,8 17 0,5 13 37,-16-32-34,0 0 0,6 18 1,1 12-3,-8-22-1,1 1 1,1-1 0,1 0-1,20 34 1,-3-16 5,-14-19-16,1 0 0,1-2 0,23 25 0,-30-35-9,0 0 0,-1 0 0,0 1 0,-1 0 0,0 0 0,0 1-1,-1 0 1,0-1 0,0 2 0,-1-1 0,3 13 0,1 12 69,4 65-1,-6-36 81,7 28 43,3-1 1,50 163 0,3-24 168,-65-215-340,-1 1 0,-1 0 0,0 0 0,-1-1 0,-4 30 0,1 16 3,-1 29-13,1-53 4,4 54 0,4-29 43,3 0 0,16 59 0,-14-71-73,-3-1 0,3 71 1,1 12-9,-8-75 40,-2-37 7,5 37 1,-5-50-23,1 1 0,0-1-1,0 1 1,1-1 0,0 0 0,0 0 0,0 0-1,0 0 1,7 7 0,7 16 9,-15-24-26,1-1 1,-1 1 0,1-1 0,0 1 0,6 6 0,-8-10 1,1 1 0,0-1 0,-1 0 0,1 0 0,0 0 0,0 0 0,0 0 0,0 0 0,-1 0 1,1-1-1,0 1 0,0-1 0,0 1 0,0-1 0,1 0 0,-1 0 0,0 0 0,0 0 0,3-1 0,1 0-451,0 0-1,0-1 0,0 0 1,11-5-1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20:31:25.717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0 4312,'0'0'3368,"11"5"-3216,3 1-123,13 5 343,33 20-1,-50-24-273,0 1 0,-1 0 0,-1 1 0,1 0 0,-1 0 1,-1 1-1,12 19 0,5 6 115,-19-31-181,-1 0-1,2 0 0,-1 0 1,0 0-1,1-1 1,-1 0-1,1 0 0,0 0 1,11 3-1,6 3 22,-15-6-33,-1-1 0,1 0 0,0 0 0,0-1 0,-1 0 0,17 0 0,25 5 104,-10 2 1,-31-8-98,0 1 0,0 1 0,-1 0 0,1 0 0,-1 0 0,1 1 1,-1 0-1,0 1 0,0-1 0,9 7 0,-7-2 11,0-1 1,0 0-1,1 0 0,0-1 1,0 0-1,0-1 1,1 0-1,0-1 0,0 0 1,21 4-1,-12-5-10,-3-1 4,0 1 0,0 0 0,-1 1 0,1 1-1,-1 1 1,0 0 0,21 12 0,10 9 77,-21-12-1,45 32 0,-10 5 1,-28-23-62,50 34 0,-57-43-33,0 1-1,-1 1 1,-2 1 0,37 48 0,-19-24-30,-23-26 14,3 3-4,30 27 0,-24-23 6,-1 0 0,-2 2 1,28 42-1,-41-56 1,68 83 110,-54-71-74,7 10 11,-22-25-39,0-1 0,1 0 0,0-1 0,0 0-1,2 0 1,-1-1 0,21 12 0,23 5-3,-44-23-5,0 1 0,-1 1-1,0 0 1,0 0 0,13 11 0,65 71 98,-60-57-28,42 34-1,-28-33 28,-32-25-89,0 0 0,0 1 0,-1 0 0,0 1-1,-1 0 1,0 1 0,12 16 0,4 7 5,-18-24 0,0 0 0,0 1 0,7 13 1,11 25 30,-16-32-22,0 1 0,-1 1 0,0-1 0,6 26 0,43 150 83,-6-20-30,-27-86-62,13 68 6,-8 2 67,-19-110-69,26 120 14,-31-141-26,10 25 1,5 23 41,21 208 124,-19-178-28,-4-26-44,6 11-32,-12-48-49,36 83 0,-41-97 1,-1 1 1,-1 0 0,-2 0 0,0 42 0,4 102 64,-1 14 15,-2-71 44,-1-62-43,-5 76 1,-5-40-30,-22 161 266,26-237-311,0-1-1,-1 1 1,-1 0-1,0-1 1,0 0-1,-1 0 1,-14 20-1,-17 28 220,36-57-247,0 0 1,0 0-1,0 0 1,1 0 0,-1 0-1,1 0 1,-1 0 0,1 5-1,0-5-20,0 0 0,0-1 0,0 1 0,-1 0 0,1 0 0,-1 0 0,0 0 0,-2 5 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20:31:29.651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110 22 2904,'0'0'1895,"11"-3"-1758,33-12-6,-42 14-105,-1 1 0,1-1 0,-1 1 0,1-1 0,0 1 0,-1 0 0,1 0 0,-1 0 0,1 0 0,0 0 0,-1 0 0,1 0 0,-1 0 0,1 1 0,0-1 0,-1 0 0,1 1 0,-1 0 0,1-1 0,-1 1 0,1 0 0,-1 0 0,0 0 0,1 0 0,0 1 0,1 1 38,-1 0 0,0 0 0,0 0 0,0 1 0,0-1 0,-1 1 0,3 5 0,1 5 97,-4-12-139,0 1 0,0 0 0,-1 0 0,1 0 0,-1 0 0,0 0 0,0 5 0,2 12 84,-2-15-87,-1 0-1,1 0 0,-1 0 1,0 0-1,0 0 0,0 0 1,-1-1-1,0 1 0,0-1 0,-3 6 1,0 3 18,1-5-5,1 1 0,-1-1 0,-1 0 0,1 0 0,-1 0 0,-1-1 0,0 1 0,0-1 0,-12 11 0,10-11 14,6-5-21,0 0-1,0 0 0,0 0 0,0 0 0,-1 0 0,1-1 0,-1 1 0,1-1 1,-1 1-1,0-1 0,1 0 0,-6 1 0,6-1-2,1 0 1,-1 0-1,1 0 0,-1 0 1,1 0-1,-1 0 0,1 0 1,0 0-1,0 1 0,-1-1 1,1 1-1,0-1 0,0 1 0,0 1 1,0-2 18,-3 19 174,2 3-110,1-1 1,1 0 0,4 23-1,1 59 162,-10 154-1,-1-21-66,8-184-120,2-1 0,15 79-1,-11-87-20,-2 0 1,1 63-1,-11 90 128,0-39-74,-16 221 194,8-204-136,3 46 35,-4 54-2,6-214-125,-16 63 0,11-72-4,3 1 1,-3 56 0,19 292 242,2-103-91,12-11 40,-14-249-208,1-2 0,19 53 0,-21-75-21,0 0-1,1-1 0,1 0 0,0 0 1,12 14-1,-8-12 40,18 34 1,-11-8 27,-2 2-1,-1 1 1,-3 0 0,-2 0 0,-1 1-1,5 67 1,-15-95-71,0 0-1,-2 0 0,-4 24 0,-1 9 13,-4 26 28,-3 0 0,-29 90 0,21-82-36,8-29-23,-27 91-74,25-93 55,10-33 29,-11 30 1,14-40-13,0 0 1,0 1-1,1-1 1,0 1 0,0 10-1,1-7-3,0-1 0,-2 0 0,-3 15 0,5-23-24,0 0 0,0 1 1,1-1-1,-1 1 0,2-1 1,-1 0-1,0 1 0,1-1 0,0 1 1,0-1-1,1 0 0,0 0 1,2 6-1,-2-3 5,-1-6 7,-1 0-1,1 0 1,-1-1-1,1 1 1,0 0-1,0 0 1,0 0 0,0-1-1,2 3 1,0-2 2,1-1 0,-1 1 0,1-1 0,-1-1 0,1 1 0,-1 0 0,1-1 0,0 0 0,-1 1 0,1-1 1,0-1-1,-1 1 0,7-2 0,-3 2 3,14-4 4,0 1 1,0-2-1,34-13 1,22-5-25,-57 18 4,105-19-61,-9-1 33,-86 17 16,0 1-1,1 2 0,37-3 0,264 11 5,-273 0 40,1 3 0,-2 2 0,87 25 0,-69-11-61,1-4-1,116 14 1,-78-11 90,-84-14-28,1-1 0,48 2 0,-15-5-7,83-2-42,-46-2 68,16-2 13,219-17-140,-113 11-2107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20:31:32.44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259 0 3000,'0'0'883,"-6"10"-713,-19 33-7,24-41-143,0 0 1,1 0-1,-1 0 0,0 0 1,0 0-1,1 0 0,-1 0 1,1 0-1,0 1 0,0-1 1,0 0-1,0 0 1,0 0-1,0 0 0,0 1 1,2 3-1,0 11 119,-3 18 167,7 70 0,-2-51-171,9 79 154,3 73 134,-30 47 58,2-72-229,-6 97 55,8-160-177,-4 23 48,-2 29 12,4-6-10,-2 88 143,11-55 13,-9 260 148,-5-327-385,9-89-51,-2 65 1,-1 121 69,3 140 249,11-33 162,-4-184-303,-1-107-132,-10 55 0,1-2-3,3 30-14,-13 120 24,7-146 28,-4 172 0,37 15 50,-12-212-116,-5-57-53,0-1-1,1 0 1,1 0-1,0 0 1,2-1-1,13 31 1,-18-46-10,-1 0 0,1 1 0,0-1 0,-1 0 0,1 0 1,0 0-1,0 0 0,-1-1 0,1 1 0,0 0 0,0 0 0,0 0 0,0-1 0,0 1 0,1 0 0,-1-1 0,0 1 1,0-1-1,0 1 0,0-1 0,1 0 0,-1 0 0,0 1 0,0-1 0,1 0 0,-1 0 0,0 0 0,0 0 1,1 0-1,-1-1 0,0 1 0,0 0 0,0 0 0,1-1 0,-1 1 0,0-1 0,0 1 0,0-1 0,0 0 1,0 1-1,0-1 0,0 0 0,0 0 0,2-1 0,5-5 1,-1-1-1,1 1 1,-1-1-1,7-10 1,-10 12-1,70-90 0,-67 89 0,0 0 0,0 1 0,0 0 0,1 0 0,0 0 0,16-7 0,-4 1 4,26-13 54,1 2 0,1 2 1,76-22-1,-101 37-37,-1 1 0,1 1-1,0 1 1,0 0 0,40 3 0,115 18 34,-74-4-24,-65-13-13,-1 0 1,48-7-1,-46 3 12,0 1-1,44 4 1,163 27 140,-78-5-69,58 4 4,64-4 25,13 1-62,-132-18-65,146 2 10,-71-9-1783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19:15:56.309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145 69 3208,'0'0'2389,"-9"5"-2298,-30 15-5,38-19-41,-1 0-1,1-1 1,0 1-1,-1 0 0,1-1 1,-1 1-1,1-1 1,-1 0-1,1 1 0,-1-1 1,0 0-1,1 0 1,-1 0-1,1 0 0,-1 0 1,-3-5 653,16 3-368,-9 0-281,-1 1-41,0 0 0,0 0 0,0 0 0,0 0 0,0 1 0,0-1 0,0 0 0,0 0-1,1 1 1,-1-1 0,0 1 0,2-1 0,-1 0 7,0 0-1,-1 0 0,1 0 1,0 0-1,-1 0 1,1 0-1,-1-1 1,0 1-1,1 0 0,-1-1 1,0 1-1,0-1 1,0 0-1,0 1 1,0-1-1,1-3 0,-2 5 18,-12-18 194,6 15-183,1 1 0,0 0 0,-1 0 0,1 0 0,-8-1 0,-22-8 147,35 11-186,-1-1 4,0 1 1,0-1-1,1 1 1,-1-1-1,0 1 1,0 0-1,0-1 1,0 1-1,0 0 0,1 0 1,-1 0-1,0-1 1,0 1-1,0 0 1,0 0-1,0 0 1,0 0-1,0 0 1,0 1-1,0-1 1,0 0-1,1 0 1,-1 1-1,-1 0 1,-6-3 240,6 2-62,7 2-102,0-2-56,0 0 0,0-1 0,-1 1 0,1-1 0,0 0 0,6-2 0,4 0 29,16 4 60,-8 1-4,-20 0-118,0-1 0,-1 1 0,0 0-1,1 0 1,-1 0 0,0 0-1,0 1 1,0-1 0,0 1-1,2 3 1,4 4-42,26 20-1295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19:15:58.388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157 100 2400,'0'0'1444,"-11"6"-1280,10-5-160,-31 16 534,-44 30 1,73-45-363,-1 0 34,0 1-1,1 0 1,-1 0-1,1 0 1,0 0 0,-1 0-1,2 1 1,-5 4 0,7-6-194,1-1 0,-1 0 0,1 0 0,-1 0 0,1 1 0,-1-1 0,1 0 1,0 0-1,-1 0 0,1 0 0,0 0 0,0 0 0,0 0 0,0 0 0,0 0 0,0-1 1,0 1-1,0 0 0,0-1 0,0 1 0,3 0 0,-3 0-2,0 0 0,1 0 1,-1-1-1,1 1 0,0-1 0,-1 1 1,1-1-1,-1 0 0,1 1 0,0-1 0,-1 0 1,1 0-1,0 0 0,-1-1 0,1 1 1,1 0-1,0-2-5,0 0 1,-1 0 0,1 0 0,-1 0-1,0-1 1,0 1 0,0 0-1,0-1 1,3-5 0,8-9 9,-2 2-11,0 0 1,-2 0 0,0-1 0,0-1-1,-2 1 1,10-30 0,-12 33 11,5-11-22,-6 15 29,-4 9-26,0 0 1,0 0-1,1 0 1,-1 0-1,0 0 1,0 0-1,0 0 1,0 0-1,0 0 1,0 0-1,0 0 1,0 0-1,0 0 1,0 0-1,0 0 1,0 0-1,0 0 0,0 1 1,0-1-1,0 0 1,0 0-1,0 0 1,0 0-1,0 0 1,0 0-1,0 0 1,0 0-1,1 0 1,-1 0-1,0 0 1,0 0-1,0 0 1,0 0-1,0 0 1,0 0-1,0 0 1,0 0-1,0 0 1,0 0-1,0 0 0,0 0 1,0 0-1,0-1 1,0 1-1,0 0 1,0 0-1,0 0 1,1 0-1,-1 0 1,0 0-1,0 0 1,0 0-1,0 0 1,0 0-1,0 0 1,0 0-1,0 0 1,0 0-1,1 20 15,-1 0 0,0 0 0,-2 0 1,-5 29-1,-3-7 51,-14 43 1,22-77-30,0-1 0,1 1-1,-1 13 1,-1 8 90,1-10 69,2-18-190,0-1 0,0 0-1,0 1 1,0-1 0,0 0-1,0 1 1,0-1-1,0 0 1,0 0 0,0 1-1,0-1 1,0 0 0,0 1-1,0-1 1,0 0 0,0 1-1,1-1 1,-1 0-1,0 0 1,0 1 0,0-1-1,0 0 1,1 0 0,-1 0-1,0 1 1,0-1 0,1 0-1,-1 0 1,0 0-1,0 1 1,1-1 0,-1 0-1,0 0 1,0 0 0,1 0-1,-1 0 1,0 0 0,1 0-1,-1 0 1,0 1-1,0-1 1,1 0 0,-1 0-1,0 0 1,1 0 0,-1-1-1,0 1 1,1 0 0,-1 0-1,0 0 1,0 0-1,1 0 1,-1 0 0,1-1-1,0-1 4,1-1 0,-1 1-1,1-1 1,-1 0-1,0 1 1,0-1 0,0 0-1,0 0 1,-1 0-1,1-3 1,2-5 4,43-153 151,-28 95-120,9 3 67,-22 53-77,-3 15-16,-4 7-15,-1 7-3,1 0-1,1-1 1,-1 19-1,2-17 0,-1-1 0,-5 28 0,-2-15 13,-1-2 1,-17 37 0,-6 15 18,31-78-25,1 0 0,0 1 0,-1-1 0,1 0 0,-1 0 0,1 0-1,-1 0 1,1 0 0,-1 0 0,0-1 0,0 1 0,1 0 0,-1 0 0,-2 1 0,1-4 59,6-8-5,9-30 197,-12 36-326,1 0-1,1 0 0,-1 0 0,0 1 1,1-1-1,0 0 0,0 1 1,0 0-1,0 0 0,0 0 0,1 0 1,-1 0-1,1 1 0,0-1 0,0 1 1,0 0-1,0 0 0,0 0 0,6-1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19:16:00.588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47 1 3616,'0'0'3776,"-8"12"-3640,-24 43 0,31-51-123,0 0 1,0-1 0,0 1 0,0 0-1,0-1 1,1 1 0,0 0-1,0 0 1,0 0 0,0-1-1,0 1 1,1 0 0,0 0-1,-1-1 1,1 1 0,1 0-1,2 5 1,3 15 88,-1 6 42,2-1 0,20 52 0,4 4 232,-22-54-146,17 34 0,-26-61-194,1 0 1,-1 0-1,0 0 1,0 0 0,-1 1-1,1-1 1,-1 0-1,0 0 1,-1 9-1,1 2 223,-21-42 301,8 6-471,1 0 1,2-1-1,0 1 1,1-2-1,-8-32 1,16 49-81,-1-12 142,5 17-74,6 6-50,6 10-19,0 0-1,-1 1 1,0 1-1,22 36 1,4 6-31,65 85-37,-86-114 25,-15-22 20,0-1 0,1 0 1,0 0-1,7 8 1,-12-15 15,0 1 1,1-1-1,-1 0 1,0 0-1,0 0 0,0 0 1,0 0-1,0 1 1,1-1-1,-1 0 1,0 0-1,0 0 1,0 0-1,0 0 1,1 0-1,-1 0 1,0 0-1,0 1 1,0-1-1,1 0 1,-1 0-1,0 0 0,0 0 1,0 0-1,1 0 1,-1 0-1,0 0 1,0 0-1,0 0 1,1 0-1,-1 0 1,0-1-1,0 1 1,0 0-1,0 0 1,1 0-1,-1 0 1,0 0-1,0 0 0,1-1 1,2-9 69,-1-15 14,-2 24-87,-6-166 309,4 135-232,1 21-47,1 1-1,0-1 1,2-15-1,1 2 19,-3 20-33,0 0 1,0 0-1,1 0 0,-1-1 0,1 1 0,0 0 0,1 0 0,-1 0 0,1 0 0,2-4 0,20-48 21,-12 32-24,-10 20-9,0-1 1,0 1-1,0 0 1,1 0-1,-1 0 1,1 0-1,3-3 1,-5 6-2,0 0 0,0 0 0,0-1 1,0 1-1,0 0 0,0 0 0,0-1 0,0 1 1,-1-1-1,1 1 0,-1 0 0,1-1 1,-1 1-1,0-1 0,1 1 0,-1-1 0,0 1 1,0-1-1,0 0 0,0 1 0,-1-3 1,1 1 0,-1 0 0,-1 0 0,1 0 0,0 0 0,-1 0 0,1 1 0,-1-1 1,0 1-1,0-1 0,-3-2 0,-1-2 4,-1 1-1,-1 0 1,1 0 0,-1 1 0,0 0 0,-12-5-1,-13-6 29,12 6-1,0 1 0,-25-8 1,41 15-22,0 1 1,0 0 0,0 0 0,0 0-1,0 1 1,0-1 0,-1 1 0,1 1-1,0-1 1,0 1 0,0 0-1,0 0 1,0 0 0,-10 4 0,1 4 114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19:16:02.880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1 289 3808,'0'0'3737,"9"-1"-3610,-2 1-88,-1-1-1,0 0 1,0-1 0,0 1 0,0-1 0,0 0 0,0 0 0,-1-1-1,1 0 1,-1 0 0,1 0 0,-1-1 0,0 1 0,7-9-1,3-6 175,-2 0-1,0-1 1,15-29-1,-24 41-132,3-8 140,0 0 0,5-21 0,10-21 744,-18 45-355,-6 23-52,-18 208 223,13-142-608,-2 56 108,7-108-200,-1 0 0,-1 0 1,-2 0-1,-12 37 0,2-8 107,12-40 5,2 0 0,-1 0-1,1 17 1,2-30-183,0-1 1,0 1 0,0 0-1,0-1 1,0 1-1,0-1 1,0 1 0,0 0-1,0-1 1,0 1-1,0 0 1,1-1 0,-1 1-1,0-1 1,0 1-1,1-1 1,-1 1 0,0-1-1,1 1 1,-1-1-1,1 1 1,-1-1 0,1 1-1,-1-1 1,0 0-1,1 1 1,0-1 0,-1 0-1,1 1 1,-1-1-1,1 0 1,-1 0 0,1 1-1,0-1 1,-1 0-1,1 0 1,-1 0 0,1 0-1,0 0 1,-1 0-1,1 0 1,0 0-1,-1 0 1,1 0 0,-1 0-1,2-1 1,4 0-7,1-1 1,-1-1 0,0 1-1,6-4 1,4-2 42,24-3-16,1 1 0,74-9 0,27-5-60,-119 20 24,1 1 0,-1 2 0,1 0 0,-1 1 0,1 1 0,-1 1 0,45 11 0,-58-11 6,0 0 0,0 1 0,0 1 0,0 0 0,0 0 0,-1 1 0,0 0 0,0 1 0,0-1 0,-1 2 0,0-1 0,10 11 0,0 12-54,-18-28 42,1-17 51,2-10-31,0-35 0,-3 33-5,5-31 1,3 15 18,-3 22-9,-1-1 1,-2 0 0,0 0-1,-1 0 1,-1 0-1,-4-31 1,-7 11 6,8 30-33,0 1 0,0-1 0,-1-23 0,4 35 10,-1 0 0,1 1-1,0-1 1,0 1 0,-1-1 0,1 1 0,-1-1-1,1 1 1,-1-1 0,1 1 0,0 0 0,-1-1 0,1 1-1,-1-1 1,0 1 0,1 0 0,-1 0 0,1-1 0,-1 1-1,1 0 1,-1 0 0,0 0 0,1 0 0,-1-1 0,0 1-1,0 0 1,-23-3-27,18 3 11,-69-8-23,-37-4 71,-114 3 0,163 15 123,-7 1 264,70-7-414,0 1 0,0-1-1,0 0 1,0 0 0,0 0 0,1 0 0,-1 0-1,0 0 1,0 0 0,0 0 0,0 0-1,0 0 1,0 1 0,0-1 0,0 0-1,0 0 1,0 0 0,0 0 0,0 0 0,0 0-1,0 0 1,0 1 0,0-1 0,0 0-1,0 0 1,0 0 0,0 0 0,0 0-1,0 0 1,0 1 0,0-1 0,0 0 0,0 0-1,0 0 1,0 0 0,0 0 0,0 0-1,0 0 1,0 0 0,0 1 0,0-1-1,-1 0 1,1 0 0,0 0 0,0 0-1,0 0 1,0 0 0,0 0 0,0 0 0,0 0-1,0 0 1,-1 0 0,1 0 0,0 0-1,0 0 1,0 0 0,0 1 0,0-1-1,0 0 1,-1 0 0,1 0 0,0 0 0,0-1-1,0 1 1,10 8 34,-5-6-361,1 0 1,0 0-1,-1 0 0,1-1 1,8 1-1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19:16:07.013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119 1 2904,'0'0'4150,"-10"10"-3970,-29 32 8,38-41-130,-1 1-1,1-1 0,0 0 0,0 0 0,-1 1 1,1-1-1,0 1 0,0-1 0,0 1 0,1 0 1,-1-1-1,0 1 0,1 0 0,-1-1 0,1 1 1,-1 3-1,-1 3 101,-9 27 75,0 0 0,2 1 1,2 1-1,2-1 0,1 1 0,1 0 0,5 62 0,3 6 58,-5-68-173,2-1-1,1 1 0,2 0 0,16 61 1,-19-95-47,0 0 0,-1 0 0,1 0-1,1 0 1,-1 0 0,0 0 0,1 0 0,4 4 0,-9-8-14,0 1 1,0-1-1,0 1 0,0 0 0,0-1 0,0 1 0,0 0 1,0 0-1,0 1 0,0-1 0,-2 1 0,2-1-32,0 1 0,1-1 0,-1 1 0,1-1 0,-1 0 0,0 0 0,1 0-1,-1 0 1,1 0 0,-1 0 0,0-1 0,1 1 0,-1 0 0,1-1 0,-1 1 0,1-1 0,-1 0-1,1 1 1,-3-3 0,3 2-28,-2-5 524,3 1-525,1 5 8,0 0 0,0 0 0,0 0 0,0 0 0,0 0 0,0 0 0,-1 0 0,1 0 0,0 0 0,0-1 0,0 1 0,0 0 0,-1-1 0,1 1 0,0-1 0,0 1 0,0-1 0,0 1-12,0-2 9,1 1 1,-1 0 0,1 0 0,0 0 0,0 0 0,-1 0 0,1 0-1,0 0 1,0 0 0,4 0 0,-5 1 7,1-1-1,-1 1 1,1 0-1,-1-1 1,1 0 0,-1 1-1,1-1 1,-1 0-1,0 0 1,1 1 0,-1-1-1,0 0 1,0 0 0,0 0-1,0-1 1,0 1-1,0 0 1,0 0 0,0-1-1,1-1 1,26-76 126,-10 38-157,-3-1 0,12-49 1,-24 76 12,0 0 1,0 0 0,-2 0-1,0-1 1,-1 1 0,0 0-1,-1-1 1,-1 1 0,-8-30 0,9 40-93,-1 1 0,0 0 0,0 0 0,0 0 1,0 0-1,-1 1 0,1-1 0,-7-5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19:16:27.73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1 133 2904,'0'0'3104,"10"-6"-2720,50-26 338,-55 31-542,-1-1 0,1 1-1,-1 0 1,1 0-1,0 1 1,5-1 0,6-1 76,249-43 2514,-234 42-2563,-19 2-85,1 0 0,19-5-1,9-3 107,2 1-1,-1 2 1,48-1-1,130 14 221,-136 3-320,37 2 48,-3 0-14,-16 0-11,-32-8-48,127 1 91,202-8 94,29 4-104,-395-2-177,241 5 41,-183-2-40,81 9 26,41 0 23,-143-11-68,76 12 0,-75-6-6,94-3 0,-94-4 12,92 11 0,-20 8 52,-20-4 12,124 31-1,39 35 43,-211-54-50,125 61 0,-179-76-47,232 125 38,-193-99 6,-2 2 0,57 50 1,3 7 67,49 45 49,-114-86-42,68 91 0,-20-22 12,-59-78-84,75 95 58,-80-91-71,73 109 77,-45-57-41,-36-60-12,-2 1 0,37 81-1,-5 14 105,17 44 48,-8 24 16,-31-88-123,-17-43-39,-3 1-1,8 91 1,-11-62 11,-4-10 26,-5 1 0,-8 120 0,-1-95 26,-19 308 289,3-182-140,9-75-109,4-20-13,6 0 1,20 155-1,24-18-1,21-5-63,-43-194-83,40 293 10,-32 6 35,-16-171-3,-11-190-51,26 268 92,-6-168-34,5-1 0,5-1 1,6-2-1,78 173 0,-48-177-20,-18-36-24,-22-40-12,1-1-1,2-2 0,2-1 1,45 42-1,-42-49 0,2-1 0,67 43 0,-64-48 19,85 50 28,-50-32-27,185 107-57,-178-109 51,108 39-1,-120-56-11,189 60 58,-148-63-87,0-5-1,1-5 1,211-2 0,-249-16 60,111-21 0,40-4 52,-109 16-19,-79 7-16,66-2-1,-47 6 20,-44 1-52,0 1 1,0 0-1,0 1 0,-1 1 0,1 0 0,0 0 0,16 5 1,-18-3 1,0-1 0,0-1 0,1 0 1,17 0-1,17 1 33,-25-3-30,-18 1-23,-1-1 0,1 1 0,-1 0 0,1 0-1,-1 0 1,1 0 0,-1 1 0,5 0 0,0 0 5,-1-1 1,1 0 0,-1-1 0,1 1-1,-1-1 1,0-1 0,1 1-1,10-5 1,-7-1 38,-6 5 36,4 9 6,14-3 150,-14-5-92,-18-5-81,-77-25 103,21 9-21,36 13 1,-1 1 0,-60-7 0,26 5-53,30 5-39,-52 0 0,-13-1 53,89 4-85,0 0 1,0 0-1,0-1 0,0-1 1,0 1-1,-12-8 1,-2-1-3,7 4-16,-30-20 1,43 24 2,-1 0 0,1 0 0,0-1-1,0 0 1,1 0 0,-1 0 0,1-1-1,-7-11 1,8 11-6,1 3-2,0-1 1,0 1-1,0 0 0,1-1 0,-1 1 0,1-1 1,0 0-1,0 1 0,0-1 0,0 0 0,0-5 1,2 7-16,0 0 0,0-1 1,0 1-1,1-1 1,-1 1-1,1 0 0,-1 0 1,1 0-1,0 0 0,-1 0 1,1 0-1,0 0 1,0 1-1,1-1 0,-1 1 1,0-1-1,0 1 0,1 0 1,-1 0-1,1 0 1,-1 0-1,1 1 0,-1-1 1,6 0-1,4 0-15,0 0 1,0 1-1,0 1 0,15 2 0,-8 0-22,0 0 4,0 2 0,0 0 0,-1 1 0,0 1 0,0 1 0,30 18 0,-4-3-64,-6-5 21,-8-2 54,1-2 0,0 0 0,43 11 0,-46-18 31,33 16 0,-8-3 39,-28-11-11,15 4 4,32 8-49,-11-3-36,-58-17 78,-1-1 0,0 1 0,0 0 0,0-1 1,1 1-1,-1 0 0,0 0 0,0 0 0,0 1 0,2 1 1,-3-2-8,-1 0 0,1-1 0,-1 1-1,1 0 1,-1-1 0,0 1 0,1 0 0,-1 0 0,0-1 0,0 1 0,1 0 0,-1 0 0,0-1 0,0 1 0,0 0 0,0 0 0,0 0 0,0-1 0,0 1 0,0 0 0,-1 0 0,1 0 0,0-1 0,0 1 0,-1 0 0,1-1 0,0 1 0,-1 0-1,1 0 1,-1-1 0,1 1 0,-1-1 0,0 2 0,-7 11 54,7-11-62,0 0-1,0 0 0,-1-1 0,1 1 0,0 0 1,-1 0-1,0 0 0,1-1 0,-1 1 1,0-1-1,1 0 0,-1 1 0,0-1 1,0 0-1,-3 1 0,-94 33 46,-6 1 36,-159 71 244,176-73-241,-18 3 38,93-34-114,-1 0 0,0 0 0,0-1 1,0-1-1,-27 0 0,36-1-21,0-1 0,1 0 0,-1 0 0,0 0 0,0 0 0,1-1 0,-1 0 0,1 0 0,-1 0 0,1 0 0,0-1 0,0 0 0,0 0 0,0 0 0,0 0 0,1 0 0,-1-1 0,1 0 0,-5-6 0,-4-10-1505,-13-26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7T19:22:11.445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108 492,'22'2,"0"0,0 2,25 7,-21-5,-5 0,0 1,-1 1,32 16,22 10,-72-33,0 0,0-1,0 1,0 0,0-1,1 0,-1 1,0-1,1 0,-1 0,0 0,0 0,1 0,-1-1,0 1,0-1,1 0,-1 1,0-1,4-2,-4 1,0 0,0 0,-1 0,1-1,0 1,-1 0,1-1,-1 1,0-1,1 1,-1-1,0 0,-1 1,1-1,-1 0,1-5,0-5,-2-1,1 0,-2 1,0-1,0 1,-7-18,0-7,4 16,-2 0,0 0,-1 1,-2 0,0 0,-1 1,-19-26,-6-1,-69-69,101 112,0 0,0 1,0 0,-1-1,1 1,-1 1,0-1,0 1,0 0,0 0,0 0,0 1,0 0,-7-1,9 2,1 0,-1 0,0 0,1 0,-1 0,1 1,-1-1,0 1,1 0,-1 0,1 0,0 0,-1 0,1 1,0-1,0 1,-1-1,1 1,1 0,-1 0,0 0,0 0,1 0,-1 0,1 0,-1 1,1-1,0 0,0 1,-1 3,-9 39,10-38,0 0,0-1,-1 1,0 0,0-1,-1 1,0-1,0 0,-1 0,1 0,-6 6,-11 9,12-13,1 0,0 0,-9 13,7-5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19:22:24.6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5143 0 3112,'0'0'1615,"-10"6"-1501,-82 44 966,87-48-838,-16 11 893,20-12-1093,1 0 1,-1-1 0,1 1 0,-1 0 0,1 0-1,-1-1 1,1 1 0,0 0 0,-1 0 0,1-1-1,0 1 1,0 0 0,0 0 0,-1 0 0,1 0-1,0-1 1,0 1 0,0 0 0,1 0 0,-1 0-1,0 0 1,0 0 0,0-1 0,1 1 0,-1 1-1,0 9 422,0-11-438,-1 1 0,1 0 1,0-1-1,0 1 0,0 0 1,0 0-1,0-1 0,0 1 1,0 0-1,0-1 0,0 1 1,0 0-1,0 0 0,0-1 0,1 1 1,-1 1-1,5 22 520,-1-4-156,-1-4 433,2 6-45,0-10-659,0 0 0,4 16 0,-6-16-41,0-1 0,1 0 0,10 18 1,3 4 97,-1 0 0,-1 1 0,13 43 0,-17-34-78,-1 1 1,-2-1-1,-2 1 1,0 46-1,-5-13 44,-14 113 0,12-183-133,-12 77 112,11-74-90,-1 1 1,0-2 0,0 1-1,-1 0 1,-1-1 0,-6 12 0,7-14 4,-1 0 0,1 0 0,-1-1 0,-1 0 0,1 0 0,-1 0 0,0 0 0,0-1 0,-1 0 0,1-1 0,-1 1 0,0-1 0,-1 0 0,1-1 0,-12 4 0,-11 0 65,1-3 1,-1 0 0,-47-1-1,51-4-54,0-1 0,0-1 0,-45-11 0,-72-32-24,15 4-55,94 35 33,-1 1 1,-40-2-1,39 5 11,-69 0 30,-15-2-12,28-4-12,-77-12-3,112 12-6,-1 3-1,-75 1 1,-117 20 49,173-4-51,1 5 0,-140 46 0,171-48-20,-291 62 12,272-64 12,-60 6 3,-23 5 4,-205 68-89,8 13 31,176-63 39,-97 30-54,145-31 23,-133 51-17,233-82 37,1-2 0,-1 0 0,0-1 1,-1-1-1,0-1 0,0 0 1,0-2-1,0 0 0,0-2 1,0 0-1,0-1 0,-38-8 1,1-8-29,43 11 26,0 1-1,0 1 1,0 1-1,-1 0 1,1 1 0,-1 0-1,-31 2 1,31 2-18,-1 1 1,1 1-1,0 1 0,0 0 1,0 1-1,-24 13 1,38-18-100,0 0 1,-1 0 0,1 1-1,0 0 1,0-1 0,0 1 0,0 0-1,1 0 1,-1 0 0,0 0 0,1 0-1,0 0 1,-1 0 0,1 1-1,0-1 1,-2 5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19:22:29.6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151 0 3112,'0'0'5505,"-10"2"-5218,-35 8 1,42-9-264,1 0 1,0 1-1,0-1 1,0 1-1,0-1 1,0 1-1,0 0 1,1 0-1,-1 0 1,0 0 0,1 0-1,0 0 1,-1 0-1,1 0 1,0 1-1,0-1 1,0 0-1,0 1 1,0 4-1,-2 2 55,-7 19 115,2 1-1,1 1 1,2 0-1,-3 32 1,2 123 512,4-65-323,-1-50-100,-9 299 2082,13-384-2232,1-1 1,1 1-1,7-26 0,-5 23-68,4-18 42,24-84 222,-30 112-299,1 0 1,0 0 0,0 1-1,1-1 1,-1 1 0,2 1-1,-1-1 1,1 1 0,0-1-1,0 2 1,1-1 0,-1 1-1,1 0 1,9-5 0,-15 10-31,0-1 0,0 1 0,1-1 0,-1 1 0,0-1 0,1 1 0,-1 0 0,0 0 0,1 0 0,-1 0 0,0 0 0,1 0 0,-1 0 0,1 0 0,-1 0 0,0 1 0,1-1 0,-1 1 0,0-1 0,0 1 0,1-1 0,0 2 1,1 0-2,-1 0 1,0 0 0,0 0-1,1 0 1,-2 0 0,1 1-1,0-1 1,0 1 0,2 4 0,0 2-1,-1 0 0,0 0 0,0 1 0,-1-1 0,3 15 0,-4 6 50,-1 1 0,-8 58 1,5-60-5,0 1 0,2 0 0,3 32 0,-2-60-39,0-1 1,0 1 0,0-1-1,0 1 1,0-1 0,1 0 0,-1 1-1,1-1 1,-1 1 0,1-1-1,-1 0 1,1 1 0,0-1 0,0 0-1,0 0 1,-1 1 0,1-1-1,0 0 1,1 0 0,-1 0 0,0 0-1,0 0 1,2 1 0,0-2 0,-1 1 0,1-1 1,-1 0-1,1 0 0,-1 0 1,1 0-1,-1 0 0,0 0 1,1-1-1,-1 1 0,1-1 1,-1 1-1,5-3 0,11-4 21,0-1 0,-1-1-1,0-1 1,25-18-1,-14 6-2,40-39-1,-35 26-3,30-43 0,6-9 17,-52 68-11,-1-2 0,-2 0 0,0-1 0,11-24 0,-25 46-26,0 0 1,0 0-1,0 0 1,0 0-1,0 0 0,0-1 1,0 1-1,0 0 1,0 0-1,0 0 1,0 0-1,0 0 0,0 0 1,0 0-1,0 0 1,0-1-1,0 1 1,0 0-1,0 0 0,0 0 1,0 0-1,0 0 1,0 0-1,-1 0 1,1 0-1,0 0 0,0 0 1,0 0-1,0-1 1,0 1-1,0 0 1,0 0-1,0 0 0,0 0 1,-1 0-1,1 0 1,0 0-1,0 0 0,0 0 1,0 0-1,0 0 1,0 0-1,0 0 1,0 0-1,-1 0 0,1 0 1,0 0-1,0 0 1,0 0-1,0 0 1,0 0-1,0 0 0,0 0 1,0 0-1,0 0 1,-1 1-1,1-1 1,0 0-1,0 0 0,0 0 1,0 0-1,-9 3 29,-5 6-12,0 0-1,0 1 0,1 1 1,1 0-1,0 1 0,0 0 0,1 1 1,1 0-1,-14 23 0,8-10 28,2 2-1,0-1 1,2 2 0,-11 39-1,21-61-20,0 1-1,0-1 0,1 1 1,0-1-1,1 1 0,0 14 0,0-21-16,0 0 0,0 1-1,1-1 1,-1 1 0,0-1 0,1 0-1,-1 1 1,1-1 0,0 0-1,-1 0 1,1 1 0,0-1-1,0 0 1,0 0 0,0 0 0,0 0-1,1 1 1,0-1-2,-1 0 0,1-1-1,0 1 1,-1-1 0,1 1 0,0-1 0,-1 0-1,1 0 1,0 1 0,-1-1 0,1 0 0,0-1-1,-1 1 1,1 0 0,0 0 0,-1-1 0,1 1-1,2-2 1,2 0 6,-1 0 1,1 0-1,-1-1 0,1 0 0,-1 0 1,0 0-1,0-1 0,0 1 0,-1-1 1,1-1-1,-1 1 0,5-7 0,-3 3 4,-1 0 0,-1 0-1,1 0 1,-2-1 0,1 1-1,-1-1 1,3-12-1,-2 0 27,-1-1 0,-1 1 1,0 0-1,-2-1 0,-1 1 0,-4-27 0,4 42-13,0 0 0,-1 0 1,1 0-1,-5-8 0,3 6 40,-6 51 168,7-28-235,2-1 0,0 1 0,1-1 0,0 0 1,1 1-1,1-1 0,0 0 0,1 0 0,0 0 0,1-1 0,1 1 0,0-1 0,1-1 0,0 1 0,13 15 0,-19-25 0,1-1-1,-1 0 1,1-1-1,0 1 1,0 0-1,0 0 0,0-1 1,0 1-1,0-1 1,0 0-1,1 1 0,-1-1 1,0 0-1,1 0 1,-1-1-1,1 1 0,-1 0 1,1-1-1,-1 1 1,1-1-1,-1 0 1,1 0-1,-1 0 0,1 0 1,0-1-1,-1 1 1,1-1-1,-1 1 0,1-1 1,-1 0-1,0 0 1,1 0-1,-1 0 1,0 0-1,0-1 0,4-2 1,0-1 6,0 0-1,0-1 1,0 0 0,0 0-1,-1 0 1,0 0 0,-1-1 0,0 0-1,0 0 1,5-11 0,-1-6 27,-1-1 1,-1 0-1,3-25 1,-4 21 0,1-10 27,2-80 0,2 154-143,-3-7 73,-3-9 3,1 0-1,0 0 0,2 0 1,0 0-1,14 24 0,-19-40 7,1 2 5,0 1 0,1-1 0,0 0 1,0 0-1,6 6 0,-9-11-5,-1 1 0,1-1 0,0 1 0,0-1 0,-1 1 0,1-1 0,0 1 0,0-1 0,0 0 0,-1 1-1,1-1 1,0 0 0,0 0 0,0 0 0,0 0 0,0 1 0,0-1 0,-1 0 0,1-1 0,0 1 0,0 0 0,0 0 0,0 0 0,0 0 0,-1-1 0,1 1-1,0 0 1,0-1 0,0 1 0,-1-1 0,1 1 0,0-1 0,0 1 0,-1-1 0,1 1 0,0-1 0,-1 0 0,1 1 0,-1-1 0,1 0 0,-1 0-1,1 1 1,-1-1 0,0 0 0,1 0 0,-1 0 0,1-1 0,5-13 24,0-1-1,-1 0 1,0 0-1,-1 0 1,2-18-1,4-17 33,0 5-7,13-44 111,-23 89-160,0 1 0,0-1 0,0 1 0,0 0 0,1-1 0,-1 1 0,0 0 0,0-1 0,0 1 0,1 0 0,-1-1 0,0 1 0,0 0 0,1-1 0,-1 1 0,0 0 0,1 0 0,-1-1 0,0 1 0,1 0 0,-1 0 1,1 0-1,-1 0 0,0-1 0,1 1 0,-1 0 0,1 0 0,-1 0 0,0 0 0,1 0 0,-1 0 0,1 0 0,-1 0 0,0 0 0,1 0 0,-1 0 0,1 0 0,-1 0 0,0 1 0,1-1 0,-1 0 0,1 0 0,-1 0 0,0 1 0,1-1 0,-1 0 0,0 0 0,1 1 0,-1-1 1,1 1-1,21 20 0,-13-11 6,1-1-17,0-1 0,0 0 0,1 0 0,0-1 0,1-1 0,-1 0 0,1 0-1,1-1 1,16 4 0,-25-8 11,1 0-1,0 0 1,-1 0-1,1-1 0,-1 1 1,1-1-1,0-1 1,-1 1-1,1 0 1,0-1-1,-1 0 0,1 0 1,-1-1-1,1 1 1,-1-1-1,0 0 1,0 0-1,0 0 0,0-1 1,0 0-1,0 1 1,-1-1-1,1 0 1,-1-1-1,0 1 0,0-1 1,0 1-1,0-1 1,3-6-1,-2 2 11,0-1-1,0 1 1,-1 0 0,0-1-1,-1 0 1,0 0-1,0 0 1,-1 0 0,1-13-1,-2 17-1,0 0 0,0 0-1,-1 0 1,1 0 0,-1 0 0,0 0-1,-1 0 1,1 0 0,-1 1 0,0-1-1,0 0 1,0 1 0,-1 0-1,0-1 1,0 1 0,0 0 0,0 0-1,-6-5 1,8 8-4,-1 0 0,1-1 0,-1 1 0,0 0 0,1 0 0,-1 0 0,0 0 0,0 0 0,1 1 0,-1-1 0,0 1 0,0-1 0,0 1 0,0-1 0,0 1 0,0 0 0,0 0 0,0 0 0,0 0 0,0 0 0,0 1 0,0-1 0,0 0 0,0 1-1,1 0 1,-1-1 0,0 1 0,0 0 0,0 0 0,1 0 0,-1 0 0,1 0 0,-1 0 0,1 1 0,-1-1 0,1 1 0,-1-1 0,1 1 0,-2 2 0,-1 1-2,1 1-1,-1 0 0,1 0 1,0 0-1,0 0 0,1 0 1,0 0-1,0 1 1,0-1-1,0 12 0,1-8-9,0 0 0,2 1 1,-1-1-1,1 1 0,1-1 0,-1 0 0,2 0 0,0 0 0,4 12 0,-4-16 13,0 0-1,0-1 1,1 1 0,0-1 0,0 0-1,0 0 1,0 0 0,1-1 0,-1 0-1,1 1 1,0-2 0,1 1-1,-1-1 1,1 1 0,-1-1 0,8 2-1,18 7 114,54 12-1,-40-17-2817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19:09:59.96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3002 1 1600,'0'0'1032,"-1"13"-447,0-3-460,-3 92 1717,10 20 647,-5-107-2064,1 1 0,5 16 0,-4-18 20,-1 0-1,2 18 1,-4-27-318,0 0 1,-1 0-1,1 0 1,-1 0 0,0 0-1,0 0 1,-1 0-1,1 0 1,-1 0-1,-3 4 1,1 1 98,-1 0 0,0-1 1,-1 0-1,0 0 0,-1-1 0,0 1 0,0-1 1,-12 9-1,-52 42 1299,71-58-1474,-1-1-1,0 1 1,1-1-1,-1 1 0,1-1 1,-1 0-1,1 1 1,-1-1-1,0 0 1,1 0-1,-1 1 1,0-1-1,1 0 0,-1 0 1,0 0-1,1 0 1,-1 0-1,0 0 1,1 0-1,-1 0 0,0 0 1,0 0-1,1 0 1,-1 0-1,-1-1 1,-18-13 730,-18-32 3,32 37-597,-4-4-23,-1 1 0,0 1 0,-1 0 0,0 0 0,-1 1 0,0 1 0,0 0 0,-1 1 0,-25-11 0,9 7 61,0 1-1,0 2 1,-61-10 0,60 14-64,-22-4 191,-74-2-1,25 12 107,-128 18 1,-96 11 162,-38 5 97,309-26-631,30-5-64,1 0 1,-30 0-1,-61 2 51,-16 0-28,75-8-40,0-2-1,-70-13 1,102 11 4,0 0 0,1-1 0,0-1 0,0-2 0,0 0 0,2-1 0,-36-24 0,17 16 57,37 19-60,1 0-1,-1 0 1,0 1-1,0-1 1,1 0 0,-1 1-1,0 0 1,1-1-1,-1 1 1,1 0 0,-6 3-1,0 0-16,5-3 7,1 0-1,-1 0 1,1 1-1,0-1 0,-1 1 1,1 0-1,0-1 1,0 1-1,0 0 0,-1 3 1,1-2-10,-1-1 1,1 1-1,0-1 1,-1 0 0,0 0-1,-4 3 1,2-2-8,0 1 0,0 0 1,1-1-1,0 1 0,-1 1 1,1-1-1,1 1 1,-1-1-1,1 1 0,0 0 1,0 1-1,0-1 1,-2 9-1,3-12 23,1 0-1,0 0 1,-1 0 0,0 0-1,1-1 1,-1 1 0,0 0-1,0-1 1,0 1 0,0-1-1,0 0 1,0 1 0,0-1-1,-1 0 1,1-1 0,0 1-1,-5 1 1,-45 10 16,47-11-11,-17 3 15,10-1-34,-1-1-1,-20 1 1,58 3 4,138-2 659,-72-10-4321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19:22:31.6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1365 7024,'0'0'1106,"4"-16"-658,-3 13-418,7-28 271,-1 0 0,4-42 1,32-236 1473,-1 3-406,-35 228-1055,0 21 96,-3-1 0,-6-102 0,2 155-356,0 3-9,0-1-1,-1 1 0,1-1 1,0 1-1,-1-1 0,1 1 1,-1 0-1,0-1 0,0 1 1,0 0-1,-2-4 0,-1 10 132,-2 13-111,0 0 0,1 0 0,0 1 0,2-1-1,-3 27 1,3-15-18,-15 120 71,8 1 0,6 1 0,19 193 0,-12-313-119,9 39 1,-11-62 10,1 0-1,1-1 1,0 1 0,0-1 0,0 1 0,1-1 0,0 0-1,0 0 1,1 0 0,6 7 0,-10-13-6,0 0 0,1 0 1,-1 0-1,0-1 0,0 1 1,1 0-1,-1-1 0,1 1 1,-1-1-1,0 1 0,1-1 1,-1 0-1,1 0 0,-1 1 1,1-1-1,-1 0 0,1 0 0,-1-1 1,1 1-1,-1 0 0,1 0 1,-1-1-1,0 1 0,1-1 1,-1 1-1,1-1 0,-1 1 1,0-1-1,0 0 0,1 0 1,1-1-1,2-2 8,0 0-1,0-1 1,-1 1 0,1-1-1,-1 1 1,5-9 0,8-15 13,-1-1 1,-1-1 0,-2 0-1,12-39 1,29-133 104,-45 166-104,47-267 177,-44 227-153,34-263 178,-44 303-157,-2-41 0,-1 28 72,1 48-139,0 1-1,0 0 0,0 0 0,1-1 0,-1 1 0,0 0 0,0 0 0,0-1 0,0 1 0,0 0 0,0 0 0,0-1 0,0 1 0,0 0 0,0 0 0,0-1 0,-1 1 0,1 0 0,0 0 0,0 0 0,0-1 0,0 1 0,0 0 0,0 0 0,0-1 0,-1 1 0,1 0 1,0 0-1,0 0 0,0 0 0,-1-1 0,1 1 0,0 0 0,0 0 0,0 0 0,-1 0 0,1 0 0,0-1 0,-7 11 78,-2 17-22,1-1-1,-4 36 0,2-13-17,-43 320 190,40-255-148,-45 561 531,57-650-566,-2 40 259,5 67 0,-2-132-302,0 0 0,0 0 0,0 1 0,0-1 0,0 0 0,0 0 0,0 0 0,0 1 0,0-1 0,0 0 0,0 0 0,0 0 0,0 1 0,0-1 0,0 0 0,0 0 0,0 0 0,0 0 0,0 1 0,0-1 0,1 0 0,-1 0 0,0 0 0,0 0 0,0 1 0,0-1 0,0 0 0,0 0 0,1 0 0,-1 0 0,0 0 0,0 0 0,0 0 0,0 1 1,1-1-1,-1 0 0,0 0 0,0 0 0,0 0 0,1 0 0,-1 0 0,0 0 0,0 0 0,0 0 0,1 0 0,-1 0 0,0 0 0,0 0 0,11-10 147,11-20 12,11-30 21,-4-1-1,32-91 1,-27 66-19,-2-7 38,-19 51 90,26-54 0,-35 90-162,-1 7-33,-1 13 18,-1-10-103,5 130 142,-6-91-169,1 1 0,3-1 0,18 84 0,-21-125 10,-1 0 1,0 0-1,1 0 0,0 0 1,0 0-1,-1 0 1,1 0-1,0-1 1,0 1-1,1 0 0,-1 0 1,0-1-1,1 1 1,-1-1-1,1 1 1,-1-1-1,1 0 1,-1 1-1,1-1 0,0 0 1,0 0-1,0 0 1,0-1-1,-1 1 1,4 1-1,-2-2 2,0 0 0,0-1-1,-1 1 1,1 0 0,0-1 0,-1 0 0,1 1-1,0-1 1,-1 0 0,1-1 0,-1 1 0,1 0 0,-1-1-1,0 1 1,0-1 0,1 0 0,-1 1 0,3-5-1,2-2 2,-1 1-1,0-1 0,0-1 1,0 1-1,-1-1 0,6-16 1,19-62 24,-20 54-12,-4 15-2,29-102 26,-30 98 4,0-1-1,-2 0 1,1-32-1,-5 54 26,-2 6-40,-3 8-5,3 7-32,1 0 1,1 0-1,2 35 0,0-44 2,0-1 0,0 0 0,2 0 0,-1 0 0,1 0 0,0 0 0,1 0 0,0-1 0,7 11 0,-10-18 10,1 0 0,-1 1 0,0-1 0,1 0 0,0 0 0,-1-1 0,1 1 0,0 0 0,0-1 0,0 1 0,0-1 0,0 1 1,0-1-1,0 0 0,1 0 0,-1 0 0,0 0 0,1 0 0,-1-1 0,1 1 0,-1-1 0,1 1 0,-1-1 0,1 0 0,-1 0 0,1 0 0,-1-1 0,1 1 0,-1 0 0,1-1 0,-1 0 0,0 1 0,1-1 0,-1 0 0,0 0 0,1 0 0,1-2 0,3-2 10,-1 0-1,1 0 0,-1 0 1,0-1-1,0 0 0,-1 0 1,0 0-1,0-1 0,-1 1 1,6-10-1,-1-4 115,0 0 0,-1 0 0,-2-1 1,0 0-1,0 0 0,-2-1 0,-1 1 0,1-34 0,-4 55-119,0 0 0,-1 0 0,1 0-1,0 0 1,0-1 0,0 1 0,0 0 0,0 0-1,0 0 1,0 0 0,0 0 0,0 0-1,0 0 1,0-1 0,0 1 0,0 0 0,0 0-1,0 0 1,0 0 0,0 0 0,0 0 0,0-1-1,0 1 1,0 0 0,0 0 0,0 0-1,0 0 1,0 0 0,0 0 0,0 0 0,0-1-1,0 1 1,0 0 0,0 0 0,0 0-1,0 0 1,1 0 0,-1 0 0,0 0 0,0 0-1,0-1 1,0 1 0,0 0 0,0 0 0,0 0-1,0 0 1,1 0 0,-1 0 0,0 0-1,0 0 1,0 0 0,0 0 0,0 0 0,0 0-1,1 0 1,-1 0 0,0 0 0,0 0-1,0 0 1,0 0 0,0 0 0,1 0 0,5 10 87,6 16-56,9 43 43,-3 1 1,10 78-1,-27-144-74,4 44 17,-5-44-12,0 0 0,0 0 0,0-1 0,0 1 0,-1 0 0,0 0 0,0 0 0,0-1 0,0 1 1,-2 3-1,2-6-8,1-1 1,0 1 0,-1-1-1,1 0 1,-1 1 0,1-1 0,0 0-1,-1 0 1,1 1 0,-1-1-1,1 0 1,-1 0 0,1 0 0,-1 0-1,1 0 1,-1 0 0,1 1-1,-1-1 1,1 0 0,-1 0-1,1 0 1,-1-1 0,1 1 0,-1 0-1,1 0 1,-1 0 0,1 0-1,-1 0 1,1-1 0,-1 1 0,1 0-1,0 0 1,-1-1 0,1 1-1,-1 0 1,0-1 0,-15-12 46,8 4-27,0-1 0,1 1 1,0-2-1,1 1 0,-10-20 1,-18-61 88,32 85-102,0-1 0,0 0 1,1 0-1,0-1 0,0 1 0,1 0 0,0 0 0,0 0 0,0-1 0,3-9 0,-2 14-11,-1 1 0,1-1 0,0 0 0,0 1 0,1-1-1,-1 1 1,1-1 0,-1 1 0,1 0 0,0 0 0,-1-1-1,1 1 1,1 0 0,-1 1 0,0-1 0,0 0 0,0 1-1,1-1 1,-1 1 0,1 0 0,0-1 0,-1 1 0,1 1-1,0-1 1,-1 0 0,1 1 0,0-1 0,4 1 0,20-1-88,-1 1 1,51 7-1,-25 2-3467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19:22:31.8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12760,'0'0'504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19:22:32.1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41 11048,'0'0'456,"109"46"-288,-34-32 8,15-8-48,25-18-8,14-12-48,34-46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19:22:43.44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1 241 5520,'0'0'4497,"11"-3"-4276,-5 1-171,25-6 62,-29 8-103,-1 0 1,0 0 0,0 0 0,1 0-1,-1 0 1,0 0 0,0 1 0,0-1 0,1 0-1,-1 1 1,0-1 0,0 1 0,0-1-1,0 1 1,0-1 0,0 1 0,0 0-1,0 0 1,0 0 0,0-1 0,0 1-1,0 0 1,-1 0 0,1 0 0,0 0-1,-1 0 1,2 2 0,43 122 857,-17-47-221,-28-77-638,0-1 0,0 0 0,0 1 0,0-1 0,0 1-1,0-1 1,0 0 0,0 1 0,0-1 0,0 0 0,1 1 0,-1-1-1,0 0 1,0 0 0,0 1 0,1-1 0,-1 0 0,0 0-1,0 1 1,1-1 0,-1 0 0,0 0 0,1 1 0,-1-1 0,0 0-1,1 0 1,-1 0 0,0 0 0,1 0 0,-1 1 0,0-1 0,1 0-1,-1 0 1,0 0 0,1 0 0,-1 0 0,0 0 0,1 0-1,-1 0 1,1 0 0,-1-1 0,0 1 0,1 0 0,-1 0 0,0 0-1,1 0 1,-1 0 0,0 0 0,0-1 0,1 1 0,-1 0 0,0 0-1,1-1 1,-1 1 0,0 0 0,0 0 0,1-1 0,11-17 140,-6 1-85,0 0-1,0-1 1,-2 1 0,0-1-1,-1 0 1,-1 0-1,-1 0 1,-1 0-1,0 0 1,-1 0-1,-1 0 1,-6-28 0,7 44-41,1 0 0,-1 0 1,0 0-1,0 0 1,0 0-1,0 0 1,0 0-1,-1 0 1,1 0-1,-1 0 0,1 1 1,-1-1-1,1 0 1,-1 1-1,0 0 1,-3-3-1,2 3 20,1-1 0,-1 0 0,1 0 0,0-1-1,-1 1 1,-2-5 0,-3-12 286,-1-7-204,9 26-119,0-1 0,-1 0 0,1 0 0,0 1 1,-1-1-1,1 0 0,-1 1 0,1-1 0,-1 1 0,1-1 0,-1 0 0,1 1 0,-1-1 1,0 1-1,1-1 0,-1 1 0,0 0 0,1-1 0,-1 1 0,0 0 0,1-1 0,-2 1 1,-8 27 146,3 1-130,1 0 1,2 0-1,0 0 1,2 0-1,2 1 1,0-1-1,5 31 1,-5-39-8,0 9 138,0-29-151,1 0 0,-1 0-1,0 0 1,0 0-1,0 0 1,0 0-1,0 0 1,0 0 0,0 0-1,0 0 1,0 0-1,0 0 1,0 0-1,0 0 1,0 0 0,0 0-1,0 0 1,0 0-1,1 0 1,-1 0-1,0 0 1,0 0 0,0 0-1,0 0 1,0 0-1,0 0 1,0 0-1,0 0 1,0 0 0,0 0-1,0 0 1,0 0-1,0 0 1,0 0-1,0 0 1,1 0 0,-1 0-1,0 0 1,0 0-1,0 0 1,0 0-1,0 0 1,0 0 0,0 0-1,0 0 1,0 0-1,0 1 1,0-1-1,0 0 1,0 0 0,0 0-1,0 0 1,0 0-1,0 0 1,0 0-1,6-17 67,1-28-9,-1 1 1,0-88-1,-4 63 15,-2 42-47,-1 19-11,1 1 0,0-1 0,1 0 0,-1 0 0,3-8 1,1 6 75,-1 10 33,6 22 1,-8-19-136,22 68 67,-4 1 0,19 130 0,-38-199-53,1 12 21,1-1 0,1 1 0,0 0 0,6 16 0,-9-30-21,0 0 0,0-1 0,0 1 0,1 0 0,-1-1 0,0 1 0,1 0 0,-1-1 0,0 1 0,1 0 1,-1-1-1,1 1 0,-1-1 0,1 1 0,-1 0 0,1-1 0,-1 0 0,1 1 0,0-1 0,-1 1 0,1-1 0,0 0 0,-1 1 0,1-1 0,0 0 1,0 0-1,-1 0 0,1 1 0,0-1 0,1 0 0,0-1-3,0 0 0,1 1 0,-1-1 0,0 0 0,0 0 0,0-1 0,0 1 0,2-2 0,6-3 5,-7 4-6,1-1 1,-1 0-1,0 0 0,0 0 0,0 0 0,3-4 1,12-12-2,-17 18 1,0 0 0,0 0 0,0 1 0,1-1 0,-1 0 0,0 1 0,1-1 0,-1 1 0,0 0 0,1-1 0,-1 1 0,1 0 0,-1 0 0,0 0 0,1 0 0,-1 0 0,1 0 0,1 1 0,26 9 0,-12-2 0,-8-6 0,-6-1 0,0 0 0,0 0 0,-1 0 0,1 0 0,0 1 0,0-1 0,-1 1 0,1-1 0,-1 1 0,0 0 0,4 3 0,-7-5 0,1-1 0,0 1 0,0 0 0,0 0 0,0 0 0,0 0 0,0 0 0,0-1 0,0 1 0,0 0 0,0 0 0,0 0 0,0 0 0,0 0 0,0-1 0,0 1 0,0 0 0,0 0 0,0 0 0,0 0 0,0 0 0,0-1 0,1 1 0,-1 0 0,0 0 0,0 0 0,0 0 0,0 0 0,0 0 0,0-1 0,0 1 0,0 0 0,1 0 0,-1 0 0,0 0 0,0 0 0,0 0 0,0 0 0,0 0 0,0 0 0,1 0 0,-1 0 0,0 0 0,0-1 0,0 1 0,0 0 0,0 0 0,1 0 0,-1 0 0,0 0 0,0 0 0,0 1 0,0-1 0,1 0 0,-1 0 0,0 0 0,0 0 0,0 0 0,0 0 0,0 0 0,1 0 0,-1 0 0,0 0 0,0 0 0,0 1 0,-2-19 1,2 15-1,-33-201 54,31 178-37,1 19-5,1 0-1,-1 0 0,0 0 0,-3-9 0,2 6 8,1 9-14,1 0 0,0 1 0,0-1 0,-1 0 1,1 1-1,0-1 0,-1 0 0,1 1 0,-1-1 0,1 0 0,-1 1 0,1-1 0,-1 1 0,1-1 0,-1 1 0,0-1 0,1 1 1,-1-1-1,0 1 0,1 0 0,-1-1 0,0 1 0,0 0 0,1 0 0,-3-1 0,2 1-2,-26-14 109,19 11-84,0 0 0,1-1 0,0-1 1,-1 1-1,-9-9 0,14 11-15,1 1-1,-1-1 1,0 1 0,0 0-1,0 0 1,1 0 0,-1 0-1,0 1 1,0-1 0,-5 0-1,6 1-12,1 0 0,-1-1 0,1 1 1,-1 0-1,1 0 0,-1 0 0,1 0 0,-1 0 0,0 1 0,1-1 0,-1 0 0,1 1 0,-1-1 0,1 1 0,0-1 0,-1 1 0,1 0 0,-1 0 0,1 0 0,0-1 0,-2 3 0,3-2-37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19:22:45.87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1 544 4912,'0'0'824,"4"-9"-682,12-31-3,-14 35 21,0 0 0,0 0 0,1 0 0,19-17 2986,-21 18-2923,1 3-95,0-1 0,1 1 0,-1-1 0,0 1 0,0 0 1,1 0-1,-1 0 0,0 0 0,1 1 0,-1-1 0,1 1 0,3-1 0,5-2 54,96-41 1124,-49 19-843,57-14 194,-76 28-451,51-22-1,-39 13 126,88-22 0,-83 27-223,-9 1-3,-3 1 103,72-13 0,-49 15-36,-21 4 29,54-3-1,-74 8-94,39-8-1,-42 5-7,1 2 0,29-1 0,-18 4-11,112 3 169,-41 3-23,-92-6-187,0 0 0,0-1 0,0-1 0,21-5 0,25-4 84,217-22 310,-243 30-411,-27 3-20,-1-1 0,1 1-1,-1-1 1,1 0-1,-1-1 1,1 1-1,-1-1 1,0 0 0,8-5-1,-5 3 4,1 0-1,-1 0 1,1 1 0,15-4-1,12-2 155,-37 8-159,0 1 0,1 0 0,-1 0 1,1 0-1,-1-1 0,0 1 0,1 0 0,-1 0 0,1 0 0,-1 0 0,1 0 1,-1 0-1,1 0 0,-1 0 0,1 0 0,-1 0 0,0 0 0,1 0 0,-1 0 0,1 1 1,-1-1-1,1 0 0,-1 0 0,0 0 0,1 0 0,-1 1 0,0-1 0,1 0 0,-1 1 1,0-1-1,1 1 0,-1 14 97,-1-12-94,0 1-1,0 0 1,-1 0-1,0-1 1,1 1-1,-5 5 1,-72 79 134,61-72-111,-6 8 39,9-6-35,10-13-30,0 0 1,1 0-1,-1 0 0,-3 8 0,6-11-4,0 0-1,1-1 1,-1 1-1,-1-1 1,1 1-1,0-1 1,0 0-1,0 0 1,-1 1-1,1-1 1,-1 0-1,1 0 1,-1 0-1,1 0 1,-1 0-1,0-1 1,1 1 0,-1 0-1,-2 0 1,0 0-4,-1-1 0,0 1 0,1-1 1,-1 1-1,1-1 0,-9-2 1,-69-3 199,-111 5 0,163 0-171,-159 7 72,160-4-86,0 1-1,0 1 0,0 2 0,-39 15 1,-5 1 9,58-19-28,-141 44 48,138-41-30,-29 17-1,0 0 41,29-17-48,-1 0 0,0-2 1,-1 0-1,1-2 0,-1 0 1,1-1-1,-24 0 0,-5-3 51,0-2 0,-53-10-1,93 12-43,-49-7 167,-76-2 1,113 12-152,1 0 0,-1 1 1,0 1-1,1 1 0,-19 8 1,-27 6 14,47-15-38,-2 0 0,1 2-1,-21 7 1,38-12-7,1 0 1,-1 0 0,0-1 0,0 1 0,1-1-1,-1 1 1,0-1 0,0 0 0,0 1-1,0-1 1,1 0 0,-1 0 0,0-1-1,0 1 1,-2-1 0,3 1-4,-1-1 0,1 0-1,0 0 1,0 0 0,0 0 0,0 0 0,0 0 0,0 0-1,0 0 1,0 0 0,1-1 0,-1 1 0,0 0-1,1-1 1,-1 1 0,1 0 0,-1-1 0,1 1 0,0 0-1,-1-1 1,1 1 0,0-1 0,0-1 0,-2-31-2681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19:28:28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36 147 2504,'0'0'403,"0"24"-189,0 69 22,0-70 904,0-46-928,0-94 11469,-3 129-11630,2-6-43,-2 10 32,0 0 1,1 0-1,0 23 0,8 49 123,2 37-23,4 33 20,-13-132-157,-1-1 1,-1 1 0,-9 34-1,8-25 43,4-33-43,0-1 0,0 1 0,0 0 0,0 0 1,0-1-1,0 1 0,0 0 0,1 0 0,-1-1 0,1 1 0,-1 0 0,1-1 1,0 1-1,0-1 0,-1 1 0,2 1 0,0-1 1,-1 1-1,0-1 1,0 1-1,0 0 1,0-1-1,0 1 1,-1 0-1,1-1 1,-1 1-1,0 0 1,0 0-1,0 2 0,-2 26 60,2-26 16,3-23-77,1-67 2,-4 62-81,1 0 0,1 0 0,6-28 0,3 7-1065,-3-1-1,4-56 1,-11 82 684,0 12 99,-1 0 0,0-1 0,0 1 0,0 0 0,-3-14 0,-5-13-726,1 9 780,2-1 0,-3-30 0,5 38 375,3 15-31,-1-1-1,1 0 1,-1 0 0,1 0-1,0 1 1,1-1-1,-1 0 1,2-5-1,-2 5 46,1-1 0,-1 0-1,0 0 1,0 0 0,0 0 0,-1 1 0,0-1-1,0 0 1,0 0 0,0 1 0,-4-8-1,1 2 204,0 0-1,-1 0 1,-1 1-1,-6-10 0,3 12 126,1-1 878,8 7-1258,0 0 0,0 1 0,1-1 0,-1 0 0,0 1 0,1-1 0,-1 1 0,1-1 0,-1 1 0,1-1 0,-1 1 1,1-1-1,-1 1 0,1-1 0,-1 1 0,1-1 0,0 1 0,-1 0 0,1 0 0,0-1 0,-1 1 0,2 0 0,21-10 147,1 2-1,0 1 1,0 0 0,26-2 0,-21 4-68,9-2 109,0 2 0,54 0 0,-89 5-195,-1 0-1,0 1 1,0-1 0,1 1-1,-1-1 1,0 1 0,0 0-1,0 0 1,0 0 0,0 0-1,0 0 1,0 0 0,0 0-1,0 1 1,0-1 0,2 4-1,13 7 245,-16-12-138,-18 5-90,1 11-2270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19:28:28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5120,'0'0'8997,"10"-4"-8720,-1 1-212,-1 0-1,1 0 0,-1 0 0,1 1 0,0 0 0,0 1-1,11-1 1,73-8 636,-60 5-477,-32 5-206,0 0 1,-1 0-1,1-1 1,0 1-1,0 0 1,0 0-1,0 0 1,0 0-1,0 0 1,0 0-1,0 1 1,0-1-1,0 0 1,0 0-1,0 1 0,0-1 1,0 1-1,0-1 1,0 1-1,0-1 1,-1 1-1,1-1 1,0 1-1,0 0 1,0 1-1,0-1 7,0 1-1,0 0 1,-1 0-1,1 0 1,-1-1-1,0 1 1,1 0-1,-1 0 0,0 3 1,1 10-1996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19:28:29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5320,'0'0'10240,"10"6"-10074,-4-2-133,-3-2-19,-1 0 0,1 0-1,0 0 1,0-1 0,0 1 0,0-1 0,0 1 0,0-1 0,0 0 0,1-1 0,-1 1 0,0 0 0,1-1 0,-1 0-1,0 0 1,1 0 0,-1 0 0,0 0 0,1-1 0,-1 1 0,5-3 0,19-7 160,0 1 0,0 2 1,1 0-1,0 2 0,0 1 1,0 2-1,35 0 0,-48 1-50,-10 1-58,-1-1 0,0 1 0,0 0 0,0 0-1,1 0 1,-1 1 0,0 0 0,0 0 0,0 0 0,7 2-1,-10-2 45,-2 0-108,0 0 0,1 0 0,-1 0 1,1 0-1,-1 0 0,1 0 0,-1 0 1,1 0-1,0 0 0,-1 0 0,1 0 0,0 0 1,0 1-1,0-1 0,0 0 0,0 0 1,0 2-1,3 0-2425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19:28:30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4312,'0'0'10070,"10"-6"-9780,3-1-191,-7 2-15,1 1 0,0 1 1,1-1-1,13-4 1,27 3 972,-47 5-1032,0 0 0,0 0 0,-1 0 0,1 0 0,0 0 0,0 0 0,-1 0 0,1 1 0,0-1 0,-1 0 0,1 0 0,0 1 0,0-1 0,-1 0 0,1 1 0,-1-1 0,1 1 0,0-1 0,-1 1 0,1-1 0,-1 1 0,1 0 0,-1-1 0,1 1 0,-1 0 0,0-1 0,1 1 0,-1 0 0,0-1 0,1 1 0,-1 0 0,0 0 0,0-1 0,0 1 0,0 1 0,4 27 266,-6-8-170,1-13-64,0 1 1,0 0-1,1 0 0,0-1 1,3 16-1,-2-22-42,0 1 0,0-1 0,1 1 0,-1-1 0,1 0-1,-1 1 1,1-1 0,0 0 0,0 0 0,0 0 0,0 0 0,0-1 0,0 1-1,1 0 1,-1-1 0,0 0 0,1 1 0,-1-1 0,1 0 0,0 0 0,-1-1-1,4 1 1,5 2 6,-1-1 0,1 0 0,0-1 0,14 0 0,-25-1-83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19:28:31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1 6632,'0'0'3544,"-14"9"-3224,3-2-239,-3 1 26,0 1 0,1 1 0,0 0 0,1 1-1,-12 13 1,-160 211 2271,175-225-2223,7-7-81,-1 0-1,1 0 1,0 0-1,0 0 1,0 0-1,0 0 1,0 1-1,1-1 1,-1 1-1,0 5 1,2-9-67,0 0 1,0 0-1,0 1 1,0-1 0,0 0-1,0 0 1,0 0 0,0 0-1,0 0 1,0 1 0,1-1-1,-1 0 1,0 0 0,0 0-1,0 0 1,0 0 0,0 0-1,0 0 1,0 0-1,1 1 1,-1-1 0,0 0-1,0 0 1,0 0 0,0 0-1,1 0 1,-1 0 0,0 0-1,0 0 1,0 0 0,0 0-1,0 0 1,1 0-1,-1 0 1,0 0 0,0 0-1,0 0 1,0 0 0,1 0-1,-1 0 1,0 0 0,0 0-1,0-1 1,0 1 0,0 0-1,0 0 1,1 0 0,-1 0-1,0 0 1,0 0-1,0 0 1,0-1 0,0 1-1,0 0 1,0 0 0,0 0-1,0 0 1,1 0 0,-1 0-1,0-1 1,0 1 0,0 0-1,0 0 1,10-12-1744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19:10:06.89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22 276 4816,'0'0'5434,"8"-10"-5194,33-56 482,-41 64-563,0 0 0,0 0 1,0 1-1,0-1 0,0 0 1,0 0-1,0 0 0,-1 0 1,1 1-1,-1-1 1,1 0-1,-1 0 0,0 1 1,1-1-1,-1 0 0,0 1 1,0-1-1,0 1 0,0-1 1,-1 1-1,1 0 0,0-1 1,-1 1-1,1 0 0,-1 0 1,1 0-1,-1 0 1,-2-1-1,4 2-147,0-1 0,0 1 0,0 0 0,0 0 0,-1 0 0,1 0 0,0 0 0,0 0 0,0 0 0,0 0 0,-1 0 0,1 0 0,0 0 0,0 0 1,0 0-1,0 0 0,-1 0 0,1 0 0,0 0 0,0 0 0,0 0 0,0 0 0,-1 0 0,1 0 0,0 0 0,0 0 0,0 0 0,0 0 0,-1 0 0,1 0 0,0 1 0,-2 1 414,-3-5-159,-7-2 113,2 1 58,5 1-86,4 3-342,1 0 0,0 0 1,0 0-1,-1 0 0,1 0 1,0 0-1,0 0 0,0 0 1,-1 0-1,1-1 0,0 1 1,0 0-1,-1 0 0,1 0 1,0 0-1,0 0 0,0 0 1,-1 0-1,1-1 0,0 1 1,0 0-1,0 0 0,0 0 1,-1-1-1,1 1 0,0 0 1,0 0-1,0 0 0,0-1 1,0 1-1,0 0 0,0 0 1,-1 0-1,1-1 0,0 1 1,0 0-1,0 0 0,0-1 1,0 1-1,1-2 42,0 1-1,0 0 1,-1-1 0,1 1-1,0 0 1,0 0 0,1 0-1,-1 0 1,0 0 0,0 0-1,0 0 1,1 0 0,-1 0-1,0 0 1,1 1 0,1-2-1,35-15 4,-28 12 21,13-4-20,0 0 0,1 2 0,33-6-1,78-6 133,-85 13-120,128-7 313,-64 7-55,-64 2-69,82 5 0,-59 6-49,83 3 67,68-5 90,-211-5-350,122-1 164,-110-1-160,342-19 302,-279 22-184,29 0 0,6 1-46,-60-13-62,-1 13 95,-60-2-119,-1 0 0,0 0-1,1 0 1,-1 0 0,1 1 0,-1-1-1,1 0 1,-1 1 0,0-1 0,1 1-1,-1-1 1,0 1 0,1-1-1,-1 1 1,0 0 0,0 0 0,0 0-1,0 0 1,0 0 0,0 0 0,0 0-1,0 0 1,0 0 0,0 0-1,0 1 1,-1-1 0,1 0 0,0 0-1,0 4 1,1-1-17,3 6 2,-2 0 0,1 0 0,-1 0 0,-1 1-1,0-1 1,-1 1 0,1 11 0,1 1 3,3 44-8,6 30-58,-12-92 65,0 1 1,0-1 0,0 0 0,0 0-1,-1 1 1,-1 5 0,-2 16-16,-7-9 106,3-7-27,7-11-1,-9 3-41,10-1-13,0-1-1,0 1 1,0-1-1,-1 1 1,1-1-1,0 1 1,-1-1-1,1 1 1,-1-1-1,0 1 1,1-1-1,-1 1 1,0-1-1,0 0 1,0 1-1,0-1 1,0 0-1,-2 2 1,0-1 2,0 0 0,1 0 1,-1-1-1,0 1 1,0-1-1,0 0 0,0 0 1,-7 1-1,-1 0 7,0-1-1,0 0 1,0-1 0,-19-2-1,-78-11 7,39 3 14,-81-1 0,-268 33 287,292-13-239,51-2-46,23-2 5,-62-2-1,42-2 74,-141 21-1,122-10-60,21-10 13,51-3-73,-1 2-1,-23 3 1,34-3 11,-1-1 0,0 0-1,1 0 1,-18-3 0,15 1 23,0 1 0,-18 0 0,-10 1 96,14-1-106,0 2 0,0 0 0,-1 2 0,-30 6-1,15-2-5,30-4-6,0 0 1,0 0 0,-15 8-1,-4-3-1,17-9-218,13 1 191,0 0 0,0-1 0,0 1 0,0 0 0,0 0 0,-1-1 0,1 1 0,0 0 0,0 0 1,0 1-1,0-1 0,0 0 0,-1 0 0,1 0 0,0 1 0,0-1 0,0 1 0,0-1 0,-2 2 0,-1 1-175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19:31:00.2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445 611 2304,'0'0'2631,"-12"-3"-2435,-41-6 9,49 9-159,-1 1 0,1-1 0,-1 1 0,1 0 0,0 0 1,-1 0-1,1 1 0,0 0 0,0 0 0,0 0 0,0 0 0,0 0 0,0 1 0,-6 5 1,-1 0 78,-37 31 562,35-28-364,0 0 0,-18 11 0,19-14-181,1 0 0,0 1 1,0 0-1,0 1 0,1 0 0,1 1 0,0 0 0,-13 21 1,7-6 101,1 1 0,1 0 0,-10 32 0,18-43-69,0-1 1,1 1-1,1 0 1,0 0-1,1 0 0,1 1 1,0-1-1,4 29 1,-3-44-173,0 1 0,0-1-1,0 0 1,1 0 0,-1 1 0,1-1 0,-1 0 0,1 0 0,-1 0 0,1 1 0,-1-1 0,1 0 0,0 0 0,0 0 0,0 0 0,0 0 0,-1 0 0,1-1 0,0 1 0,0 0 0,1 0 0,-1-1-1,0 1 1,0 0 0,0-1 0,0 1 0,1-1 0,-1 0 0,0 1 0,0-1 0,1 0 0,-1 0 0,0 0 0,3 0 0,3 0 7,0-1 0,0 0 0,1-1 1,-1 1-1,7-4 0,-12 4-8,102-38 88,24-8 26,-53 28-15,1 3 1,1 3 0,112-4-1,-175 17-78,0 0-1,0 1 0,25 5 1,-33-4-10,1 0 1,-1 0-1,0 0 1,0 0-1,-1 1 0,1 0 1,0 1-1,-1-1 1,0 1-1,8 7 1,-12-10-10,0 1 0,0-1 0,0 1 1,0 0-1,0-1 0,0 1 0,-1 0 1,1 0-1,0 0 0,-1 0 0,0-1 1,1 1-1,-1 0 0,0 0 0,0 0 1,0 0-1,0 0 0,-1 0 0,1 0 1,0-1-1,-1 1 0,1 0 0,-1 0 1,0 0-1,0-1 0,1 1 0,-1 0 1,0-1-1,-3 4 0,0 1 7,0 0 0,-1 0 0,0 0 0,0 0 0,-1-1 0,-6 6 0,0-3 22,0 1 0,-21 10 0,29-17-27,0 0 1,-1-1 0,0 1-1,1-1 1,-1 1 0,0-1-1,1-1 1,-1 1-1,0-1 1,0 0 0,-9 0-1,12-1-14,0 0-1,0 1 0,0-1 0,0 0 1,0 0-1,0 0 0,0 0 1,1 0-1,-1 0 0,0-1 0,1 1 1,-1 0-1,1-1 0,-1 0 1,1 1-1,0-1 0,0 0 0,0 1 1,0-1-1,0 0 0,-1-3 1,-2-5-98,1-1 1,-5-21 0,2 7 2,2 10 42,0-2-39,-2 1 0,0 0 0,-8-16 0,11 26 61,0 1 0,0 0 0,-1 0 0,0 1 0,0-1 0,0 1 0,-1 0 0,1 0 0,-1 0 0,0 0 0,0 1 0,-8-4 0,11 6 27,-3-2-15,0 0-1,0 0 1,0 1-1,-1 0 1,1 0-1,-1 0 1,1 1-1,-1 0 0,0 0 1,1 0-1,-1 1 1,-11 0-1,-5 3-59,-4 0-1,0 0 0,-40-2 0,58-1 69,0-1-1,0 0 1,1 0 0,-1-1 0,1 0 0,-1 0 0,1-1-1,0 0 1,0-1 0,0 1 0,0-1 0,0-1 0,-5-4-1,9 7 8,0 0-1,0 0 1,0 1 0,0-1-1,0 1 1,0 0-1,0 0 1,0 0-1,-1 0 1,-3 0-1,3 0 2,0 0-1,0 1 0,1-2 1,-1 1-1,0 0 0,-3-3 1,3 4-2,0 0 1,0 0 0,0 1-1,0-1 1,0 1 0,0 0-1,-7 2 1,-1 0-15,7-2 16,0 0 0,0 1 0,0-1 0,1 1 0,-1 0 0,1 0 0,-1 0 0,1 1 0,0 0 0,-6 4 0,9-6 5,-1 1 0,1-1-1,0 1 1,0 0-1,-1-1 1,1 1 0,0 0-1,0 0 1,1 0-1,-1 0 1,0-1 0,0 1-1,1 0 1,0 0-1,-1 0 1,1 1 0,0-1-1,0 0 1,0 0-1,0 0 1,0 0 0,0 0-1,1 0 1,-1 0 0,1 0-1,-1 0 1,3 3-1,-2-1 2,0-1 0,0 0 0,0 0 0,0 0 0,1 0 0,-1 0 0,1 0 0,0-1 0,0 1 0,0 0 0,0-1 0,0 0 0,1 1-1,-1-1 1,1 0 0,0 0 0,-1 0 0,1-1 0,0 1 0,0-1 0,0 1 0,0-1 0,0 0 0,5 1 0,7 0 0,0 0 0,0 0 0,0-1 1,0-1-1,0-1 0,0 0 0,0-1 0,0-1 1,16-4-1,21-9 6,59-27 1,-80 30 3,50-19 7,225-104 33,-163 59-17,424-244 147,-530 296-157,2 3 1,1 0 0,73-26-1,-8 4 5,-27 11 14,-56 29-1,-22 4-35,0 0 0,1 0 0,-1 0 0,0 0 1,1 0-1,-1 0 0,0 0 0,1 1 0,-1-1 1,0 0-1,0 0 0,1 0 0,-1 0 0,0 1 1,1-1-1,-1 0 0,0 0 0,0 0 1,1 1-1,-1-1 0,0 0 0,0 0 0,0 1 1,1-1-1,-1 0 0,0 1 0,0-1 0,0 0 1,0 1-1,0-1 0,0 1 0,0 1 2,0 0-1,-1 1 0,0-1 1,1 0-1,-1 0 0,0 0 1,0 0-1,0 0 1,-1 0-1,1 0 0,0 0 1,-1 0-1,1 0 0,-4 2 1,-32 32-3,-1-2 1,-81 54 0,6-4-29,-36 31-13,-208 124 0,321-216 56,17-11 0,0 0 1,0-1 0,-1-1-1,-38 13 1,57-23-14,1 1-1,-1-1 0,0 0 1,1 0-1,-1 0 1,0 1-1,1-1 1,-1 0-1,0 1 1,1-1-1,-1 1 1,1-1-1,-1 1 1,1-1-1,-1 1 1,1-1-1,-1 1 1,1 0-1,0-1 0,1 0-1,0 0 1,0 0-1,0 0 1,0 0-1,0-1 1,0 1-1,0 0 1,0 0-1,-1-1 1,1 1-1,0-1 1,0 1 0,0 0-1,-1-1 1,1 0-1,0 1 1,0-1-1,0-1 1,222-153 11,-167 116 6,195-156 40,-49 36-25,259-162 110,-453 316-140,-6 3-2,0 0 0,1 1 0,-1-1 0,0 1 1,1-1-1,-1 1 0,1 0 0,-1 0 0,5-1 0,-8 4 0,0 0 0,0-1 0,0 1 0,0-1 0,0 1-1,0-1 1,-1 1 0,1-1 0,-1 0 0,-2 3 0,-358 264-1,130-102 0,-233 173 72,392-289-52,24-18 29,-83 72 0,-63 74 130,176-158-80,13-12 0,6-8-97,0 0 0,0 0 0,0 0 1,0 0-1,0 0 0,0 0 0,0 0 0,0 0 1,0 0-1,0 0 0,1 0 0,-1 0 0,0 0 1,0 0-1,0 0 0,0 0 0,0 0 1,0 0-1,0 0 0,0 0 0,0 0 0,0 0 1,0 0-1,0 1 0,0-1 0,0 0 1,0 0-1,0 0 0,0 0 0,0 0 0,0 0 1,1 0-1,-1 0 0,0 0 0,0 0 0,0 0 1,0 0-1,0 0 0,0 0 0,0 0 1,0 0-1,0 0 0,0 0 0,0 0 0,0 1 1,0-1-1,0 0 0,0 0 0,0 0 1,0 0-1,0 0 0,0 0 0,0 0 0,0 0 1,0 0-1,0 0 0,0 0 0,0 0 0,0 0 1,0 0-1,-1 0 0,1 0 0,22-8 24,-1-1 0,31-20-1,-15 9-15,388-235 46,-54 10-43,282-181 83,-539 354-73,-83 52-8,63-29-1,-89 48 34,-5 3-26,-11 10-13,3-4 2,-64 63 23,-150 112 0,-39 7-37,-134 104-6,188-132-44,72-59 10,-126 125 0,258-225 43,-6 6-1,0 1 1,0-1 0,-6 12 0,14-21 0,1 0 0,0 1 0,0-1 0,0 0 0,0 0 0,0 0 0,0 0 0,0 1 0,0-1 0,0 0 0,0 0 0,0 0 0,0 1 0,0-1 0,0 0 0,0 0 0,0 0 0,0 0 0,0 1 0,0-1 0,0 0 0,0 0 0,0 0 0,0 1 0,0-1 0,0 0 0,0 0 0,0 0 0,0 0 0,0 1 0,0-1 0,1 0 0,-1 0 0,0 0 0,0 0 0,0 0 0,0 0 0,0 1 0,1-1 0,-1 0 0,0 0 0,0 0 0,0 0 0,0 0 0,1 0 0,-1 0 0,0 0 0,0 0 0,0 0 0,1 0 0,-1 0 0,0 0 0,0 0 0,0 0 0,1 0 0,-1 0 0,0 0 0,0 0 0,16-2 0,21-10 0,0-2 0,-1-2 0,46-26 0,100-74 0,-83 50 0,269-161 11,193-128 23,-169 110 10,-293 192-34,174-84-21,-267 134 13,-1 1 0,1 0 1,0 0-1,0 1 0,0-1 1,0 1-1,7 0 0,-19 8 13,-30 35-13,-2-1-1,-1-3 1,-63 48-1,-147 88 6,118-86-5,-21 20-8,-67 47-19,76-63 11,-389 274-5,240-146 52,194-156-17,33-24-3,105-52-11,31-19-2,-1-4 0,68-45 0,130-102 0,-188 126 0,1092-722 4,-1094 726 9,27-17 27,152-75 0,-254 142-39,6-3 3,-1 1 1,1 1 0,0-1-1,0 1 1,0 1-1,0-1 1,15 0-1,-23 3-4,-1 0 0,0 0 0,0 0 0,0 0 0,1 0 0,-1 0 0,0 1 0,0-1 1,1 0-1,-1 0 0,0 0 0,0 0 0,0 0 0,0 1 0,1-1 0,-1 0 0,0 0 0,0 0 0,0 1 0,0-1 0,0 0 0,0 0 0,0 1 0,1-1 0,-1 0 0,0 0 0,0 1 0,0-1 0,0 0 0,0 0 0,0 1 0,0-1 0,0 0 0,0 0 0,0 1 0,0-1 0,-1 0 0,1 0 0,0 1 0,0-1 0,0 0 0,0 0 0,0 0 0,0 1 0,0-1 0,-1 0 0,1 0 0,0 0 0,0 1 0,0-1 0,-1 0 0,1 0 0,0 0 0,0 0 0,-1 1 1,-11 14-24,-282 212-50,270-210 67,-576 394-19,288-181 23,1-1 3,-31 36-1,332-257 0,-141 101 0,118-88 0,32-20 0,0-1 0,0 1 0,0-1 0,0 1 0,1-1 0,-1 1 0,0-1 0,0 1 0,1 0 0,-1-1 0,0 1 0,1 0 0,-1 0 0,1-1 0,-1 1 0,1 0 0,-1 0 0,1 0 0,0 0 0,-1 1 0,2-2 0,0 0 0,0 1 0,0-1 0,0 0 0,0 0 0,0 0 0,0 0 0,0 0 0,0 0 0,0 0 0,0 0 0,0 0 0,0-1 0,-1 1 0,1 0 0,0-1 0,0 1 0,0 0 0,0-1 0,0 1 0,0-1 0,0 0 0,85-42 24,94-64 0,-79 45-8,58-33-3,323-206-2,-94 63-55,-127 82 16,-256 153 28,270-165-10,10 21 4,-276 142 6,22-8 0,-29 12 0,-1 1 0,1-1 0,-1 1 0,0 0 0,1-1 0,-1 1 0,1 0 0,-1 0 0,1 0 0,-1 0 0,1 0 0,-1 0 0,1 1 0,-1-1 0,1 0 0,1 1 0,-3 0 0,0-1 0,0 1 0,0-1 0,0 1 0,0-1 0,0 0 0,0 1 0,0-1 0,0 1 0,0-1 0,0 1 0,0-1 0,0 1 0,0-1 0,0 0 0,-1 1 0,1-1 0,0 1 0,0-1 0,-1 0 0,1 1 0,0-1 0,0 0 0,-1 1 0,1-1 0,0 0 0,-1 1 0,1-1 0,0 0 0,-1 0 0,0 1 0,-42 37 0,-2-1 0,-91 56 0,82-58 0,-58 39 0,-363 235 0,-65 61-75,406-273 62,17-16-8,33-24 47,-145 127-1,186-142-6,107-72-44,485-314-46,42-43 62,-392 260 9,30-18 0,-179 116 4,176-94 56,-215 118-51,0 1 1,0 0 0,18-3 0,-29 7-9,0 0-1,0 0 0,0 0 1,1 0-1,-1 0 0,0-1 1,0 1-1,0 0 0,0 0 1,0 0-1,1 0 1,-1 0-1,0 0 0,0 0 1,0 0-1,0 0 0,0 0 1,1 0-1,-1 0 0,0 0 1,0 0-1,0 0 0,0 0 1,0 0-1,1 0 1,-1 0-1,0 0 0,0 0 1,0 0-1,0 0 0,0 0 1,1 0-1,-1 0 0,0 0 1,0 1-1,0-1 0,0 0 1,0 0-1,0 0 1,1 0-1,-1 0 0,0 0 1,0 0-1,0 1 0,0-1 1,0 0-1,0 0 0,0 0 1,0 0-1,0 0 0,0 1 1,0-1-1,0 0 0,0 0 1,0 0-1,0 0 1,0 0-1,0 1 0,0-1 1,0 0-1,-9 10 4,-186 137-57,-48 35 3,101-79 35,-54 36 5,111-72 8,66-50 2,-1-1 0,0-1 1,-36 21-1,63-40 0,185-101 45,-31-1-18,-70 43-4,182-93 0,-154 104 7,240-71-1,-348 121-31,1 0 1,-1 0-1,1 1 0,0 0 0,0 1 1,-1 0-1,1 1 0,0 1 1,-1 0-1,1 0 0,-1 1 0,0 0 1,13 6-1,-22-8 2,-1-1-1,1 1 1,0-1 0,-1 1 0,1 0 0,0 0-1,-1 0 1,1 0 0,-1 0 0,1 0-1,-1 0 1,0 1 0,1-1 0,-1 0-1,0 1 1,0-1 0,0 1 0,0-1-1,0 1 1,0 0 0,-1-1 0,1 1-1,-1 0 1,1 0 0,-1-1 0,1 1-1,-1 0 1,0 0 0,0 0 0,0 0-1,0-1 1,0 1 0,0 0 0,0 0-1,-1 0 1,1-1 0,-2 3 0,1 3 0,-1 0 0,-1-1 0,1 1 0,-1-1 0,0 1 0,-1-1 0,1 0 0,-8 8 0,-40 41 0,37-40 0,-48 45 0,-3-3 0,-2-3 0,-87 54 0,41-33 11,-94 57 42,146-97-33,-94 39 0,146-70-16,-21 7 9,28-10-13,1-1 1,-1 0-1,1 1 1,-1-1-1,0 0 1,1 0-1,-1 0 1,1 0-1,-1 0 1,0 0-1,1-1 1,-1 1-1,1 0 1,-1-1-1,-2-1 1,3 2-1,1 0 0,-1-1 0,1 1 0,0 0 1,-1-1-1,1 1 0,0-1 0,-1 1 0,1-1 0,0 1 0,0 0 0,-1-1 0,1 1 1,0-1-1,0 1 0,0-1 0,-1 1 0,1-1 0,0 0 0,0 1 0,0-1 0,0 1 1,0-1-1,0 1 0,0-1 0,0 1 0,0-1 0,1 1 0,-1-1 0,0 1 0,0-1 1,0 1-1,1-1 0,-1 1 0,0-1 0,14-18 3,-12 17-3,42-49 0,3 2 0,103-83 0,124-63 0,-129 95 0,-120 82-1,51-34-9,-66 46 6,1 0 1,-1 1 0,1 0 0,-1 1-1,18-4 1,-28 7 1,1 1-1,0 0 1,0 0-1,0-1 1,0 1-1,0 0 1,0 0-1,0 0 1,-1 0 0,1 0-1,0 0 1,0 0-1,0 0 1,0 0-1,0 1 1,1-1-1,-2 1 1,0 0 0,0 0 1,0 0-1,0 0 0,-1 0 0,1 0 0,0 0 0,-1 0 0,1 0 0,0 0 0,-1-1 0,1 1 0,-1 0 0,1 0 0,-1 0 0,1-1 0,-1 1 0,-1 1 0,-16 21-8,-1-1-1,-1-1 0,-1-1 1,-27 21-1,-106 70-28,118-87 34,27-18 4,-305 204-61,-12-21-3,-387 188-112,611-316 149,10-5 38,73-49 17,20-9-26,-1 1 1,1 0-1,0 0 1,-1 0-1,1 0 1,0 0-1,-1 0 1,1 1-1,0-1 1,0 0-1,0 0 1,0 1-1,0-1 1,0 0-1,0 1 1,2-2-1,127-95 25,347-243 58,-153 110-43,-186 128-20,-84 68-14,-38 24-5,0 0 0,-1 0 0,0-1 0,17-17 1,-38 32-3,1 0 0,-1-1 0,1 1 0,-1-1 0,0 0 0,0-1 0,-12 4 0,-14 6 0,-224 111 0,32-15 0,-236 109 72,283-114-15,74-41 22,87-52-40,0 0 1,-14 13-1,86-39 109,62-37-86,43-17 11,-87 47-45,-46 16-7,0-1 0,0-2 0,-1-1 0,0-1-1,29-19 1,-55 31-18,-1-1 0,1 1 0,0-1 0,-1 1 0,1-1 0,-1 1 0,1-1 0,0 1-1,-1 0 1,1-1 0,0 1 0,-1 0 0,1 0 0,0-1 0,-1 1 0,1 0 0,0 0 0,0 0 0,1 0-1,-6 11 19,-18 20-9,1-8-9,-1 0 0,-1-2-1,-51 37 1,-89 44-9,-114 45-99,169-87 81,106-59 24,0 0 0,1-1 0,-1 1-1,0-1 1,0 0 0,0 1 0,0-1 0,0 0 0,0 0 0,0 0-1,-4-1 1,5 1 0,1 0 0,0 0 0,-1 0 0,1 0 0,-1 0 0,1 0 0,0 0 0,-1 0 0,1 0 0,-1 0 0,1 0 0,0 0 0,-1-1 0,1 1 0,-1 0 0,1 0 0,0-1 0,-1 1 0,1 0 0,0 0 0,-1-1 0,1 1 0,0 0 0,0-1 0,-1 1 0,1 0 0,0-1 0,0 1 0,0 0 0,-1-1 1,1 1-1,0-1 0,0 1 0,0 0 0,0-1 0,0 1 0,0-1 0,0 1 0,0-1 0,0 1 0,0 0 0,0-1 0,0 1 0,0-1 0,0 1 0,0-1 0,0 1 0,0 0 0,1-1 0,-1 0 0,2-8-34,-1 1-29,-1 8 63,0 0-1,0 0 0,0 0 0,0 0 0,0 0 0,0 0 0,0 0 0,0 0 0,0 0 0,0 0 0,0 1 0,0-1 0,0 0 0,0 0 0,0 0 0,0 0 1,0 0-1,0 0 0,0 0 0,0 0 0,0 0 0,1 0 0,-1 0 0,0 0 0,0 0 0,0 0 0,0 0 0,0 0 0,0 0 0,0 0 0,0 0 0,0 0 0,0 0 1,0 0-1,0 0 0,0 0 0,1 0 0,-1 0 0,0 0 0,0 0 0,0 0 0,0 0 0,0 0 0,0 0 0,0 0 0,0 0 0,0 0 0,0 0 0,0 0 1,0 0-1,0 0 0,0 0 0,1 0 0,-1 0 0,0 0 0,0 0 0,0 0 0,0 0 0,0-1 0,0 1 0,0 0 0,0 0 0,0 0 0,0 0 0,0 0 0,0 0 1,0 0-1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19:31:09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69 3408,'0'0'2964,"1"-10"-2778,3-29-2,-3 29-6,-7 1 3503,0 23-3478,2 1 1,0 0-1,0 0 0,1 0 0,1 0 1,-1 20-1,-1 7 143,1 0-68,2 1 0,2-1-1,8 61 1,-4-67-66,-2 0-1,-2 0 1,-4 46 0,-5 60 337,3-79-215,2-47-226,1 1-1,1 0 0,1-1 1,0 1-1,4 23 1,-5-28-13,1-12-88,0 1 0,-1-1 0,1 0 0,0 1 0,0-1 0,0 1-1,0-1 1,0 1 0,0-1 0,0 1 0,0-1 0,0 0 0,0 1-1,0-1 1,0 1 0,0-1 0,0 1 0,0-1 0,0 1 0,1-1-1,-1 0 1,0 1 0,0-1 0,0 1 0,1-1 0,-1 0 0,1 1 0,16 23 527,-16-23-395,19-8 54,110-46 99,-115 46-283,-8 3-3,0 0 0,0 0 0,1 1 0,-1 0-1,1 1 1,0 0 0,13-2 0,-12 2-4,1 0 0,0 0 0,-1 0 0,10-5 1,-9 4-12,0-1 1,0 2-1,0 0 1,11-2-1,173-8-47,-158 15 66,-8 0 28,-27-4-34,-1 1-1,1 0 1,0 0-1,-1 0 0,1 0 1,-1 0-1,1 0 1,0 1-1,-1-1 1,1 0-1,-1 0 1,1 0-1,-1 0 1,1 1-1,0-1 1,-1 0-1,1 1 1,-1-1-1,1 0 1,-1 1-1,1-1 0,-1 1 1,0-1-1,1 0 1,-1 1-1,1-1 1,-1 1-1,0-1 1,0 1-1,1 0 1,-1-1-1,0 1 1,0-1-1,0 1 1,1-1-1,-1 1 0,0 0 1,0-1-1,0 1 1,0 0-1,0-1 1,0 2-1,-4 9-2308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19:31:10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4120,'0'0'8058,"12"-3"-7804,23-4 35,0 0-1,64-2 1,73 7 918,-161 4-1050,0 0 0,17 4 0,-3 1 225,-4 0-1771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19:31:11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4720,'0'0'2910,"10"-3"-2691,26-7-30,212-48 1415,-198 50-492,89 0-1,-133 8-1001,0 0 153,0 0-1,1 0 0,-1 0 0,0 1 1,12 3-1,0 2 793,-12-5-948,1 1-1,-1 0 1,0 0 0,0 1-1,0 0 1,6 4-1,32 25-1992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19:31:11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5016,'0'0'5888,"11"-3"-5642,4-1-217,1-1 155,-1 1 0,1 0 0,1 1 1,24-1-1,-37 4-131,0 0 1,-1 0-1,1 0 1,-1 0-1,1 1 1,0 0-1,-1 0 1,1 0-1,-1 0 0,1 0 1,-1 0-1,0 1 1,0 0-1,1 0 1,-1 0-1,0 0 1,-1 0-1,1 0 1,0 1-1,-1-1 1,1 1-1,-1 0 0,0 0 1,0 0-1,0 0 1,0 0-1,0 0 1,1 5-1,0 5 41,0 0 1,-1 0-1,0 0 0,-1 0 0,0 1 0,-2 13 0,0-15 37,1 0 0,0 0 0,1 1-1,0-1 1,1 0 0,1 0 0,0 0-1,4 11 1,-4-17 4,0 0 0,1 0 0,0 0 0,0-1 0,1 0-1,6 7 1,-9-10-276,0 0-1,1 1 1,-1-1 0,1 0-1,0 0 1,-1-1-1,1 1 1,0-1-1,0 1 1,0-1 0,1 0-1,-1 0 1,0 0-1,4 0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19:31:12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675 1 6128,'0'0'2018,"-12"11"-1620,-78 68 412,27-23 244,-70 80 0,95-95-642,-45 36 0,-21 22 198,38-24-176,-20 22 517,96-112-2496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19:31:30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4008,'0'0'5757,"-10"10"-5482,-4 3-161,6-6 42,0 0 0,1 0 1,0 1-1,-8 11 1,12-14 2681,17-6-1310,11-16-620,-5 10-514,41-9 0,-58 16-366,0 0-1,-1 0 1,1 0 0,0 0-1,-1 1 1,1-1 0,3 3-1,13 0 57,-17-2-69,0-1 0,1 1 0,-1 0-1,0 0 1,0 0 0,1 0-1,-1 0 1,0 0 0,0 1-1,-1-1 1,1 1 0,0-1 0,0 1-1,-1 0 1,1 0 0,-1-1-1,1 1 1,-1 0 0,0 1-1,0-1 1,2 4 0,12 14 105,-9-12-90,0 0-1,-1 0 0,0 0 1,0 1-1,-1-1 0,0 1 1,6 17-1,-7-15-13,2 0-1,-1 0 1,1-1-1,1 0 1,8 13-1,6 3-1,-13-15 15,1-1-1,19 19 0,-15-15-17,-9-9 5,1-1 0,0 1 0,0-1 0,1 0 0,5 4 1,-9-7-17,-1-1 1,1 1-1,0-1 1,0 1-1,0-1 1,-1 0-1,1 1 1,0-1-1,0 0 1,0 0-1,0 0 1,-1 0-1,1 0 1,0 0-1,0 0 1,0 0-1,0 0 1,0 0-1,0 0 1,-1 0 0,1 0-1,0-1 1,0 1-1,0 0 1,0-1-1,-1 1 1,1-1-1,0 1 1,0-1-1,-1 1 1,1-1-1,-1 0 1,1 1-1,0-1 1,-1 0-1,1 1 1,-1-1-1,1 0 1,-1 0-1,0 1 1,1-2-1,6-11-2317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19:31:31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1 6824,'0'0'8750,"-3"9"-8511,-12 32-11,13-37-161,0 0 0,0-1 1,0 1-1,-1-1 0,1 1 1,-1-1-1,0 0 0,0 0 0,-1 0 1,1 0-1,0 0 0,-1-1 1,0 1-1,-5 1 0,-12 11 132,-175 177 706,98-89-552,56-58-177,21-22 96,-29 25 0,61-79-2381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19:35:30.24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0 3912,'0'0'2148,"11"6"-2047,36 19 11,-43-23-81,1 1 0,-1-1 0,1-1 0,0 1 0,-1-1 0,1 0 0,5 1 0,7 1 64,-4 0-38,0-1-1,0-1 1,1 0 0,-1-1 0,1 0 0,20-4 0,-15 2 16,0 1 1,29 2-1,145 11 386,-179-12-424,11 3 76,1 0 0,39 12 0,8 2 140,-11-5-62,-24-4-38,0-2 0,61 3-1,297-20 506,-46-4-169,-134 2-237,14-13 17,7 0-30,-191 25-171,61 6 0,-88-3-35,0 1-1,0 1 1,0 1 0,-1 1 0,34 14-1,85 54 163,-119-63-151,0 2 0,0 0 1,-1 1-1,-1 1 1,16 18-1,83 121 194,-58-79-125,52 92-1,-53-82-71,19 33 1,179 395 69,-46 20 54,30 227 1,-176-552-108,47 283 0,-56 6 93,-33-247-61,16 326 135,-3-41 50,52 638 353,-76-913-502,5 79 38,-5-138-92,9 116 70,17 98 6,2 13 48,-20-265-141,45 526 288,-58-464-294,4 43 38,-8-107-38,-2-71-2,-10 256 210,10-301-199,-1-1 0,-3 0 1,-1 0-1,-22 68 0,23-69-37,-1 1-4,5-37 14,2-7-22,0 0-1,0 0 1,0 0-1,-1 0 1,1 0-1,0 0 0,0-1 1,0 1-1,0 0 1,0 0-1,0 0 1,0 0-1,0 0 0,0 0 1,0 0-1,0 0 1,0 0-1,0 0 1,0 0-1,-1 0 0,1 0 1,0 0-1,0 0 1,0 0-1,-3-14 70,-20-85 43,-30-105-103,3 48-88,40 127 60,-7-40 1,14 53 9,-3-65 2,6 79-2,0 0 1,0 0 0,0 1 0,0-1 0,0 0 0,0 0 0,1 0 0,-1 1 0,1-1 0,0-2 0,0 3-11,-1-1-1,1 1 1,-1 0-1,1 0 0,-1 0 1,0 0-1,0-1 1,0 1-1,1 0 1,-1 0-1,0 0 1,-1-1-1,1 1 1,0 0-1,-1-2 1,16 16-140,-4 1 116,-1 1 1,0 0-1,-1 1 1,-1 0-1,0 0 1,-1 1 0,-1 0-1,7 32 1,1 13-63,29 152-209,-19 26-11,-13-199 194,13-77 16,66-100 43,-79 120 54,1 0 1,0 1-1,1 1 0,1 0 1,1 0-1,-1 2 0,32-21 1,18-15-18,-42 31 11,1 0 1,0 1 0,37-17-1,-13 6-29,-2-1-1,67-55 1,15-10-37,5 2-1804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19:35:34.73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0 188 4120,'0'0'3362,"12"-6"-3282,29-13 28,2 2 0,77-21-1,-23 15 59,1 3 0,117-7-1,-28 9 18,-110 8-54,131 1 1,-56 18 13,-66-2-4,149-7 0,-196-4-97,1 2 1,-1 2-1,1 2 1,59 9-1,4 13 78,-1 5-1,-1 4 1,138 66 0,-155-54-68,-16-6-23,-48-28-26,-1 0 0,0 2-1,0 1 1,-2 0 0,0 1 0,-1 1 0,0 0-1,-1 1 1,22 34 0,-16-17 12,-2 0 0,-1 1 1,-1 0-1,21 71 0,-13-32 22,-13-40-10,-1 0 0,8 48 1,16 231 129,-17-135-10,-8-52 19,-4 0 0,-17 192 0,4-273-113,-1-1-1,-18 52 0,25-91-50,-6 15 14,0 1-1,-1-1 1,-1 0-1,-1-1 1,-23 34-1,-5 5 62,23-34 71,-1 0-1,-1-1 0,-22 23 1,-3-6 179,41-40-293,-1 27 148,0-16-125,2-10-55,0-1 0,-1 1 0,1-1 0,0 1 0,0-1 0,0 1 0,0-1 0,0 1 1,0-1-1,0 1 0,0 0 0,0-1 0,0 1 0,0-1 0,0 1 0,0-1 0,0 1 0,0-1 0,1 1 0,-1-1 0,0 1 0,0-1 0,1 1 0,-1-1 0,1 1 0,-3-1 91,1-10-18,7-11-40,0 1 0,2 1-1,17-34 1,-20 40-16,0 0 0,-1-1 1,0 1-1,2-22 0,-3 18-32,1 0-1,8-23 1,-6 19-10,0 0-1,-1-1 1,2-27-1,5-20-97,15-23-279,-11 44 182,-10 28 116,2-6-215,7-41 0,-15 60 256,0-1 1,0 1-1,-1 0 0,0 0 1,-2-10-1,-2-7-167,5 22 180,0 0-1,-1-1 1,1 1 0,-1-1 0,0 1 0,1 0 0,-1-1 0,-1 1 0,1 0-1,-3-4 1,2-3-276,2 9 312,0-1 0,0 0-1,0 0 1,0 0 0,-1 1 0,1-1 0,0 0-1,0 0 1,0 1 0,-1-1 0,1 0 0,0 0 0,-1 1-1,1-1 1,-1 0 0,1 1 0,-1-1 0,1 1 0,-2-2-1,-5-1-52,7 2 61,0 1-1,-1-1 1,1 1-1,-1-1 1,1 1-1,-1 0 1,1-1-1,-1 1 1,1 0-1,-1-1 1,0 1-1,1 0 1,-1 0-1,1 0 1,-1 0 0,0-1-1,1 1 1,-1 0-1,1 0 1,-1 0-1,0 0 1,1 0-1,-1 0 1,1 1-1,-1-1 1,0 0-1,1 0 1,-1 0-1,1 0 1,-1 1 0,0-1-1,1 0 1,-1 1-1,1-1 1,-1 0-1,0 2 1,-5 4-1,1 0 1,-1 0-1,1 1 0,1 0 1,-1 0-1,1 1 1,0-1-1,-5 16 0,3-3-14,0-1 0,-5 33 0,-5 128-147,10-103 96,4-10 28,7 72 0,-5-134 41,3 25-8,0 1 0,2-1 0,1 0-1,17 47 1,1-2 59,-23-66 40,-1-10 59,2-4-116,14-80 111,-12 59-125,1 1 0,1 0 0,1 0 0,1 0 0,12-25 0,-1 14 11,19-38 56,3 2 0,56-74 0,-80 122-40,28-30 38,-41 50-68,1 0 0,0-1-1,0 1 1,0 1-1,0-1 1,1 1 0,-1 0-1,12-4 1,94-29 312,-91 29-1613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19:10:14.24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5720,'0'0'5869,"10"9"-5468,32 26-1,9 3 1147,-31-20-690,-15-15-652,-1 1 1,0-1-1,0 1 1,0 0-1,-1 0 1,0 0-1,1 1 1,-1-1-1,4 9 1,3 14 199,-1 0 0,-1 1 0,-1-1 0,4 34 0,16 51 423,-21-82-590,1 0 0,2 0 0,13 30 0,-4-20 251,46 76 0,35 29 89,-95-140-569,8 11 53,2-1-1,0-1 0,24 20 1,5 5 62,-15-15-62,1-2 0,1-1 0,50 26 0,-25-15-2,15 9-3,1-3 0,2-3-1,2-4 1,0-3 0,2-3 0,86 16 0,-112-32-7,1-2 1,-1-2-1,1-2 0,58-5 0,52-4 96,118-11 131,-42-10-46,287-48 242,-357 43-347,81-19 58,-140 23-115,268-60 133,-214 53-130,89-14 51,23 4 29,-203 32-130,31-1-6,0 4 0,0 4 0,1 5 0,167 20 0,-229-13-22,-1 1 0,-1 2-1,1 2 1,-2 1 0,1 3-1,39 20 1,-47-19 0,-2 2-1,0 1 1,-1 2 0,-1 0-1,-1 2 1,-1 1 0,35 41 0,-50-52 12,0 0 1,-1 1 0,0 0 0,-1 1 0,0 0 0,-2 0-1,12 32 1,42 243 264,-60-269-250,0 0 0,-1 0 1,-4 37-1,0-15 1,-20 180 59,15-149-1,-24 98 0,15-84 72,12-49-78,5-30-57,1-1 0,-2 1 1,1-1-1,-1 1 0,0-1 0,-1 0 1,0 0-1,0 0 0,0 0 1,-10 13-1,-3 4 142,11-19-39,1-3 251,-1-16-279,3 2-53,0 1 0,1-1 0,1 1-1,0-21 1,-1-27 73,-2 19-44,2-1 0,2 0 0,6-49 0,0 10 16,-6 46-61,-7-52 0,4 63-20,-4-25-3,2 7-135,4 40 105,-12-10-174,10 12 200,1-1-1,0 1 1,0 0 0,0 0 0,0 0-1,0 0 1,0 0 0,1 0-1,-1 0 1,1 0 0,-1 3 0,-1 1-9,-4 18-28,1 1 0,1-1-1,-2 43 1,8 77-143,4-38 94,-4-86 67,1 0 0,1-1 0,1 0 0,8 20 0,-6-20-1,-1 1 0,-1-1-1,4 36 1,-7 15 147,1-96 159,2-18-1589,2 0 1,14-48 0,-3 24-156,-14 49 1133,1 0 1,0 1 0,2 0-1,0 0 1,16-29 0,-7 22 246,2 0 1,0 1 0,2 0-1,0 2 1,31-26 0,-45 44 85,0 0 0,0 0-1,1 0 1,12-4 0,13-7-15,-32 15 10,-1 0-1,1 0 1,0 0 0,0 0 0,0 0 0,-1 0 0,1 0 0,0 0 0,0 0 0,0 0-1,0 0 1,-1-1 0,1 1 0,0 0 0,0 0 0,0 0 0,0 0 0,-1 0-1,1 0 1,0 0 0,0-1 0,0 1 0,0 0 0,0 0 0,0 0 0,-1 0 0,1-1-1,0 1 1,0 0 0,0 0 0,0 0 0,0 0 0,0-1 0,0 1 0,0 0-1,0 0 1,0 0 0,0-1 0,0 1 0,0 0 0,0 0 0,0 0 0,0 0-1,0-1 1,0 1 0,0 0 0,0 0 0,0 0 0,0-1 0,1 1 0,-1 0 0,0 0-1,0 0 1,0 0 0,0-1 0,0 1 0,0 0 0,1 0 0,-1 0 0,0 0-1,-20-2-22,20 2 23,-8-1-193,-1-1 0,1 1 0,1-2 0,-1 1 0,0-1 1,1 0-1,-1 0 0,1-1 0,-9-6 0,13 8-428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19:38:03.64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184 348 1704,'0'0'1481,"11"-1"-1210,4-1-103,0 0-1,0 0 1,0-2 0,28-10 0,147-55 1370,-139 53-1269,-28 9-140,0 2 0,29-3 0,26-6 94,-73 13-212,34-10 135,1 3-1,0 1 1,63-4-1,-83 10-37,0-1 0,20-4 0,13-3 93,134-12 341,-99 14-306,-1-4 1,150-40-1,-223 48-215,-1 1 0,1 0 0,0 1 0,-1 1 0,20 1 0,27-1 44,61-9 41,267-14 73,-322 22-152,-8 0 4,112-14 0,-167 14-24,-1 1 0,0 0 0,1 0 0,-1 0-1,0 0 1,1 0 0,-1 0 0,0 1 0,1-1 0,-1 1-1,0 0 1,0 0 0,0-1 0,0 1 0,1 1-1,-1-1 1,0 0 0,-1 0 0,1 1 0,0-1 0,0 1-1,-1 0 1,1-1 0,-1 1 0,1 0 0,-1 0-1,0 0 1,1 0 0,-1 0 0,0 0 0,-1 0 0,1 0-1,0 1 1,0 2 0,3 9 29,-1 1-1,0-1 1,-2 1 0,1 17-1,-1-24-10,7 141 424,-8-140-368,-1 1 0,0-1-1,-3 10 1,2-13-55,1-1 1,0 0-1,0 1 0,1-1 0,-1 1 1,1-1-1,1 1 0,-1-1 0,1 1 1,1 5-1,-5 0 115,3-11-137,0 0 1,0 0 0,0 0 0,0 0 0,1 0 0,-1 0-1,0 0 1,0 0 0,0 0 0,0 0 0,1 0 0,-1 0-1,0 0 1,0 0 0,0 0 0,0 0 0,0 0 0,1 0-1,-1 0 1,0 0 0,0 0 0,0 0 0,0 0 0,0 0-1,0 1 1,1-1 0,-1 0 0,0 0 0,0 0 0,0 0-1,0 0 1,0 0 0,0 1 0,0-1 0,0 0 0,0 0-1,0 0 1,0 0 0,0 0 0,1 1 0,-1-1 0,0 0-1,0 0 1,0 0 0,0 0 0,0 0 0,0 1 0,0-1-1,-1 0 1,1 0 0,0 0 0,0 0 0,0 0 0,0 1-1,0-1 1,0 0 0,0 0 0,0 0 0,0 0 0,0 0-1,0 1 1,0-1 0,-1 0 0,1 0 0,0 0 0,0 0 0,0 0-1,-4-1 7,1 0 0,0 0 0,0 0 0,0-1-1,0 1 1,0-1 0,0 0 0,0 0 0,1 0 0,-1 0-1,0 0 1,-2-4 0,-13-9 27,8 8-27,0 0 1,0 1-1,-1 0 1,0 1-1,0 0 0,-1 1 1,1 0-1,-1 0 1,0 2-1,0-1 0,0 1 1,0 1-1,0 1 1,0-1-1,0 2 0,-1 0 1,1 0-1,0 1 1,-14 4-1,-271 101 16,102-31-15,151-61 2,1-2 0,-2-2 0,1-2 0,-76 5 0,-117 4 37,191-18-47,0-2 1,0-2 0,-45-9-1,-36-4 1,103 13-5,-34-8 0,-20-4 0,0 3 0,41 6 0,-58-4 0,-6 4 20,66 3-2,-1 2-1,1 1 1,-54 5-1,18 5 41,-55 11 26,94-14-68,23-5-13,-1 0 0,1 1 0,0 1 1,0 0-1,0 0 0,-12 6 0,-34 19 15,55-28-19,0 0 1,0 0-1,-1 0 1,1 0-1,0 0 1,0 0-1,0 0 1,-1 0-1,1 1 1,0-1-1,0 0 1,0 0-1,0 0 1,0 0-1,-1 0 1,1 1-1,0-1 1,0 0-1,0 0 1,0 0-1,0 1 1,0-1-1,0 0 1,0 0-1,-1 0 1,1 1-1,0-1 1,0 0-1,0 0 1,0 0-1,0 1 1,0-1-1,0 0 1,0 0-1,0 0 1,1 1-1,-1-1 1,0 0-1,0 0 1,0 0-1,0 1 0,0-1 1,0 0-1,0 0 1,0 0-1,0 0 1,1 1-1,-1-1 1,0 0-1,0 0 1,0 0-1,0 0 1,1 0-1,-1 1 1,0-1-1,0 0 1,0 0-1,0 0 1,1 0-1,-1 0 1,0 0-1,0 0 1,14 4-42,8-2 31,-1-1 0,0-1 0,1-1-1,36-7 1,65-24-21,-88 21 13,1 1-1,0 2 0,0 2 0,51-3 1,44 13-55,47-1 18,-164-3 54,466-30 60,-416 24-23,128-15 109,-147 13-89,0-2-1,51-17 1,11-11 48,122-40 89,-105 40-1712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19:38:08.40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243 535 2304,'0'0'2673,"10"8"-2646,-5-4-22,-2-1 0,1 0 1,0 0-1,0 0 0,0 0 1,0-1-1,1 0 0,-1 0 1,0 0-1,1 0 0,0-1 1,-1 1-1,1-1 0,0-1 1,0 1-1,-1 0 0,1-1 1,0 0-1,0 0 1,5-2-1,239-27 551,-196 23-333,-1-2 0,0-2 0,66-22 0,-49 14 46,-30 8-57,37-15 0,-38 11-22,0 2-1,76-13 1,81 3 333,-193 22-518,34-2 105,-1-2-1,1-1 0,-1-2 0,-1-2 0,61-22 0,-30 1 114,86-26-1,-126 49-176,1 0 0,-1 2-1,1 1 1,0 1 0,0 1 0,50 4-1,14 2 44,1-3 0,0-4-1,102-18 1,153-16 68,-267 30-77,93 4 0,-98 3 28,115-12 0,-147 5-78,95-10 64,-105 15-63,0 1-1,0 1 0,0 2 0,0 1 0,43 10 1,-17-1 61,0-3 0,99 2 0,-88-7 23,100 16 0,-95-7-53,1-3-1,0-4 0,0-3 1,0-3-1,0-4 0,78-13 1,-50-3-7,34-5-6,24-5 14,-103 17-27,60-5 1,64 6 58,26-2-24,-109 8-78,138 9 0,-212-3-10,1-1 0,32-7 1,14-1-5,-24-1 34,-39 7 5,0 1 0,0 0 0,-1 0 1,13 0-1,-17 2 15,2 0 5,-18 6-5,-93 40 18,93-41-39,1 1 0,0 0 0,1 0 0,-1 2 1,1-1-1,0 1 0,-8 9 0,-7 5 5,-5 5-11,-33 38-1,55-57-20,-12 18-50,7-13 49,0 1 24,-9-16 81,-6-9-27,19 7-48,0 1 0,0 0 1,-19-4-1,-47-4-2,35 3-1,-1 3-1,1 1 1,-56 2 0,-144 34-79,56-5 6,7 4-13,64-9 17,-169 34-54,-9 3 72,142-42 32,9-1 24,101-10 9,0-1-1,-1-2 1,1-2 0,-45-3 0,61 0-4,-1-2 1,1 0 0,-1-1-1,1-1 1,1-1 0,0-1-1,0-1 1,-25-14 0,-158-83 171,188 97-177,-1 2 0,0 0 0,-1 1 0,0 1 0,1 1 0,-2 0 1,-20-1-1,-5-1-1,17 4-25,-1 1 0,0 1 0,0 1 0,0 2 0,-38 8 0,7-1-2,20-5 4,-132 26-8,81-13 14,62-14 2,1 2 1,-45 15-1,41-9 0,-47 18 8,-118 28 1,-68-1 76,-44 1 26,162-38-80,-135 26-10,235-37-35,0-2 0,-1-2 0,1-2 0,-1-2 0,-55-6 0,38-4 38,1-2-1,0-2 0,-74-28 0,119 35-5,1-2 0,0-1 0,1 0 0,0-1 0,-21-16 0,7-8 10,31 34-46,-41-11-107,33 8 119,0 1 0,-1 0 1,1 0-1,-1 1 1,-8-1-1,-32 2-5,-106 2-17,103 0 20,27-2-3,0 1 1,1 1-1,-46 11 1,68-13 9,0 1 0,0 0 0,-1 0 0,1-1 0,0 1 0,0 1 0,0-1 0,-3 3 0,4-4 1,1 0 0,0 0-1,0 1 1,0-1 0,-1 0-1,1 0 1,0 1 0,0-1-1,0 0 1,0 1-1,0-1 1,0 0 0,0 1-1,-1-1 1,1 0 0,0 0-1,0 1 1,0-1 0,0 0-1,0 1 1,0-1 0,1 0-1,-1 1 1,0-1 0,0 0-1,0 1 1,0-1 0,13 12-13,-5-9 5,0 0 0,0-1 0,0 0 0,0 0 0,1-1 0,-1 0 0,0 0-1,17-1 1,-5 0 1,-3 0-5,1 0 0,-1-1-1,1-2 1,-1 1 0,0-2 0,0 0 0,0-1 0,23-11 0,2-5-14,76-48 0,42-27 91,-13 20 95,-136 71-142,0 0 0,1 1-1,0 0 1,0 1 0,15-2 0,9-3 8,-19 4-23,0 2 0,0 0 0,0 0 1,0 2-1,28 2 0,89 18 17,-76-10-17,30 8-3,31 4 0,-46-14 0,1-3 0,78-6 0,253-22 5,-141 27 73,62-4-21,41-34-124,-306 30-1669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19:38:39.5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0 993 5016,'0'0'9994,"1"-12"-9746,0-1-177,-1 4-8,1 0 0,0 0 0,0 0 0,1 0-1,0 0 1,7-17 0,4-1 173,0 1 0,2 0 1,0 1-1,23-27 0,82-86 657,-53 66-370,49-49 279,-13 15-160,-82 83-501,2-2 207,38-53 0,6-11 344,-62 82-826,35-42 793,-36 46-1216,0-1 1,0 0 0,0 1 0,0 0-1,7-3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19:38:40.9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1146 5624,'0'0'2154,"13"-10"-1714,221-174 1574,221-228 1076,-173 143-1532,-29 40 48,-211 199-1172,-24 18-2450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19:38:42.3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0 800 3208,'0'0'4773,"14"-10"-4392,6-7-219,-1 0 0,-1-1-1,0-2 1,18-24-1,170-204 1188,-34 47-84,-147 168-1001,121-145 1905,-131 165-3365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19:40:45.68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0 369 5120,'0'0'5049,"11"-4"-4972,32-10-2,-41 14-53,1-1 0,-1 1 1,1-1-1,-1 1 0,1 0 0,-1 0 0,1 0 1,-1 1-1,1-1 0,-1 0 0,1 1 0,3 1 1,-4-1 4,0-1 0,0 1 1,0-1-1,0 1 1,-1-1-1,1 0 0,0 0 1,0 0-1,3 0 1,11-1 230,1 0 0,-1 1 0,20 3 0,-7-1 55,59 1 394,18-4-114,-38-1-297,81-5 177,-82 2-226,77 5 1,-55 2 10,-1-5 0,1-3 0,117-23 0,70-4 237,-186 24-325,28 5 80,-18 2-101,-18-1-1,0 4 1,106 16-1,-139-12-89,19 5-8,-36-5-20,35 2-1,34-5 48,-13 1-7,-61-2-9,50-1 1,-40-2-21,1 1 0,54 8-1,-24-2 8,20-7-27,-46 0-28,89-7 60,-119 7-39,-11 2-11,1 0 1,0-1-1,0 1 1,0 0-1,0 0 1,0 0-1,0 0 0,0 0 1,-1 1-1,1-1 1,0 1-1,2 0 0,-4-1 4,0 0-1,1 0 0,-1 0 0,0 1 0,0-1 0,1 0 0,-1 0 0,0 0 0,0 0 0,1 0 0,-1 0 1,0 0-1,1 0 0,-1 0 0,0 0 0,0 0 0,1 0 0,-1 0 0,0 0 0,0 0 0,1 0 0,-1 0 1,0 0-1,1 0 0,-1-1 0,0 1 0,0 0 0,1 0 0,-1 0 0,0 0 0,0-1 0,0 1 0,1 0 1,-1 0-1,0 0 0,0-1 0,0 1 0,0 0 0,1 0 0,-1-1 0,0 1 0,0 0 0,0 0 0,0-1 1,0 1-1,0-1 2,0 0-1,0 1 1,0-1 0,0 1 0,0-1 0,-1 0 0,1 1 0,0-1 0,0 1-1,-1-1 1,1 0 0,0 1 0,-1-1 0,1 1 0,-1-1 0,1 1-1,0 0 1,-1-1 0,1 1 0,-1-1 0,1 1 0,-1 0 0,0-1 0,1 1-1,-1 0 1,1 0 0,-1-1 0,1 1 0,-1 0 0,-1 0 0,-27-7 67,0 1 0,-1 2 0,1 1 1,-1 1-1,-53 4 0,59-1-29,12 0 4,1 0-1,-22-2 1,23-1-33,-30-2 194,0-2-1,-63-19 0,102 25-208,-14-5 71,-1 0 0,1-1 0,0 0 0,0-1 0,0-1 0,1 0-1,-18-15 1,-8-14 111,21 19-123,0 1 1,-2 0 0,1 2-1,-37-21 1,56 36-64,-1-1 1,1 0-1,0 1 1,0-1-1,0 0 1,0 0-1,0 0 1,0 0 0,0 0-1,0 0 1,0 0-1,0 0 1,0 0-1,0 0 1,0-2-1,4-4-48,10 4-4,0 4 36,-1 0 0,0 1 0,1 0-1,21 8 1,-20-6 2,1 0 1,0 0-1,16 0 0,182 27-102,-167-23 129,-18-4 1,-1 2 0,38 12 1,-60-16-22,0 1 0,0-1 1,0 1-1,8 7 0,-10-7-1,1-1-1,-1 1 1,1-1 0,-1 0-1,1 0 1,0 0 0,6 2-1,-4-3-10,-1 1 0,0 0 0,0 0 0,0 1 0,9 5 0,4-3 88,-12 3-21,-6-7-46,0-1 0,0 1 0,0-1 0,-1 1 0,1-1 0,0 1 0,-1-1 0,1 1-1,0-1 1,-1 1 0,1-1 0,-1 1 0,1-1 0,-1 1 0,1-1 0,-1 0 0,1 1 0,-1-1 0,1 0 0,-1 1 0,1-1-1,-2 0 1,-97 41-1,19-10 0,40-14-7,-98 48-58,123-57 57,9-5 3,0 0 0,0 0 0,1 0 0,-1 1 0,1 0 0,0 0 0,0 0 1,0 1-1,0 0 0,-4 6 0,2-2 3,5-6 10,0 0 0,0 0 0,0 0 0,0 0 0,0 0-1,1 1 1,0-1 0,-1 0 0,1 1 0,1-1 0,-1 1 0,0-1 0,1 1 0,0 0 0,0 4 0,0-8-8,0 0 0,0 1 0,0-1 1,0 1-1,0-1 0,0 0 0,0 1 0,0-1 0,0 1 0,-1-1 0,1 0 1,0 1-1,0-1 0,0 0 0,0 1 0,0-1 0,-1 0 0,1 1 1,0-1-1,0 0 0,-1 1 0,1-1 0,0 0 0,0 0 0,-1 1 0,1-1 1,0 0-1,-1 0 0,1 0 0,0 1 0,-1-1 0,1 0 0,0 0 0,-1 0 1,1 0-1,-1 0 0,1 0 0,0 0 0,-1 0 0,1 0 0,0 0 1,-2 0-1,2 0 0,-1 0 0,0 0 0,0-1 0,0 1 1,0 0-1,0-1 0,1 1 0,-1-1 0,0 1 1,0-1-1,1 1 0,-1-1 0,0 0 0,1 1 0,-1-1 1,1 0-1,-1 0 0,1 1 0,-1-2 0,-6-15 41,0 0 0,2 0 0,0 0 1,1-1-1,1 0 0,1 0 0,0 0 0,1-22 0,-2 32 59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19:45:56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59 2608,'0'0'1497,"0"-12"-1245,0-35 148,0 106 6849,6-49-7150,18 34 4,-24-42-84,1-1 0,-1 1 1,1-1-1,-1 1 1,0-1-1,1 1 0,-1 0 1,0-1-1,0 1 1,0-1-1,0 1 0,0-1 1,-1 1-1,1-1 0,0 1 1,-1 0-1,1-1 1,-1 0-1,0 1 0,1-1 1,-1 1-1,-2 1 1,-1 8 116,-3 10-16,-1 0 1,-1-1-1,-1 1 0,0-2 0,-2 1 0,-25 32 1,31-43-19,1-1 0,0 1 1,1 1-1,-6 15 1,10-24-97,0-1 0,-1 0 0,1 0 0,0 0 0,0 0 0,0 0 0,0 0 0,0 0 0,0 0 0,0 1 0,0-1 0,0 0 0,0 0 0,0 0 0,0 0 0,0 0 0,0 0 0,0 1 0,0-1 0,0 0 0,0 0 0,0 0 0,0 0 0,0 0 0,0 0 0,0 0 0,0 1 0,0-1 0,0 0 0,0 0 0,1 0 0,-1 0 0,0 0 0,0 0 0,0 0 0,0 0 0,0 1 0,0-1 0,0 0 0,0 0 0,0 0 0,1 0 0,-1 0 0,0 0 0,0 0 0,0 0 0,0 0 0,0 0 0,0 0 0,0 0 0,1 0 0,-1 0 0,0 0 0,0 0 0,0 0 0,10-5 65,8-11-65,14-32-24,43-86 0,-70 121 14,-4 10 4,0 1 0,0-1-1,0 0 1,1 1 0,-1 0-1,0-1 1,1 1 0,2-3-1,-5 4 106,-1-1 132,2 11-195,0-5-24,1 0 0,0 0 0,0 0-1,0 0 1,1 0 0,0 0 0,-1 0 0,1-1 0,5 8-1,8 18 29,33 107 281,-24-85-122,-23-46-360,-1-4 94,0 0-1,0-1 0,0 1 1,0 0-1,1-1 1,-1 1-1,0-1 1,0 1-1,0 0 1,1-1-1,-1 1 0,0-1 1,1 1-1,-1-1 1,0 1-1,1-1 1,-1 1-1,1-1 1,-1 1-1,1-1 0,-1 0 1,1 1-1,-1-1 1,1 0-1,-1 1 1,1-1-1,0 1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19:45:56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4512,'0'0'4888,"12"-13"-4656,37-36-1279,-37 36-5082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19:46:48.86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146 176 2808,'0'0'3370,"-1"-10"-3251,-4-69 546,5 78-630,-1 0 0,1-1 0,0 1-1,-1 0 1,1 0 0,-1-1 0,0 1-1,1 0 1,-1 0 0,0 0 0,0 0-1,1 0 1,-1 0 0,0 0 0,0 0-1,0 0 1,0 0 0,-1 0 0,1 1 0,0-1-1,0 0 1,0 1 0,-1-1 0,0 0-1,-38-11 439,31 9-405,7 3-40,-1-1 0,1 0-1,0 1 1,-1-1 0,1 1 0,-1 0 0,1 0 0,0 0 0,-1 0 0,1 0-1,-1 0 1,1 1 0,0-1 0,-1 1 0,1 0 0,-4 1 0,4-1 3,1 1 0,-1-1 0,0 1 1,1 0-1,-1 0 0,1 0 1,0-1-1,0 1 0,-1 0 0,1 1 1,0-1-1,1 0 0,-1 0 0,0 0 1,1 1-1,-1-1 0,1 0 0,-1 3 1,-1 21 38,1-1 1,1 1-1,1-1 1,5 31-1,-1-1 34,30 191 305,-20-161-137,7 162-1,-23-221-115,-7 37 0,1-5 100,1-35-106,5-20-129,0-1-1,1 0 0,-1 0 1,1 0-1,-1 0 0,1 1 1,0-1-1,-1 0 0,1 0 1,0 1-1,1-1 1,-1 0-1,0 0 0,2 4 1,1 34 315,6-22-116,-8-17-193,0 1 0,0 0 0,0 0 0,0 0-1,-1-1 1,1 1 0,0 0 0,-1 0 0,1 0-1,-1 0 1,0 0 0,0 0 0,0 3 0,-1 18 142,0-16-121,1 0 0,0 0 0,0 0 1,0 0-1,3 13 0,-2-18-44,1 0-1,-1 0 1,1 0 0,-1 0-1,1-1 1,0 1-1,0-1 1,0 1-1,0-1 1,0 0 0,0 1-1,0-1 1,0 0-1,1 0 1,-1-1-1,0 1 1,1 0 0,-1-1-1,0 1 1,1-1-1,-1 0 1,1 0-1,-1 0 1,4-1 0,212-61-110,-160 46 94,-32 9 35,0 2 0,0 1 0,51-2 0,-68 7-18,1 0 0,19 4-1,-22-3-2,1 0 0,0-1 0,1 0 0,-1 0 0,12-1 0,-5-1 8,0 1-1,0 1 1,20 3 0,23 1 24,-52-5-14,1 1-1,-1 0 1,0 0-1,0 1 1,0 0 0,-1 0-1,1 0 1,0 1 0,-1 0-1,9 5 1,-9-4 24,8 7 160,-12-11-200,-1 1 0,0 0 0,0-1 0,0 1 0,0-1 1,0 1-1,0 0 0,0-1 0,0 1 0,0-1 0,0 1 0,-1 0 0,1-1 0,0 1 0,0-1 0,0 1 1,-1-1-1,1 1 0,0 0 0,-1-1 0,1 1 0,0-1 0,-1 0 0,1 1 0,-1-1 0,1 1 0,-1-1 0,0 1 1,-4 5 52,5-6-50,0 1 0,0-1 0,-1 1 0,1-1 0,0 0 0,-1 1 0,1-1 0,0 0 0,-1 1 0,1-1 0,0 0 0,-1 1 0,1-1 0,-1 0 0,1 1 0,0-1 0,-1 0 0,1 0 0,-1 0 0,1 1 0,-1-1 0,1 0 0,-1 0 0,1 0 0,-1 0 0,1 0 0,-1 0 0,1 0 0,-1 0 0,1 0 0,-1 0 0,1 0 0,-1-1 0,1 1 0,-1 0-1,1 0 1,0 0 0,-1 0 0,1-1 0,-1 1 0,1 0 0,-1-1 0,1 1 0,0 0 0,-1-1 0,-1-1 6,1 1-1,-1-1 1,0 0-1,1 0 1,0 1-1,-1-1 1,1 0 0,0-1-1,0 1 1,0 0-1,0 0 1,-1-4-1,-6-34 9,6 29-7,-7-51 14,0-94 1,6 92-22,1 42 5,-1 1 0,-9-31 0,7 32 1,1 1-1,0-1 1,-1-31-1,5 20-14,-1 1 0,-10-55 0,-13-4-36,-1-9 4,19 67 34,3 19-1,1-1 1,0 1-1,1 0 0,0-1 1,1 1-1,2-22 1,1 21-9,-2 1-9,1-1-1,1 1 0,0-1 0,0 1 0,1 0 0,8-15 1,-11 23 10,1-1 0,-1 1 0,1-1 0,-1 0 0,-1 1 0,1-1 0,-1 0 0,0-6 0,0 3 4,1 5-1,-1 0 1,0 0-1,0 0 1,0 0-1,-1 0 1,1 0-1,-1 0 1,-1-4-1,1 6 4,0 0-1,0-1 1,0 1-1,0 0 1,-1 0-1,1 0 1,0 0-1,-1 0 0,1 0 1,-1 0-1,1 0 1,-1 0-1,1 1 1,-1-1-1,1 1 1,-1-1-1,-2 1 1,-3-3-4,1 2 1,-1-1-1,0 1 1,0 0-1,0 0 1,1 1-1,-1 0 1,0 0 0,0 1-1,0 0 1,-8 2-1,-81 12 25,64-11 25,-45 11 0,7 0-7,46-11-6,0 1 1,-32 12 0,46-14-15,0 0 1,0-1 0,0 0 0,-1 0 0,-11-1-1,-20 4 62,36-4-84,-3 1 68,13 4 13,-1-3-72,-1 0-2,1 0 0,-1 1 0,0-1 0,0 1-1,0-1 1,0 1 0,-1 0 0,2 5 0,3 8-2,27 64 6,37 143 1,-64-195-18,-2 1 1,-2 0 0,0 36-1,0 18 0,-1-60 16,-1 0 1,-2 0 0,0 0-1,-10 41 1,9-52-1,5-14 19,8-23 27,-6 15-48,11-34 15,15-64 1,-24 77-4,2 0 0,1 1 0,1 0 0,1 0-1,27-46 1,-35 70-9,0 0-2,0 0-1,1 0 0,-1 0 0,9-7 1,-12 12-6,1-1 1,-1 1 0,1-1-1,-1 1 1,1-1 0,0 1-1,-1 0 1,1-1-1,0 1 1,-1 0 0,1 0-1,0-1 1,0 1 0,-1 0-1,1 0 1,0 0-1,-1 0 1,1 0 0,1 0-1,-1 1 0,0-1 0,0 0-1,-1 1 1,1-1-1,0 1 1,0 0 0,-1-1-1,1 1 1,0 0-1,-1-1 1,1 1 0,0 0-1,-1 0 1,1 0-1,-1-1 1,0 1 0,1 0-1,-1 0 1,1 2 0,3 9-4,0 1 0,-1 0 0,-1 1 0,0-1 0,0 15 0,-3 72-18,1-74 12,-1-2 1,2 11 9,-3-1 1,0 1 0,-2-1 0,-2 0 0,-13 45 0,15-75 21,2-13-3,-1-26 11,3 26-22,-1-39 70,3-1 0,1 1 0,19-88 0,-17 120-13,-5 16-63,0 0 1,0 0-1,0 0 1,0 0-1,0 0 1,0 0-1,0 0 1,0 0 0,0 0-1,1 0 1,-1 0-1,0 0 1,0 0-1,0-1 1,0 1 0,0 0-1,0 0 1,0 0-1,0 0 1,0 0-1,0 0 1,0 0-1,1 0 1,-1 0 0,0 0-1,0 0 1,0 0-1,0 0 1,0 0-1,0 0 1,0 0 0,0 0-1,0 0 1,0 1-1,0-1 1,1 0-1,-1 0 1,0 0-1,0 0 1,0 0 0,0 0-1,0 0 1,0 0-1,0 0 1,0 0-1,0 0 1,0 0-1,0 0 1,0 0 0,0 0-1,0 1 1,0-1-1,0 0 1,0 0-1,0 0 1,0 0 0,0 0-1,0 0 1,0 0-1,0 0 1,0 0-1,0 0 1,0 0-1,0 1 1,0-1 0,0 0-1,0 0 1,0 0-1,0 0 1,2 32 83,-9 112-31,-5 86-22,-3-136 25,3-19 6,11-73-53,0 1 1,0 0 0,0 0 0,0-1 0,0 1 0,-1-1 0,1 1 0,-1-1 0,0 1 0,0-1 0,0 0 0,-3 3 0,-12 17 15,16-20-21,0 0 0,0-1 0,-1 1 0,1-1 1,-1 1-1,1-1 0,-1 1 0,1-1 0,-1 0 1,0 0-1,0 0 0,0 0 0,0 0 1,-2 1-1,-31 8-8,25-8 6,9-2-6,0 0 0,1 0-1,-1 1 1,0-1 0,1 0 0,-1 1-1,1-1 1,-1 0 0,0 1 0,1-1-1,-1 0 1,1 1 0,-1-1 0,1 1-1,-1-1 1,1 1 0,0-1 0,-1 2-1,1-2 2,0 0-1,0 1 0,0-1 0,0 0 0,0 0 0,0 1 1,0-1-1,0 0 0,0 0 0,0 1 0,0-1 0,0 0 1,1 0-1,-1 0 0,0 1 0,0-1 0,0 0 1,0 0-1,1 0 0,-1 1 0,0-1 0,0 0 0,0 0 1,1 0-1,-1 0 0,0 0 0,0 1 0,0-1 0,1 0 1,-1 0-1,0 0 0,0 0 0,1 0 0,-1 0 0,0 0 1,0 0-1,1 0 0,-1 0 0,0 0 0,0 0 0,1 0 1,-1 0-1,0 0 0,1 0 0,-1 0 0,0-1 1,65-5-99,-10-1 71,-34 6 15,7 1-6,-1-2 0,0 0 0,0-2-1,0-1 1,-1-1 0,29-11 0,-8 0 1,-30 12-679,-1-1-1,17-9 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19:46:53.15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70 0 4120,'0'0'3097,"-5"10"-2870,-38 63 395,41-68-520,0 1-1,0-1 1,0 1-1,1-1 1,0 1-1,0-1 1,0 1-1,1 0 1,0-1-1,0 1 1,0 0-1,2 6 1,-1 28 214,-5 10-14,0-19-47,2-1 0,3 34 0,0-28 49,-3 48 1,-1-47-26,4 43 0,4-7 38,-4-30-123,3-1 0,11 55-1,2-25 161,11 109-1,-26-155-257,-1-3 17,1-1 0,2 1-1,11 41 1,6-24 95,-18-34-142,0-1 0,1 1 1,0-1-1,0 0 1,0 0-1,0 0 1,1-1-1,0 1 1,0-1-1,0 0 1,0 0-1,11 5 1,-7-6-55,1 0 1,-1 0-1,0-1 1,1 0-1,0 0 1,-1-1-1,16-1 1,2 2-16,20 0 23,-1-2 0,66-9-1,36-1 22,-88 12-31,-41 0-6,0-1 0,0-1 0,1-1 0,-1-1 0,36-8 1,-32 6 47,-19 3-39,-1 1-1,1-1 1,-1 0 0,1 0 0,-1 0 0,1 0-1,6-4 1,-10 5-4,1 0-1,-1-1 1,0 1-1,1 0 1,-1 0-1,1 0 1,-1 0-1,0-1 1,1 1-1,-1 0 1,1 0-1,-1 0 1,1 0-1,-1 0 1,0 0-1,1 0 1,-1 0-1,1 0 1,-1 0-1,1 0 1,-1 1-1,1-1 1,-1 0-1,0 0 1,1 0-1,-1 0 1,1 1-1,3-1 106,-4 0-116,0 0 0,0 0 0,0 0 0,0-1 1,1 1-1,-1 0 0,0 0 0,0 0 0,0 0 0,0 0 0,0 0 0,1 0 0,-1 0 0,0-1 0,0 1 0,0 0 0,0 0 0,1 0 0,-1 0 1,0 0-1,0 0 0,0 0 0,1 0 0,-1 0 0,0 0 0,0 0 0,0 0 0,0 0 0,1 0 0,-1 0 0,0 0 0,0 0 0,0 0 1,1 1-1,-1-1 0,0 0 0,0 0 0,0 0 1,0 0-1,1 0 0,-1 0 1,0 0-1,0 0 1,0 0-1,1 0 0,-1 1 1,0-1-1,0 0 1,0 0-1,0 0 0,1 0 1,-1 0-1,0 0 1,0-1-1,0 1 0,0 0 1,1 0-1,-1 0 1,0 0-1,0 0 0,0 0 1,0 0-1,1 0 1,-1 0-1,0 0 0,0 0 1,0-1-1,0 1 1,0 0-1,1 0 0,-1 0 1,0 0-1,0 0 1,0-1-1,0 1 0,0 0 1,0 0-1,0 0 1,0 0-1,0-1 0,0 1 1,0 0-1,0 0 1,0 0-1,0 0 0,0-1 1,0 1-1,0 0 1,0 0-1,0 0 0,0-1 1,0 1-1,0 0 1,0 0-1,0 0 0,0 0 1,0-1-1,0 1 1,5-30-17,1 4 4,-2-51-98,-4-1 0,-10-83 0,1 33-31,6-194-354,3 307 437,-1 0 1,0 0 0,-5-22 0,3 21 1,1 0-1,0-18 1,1 23-2,0-1 1,0 1 0,-4-16-1,1 11-37,-8-33-176,11 43 240,-1 0 1,1-1 0,1 1 0,-1 0 0,1-1 0,1-7-1,-1 6 11,1 0-1,-2 0 0,1 1 1,-2-10-1,-1 5-8,1 1 14,0 0 0,-1 1 0,-1-1 0,1 1 0,-1 0 0,-1 0 0,-8-14 0,11 22 11,1 1 0,-1-1 0,0 0 0,0 1 0,0-1 0,0 1 0,0 0 0,0-1 0,0 1-1,0 0 1,-1 0 0,1 1 0,0-1 0,-1 0 0,1 1 0,0-1 0,-1 1 0,-4 0 0,-4 0 12,0 1-1,-22 3 1,15-1 16,-4 1 17,0-2-1,0-1 0,-39-2 1,-83-11 321,48 6-122,30 3-116,36 1-41,0 1 0,1 2 1,-1 1-1,1 1 0,-1 2 1,-51 14-1,79-18-82,0-1 0,1 1 0,-1-1 0,0 1 0,1 0-1,-1 0 1,1 0 0,-1-1 0,1 2 0,-1-1 0,1 0 0,0 0 0,-1 0 0,1 1 0,0-1 0,0 0 0,0 1 0,0-1 0,0 1 0,0-1-1,1 1 1,-1 0 0,0 2 0,0-1-1,1 0 1,0 1-1,0-1 0,1 0 0,-1 1 0,1-1 0,-1 0 1,1 1-1,0-1 0,1 0 0,-1 0 0,2 4 1,37 90-26,11 24-18,-42-107 28,1 1 0,0-1 1,15 16-1,-19-23 4,-5-6 9,0 1 1,0 0-1,1-1 1,-1 0-1,0 1 1,1-1-1,-1 0 1,1 1-1,-1-1 1,1 0-1,0 0 1,-1 0-1,1-1 1,0 1-1,0 0 1,0-1-1,0 1 1,0-1-1,-1 1 1,1-1-1,0 0 1,0 0 0,0 0-1,0 0 1,0 0-1,0-1 1,0 1-1,0 0 1,0-1-1,0 0 1,3-1-1,1-2 6,1-1 0,-1 1 0,1-2 0,-1 1 0,-1-1 0,8-8-1,14-13 52,13-4 66,-40 31-117,0 0-1,0 0 1,0 0 0,1 0-1,-1 0 1,0 0-1,0 0 1,0 0 0,0 0-1,0 0 1,1 0 0,-1 0-1,0 0 1,0 0 0,0 0-1,0 0 1,1 0 0,-1 0-1,0 0 1,0 0 0,0 0-1,0 0 1,1 0 0,-1 0-1,0 0 1,0 0 0,0 0-1,0 0 1,0 0-1,1 0 1,-1 0 0,0 0-1,0 1 1,0-1 0,0 0-1,0 0 1,0 0 0,0 0-1,1 0 1,-1 0 0,0 1-1,0-1 1,0 0 0,0 0-1,0 0 1,0 0 0,0 1-1,0-1 1,0 0 0,0 0-1,2 13 25,-1-7-17,2 40 13,-2 0 1,-7 67 0,2-46-9,2-46 10,0 1 1,-1 0-1,-1-1 0,-1 0 0,-11 30 1,8-12 126,9-29-11,8-28-70,28-96-29,-27 77-32,2 1 0,1 1-1,35-66 1,-44 93-8,0 1 0,0 0 0,1-1 0,8-10 0,-12 18-1,-1-1 0,1 0 0,0 1 0,-1-1 0,1 1 0,0-1 0,-1 1 0,1-1 0,0 1 0,0-1 0,-1 1 1,1 0-1,0-1 0,0 1 0,0 0 0,0 0 0,-1 0 0,2-1 0,-1 2 0,0-1 0,0 0 0,0 1 0,-1-1 0,1 1 0,0-1 0,-1 1 0,1-1 0,0 1 0,-1-1 0,1 1 0,0 0 0,-1-1 0,1 1 0,-1 0 0,0-1 0,1 1 0,-1 0 0,1 0 0,-1 0 0,0-1 1,1 3-1,13 45 0,-2 0 0,-1 2 0,-3-1 0,2 83 0,-8-18 70,-28-394 197,9 118-44,16 127 54,5 93-232,1 1-1,25 103 1,-15-90-34,7 80 0,-22-145-9,0-5-2,0-1 1,0 1-1,0 0 0,0-1 1,1 1-1,-1 0 1,1-1-1,-1 1 0,1 0 1,-1-1-1,2 3 1,-2-4-1,0 0 0,1 1 0,-1-1 0,0 0 0,0 0 0,0 0 0,0 0 0,0 0 0,0 0 0,0 0 0,0 1 0,0-1 0,0 0 0,0 0 0,1 0 0,-1 0 0,0 0 0,0 0 0,0 0 0,0 0 0,0 0 0,0 0 0,1 0 0,-1 0 0,0 1 0,0-1 0,0 0 0,0 0 0,0 0 0,1 0 0,-1 0 0,0 0 0,0 0 0,0 0 0,0-1 0,0 1 0,1 0 0,-1 0 0,0 0 0,0 0 0,0 0 0,0 0 0,0 0 0,0 0 0,1 0 0,-1 0 0,0 0 0,0 0 0,0-1 0,0 1 0,0 0 0,0 0 0,0 0 0,0 0 0,0 0 0,0 0 0,0 0 0,1-1 0,-1 1 0,0 0 0,3-9 0,1-22 25,2-48 0,-2 4 21,0 28-9,-1 17 52,8-44-1,-9 61-38,0 0 1,0 0-1,-2-19 0,7 47-2,12 88-40,7 142 0,-25-236-8,0 16 0,9 47 0,-10-66 9,1 5 16,-1-10-13,2-5-3,0-13 9,0 0-1,-1-27 1,1 0-20,-2 37-7,0-5-20,1 1 0,0-1 0,0 1 0,1-1 1,1 1-1,0 0 0,0 0 0,1 0 0,1 1 0,7-15 0,11-4-2183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19:10:25.65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91 9 1800,'0'0'2320,"-10"-2"-2016,-29-4-25,-3 8 2555,50-2-2450,18 2-41,43-2-1,-32 0-55,0 2-1,69 11 0,-57-6-70,131 20 504,-132-21-525,0 3 0,77 23 0,-102-23-132,43 23 0,-26-12-34,-26-11-9,0 0 0,-1 1 0,1 0 0,-2 1 1,16 18-1,-21-22-2,-1-1 10,-1 1 0,0-1 0,0 1 0,0 1 0,-1-1 0,6 16 0,14 50 121,-18-54-118,8 43 122,-2 0 0,6 108 0,-12-101-68,14 342 307,-18-326-328,2 109 71,6 167 140,-14 124 2,-3-307-170,-22 190 46,-1 47-12,15-66-24,5-182-40,-14 148 125,7-131 48,7 195 0,10-304-164,-2 0 1,-4-1 0,-19 88 0,-65 217 164,30-84-97,44-200-114,-3 79 54,2-18-3,-3 26 64,1-5-5,2-62-76,-33 160 3,-29-35 170,44-124-47,-2 3-3,24-65-178,2-9-60,10-43 37,1 0-1,0 0 0,-1 1 0,1-1 0,0 0 0,0 0 1,0 1-1,1-1 0,-1 0 0,0 0 0,1 1 0,0-1 1,-1 0-1,1 0 0,0 0 0,0 0 0,0 0 0,0 0 1,1 0-1,-1 0 0,0 0 0,1-1 0,-1 1 0,1 0 0,0-1 1,0 0-1,-1 1 0,1-1 0,0 0 0,3 2 0,6 3-9,0 0-1,1-1 0,-1-1 0,16 5 1,15 3-10,1-3-1,63 7 2,-67-10-21,49 13 0,-52-10 28,67 9 0,143 3 94,-181-21-68,-53 0 1,-1 0 0,20-2 0,10-1 29,-22 1-16,-15 2-20,-1-1 1,1 1-1,-1 0 0,1 0 1,-1 1-1,8 0 0,-7 0 14,0-1 0,0 1 0,1-1 0,-1 0 0,0 0-1,0-1 1,8-1 0,14 0 99,-7 0-13,13 2 55,-26 3-97,-4-1-17,-1-7 28,-1 5 143,-19-17-44,-163-92 467,150 93-527,26 14-96,1 0-1,-1-1 1,1 0 0,0 0-1,0 0 1,0-1-1,-5-3 1,7 4 0,-1 0-1,1 1 1,-1-1-1,0 1 1,0 0-1,0 0 1,0 1-1,-7-3 1,-19-8 60,22 7-40,0 1 1,1 0-1,-2 0 1,1 1-1,-15-4 0,0 0 59,21 7-82,0-1-1,-1 1 1,1 0-1,-1 0 1,1 0-1,0 0 1,-1 0-1,-2 1 1,-13 0 98,-18-5 161,33 4-252,6 2-7,10 2-7,-9-3-9,61 21-64,-36-11 28,47 12 0,70 18-76,-133-37 106,0 0 0,-1 1 0,1 1 0,-1 0-1,0 0 1,-1 1 0,0 0 0,17 15 0,-26-20 13,-1-1 0,0 0 0,0 1 0,0-1 0,0 1 0,-1-1 1,1 1-1,0-1 0,-1 1 0,1 0 0,-1-1 0,1 1 0,-1 0 0,0-1 1,0 1-1,0 0 0,0-1 0,0 1 0,0 0 0,0 0 0,0-1 0,-1 1 0,1 0 1,-1-1-1,1 1 0,-1-1 0,0 1 0,0-1 0,1 1 0,-1-1 0,0 1 0,-2 1 1,-4 6 38,0 0 1,-1-1-1,-16 15 1,17-17-32,-41 43 54,32-32-12,0 0 0,-33 24 0,31-26 29,-28 26-1,29-23 16,-29 20 1,-11 20 118,42-51-162,15-6-53,0-1 0,0 0 0,0 0-1,-1 0 1,1 0 0,0 0 0,0 1 0,0-1 0,0 0 0,0 0 0,-1 0 0,1 0 0,0 0 0,0 0 0,0 0 0,0 0 0,-1 0 0,1 0 0,0 0 0,0 0 0,0 0 0,-1 0 0,1 0-1,0 0 1,0 0 0,0 0 0,-1 0 0,1 0 0,0 0 0,0 0 0,0 0 0,0 0 0,-1 0 0,1 0 0,0 0 0,0 0 0,0-1 0,0 1 0,0 0 0,-1 0 0,1 0 0,0 0 0,0 0-1,0 0 1,0-1 0,0 1 0,0 0 0,0 0 0,-1 0 0,1 0 0,0-1 0,0 1 0,0 0 0,1-4 6,0 0-1,-1 0 1,1 0 0,-1 0-1,0 0 1,0 0 0,0 0-1,-1-4 1,-1-19 24,14-113 65,0-26 2,-11 98-50,1 40-9,-1 1 0,-2-1-1,-1 1 1,-1 0 0,-11-47 0,8 48-389,1-1 0,-2-26 0,6 41-1248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19:47:04.93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120 256 3000,'0'0'3234,"5"11"-3111,3 2-80,-4-7-17,-1 0 0,0 0 0,0 0 0,0 0 0,-1 0 0,3 9 0,-3 2 124,0-1-1,0 1 0,-1 0 0,-1 0 0,-1-1 0,-1 1 0,-4 19 0,2-7 51,0 33 1,-3 93 258,3-101-305,2 1 0,2-1 0,11 79-1,27 88 246,-35-200-330,-1 0-1,-1 0 1,0 0-1,-2 0 1,-1 0 0,0-1-1,-2 1 1,-10 35-1,-13 29 436,24-67-335,3-16-137,0 0 0,0 0 0,-1 0-1,1 1 1,0-1 0,-1 0 0,0 0 0,1 0 0,-1 0 0,0 0 0,0 0-1,0 0 1,-1 0 0,1-1 0,-3 4 0,4-5-22,0 0 0,1 0 0,-1 0 0,0 0 0,0 0 0,1 0 0,-1 0 0,0 0 0,0 0 0,1 0 0,-1 1 0,0-1-1,0 0 1,1 0 0,-1 0 0,0 0 0,0 0 0,0 0 0,1 1 0,-1-1 0,0 0 0,0 0 0,0 0 0,0 1 0,0-1 0,1 0 0,-1 0 0,0 0 0,0 1 0,0-1 0,0 0 0,0 0 0,0 1 0,0-1 0,0 0 0,0 0 0,0 1 0,0-1 0,0 0-1,0 0 1,0 1 0,0-1 0,0 0 0,0 0 0,0 1 0,0-1 0,0 0 0,0 0 0,0 0 0,0 1 0,-1-1 0,1 0 0,0 0 0,0 1 0,0-1 0,0 0 0,-1 0 0,1 0 0,0 0 0,0 1 0,0-1 0,-1 0 0,28-4 199,-21 3-245,25-5 80,1-2 0,42-15 0,-24 6-18,75-18 21,24-7-9,-148 42-36,0 0 1,-1 0-1,1 0 1,0 0-1,0-1 1,0 1-1,-1 0 1,1-1-1,0 1 0,0 0 1,-1-1-1,1 1 1,0-1-1,-1 1 1,1-1-1,-1 1 1,1-1-1,0 1 0,-1-1 1,1 0-1,-1 1 1,1-2-1,-11-7 224,9 7-211,-1 1 0,0 0-1,1 0 1,-1 0 0,1-1-1,0 1 1,-1-1 0,1 1 0,-2-3-1,-5-18 36,0 0-1,1-1 0,2 0 0,0 0 1,1 0-1,1 0 0,1-43 0,21-164 112,-2 106-92,0-3 69,3-147 0,-19 226-110,0 27-17,-1 0 1,-1 0 0,0 0 0,-8-37 0,-15-67 7,17 108-42,6 17 22,1 0-1,0 1 0,0-1 0,-1 0 0,1 0 1,0 0-1,-1 1 0,1-1 0,0 0 0,0 0 1,-1 1-1,1-1 0,0 0 0,0 1 1,0-1-1,0 0 0,-1 1 0,1-1 0,0 0 1,0 1-1,0-1 0,0 0 0,0 1 0,0-1 1,0 0-1,0 1 0,0 0 0,-4 37-84,-1 73 8,-2 64-79,7-170 149,0 0-2,1-1-1,-1 1 1,-1 0-1,1-1 1,-1 1 0,1-1-1,-1 1 1,-1 0-1,1-1 1,-1 0-1,-2 7 1,-1-18 23,1-1 1,0 1-1,1-1 1,-3-8-1,-9-17 72,15 33-85,0-1 0,0 1 1,0 0-1,0-1 0,0 1 0,0 0 1,-1 0-1,1-1 0,0 1 0,0 0 1,0-1-1,0 1 0,0 0 0,-1 0 0,1 0 1,0-1-1,0 1 0,0 0 0,-1 0 1,1 0-1,0-1 0,0 1 0,-1 0 1,1 0-1,0 0 0,0 0 0,-1 0 1,1 0-1,0 0 0,-1 0 0,1 0 1,0-1-1,0 1 0,-1 0 0,1 0 0,0 0 1,-1 1-1,1-1 0,0 0 0,0 0 1,-1 0-1,1 0 0,0 0 0,-1 0 1,1 0-1,0 0 0,0 1 0,-1-1 1,1 0-1,0 0 0,-1 1 0,-11 17-13,7-9 13,-11 20-5,1 1 0,2 0 1,1 1-1,2 1 0,-9 39 0,-21 172-44,33-191 37,-33 354-112,39-388 113,1-13 3,0 0 0,0 1 0,-1-1 0,0 1 0,0-1 0,0 0 1,-3 9-1,2-13-17,2-7 14,1-13 5,0 15 2,32-622 238,-20 455-107,-3 61 78,-10 110-202,0 0 0,0 0 0,0 0 0,0 0 0,0 0 0,0 0 0,0 0 0,0 0 0,0 0 1,0 0-1,0 0 0,0 1 0,0-1 0,0 0 0,0 0 0,-1 0 0,1 0 0,0 0 0,0 0 0,0 0 1,0 0-1,0 0 0,0 0 0,0 0 0,0 0 0,0 0 0,0 0 0,0 0 0,0 0 0,0-1 0,0 1 1,0 0-1,0 0 0,0 0 0,-1 0 0,1 0 0,0 0 0,0 0 0,0 0 0,0 0 0,-5 11 38,-8 20-20,-15 55-26,3 1 1,-18 128-1,18-33-91,24-173 82,0 1 0,0-1 0,0 0 0,-2 0 0,1 0 0,-1 0 0,0 0 0,-1 0 0,-7 12 0,2-1 51,9-18-33,-1 0 0,0 0-1,1 0 1,-1 0 0,0 0-1,0 0 1,0 0 0,-1 0-1,1 0 1,0-1 0,-1 1-1,1 0 1,-1-1 0,-2 3-1,3-3 3,0 0 0,-1 0 0,1 0-1,0 1 1,0-1 0,1 0 0,-1 1 0,0-1 0,0 1-1,1-1 1,-1 1 0,0 1 0,-5 9 16,-10 9 14,13-17-26,-1 0 0,1 0 0,0 1 0,0-1 0,0 1 0,-2 6 0,0 7-78,-2-59 144,7-10 23,0 27 23,-4-40 0,1 13 158,3 41-209,0 3 16,-1 7-26,-2 19-3,-10 108-23,1-22-43,8-42 1,2-22-38,-2 0 0,-14 70-1,15-98 9,-1 4-24,2-19 61,-2-10 41,-23-194 159,24 179-163,2-22 31,2 0-1,2 1 0,2-1 0,12-50 1,4-37-34,-4 18-24,5-45 57,-15 72-52,0 9 14,-6-152 1,-5 184-30,3-1 0,6-68 0,-7 80-6,1 34 3,0 0 1,1 0-1,-1 0 1,1 0-1,0 0 1,1 0-1,-1 0 1,1 0-1,2-7 1,-2 9-13,-1 2 12,1 1 1,-1-1 0,0 0-1,0 1 1,0-1-1,0 1 1,1-1 0,-1 1-1,0-1 1,0 0-1,1 1 1,-1-1-1,1 1 1,-1 0 0,0-1-1,1 1 1,-1-1-1,1 1 1,-1 0 0,1-1-1,-1 1 1,1 0-1,-1-1 1,1 1-1,-1 0 1,1 0 0,0-1-1,-1 1 1,1 0-1,-1 0 1,1 0 0,0 0-1,-1 0 1,1 0-1,-1 0 1,1 0-1,0 0 1,-1 0 0,1 0-1,-1 1 1,1-1-1,-1 0 1,2 1 0,53 5-125,-1 3 1,1 3 0,96 33-1,-139-40 98,-1 0 0,1 0-1,-1 1 1,0 1 0,0 0-1,-1 0 1,0 1 0,12 12-1,-21-20 72,17 7-26,-12 2-14,0 0 1,-1 1 0,0-1 0,-1 1 0,0 0 0,4 17 0,11 66 34,-10-37-22,2 14 5,-4 1 0,-1 88 1,-6-138-20,-1 78 4,-29 187 0,27-260 28,2 50 1,-1 9 25,2-81-54,0 1-1,0 0 1,1 0 0,0-1-1,0 1 1,0 0-1,1-1 1,2 6 0,-2-4 7,-1-1 0,1 0 0,-1 0 0,1 0 1,0 10-1,0 0 12,-1-14-20,-1 1 0,1-1 0,-1 0 0,0 1 1,1-1-1,-1 0 0,0 1 0,0-1 0,0 0 1,0 1-1,0-1 0,0 0 0,-1 1 0,0 2 1,-2 4 5,0 0 0,-1-1 1,0 1-1,0-1 0,-1 0 1,0 0-1,-1 0 0,1 0 1,-1-1-1,-7 6 0,3-4 5,-1-1 0,0 0 0,0 0 0,-1-2 0,0 1 0,-13 4 0,-59 18 193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19:52:45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0 212 4912,'0'0'7672,"10"-2"-7548,-5 1-111,4 0 41,1-1 0,-1-1 1,1 0-1,-1 0 1,0 0-1,-1-2 0,10-4 1,102-72 727,-110 74-653,1 0-1,1 0 0,-1 1 0,16-6 1,-26 11-113,0 1 1,-1 0 0,1-1 0,0 1 0,0 0 0,-1-1 0,1 1 0,0 0 0,0 0 0,-1 0 0,1 0 0,0 0 0,0 0 0,0 0 0,-1 0-1,1 0 1,0 0 0,0 0 0,0 0 0,-1 1 0,1-1 0,0 0 0,0 1 0,-1-1 0,1 0 0,0 1 0,-1-1 0,1 1 0,0-1-1,-1 1 1,1-1 0,-1 1 0,1-1 0,0 2 0,-1 1 9,1 0-1,-1 0 1,0 0 0,0 0-1,0 0 1,0 0 0,0 0 0,-1 0-1,0 3 1,-7 50 220,2 0 1,3 0-1,5 87 0,-2-130-193,1 1-1,1-1 0,0 0 1,0 0-1,1 0 1,1 0-1,0-1 0,1 1 1,10 17-1,-13-27-47,0 0 0,0-1-1,0 1 1,1-1 0,0 1-1,-1-1 1,1 0 0,0 0-1,0 0 1,0 0 0,0 0-1,0-1 1,1 0 0,-1 1-1,0-1 1,1 0 0,-1-1-1,1 1 1,5 0 0,-5-1-2,1 0-1,0 0 1,0-1 0,0 0 0,-1 1-1,1-2 1,0 1 0,-1 0-1,1-1 1,-1 0 0,1 0 0,-1 0-1,7-5 1,17-14 33,38-35 0,-57 47-20,0-1-1,-1 0 1,0 0 0,-1-1-1,0 0 1,0 0 0,6-17-1,-7 14 12,0 0 0,-1 0-1,0-1 1,-1 0-1,-1 0 1,-1 0-1,0 0 1,-1 0-1,0 0 1,-3-30-1,-1 25 38,2 0 0,0 0 0,2 1 0,4-33-1,-2 20-27,-3 31-37,0-1 0,0 0 0,1 0-1,-1 1 1,1-1 0,-1 0 0,1 1 0,0-1-1,-1 0 1,1 1 0,0-1 0,0 1 0,0-1-1,0 1 1,0 0 0,1-1 0,-1 1 0,0 0-1,1 0 1,-1 0 0,0 0 0,1 0 0,-1 0-1,1 0 1,0 0 0,-1 1 0,1-1 0,0 1 0,-1-1-1,1 1 1,0 0 0,0-1 0,-1 1 0,1 0-1,0 0 1,0 0 0,2 1 0,4 0-7,0 0 1,0 1-1,0-1 0,0 2 1,-1-1-1,14 7 0,-11-4-188,-1 1 0,-1 0-1,1 1 1,-1-1 0,14 16-1,-15-15-1048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19:52:46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2 5416,'0'0'6880,"-10"0"-6654,3 0-198,1-1 41,0 1 0,0 0 0,0 0 0,0 1 0,0-1 0,0 1 0,0 1 0,0-1-1,0 1 1,0 0 0,1 0 0,-8 5 0,-9 11 310,0 1 0,2 1 0,-32 39 0,51-58-362,1-1-1,-1 1 0,0 0 1,1 0-1,-1-1 0,0 1 1,1 0-1,-1 0 1,1 0-1,-1 0 0,1 0 1,0 0-1,0 0 0,-1-1 1,1 1-1,0 0 0,0 0 1,0 0-1,0 0 1,0 0-1,0 0 0,0 0 1,0 0-1,0 0 0,0 0 1,1 0-1,-1 0 1,0 0-1,1 0 0,-1 0 1,1 0-1,-1 0 0,1 0 1,-1-1-1,1 1 0,0 0 1,-1 0-1,1-1 1,0 1-1,-1 0 0,1-1 1,0 1-1,0-1 0,0 1 1,0-1-1,0 1 0,0-1 1,-1 0-1,1 1 1,0-1-1,0 0 0,0 0 1,0 0-1,0 1 0,0-1 1,0 0-1,2-1 1,22 1 118,-12-1-65,1 1 0,25 4 0,-9-1 18,-20-2-61,0 0 0,0 1 0,0 0 1,12 4-1,-21-6-20,0 1 0,0-1 0,0 0 0,0 1 0,0-1 0,0 1 1,-1-1-1,1 1 0,0-1 0,0 1 0,0 0 0,-1-1 0,1 1 0,0 0 0,0 0 0,-1 0 1,1-1-1,-1 1 0,1 0 0,-1 0 0,1 0 0,-1 0 0,0 0 0,1 0 0,-1 2 0,0-2 5,0 1-1,-1-1 1,1 1-1,-1-1 1,1 1-1,-1-1 1,1 0-1,-1 1 1,0-1-1,0 0 1,0 0-1,0 1 1,0-1-1,0 0 1,-1 1-1,-6 5 33,0-1 0,-1 1 0,-17 8 0,-3-1 78,-56 18 0,84-31-123,-10 3 15,-1-1 0,1 0 0,-1 0 0,-20 1 0,32-4-49,0 0-1,0 0 0,0 0 1,0 0-1,0 0 0,1 0 1,-1 0-1,0 0 1,0 0-1,0 0 0,0 0 1,0 0-1,0 0 0,0 0 1,0 0-1,0 0 0,0 0 1,0 0-1,0-1 1,0 1-1,0 0 0,0 0 1,0 0-1,0 0 0,0 0 1,0 0-1,0 0 1,0 0-1,0 0 0,0 0 1,0 0-1,0-1 0,0 1 1,0 0-1,0 0 1,0 0-1,0 0 0,0 0 1,0 0-1,0 0 0,0 0 1,0 0-1,0 0 1,0 0-1,0 0 0,0 0 1,0 0-1,-1 0 0,1-1 1,0 1-1,0 0 1,0 0-1,0 0 0,0 0 1,0 0-1,0 0 0,0 0 1,0 0-1,0 0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19:52:47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4416,'0'0'8248,"10"-9"-8042,32-28-36,-39 35-128,0 0 0,-1 0 0,1 0 0,0 0 0,0 0 0,1 1 0,-1 0 0,0-1 0,0 1-1,1 0 1,-1 0 0,1 1 0,4-1 0,-6 1-4,0 0 0,1 0-1,-1 1 1,1-1 0,-1 1-1,0-1 1,1 1-1,-1 0 1,0 0 0,0 0-1,0 0 1,1 0 0,-1 1-1,3 2 1,-2-1 0,0 1 1,0-1-1,0 1 1,0-1-1,-1 1 1,1 0-1,-1 0 1,0 0-1,0 0 1,-1 0-1,1 1 1,-1-1-1,0 1 1,0-1-1,-1 1 1,1 6-1,-2 7 49,-1 0-1,-1 0 1,-1 0-1,-1 0 1,0-1-1,-1 1 1,-11 22-1,4-10 48,13-29-124,-1-1 0,1 1 1,0 0-1,-1-1 1,1 1-1,0 0 1,0-1-1,-1 1 0,1 0 1,0-1-1,0 1 1,0 0-1,0-1 1,0 1-1,0 0 0,0 0 1,0-1-1,0 1 1,0 0-1,0-1 1,1 1-1,-1 0 0,0-1 1,0 1-1,1 0 1,-1-1-1,1 1 1,-1 0-1,1 0 0,1 0 22,0 0 0,-1-1-1,1 1 1,0-1 0,0 1-1,0-1 1,0 1 0,0-1-1,2 0 1,13 2-43,88 19 314,-99-18-2363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19:52:49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3504,'0'0'7673,"10"5"-7524,34 15-2,-40-19-104,0 1 1,0-1-1,1 0 0,-1-1 0,0 1 1,1-1-1,-1 0 0,1 0 0,-1 0 1,7-1-1,6-1 118,0 3 8,1 1 0,31 7-1,-32-5-72,0-1-1,34 2 0,1-5 213,-36-4-1533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19:52:50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3808,'0'0'8256,"11"2"-8143,195 29 591,-198-31-814,1 1 1,-1 0-1,0 1 0,0 0 0,0 0 1,0 1-1,0 0 0,-1 0 1,1 1-1,7 5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19:53:01.1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641 167 4216,'0'0'2949,"-10"-3"-2784,4 1-137,-1-1 0,0 2-1,1-1 1,-1 1-1,0 0 1,0 0 0,0 1-1,0 0 1,0 0-1,0 1 1,0 0 0,-9 2-1,-28 11 241,20-5 175,0-2-1,-1 0 0,-30 3 0,-19-5 2208,73-5-2633,0 1 0,1 0 0,-1-1 1,1 1-1,-1 0 0,1-1 1,-1 1-1,1 0 0,0 0 1,0 0-1,-1-1 0,1 1 0,0 0 1,0 0-1,0 0 0,0 0 1,-1-1-1,1 1 0,1 0 0,-1 0 1,0 0-1,0 0 0,0-1 1,0 1-1,1 1 0,4 25 92,-4-24-104,1 0-1,-1 0 0,1 0 1,0 0-1,0-1 0,0 1 0,0-1 1,1 1-1,-1-1 0,0 0 1,1 0-1,0 0 0,0 0 1,-1-1-1,1 1 0,0-1 1,0 0-1,0 1 0,1-1 1,-1 0-1,0-1 0,0 1 1,0-1-1,7 1 0,-3-1 1,1 0 1,0-1-1,0 1 0,-1-2 0,1 1 0,0-1 1,-1 0-1,1 0 0,11-6 0,-19 7-3,1 1 0,-1 0-1,1 0 1,-1 0 0,0 0-1,1-1 1,-1 1 0,1 0-1,-1 0 1,1-1 0,-1 1-1,0 0 1,1 0 0,-1-1 0,0 1-1,1-1 1,-1 1 0,0 0-1,1-1 1,-1 1 0,0-1-1,0 1 1,0-1 0,1 1-1,-1 0 1,0-1 0,0 1-1,0-1 1,0 1 0,0-1-1,0 1 1,0-1 0,0 1-1,0-1 1,0 1 0,0-1 0,0 1-1,0-1 1,-1 1 0,1-1-1,0 1 1,0-1 0,0 1-1,-1 0 1,1-1 0,0 1-1,0-1 1,-1 1 0,1 0-1,0-1 1,-1 1 0,1 0-1,-1-1 1,0 1 0,0-2 6,-1 1 0,0 0 0,0-1 0,-1 1 0,1 0 0,0 0-1,0 0 1,0 0 0,-1 1 0,-2-1 0,-7 0 18,0 1 0,0 1 0,0 0 0,0 1 0,0 0 0,1 0-1,-1 2 1,-11 4 0,-92 44 227,82-36-159,2 0 1,17-8 41,-1 0-1,0-1 1,-25 7 0,60-20-72,-1 0 0,1-2 1,-1 0-1,-1-1 1,1 0-1,-2-2 0,1 0 1,-2-1-1,23-20 1,-29 23-46,6-5 54,-16 14-70,0-1 0,1 1 1,-1-1-1,0 1 1,0-1-1,1 0 0,-1 1 1,0-1-1,0 1 1,0-1-1,0 0 1,0 1-1,0-1 0,0 1 1,0-1-1,0 0 1,0 1-1,0-1 1,0 0-1,0 1 0,-1-1 1,1 1-1,0-1 1,0 1-1,-1-1 1,1 1-1,0-1 0,-1 1 1,0-1-1,-1-1 19,-1 0 0,0 1 0,0 0 0,0 0 0,0 0 0,-1 0 0,1 0 0,0 0-1,-5 1 1,-1-2 29,1 1 8,-1 0 0,1 0 0,-17 1 0,9 1 15,15-1-72,1 0 0,0 0 0,0 0 0,0 0 0,0 0 0,0 0 0,-1 0 0,1 0 0,0 0 0,0 0 0,0 0 0,0 0 0,0 0 0,0 0-1,-1 0 1,1 0 0,0 0 0,0-1 0,0 1 0,0 0 0,0 0 0,0 0 0,-1 0 0,1 0 0,0 0 0,0 0 0,0 0 0,0 0 0,0-1 0,0 1 0,0 0 0,0 0 0,0 0 0,0 0 0,0 0-1,0 0 1,0-1 0,0 1 0,-1 0 0,1 0 0,0 0 0,0 0 0,0 0 0,0-1 0,0 1 0,1 0 0,-1 0 0,0 0 0,0 0 0,0 0 0,0 0 0,0-1 0,0 1 0,0 0 0,0 0 0,0 0 0,0 0-1,0 0 1,0 0 0,0 0 0,0-1 0,1 1 0,-1 0 0,0 0 0,0 0 0,11-12 84,-2 2 29,-9 7-89,1 1 0,-1 0 0,0 0 0,0 0 1,0 0-1,0 0 0,0 0 0,0 0 0,0 0 1,-1-1-1,1 1 0,-1 0 0,1 0 0,-1 0 1,0 0-1,0 0 0,0 1 0,0-1 1,0 0-1,0 0 0,0 1 0,-1-1 0,1 0 1,-1 1-1,1 0 0,-1-1 0,-3-1 0,-12-17 74,27 21-133,-1-1 1,1 1-1,0 1 1,14 4-1,-19-5 31,-1 1-1,0 0 1,0 1 0,0-1-1,0 1 1,0-1 0,0 1-1,-1 0 1,0 1 0,1-1-1,-1 1 1,0-1-1,0 1 1,-1 0 0,1 0-1,-1 0 1,0 0 0,2 5-1,2 9-9,0 0-1,-2 0 1,4 23 0,0 1 3,0 11 9,0 5 0,-7-53 0,0-1 0,1 1 0,0 0 0,0-1 0,0 1 0,0-1 0,0 1 0,7 6 0,-9-10 2,1 0-1,0 0 0,0 0 0,0 0 0,0-1 0,0 1 0,0 0 1,0-1-1,0 1 0,0-1 0,0 0 0,1 1 0,-1-1 0,0 0 0,0 1 1,0-1-1,1 0 0,-1 0 0,0 0 0,0 0 0,0 0 0,1 0 0,-1-1 1,0 1-1,0 0 0,0 0 0,1-1 0,-1 1 0,0-1 0,2 0 1,3-3 12,1-1 1,0 1-1,10-10 1,0 1 2,-5 3-6,-10 8-9,0 0 0,0 0 0,0 1-1,0-1 1,0 1 0,1 0 0,-1 0 0,0 0 0,4-1-1,-6 2 1,0 0-1,0 0 0,1 0 1,-1 0-1,0 0 1,1 0-1,-1 1 0,0-1 1,1 0-1,-1 0 0,0 0 1,0 1-1,1-1 0,-1 0 1,0 0-1,0 1 0,0-1 1,1 0-1,-1 1 0,0-1 1,0 0-1,0 0 0,0 1 1,0-1-1,0 0 0,0 1 1,1-1-1,-1 0 0,0 1 1,0-1-1,0 0 0,0 1 1,0-1-1,-1 0 0,1 1 1,0-1-1,0 0 0,0 1 1,0-1-1,0 0 0,0 1 1,0-1-1,-1 0 0,1 1 1,0-1-1,0 0 0,-1 1 1,-7 22 17,7-21-15,-19 42 95,-1 0-1,-53 77 0,72-118-72,4-3-14,11-10-15,17-17-38,-28 26 39,122-107-159,-105 93 137,0 0 1,32-19 0,-36 25 20,0 0 1,-1-1 0,0-1-1,0 0 1,-1-1-1,16-19 1,-8 6 59,-11 13 12,17-25 0,-25 34-57,0-1 0,0 1 0,0 0 0,-1-1 1,0 1-1,0-1 0,0 0 0,0 1 0,0-1 1,-1 0-1,1 1 0,-1-1 0,0-4 0,-3 0 7,1 1 0,-1 0 0,0 0 0,0 1-1,-1-1 1,0 1 0,0-1 0,-1 1 0,1 0-1,-9-7 1,-50-45 102,62 57-118,-1 0-1,0 0 1,1 1 0,-1-1-1,0 0 1,0 1-1,1-1 1,-1 1-1,-3-1 1,-15-5 11,20 6-14,0 0-1,0 0 0,-1 0 1,1 0-1,0 0 0,0 0 1,0-1-1,0 1 0,-1 0 1,1 0-1,0 0 0,0 0 1,0 0-1,0 0 0,0-1 1,0 1-1,0 0 0,-1 0 1,1 0-1,0 0 0,0-1 1,0 1-1,0 0 0,0 0 1,0 0-1,0-1 0,0 1 0,0 0 1,0 0-1,0 0 0,0 0 1,0-1-1,0 1 0,0 0 1,0 0-1,0 0 0,0-1 1,0 1-1,0 0 0,0 0 1,1 0-1,-1 0 0,0-1 1,0 1-1,0 0 0,0 0 1,0 0-1,0 0 0,1 0 1,-1-1-1,0 1 0,0 0 1,0 0-1,0 0 0,1 0 0,7-4-57,82-12-159,-62 12 151,0-1 0,30-10-1,44-18-134,-88 31 189,6-1 5,-19 3 9,-1 0 1,1-1-1,-1 1 0,1 0 0,-1 0 0,1 0 0,-1-1 0,1 1 0,-1 0 0,1 0 1,-1-1-1,0 1 0,1 0 0,-1-1 0,1 1 0,-1-1 0,0 1 0,1 0 1,-1-1-1,0 1 0,0-1 0,1 1 0,-1-1 0,0 1 0,0-1 0,0 1 1,0-1-1,1 0 0,-2 2 8,0 0-1,1 0 1,-1 0 0,0 0-1,1 0 1,-1 0 0,0 0 0,0 0-1,0-1 1,0 1 0,0 0-1,0 0 1,0-1 0,0 1-1,-2 0 1,-20 10 67,-6-1 16,0-2 1,-1-2 0,-50 6-1,67-11-65,1-1-1,0 0 1,0-1-1,-21-4 1,22 3-10,0 0 0,0 1 0,0 0 1,0 1-1,-18 2 0,-40 8 41,-68 14-102,122-20 37,-1 0 0,0-1 1,0-1-1,0 0 0,0-2 0,0 0 0,-26-3 0,31 2 6,0 1 0,-1 0 0,1 0 0,0 1 0,0 1 0,0-1 0,0 2 0,-11 3 0,-84 34 0,71-21-62,23-11 19,12-8 42,0 0 1,0 0-1,0 0 1,0 0 0,0 0-1,1 0 1,-1 0-1,0 0 1,0 0 0,0 0-1,0 0 1,0 0-1,0 0 1,0 1-1,0-1 1,0 0 0,0 0-1,0 0 1,0 0-1,0 0 1,0 0-1,0 0 1,0 0 0,0 0-1,1 0 1,-1 0-1,0 0 1,0 0 0,0 0-1,0 1 1,0-1-1,0 0 1,0 0-1,0 0 1,0 0 0,0 0-1,0 0 1,0 0-1,0 0 1,0 0-1,0 0 1,-1 0 0,1 0-1,0 1 1,0-1-1,0 0 1,0 0 0,0 0-1,0 0 1,0 0-1,0 0 1,0 0-1,47-2-187,1 2-1,-1 2 0,68 12 0,-55-6-1722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19:53:05.2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111 102 7528,'0'0'3246,"11"2"-2916,-2-1-262,-4-1-43,-1 0 1,1 1-1,-1-1 1,1 1-1,-1 0 0,1 1 1,-1-1-1,0 1 1,0 0-1,0 0 0,0 0 1,0 0-1,0 1 1,0 0-1,5 4 0,-2 2 5,0 1 0,0-1 0,-1 1-1,0 0 1,-1 0 0,0 1 0,-1 0 0,0 0-1,-1 0 1,0 0 0,0 0 0,-1 1-1,-1-1 1,0 1 0,0-1 0,-1 1 0,-3 19-1,3-29-26,-1 1 0,1-1 0,-1 1 0,1-1-1,-1 1 1,0-1 0,0 1 0,0-1 0,0 0 0,-1 1-1,1-1 1,0 0 0,-1 0 0,0 0 0,1 0 0,-1 0-1,0-1 1,0 1 0,0 0 0,0-1 0,-1 1 0,1-1-1,0 0 1,0 0 0,-5 2 0,2-3 2,0 1 1,-1-1 0,1 0-1,0 0 1,0 0-1,0-1 1,0 0-1,0 0 1,0 0-1,0-1 1,0 0-1,-5-2 1,-9-4 59,1-1 1,-29-18 0,39 21-27,1 1 0,0-1 0,0 0 0,0 0 0,1-1 0,-1 0 0,2 0 0,-6-9 0,10 15-24,1 1 0,-1-1 1,1 1-1,0-1 1,0 1-1,-1-1 0,1 0 1,0 1-1,0-1 1,0 1-1,0-1 0,-1 0 1,1 1-1,0-1 1,0 0-1,0 1 1,0-1-1,1 0 0,-1 1 1,0-1-1,0 1 1,0-1-1,0 0 0,1 1 1,-1-1-1,0 1 1,0-1-1,1 1 0,-1-1 1,1 1-1,-1-1 1,0 1-1,1-1 0,-1 1 1,1-1-1,-1 1 1,1 0-1,-1-1 0,1 1 1,0 0-1,-1-1 1,1 1-1,-1 0 1,1 0-1,1-1 0,36-6 137,-22 6-94,9-4 19,-1-1-1,1-1 0,42-18 1,-54 19-40,-1-1 1,1-1 0,-1 0-1,-1 0 1,0-1-1,0-1 1,0 0 0,13-16-1,-8 2-327,-2 0-1,17-33 1,-28 51-352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19:53:13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48 3912,'0'0'6030,"-6"10"-5842,1 0-127,2-3-1,0 0 0,-1-1 0,0 1 0,0-1 0,0 1 0,-1-1-1,0-1 1,-7 8 0,10-12-11,0 1-1,0-1 1,0 0-1,0 0 0,0 0 1,0 0-1,0 0 1,-1 0-1,1-1 1,0 1-1,-1-1 0,1 1 1,0-1-1,-1 0 1,1 0-1,-1 0 0,1 0 1,0 0-1,-5-2 1,5 2-22,1-1 1,-1 0-1,1 0 1,-1 1-1,1-1 1,0 0-1,-1 0 1,1-1-1,0 1 0,0 0 1,-1 0-1,1 0 1,0-1-1,0 1 1,1-1-1,-1 1 1,0-1-1,0 1 1,1-1-1,-1 1 1,1-1-1,-1 0 1,1 1-1,0-1 1,0 0-1,-1 1 1,1-1-1,1-1 1,-1-2 10,1 1 0,-1 0 0,1 0 0,0 0 0,1 0 0,-1 0 0,1 0 1,0 1-1,0-1 0,0 0 0,0 1 0,0 0 0,5-5 0,-3 3 18,1 0-1,0 0 1,0 1-1,0 0 1,0 0-1,1 0 0,10-6 1,-15 10-46,0-1 0,0 1-1,0-1 1,0 1 0,0 0 0,0-1 0,0 1-1,0 0 1,0 0 0,0 0 0,1 0 0,-1 0-1,0 0 1,0 0 0,0 0 0,0 0 0,0 0-1,0 0 1,0 1 0,0-1 0,0 0 0,0 1-1,0-1 1,0 1 0,0-1 0,0 1 0,-1 0-1,1-1 1,0 1 0,0 0 0,0 0 0,-1-1-1,1 1 1,0 0 0,-1 0 0,1 0 0,-1 0-1,1 0 1,-1 0 0,1 0 0,-1 0 0,0 0-1,0 0 1,1 0 0,-1 0 0,0 0 0,0 2-1,1 3 40,-1 0 0,1 0 0,-1 0 0,0 0 1,-1 0-1,1 0 0,-3 7 0,1-8-14,0 0 0,0 1 0,0-1 1,-1 0-1,0-1 0,0 1 1,0 0-1,-1-1 0,0 0 0,-5 6 1,6-7 3,0-1 0,0 1 1,0-1-1,-1 1 1,1-1-1,-1 0 0,1 0 1,-1 0-1,0-1 0,0 0 1,0 1-1,1-1 0,-1 0 1,-8 0-1,12-1-29,-1 0 1,1 0-1,-1 0 0,1 0 0,-1 0 0,0 0 0,1 0 1,-1 0-1,1-1 0,-1 1 0,1 0 0,-1 0 0,1-1 1,-1 1-1,1 0 0,-1 0 0,1-1 0,-1 1 0,1-1 1,0 1-1,-1 0 0,1-1 0,-1 1 0,1-1 1,0 1-1,0-1 0,-1 0 0,0-17 145,3 13-131,-1 0-1,1 1 1,-1-1 0,1 1 0,4-8 0,-2 6-11,0 0 0,1 1 0,-1-1 0,1 1 0,0 0 0,0 0 0,1 0 1,-1 1-1,1 0 0,0 0 0,0 0 0,1 1 0,-1 0 0,1 0 0,8-2 0,-17 5-4,1 1 0,0 0-1,0-1 1,0 1 0,0 0 0,0 0-1,0 0 1,0-1 0,0 1 0,0 0-1,0 0 1,0 0 0,0 1 0,1-1-1,-1 0 1,0 0 0,1 0 0,-1 0-1,1 1 1,-1-1 0,1 0-1,0 1 1,0-1 0,-1 0 0,1 1-1,0-1 1,0 0 0,0 1 0,0-1-1,1 0 1,-1 1 0,0-1 0,0 0-1,1 0 1,-1 1 0,1-1 0,-1 0-1,1 0 1,0 0 0,-1 1 0,1-1-1,0 0 1,0 0 0,0 0 0,0 0-1,0 0 1,0-1 0,0 1-1,0 0 1,0 0 0,0-1 0,0 1-1,1 0 1,-1-1 0,0 1 0,0-1-1,1 0 1,-1 1 0,0-1 0,1 0-1,-1 0 1,2 0 0,-7 0 26,-1 0 1,0-1-1,0 1 1,1-1-1,-1 0 1,-6-2-1,10 3-26,0 0-1,0-1 1,0 1 0,0 0-1,0 0 1,0-1-1,1 1 1,-1-1 0,0 1-1,0-1 1,0 1 0,0-1-1,0 1 1,1-1-1,-1 0 1,0 1 0,1-1-1,-1 0 1,0 0-1,1 0 1,-1 0 0,1 1-1,-1-1 1,1 0 0,0 0-1,-1 0 1,1 0-1,0 0 1,0 0 0,-1 0-1,1 0 1,0 0 0,0 0-1,0 0 1,0-1-1,1 1-9,0 0-1,0 0 0,-1 0 1,1 0-1,0 1 0,0-1 0,0 0 1,0 0-1,0 1 0,0-1 0,0 1 1,0-1-1,0 1 0,0-1 0,0 1 1,0 0-1,1-1 0,-1 1 1,0 0-1,0 0 0,0 0 0,3 0 1,1 1-48,-21 0 4,18-1 37,0 0-1,0-1 0,1 1 1,-1 1-1,0-1 1,0 0-1,0 0 1,0 1-1,0-1 0,1 1 1,-1 0-1,0-1 1,0 1-1,0 0 1,0 0-1,-1 1 0,1-1 1,0 0-1,0 1 1,2 2-1,-3-4 22,-1 1 0,1-1-1,-1 1 1,1-1 0,0 0-1,-1 1 1,1-1 0,0 0 0,-1 0-1,1 1 1,0-1 0,0 0-1,-1 0 1,1 0 0,0 0 0,-1 0-1,1 0 1,0 0 0,0 0-1,-1 0 1,2-1 0,-1 1-15,-1 0-1,1 0 1,-1 0 0,1 0 0,0 0 0,-1 0 0,1 0-1,-1 0 1,1 0 0,-1 0 0,1 0 0,-1 0 0,1 0-1,0 0 1,-1 0 0,1 1 0,-1-1 0,1 0 0,-1 0-1,1 1 1,-1-1 0,1 0 0,-1 1 0,1 0-1,7 9-13,-1-2 19,-1-1-1,0 2 0,-1-1 0,5 10 1,-8-14 4,0 0 1,-1 1 0,0-1-1,0 0 1,0 1-1,-1-1 1,1 1 0,-1 0-1,0-1 1,0 1 0,-2 8-1,-1 2 27,-1 0 0,-1 0 1,0 0-1,0-1 0,-2 0 0,0 0 0,0-1 0,-1 0 0,-1 0 0,0 0 1,-1-2-1,0 1 0,-1-1 0,-19 16 0,22-19-13,7-7-22,0 0 0,1 0 0,-1 0 0,0 0 0,0 0 0,1 0 1,-1 0-1,0-1 0,0 1 0,0 0 0,0 0 0,0-1 0,0 1 0,0-1 0,0 1 0,-1-1 1,1 0-1,0 1 0,0-1 0,0 0 0,0 0 0,-2 1 0,2-1-34,1 0 0,0 0 0,0 0 0,0-1 1,0 1-1,0 0 0,0 0 0,0 0 0,-1 0 0,1 0 0,0 0 0,0 0 0,0 0 0,0 0 1,0 0-1,0-1 0,0 1 0,0 0 0,0 0 0,0 0 0,0 0 0,0 0 0,0 0 0,0 0 0,-1-1 1,1 1-1,0 0 0,0 0 0,0 0 0,0 0 0,0 0 0,0 0 0,0-1 0,1 1 0,-1 0 1,0 0-1,0 0 0,0 0 0,0 0 0,0 0 0,0 0 0,0-1 0,0 1 0,0 0 0,0 0 0,0 0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20:06:25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321 129 2000,'0'0'592,"4"-9"-495,1-8-45,-3 11 26,0-1 0,1 0 0,0 1 0,0-1 0,5-6 0,-2 0 750,-4 10-612,-1 0 1,0 0-1,1 0 0,0 0 0,-1 0 0,1 0 1,0 1-1,1-1 0,-1 0 0,0 1 0,1 0 0,-1 0 1,5-3-1,-2 3-118,-4 2-28,-1 0 0,0-1-1,0 1 1,0 0 0,1 0 0,-1 0 0,0 0 0,0 0 0,1 0 0,-1 0 0,0 0 0,0 0-1,0 0 1,1 0 0,-1 0 0,0 0 0,0 0 0,1 0 0,-1 0 0,0 0 0,0 0 0,1 0 0,-1 0-1,0 0 1,0 0 0,0 0 0,1 1 0,-1-1 0,0 0 0,0 0 0,0 0 0,0 0 0,1 1-1,-1-1 1,0 0 0,0 0 0,0 0 0,0 0 0,0 1 0,0-1 0,1 0 0,-1 0 0,0 1 0,0-1-1,0 0 1,0 0 0,0 0 0,0 1 0,0-1 0,3 5 79,-1 0-41,1 0-1,-1 0 0,0 0 1,0 1-1,-1-1 0,0 1 0,0-1 1,0 1-1,0-1 0,-1 7 1,-5 60 362,2-41-265,-4 21 173,-3 0-1,-1 0 0,-3-1 1,-29 70-1,40-109-215,0 0-1,-3 20 1,4-21 37,2-10-168,0 0 0,0 0 1,0 0-1,0 0 0,0 0 1,0 0-1,0 0 0,0 0 0,0 0 1,1 0-1,-1 0 0,0 0 1,1 0-1,-1 0 0,0-1 0,1 1 1,0 0-1,-1 0 0,2 1 1,0 4 478,-16-1-248,-21 3-98,-48 3-1,47-7-30,-45 10-1,50-10-51,27-4-62,0 0 1,0 0 0,1 0-1,-1 1 1,0 0-1,0 0 1,1 0-1,-1 0 1,-4 2-1,30-11-8,1 1-1,1 0 1,24-2-1,-11 1-29,17-4-32,66-6 0,-96 16 29,-1 1 0,1 2 0,0 0 0,0 2 0,32 6-1,-40-5 12,-8-3-2,1 1 1,-1 0-1,1 0 0,-1 1 1,0 0-1,0 1 0,0 0 1,-1 0-1,1 0 0,9 8 1,2 0 18,-18-12-6,0 1 0,-1-1 0,1 0 0,0 1-1,0-1 1,-1 0 0,1 1 0,0-1 0,0 1-1,-1 0 1,1-1 0,-1 1 0,1-1 0,0 1 0,0 1-1,-1-1-6,0 0-1,0 0 1,0 0-1,0 0 1,-1 0-1,1 0 0,0 0 1,0 0-1,-1 0 1,1 0-1,0 0 1,-1 0-1,1 0 1,-1 0-1,1 0 0,-1 0 1,0 0-1,0 0 1,-18 14-2293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19:13:15.08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82 1 3408,'0'0'2370,"-10"5"-2246,-31 18-13,20-8 656,21-15-757,0 0 1,0 0 0,0 0-1,0 0 1,0 1 0,0-1-1,0 0 1,0 0 0,0 0 0,0 0-1,0 0 1,0 0 0,-1 2 246,1-2-247,0 0 1,0 0 0,-3-9 927,-2-4-56,5 21-729,1 11-87,2 1 0,0-1 0,10 33 0,-1-7 7,13 73 201,13 153 0,-26-153-182,-5-61-9,-2 1-1,-3-1 1,-6 65 0,0-84-9,-1-1-1,-2 0 1,-1 0-1,-2 0 1,-21 48-1,-6 2 118,36-75-111,5-9 40,15-11 89,-8 3-203,1 0 16,22-8 38,1 2-1,48-10 1,-33 11 1,26-3 65,-34 9-45,0 2 1,68 5 0,28 7 51,-124-8-121,-13-2-11,1 1 0,-1-1 0,0 0 1,1 0-1,-1 0 0,1 0 1,-1 0-1,0 0 0,1 0 0,-1 0 1,1 0-1,1-1 0,1 0 5,-1 1 0,1 0 0,0-1 0,-1 2 0,1-1 0,0 0 0,6 2 0,11 0 100,-20-2-56,-45-92 80,-35-107 0,58 136-81,4-1-1,-18-119 1,27 51 15,3 28-54,3 66-23,2 0 0,2 0 0,1 0 0,2 1 0,11-43 0,0 16 13,-15 62 0,-1 1 0,0 0 0,1-1 0,-1 1 0,0 0 0,0-1 0,0 1 0,0 0 0,0-1 0,0 1 0,0 0 1,-1-1-1,1 1 0,0 0 0,-1-1 0,1 1 0,-1 0 0,0 0 0,1-1 0,-1 1 0,0 0 0,1 0 0,-1 0 0,0 0 1,0 0-1,0 0 0,0 0 0,0 0 0,0 1 0,0-1 0,-1 0 0,1 0 0,0 1 0,-2-1 0,-3-1 9,0 0-1,-1 0 1,1 1 0,-1 0-1,0 1 1,1-1-1,-1 1 1,1 1 0,-12 1-1,2 2 10,-1 0-1,-21 10 0,21-7 7,4-3-12,9-3-7,-1 1 1,1 0-1,-1 0 1,1 0-1,0 0 0,0 0 1,0 1-1,-7 6 1,-8 8 17,14-13-12,-1 1 1,1 0-1,1 0 0,-1 0 1,1 0-1,0 1 0,0-1 1,-4 10-1,2-2-7,0 1 0,1 0-1,1 0 1,0 0 0,1 0 0,0 1-1,1 0 1,1-1 0,0 1 0,1 0-1,1-1 1,0 1 0,1 0 0,6 21-1,10 32 31,3 0 1,36 76-1,-50-126 20,9 36-1,-3-9 125,-25-95 2,-8-88 0,16 107-142,-18-218 82,7 65-40,17 143-55,-5 71-23,1 0 0,2 0-1,4 48 1,22 88-32,1 21-28,-25-148 44,-2-24 7,1-1 0,0 0 0,5 21 0,-5-31 3,2 5 1,-3-9 3,0 1-1,1-1 1,-1 0-1,0 0 1,0 0-1,0 0 1,0 0-1,0 0 1,0 0-1,0 0 1,0 1-1,1-1 1,-1 0-1,0 0 1,0 0-1,0 0 1,0 0-1,0 0 1,0 0 0,1 0-1,-1 0 1,0 0-1,0 0 1,0 0-1,0 0 1,0 0-1,0 0 1,1 0-1,-1 0 1,0 0-1,0 0 1,0 0-1,0 0 1,0 0-1,1 0 1,-1-1-1,0 1 1,0 0-1,0 0 1,0 0-1,0 0 1,0 0 0,0 0-1,0 0 1,1 0-1,-1 0 1,0-1-1,0 1 1,0 0-1,0 0 1,0 0-1,6-7-266,0 1-1,-1-1 1,0-1 0,0 1-1,-1 0 1,6-15-1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20:06:25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5224,'0'0'7473,"10"3"-7164,8 1-206,145 31 1517,-129-28-1257,50 16 1,-70-20-258,0 0 0,1-1 0,22 1 0,-9-1 92,-24-2-166,0 0-1,-1-1 0,1 1 1,0-1-1,0 1 1,0-1-1,-1-1 0,1 1 1,-1 0-1,1-1 1,-1 1-1,1-1 0,-1 0 1,0 0-1,5-5 1,2 0 52,-4 10-2195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20:06:27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70 5224,'0'0'5824,"-11"0"-5602,2 1-189,-1-1 86,-1 0 0,1 1 0,0 0 0,-1 1 0,1 0 0,-16 6 0,-17 5 517,37-12-543,1 0-1,-1 1 1,0-1 0,1 1-1,-1 0 1,1 1 0,0 0 0,-7 4-1,-8 6 166,15-11-185,1 0 0,0 1 0,1 0 0,-1-1 0,0 1 0,1 1 0,-1-1 0,1 0 0,0 1 0,-4 6 1,-8 8 274,14-17-337,-1 0 1,1 1 0,-1-1-1,1 1 1,0-1 0,0 1-1,-1-1 1,1 1 0,0 0-1,1-1 1,-1 1 0,0 0-1,0 0 1,1 0 0,-1 0 0,0 2-1,1 0 10,-1 0 0,1 0 0,0 0 0,0 1 0,1-1 0,-1 0 0,1 0 0,0 0 0,0-1 0,0 1 0,0 0 0,1 0 0,-1 0 0,1-1 0,0 1 0,0-1 0,4 5 0,-3-4-11,1-1 0,-1 1 0,1-1 1,0 0-1,0 0 0,0 0 1,0-1-1,0 1 0,1-1 1,-1 0-1,1 0 0,-1 0 1,1-1-1,0 0 0,-1 0 1,1 0-1,0 0 0,0-1 0,0 0 1,0 0-1,0 0 0,9-2 1,-1 0 8,0-1 1,-1 0-1,1-1 1,-1-1-1,1 0 1,-1 0-1,16-10 1,-25 13-8,-1 0 0,1 0 0,0 0 1,0 0-1,-1 0 0,1-1 0,-1 1 1,0-1-1,0 0 0,0 1 0,0-1 0,0 0 1,-1 0-1,1 0 0,-1-1 0,0 1 0,0 0 1,0 0-1,0-1 0,0 1 0,-1 0 0,0-1 1,1 1-1,-1-1 0,-1 1 0,1-1 1,0 1-1,-1 0 0,0-1 0,1 1 0,-1 0 1,-1 0-1,1-1 0,0 1 0,-1 0 0,0 0 1,-3-4-1,1 2 5,0 1 1,0 0-1,-1 0 0,1 0 1,-1 0-1,0 1 0,-1 0 1,1 0-1,0 0 0,-1 1 1,0-1-1,1 1 0,-1 1 1,-12-3-1,10 3 4,-1 0 1,1 1-1,-1 0 0,1 1 1,-1 0-1,1 0 0,-1 0 1,1 1-1,0 0 0,-9 4 0,126-47-46,68-33-171,-166 69 190,-5 2-1,0 0 0,0 1 0,0-1 0,0 1 0,12-2 0,-15 4 8,-1 0 0,0 0-1,0 1 1,0-1-1,0 0 1,0 1 0,0-1-1,0 1 1,0 0-1,0-1 1,0 1 0,0 0-1,0 0 1,0 0-1,0 1 1,-1-1 0,1 0-1,-1 1 1,1-1-1,-1 1 1,3 3-1,12 14 32,-10-14-12,-1 1-1,-1 0 0,1 0 1,-1 0-1,0 1 0,-1 0 1,6 13-1,-5-9 36,-2 0-1,1 1 1,-2-1-1,0 0 1,0 1-1,-1-1 1,-2 21-1,-1-15 862,3-19-874,1 0 1,0 0-1,0 0 0,0 0 1,0 0-1,0 0 1,0 0-1,1 0 1,1-2-1,36-53 158,-32 45-174,1 1 0,-1 0 0,2 0 0,0 0 0,0 1-1,14-12 1,20-15 84,-43 37-109,0 0 1,0 0-1,1-1 1,-1 1-1,0 0 1,0 0 0,0 0-1,0-1 1,1 1-1,-1 0 1,0 0-1,0 0 1,1 0-1,-1 0 1,0 0-1,0-1 1,1 1 0,-1 0-1,0 0 1,0 0-1,1 0 1,-1 0-1,0 0 1,0 0-1,1 0 1,-1 0-1,0 0 1,0 0-1,1 0 1,-1 0 0,0 0-1,0 1 1,0-1-1,1 0 1,-1 0-1,0 0 1,5 10 20,-4 12-12,-1-22-10,1 30-47,8 56 1,-6-71 43,-3-10-3,0-1 0,1 1 0,-1-1 0,1 1 0,1-1 0,-1 0 0,0 1 0,1-1 0,0 0 0,0 0 0,0 0 0,1 0 0,-1-1 0,1 1 0,4 4 0,2 1-19,1-1-1,-1-1 1,16 10-1,-21-15 22,0 0 1,0-1-1,0 1 0,0-1 0,0 1 1,0-1-1,1-1 0,-1 1 0,0 0 1,1-1-1,-1 0 0,9-1 0,44 0 53,-43 1-24,-1 0-1,26-3 1,-5-4 37,0-2-1,62-24 1,-39 4-2471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20:06:53.133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46 3504,'0'0'4230,"10"-6"-4042,31-15 10,-38 20-79,-1-1 0,1 1 0,-1 0 1,1 0-1,0 1 0,0-1 0,-1 1 0,1-1 1,0 1-1,0 0 0,0 0 0,-1 0 0,1 0 1,5 1-1,4 1 235,-8-2-276,0 0 0,0 1 0,0 0 0,1 0 1,-1 0-1,6 3 0,-7-3-51,0 0 0,0 0 0,0 0 0,0 0 0,0-1 0,0 1 0,1-1 0,-1 1 0,0-1 0,0 0 0,4-1 0,196-19 647,-142 16-504,-53 4-155,4-2 12,0 1 1,1 0 0,-1 1-1,0 1 1,1 0 0,-1 1 0,0 0-1,19 6 1,-13-2 8,1-1 1,0-1 0,1 0-1,-1-2 1,26 1-1,-17-1 24,-1 1 0,29 6 0,-4 3 168,89 7 1,-128-18-193,1-2 0,-1 0 0,0 0 0,24-7 0,-24 5-3,2 0 0,-1 1 0,0 1 0,17 0 0,1 2-3,140 15 187,61 5 120,-123-14-147,-80-5-137,86 10 86,-49-5-94,-46-6-44,0 1 0,0 1 0,23 6 0,31 13-31,64 21 41,-114-35 5,1-1 1,-1-1-1,39 4 0,79-2 180,-96-6-111,5 3 0,-37-2-57,1-1 1,25-1-1,19-6 20,-33 2-25,0 1 0,0 2 1,0 0-1,29 5 0,143 16 173,-121-15-100,-51-5-51,1-2-1,-1-1 0,0-1 1,0-2-1,44-12 0,46-7 84,5 3-52,48-4-30,-141 24-32,31 3 1,-32-1 12,33-2 0,-25-4 0,64-17 1,-22 4-19,205-21 179,-212 32-55,-4-3-41,-34 4-24,56-2 0,-49 8-19,-15-1-17,1 0-1,-1 2 1,0 2 0,1 0 0,39 11 0,-36-7-12,0 0 0,43 3 0,-22-3 12,115 8 57,-55-7-62,-66-6-20,0-2-1,0-3 0,68-11 1,-72 7 16,1 2 1,1 1 0,-1 3-1,57 4 1,79 11 83,-177-14-107,216-7 145,-48-2-21,-115 9-101,181-3 21,-117 5 5,-16 0-5,-56-3-28,-2 1 1,65-10 1,-70 6-11,50-1 0,-11 3 39,30-9 19,172-39 0,-245 42-56,0 2 0,1 1 0,0 2 0,-1 2 0,1 0 0,0 3-1,0 1 1,-1 1 0,1 2 0,34 10 0,-34-7-4,47 5 0,-47-9 17,51 13 0,82 22-44,-16-5 11,64 14 5,-143-34 5,-2-3 12,41 10 24,-80-13-24,0-1 0,1-2 0,63 4 0,253 8 35,-327-16-45,-1-2 0,1 0-1,39-6 1,63-19 45,-91 18-23,-14 1-11,-1 0 0,1-2 0,-1 0-1,0-1 1,20-14 0,19-9 68,-12 5-8,-35 20-58,-1 1 1,1 0-1,22-8 0,35-13 59,-50 19-56,1 1 0,0 0 0,0 1 0,1 1 0,-1 1 0,31-3 0,-3 5-10,0 2-1,1 2 1,-1 2-1,52 11 0,-47-3-19,-2 0-36,81 9 1,-57-16 51,74 9 100,-105-11-59,-1-1 0,46-4 0,-44 0 48,77 7 0,-94-3-56,0 2 0,-1 1 0,1 1 0,-1 2 0,45 19 0,-31-7-2444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20:06:56.515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0 185 2000,'0'0'4576,"10"1"-4256,32 1-2,-38-2-195,0 1 0,0 0 0,0 0 0,-1 0 0,1 1 0,0-1 0,4 3-1,8 3 405,27 6 116,-28-8-479,-1 0 0,2-1 0,-1-1 0,27 2-1,-9-2 186,45 9-1,19 2 205,184-7 925,-194-6-1112,-53 1-174,35-2 1,338-22 575,-353 19-694,84-10 68,-47 3-19,97 2 0,-1 1 71,201-44 229,-77 19-206,-305 31-214,181-6 249,-1 7 0,231 31 1,-314-22-104,68 10 30,-100-11-55,103 0-1,-86-6-64,-30 0-31,-1 3 0,59 13 0,-71-12-3,0-1-1,0-3 1,57-3 0,22 0 14,228-8 168,-1-25-2,-97 7 16,-207 25-117,67 5 0,-64 0-10,53-5 0,-35-2 48,96 6 0,-78 0-21,145-16-1,-116 4-86,212-3 82,-234 6-93,4 1-14,125-1 78,-182 5-74,343-15 111,-25-18-55,-242 21-61,-6-4-8,-65 10 16,68-5 0,-63 11 1,10-2 31,0 3 0,106 13 0,-93-3-8,134-2 0,-100-7-30,-76 3-28,-1 1 1,31 8-1,0 0-91,-13-4-50,-24-3-1217,49 3 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20:07:02.686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203 265 1800,'0'0'1824,"-12"0"-1521,-18 1-163,-129-37 5873,159 36-6007,-1 0-1,1 0 1,0 0 0,0 0-1,0 0 1,0 0 0,0-1-1,0 1 1,0 0 0,0 0-1,0 0 1,0 0 0,0-1-1,0 1 1,0 0 0,0 0-1,0 0 1,0 0 0,0 0-1,0-1 1,0 1 0,0 0-1,0 0 1,0 0 0,0 0-1,0 0 1,1-1-1,-1 1 1,0 0 0,0 0-1,0 0 1,0 0 0,0 0-1,0 0 1,0 0 0,0-1-1,1 1 1,-1 0 0,0 0-1,0 0 1,0 0 0,0 0-1,0 0 1,1 0 0,-1 0-1,0 0 1,0 0 0,0 0-1,0 0 1,0 0 0,1 0-1,1 0 27,0-1 1,0 1-1,0-1 0,0 1 0,0-1 0,0 0 0,0 1 0,-1-1 1,1 0-1,0 0 0,0-1 0,-1 1 0,1 0 0,-1 0 0,1-1 1,-1 1-1,1-1 0,-1 0 0,0 1 0,2-3 0,21-43 675,-16 29-470,-8 17-219,1-1 1,-1 1-1,0-1 0,1 1 1,-1-1-1,0 1 0,0-1 1,0 1-1,0-1 0,0 1 1,-1-1-1,1 1 0,0-1 1,-1 1-1,1-1 1,-1 1-1,1-1 0,-2 0 1,1 0 16,1 1 1,-1 0 0,1 0-1,-1-1 1,1 1 0,0 0-1,-1-1 1,1 1 0,0 0-1,0-1 1,0 1 0,0-1-1,0 1 1,0 0 0,0-1-1,0 1 1,1-3 0,1 4-11,0-1 0,0 1 1,-1-1-1,1 1 0,0 0 0,0 0 1,0 0-1,-1 0 0,1 0 1,0 0-1,0 0 0,2 1 1,2-1 5,122 4 257,44-1 70,-149-4-303,88-7 149,16-1-5,75-1 102,-30 1-10,81-6 60,42 0 14,-28 4 112,114 4-96,-291 11-310,-42-3-10,-1 2 0,71 13-1,-78-8-13,-24-6-10,-1 1-1,0 1 1,-1 0-1,22 9 1,39 14 155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20:07:04.027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0 251 5016,'0'0'3938,"11"2"-3723,33 5 79,0-3 1,1-1-1,60-4 1,144-23 960,-104 11-678,69-11 29,-50 5-237,-18 4-71,-114 10-221,-1 1 0,1 1 0,41 3 0,-38 0 3,-1 0 0,1-3 0,-1 0 1,58-15-1,181-29 313,-235 42-323,247-27 410,-123 15-226,-5 7-17,-42 3-88,167-3 152,-110 6-130,145 1 72,-201 4-149,-73 1-50,-1 2 0,52 12-1,-23-3 11,3 0 8,114 12 185,-172-22-230,-1 0 3,-15-5-38,-10-4-33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20:07:05.654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1 339 4616,'0'0'2309,"16"3"-2048,6 1-149,0-2 0,0 0 0,0-1-1,26-3 1,-10-2 84,143-19 783,-142 17-704,0 3 0,47 0 0,80 11 441,-58-1-332,418-1 957,-423-9-1043,-1-5 0,131-27 0,190-34 587,31-8-244,-368 57-499,101-11-1,27 12 106,292 11 1,7-5 391,-405 8-444,-69 3-62,-1-2 0,75-17 0,-97 16-63,1 2 1,-1 0 0,25-2-1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20:07:06.745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0 430 5320,'0'0'4337,"11"-9"-4052,-3 1-203,-5 5-53,0-1 0,0 1 0,1 0-1,-1 0 1,1 0 0,0 1 0,0-1 0,0 1 0,0 0-1,0 0 1,0 0 0,1 1 0,-1-1 0,1 1 0,-1 0 0,8-1-1,128 5 960,-43 0-449,218-9 809,180 3-133,-421 6-1034,245 19 464,-248-16-496,1-3 0,0-3 0,0-3 0,119-21 1,-12-8 104,-46 8 43,156-9 1,-56 12 33,-37 2-61,-169 17-232,292-26 325,-248 18-268,-1-3 0,101-33-1,72-27-6,-167 53-1396,90-36 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20:07:08.587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95 6128,'0'0'2386,"9"-3"-2192,13-5-75,-1 2 0,32-6 0,-42 10-72,1-1-1,-1 0 1,16-8 0,-16 7 14,-1 0 0,1 0 1,0 1-1,12-2 0,300-21 2149,-3 32-1271,-86 0-558,193-9 192,-18-1-118,-2 25 61,-299-12-356,63 8 120,-140-12-251,-1 1 0,1 2 1,40 16-1,-63-21-160,0 0 0,0 1 0,-1 0 0,0 1 0,0-1 0,0 1 0,0 1 1,-1-1-1,1 1 0,-2 1 0,1-1 0,-1 1 0,0 0 0,0 0 0,5 10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20:07:09.707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100 282 4416,'0'0'699,"-10"-1"-714,-73-7 37,83 7-5,0 1 0,0 0 0,1 0 1,-1 0-1,0-1 0,0 1 0,0 0 0,0 0 1,0-1-1,0 1 0,0 0 0,0 0 1,0-1-1,0 1 0,0 0 0,0 0 0,0-1 1,0 1-1,0 0 0,0 0 0,0-1 1,0 1-1,0 0 0,0 0 0,-2-2 156,2 1-156,0 1 0,-1 0 0,1 0 0,0 0 1,0 0-1,-1 0 0,1 0 0,0 0 1,0 0-1,-1-1 0,1 1 0,0 0 0,0 0 1,-1 0-1,1 0 0,0 0 0,0 0 1,-1 0-1,1 0 0,0 0 0,0 1 0,-1-1 1,18-14 797,0 4-553,1 1 1,0 0-1,1 1 0,0 1 1,39-8-1,18-8 364,-10 3-249,0 3 1,0 2-1,80-6 1,209-1 457,-331 22-780,245-22 555,-137 10-308,-45 4-104,145-9 330,-85 10-209,42-1 52,-175 8-345,328 3 589,-180-4-328,61 3 209,-209-1-465,-1 0 0,0 1 1,1 1-1,21 7 0,-31-9-35,0 1 0,0 0 0,0 0 0,0 0 0,-1 1 0,1-1 0,-1 1 0,1 0 0,-1 0 0,0 0 0,0 0 0,-1 0 0,1 1 0,0-1 0,-1 1 0,0 0 0,0 0 0,0 0 0,2 6 0,-1 7-665,1 0 0,0 28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19:13:17.40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122 193 3112,'0'0'1841,"5"13"-1679,3 14-19,-1 1 1,6 51-1,-11-61 0,-1-1-1,-1 0 1,0 0-1,-2 0 1,0 0-1,-6 23 0,-4 10 364,-18 61 1056,30-111-1551,0-1 0,0 1 0,-1 0 0,1 0 0,0 0 0,0 0 0,0-1 0,0 1 0,0 0 0,0 0 0,-1 0 0,1 0-1,0 0 1,0 0 0,0-1 0,0 1 0,-1 0 0,1 0 0,0 0 0,0 0 0,0 0 0,-1 0 0,1 0 0,0 0 0,0 0-1,0 0 1,0 0 0,-1 0 0,1 0 0,0 0 0,0 0 0,0 0 0,-1 0 0,1 0 0,0 0 0,0 0 0,0 0 0,-1 0-1,1 1 1,0-1 0,0 0 0,0 0 0,0 0 0,-1 0 0,1 0 0,0 0 0,0 1 0,0-1 0,0 0 0,0 0 0,0 0 0,0 0-1,-1 1 1,1-1 0,0 0 0,0 0 0,0 0 0,0 0 0,0 1 0,0-1 0,0 0 0,0 0 0,0 1 0,-6-20 237,6 19-248,-59-303 907,55 233-667,3 36-92,-4 9 195,1 22-17,1 16-103,3 288 183,1-256-357,2 3 50,2 1 0,2-1 0,3-1 0,29 91 1,-35-128 65,-3-12-31,-3-20 3,1 14-141,-31-201 179,-2-14-53,20-25 23,14 246-143,3-56 31,-3 54-27,1 0 1,0 0-1,0 0 1,0 0 0,0 0-1,1 0 1,0 0-1,0 0 1,0 1-1,0-1 1,3-3 0,-4 6-5,0 1 0,0-1 0,0 1 0,0-1 0,0 1 0,0-1 0,0 1 0,0 0 0,0-1 0,0 1 0,0 0 0,0 0 0,0 0 0,0 0 0,0 0 0,0 0 0,0 0 0,1 0 0,-1 1 0,0-1 0,0 0 0,0 1 0,0-1 0,0 1 0,0-1 0,1 2 0,31 18 16,-25-15-14,112 83 18,-116-85-20,1 1 0,0-1-1,0 1 1,0-1 0,0-1 0,0 1-1,0-1 1,1 0 0,-1 0 0,7 1-1,-8-2 5,0-1-1,0 0 0,1 0 1,-1 0-1,0 0 1,0-1-1,-1 1 0,1-1 1,0 0-1,0-1 1,0 1-1,0-1 0,-1 1 1,1-1-1,5-4 1,16-13 31,37-37 1,-36 32-16,2-4 0,-23 21-18,1 1 1,0 0 0,0 0-1,1 0 1,0 1-1,0-1 1,0 2-1,1-1 1,-1 1-1,14-5 1,-13 6-4,-7 3 0,0 0-1,0-1 1,0 1-1,0 0 1,0-1-1,0 1 1,0 0-1,-1 0 0,1 0 1,0 0-1,0 0 1,0 0-1,0 0 1,0 0-1,0 0 1,0 0-1,1 1 1,-1 0-1,0 1 0,0-1 1,-1 0-1,1 1 0,0-1 1,-1 1-1,1-1 0,-1 1 1,1 0-1,-1-1 0,0 1 1,0-1-1,0 4 1,4 31 4,-2 0 0,-2-1 0,-1 1 0,-9 55 0,-2 7 40,-1 7-17,-7 43 35,18-140-35,1 1 0,0-1 0,0 0 1,1 0-1,0 1 0,0-1 0,1 0 0,0 1 1,0-1-1,1 0 0,0 0 0,1 0 0,0 0 1,0 0-1,1-1 0,-1 1 0,2-1 0,-1 0 1,1 0-1,10 11 0,-10-11 25,0 0 0,0 0 0,0 1 1,-1 0-1,0 0 0,-1 0 0,5 17 0,-8-24-46,0 0-1,0-1 0,0 1 1,0 0-1,0-1 0,0 1 1,0 0-1,0-1 0,0 1 1,0-1-1,0 1 0,-1 0 1,1-1-1,0 1 1,0-1-1,-1 1 0,1-1 1,0 1-1,-1-1 0,1 1 1,0-1-1,-1 1 0,1-1 1,-1 1-1,1-1 0,-1 1 1,1-1-1,-1 0 0,1 1 1,-1-1-1,0 0 1,0 1-1,-23 3 43,19-4-40,-43 2 46,0-3 0,0-1 1,1-3-1,-1-2 0,-58-16 0,33 11 64,51 10-1,-1-2-1,-42-13 1,64 17-111,0 0 1,0 0-1,1 0 0,-1 0 1,0-1-1,0 1 1,0 0-1,0-1 0,0 1 1,0-1-1,1 1 0,-1-1 1,0 1-1,0-1 1,1 0-1,-1 1 0,0-1 1,1 0-1,-1 1 0,1-1 1,-1 0-1,1 0 1,-1 0-1,1 1 0,0-1 1,-1 0-1,1-2 1,0 2-1,1-1 1,0 0-1,1 1 1,-1-1-1,0 0 1,0 1 0,1 0-1,-1-1 1,1 1-1,-1 0 1,1 0 0,-1 0-1,1 0 1,0 0-1,2-1 1,124-70 42,-47 29-128,122-88 0,-97 39-2099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20:07:11.071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168 209 2400,'0'0'2424,"-11"3"-2633,-2 1 233,7-2 67,1 0 0,-103-49 9097,97 44-9018,-2 0 419,29 3-291,63 4-197,128-11 0,-79 0-65,473-57 154,-368 31-43,158-7 140,-300 29-172,0 5 1,0 3 0,130 14-1,-152-1-40,-37-4 0,61 3-1,-65-10-38,-13 0-39,1 1 0,21 3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20:07:13.184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0 198 3808,'0'0'587,"13"-4"-534,58-18 67,-70 21-78,1 1 0,-1-1 0,0 1-1,1 0 1,-1-1 0,1 1 0,-1 0 0,1 0 0,-1 0 0,0 0 0,1 0 0,-1 1 0,1-1 0,-1 0-1,0 1 1,1-1 0,23 14 2140,-42-6-1665,6-1-447,-19 4 87,24-8-71,-1 0 0,0 0 0,0-1 0,-1 0 0,1 0 0,0 0 0,-15 3 1027,40-2-674,11-5-273,8 1 94,65-11 0,-29 1 69,1 3 0,83 2 0,-65 4-66,206-1 505,-94 5-323,1-1-106,-122-4-232,124-9 156,-49 5-47,27-2 83,147-19 160,-86 3-197,-40 1-98,151 12 108,-10-25-63,-247 21-130,1 5 0,135 1 0,-94 12-4,90 6 19,-204-4-79,12 2 21,1-2 1,0-2 0,53-4-1,91-6 87,-73 5-46,8 8 34,-27 0-49,-89-5-37,0 0 0,-1 0-1,1 1 1,0 0 0,0-1-1,-1 1 1,1 1 0,0-1-1,-1 0 1,1 1 0,-1 0-1,0 0 1,7 4 0,-9-5-108,0 0 1,0 0-1,0 0 1,0 0-1,0 1 1,0-1-1,0 0 0,0 0 1,-1 1-1,1-1 1,-1 1-1,1-1 1,0 0-1,-1 1 1,0-1-1,1 1 1,-1-1-1,0 1 0,0-1 1,0 1-1,0-1 1,0 1-1,0-1 1,-1 1-1,1-1 1,0 1-1,-1-1 1,1 1-1,-1-1 0,1 0 1,-1 1-1,0-1 1,-1 2-1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20:07:14.416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0 379 7024,'0'0'920,"12"-8"-615,-2 1-240,9-6 60,1 0 1,0 2-1,0 0 1,35-13-1,80-8 374,64-5 77,-184 35-534,48-4 234,85 3 0,-37 2 91,83 8 280,-145-6-423,1-1 1,91-14 0,-64 5-42,394-40 816,510 2 636,-937 46-1564,57-2 60,159-7 141,-1-21 19,-162 14-173,99-2 0,98 9 113,-56 4-43,-175 4-106,0 3 0,0 2 0,0 4 0,95 21 0,131 51 222,-66-30-184,-217-47-120,-3-1-8,1 0 1,1 0-1,-1 0 1,0 0-1,0-1 1,0 0-1,0 0 0,5 0 1,-8 0 4,-1 0-1,0 0 1,0-1 0,0 1-1,0 0 1,1 0 0,-1 0-1,0 0 1,0 0 0,0-1 0,0 1-1,1 0 1,-1 0 0,0 0-1,0 0 1,0-1 0,0 1-1,0 0 1,0 0 0,0-1 0,0 1-1,0 0 1,0 0 0,0 0-1,0-1 1,0 1 0,0 0-1,0 0 1,0-1 0,0 1 0,0 0-1,0 0 1,0 0 0,0-1-1,0 1 1,0 0 0,0-1-1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20:07:16.131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1 124 4912,'0'0'3193,"10"-2"-2924,209-25 933,101-13 328,-207 28-1066,303-18 1068,-217 23-980,77 2 19,-132 8-294,-81-4-121,-1 3 0,92 16 0,-126-12-110,0 1-1,0 1 0,-1 1 1,28 14-1,-30-11-19,1-2 0,0-1 0,1-1 1,30 4-1,-6-4 25,66 2 0,-84-10-36,0-2-1,43-8 0,-23 3 23,62-11 22,-59 8-16,105-4-1,166 7 62,-154-5-86,-149 10-17,17 0 5,56 4 1,30 0 3,-102-4-10,1-1 0,-1-2 0,31-8 0,-42 9 1,0 2 1,0 0 0,16-1 0,28-3 15,-47 4-13,1 1 0,0 0 0,0 0 0,0 1 1,0 1-1,0 0 0,0 1 0,-1 0 1,1 1-1,0 0 0,14 7 0,-21-8-145,-1 1 0,1 1 0,-1-1-1,0 1 1,0-1 0,-1 1 0,1 0 0,-1 1 0,0-1-1,0 0 1,0 1 0,-1 0 0,1 0 0,-1 0 0,0 0-1,1 5 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20:07:17.124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0 169 4312,'0'0'4386,"15"1"-4066,25 1 15,-1-2 1,55-8-1,64-19 532,193-27 448,255 19 121,-326 39-1069,42-1-15,-158-2-186,64-3 44,90-27 86,-112 8-143,-110 17-39,175 14 0,-230-6-81,81 19 1,-105-19-37,0 1-1,0 1 1,-1 1 0,0 0 0,0 1 0,-1 1 0,19 13 0,30 38-120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20:07:26.570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1 301 2608,'0'0'857,"6"-11"-779,56-95 370,-58 99-112,1 1 0,-1-1 0,1 1 1,1 0-1,-1 1 0,1-1 0,0 1 1,0 0-1,0 0 0,1 1 0,12-7 1,5 0 263,0 2 1,33-9 0,-12 4-269,-23 8-131,1 0-1,27-2 1,28-6 250,-40 6-220,-1 3 0,72-3 0,-49 5-85,-24 3-72,0 1 0,0 2 1,1 1-1,60 17 1,-58-15-9,68 4 0,-55-7-38,11-1-7,-39-2 3,-1 1 0,33 6 0,26 7 28,-31-5-36,50 14 0,74 18-41,-153-37 29,0 0-1,34 1 1,23 2-15,-39 0 7,0-3 0,1-1 0,-1-2 1,51-5-1,413-34 305,-393 24-208,-77 9-20,61-4 0,-28 7 4,-39 1-23,0 0-1,0 2 1,-1 1 0,33 6-1,-54-7-48,-1 0 0,1 0 0,0-1 0,-1 0 0,1 1 0,-1-2 0,1 1 0,-1-1 1,1 0-1,-1 0 0,1 0 0,-1-1 0,0 0 0,1 0 0,-1 0 0,0-1 0,-1 0 0,1 0 0,0 0 0,-1 0 0,6-6 0,13-14-1728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20:07:34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1 629 5320,'0'0'3728,"10"-2"-3560,125-27 1052,-131 28-1179,-1-1-1,1 0 1,0 0 0,0 0 0,-1 0 0,1 0 0,-1-1 0,0 0 0,0 1 0,0-1-1,0 0 1,0-1 0,0 1 0,-1 0 0,0-1 0,0 0 0,0 1 0,0-1 0,0 0-1,-1 0 1,1 0 0,-1 0 0,0 0 0,-1 0 0,1 0 0,-1-1 0,1 1 0,-1 0-1,-1-7 1,0 8-22,0 0 0,1 1 0,-1-1-1,0 1 1,-1-1 0,1 0-1,0 1 1,-1 0 0,0-1 0,1 1-1,-1 0 1,0 0 0,0 0 0,0 0-1,0 0 1,0 1 0,-1-1 0,1 0-1,-1 1 1,1 0 0,-1 0-1,1 0 1,-1 0 0,0 0 0,1 0-1,-1 0 1,0 1 0,0 0 0,1-1-1,-5 1 1,1 0 6,-1 1 1,0 0-1,1 0 0,-1 0 0,1 1 1,-1-1-1,1 2 0,0-1 0,0 1 1,0 0-1,-11 7 0,15-9-19,1 0 0,-1 0 0,1 0 0,-1 0-1,1 1 1,-1-1 0,1 0 0,0 1 0,0-1 0,0 1 0,0 0-1,0-1 1,0 1 0,0 0 0,0-1 0,0 1 0,1 0-1,-1 0 1,1 0 0,0 0 0,-1-1 0,1 1 0,0 0-1,0 0 1,0 0 0,1 2 0,0 1 4,0-1 0,1 0 0,0 1 0,0-1 0,0 0 0,0 0 0,1-1 0,0 1 0,4 5 0,1 0 7,1-1 0,-1 0 1,2 0-1,-1-1 0,1 0 1,0-1-1,0 0 0,12 5 1,-15-8-12,1 1 1,-1-1-1,1 0 1,-1 0-1,1-1 0,0 0 1,0-1-1,0 1 1,0-1-1,0-1 1,0 0-1,0 0 1,9-2-1,1 1 26,1-2-1,-2-1 1,1 0 0,0-1-1,30-13 1,-37 12-14,-1 0-1,1 0 1,-1-1 0,0 0 0,0-1 0,-1 0 0,0-1 0,-1 0-1,13-16 1,0-2 15,-2-2 1,0-1-1,-2 0 0,-1-1 0,-2-1 0,-1 0 0,11-45 1,-22 62-15,0-1 1,-1 0-1,-1 1 1,-1-1 0,0 0-1,-1 1 1,0-1-1,-1 1 1,-1 0-1,-1 0 1,0 0 0,-8-16-1,12 30-16,1-1 0,-1 1 0,1 0 1,-1 0-1,0-1 0,1 1 0,-1 0 0,0 0 0,0 0 0,0 0 0,0 0 0,0 0 0,0 0 0,0 0 1,0 1-1,0-1 0,0 0 0,0 0 0,-1 1 0,1-1 0,0 1 0,0-1 0,-1 1 0,1 0 0,0-1 0,-1 1 1,1 0-1,-1 0 0,1 0 0,0 0 0,-1 0 0,1 0 0,0 1 0,-1-1 0,-1 1 0,0 0-2,1 1 1,-1-1-1,0 1 0,1 0 0,-1 0 0,1 0 0,-1 0 0,1 0 0,0 1 1,0-1-1,0 1 0,0-1 0,1 1 0,-3 4 0,-10 23-22,1 1-1,1 0 0,2 1 1,1 0-1,1 0 0,2 1 1,1 0-1,-1 62 1,6-76 41,1 0 0,1-1 1,0 1-1,2-1 1,5 20-1,-5-26-2,0-1 0,1 0-1,0 0 1,1-1 0,0 0 0,1 0-1,0 0 1,1 0 0,9 8 0,-11-12-1,1-1 1,0 0-1,0 0 1,0-1-1,1 0 1,0 0-1,-1-1 1,1 0-1,0 0 1,1-1 0,-1 0-1,0 0 1,1-1-1,-1 0 1,1-1-1,-1 0 1,1 0-1,-1-1 1,1 0-1,-1 0 1,0-1 0,1 0-1,-1 0 1,15-8-1,-12 5 24,0-1-1,0-1 1,0 0-1,-1 0 1,0-1 0,-1-1-1,1 0 1,-2 0-1,15-18 1,-18 20-18,-1 1 1,0-1-1,0 0 0,0 0 1,-1 0-1,0 0 1,-1-1-1,1 1 1,-1-1-1,-1 1 1,1-1-1,-1 0 0,-1 0 1,0 0-1,0 0 1,-2-15-1,1 19-15,0 1-1,0-1 1,-1 0-1,1 1 0,-1-1 1,0 1-1,0 0 1,0 0-1,0-1 1,-1 1-1,0 1 0,1-1 1,-1 0-1,0 1 1,0-1-1,0 1 1,0 0-1,-1 0 1,1 0-1,-1 1 0,1-1 1,-1 1-1,0-1 1,1 1-1,-1 1 1,0-1-1,0 0 1,0 1-1,1 0 0,-1 0 1,0 0-1,0 0 1,0 1-1,0-1 1,1 1-1,-1 0 1,0 0-1,0 0 0,1 1 1,-1-1-1,1 1 1,-7 4-1,6-2-9,-1-1 1,1 1-1,0 0 0,0 0 0,0 0 0,1 0 0,0 1 1,-1 0-1,2-1 0,-1 1 0,0 0 0,1 1 0,0-1 1,0 0-1,1 0 0,-1 1 0,0 8 0,2-6-5,-1 0 0,2 1 0,-1-1 0,1 0 0,0 1 0,1-1-1,0 0 1,0 0 0,1 0 0,0 0 0,5 7 0,-3-4-3,1-2 0,0 1 1,1-1-1,0 0 0,0 0 0,1 0 0,0-1 1,10 7-1,-12-10 7,0-1-1,1 1 1,0-1-1,-1-1 1,1 1 0,0-1-1,1 0 1,-1-1 0,0 0-1,1 0 1,15 1 0,-17-3 9,1 0 0,0 0 1,-1-1-1,1 0 0,-1 0 1,1-1-1,-1 0 0,1 0 1,-1-1-1,0 1 0,0-1 1,8-5-1,3-5 33,-1 1-1,25-26 1,-25 23-28,-5 3 21,0-1 1,-1 0-1,12-19 1,10-14 69,-30 44-73,0 0 1,1-1-1,-1 1 0,1 0 1,-1 1-1,1-1 0,4-2 1,-6 4-17,-1 5 18,0-4 79,-13 1 14,7 1-110,0-1 0,1 1-1,-1 1 1,0-1 0,1 1-1,0 0 1,0 0 0,0 0 0,0 0-1,1 1 1,0 0 0,0 0-1,-6 9 1,9-12-20,-1 1 0,1-1-1,0 0 1,-1 1 0,1 0-1,0-1 1,1 1 0,-1 0-1,0-1 1,1 1 0,0 0-1,-1 0 1,1-1 0,0 1-1,0 0 1,1 0 0,-1-1-1,0 1 1,1 0 0,0 0-1,0-1 1,0 1 0,0-1-1,0 1 1,0-1 0,1 1-1,-1-1 1,1 0 0,-1 1-1,5 2 1,-2 0-2,1 0 1,0 0-1,0-1 0,0 0 0,1 0 1,-1 0-1,1-1 0,0 0 0,0 0 1,0 0-1,0-1 0,1 0 0,-1 0 1,1-1-1,-1 0 0,1 0 0,-1 0 1,1-1-1,0 0 0,-1 0 0,1 0 1,10-3-1,-4 0 8,-1 0-1,1-1 1,-1 0 0,0-1 0,0-1-1,-1 0 1,1 0 0,-1-1-1,0 0 1,17-17 0,-13 11 12,0-2 1,-1 0 0,0 0-1,-1-1 1,-1-1-1,19-35 1,-17 23 26,-1 0 0,-1-1-1,-2-1 1,-1 0 0,-1 0 0,4-45 0,-11 60-19,-1-1 1,-1 1 0,-1 0-1,0 0 1,-1 1 0,0-1-1,-10-25 1,13 40-20,-1 1-1,1 0 0,0-1 1,0 1-1,0-1 1,0 1-1,0 0 0,-1-1 1,1 1-1,0-1 1,0 1-1,-1 0 0,1-1 1,0 1-1,0 0 1,-1 0-1,1-1 0,0 1 1,-1 0-1,1 0 1,-1-1-1,1 1 0,0 0 1,-1 0-1,1 0 1,-1 0-1,1-1 0,0 1 1,-1 0-1,1 0 1,-1 0-1,1 0 0,-1 0 1,1 0-1,0 0 0,-1 1 1,-13 11 0,-7 26-48,13-17 20,1 0 0,0 1-1,2-1 1,-4 29-1,-2 91-73,11-115 78,1 1 0,1-1-1,5 28 1,23 77-86,-26-115 100,0 5 32,1-1 1,2-1-1,15 36 0,-20-53-15,0 1 0,-1-1 0,2 1 0,-1-1 0,0 0 0,0 0 0,1 0 0,-1 0-1,1 0 1,0 0 0,0-1 0,-1 1 0,1-1 0,0 0 0,0 0 0,0 0-1,0 0 1,1-1 0,-1 1 0,0-1 0,0 0 0,0 0 0,0 0 0,1 0-1,-1 0 1,0-1 0,0 1 0,4-2 0,2 0 23,-1-1 0,1 1 0,-1-1 0,0-1-1,0 1 1,-1-1 0,1-1 0,-1 0 0,10-7 0,9-14 130,-1 0 0,-1-2 0,28-41 0,-47 62-108,-1-1-1,0 1 1,0-1 0,0 0 0,-1 0 0,0 0 0,-1 0 0,0-1-1,0 1 1,1-16 0,-3 22-34,-1 1-1,1 0 1,-1 0 0,1 0 0,-1 0-1,1-1 1,-1 1 0,0 0-1,0 0 1,1 0 0,-1 0-1,0 1 1,0-1 0,0 0 0,0 0-1,-1 0 1,1 0-13,1 1 0,-1 0 0,1-1 0,-1 1 0,1 0 0,-1-1 0,0 1 0,1 0 0,-1-1-1,1 1 1,-1 0 0,0 0 0,1 0 0,-1 0 0,0 0 0,1 0 0,-1 0 0,0 0 0,1 0 0,-1 0 0,0 0 0,1 0 0,-1 0 0,0 1 0,1-1 0,-1 0 0,1 0 0,-2 1 0,4 4-4,0-1 1,1 0 0,-1-1-1,1 1 1,0 0 0,7 5-1,13 20-52,-17-19 43,-1-1 0,0 2 0,-1-1 1,0 0-1,3 17 0,8 57-32,-12-69 37,-1 4 0,-2-12-1,1 0 0,0 0 0,0 0 0,0 0 0,1 0 0,0 0 0,1 0 0,-1-1 0,1 1 0,1-1 0,-1 0 0,9 11 0,-11-16 4,1 0 0,-1 1 0,1-1-1,0 0 1,0-1 0,0 1 0,0 0 0,0 0-1,0-1 1,-1 1 0,1-1 0,0 0 0,0 0-1,1 0 1,-1 0 0,0 0 0,0 0 0,0 0-1,0 0 1,0-1 0,0 1 0,2-2 0,7-1 3,-1-1 1,18-10 0,-20 10-2,17-10 37,43-33 0,-16 10 39,16-5 186,-64 39-246,3 1 106,-6 10-32,-1-1-102,0 1 16,0 0-1,0 0 0,1 0 1,1 1-1,-1-1 1,4 10-1,-4-17-6,-1 1-1,1 0 1,0-1-1,0 1 1,0-1-1,0 1 1,0-1-1,0 1 0,0-1 1,0 1-1,0-1 1,1 0-1,-1 0 1,0 0-1,1 0 1,-1 0-1,1 0 1,0 0-1,-1 0 1,1-1-1,-1 1 1,1-1-1,0 1 1,0-1-1,-1 1 1,1-1-1,0 0 1,0 0-1,-1 0 1,1 0-1,0 0 1,0 0-1,0-1 1,-1 1-1,3-1 1,2-1 4,-1 0 1,1 0 0,-1 0-1,0-1 1,0 0 0,0 0-1,0 0 1,0-1 0,-1 1-1,0-1 1,1 0 0,-1 0-1,-1-1 1,1 1 0,-1-1-1,1 0 1,-1 0 0,3-8-1,-5 10 4,1-1-1,-1 0 1,0 1-1,0-1 1,0 0-1,0 0 1,-1 0-1,1 0 1,-1 0-1,0 0 0,0 0 1,-1 0-1,1 0 1,-1 0-1,0 1 1,0-1-1,0 0 1,-1 0-1,1 1 0,-1-1 1,0 1-1,0-1 1,0 1-1,0 0 1,-1 0-1,1-1 1,-6-3-1,1 2 16,-1 0-1,1 1 1,-1 0-1,0 0 1,-1 0-1,1 1 1,-1 1 0,1-1-1,-1 2 1,0-1-1,-14 0 1,21 2-22,0 0 0,0 0 1,0 0-1,0-1 0,0 1 1,0 0-1,0-1 0,0 1 1,1-1-1,-1 0 1,0 0-1,0 0 0,1 0 1,-1 0-1,-1-1 0,3 2-2,-1-1 0,1 1 0,0 0 0,0-1 0,0 1 0,0 0 0,0-1 0,0 1-1,0 0 1,0 0 0,0-1 0,0 1 0,0 0 0,0-1 0,0 1 0,0 0 0,0-1 0,0 1 0,0 0-1,0-1 1,1 1 0,-1 0 0,0 0 0,0-1 0,0 1 0,0 0 0,1 0 0,-1-1 0,0 1-1,16-11-36,3 2 13,0 1 0,1 1 0,0 1 0,0 0 0,37-4 0,-51 9 24,5-1-2,1 1-1,0-1 1,-1 2 0,1 0 0,22 3-1,-32-3 4,1 1 0,-1-1-1,0 1 1,1 0 0,-1 0-1,0 0 1,0 0-1,0 0 1,0 1 0,0-1-1,0 1 1,0-1 0,0 1-1,-1 0 1,1-1 0,-1 1-1,1 0 1,-1 0-1,1 0 1,-1 0 0,0 1-1,0-1 1,0 0 0,-1 0-1,1 1 1,0-1 0,-1 0-1,1 1 1,-1-1 0,0 1-1,0-1 1,0 1-1,0-1 1,0 0 0,-2 5-1,-4 46 46,1-19 21,1 35-1,4-69-64,0 0 1,0 0-1,0 0 0,0 0 0,0 1 0,0-1 0,0 0 0,0 0 0,0 0 0,0 0 1,0 1-1,0-1 0,0 0 0,0 0 0,0 0 0,0 0 0,0 0 0,0 1 0,0-1 0,0 0 1,0 0-1,0 0 0,0 0 0,0 0 0,1 0 0,-1 1 0,0-1 0,0 0 0,0 0 0,0 0 1,0 0-1,0 0 0,1 0 0,-1 0 0,0 0 0,0 0 0,0 0 0,0 0 0,0 1 0,1-1 1,-1 0-1,0 0 0,0 0 0,0 0 0,0 0 0,1 0 0,-1 0 0,0-1 0,10-5 33,5-10 14,16-39 81,-24 40-67,1 0 0,1 0 0,0 1 0,1 0 0,1 1 0,22-23 0,-33 36-60,0 0-1,1 0 1,-1 0-1,0-1 1,0 1 0,1 0-1,-1 0 1,0 0-1,0 0 1,1 0 0,-1 0-1,0 0 1,0 0-1,1 0 1,-1 0 0,0 0-1,1 0 1,-1 0-1,0 0 1,0 0 0,1 0-1,-1 0 1,0 0-1,1 0 1,-1 0 0,0 0-1,0 0 1,1 1-1,-1-1 1,0 0 0,0 0-1,0 0 1,1 0 0,-1 1-1,0-1 1,0 0-1,1 1 1,7 13 26,1 19-14,-3 3-6,-4-21 9,1-1 0,-1 0-1,10 25 1,-10-36-9,-1 1-1,1-1 1,0 0-1,-1 0 0,2 1 1,-1-1-1,0-1 1,1 1-1,-1 0 1,1-1-1,0 1 0,-1-1 1,1 0-1,1 0 1,-1 0-1,0 0 0,0 0 1,1-1-1,5 3 1,3-2 10,0 0 1,-1 0 0,1-1 0,0 0 0,0-1-1,0-1 1,-1 0 0,1 0 0,0-1-1,-1-1 1,13-3 0,-5 2-130,-12 3-2433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20:07:35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8744,'0'0'3776,"77"13"-3320,-23-1 0,13 2-40,5-6 8,13 2-56,6-8 0,13-8-136,5-8 8,2-12-176,32-33 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20:09:41.214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76 3000,'0'0'2650,"10"-5"-2451,32-15 8,-37 18-3,0 0 0,0 0 1,0 0-1,0 1 0,0 0 0,1 0 0,-1 1 1,6-1-1,14-2 512,8-9-258,-29 9-376,1 1-1,0 0 0,0 0 0,0 1 1,0 0-1,0-1 0,11 0 0,30-6 515,-8 8-359,-5-1 52,57 6 0,-59-2-180,-24-3-78,0 1 0,1-1 0,-1 1 1,0 1-1,8 2 0,25 7 173,1-2-1,0-2 1,78 4-1,-119-11-201,74 5 176,65 5 139,-114-8-276,-1-2 0,1-1 1,-1-1-1,37-7 0,-36 5-12,1 0 0,-1 2-1,47 1 1,27 8 87,116-8 0,-178 0-87,231-6 215,-130 9-128,-9 3-45,-41 0-4,17-1 25,-37 0-31,1-4 1,78-8 0,-89 1-21,0 2 1,66 4-1,-76 1 35,0-3-1,88-15 1,-84 10 0,28-1 81,115 3 0,45 15-21,-217-7-91,1 1 0,-1 1 0,0 2 0,31 10 0,-29-7 24,0-2 0,1-1 1,32 3-1,93 0 201,83 8 109,-193-15-259,1-2 0,62-8 0,-33 2 37,-37 3-95,-12 0-1,1 2 0,0 0-1,0 2 1,0 0 0,38 8 0,117 48 145,-143-46-172,69 12 0,-15-4-32,-81-17-463,1-1 0,-1 1 0,1-1 0,14-1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20:09:42.934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98 3912,'0'0'2934,"11"-6"-2676,31-17-33,-41 22-209,0 0 1,1 1-1,-1-1 0,0 1 1,1-1-1,-1 1 1,1 0-1,-1 0 0,0 0 1,1 0-1,-1 0 0,1 0 1,-1 0-1,1 0 0,-1 0 1,0 1-1,1-1 0,-1 0 1,1 1-1,-1-1 0,0 1 1,0 0-1,1-1 0,-1 1 1,0 0-1,0 0 0,0 0 1,0 0-1,0 0 0,2 2 1,5 4 129,10 1 197,-14-6-269,0-1-1,0 1 0,0 0 0,-1 0 0,1 1 0,-1-1 0,1 1 1,3 4-1,0-1 29,1 1 0,-1-1 0,1-1 0,0 1-1,0-1 1,1-1 0,-1 0 0,1 0 0,18 5 0,6 0 194,49 6-1,-4-5-68,-28-4 26,83 20 1,-30 6 42,73 18 167,-142-42-360,0-2 1,0-2-1,44 1 0,203-26 316,-239 16-356,189-2 278,-116 8-162,-70-5-105,-1-1 0,1-3 0,47-14 0,30-5 85,-59 16-75,168-37 220,147-40 326,-240 60-488,-69 11-99,-22 6 49,88-11 1,-30 14 46,189-5 249,-225 18-213,0 3 1,90 23-1,-129-25-75,28 8 97,-56-12-324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19:13:32.7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2808,'0'0'3110,"9"10"-3028,43 51 47,-49-55-108,1 0 0,-2 0 0,1 0 0,-1 0 0,1 1 0,-2-1 0,1 1 1,0 9-1,3 8 89,3 18 13,-1 0 0,0 67 1,-5-67-7,1-1 0,16 77 0,17 4 20,10 40-2,-34-120-73,2 0 0,26 56 0,1 0 86,4 40 190,33 167 0,-61-221-145,-4 1 0,3 171-1,-14-106 53,0 85 110,-13 192 335,6-175-352,10 20-76,0-91-121,7 231 154,-4-132-112,-1 55 2,2-85-40,-1-25-41,13 184 111,4 225 194,-22-460-280,30 630 313,0-352-250,29 262 43,-61-703-233,45 296 86,-26-189-64,32 131 23,4 18-13,-5 22 44,-5-1-29,-19-93-8,24 212 53,-26-187-69,-18-39 22,-5-72-15,-5 112 15,0-25-29,6 17 5,18 282 103,18-215-116,-22-173-20,-12-60 0,3-1 0,2 0 0,17 51 0,3 6 29,-23-73-14,1 0 1,15 35-1,-2 0 10,-12-37 25,-1 0 0,6 35 1,-8-37-28,-3 45-3,-3-65-10,0-1 0,0 0 0,0 0 0,-1 0 0,-1 6 0,-1 16 0,4-26 0,-1 0 0,0 0 0,1 0 0,-1 0 0,0 0 1,1 0-1,0 0 0,-1 0 0,1 0 0,0 0 0,-1 0 1,1 0-1,0-1 0,0 1 0,0 0 0,-1 0 0,1-1 1,0 1-1,0-1 0,0 1 0,0-1 0,0 1 1,0-1-1,1 0 0,-1 1 0,0-1 0,0 0 0,0 0 1,0 0-1,0 0 0,0 0 0,2 0 0,41-2 20,14-5-2,-30 4-28,34-8-1,-34 6 22,-1 2 1,1 0-1,0 2 0,39 3 0,-33 0-3,215 12 99,-137-7 49,141-8 0,-56-7 53,-105 13-137,-56-2-22,61-3-1,-41-4-20,0 3 0,0 3 0,86 13 0,-100-11-18,0-1 1,0-1-1,44-6 1,125-22 69,102-18 53,-247 27-116,-50 12-2,1 1 0,0 0 0,30-2 0,-30 4 3,-1 0 1,1-1-1,15-6 1,1 1 74,-15 8-63,0-2 178,-17-2-110,-9-3-45,-27-15-26,0 2 0,-49-19 0,63 29-10,0 2 1,-1 1 0,0 0-1,-1 2 1,1 1 0,-1 0-1,-24 0 1,-39 10 166,-92-12 65,156 3-232,19 3-8,0-1-1,0 0 1,-1 1 0,1 0-1,0 0 1,-1 0-1,1 0 1,0 0-1,0 1 1,-1 0 0,-5 1-1,4-1 20,-8 3 54,13-4-83,0 0 1,0 0-1,0 0 1,0 0-1,-1 1 1,1-1 0,0 0-1,0 0 1,0 0-1,0 0 1,0 0-1,0 1 1,0-1-1,0 0 1,-1 0 0,1 0-1,0 0 1,0 1-1,0-1 1,0 0-1,0 0 1,0 0 0,0 1-1,0-1 1,0 0-1,0 0 1,0 0-1,0 0 1,0 1-1,0-1 1,1 0 0,-1 0-1,0 0 1,0 0-1,0 1 1,0-1-1,0 0 1,0 0-1,0 0 1,0 0 0,1 0-1,-1 1 1,0-1-1,0 0 1,0 0-1,0 0 1,0 0 0,1 0-1,-1 0 1,0 0-1,0 0 1,0 0-1,0 0 1,1 0-1,-1 0 1,0 1 0,0-1-1,0 0 1,1 0-1,-1 0 1,0 0-1,0-1 1,0 1 0,1 0-1,22 10-32,1 0 0,26 5 0,-4-1-19,15 4-26,1-2 0,76 8-1,20 4 46,-156-27 34,1 0-1,0 0 0,-1 0 0,1 0 1,-1 1-1,0-1 0,1 1 0,-1 0 1,0-1-1,0 1 0,0 0 1,0 0-1,0 0 0,3 5 0,22 40 37,-6-9-11,-19-36-18,0 0 0,-1 0-1,1 0 1,-1 0-1,0 0 1,0 0-1,0 1 1,0-1-1,0 1 1,0-1-1,0 0 1,-1 1 0,1-1-1,-1 1 1,0-1-1,0 4 1,0-4-1,-1 0 1,0 0-1,0 0 1,0 0-1,0-1 1,0 1-1,0 0 1,0-1 0,0 1-1,-1-1 1,1 1-1,-1-1 1,1 0-1,-1 1 1,0-1-1,1 0 1,-1 0-1,0 0 1,-3 1-1,-4 2-4,0-1-1,0-1 0,0 1 0,-18 1 0,-9 2 4,-124 23 45,-31 7 240,178-33-262,3-1 12,0 1 1,1 0-1,0 0 1,-13 7 0,-14 4 87,35-13-122,0-1 0,-1 1 0,1-1 0,-1 1-1,1-1 1,-1 0 0,1 0 0,-1 0 0,1 0 0,0 0 0,-1 0 0,1 0 0,-1 0 0,1-1 0,-1 1-1,1 0 1,-1-1 0,1 1 0,0-1 0,-1 0 0,1 1 0,0-1 0,-2-2 0,2 0 1,0-1 0,0 0 0,0 0 0,1 0 0,0 0 0,0-4 0,-1-5 0,1 5-5,0 0 1,0-1 0,3-11-1,-1-19-29,-1 24 24,-1-1 0,6-24 0,0-8 8,21-221-2281,-26 252-9218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20:09:44.634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96 4512,'0'0'4057,"12"6"-3834,24 9 44,0-1 1,1-2-1,0-2 1,47 7-1,120 2 829,-69-6-475,0-6 0,159-11 0,7-26-74,-128 10-262,210-26 459,-40 7-95,-266 31-546,-35 4-30,74-16 0,-58 9 8,0 2-1,71-2 1,-44 6 147,-1 3 0,119 14-1,-184-9-191,-1 2 0,1-1-1,-1 2 1,29 13-1,69 41 108,21 10 106,-121-64-209,-2 0 0,0 0 1,0-1 0,0-1 0,18 3 0,-32-7-40,1 0 0,-1 0-1,0 0 1,1 0 0,-1 0 0,1 0 0,-1 0 0,0 0 0,1 0 0,-1 0-1,0 0 1,1-1 0,-1 1 0,0 0 0,1 0 0,-1 0 0,0 0 0,1-1-1,-1 1 1,0 0 0,0 0 0,1-1 0,-1 1 0,0 0 0,0 0 0,1-1-1,-1 1 1,0 0 0,0-1 0,0 1 0,1-1 0,1-17-33,-1-15-2161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20:09:47.033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37 5320,'0'0'1241,"12"-5"-1040,68-27 38,-77 33-223,0-1 0,1 0 0,-1 1 0,0-1 0,0 1 0,0 0 0,0 0 0,0 0 0,0 0 0,0 1 0,-1-1 0,1 1 0,3 1 0,17 9 233,1-6-57,-1-1 0,1-1 0,0-1 0,0-1-1,33-2 1,30 2 264,145 6 453,-74-3-419,81-2 174,49 4 20,154 2 102,-1-23-46,-396 12-664,143-13 201,-41 1-111,-53 4-84,-63 5-51,0 2 1,0 1-1,39 2 1,257 37 215,-254-25-167,57 6 157,11-3 163,42 1 164,100 0 57,-261-14-493,36 7 0,-5 0-7,-40-6-82,0-1 0,0 2-1,15 5 1,-15-4 12,2-1 0,14 3 0,-12-4-21,0-1-1,0 0 0,0-1 1,29-2-1,-13-2-80,-25 3-276,1-1-1,0 0 1,-1 0 0,1 0-1,-1-2 1,10-2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20:09:48.184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0 370 6632,'0'0'1124,"18"-3"-886,2-1-171,183-37 553,-135 23-352,117-15 0,-24 13-22,136-13 79,-118 19-178,271-13 478,-238 33-264,-55 0-100,252-10 325,-289-3-382,166-31 0,148-19 177,-198 23-90,-52 4-27,91 11 204,-220 20-296,-1 1-1,109 21 0,-144-17-131,1 1 0,-1 1 0,0 0 1,0 2-1,-1 0 0,26 20 0,-43-29-39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20:09:49.426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1 221 6128,'0'0'2713,"10"-7"-2578,31-22-29,-39 27-91,1 0-1,-1 1 1,1-1-1,-1 1 0,1 0 1,0 0-1,0 0 0,0 0 1,0 0-1,0 0 1,0 1-1,0 0 0,0-1 1,5 2-1,12-3 94,-7-1-16,-1 1-1,1 1 0,-1 0 0,1 1 1,20 2-1,-17 0 46,0-2 1,24-2-1,136-18 850,-138 15-662,70-19 0,-28 5-71,257-26 499,-166 20-483,19-1-6,86 27 54,-159 2-203,269 24 221,-201-2-71,220 1 1,20-26 38,-407 0-263,0 1 1,0 1 0,28 5 0,-40-5-47,1 0 1,0 0 0,-1 0 0,0 1 0,1 0 0,-1 0 0,0 1-1,0-1 1,-1 1 0,1 1 0,9 9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20:09:55.464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0 3504,'0'0'320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20:09:59.455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12814 140 2400,'0'0'949,"0"-23"-730,0-71-3,0 71 1,-10 29 5,-35 17-5,43-22-204,0 0-5,1 0-1,-1-1 1,1 1-1,0 0 1,0 0-1,-1-1 0,1 1 1,0 0-1,0 0 1,0 0-1,0 1 1,0-1-1,0 0 0,0 0 1,0 0-1,1 1 1,-1-1-1,0 1 1,1-1-1,-1 0 0,1 1 1,-1-1-1,1 1 1,0-1-1,0 3 1,-19 95 162,19-97-157,0-1-1,0 1 0,0 0 1,-1-1-1,1 1 0,-1-1 1,1 1-1,-1 0 1,0-1-1,0 1 0,1-1 1,-1 0-1,0 1 0,0-1 1,0 0-1,-1 1 0,1-1 1,0 0-1,0 0 1,-1 0-1,1 0 0,0 0 1,-1 0-1,1-1 0,-1 1 1,1 0-1,-1-1 1,0 1-1,1-1 0,-1 1 1,0-1-1,1 0 0,-1 0 1,0 0-1,-2 0 1,-5 1 124,-27 0 483,31-2-492,0 1 1,0 0-1,0 0 0,0 1 1,0-1-1,-5 2 0,2-1 19,-1 0 0,0-1 0,1 1 0,-1-2 0,1 1 0,-1-2 0,1 1 0,-15-5 0,-31-3 476,41 8-526,5 0-49,1 0 0,0 1 0,0 0 0,0 0 0,-1 1 0,1 0 0,0 0 0,0 0 0,0 1 0,0 0 0,-12 6 0,-139 63 381,152-69-413,0 0-1,0 0 1,0 1-1,-7 5 1,1-5 376,12-3-372,-1 0-1,0 0 0,0 0 1,0 0-1,1 0 1,-1 0-1,0 1 1,0-1-1,1 0 1,-1 0-1,0 1 0,1-1 1,-1 0-1,0 1 1,1-1-1,-1 1 1,0-1-1,1 1 0,-1-1 1,1 1-1,-2 0 1,-1 2-11,0 0 0,0-1 0,0 1 0,-1-1 0,1 0 0,-1 0 0,0 0 0,1-1 0,-1 1 0,0-1 0,0 0 0,0 0 0,0 0 0,-5 0 0,-19 7 24,26-8-31,-125 44 181,102-32-73,22-10-97,0 0 0,0 0 0,0-1 0,-1 1 0,1-1 0,0 0 1,-5 1-1,-14 1 195,-44 13 0,-23 8 121,69-20-256,1-1 1,-1 0-1,-40-1 0,-80-8 154,108 6-195,-85 3 11,-95 22 58,176-20-91,0-2 1,-44 0-1,16-2-4,-168 19 4,103-9 3,55-6 4,38-4 12,-43-3-1,42-1-8,-41 4 1,-40 2-9,44-2-8,-281 24 130,245-16-124,88-7-10,1 1 0,-26 6 0,-10 2 0,14-5 0,1 2 0,-73 23 0,-55 19 0,46-15 0,90-26 0,-39 4 0,38-7 0,-91 7 93,110-12-74,1-1 0,-1 0 1,-28-4-1,-20-2 76,43 5-38,1-1 0,0-1 0,0-1-1,-21-7 1,-10-2 115,31 7-81,1 0 0,-27-13 0,28 11-27,-1 0 0,-33-8 0,1 4 62,-23-5 200,-31 8-5,46 6-194,41 3-84,0 0-1,-31 5 1,29-2-18,-36 0 1,-158-7 102,201 5-122,0 0 1,-19 4-1,22-2-4,0-1 1,-1-1-1,0 0 0,1 0 0,-13-2 0,8 0 2,0 1 0,-15 1 0,16 0-1,-1 0 1,-18-3 0,-25-2-8,-1 3 0,-101 10 1,-45 0-17,60-4-30,-27-2 91,96-4-26,41 1-4,-59-7 0,-125-11-98,118 21 117,63 0-16,-51-4 0,-30-4 0,-49-6 4,18 2-19,88 7 3,-64-11 1,-153-14 100,176 20-84,83 7-17,-1 1 1,0 1-1,1 0 0,-1 2 0,1 0 0,0 2 1,-24 9-1,-34 8-8,58-17-11,0 1-1,1 1 1,0 1-1,0 0 0,-20 15 1,25-16-2,-1-2 0,1 0 0,-1 0 0,-17 3-1,9-2 1,-5-1 29,0 0-1,-1-2 1,1-1-1,-41-2 1,33 0-8,-110-6 13,95 1-7,-80 5 1,-17 6 65,89-6-51,24-1-19,1-1 1,-1-2-1,1-2 1,0-1-1,-58-18 1,31 1 65,41 15-26,0 0 1,-38-8 0,-31-3 27,41 7-24,0 3 0,-68-4 0,86 11-17,-36-8 1,39 5-3,-52-2 0,-37 3 13,62 1-3,-1 2-1,-58 7 0,58 0-24,-58-2-1,73-3-36,-40 8-1,44-4 3,-64 1-1,75-6 38,0 2 0,-31 6 0,2 0 7,29-5-13,-5 1 13,0-1-1,0-1 1,-1-2-1,1-1 1,-40-6-1,26-5 7,29 8 3,1 0 0,-1 1 0,-23-2 1,14 3 9,1-1-1,0-1 1,-27-9 0,15 4 12,-74-14 177,-2 2-104,76 15-93,18 5-37,0 0-1,-1 1 1,1 1-1,-21 3 1,10-1 1,13 0 2,-1-1 0,1 2 0,0 0 0,0 1 0,0 1 0,1 0 0,-15 8 0,-25 20 0,23-14 0,24-16 11,0-1 0,-1 0-1,1 0 1,-13 2 0,-15 6 26,15-4-1,0-1 0,-30 4 0,-5 3 5,23-5-21,-64 8 0,76-16-20,16 0 0,0 0 1,0 0 0,0 0-1,0 1 1,0-1 0,-6 3-1,9-3 5,0 0 0,0 0 0,0 0 0,0 0 0,0 0 0,0 0 0,0 0-1,0 0 1,0 0 0,0 0 0,0-1 0,0 1 0,-1-1 0,-9-1 165,-7-4 334,10 1-266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20:11:41.611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59 4616,'0'0'2354,"10"-4"-2083,2-1-190,-5 2-16,0 0 0,0 0 0,0-1 0,10-6-1,10 0 474,-6 3-90,-13 5-28,0 0 1,0 0-1,1 0 1,-1 1 0,1 0-1,0 1 1,11 1-1,-8-1-216,-11 0-185,1 0 0,0 1 0,-1-1 1,1 1-1,0-1 0,-1 1 0,1 0 1,-1 0-1,1 0 0,-1-1 0,3 3 1,-2-2-7,-1 1 1,1-1-1,0 0 0,0 0 1,0 0-1,0 0 1,0 0-1,4 0 1,11 2 76,-1 0 0,30 12 1,9 2 47,-34-13-77,0 1 1,0-2-1,0-1 0,1-1 1,40-2-1,-39 0 32,1 1 1,43 6 0,22 0 144,-51-5 0,54 9 1,-78-9-186,0-1-1,0 0 1,-1 0 0,18-4-1,-16 2-17,0 0 0,-1 1 0,25 2 0,99 6 111,-37-4-4,-49-2-24,84-9 1,-75 3-44,-22 4 4,0 2 0,67 10 0,-65-5-9,83 1 0,88-7 129,-33-5-135,-113 0-21,77 6 0,-83 1-6,1-2 0,-1-3 0,73-12 0,-104 12 13,1 2 0,0 0 0,-1 2 1,45 8-1,41 1 90,-14-12-5,37 2 0,205 13-24,-276-11-80,49-2 11,101-2 169,-187 3-190,140 0 214,51 2-15,-159-5-188,-46 1-8,1 0 1,0 2-1,24 2 0,74 6 95,-74-6-83,1-1 1,0-3-1,55-6 1,-73 4-7,153-3 131,-14-2 169,50-6-160,7 0-22,-59 17-130,-119-1 22,1 2 0,55 14 1,-57-10-8,1-1 1,57 1-1,-6-11-10,39 1 53,-34 0-34,-63 0-31,42 3 0,192 17 3,-138-5-14,-43-2 0,-23 0 0,145 7 98,110-27 155,-72-19-176,-206 25-32,79 3 0,16-1-4,-95 0-14,64 5 0,-55 0 0,23 5 0,-56-5-20,1-2 1,0 0-1,19-1 0,298-33 100,-288 26-86,-14 0-13,0 2 1,1 1-1,46 2 1,80 4-3,-68-2-6,11 1 0,-96-1 0,40 3 0,80-3 0,-77-2 31,65 6 0,0 0 11,-5 0-5,-69-2-6,0-2 1,73-6-1,152-19 40,-86 7 2,-147 15-60,1-2-1,38-10 1,-42 7-8,0 2-1,56-3 1,146-11-4,-229 18-1,33-1 0,0 1 0,0 2 0,41 7 1,-10-2-6,191-9-148,-257 3 150,19 0-19,0 1-1,34 6 0,-35-4 22,-1-1 0,1 0 0,20-2 0,23-2 56,1 2-1,99 15 0,-126-9-10,1 2-1,-1 2 1,45 18 0,-77-26-32,0 0 0,-1 1 0,1 0-1,-1 0 1,1 0 0,-1 0 0,0 1 0,0-1 0,-1 1 0,1 0 0,-1 0 0,0 1 0,0-1 0,0 1 0,0-1 0,-1 1 0,0 0 0,0 0 0,0 0 0,-1 0-1,0 0 1,1 6 0,0 3-435,0 0 0,-2 0 0,1 0 0,-2 0 0,0 0 0,-4 20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20:11:54.979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0 4416,'0'0'2758,"11"9"-2548,33 25-2,-39-31-105,0 1-1,1-1 1,-1 0 0,0-1-1,1 1 1,0-1 0,0 0 0,-1 0-1,12 1 1,6 2 255,8 3 90,0-1 1,34 3-1,127 11 700,-66-14-765,0-6 0,131-15-1,-247 12-368,120-13 262,195 2 0,-228 15-179,101 7 110,13-3-20,-121-6-77,105 14 1,5 15-13,191 26-27,131 19 136,-390-49-136,-61-10-10,126 9 0,263-6 250,-195-27-158,-117 1-90,161-20 85,-203 10-122,210-27 25,-116 33 21,-39 4 5,-120 5-13,0 2 0,1 2 0,44 6 0,-76-6-38,-4-1-7,-1 1 1,1 0-1,-1 0 1,1 0-1,-1 1 0,0 0 1,0 0-1,0 0 1,10 6-1,-15-8-15,0 1-1,0-1 1,0 1 0,1-1-1,-1 1 1,0-1 0,0 1-1,0-1 1,0 1-1,0-1 1,0 1 0,0 0-1,0-1 1,0 1 0,0-1-1,-1 1 1,1-1-1,0 1 1,0-1 0,0 1-1,-1-1 1,1 1 0,0-1-1,-1 1 1,1-1-1,0 1 1,-1-1 0,1 0-1,0 1 1,-1-1-1,1 0 1,-1 1 0,1-1-1,-1 0 1,0 1 0,-20 15 42,20-15-45,-18 10 17,0-1 0,-1 0 0,0-2 0,0-1 0,-28 7 0,-16 6 18,-93 40-1,71-25-27,-2-4 0,-96 21 1,21-21-7,-174 10 1,297-39 11,-50 6 20,-1-5 0,-130-11 0,127-5 1,-101-9 31,-132-3 41,277 20-91,-113-8 21,-146-17 36,-84-34-89,289 51 32,-1 5-1,-127 6 0,-211 33 37,396-25-39,-61 18 0,9-2 17,-199 47 62,289-66-88,-88 26 63,-27 8 51,111-34-109,-5 1 21,1 0 1,-1-1-1,0-1 0,-30 1 0,22-4 37,-32 3 1,32 0 8,-28-2 1,16-1-9,28 1-48,-1 0 0,0-1 0,0 0 0,1 0 0,-1-1 0,0-1 0,1 1 0,-12-6 0,-75-31 107,-7-3 9,90 35-111,0 1 1,0 0-1,-1 1 0,1 1 1,-1 0-1,0 1 1,-1 1-1,1 0 1,0 1-1,-1 1 0,1 0 1,0 1-1,-1 0 1,1 2-1,-28 7 0,18-3-77,-4 1 205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20:11:56.359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 2304,'0'0'0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20:11:59.619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298 289 2304,'0'0'1625,"-10"0"-1506,-32 3-6,13 1 284,26-3-299,0-1 0,-1 1 0,1-1 0,-1 0 0,1 0 0,0 0 0,-1 0-1,1-1 1,-6-1 0,-39-14 1083,44 14-1072,1 0 0,0 0 1,0 0-1,0 0 1,0 0-1,0 0 0,0-1 1,0 0-1,1 1 1,-1-1-1,-2-4 0,-20-18 2029,40 23-1233,-9 1-797,27-2 206,61 4 1,-35 0-125,716-7 1395,-645 4-1419,265 2 267,262 14 15,-117-53-195,-340 17-176,213-29 102,-259 29-34,284-3 1,-104 9 128,-99 3-92,-134 10-95,92-5 86,91-9 37,-124 10-98,0 7 40,-140 0-76,1 2 0,35 5 1,-53-6-66,-2-1-2,0 0-1,1 0 1,-1 0 0,0 1-1,0-1 1,1 0 0,-1 1-1,0-1 1,0 1 0,1-1-1,-1 1 1,0 0 0,0-1-1,0 1 1,0 0 0,0 0-1,0 0 1,0 0 0,0 0-1,-1 0 1,2 1 0,-3 8-4,0-1 1,-1 0-1,0 0 1,-6 15-1,-2 12 1,-2 55-5,3-17-73,7-46 72,3-24 14,-1 0 0,0 0 1,0 0-1,0 0 1,-1 0-1,0 0 1,0 0-1,-2 5 1,3-8-12,-1-1 0,1 1 1,-1-1-1,1 0 0,-1 1 1,0-1-1,1 0 0,-1 0 1,0 0-1,1 1 0,-1-1 1,0 0-1,1 0 0,-1 0 0,0 0 1,1 0-1,-1 0 0,0 0 1,1 0-1,-1-1 0,0 1 1,1 0-1,-1 0 0,-1-1 1,-21-7-14,17 5 17,-52-14-6,-1 3 0,-115-13-1,-172-6-164,116 27 66,95 5 44,-534 1-98,311 25 99,6-1 28,125-23 11,-253 12 34,257-6 35,50-3-23,42-1-21,48-1-4,-88 12 0,22 20-7,55-11 0,-106 40 127,-2-1 36,71-35 5,-73 17 48,186-38-174,0 0 1,-22 12-1,27-12-17,1 0 1,-2-1-1,1 0 0,-28 5 0,-6-1 23,28-4 8,-33 2 0,48-6-51,-1-1-1,0 0 1,1 0 0,-1-1-1,0 1 1,1-1-1,-1 0 1,1-1 0,-1 1-1,1-1 1,0 1-1,-5-4 1,5 2 9,0 0 0,1 0-1,-1-1 1,1 1 0,0-1-1,0 0 1,1 0 0,-1 0 0,1 0-1,0 0 1,0-1 0,0 1-1,0-1 1,-1-6 0,-4-8 77,6 15-45,1 4-45,0 0 1,0 0-1,0 0 0,0 0 1,0-1-1,0 1 0,0 0 1,0 0-1,0 0 0,0 0 1,0 0-1,0-1 0,0 1 1,0 0-1,0 0 0,0 0 1,0 0-1,0 0 0,0-1 1,-1 1-1,1 0 0,0 0 0,0 0 1,0 0-1,0 0 0,0 0 1,0 0-1,0-1 0,0 1 1,-1 0-1,1 0 0,0 0 1,0 0-1,0 0 0,0 0 1,0 0-1,-1 0 0,1 0 1,0 0-1,0 0 0,0 0 1,0 0-1,0 0 0,-1 0 1,1 0-1,0 0 0,0 0 1,0 0-1,0 0 0,0 0 0,-1 0 1,1 0-1,0 0 0,0 0 1,0 0-1,0 0 0,0 0 1,0 1-1,-1-1 0,1 0 1,0 0-1,0 0 0,-8 4 9,5-2-10,0 0 0,0 0 1,0 0-1,0 0 0,0 1 0,1-1 0,-1 1 0,1 0 0,0 0 1,-4 6-1,-18 34-1,8-9-9,3 0 0,0 0 0,2 2-1,2-1 1,1 1 0,-4 59-1,-8 32-56,12-85 29,-5 66 1,13-108 37,-12 153-50,5-100 42,0 86 0,12-23 54,-5-112-41,1 0 1,-1 1-1,1-1 1,0 0-1,0 0 1,0 0-1,0 0 1,3 5 0,-3-7-1,0-1 1,0 1 0,0-1 0,0 1-1,1-1 1,-1 1 0,0-1 0,1 0-1,-1 0 1,1 0 0,-1 0 0,1 0-1,-1 0 1,1 0 0,0 0 0,0-1-1,-1 1 1,1-1 0,0 1 0,2-1-1,1 1 10,17 3 70,1-1-1,0-1 1,41-2 0,537-1 454,-492 6-521,289-23-9,-337 13-9,337-38 0,-206 13 0,-118 17 0,106-7 0,488-43 180,-610 57-114,84 0-1,-133 6 36,-14 0-1,-17 1-57,17 1-54,-1-1-1,0 1 1,1-1-1,-1-1 1,0 1 0,0-1-1,-10 0 1,12-1 8,1 1 0,0-1 0,0 0 0,0 0 0,0 0 0,0 0 0,0 0-1,0 0 1,0-1 0,0 0 0,1 1 0,-1-1 0,0 0 0,1 0 0,-4-5 0,-33-39 3,-1 2 0,-56-46 0,66 64-33,-3 3-1,0 0 0,-1 2 1,-45-21-1,8 13-90,-2 2-1,-140-30 1,69 38-52,48 8 80,78 8 76,0 2-1,0 0 1,0 1 0,0 1 0,0 1-1,0 1 1,0 0 0,0 1 0,-18 7-1,-5 5-37,1 2-1,-58 34 0,70-36 35,10-7-1,0 1-1,0 1 1,1 1 0,0 1-1,1 0 1,-21 22 0,36-34 17,0 0-1,1 0 1,-1 1 0,1-1-1,-1 0 1,1 0 0,0 1 0,-1-1-1,1 0 1,0 0 0,0 1 0,0-1-1,0 0 1,0 1 0,0-1-1,1 3 1,-1-4 4,0 1 0,0 0 0,0-1 0,0 1 0,0 0 0,0-1 0,1 1 0,-1-1 0,0 1 0,0 0 0,1-1 0,-1 1 0,0-1 0,1 1 0,-1-1 1,1 1-1,-1-1 0,1 0 0,-1 1 0,1-1 0,-1 1 0,1-1 0,-1 0 0,1 1 0,-1-1 0,1 0 0,0 0 0,-1 1 0,1-1 0,-1 0 0,2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19:15:22.45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0 2504,'0'0'4085,"3"12"-3906,19 105 509,-20-95-483,0 1 0,-2-1 0,-1 1-1,-3 23 1,1-24-74,2 1 1,0 0-1,1-1 0,4 25 0,3 16 172,0 70 1,-1-7-41,34 146 123,-20-180-234,-15-67-107,-4-18-18,0-1-1,1 0 1,-1 0-1,1 0 0,1 0 1,4 9-1,-3-7 76,-4-7-85,1 0 1,-1 0 0,0 0-1,1 0 1,-1 0-1,1 0 1,-1 0-1,1-1 1,-1 1-1,1 0 1,0 0-1,0-1 1,-1 1-1,1 0 1,0-1-1,0 1 1,0-1-1,-1 1 1,4 0 103,22-4-9,61-26 7,-63 23-89,1 0 7,-1 0-1,0 2 0,1 0 0,0 2 1,39 1-1,7 6 8,-33-3-25,-1 1 0,65 15 0,-71-12-11,1-1 0,33 1 1,-53-5 1,11 0 13,1-2 0,33-5 0,-9 1-7,12-1 0,-10 1 38,99 3-1,-111 4-32,0-2 0,0-1 0,46-9 0,110-32 135,-99 19-38,1 4 0,128-7-1,-201 24-75,16-2 96,1 3-1,65 5 1,-70-2-22,63-2 1,-34-2-78,-30 2-25,0 2 1,0 1-1,-1 2 1,1 2-1,-1 0 1,43 17-1,-31-10 30,0-2 0,1-1-1,57 4 1,-77-14-25,-1-1 1,1-1 0,-1-1-1,1-2 1,33-8-1,2-12 92,-54 22-99,0 0-1,0 0 1,0-1 0,7-4 0,-9 4-10,0 0 1,-1 1 0,1 0 0,0 0 0,0 1 0,1-1 0,-1 1 0,0 0 0,6 0 0,87-5 141,-98 6-144,1 0 0,0 0 0,-1 0 0,1 0 0,-1-1 0,1 1 1,-1 0-1,1 0 0,-1 0 0,1-1 0,-1 1 0,1 0 0,-1-1 0,1 1 0,-1 0 0,1-1 0,-1 1 1,0-1-1,1 1 0,-1 0 0,0-1 0,1 1 0,-1-1 0,0 1 0,1-1 0,-1 1 0,0-1 0,0 0 1,0 1-1,0-1 0,1 1 0,-1-1 0,0 1 0,0-1 0,0 0 0,0 1 0,0-1 0,-1 0 0,-3-29 3,2 19-2,-11-185 33,8 74-20,-14-48-54,17 154 55,-2 0 0,1 0 1,-2 0-1,0 0 0,-1 1 0,-8-16 1,2 5-3,7 11-11,1 0 1,0-1-1,1 0 1,0 1 0,0-27-1,2 27-1,-3-125-131,3 139 125,2 1 5,-1 0 0,0 1 0,0-1 0,0 0 0,0 1 0,0-1 0,0 0 0,1 0 0,-1 1 0,0-1 0,0 0 0,0 1 0,0-1 0,0 0 0,0 0-1,0 1 1,0-1 0,0 0 0,0 1 0,0-1 0,-1 0 0,1 0 0,0 1 0,0-1 0,0 0 0,0 1 0,0-1 0,-1 0 0,1 0 0,0 1 0,0-1 0,0 0 0,0 0 0,-1 0 0,1 1 0,0-1 0,0 0 0,-1 0 0,1 0 0,-1 0 0,-7 9-4,7-8 0,-11 13-10,0 0-1,-1-2 1,-14 13 0,22-21 21,-1-1 1,1 1 0,-1-1 0,0 0-1,0-1 1,0 0 0,0 1 0,0-2 0,0 1-1,-1-1 1,1 0 0,-8 0 0,-18-1 28,1-2 1,0-1-1,-37-9 1,19 4 41,16 4-24,1 2 1,-61 5-1,-16-1 27,-102 4 51,78 1-23,32 0-52,63-3-9,-75-1 0,16-3 8,-4 0 19,-22-3 17,-146 15 0,116-3-121,137-8 24,-208 5 91,171-7-12,-1-3 0,-63-12-1,-173-26 94,248 35-153,26 4 3,0 1 0,-20-1 0,10 3 7,-15-1 6,0 3 0,-51 7 0,-1 7 79,55-14-116,29-1 18,1 1-52,15 3-8,6 4 66,17 12-28,-2 1 1,51 50 0,-67-55-9,0 0 1,0 0-1,-2 1 0,0 1 1,7 19-1,-15-33 14,0 0 0,-1 1 0,1-1 0,-1 0 0,0 0 1,0 1-1,-1-1 0,1 1 0,-1-1 0,-1 0 0,1 1 0,-1-1 0,0 1 0,-1 5 1,-2 1 8,-1-1 0,0 0 0,0 0 0,-1 0 1,-9 13-1,10-18 6,1 4 164,5-10-168,-1 1 0,1-1 0,0 0 0,0 1 0,0-1 0,0 0 0,0 0 0,0 0 0,0 0 0,0 0 0,0 0 0,1 0 0,-1 0 0,0 0 0,1-1 0,7 0-1,0-1 0,0 0 0,0-1 0,16-6 0,9-4-5,31-4-19,1 3-1,83-8 0,139 2 40,-223 17-23,64-5-39,189-3-99,43 33-38,-306-20 156,0-2-1,57-8 1,-22 1 39,-49 5-11,143-14 15,46-2 71,-119 12-51,-64 5-3,1 3 0,-1 2 1,69 13-1,-3 0-21,-28 2 21,-72-16 29,-10-1 18,-9-1-7,1-1-42,1 1 0,0 0 0,0 0 0,0 0 0,1 1 0,-1-1 0,-7 4 0,-17 7 35,-18-4 35,-84 4 0,-22 3-9,123-9-82,-24 4 27,-68 4 0,-8-7 48,-474 44 292,394-10-254,-62 9-26,242-48-98,1-1 0,-1-1-1,0-1 1,-38-8-1,-107-34 5,138 32-7,-1 2 0,-74-7 0,87 14 0,0 1 0,-1 2 0,1 0 0,0 2 0,-39 8 0,48-7-2,-2 1-12,1-1 0,-1 0 0,0-2 0,-23 1 0,35-1-42,6 0-24,11 6-66,-8-6 124,8 4-578,0-1 0,0 0 0,15 4-1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20:12:01.249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1285 58 5416,'0'0'1121,"-11"-9"-898,-40-30-34,49 38-179,-1-1 1,0 1-1,1 0 0,-1 0 0,0 0 1,0 0-1,0 1 0,0-1 0,0 1 1,0 0-1,1 0 0,-1 0 0,0 0 1,0 0-1,0 1 0,0-1 0,0 1 1,0 0-1,0 0 0,0 0 0,-3 2 1,-6 1 8,-22 8 4,0 3-1,1 0 0,0 3 0,-46 32 0,-39 20 67,-275 121 1430,199-99-413,151-68-636,2 2-1,-54 43 1,91-66-421,0 1 1,0-1 0,0 1 0,1 0 0,-1 0-1,1 0 1,0 1 0,1-1 0,-1 1-1,1 0 1,0-1 0,0 1 0,0 0-1,0 0 1,1 1 0,0-1 0,0 0 0,1 0-1,-1 9 1,2-8-5,0 0-1,0 0 1,0 0-1,1 0 1,0 0 0,0 0-1,0-1 1,1 1-1,0-1 1,0 0-1,0 1 1,1-1 0,-1-1-1,1 1 1,1 0-1,7 6 1,-3-4-12,0-1 1,1 0-1,0 0 1,0-1-1,0 0 1,0-1-1,1 0 1,0 0-1,-1-1 1,1-1-1,1 0 1,-1 0-1,13-1 1,5-1 26,1-1 0,0-1 0,57-12 0,25-15 41,124-51 1,-231 78-101,342-134 28,-279 104-42,-1-3 0,-2-3 0,74-56 1,48-68-1788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20:25:01.547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1 2608,'0'0'2137,"5"12"-2070,15 37-16,-19-47-44,0 1 1,-1 0 0,1-1 0,-1 1 0,1 0 0,-1-1 0,0 1 0,0 0 0,0 0 0,0 0 0,-1-1-1,0 6 1,-1 5 38,2-8-36,-1-2 6,1 1 1,0 0-1,1-1 1,-1 1-1,0-1 1,1 1-1,0-1 1,2 6-1,-3-8 0,1-1-1,-1 1 0,0-1 1,0 1-1,0 0 0,1-1 1,-1 1-1,0-1 1,0 1-1,0 0 0,0-1 1,0 1-1,0-1 0,0 1 1,0 0-1,0-1 1,0 1-1,0-1 0,0 1 1,-1 0-1,1-1 0,0 1 1,0-1-1,-2 5 331,9-5 42,-6 0-375,-1 0 0,0 0 0,1 0 0,-1 0 1,0 0-1,1 1 0,-1-1 0,0 0 0,0 0 0,1 0 0,-1 0 1,0 0-1,0 1 0,1-1 0,-1 0 0,0 0 0,0 0 0,1 1 1,-1-1-1,0 0 0,0 0 0,0 1 0,1-1 0,-1 0 1,0 1-1,0-1 0,0 1-7,0-1 0,0 0 0,0 0 0,0 1 1,1-1-1,-1 0 0,0 0 0,0 0 0,0 1 0,0-1 1,0 0-1,1 0 0,-1 0 0,0 1 0,0-1 0,0 0 0,0 0 1,1 0-1,-1 0 0,0 0 0,0 0 0,0 1 0,1-1 1,-1 0-1,0 0 0,0 0 0,1 0 0,-1 0 0,0 0 1,0 0-1,1 0 0,-1 0 0,0 0 0,0 0 0,1 0 0,-1 0 1,0 0-1,0 0 0,1-1 0,16-3 155,1-1 0,-1 2-1,1 1 1,0 0 0,0 1 0,0 0-1,0 2 1,24 3 0,27 1 264,77-5 0,-60-1-137,-48 3-66,-1 1 0,1 2 0,49 13 0,25-4 318,-41-1-210,101 3 0,0-4 133,-149-9-362,42 10-1,-5-1 50,-26-6-37,-1 2-1,59 23 1,-50-18-12,1-2 0,0-1-1,64 5 1,37 7 150,134 23 231,-190-39-218,1-3 0,137-14 0,47 1-1,-165 4-156,-18 0 1,97-10 65,-116 8-44,100 1 1,-112 6-35,64-8 1,11-2 2,145 5 66,-75 9-105,16 0-37,129 5-15,-121 1-4,24 6 50,-76-3-13,161-9 69,-202-3-68,70-4-14,130-22 54,-63-5 3,-138 14-30,-81 13-12,60 3 0,-4 1 8,264-25 35,-108 6-123,-92 3-17,-71 5 2,50-13-11,12 0 29,-74 13 49,130-34 0,-184 36 0,166-27 104,-157 28-67,0 1-1,66 0 0,0 0 9,-78 4-19,0 2 0,0 1 1,35 5-1,-53 0 12,-15-5-43,1 1-1,0-1 0,0 1 1,0-1-1,-1 0 0,1 1 1,0-1-1,0 0 0,0 0 0,0 0 1,0 0-1,0 0 0,0 0 1,-1 0-1,1 0 0,1 0 0,2 0 24,-3 6 18,-3 8-136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20:25:02.527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16 4616,'0'0'2850,"12"-3"-2652,36-9-22,-44 12-154,-1 0 1,1 0-1,0 0 1,0 0-1,0 0 1,-1 1-1,1-1 1,0 1-1,-1 0 1,1 0-1,-1 1 1,1-1 0,-1 1-1,1 0 1,-1 0-1,0 0 1,5 4-1,14 7 114,-10-8-50,2-1-1,16 4 1,7 2 77,-11-4-10,0 0 1,0-2-1,0-1 0,51-1 0,25 2 334,548 22 1963,-213 9-1642,-272-21-592,16 1-40,104 9-1816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20:25:14.62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3732 3193 3112,'0'0'7396,"-10"-11"-7224,-30-33-7,30 30-45,11 10 104,-2 0-1,-9-14 103,10 16-303,-1 0 0,1 1-1,-1-1 1,0 1 0,1-1 0,-1 1-1,0-1 1,0 1 0,0 0 0,0-1-1,0 1 1,0 0 0,-1 0 0,1 0-1,0-1 1,-2 0 0,0 0 9,-1 0 0,1-1 0,0 1 0,1-1 0,-1 0 0,0 0 0,1 0 0,0 0 0,-3-5 0,-19-35 197,22 39-221,-1-5 34,-1 1 0,2-1-1,-4-14 1,-1-5 5,-6-44 87,-4 36-102,10 11-30,5 15-2,-1 0 1,0 0 0,-1 1-1,1-1 1,-2 1 0,1 0-1,-8-9 1,0-1 15,1 0 0,0-1 1,-11-28-1,15 30-4,-1 1 0,0-1 1,-1 2-1,-1 0 0,-18-23 1,18 28-13,0 1 0,-21-17 0,16 16 0,1-1 0,0 0 0,-12-15 0,10 11 0,12 12 0,-1-1 0,1 1 0,0-1 0,1 0 0,-1 0 0,-5-9 0,-5-5 0,12 17 0,1 1 0,-1-1 0,1 0 0,-1 1 0,1-1 0,0 0 0,0 0 0,0 0 0,0 0 0,-1-4 0,-1-4 10,0 1 1,-1-1-1,0 1 1,0 0-1,-1 0 0,-6-10 1,1-4 16,9 20-33,0 0 1,-1 0-1,1 0 0,0 0 1,-1 0-1,0 0 0,1 0 0,-1 1 1,0-1-1,0 1 0,-4-4 1,0 1 2,0-1 0,0 0 0,1 0 1,0 0-1,-5-8 0,-15-19-4,1 5 7,-3-3 0,-1 6 0,-41-45 0,51 49 48,-30-29 1,41 44-44,1-2 0,-1 1 0,-9-16 0,12 16-2,-1 0-1,0 1 1,0-1 0,0 1-1,-1 0 1,-7-5 0,3 2-16,1 1 0,0-2 0,0 1 0,1-1 0,-12-19 0,-10-13-31,-6-13-86,32 46 96,3 7 30,1 1 0,-1 0 0,1 0-1,-1 0 1,0 0 0,1-1 0,-1 1 0,0 0-1,0 0 1,1 0 0,-1 1 0,0-1 0,-2-2 0,-3-1-7,1-1 0,-1 0 0,1 0 0,-5-7 0,-7-7-6,-39-37 17,42 40 16,13 14-13,-1 0 1,1 1-1,-1-1 1,1 0-1,-1 0 0,0 1 1,0-1-1,0 1 1,0-1-1,0 1 1,-2-1-1,-149-64 126,142 60-55,0-1-1,1 0 0,-20-18 0,16 12-40,9 9-15,1 0 0,0-1 0,0 0 0,-5-7 1,-16-19 47,17 24-58,1-2-1,-12-16 1,-2-2 2,16 21-16,0 0 1,0 1-1,-1 0 0,1 0 0,-1 0 1,0 0-1,-1 1 0,-8-4 0,3 0-5,0-1-1,0-1 1,1 0 0,0-1-1,1 0 1,-14-18-1,23 27 12,-5-6-1,-1 1 1,1-1 0,-1 1-1,-1 0 1,-9-7 0,6 6 0,1 0 0,-16-18 0,16 16 0,0 1 0,-14-11 0,12 10 0,0 0 0,1-1 0,0 0 0,-10-15 0,9 12 0,0 0 0,-23-20 0,-11-6-3,30 25-3,1 1 1,-2 1 0,-25-15 0,-6-7-99,33 27 80,1-1 1,0 0 0,-24-21-1,25 19 8,-1 0-1,0 1 0,-20-11 1,10 9 16,14 6 0,0 1 0,0 0 0,-1 0 0,1 2 0,-1-1 0,-15-2 0,6 3 0,0 0 1,0-1-1,1-1 1,0-1-1,0 0 1,-20-11 0,29 13 23,-1-1 0,0 2 1,0 0-1,-20-3 0,-10-3 35,24 5-30,-32-4-1,32 7-11,1-2-1,-23-6 0,-10-12 84,19 6-20,24 12-58,0 0-1,0-1 1,1 0-1,-7-6 1,-13-8 36,-38-23 161,41 25-104,-36-18 0,-14-6-67,48 25-50,-1 2-1,0 0 1,0 2-1,-41-12 1,17 6-26,38 12 35,0 1 0,-1 1-1,0 0 1,-20-3-1,14 4-2,12 1-2,-1 0 0,1 1 0,0-1 0,-1 2 0,1-1 0,-7 2 0,4-1-26,1-1 1,-1 0-1,0 0 1,0 0 0,0-1-1,-12-3 1,-31-2-76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20:26:04.3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0 118 4008,'0'0'6664,"11"-1"-6462,32-5-18,-39 5-151,-1-1-1,0 1 0,1-1 1,-1 0-1,0 0 1,0 0-1,0 0 0,-1 0 1,1 0-1,0-1 0,-1 0 1,0 1-1,4-7 1,5-4 95,4 1 202,30-22 1,-29 22-199,-15 12-117,0-1 1,0 1-1,0-1 1,0 1-1,0-1 0,-1 1 1,1-1-1,0 1 0,0 0 1,0 0-1,0-1 1,0 1-1,0 0 0,0 0 1,0 0-1,1 0 1,-1 0-1,0 0 0,0 0 1,0 1-1,0-1 0,0 0 1,-1 1-1,3 0 1,-1 0 11,0 0 0,0 1 0,0-1 0,0 1 0,0 0 0,0 0 0,-1 0 0,1-1 0,2 5 0,0 1 17,0 0 0,-1 0 0,0 0 0,0 0 0,4 15 0,4 45 85,-6-36 4,1 1 0,1-1 0,1 0-1,22 51 1,-28-78-118,1 0-1,0-1 1,0 1-1,0 0 1,0-1 0,0 0-1,1 0 1,-1 0-1,1 0 1,0 0 0,0-1-1,0 1 1,0-1-1,0 0 1,1-1 0,-1 1-1,0-1 1,1 0-1,0 0 1,8 1 0,6 0 22,1-1 1,0-2 0,28-2-1,-47 3-35,12-2 20,0 1 0,0-2 0,0 0 0,-1 0 0,14-6 0,37-7 148,-47 16-1919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20:26:05.0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549 0 6016,'0'0'4400,"-7"11"-4154,-58 89 684,55-86-645,1-1 1,-22 22 0,2-2 82,-79 89 425,6-8-410,61-67-231,19-23 43,1 1 0,1 1-1,-28 49 1,35-54 6,11-18-135,-1 1 1,1 0 0,-1-1-1,1 1 1,0 0 0,1 0-1,-1 0 1,1 1 0,-1-1-1,0 8 1,4-15-99,0 0 1,0 0-1,1 1 0,-1-1 0,1 0 0,0 1 0,5-4 1,-5 4-1457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20:26:07.7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14 5624,'0'0'5010,"11"-1"-4832,46-3 76,0-1 65,0 2 0,0 2 0,83 11 0,-63-2 8,-52-6-68,1 0 1,35 10 0,-48-9 57,1 0 0,-1 0 1,24 0-1,-37-3-281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20:26:08.3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5416,'0'0'4201,"12"4"-4001,-5-2-166,16 6 230,49 7 1,202 12 1388,-229-29-1257,-10-1-57,-29 2-511,0 1 1,0-2-1,-1 1 1,1 0-1,9-5 1,-14 6-31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20:26:09.4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1 5016,'0'0'6056,"0"13"-5706,-5 97 570,-4 62 523,4-91-907,4 0 1,19 161-1,-15-223-281,11 32 1,1 10-2327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7T20:26:10.4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4512,'0'0'9742,"13"5"-9604,44 16-1,-51-20-112,-1 1 0,1-2 1,-1 1-1,1-1 0,-1 1 1,1-1-1,0-1 0,-1 1 1,11-3-1,10-1 87,82 3 203,19-2-4,-115 2-660,0-1 0,0 0 1,0-1-1,19-7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7CAB3-1C91-2E1E-1432-6ED9FDA711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69DCF6-2D84-DB93-CBE6-ADF3AB3F4D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385B9-FDB5-4D1A-0CAA-4A2B18E24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A634-0CAA-4019-83D5-E8A5C8F570F5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DD9C8-2E4D-0B1C-067C-4B26EE86C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C2AC8-313E-0E0F-27CD-1475A1AD4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3BBA-B2EC-4946-8BFC-C41EA27F8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84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99851-FA2E-BC54-54DB-6F19AF7F1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BD8BF2-B1AA-D635-E085-55D3F196E9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79D48-67FA-7B2D-BDCE-623728CF6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A634-0CAA-4019-83D5-E8A5C8F570F5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4697D-DAAE-53BC-0F52-DE8CBB848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F9CE-AEC0-C32A-6492-7DBCF6ABC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3BBA-B2EC-4946-8BFC-C41EA27F8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8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DF2A32-3383-4B6C-8F0F-F6839D61AB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A86D24-FD3E-5259-1AE5-60F9A75440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8C16B8-27A2-CBD1-2375-9BA486CB5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A634-0CAA-4019-83D5-E8A5C8F570F5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47BFE-C65F-E168-2728-154CE107C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AAE72-BF0C-857F-1BD0-C096B4925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3BBA-B2EC-4946-8BFC-C41EA27F8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70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B578F-9BCB-B08C-896A-62E8D6649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4D088-8346-CD2C-91A8-B40B6DB34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6BF9E-1139-CC9C-E142-57E0B7667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A634-0CAA-4019-83D5-E8A5C8F570F5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9C446-1A83-73F1-1B49-D0A7F85C8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72F9-B6E1-6909-B87F-91E5434E9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3BBA-B2EC-4946-8BFC-C41EA27F8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2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4F5EB-A4DE-64F7-E207-1298B6867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353637-8867-0DD1-2645-0B1A2402E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C02FD-A57C-4190-D0CD-8EE0EC62E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A634-0CAA-4019-83D5-E8A5C8F570F5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F80BC-7892-57FC-8728-554940C0A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0DD64-D1D2-8F9C-EA18-B43A08E5D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3BBA-B2EC-4946-8BFC-C41EA27F8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87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984E5-53CA-70D7-60C8-D953009BF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329C0-01F7-7C14-02BD-DC9085812E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99ECE3-5EDC-3000-0DA8-E7D48FC091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154B6B-D692-C8AB-50F3-1B61A4370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A634-0CAA-4019-83D5-E8A5C8F570F5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B3BB3C-8801-B7FD-77C7-B7A9DC6AC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35ECC7-DA5E-F5B0-FA4A-F7805EB50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3BBA-B2EC-4946-8BFC-C41EA27F8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959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B9E41-E026-8932-34A1-1AB57A574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6D7F27-43C1-E79E-1C7D-D7698B82A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FB69DD-2AC2-6F34-7C99-FC00AFA1F3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2A4186-8BB8-6AC4-7DFC-7183E20CB0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15B5A5-6F3E-F639-D414-B95DFFDAF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D86817-83FE-AD2C-9792-91E34A81F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A634-0CAA-4019-83D5-E8A5C8F570F5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B19AE8-46CB-D1AE-DF11-3DE5E3125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4E0124-2862-71C4-B136-5F4EAA128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3BBA-B2EC-4946-8BFC-C41EA27F8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22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1ED49-2B45-56F4-B52B-A35C186B9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19AFCB-EC2E-7599-DC6A-B0FDC9017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A634-0CAA-4019-83D5-E8A5C8F570F5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78756E-6C62-077A-17E5-65FD4CAD6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C890C9-3B65-EE99-74C9-7461151DD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3BBA-B2EC-4946-8BFC-C41EA27F8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45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AC5D1B-A5F9-4596-AF4E-AE38B5213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A634-0CAA-4019-83D5-E8A5C8F570F5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F5189A-6035-C525-93D1-6426E1B9D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74E842-BCEB-86F1-8547-939B6D25F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3BBA-B2EC-4946-8BFC-C41EA27F8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23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70CB8-7E4B-BD8B-DEFE-CBE0BF714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FE4FB-70B0-E0F5-90C3-F1743F18D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9F8F97-27CF-E3EA-33BE-3AF99E2B27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74B87-B92D-117F-DF9E-C783E5649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A634-0CAA-4019-83D5-E8A5C8F570F5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91B6A4-EE2A-955E-2606-47B78E7B0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121FB-D6C8-D0A3-3925-A68809E2E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3BBA-B2EC-4946-8BFC-C41EA27F8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67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033E7-3476-4CB5-D1FE-5F39D7741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916A2D-6436-A2DA-7562-0FA0F9C661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BDD591-D609-A84C-0A67-04820D548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D70A64-6D20-1FC4-08FB-56E24E55F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A634-0CAA-4019-83D5-E8A5C8F570F5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BA3D77-3A46-1760-BF85-934AE7652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EE1C34-36C0-14C5-F0B2-260F6EEFB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3BBA-B2EC-4946-8BFC-C41EA27F8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28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1FFEE1-41E9-7FBE-97CF-4DE0C1CAC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EFFD5-36A6-DBA1-7FE2-16BC80F65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CFF32F-C0B3-8305-08CD-841E6A640F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A6A634-0CAA-4019-83D5-E8A5C8F570F5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1B1FA-C515-A723-8CCD-61195D30F6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A0612-8318-5800-246C-FBAD5EE8A3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E3BBA-B2EC-4946-8BFC-C41EA27F8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1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80.xml"/><Relationship Id="rId13" Type="http://schemas.openxmlformats.org/officeDocument/2006/relationships/image" Target="../media/image115.png"/><Relationship Id="rId18" Type="http://schemas.openxmlformats.org/officeDocument/2006/relationships/customXml" Target="../ink/ink85.xml"/><Relationship Id="rId3" Type="http://schemas.openxmlformats.org/officeDocument/2006/relationships/image" Target="../media/image110.emf"/><Relationship Id="rId7" Type="http://schemas.openxmlformats.org/officeDocument/2006/relationships/image" Target="../media/image112.png"/><Relationship Id="rId12" Type="http://schemas.openxmlformats.org/officeDocument/2006/relationships/customXml" Target="../ink/ink82.xml"/><Relationship Id="rId17" Type="http://schemas.openxmlformats.org/officeDocument/2006/relationships/image" Target="../media/image117.png"/><Relationship Id="rId2" Type="http://schemas.openxmlformats.org/officeDocument/2006/relationships/image" Target="../media/image109.emf"/><Relationship Id="rId16" Type="http://schemas.openxmlformats.org/officeDocument/2006/relationships/customXml" Target="../ink/ink8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9.xml"/><Relationship Id="rId11" Type="http://schemas.openxmlformats.org/officeDocument/2006/relationships/image" Target="../media/image114.png"/><Relationship Id="rId5" Type="http://schemas.openxmlformats.org/officeDocument/2006/relationships/image" Target="../media/image111.png"/><Relationship Id="rId15" Type="http://schemas.openxmlformats.org/officeDocument/2006/relationships/image" Target="../media/image116.png"/><Relationship Id="rId10" Type="http://schemas.openxmlformats.org/officeDocument/2006/relationships/customXml" Target="../ink/ink81.xml"/><Relationship Id="rId19" Type="http://schemas.openxmlformats.org/officeDocument/2006/relationships/image" Target="../media/image118.png"/><Relationship Id="rId4" Type="http://schemas.openxmlformats.org/officeDocument/2006/relationships/customXml" Target="../ink/ink78.xml"/><Relationship Id="rId9" Type="http://schemas.openxmlformats.org/officeDocument/2006/relationships/image" Target="../media/image113.png"/><Relationship Id="rId14" Type="http://schemas.openxmlformats.org/officeDocument/2006/relationships/customXml" Target="../ink/ink8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customXml" Target="../ink/ink86.xml"/><Relationship Id="rId7" Type="http://schemas.openxmlformats.org/officeDocument/2006/relationships/customXml" Target="../ink/ink88.xml"/><Relationship Id="rId12" Type="http://schemas.openxmlformats.org/officeDocument/2006/relationships/image" Target="../media/image124.png"/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.png"/><Relationship Id="rId11" Type="http://schemas.openxmlformats.org/officeDocument/2006/relationships/customXml" Target="../ink/ink90.xml"/><Relationship Id="rId5" Type="http://schemas.openxmlformats.org/officeDocument/2006/relationships/customXml" Target="../ink/ink87.xml"/><Relationship Id="rId10" Type="http://schemas.openxmlformats.org/officeDocument/2006/relationships/image" Target="../media/image123.png"/><Relationship Id="rId4" Type="http://schemas.openxmlformats.org/officeDocument/2006/relationships/image" Target="../media/image120.png"/><Relationship Id="rId9" Type="http://schemas.openxmlformats.org/officeDocument/2006/relationships/customXml" Target="../ink/ink8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emf"/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emf"/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9.emf"/><Relationship Id="rId4" Type="http://schemas.openxmlformats.org/officeDocument/2006/relationships/image" Target="../media/image126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93.xml"/><Relationship Id="rId13" Type="http://schemas.openxmlformats.org/officeDocument/2006/relationships/image" Target="../media/image135.png"/><Relationship Id="rId18" Type="http://schemas.openxmlformats.org/officeDocument/2006/relationships/customXml" Target="../ink/ink98.xml"/><Relationship Id="rId3" Type="http://schemas.openxmlformats.org/officeDocument/2006/relationships/image" Target="../media/image126.emf"/><Relationship Id="rId21" Type="http://schemas.openxmlformats.org/officeDocument/2006/relationships/image" Target="../media/image139.png"/><Relationship Id="rId7" Type="http://schemas.openxmlformats.org/officeDocument/2006/relationships/image" Target="../media/image132.png"/><Relationship Id="rId12" Type="http://schemas.openxmlformats.org/officeDocument/2006/relationships/customXml" Target="../ink/ink95.xml"/><Relationship Id="rId17" Type="http://schemas.openxmlformats.org/officeDocument/2006/relationships/image" Target="../media/image137.png"/><Relationship Id="rId25" Type="http://schemas.openxmlformats.org/officeDocument/2006/relationships/image" Target="../media/image141.png"/><Relationship Id="rId2" Type="http://schemas.openxmlformats.org/officeDocument/2006/relationships/image" Target="../media/image130.emf"/><Relationship Id="rId16" Type="http://schemas.openxmlformats.org/officeDocument/2006/relationships/customXml" Target="../ink/ink97.xml"/><Relationship Id="rId20" Type="http://schemas.openxmlformats.org/officeDocument/2006/relationships/customXml" Target="../ink/ink9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2.xml"/><Relationship Id="rId11" Type="http://schemas.openxmlformats.org/officeDocument/2006/relationships/image" Target="../media/image134.png"/><Relationship Id="rId24" Type="http://schemas.openxmlformats.org/officeDocument/2006/relationships/customXml" Target="../ink/ink101.xml"/><Relationship Id="rId5" Type="http://schemas.openxmlformats.org/officeDocument/2006/relationships/image" Target="../media/image131.png"/><Relationship Id="rId15" Type="http://schemas.openxmlformats.org/officeDocument/2006/relationships/image" Target="../media/image136.png"/><Relationship Id="rId23" Type="http://schemas.openxmlformats.org/officeDocument/2006/relationships/image" Target="../media/image140.png"/><Relationship Id="rId10" Type="http://schemas.openxmlformats.org/officeDocument/2006/relationships/customXml" Target="../ink/ink94.xml"/><Relationship Id="rId19" Type="http://schemas.openxmlformats.org/officeDocument/2006/relationships/image" Target="../media/image138.png"/><Relationship Id="rId4" Type="http://schemas.openxmlformats.org/officeDocument/2006/relationships/customXml" Target="../ink/ink91.xml"/><Relationship Id="rId9" Type="http://schemas.openxmlformats.org/officeDocument/2006/relationships/image" Target="../media/image133.png"/><Relationship Id="rId14" Type="http://schemas.openxmlformats.org/officeDocument/2006/relationships/customXml" Target="../ink/ink96.xml"/><Relationship Id="rId22" Type="http://schemas.openxmlformats.org/officeDocument/2006/relationships/customXml" Target="../ink/ink10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126.emf"/><Relationship Id="rId7" Type="http://schemas.openxmlformats.org/officeDocument/2006/relationships/customXml" Target="../ink/ink103.xml"/><Relationship Id="rId12" Type="http://schemas.openxmlformats.org/officeDocument/2006/relationships/image" Target="../media/image147.png"/><Relationship Id="rId2" Type="http://schemas.openxmlformats.org/officeDocument/2006/relationships/image" Target="../media/image14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4.png"/><Relationship Id="rId11" Type="http://schemas.openxmlformats.org/officeDocument/2006/relationships/customXml" Target="../ink/ink105.xml"/><Relationship Id="rId5" Type="http://schemas.openxmlformats.org/officeDocument/2006/relationships/customXml" Target="../ink/ink102.xml"/><Relationship Id="rId10" Type="http://schemas.openxmlformats.org/officeDocument/2006/relationships/image" Target="../media/image146.png"/><Relationship Id="rId4" Type="http://schemas.openxmlformats.org/officeDocument/2006/relationships/image" Target="../media/image143.emf"/><Relationship Id="rId9" Type="http://schemas.openxmlformats.org/officeDocument/2006/relationships/customXml" Target="../ink/ink10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emf"/><Relationship Id="rId2" Type="http://schemas.openxmlformats.org/officeDocument/2006/relationships/image" Target="../media/image14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customXml" Target="../ink/ink4.xml"/><Relationship Id="rId3" Type="http://schemas.openxmlformats.org/officeDocument/2006/relationships/image" Target="../media/image6.emf"/><Relationship Id="rId7" Type="http://schemas.openxmlformats.org/officeDocument/2006/relationships/customXml" Target="../ink/ink1.xml"/><Relationship Id="rId12" Type="http://schemas.openxmlformats.org/officeDocument/2006/relationships/image" Target="../media/image12.png"/><Relationship Id="rId2" Type="http://schemas.openxmlformats.org/officeDocument/2006/relationships/image" Target="../media/image5.emf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11" Type="http://schemas.openxmlformats.org/officeDocument/2006/relationships/customXml" Target="../ink/ink3.xml"/><Relationship Id="rId5" Type="http://schemas.openxmlformats.org/officeDocument/2006/relationships/image" Target="../media/image8.emf"/><Relationship Id="rId15" Type="http://schemas.openxmlformats.org/officeDocument/2006/relationships/customXml" Target="../ink/ink5.xml"/><Relationship Id="rId10" Type="http://schemas.openxmlformats.org/officeDocument/2006/relationships/image" Target="../media/image11.png"/><Relationship Id="rId4" Type="http://schemas.openxmlformats.org/officeDocument/2006/relationships/image" Target="../media/image7.emf"/><Relationship Id="rId9" Type="http://schemas.openxmlformats.org/officeDocument/2006/relationships/customXml" Target="../ink/ink2.xml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13" Type="http://schemas.openxmlformats.org/officeDocument/2006/relationships/customXml" Target="../ink/ink10.xml"/><Relationship Id="rId18" Type="http://schemas.openxmlformats.org/officeDocument/2006/relationships/image" Target="../media/image24.png"/><Relationship Id="rId26" Type="http://schemas.openxmlformats.org/officeDocument/2006/relationships/image" Target="../media/image28.png"/><Relationship Id="rId3" Type="http://schemas.openxmlformats.org/officeDocument/2006/relationships/image" Target="../media/image16.emf"/><Relationship Id="rId21" Type="http://schemas.openxmlformats.org/officeDocument/2006/relationships/customXml" Target="../ink/ink14.xml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17" Type="http://schemas.openxmlformats.org/officeDocument/2006/relationships/customXml" Target="../ink/ink12.xml"/><Relationship Id="rId25" Type="http://schemas.openxmlformats.org/officeDocument/2006/relationships/customXml" Target="../ink/ink16.xml"/><Relationship Id="rId2" Type="http://schemas.openxmlformats.org/officeDocument/2006/relationships/image" Target="../media/image15.emf"/><Relationship Id="rId16" Type="http://schemas.openxmlformats.org/officeDocument/2006/relationships/image" Target="../media/image23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.xml"/><Relationship Id="rId11" Type="http://schemas.openxmlformats.org/officeDocument/2006/relationships/customXml" Target="../ink/ink9.xml"/><Relationship Id="rId24" Type="http://schemas.openxmlformats.org/officeDocument/2006/relationships/image" Target="../media/image27.png"/><Relationship Id="rId5" Type="http://schemas.openxmlformats.org/officeDocument/2006/relationships/image" Target="../media/image17.png"/><Relationship Id="rId15" Type="http://schemas.openxmlformats.org/officeDocument/2006/relationships/customXml" Target="../ink/ink11.xml"/><Relationship Id="rId23" Type="http://schemas.openxmlformats.org/officeDocument/2006/relationships/customXml" Target="../ink/ink15.xml"/><Relationship Id="rId10" Type="http://schemas.openxmlformats.org/officeDocument/2006/relationships/image" Target="../media/image20.emf"/><Relationship Id="rId19" Type="http://schemas.openxmlformats.org/officeDocument/2006/relationships/customXml" Target="../ink/ink13.xml"/><Relationship Id="rId4" Type="http://schemas.openxmlformats.org/officeDocument/2006/relationships/customXml" Target="../ink/ink6.xml"/><Relationship Id="rId9" Type="http://schemas.openxmlformats.org/officeDocument/2006/relationships/image" Target="../media/image19.png"/><Relationship Id="rId14" Type="http://schemas.openxmlformats.org/officeDocument/2006/relationships/image" Target="../media/image22.png"/><Relationship Id="rId22" Type="http://schemas.openxmlformats.org/officeDocument/2006/relationships/image" Target="../media/image26.png"/><Relationship Id="rId27" Type="http://schemas.openxmlformats.org/officeDocument/2006/relationships/image" Target="../media/image29.emf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2.xml"/><Relationship Id="rId18" Type="http://schemas.openxmlformats.org/officeDocument/2006/relationships/image" Target="../media/image38.png"/><Relationship Id="rId26" Type="http://schemas.openxmlformats.org/officeDocument/2006/relationships/customXml" Target="../ink/ink27.xml"/><Relationship Id="rId39" Type="http://schemas.openxmlformats.org/officeDocument/2006/relationships/customXml" Target="../ink/ink33.xml"/><Relationship Id="rId21" Type="http://schemas.openxmlformats.org/officeDocument/2006/relationships/image" Target="../media/image41.emf"/><Relationship Id="rId34" Type="http://schemas.openxmlformats.org/officeDocument/2006/relationships/image" Target="../media/image48.png"/><Relationship Id="rId42" Type="http://schemas.openxmlformats.org/officeDocument/2006/relationships/image" Target="../media/image52.png"/><Relationship Id="rId47" Type="http://schemas.openxmlformats.org/officeDocument/2006/relationships/customXml" Target="../ink/ink37.xml"/><Relationship Id="rId50" Type="http://schemas.openxmlformats.org/officeDocument/2006/relationships/image" Target="../media/image57.emf"/><Relationship Id="rId7" Type="http://schemas.openxmlformats.org/officeDocument/2006/relationships/customXml" Target="../ink/ink19.xml"/><Relationship Id="rId2" Type="http://schemas.openxmlformats.org/officeDocument/2006/relationships/image" Target="../media/image30.emf"/><Relationship Id="rId16" Type="http://schemas.openxmlformats.org/officeDocument/2006/relationships/image" Target="../media/image37.png"/><Relationship Id="rId29" Type="http://schemas.openxmlformats.org/officeDocument/2006/relationships/image" Target="../media/image45.png"/><Relationship Id="rId11" Type="http://schemas.openxmlformats.org/officeDocument/2006/relationships/customXml" Target="../ink/ink21.xml"/><Relationship Id="rId24" Type="http://schemas.openxmlformats.org/officeDocument/2006/relationships/customXml" Target="../ink/ink26.xml"/><Relationship Id="rId32" Type="http://schemas.openxmlformats.org/officeDocument/2006/relationships/image" Target="../media/image47.emf"/><Relationship Id="rId37" Type="http://schemas.openxmlformats.org/officeDocument/2006/relationships/customXml" Target="../ink/ink32.xml"/><Relationship Id="rId40" Type="http://schemas.openxmlformats.org/officeDocument/2006/relationships/image" Target="../media/image51.png"/><Relationship Id="rId45" Type="http://schemas.openxmlformats.org/officeDocument/2006/relationships/customXml" Target="../ink/ink36.xml"/><Relationship Id="rId53" Type="http://schemas.openxmlformats.org/officeDocument/2006/relationships/customXml" Target="../ink/ink39.xml"/><Relationship Id="rId5" Type="http://schemas.openxmlformats.org/officeDocument/2006/relationships/customXml" Target="../ink/ink18.xml"/><Relationship Id="rId10" Type="http://schemas.openxmlformats.org/officeDocument/2006/relationships/image" Target="../media/image34.png"/><Relationship Id="rId19" Type="http://schemas.openxmlformats.org/officeDocument/2006/relationships/image" Target="../media/image39.emf"/><Relationship Id="rId31" Type="http://schemas.openxmlformats.org/officeDocument/2006/relationships/image" Target="../media/image46.png"/><Relationship Id="rId44" Type="http://schemas.openxmlformats.org/officeDocument/2006/relationships/image" Target="../media/image53.png"/><Relationship Id="rId52" Type="http://schemas.openxmlformats.org/officeDocument/2006/relationships/image" Target="../media/image58.png"/><Relationship Id="rId4" Type="http://schemas.openxmlformats.org/officeDocument/2006/relationships/image" Target="../media/image31.png"/><Relationship Id="rId9" Type="http://schemas.openxmlformats.org/officeDocument/2006/relationships/customXml" Target="../ink/ink20.xml"/><Relationship Id="rId14" Type="http://schemas.openxmlformats.org/officeDocument/2006/relationships/image" Target="../media/image36.png"/><Relationship Id="rId22" Type="http://schemas.openxmlformats.org/officeDocument/2006/relationships/customXml" Target="../ink/ink25.xml"/><Relationship Id="rId27" Type="http://schemas.openxmlformats.org/officeDocument/2006/relationships/image" Target="../media/image44.png"/><Relationship Id="rId30" Type="http://schemas.openxmlformats.org/officeDocument/2006/relationships/customXml" Target="../ink/ink29.xml"/><Relationship Id="rId35" Type="http://schemas.openxmlformats.org/officeDocument/2006/relationships/customXml" Target="../ink/ink31.xml"/><Relationship Id="rId43" Type="http://schemas.openxmlformats.org/officeDocument/2006/relationships/customXml" Target="../ink/ink35.xml"/><Relationship Id="rId48" Type="http://schemas.openxmlformats.org/officeDocument/2006/relationships/image" Target="../media/image55.png"/><Relationship Id="rId8" Type="http://schemas.openxmlformats.org/officeDocument/2006/relationships/image" Target="../media/image33.png"/><Relationship Id="rId51" Type="http://schemas.openxmlformats.org/officeDocument/2006/relationships/customXml" Target="../ink/ink38.xml"/><Relationship Id="rId3" Type="http://schemas.openxmlformats.org/officeDocument/2006/relationships/customXml" Target="../ink/ink17.xml"/><Relationship Id="rId12" Type="http://schemas.openxmlformats.org/officeDocument/2006/relationships/image" Target="../media/image35.png"/><Relationship Id="rId17" Type="http://schemas.openxmlformats.org/officeDocument/2006/relationships/customXml" Target="../ink/ink24.xml"/><Relationship Id="rId25" Type="http://schemas.openxmlformats.org/officeDocument/2006/relationships/image" Target="../media/image43.png"/><Relationship Id="rId33" Type="http://schemas.openxmlformats.org/officeDocument/2006/relationships/customXml" Target="../ink/ink30.xml"/><Relationship Id="rId38" Type="http://schemas.openxmlformats.org/officeDocument/2006/relationships/image" Target="../media/image50.png"/><Relationship Id="rId46" Type="http://schemas.openxmlformats.org/officeDocument/2006/relationships/image" Target="../media/image54.png"/><Relationship Id="rId20" Type="http://schemas.openxmlformats.org/officeDocument/2006/relationships/image" Target="../media/image40.emf"/><Relationship Id="rId41" Type="http://schemas.openxmlformats.org/officeDocument/2006/relationships/customXml" Target="../ink/ink34.xml"/><Relationship Id="rId54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5" Type="http://schemas.openxmlformats.org/officeDocument/2006/relationships/customXml" Target="../ink/ink23.xml"/><Relationship Id="rId23" Type="http://schemas.openxmlformats.org/officeDocument/2006/relationships/image" Target="../media/image42.png"/><Relationship Id="rId28" Type="http://schemas.openxmlformats.org/officeDocument/2006/relationships/customXml" Target="../ink/ink28.xml"/><Relationship Id="rId36" Type="http://schemas.openxmlformats.org/officeDocument/2006/relationships/image" Target="../media/image49.png"/><Relationship Id="rId49" Type="http://schemas.openxmlformats.org/officeDocument/2006/relationships/image" Target="../media/image5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customXml" Target="../ink/ink44.xml"/><Relationship Id="rId18" Type="http://schemas.openxmlformats.org/officeDocument/2006/relationships/image" Target="../media/image68.emf"/><Relationship Id="rId26" Type="http://schemas.openxmlformats.org/officeDocument/2006/relationships/image" Target="../media/image72.png"/><Relationship Id="rId3" Type="http://schemas.openxmlformats.org/officeDocument/2006/relationships/image" Target="../media/image57.emf"/><Relationship Id="rId21" Type="http://schemas.openxmlformats.org/officeDocument/2006/relationships/customXml" Target="../ink/ink47.xml"/><Relationship Id="rId7" Type="http://schemas.openxmlformats.org/officeDocument/2006/relationships/customXml" Target="../ink/ink41.xml"/><Relationship Id="rId12" Type="http://schemas.openxmlformats.org/officeDocument/2006/relationships/image" Target="../media/image64.png"/><Relationship Id="rId17" Type="http://schemas.openxmlformats.org/officeDocument/2006/relationships/image" Target="../media/image67.png"/><Relationship Id="rId25" Type="http://schemas.openxmlformats.org/officeDocument/2006/relationships/customXml" Target="../ink/ink49.xml"/><Relationship Id="rId2" Type="http://schemas.openxmlformats.org/officeDocument/2006/relationships/image" Target="../media/image56.emf"/><Relationship Id="rId16" Type="http://schemas.openxmlformats.org/officeDocument/2006/relationships/customXml" Target="../ink/ink45.xml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customXml" Target="../ink/ink43.xml"/><Relationship Id="rId24" Type="http://schemas.openxmlformats.org/officeDocument/2006/relationships/image" Target="../media/image71.png"/><Relationship Id="rId5" Type="http://schemas.openxmlformats.org/officeDocument/2006/relationships/customXml" Target="../ink/ink40.xml"/><Relationship Id="rId15" Type="http://schemas.openxmlformats.org/officeDocument/2006/relationships/image" Target="../media/image66.emf"/><Relationship Id="rId23" Type="http://schemas.openxmlformats.org/officeDocument/2006/relationships/customXml" Target="../ink/ink48.xml"/><Relationship Id="rId28" Type="http://schemas.openxmlformats.org/officeDocument/2006/relationships/image" Target="../media/image73.png"/><Relationship Id="rId10" Type="http://schemas.openxmlformats.org/officeDocument/2006/relationships/image" Target="../media/image63.png"/><Relationship Id="rId19" Type="http://schemas.openxmlformats.org/officeDocument/2006/relationships/customXml" Target="../ink/ink46.xml"/><Relationship Id="rId4" Type="http://schemas.openxmlformats.org/officeDocument/2006/relationships/image" Target="../media/image60.emf"/><Relationship Id="rId9" Type="http://schemas.openxmlformats.org/officeDocument/2006/relationships/customXml" Target="../ink/ink42.xml"/><Relationship Id="rId14" Type="http://schemas.openxmlformats.org/officeDocument/2006/relationships/image" Target="../media/image65.png"/><Relationship Id="rId22" Type="http://schemas.openxmlformats.org/officeDocument/2006/relationships/image" Target="../media/image70.png"/><Relationship Id="rId27" Type="http://schemas.openxmlformats.org/officeDocument/2006/relationships/customXml" Target="../ink/ink5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52.xml"/><Relationship Id="rId13" Type="http://schemas.openxmlformats.org/officeDocument/2006/relationships/image" Target="../media/image81.png"/><Relationship Id="rId18" Type="http://schemas.openxmlformats.org/officeDocument/2006/relationships/customXml" Target="../ink/ink57.xml"/><Relationship Id="rId3" Type="http://schemas.openxmlformats.org/officeDocument/2006/relationships/image" Target="../media/image75.emf"/><Relationship Id="rId21" Type="http://schemas.openxmlformats.org/officeDocument/2006/relationships/image" Target="../media/image85.png"/><Relationship Id="rId7" Type="http://schemas.openxmlformats.org/officeDocument/2006/relationships/image" Target="../media/image78.png"/><Relationship Id="rId12" Type="http://schemas.openxmlformats.org/officeDocument/2006/relationships/customXml" Target="../ink/ink54.xml"/><Relationship Id="rId17" Type="http://schemas.openxmlformats.org/officeDocument/2006/relationships/image" Target="../media/image83.png"/><Relationship Id="rId2" Type="http://schemas.openxmlformats.org/officeDocument/2006/relationships/image" Target="../media/image74.emf"/><Relationship Id="rId16" Type="http://schemas.openxmlformats.org/officeDocument/2006/relationships/customXml" Target="../ink/ink56.xml"/><Relationship Id="rId20" Type="http://schemas.openxmlformats.org/officeDocument/2006/relationships/customXml" Target="../ink/ink5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1.xml"/><Relationship Id="rId11" Type="http://schemas.openxmlformats.org/officeDocument/2006/relationships/image" Target="../media/image80.png"/><Relationship Id="rId5" Type="http://schemas.openxmlformats.org/officeDocument/2006/relationships/image" Target="../media/image77.emf"/><Relationship Id="rId15" Type="http://schemas.openxmlformats.org/officeDocument/2006/relationships/image" Target="../media/image82.png"/><Relationship Id="rId10" Type="http://schemas.openxmlformats.org/officeDocument/2006/relationships/customXml" Target="../ink/ink53.xml"/><Relationship Id="rId19" Type="http://schemas.openxmlformats.org/officeDocument/2006/relationships/image" Target="../media/image84.png"/><Relationship Id="rId4" Type="http://schemas.openxmlformats.org/officeDocument/2006/relationships/image" Target="../media/image76.emf"/><Relationship Id="rId9" Type="http://schemas.openxmlformats.org/officeDocument/2006/relationships/image" Target="../media/image79.png"/><Relationship Id="rId14" Type="http://schemas.openxmlformats.org/officeDocument/2006/relationships/customXml" Target="../ink/ink55.xml"/><Relationship Id="rId22" Type="http://schemas.openxmlformats.org/officeDocument/2006/relationships/image" Target="../media/image8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4.png"/><Relationship Id="rId18" Type="http://schemas.openxmlformats.org/officeDocument/2006/relationships/customXml" Target="../ink/ink66.xml"/><Relationship Id="rId26" Type="http://schemas.openxmlformats.org/officeDocument/2006/relationships/customXml" Target="../ink/ink70.xml"/><Relationship Id="rId39" Type="http://schemas.openxmlformats.org/officeDocument/2006/relationships/image" Target="../media/image107.png"/><Relationship Id="rId21" Type="http://schemas.openxmlformats.org/officeDocument/2006/relationships/image" Target="../media/image98.png"/><Relationship Id="rId34" Type="http://schemas.openxmlformats.org/officeDocument/2006/relationships/customXml" Target="../ink/ink74.xml"/><Relationship Id="rId7" Type="http://schemas.openxmlformats.org/officeDocument/2006/relationships/image" Target="../media/image91.png"/><Relationship Id="rId2" Type="http://schemas.openxmlformats.org/officeDocument/2006/relationships/image" Target="../media/image88.emf"/><Relationship Id="rId16" Type="http://schemas.openxmlformats.org/officeDocument/2006/relationships/customXml" Target="../ink/ink65.xml"/><Relationship Id="rId20" Type="http://schemas.openxmlformats.org/officeDocument/2006/relationships/customXml" Target="../ink/ink67.xml"/><Relationship Id="rId29" Type="http://schemas.openxmlformats.org/officeDocument/2006/relationships/image" Target="../media/image102.png"/><Relationship Id="rId41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0.xml"/><Relationship Id="rId11" Type="http://schemas.openxmlformats.org/officeDocument/2006/relationships/image" Target="../media/image93.png"/><Relationship Id="rId24" Type="http://schemas.openxmlformats.org/officeDocument/2006/relationships/customXml" Target="../ink/ink69.xml"/><Relationship Id="rId32" Type="http://schemas.openxmlformats.org/officeDocument/2006/relationships/customXml" Target="../ink/ink73.xml"/><Relationship Id="rId37" Type="http://schemas.openxmlformats.org/officeDocument/2006/relationships/image" Target="../media/image106.png"/><Relationship Id="rId40" Type="http://schemas.openxmlformats.org/officeDocument/2006/relationships/customXml" Target="../ink/ink77.xml"/><Relationship Id="rId5" Type="http://schemas.openxmlformats.org/officeDocument/2006/relationships/image" Target="../media/image90.png"/><Relationship Id="rId15" Type="http://schemas.openxmlformats.org/officeDocument/2006/relationships/image" Target="../media/image95.png"/><Relationship Id="rId23" Type="http://schemas.openxmlformats.org/officeDocument/2006/relationships/image" Target="../media/image99.png"/><Relationship Id="rId28" Type="http://schemas.openxmlformats.org/officeDocument/2006/relationships/customXml" Target="../ink/ink71.xml"/><Relationship Id="rId36" Type="http://schemas.openxmlformats.org/officeDocument/2006/relationships/customXml" Target="../ink/ink75.xml"/><Relationship Id="rId10" Type="http://schemas.openxmlformats.org/officeDocument/2006/relationships/customXml" Target="../ink/ink62.xml"/><Relationship Id="rId19" Type="http://schemas.openxmlformats.org/officeDocument/2006/relationships/image" Target="../media/image97.png"/><Relationship Id="rId31" Type="http://schemas.openxmlformats.org/officeDocument/2006/relationships/image" Target="../media/image103.png"/><Relationship Id="rId4" Type="http://schemas.openxmlformats.org/officeDocument/2006/relationships/customXml" Target="../ink/ink59.xml"/><Relationship Id="rId9" Type="http://schemas.openxmlformats.org/officeDocument/2006/relationships/image" Target="../media/image92.png"/><Relationship Id="rId14" Type="http://schemas.openxmlformats.org/officeDocument/2006/relationships/customXml" Target="../ink/ink64.xml"/><Relationship Id="rId22" Type="http://schemas.openxmlformats.org/officeDocument/2006/relationships/customXml" Target="../ink/ink68.xml"/><Relationship Id="rId27" Type="http://schemas.openxmlformats.org/officeDocument/2006/relationships/image" Target="../media/image101.png"/><Relationship Id="rId30" Type="http://schemas.openxmlformats.org/officeDocument/2006/relationships/customXml" Target="../ink/ink72.xml"/><Relationship Id="rId35" Type="http://schemas.openxmlformats.org/officeDocument/2006/relationships/image" Target="../media/image105.png"/><Relationship Id="rId8" Type="http://schemas.openxmlformats.org/officeDocument/2006/relationships/customXml" Target="../ink/ink61.xml"/><Relationship Id="rId3" Type="http://schemas.openxmlformats.org/officeDocument/2006/relationships/image" Target="../media/image89.emf"/><Relationship Id="rId12" Type="http://schemas.openxmlformats.org/officeDocument/2006/relationships/customXml" Target="../ink/ink63.xml"/><Relationship Id="rId17" Type="http://schemas.openxmlformats.org/officeDocument/2006/relationships/image" Target="../media/image96.png"/><Relationship Id="rId25" Type="http://schemas.openxmlformats.org/officeDocument/2006/relationships/image" Target="../media/image100.png"/><Relationship Id="rId33" Type="http://schemas.openxmlformats.org/officeDocument/2006/relationships/image" Target="../media/image104.png"/><Relationship Id="rId38" Type="http://schemas.openxmlformats.org/officeDocument/2006/relationships/customXml" Target="../ink/ink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FDE15-D095-46E5-11BD-A011C1B9DE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Plasma 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6CB193-DE90-4F8A-9B80-EC02302004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4.19 </a:t>
            </a:r>
            <a:r>
              <a:rPr lang="en-US" dirty="0" err="1"/>
              <a:t>Magnetosonic</a:t>
            </a:r>
            <a:r>
              <a:rPr lang="en-US" dirty="0"/>
              <a:t> waves</a:t>
            </a:r>
          </a:p>
          <a:p>
            <a:r>
              <a:rPr lang="en-US" dirty="0"/>
              <a:t>4.20 Summary of Elementary Plasma Waves</a:t>
            </a:r>
          </a:p>
          <a:p>
            <a:r>
              <a:rPr lang="en-US" dirty="0"/>
              <a:t>4.21 The CMA diagram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403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50A263-5D71-11FE-0AF6-BAF89293D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46705" cy="50166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B7A030-75DF-E80E-260F-42A9EBB3F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083" y="1535185"/>
            <a:ext cx="5603917" cy="294453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047E2DF-DFC9-D28B-C437-00576095E042}"/>
                  </a:ext>
                </a:extLst>
              </p14:cNvPr>
              <p14:cNvContentPartPr/>
              <p14:nvPr/>
            </p14:nvContentPartPr>
            <p14:xfrm>
              <a:off x="2953916" y="1235685"/>
              <a:ext cx="1893600" cy="741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047E2DF-DFC9-D28B-C437-00576095E04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63916" y="1055685"/>
                <a:ext cx="207324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7F8CB81-2897-C5A0-BD05-3DFA8319B291}"/>
                  </a:ext>
                </a:extLst>
              </p14:cNvPr>
              <p14:cNvContentPartPr/>
              <p14:nvPr/>
            </p14:nvContentPartPr>
            <p14:xfrm>
              <a:off x="3193316" y="2724285"/>
              <a:ext cx="1424520" cy="1242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7F8CB81-2897-C5A0-BD05-3DFA8319B29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03316" y="2544285"/>
                <a:ext cx="1604160" cy="48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F117B4B-05C1-596D-0001-47531CA5AD37}"/>
                  </a:ext>
                </a:extLst>
              </p14:cNvPr>
              <p14:cNvContentPartPr/>
              <p14:nvPr/>
            </p14:nvContentPartPr>
            <p14:xfrm>
              <a:off x="4463756" y="4194885"/>
              <a:ext cx="1279440" cy="770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F117B4B-05C1-596D-0001-47531CA5AD3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73756" y="4014885"/>
                <a:ext cx="1459080" cy="43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F3E757E-380C-2D80-14FF-9066E9E5970F}"/>
                  </a:ext>
                </a:extLst>
              </p14:cNvPr>
              <p14:cNvContentPartPr/>
              <p14:nvPr/>
            </p14:nvContentPartPr>
            <p14:xfrm>
              <a:off x="10284236" y="2255205"/>
              <a:ext cx="1609920" cy="694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F3E757E-380C-2D80-14FF-9066E9E5970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194596" y="2075205"/>
                <a:ext cx="178956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06C3A2C-1B51-D92C-D8BB-1E84DD6AC444}"/>
                  </a:ext>
                </a:extLst>
              </p14:cNvPr>
              <p14:cNvContentPartPr/>
              <p14:nvPr/>
            </p14:nvContentPartPr>
            <p14:xfrm>
              <a:off x="10358396" y="2588205"/>
              <a:ext cx="1557360" cy="1332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06C3A2C-1B51-D92C-D8BB-1E84DD6AC44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268396" y="2408205"/>
                <a:ext cx="1737000" cy="4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3EB5179-9870-438F-2D5C-6F66E7CCDD6C}"/>
                  </a:ext>
                </a:extLst>
              </p14:cNvPr>
              <p14:cNvContentPartPr/>
              <p14:nvPr/>
            </p14:nvContentPartPr>
            <p14:xfrm>
              <a:off x="10525796" y="3713205"/>
              <a:ext cx="1211040" cy="799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3EB5179-9870-438F-2D5C-6F66E7CCDD6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436156" y="3533205"/>
                <a:ext cx="139068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79BF0D6-1C21-BDC4-0D3C-E4EFCFB14FF7}"/>
                  </a:ext>
                </a:extLst>
              </p14:cNvPr>
              <p14:cNvContentPartPr/>
              <p14:nvPr/>
            </p14:nvContentPartPr>
            <p14:xfrm>
              <a:off x="4796036" y="178365"/>
              <a:ext cx="36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79BF0D6-1C21-BDC4-0D3C-E4EFCFB14FF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06036" y="-1635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2967552-AC24-6212-7AE2-2E70BA7FB17D}"/>
                  </a:ext>
                </a:extLst>
              </p14:cNvPr>
              <p14:cNvContentPartPr/>
              <p14:nvPr/>
            </p14:nvContentPartPr>
            <p14:xfrm>
              <a:off x="179396" y="63951"/>
              <a:ext cx="4613040" cy="2732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2967552-AC24-6212-7AE2-2E70BA7FB17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9756" y="-116049"/>
                <a:ext cx="4792680" cy="63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2431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7839C4-03F8-8739-7E83-71A56D4230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496"/>
          <a:stretch>
            <a:fillRect/>
          </a:stretch>
        </p:blipFill>
        <p:spPr>
          <a:xfrm>
            <a:off x="2583810" y="68197"/>
            <a:ext cx="6635692" cy="671892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CE4C096-42AF-51BF-F715-93788E15D492}"/>
                  </a:ext>
                </a:extLst>
              </p14:cNvPr>
              <p14:cNvContentPartPr/>
              <p14:nvPr/>
            </p14:nvContentPartPr>
            <p14:xfrm>
              <a:off x="2985236" y="300045"/>
              <a:ext cx="4577760" cy="126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CE4C096-42AF-51BF-F715-93788E15D49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95236" y="120045"/>
                <a:ext cx="4757400" cy="4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45E0B6D-FFC0-8E3F-A2C4-B7F2D16FF963}"/>
                  </a:ext>
                </a:extLst>
              </p14:cNvPr>
              <p14:cNvContentPartPr/>
              <p14:nvPr/>
            </p14:nvContentPartPr>
            <p14:xfrm>
              <a:off x="6160436" y="2341529"/>
              <a:ext cx="2156760" cy="2415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45E0B6D-FFC0-8E3F-A2C4-B7F2D16FF96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70796" y="2161529"/>
                <a:ext cx="2336400" cy="60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E6EE27F-D919-647D-21EE-1F1048B1A22D}"/>
                  </a:ext>
                </a:extLst>
              </p14:cNvPr>
              <p14:cNvContentPartPr/>
              <p14:nvPr/>
            </p14:nvContentPartPr>
            <p14:xfrm>
              <a:off x="7345916" y="4176089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E6EE27F-D919-647D-21EE-1F1048B1A22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56276" y="3996449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5395F66-0A28-CFCF-053E-F1A3F29DD0FC}"/>
                  </a:ext>
                </a:extLst>
              </p14:cNvPr>
              <p14:cNvContentPartPr/>
              <p14:nvPr/>
            </p14:nvContentPartPr>
            <p14:xfrm>
              <a:off x="7254116" y="4062329"/>
              <a:ext cx="2004840" cy="6386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5395F66-0A28-CFCF-053E-F1A3F29DD0F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64476" y="3882689"/>
                <a:ext cx="2184480" cy="9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2B457D2-3494-ED7C-E0EA-74DA0C16E7B2}"/>
                  </a:ext>
                </a:extLst>
              </p14:cNvPr>
              <p14:cNvContentPartPr/>
              <p14:nvPr/>
            </p14:nvContentPartPr>
            <p14:xfrm>
              <a:off x="7433396" y="4277969"/>
              <a:ext cx="580680" cy="306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2B457D2-3494-ED7C-E0EA-74DA0C16E7B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43396" y="4098329"/>
                <a:ext cx="760320" cy="66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8818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8341E5-F410-64C1-CE35-2DA37BC78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111"/>
            <a:ext cx="5979065" cy="49174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974FD7-942D-63E6-9BD5-5E0B01812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2103" y="67111"/>
            <a:ext cx="4559897" cy="67908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AB0FF0-1988-3CC4-6CF6-3CE76462F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28" y="5973629"/>
            <a:ext cx="7077737" cy="36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929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3EB636-26F2-0FA3-FBC4-718039A1E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562"/>
            <a:ext cx="5084364" cy="36316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6606FD-5310-E76F-4301-197A6CA21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077737" cy="3600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C5E162-6DCD-4239-1011-215DE56D7D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2103" y="67111"/>
            <a:ext cx="4559897" cy="67908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1C436B-752F-969F-1000-F841C85697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8930" y="3889251"/>
            <a:ext cx="4507864" cy="296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02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9A2603-4B77-3716-EE94-057D87D4E5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4627"/>
          <a:stretch>
            <a:fillRect/>
          </a:stretch>
        </p:blipFill>
        <p:spPr>
          <a:xfrm>
            <a:off x="0" y="0"/>
            <a:ext cx="6021402" cy="37017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DF4E7C-5226-4F6A-C613-A663226C3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2103" y="67111"/>
            <a:ext cx="4559897" cy="679088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059B2B4-F1CA-FC86-3074-32773D796FA6}"/>
                  </a:ext>
                </a:extLst>
              </p14:cNvPr>
              <p14:cNvContentPartPr/>
              <p14:nvPr/>
            </p14:nvContentPartPr>
            <p14:xfrm>
              <a:off x="199916" y="3062685"/>
              <a:ext cx="3433680" cy="1645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059B2B4-F1CA-FC86-3074-32773D796FA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9916" y="2883045"/>
                <a:ext cx="3613320" cy="52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022C067-50E2-13B9-D2D8-9D7B5930E333}"/>
                  </a:ext>
                </a:extLst>
              </p14:cNvPr>
              <p14:cNvContentPartPr/>
              <p14:nvPr/>
            </p14:nvContentPartPr>
            <p14:xfrm>
              <a:off x="234836" y="3296685"/>
              <a:ext cx="808560" cy="72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022C067-50E2-13B9-D2D8-9D7B5930E33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4836" y="3117045"/>
                <a:ext cx="98820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55129AB-3991-11CA-F565-2E69A714C852}"/>
                  </a:ext>
                </a:extLst>
              </p14:cNvPr>
              <p14:cNvContentPartPr/>
              <p14:nvPr/>
            </p14:nvContentPartPr>
            <p14:xfrm>
              <a:off x="8860436" y="4639845"/>
              <a:ext cx="1343880" cy="11494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55129AB-3991-11CA-F565-2E69A714C85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06436" y="4532205"/>
                <a:ext cx="1451520" cy="136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24AFC1A6-93D7-FC5D-40CD-8F1FBEE6850C}"/>
              </a:ext>
            </a:extLst>
          </p:cNvPr>
          <p:cNvGrpSpPr/>
          <p:nvPr/>
        </p:nvGrpSpPr>
        <p:grpSpPr>
          <a:xfrm>
            <a:off x="4894676" y="2528805"/>
            <a:ext cx="1708560" cy="464040"/>
            <a:chOff x="4894676" y="2528805"/>
            <a:chExt cx="1708560" cy="46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1DFE0F9-71DE-DB12-807D-BE05FB652130}"/>
                    </a:ext>
                  </a:extLst>
                </p14:cNvPr>
                <p14:cNvContentPartPr/>
                <p14:nvPr/>
              </p14:nvContentPartPr>
              <p14:xfrm>
                <a:off x="4894676" y="2736885"/>
                <a:ext cx="247680" cy="1479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1DFE0F9-71DE-DB12-807D-BE05FB65213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885676" y="2727885"/>
                  <a:ext cx="2653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6F5F6CE-BAB8-3EB8-D999-1CAE1735A4FB}"/>
                    </a:ext>
                  </a:extLst>
                </p14:cNvPr>
                <p14:cNvContentPartPr/>
                <p14:nvPr/>
              </p14:nvContentPartPr>
              <p14:xfrm>
                <a:off x="4971356" y="2664525"/>
                <a:ext cx="197640" cy="2563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6F5F6CE-BAB8-3EB8-D999-1CAE1735A4F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962716" y="2655525"/>
                  <a:ext cx="21528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8E51926-DDB6-AF94-7939-CDAF27C4D16C}"/>
                    </a:ext>
                  </a:extLst>
                </p14:cNvPr>
                <p14:cNvContentPartPr/>
                <p14:nvPr/>
              </p14:nvContentPartPr>
              <p14:xfrm>
                <a:off x="5521436" y="2737245"/>
                <a:ext cx="232560" cy="169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8E51926-DDB6-AF94-7939-CDAF27C4D16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512436" y="2728245"/>
                  <a:ext cx="2502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0F6A266-43AF-E128-62EE-8C6E72F42D4D}"/>
                    </a:ext>
                  </a:extLst>
                </p14:cNvPr>
                <p14:cNvContentPartPr/>
                <p14:nvPr/>
              </p14:nvContentPartPr>
              <p14:xfrm>
                <a:off x="5548436" y="2811045"/>
                <a:ext cx="185040" cy="205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0F6A266-43AF-E128-62EE-8C6E72F42D4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539436" y="2802045"/>
                  <a:ext cx="2026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A0458A1-4E63-6039-BC66-9BDAE0CC333E}"/>
                    </a:ext>
                  </a:extLst>
                </p14:cNvPr>
                <p14:cNvContentPartPr/>
                <p14:nvPr/>
              </p14:nvContentPartPr>
              <p14:xfrm>
                <a:off x="5885036" y="2596845"/>
                <a:ext cx="18360" cy="2991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A0458A1-4E63-6039-BC66-9BDAE0CC333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876036" y="2588205"/>
                  <a:ext cx="3600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421C89B-3F23-9659-32AA-33028750E10C}"/>
                    </a:ext>
                  </a:extLst>
                </p14:cNvPr>
                <p14:cNvContentPartPr/>
                <p14:nvPr/>
              </p14:nvContentPartPr>
              <p14:xfrm>
                <a:off x="6025076" y="2732565"/>
                <a:ext cx="171720" cy="115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421C89B-3F23-9659-32AA-33028750E10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016076" y="2723925"/>
                  <a:ext cx="1893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9ABA54D-15D7-4E15-2A92-FECF1EE6B32C}"/>
                    </a:ext>
                  </a:extLst>
                </p14:cNvPr>
                <p14:cNvContentPartPr/>
                <p14:nvPr/>
              </p14:nvContentPartPr>
              <p14:xfrm>
                <a:off x="6335036" y="2621685"/>
                <a:ext cx="147960" cy="3711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9ABA54D-15D7-4E15-2A92-FECF1EE6B32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326036" y="2612685"/>
                  <a:ext cx="16560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9B81BBB-980A-8442-6BD6-42DEA58CD83B}"/>
                    </a:ext>
                  </a:extLst>
                </p14:cNvPr>
                <p14:cNvContentPartPr/>
                <p14:nvPr/>
              </p14:nvContentPartPr>
              <p14:xfrm>
                <a:off x="6486956" y="2528805"/>
                <a:ext cx="116280" cy="1018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9B81BBB-980A-8442-6BD6-42DEA58CD83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478316" y="2520165"/>
                  <a:ext cx="133920" cy="119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87652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3A13C4-3881-93C1-AD69-EC37E8B4F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08" y="0"/>
            <a:ext cx="4271275" cy="18746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2E3D16-D619-32EC-9F81-0ECE9C14F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2103" y="67111"/>
            <a:ext cx="4559897" cy="67908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41F8DB-4741-3E47-72EF-0313B15009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77" y="2067104"/>
            <a:ext cx="6207853" cy="466342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48D470A-4DB9-D5A1-749A-FA8216835B3E}"/>
                  </a:ext>
                </a:extLst>
              </p14:cNvPr>
              <p14:cNvContentPartPr/>
              <p14:nvPr/>
            </p14:nvContentPartPr>
            <p14:xfrm>
              <a:off x="10226996" y="2368605"/>
              <a:ext cx="1047960" cy="20912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48D470A-4DB9-D5A1-749A-FA8216835B3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73356" y="2260605"/>
                <a:ext cx="1155600" cy="230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0ADD2AB-AF96-D10A-69F6-4F1C3C403557}"/>
                  </a:ext>
                </a:extLst>
              </p14:cNvPr>
              <p14:cNvContentPartPr/>
              <p14:nvPr/>
            </p14:nvContentPartPr>
            <p14:xfrm>
              <a:off x="623636" y="2935245"/>
              <a:ext cx="1060200" cy="18910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0ADD2AB-AF96-D10A-69F6-4F1C3C40355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9636" y="2827245"/>
                <a:ext cx="1167840" cy="21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EAB722D-D9C9-BA1A-9521-6450490ECF39}"/>
                  </a:ext>
                </a:extLst>
              </p14:cNvPr>
              <p14:cNvContentPartPr/>
              <p14:nvPr/>
            </p14:nvContentPartPr>
            <p14:xfrm>
              <a:off x="10133756" y="2368605"/>
              <a:ext cx="1080720" cy="22035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EAB722D-D9C9-BA1A-9521-6450490ECF3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079756" y="2260965"/>
                <a:ext cx="1188360" cy="241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EAA39AB-C52F-AFF5-66C1-EFA763BDB568}"/>
                  </a:ext>
                </a:extLst>
              </p14:cNvPr>
              <p14:cNvContentPartPr/>
              <p14:nvPr/>
            </p14:nvContentPartPr>
            <p14:xfrm>
              <a:off x="550196" y="2949645"/>
              <a:ext cx="1206720" cy="20592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EAA39AB-C52F-AFF5-66C1-EFA763BDB56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6556" y="2841645"/>
                <a:ext cx="1314360" cy="227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0957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0EFC98-C719-3D3B-9518-C40401A75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363947" cy="24411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5242C8-A566-BD25-18CC-4C7CD08E0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2103" y="67111"/>
            <a:ext cx="4559897" cy="679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48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08E9C1-5D42-906D-E005-1741BE617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21" y="67112"/>
            <a:ext cx="4938105" cy="18555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A0B493-1188-1726-9E4E-2B4293B91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73" y="2668484"/>
            <a:ext cx="3680756" cy="31432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5BE3DD-5813-64AC-2529-06095DC65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4461" y="2114027"/>
            <a:ext cx="6327309" cy="18307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AC58FA-4A20-7829-9445-2ED38BDE44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9839" y="4240092"/>
            <a:ext cx="6025179" cy="229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574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6C3AA4-07C3-FE8B-EB89-D13398FC3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78" y="75501"/>
            <a:ext cx="6089533" cy="25083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0C8670-0034-D210-368E-7A8FEAEB5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78" y="2849053"/>
            <a:ext cx="5449173" cy="14712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0701CF-B6E9-20E5-9E5B-41D65230C80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786"/>
          <a:stretch>
            <a:fillRect/>
          </a:stretch>
        </p:blipFill>
        <p:spPr>
          <a:xfrm>
            <a:off x="442582" y="4756557"/>
            <a:ext cx="5164964" cy="9227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4C2CA9-2D20-B875-73C8-28FCBC3B4B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0573" y="347495"/>
            <a:ext cx="4653949" cy="22363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7CE170-916A-1984-90BB-7EBF46C196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6108" y="3341354"/>
            <a:ext cx="5246254" cy="259551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D04633C-286A-9025-4992-2D1CD9EAD363}"/>
                  </a:ext>
                </a:extLst>
              </p14:cNvPr>
              <p14:cNvContentPartPr/>
              <p14:nvPr/>
            </p14:nvContentPartPr>
            <p14:xfrm>
              <a:off x="8551196" y="2024085"/>
              <a:ext cx="990720" cy="968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D04633C-286A-9025-4992-2D1CD9EAD36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97196" y="1916085"/>
                <a:ext cx="109836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D5DA65D-F2B4-84A8-3BBB-B8EB6067A770}"/>
                  </a:ext>
                </a:extLst>
              </p14:cNvPr>
              <p14:cNvContentPartPr/>
              <p14:nvPr/>
            </p14:nvContentPartPr>
            <p14:xfrm>
              <a:off x="8533556" y="2062965"/>
              <a:ext cx="1087560" cy="2098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D5DA65D-F2B4-84A8-3BBB-B8EB6067A77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479916" y="1955325"/>
                <a:ext cx="119520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EF86CAD-9FD6-98A7-C8AF-9219C2E91657}"/>
                  </a:ext>
                </a:extLst>
              </p14:cNvPr>
              <p14:cNvContentPartPr/>
              <p14:nvPr/>
            </p14:nvContentPartPr>
            <p14:xfrm>
              <a:off x="11020796" y="3604125"/>
              <a:ext cx="857520" cy="2016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EF86CAD-9FD6-98A7-C8AF-9219C2E9165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966796" y="3496125"/>
                <a:ext cx="965160" cy="41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D8EDC49-3E31-660A-5B74-1E25CE4ACDFC}"/>
                  </a:ext>
                </a:extLst>
              </p14:cNvPr>
              <p14:cNvContentPartPr/>
              <p14:nvPr/>
            </p14:nvContentPartPr>
            <p14:xfrm>
              <a:off x="9167156" y="2410725"/>
              <a:ext cx="2226960" cy="9442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D8EDC49-3E31-660A-5B74-1E25CE4ACDF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158156" y="2401725"/>
                <a:ext cx="2244600" cy="9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CD71D41-CAF7-4CE8-2DA4-A695C57383D5}"/>
                  </a:ext>
                </a:extLst>
              </p14:cNvPr>
              <p14:cNvContentPartPr/>
              <p14:nvPr/>
            </p14:nvContentPartPr>
            <p14:xfrm>
              <a:off x="6120116" y="1009605"/>
              <a:ext cx="576360" cy="28792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CD71D41-CAF7-4CE8-2DA4-A695C57383D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111116" y="1000965"/>
                <a:ext cx="594000" cy="289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2896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F0C547-14C6-6630-67F8-65AA1CCBB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14" y="0"/>
            <a:ext cx="4661263" cy="1493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15BAA4-DAE7-3C3C-8BAF-EB7A5F13A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571" y="2175932"/>
            <a:ext cx="4704088" cy="417453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2D8EBD9-20E5-70DB-260C-4B74D1CD5037}"/>
                  </a:ext>
                </a:extLst>
              </p14:cNvPr>
              <p14:cNvContentPartPr/>
              <p14:nvPr/>
            </p14:nvContentPartPr>
            <p14:xfrm>
              <a:off x="4420556" y="824565"/>
              <a:ext cx="274680" cy="4903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2D8EBD9-20E5-70DB-260C-4B74D1CD503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66916" y="716925"/>
                <a:ext cx="382320" cy="70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7DE02DA-533F-9558-EE68-D852916BF9AC}"/>
                  </a:ext>
                </a:extLst>
              </p14:cNvPr>
              <p14:cNvContentPartPr/>
              <p14:nvPr/>
            </p14:nvContentPartPr>
            <p14:xfrm>
              <a:off x="1908836" y="4942965"/>
              <a:ext cx="230760" cy="3207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7DE02DA-533F-9558-EE68-D852916BF9A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54836" y="4835325"/>
                <a:ext cx="338400" cy="53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025C68C-7AD0-5ACF-4343-C6B084D866F2}"/>
                  </a:ext>
                </a:extLst>
              </p14:cNvPr>
              <p14:cNvContentPartPr/>
              <p14:nvPr/>
            </p14:nvContentPartPr>
            <p14:xfrm>
              <a:off x="281996" y="1406325"/>
              <a:ext cx="1502280" cy="48128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025C68C-7AD0-5ACF-4343-C6B084D866F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2996" y="1397685"/>
                <a:ext cx="1519920" cy="483048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68F49DA2-98C9-697F-D713-9C48185FDE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57325" y="951603"/>
            <a:ext cx="4678002" cy="453479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EC0EC61-A01A-C86C-4204-7389100FA917}"/>
                  </a:ext>
                </a:extLst>
              </p14:cNvPr>
              <p14:cNvContentPartPr/>
              <p14:nvPr/>
            </p14:nvContentPartPr>
            <p14:xfrm>
              <a:off x="4097996" y="5791485"/>
              <a:ext cx="1242720" cy="4284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EC0EC61-A01A-C86C-4204-7389100FA91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43996" y="5683485"/>
                <a:ext cx="1350360" cy="64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F43E05B-34A8-D28B-9B78-A1E3834CAB0F}"/>
                  </a:ext>
                </a:extLst>
              </p14:cNvPr>
              <p14:cNvContentPartPr/>
              <p14:nvPr/>
            </p14:nvContentPartPr>
            <p14:xfrm>
              <a:off x="8009756" y="1412805"/>
              <a:ext cx="213480" cy="2570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F43E05B-34A8-D28B-9B78-A1E3834CAB0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955756" y="1305165"/>
                <a:ext cx="321120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C43A141-AE65-71C6-20B3-1F1C7F1CDEC4}"/>
                  </a:ext>
                </a:extLst>
              </p14:cNvPr>
              <p14:cNvContentPartPr/>
              <p14:nvPr/>
            </p14:nvContentPartPr>
            <p14:xfrm>
              <a:off x="2941676" y="5846565"/>
              <a:ext cx="66240" cy="360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C43A141-AE65-71C6-20B3-1F1C7F1CDEC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88036" y="5738925"/>
                <a:ext cx="17388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0BE6E2E-F545-3217-DCEC-516CC591D1D4}"/>
                  </a:ext>
                </a:extLst>
              </p14:cNvPr>
              <p14:cNvContentPartPr/>
              <p14:nvPr/>
            </p14:nvContentPartPr>
            <p14:xfrm>
              <a:off x="2704436" y="6142845"/>
              <a:ext cx="91080" cy="1386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0BE6E2E-F545-3217-DCEC-516CC591D1D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650436" y="6035205"/>
                <a:ext cx="19872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1A10350-55F8-8812-E45A-31AE86510250}"/>
                  </a:ext>
                </a:extLst>
              </p14:cNvPr>
              <p14:cNvContentPartPr/>
              <p14:nvPr/>
            </p14:nvContentPartPr>
            <p14:xfrm>
              <a:off x="3554396" y="5880405"/>
              <a:ext cx="154800" cy="2653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1A10350-55F8-8812-E45A-31AE8651025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00756" y="5772765"/>
                <a:ext cx="262440" cy="48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A503925-62C7-1515-F05E-AD9C848257A6}"/>
                  </a:ext>
                </a:extLst>
              </p14:cNvPr>
              <p14:cNvContentPartPr/>
              <p14:nvPr/>
            </p14:nvContentPartPr>
            <p14:xfrm>
              <a:off x="10387196" y="1260525"/>
              <a:ext cx="343440" cy="2761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A503925-62C7-1515-F05E-AD9C848257A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333556" y="1152885"/>
                <a:ext cx="451080" cy="4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EAB0489-90E7-988E-58EE-A1CA14E07BF3}"/>
                  </a:ext>
                </a:extLst>
              </p14:cNvPr>
              <p14:cNvContentPartPr/>
              <p14:nvPr/>
            </p14:nvContentPartPr>
            <p14:xfrm>
              <a:off x="10784276" y="1254765"/>
              <a:ext cx="60120" cy="2966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EAB0489-90E7-988E-58EE-A1CA14E07BF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730276" y="1147125"/>
                <a:ext cx="167760" cy="51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EFFAE94-652A-D2A8-81C2-1323561D2798}"/>
                  </a:ext>
                </a:extLst>
              </p14:cNvPr>
              <p14:cNvContentPartPr/>
              <p14:nvPr/>
            </p14:nvContentPartPr>
            <p14:xfrm>
              <a:off x="3917996" y="268365"/>
              <a:ext cx="3909960" cy="33094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EFFAE94-652A-D2A8-81C2-1323561D279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909356" y="259365"/>
                <a:ext cx="3927600" cy="3327120"/>
              </a:xfrm>
              <a:prstGeom prst="rect">
                <a:avLst/>
              </a:prstGeom>
            </p:spPr>
          </p:pic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CF9DCA2E-2F15-88F2-3E37-3089ADDFF06F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009755" y="5813009"/>
            <a:ext cx="3621897" cy="68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913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9FD91E-B125-4F24-DBA5-966CB23F5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41" y="117446"/>
            <a:ext cx="5339202" cy="27239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A9EB2CC-BFA3-647F-0D4C-0FF94614D4C3}"/>
                  </a:ext>
                </a:extLst>
              </p14:cNvPr>
              <p14:cNvContentPartPr/>
              <p14:nvPr/>
            </p14:nvContentPartPr>
            <p14:xfrm>
              <a:off x="3459356" y="1878285"/>
              <a:ext cx="182880" cy="216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A9EB2CC-BFA3-647F-0D4C-0FF94614D4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05356" y="1770645"/>
                <a:ext cx="29052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E4713CF-3401-EE29-943D-341F772AD788}"/>
                  </a:ext>
                </a:extLst>
              </p14:cNvPr>
              <p14:cNvContentPartPr/>
              <p14:nvPr/>
            </p14:nvContentPartPr>
            <p14:xfrm>
              <a:off x="1692476" y="2267085"/>
              <a:ext cx="1868040" cy="6728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E4713CF-3401-EE29-943D-341F772AD78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83476" y="2258085"/>
                <a:ext cx="1885680" cy="69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456F9059-1FE1-73AE-7BF4-DD5F89C5D50A}"/>
              </a:ext>
            </a:extLst>
          </p:cNvPr>
          <p:cNvGrpSpPr/>
          <p:nvPr/>
        </p:nvGrpSpPr>
        <p:grpSpPr>
          <a:xfrm>
            <a:off x="425636" y="2588205"/>
            <a:ext cx="1144440" cy="588240"/>
            <a:chOff x="425636" y="2588205"/>
            <a:chExt cx="1144440" cy="58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BBD2564-2AA0-65BF-7DD7-D60B1579E8EE}"/>
                    </a:ext>
                  </a:extLst>
                </p14:cNvPr>
                <p14:cNvContentPartPr/>
                <p14:nvPr/>
              </p14:nvContentPartPr>
              <p14:xfrm>
                <a:off x="425636" y="2795925"/>
                <a:ext cx="557280" cy="3805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BBD2564-2AA0-65BF-7DD7-D60B1579E8E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16636" y="2786925"/>
                  <a:ext cx="57492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CD9F017-101E-F196-C15F-A4EE2F9C2528}"/>
                    </a:ext>
                  </a:extLst>
                </p14:cNvPr>
                <p14:cNvContentPartPr/>
                <p14:nvPr/>
              </p14:nvContentPartPr>
              <p14:xfrm>
                <a:off x="1108916" y="2588205"/>
                <a:ext cx="461160" cy="5616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CD9F017-101E-F196-C15F-A4EE2F9C252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00276" y="2579205"/>
                  <a:ext cx="478800" cy="57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6D5C728-AC34-EF65-2D47-4C722AD94F9C}"/>
                    </a:ext>
                  </a:extLst>
                </p14:cNvPr>
                <p14:cNvContentPartPr/>
                <p14:nvPr/>
              </p14:nvContentPartPr>
              <p14:xfrm>
                <a:off x="1431836" y="2769645"/>
                <a:ext cx="360" cy="3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6D5C728-AC34-EF65-2D47-4C722AD94F9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422836" y="2761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CA00F30-5F83-F9EB-664D-09F0B1AA1339}"/>
                    </a:ext>
                  </a:extLst>
                </p14:cNvPr>
                <p14:cNvContentPartPr/>
                <p14:nvPr/>
              </p14:nvContentPartPr>
              <p14:xfrm>
                <a:off x="1043756" y="2768205"/>
                <a:ext cx="245520" cy="388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CA00F30-5F83-F9EB-664D-09F0B1AA133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34756" y="2759565"/>
                  <a:ext cx="263160" cy="5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7543441-1542-2968-FB90-095A0CCCDA98}"/>
                  </a:ext>
                </a:extLst>
              </p14:cNvPr>
              <p14:cNvContentPartPr/>
              <p14:nvPr/>
            </p14:nvContentPartPr>
            <p14:xfrm>
              <a:off x="3970196" y="1930125"/>
              <a:ext cx="164880" cy="1724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7543441-1542-2968-FB90-095A0CCCDA9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16556" y="1822485"/>
                <a:ext cx="27252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B0FC785-D4DB-A7A6-A6E5-7E00F77C5A0A}"/>
                  </a:ext>
                </a:extLst>
              </p14:cNvPr>
              <p14:cNvContentPartPr/>
              <p14:nvPr/>
            </p14:nvContentPartPr>
            <p14:xfrm>
              <a:off x="3677156" y="2561565"/>
              <a:ext cx="828000" cy="1958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B0FC785-D4DB-A7A6-A6E5-7E00F77C5A0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623516" y="2453925"/>
                <a:ext cx="935640" cy="411480"/>
              </a:xfrm>
              <a:prstGeom prst="rect">
                <a:avLst/>
              </a:prstGeom>
            </p:spPr>
          </p:pic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EA25105E-3090-1EF8-2895-085819BC32C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880" y="3681556"/>
            <a:ext cx="1634596" cy="10259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D90D6E9-9D6F-D016-D43A-55C583E232A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25636" y="4958578"/>
            <a:ext cx="4721132" cy="84198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D31D738-5588-5CA4-8D61-3CAF1283BFA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241409" y="186635"/>
            <a:ext cx="5544310" cy="4172522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4BFC66B-040D-9C3C-7C14-670F59D8D37A}"/>
              </a:ext>
            </a:extLst>
          </p:cNvPr>
          <p:cNvGrpSpPr/>
          <p:nvPr/>
        </p:nvGrpSpPr>
        <p:grpSpPr>
          <a:xfrm>
            <a:off x="10462436" y="3316845"/>
            <a:ext cx="333000" cy="323640"/>
            <a:chOff x="10462436" y="3316845"/>
            <a:chExt cx="333000" cy="32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59178EA-1195-B504-84BD-D7C3E58B6840}"/>
                    </a:ext>
                  </a:extLst>
                </p14:cNvPr>
                <p14:cNvContentPartPr/>
                <p14:nvPr/>
              </p14:nvContentPartPr>
              <p14:xfrm>
                <a:off x="10462436" y="3316845"/>
                <a:ext cx="147960" cy="3236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59178EA-1195-B504-84BD-D7C3E58B684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453796" y="3307845"/>
                  <a:ext cx="16560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07B6D9F-EF34-52AF-EEF8-680335BB5DF4}"/>
                    </a:ext>
                  </a:extLst>
                </p14:cNvPr>
                <p14:cNvContentPartPr/>
                <p14:nvPr/>
              </p14:nvContentPartPr>
              <p14:xfrm>
                <a:off x="10481516" y="3435645"/>
                <a:ext cx="89280" cy="162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07B6D9F-EF34-52AF-EEF8-680335BB5DF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472876" y="3426645"/>
                  <a:ext cx="1069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4913C8B-829F-5276-4A72-E408CEA091EC}"/>
                    </a:ext>
                  </a:extLst>
                </p14:cNvPr>
                <p14:cNvContentPartPr/>
                <p14:nvPr/>
              </p14:nvContentPartPr>
              <p14:xfrm>
                <a:off x="10466396" y="3588645"/>
                <a:ext cx="149760" cy="190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4913C8B-829F-5276-4A72-E408CEA091E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457756" y="3580005"/>
                  <a:ext cx="1674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E0A6CE9-924B-3732-CA7A-DE3C7330443F}"/>
                    </a:ext>
                  </a:extLst>
                </p14:cNvPr>
                <p14:cNvContentPartPr/>
                <p14:nvPr/>
              </p14:nvContentPartPr>
              <p14:xfrm>
                <a:off x="10671596" y="3525645"/>
                <a:ext cx="93240" cy="662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E0A6CE9-924B-3732-CA7A-DE3C7330443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662956" y="3517005"/>
                  <a:ext cx="1108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3A6D281-D122-8487-110B-500E2EEA2B7A}"/>
                    </a:ext>
                  </a:extLst>
                </p14:cNvPr>
                <p14:cNvContentPartPr/>
                <p14:nvPr/>
              </p14:nvContentPartPr>
              <p14:xfrm>
                <a:off x="10676276" y="3496485"/>
                <a:ext cx="119160" cy="1360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3A6D281-D122-8487-110B-500E2EEA2B7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667636" y="3487845"/>
                  <a:ext cx="136800" cy="1537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7EBF7015-B53C-AFAA-93C3-C5EDD9E6BB0B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061820" y="4548136"/>
            <a:ext cx="1862356" cy="78219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701A3FE-1DAA-D4B0-E14D-ACF473D2C195}"/>
                  </a:ext>
                </a:extLst>
              </p14:cNvPr>
              <p14:cNvContentPartPr/>
              <p14:nvPr/>
            </p14:nvContentPartPr>
            <p14:xfrm>
              <a:off x="10439756" y="3702045"/>
              <a:ext cx="1440720" cy="7408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701A3FE-1DAA-D4B0-E14D-ACF473D2C19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376756" y="3639045"/>
                <a:ext cx="1566360" cy="86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4B4DB5EB-4EB1-DF1C-D360-FD6364636212}"/>
              </a:ext>
            </a:extLst>
          </p:cNvPr>
          <p:cNvGrpSpPr/>
          <p:nvPr/>
        </p:nvGrpSpPr>
        <p:grpSpPr>
          <a:xfrm>
            <a:off x="10469996" y="3923805"/>
            <a:ext cx="501120" cy="436320"/>
            <a:chOff x="10469996" y="3923805"/>
            <a:chExt cx="501120" cy="43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4EA13FB-218F-7E14-6322-CB3F967FA242}"/>
                    </a:ext>
                  </a:extLst>
                </p14:cNvPr>
                <p14:cNvContentPartPr/>
                <p14:nvPr/>
              </p14:nvContentPartPr>
              <p14:xfrm>
                <a:off x="10481156" y="3943605"/>
                <a:ext cx="235800" cy="3470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4EA13FB-218F-7E14-6322-CB3F967FA24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472516" y="3934965"/>
                  <a:ext cx="25344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CDBDB1B-D863-7AB8-1672-D2DA330DB622}"/>
                    </a:ext>
                  </a:extLst>
                </p14:cNvPr>
                <p14:cNvContentPartPr/>
                <p14:nvPr/>
              </p14:nvContentPartPr>
              <p14:xfrm>
                <a:off x="10502036" y="4080765"/>
                <a:ext cx="161640" cy="104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CDBDB1B-D863-7AB8-1672-D2DA330DB62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493036" y="4071765"/>
                  <a:ext cx="1792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4245BDA-4507-12D6-3AB1-94D017CD6385}"/>
                    </a:ext>
                  </a:extLst>
                </p14:cNvPr>
                <p14:cNvContentPartPr/>
                <p14:nvPr/>
              </p14:nvContentPartPr>
              <p14:xfrm>
                <a:off x="10469996" y="3923805"/>
                <a:ext cx="234000" cy="316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4245BDA-4507-12D6-3AB1-94D017CD638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461356" y="3915165"/>
                  <a:ext cx="2516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E321E8F-13FC-4DD6-74B0-A0580D6AB968}"/>
                    </a:ext>
                  </a:extLst>
                </p14:cNvPr>
                <p14:cNvContentPartPr/>
                <p14:nvPr/>
              </p14:nvContentPartPr>
              <p14:xfrm>
                <a:off x="10788596" y="4151325"/>
                <a:ext cx="117360" cy="1267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E321E8F-13FC-4DD6-74B0-A0580D6AB96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779596" y="4142685"/>
                  <a:ext cx="1350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5ECBCFD-A42F-99B4-9F89-880ECFFA3872}"/>
                    </a:ext>
                  </a:extLst>
                </p14:cNvPr>
                <p14:cNvContentPartPr/>
                <p14:nvPr/>
              </p14:nvContentPartPr>
              <p14:xfrm>
                <a:off x="10727756" y="4118205"/>
                <a:ext cx="243360" cy="2419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5ECBCFD-A42F-99B4-9F89-880ECFFA387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718756" y="4109565"/>
                  <a:ext cx="261000" cy="25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7B95D80-BB2A-2351-774D-F673A66FB521}"/>
              </a:ext>
            </a:extLst>
          </p:cNvPr>
          <p:cNvGrpSpPr/>
          <p:nvPr/>
        </p:nvGrpSpPr>
        <p:grpSpPr>
          <a:xfrm>
            <a:off x="9926756" y="5155725"/>
            <a:ext cx="178560" cy="189720"/>
            <a:chOff x="9926756" y="5155725"/>
            <a:chExt cx="178560" cy="18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6BEE97E-EB0D-A51A-8D33-B299355EBDBC}"/>
                    </a:ext>
                  </a:extLst>
                </p14:cNvPr>
                <p14:cNvContentPartPr/>
                <p14:nvPr/>
              </p14:nvContentPartPr>
              <p14:xfrm>
                <a:off x="9940796" y="5171205"/>
                <a:ext cx="159840" cy="1378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6BEE97E-EB0D-A51A-8D33-B299355EBDB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931796" y="5162205"/>
                  <a:ext cx="1774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9C5D0EE-3435-CE18-7FBD-8087CF31329B}"/>
                    </a:ext>
                  </a:extLst>
                </p14:cNvPr>
                <p14:cNvContentPartPr/>
                <p14:nvPr/>
              </p14:nvContentPartPr>
              <p14:xfrm>
                <a:off x="9926756" y="5155725"/>
                <a:ext cx="178560" cy="1897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9C5D0EE-3435-CE18-7FBD-8087CF31329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918116" y="5147085"/>
                  <a:ext cx="196200" cy="20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789374C-A535-090F-AD98-93FF4579F9F7}"/>
              </a:ext>
            </a:extLst>
          </p:cNvPr>
          <p:cNvGrpSpPr/>
          <p:nvPr/>
        </p:nvGrpSpPr>
        <p:grpSpPr>
          <a:xfrm>
            <a:off x="5839907" y="5889174"/>
            <a:ext cx="6199895" cy="782191"/>
            <a:chOff x="5839907" y="5889174"/>
            <a:chExt cx="6199895" cy="782191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9DCE754F-7D95-064B-C71F-46093949E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9"/>
            <a:stretch>
              <a:fillRect/>
            </a:stretch>
          </p:blipFill>
          <p:spPr>
            <a:xfrm>
              <a:off x="5839907" y="5889174"/>
              <a:ext cx="4259328" cy="782191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2C6C67A1-F07B-7519-7B9D-C300E8168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0"/>
            <a:stretch>
              <a:fillRect/>
            </a:stretch>
          </p:blipFill>
          <p:spPr>
            <a:xfrm>
              <a:off x="10099235" y="5917428"/>
              <a:ext cx="1940567" cy="753937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0619C56-6377-991D-D8B3-A6791594854D}"/>
                  </a:ext>
                </a:extLst>
              </p14:cNvPr>
              <p14:cNvContentPartPr/>
              <p14:nvPr/>
            </p14:nvContentPartPr>
            <p14:xfrm>
              <a:off x="4684076" y="1987005"/>
              <a:ext cx="1985400" cy="38570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0619C56-6377-991D-D8B3-A6791594854D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666436" y="1969005"/>
                <a:ext cx="2021040" cy="38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99E2362-E66C-F3F1-E815-FB7F410AAE35}"/>
                  </a:ext>
                </a:extLst>
              </p14:cNvPr>
              <p14:cNvContentPartPr/>
              <p14:nvPr/>
            </p14:nvContentPartPr>
            <p14:xfrm>
              <a:off x="10347596" y="4882845"/>
              <a:ext cx="1186560" cy="96300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99E2362-E66C-F3F1-E815-FB7F410AAE35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0329596" y="4865205"/>
                <a:ext cx="1222200" cy="99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3277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85B8285-C190-E871-4F19-E4733DBA33C4}"/>
              </a:ext>
            </a:extLst>
          </p:cNvPr>
          <p:cNvGrpSpPr/>
          <p:nvPr/>
        </p:nvGrpSpPr>
        <p:grpSpPr>
          <a:xfrm>
            <a:off x="143783" y="58825"/>
            <a:ext cx="6508687" cy="1006577"/>
            <a:chOff x="5839907" y="5889174"/>
            <a:chExt cx="6199895" cy="78219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85EF0C3-E30D-8FB6-CAD9-ABBB51443F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39907" y="5889174"/>
              <a:ext cx="4259328" cy="78219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B43F688-F205-AAE8-A9B0-513D6FC4B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99235" y="5917428"/>
              <a:ext cx="1940567" cy="753937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831585F-8009-CC21-F3E8-0675D38A84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891" y="1101760"/>
            <a:ext cx="6073630" cy="384203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7DFA9E3-FEA5-222D-59DE-22150622A9F5}"/>
                  </a:ext>
                </a:extLst>
              </p14:cNvPr>
              <p14:cNvContentPartPr/>
              <p14:nvPr/>
            </p14:nvContentPartPr>
            <p14:xfrm>
              <a:off x="2830436" y="600285"/>
              <a:ext cx="980640" cy="2156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7DFA9E3-FEA5-222D-59DE-22150622A9F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76436" y="492645"/>
                <a:ext cx="108828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ED5697A-4064-50FE-24A1-6421D92D9854}"/>
                  </a:ext>
                </a:extLst>
              </p14:cNvPr>
              <p14:cNvContentPartPr/>
              <p14:nvPr/>
            </p14:nvContentPartPr>
            <p14:xfrm>
              <a:off x="2399516" y="1207605"/>
              <a:ext cx="2381400" cy="2484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ED5697A-4064-50FE-24A1-6421D92D985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45516" y="1099965"/>
                <a:ext cx="2489040" cy="46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9E2F850-EB05-7A09-143F-9B29F79A62FF}"/>
                  </a:ext>
                </a:extLst>
              </p14:cNvPr>
              <p14:cNvContentPartPr/>
              <p14:nvPr/>
            </p14:nvContentPartPr>
            <p14:xfrm>
              <a:off x="6167996" y="397605"/>
              <a:ext cx="276120" cy="3578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9E2F850-EB05-7A09-143F-9B29F79A62F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58996" y="388965"/>
                <a:ext cx="293760" cy="3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6DEF8CE-DEEA-CED0-E27A-6F66D6214A8A}"/>
                  </a:ext>
                </a:extLst>
              </p14:cNvPr>
              <p14:cNvContentPartPr/>
              <p14:nvPr/>
            </p14:nvContentPartPr>
            <p14:xfrm>
              <a:off x="4226516" y="298245"/>
              <a:ext cx="467280" cy="4129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6DEF8CE-DEEA-CED0-E27A-6F66D6214A8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17516" y="289245"/>
                <a:ext cx="484920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339E702-6B3E-D46C-624B-ABCF14EF208E}"/>
                  </a:ext>
                </a:extLst>
              </p14:cNvPr>
              <p14:cNvContentPartPr/>
              <p14:nvPr/>
            </p14:nvContentPartPr>
            <p14:xfrm>
              <a:off x="1391876" y="507765"/>
              <a:ext cx="248040" cy="2880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339E702-6B3E-D46C-624B-ABCF14EF208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82876" y="499125"/>
                <a:ext cx="265680" cy="305640"/>
              </a:xfrm>
              <a:prstGeom prst="rect">
                <a:avLst/>
              </a:prstGeom>
            </p:spPr>
          </p:pic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B0E4A9D9-74E7-CD36-7FE6-0E71146DB72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12696" y="2298687"/>
            <a:ext cx="5079304" cy="254600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9273605-63DC-B031-CB1C-698D61B3D828}"/>
                  </a:ext>
                </a:extLst>
              </p14:cNvPr>
              <p14:cNvContentPartPr/>
              <p14:nvPr/>
            </p14:nvContentPartPr>
            <p14:xfrm>
              <a:off x="5841476" y="2703045"/>
              <a:ext cx="1191600" cy="1688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9273605-63DC-B031-CB1C-698D61B3D82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32476" y="2694045"/>
                <a:ext cx="1209240" cy="186480"/>
              </a:xfrm>
              <a:prstGeom prst="rect">
                <a:avLst/>
              </a:prstGeom>
            </p:spPr>
          </p:pic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CE6D32C3-4159-6BCB-0D27-C9AD00D7BB8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112696" y="5005920"/>
            <a:ext cx="4410403" cy="185208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31CA5335-4641-773D-47E4-8C02EF371D22}"/>
              </a:ext>
            </a:extLst>
          </p:cNvPr>
          <p:cNvGrpSpPr/>
          <p:nvPr/>
        </p:nvGrpSpPr>
        <p:grpSpPr>
          <a:xfrm>
            <a:off x="8980316" y="3556245"/>
            <a:ext cx="97560" cy="161280"/>
            <a:chOff x="8980316" y="3556245"/>
            <a:chExt cx="97560" cy="16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0889A75-5BB5-3026-4A27-6E5D55650487}"/>
                    </a:ext>
                  </a:extLst>
                </p14:cNvPr>
                <p14:cNvContentPartPr/>
                <p14:nvPr/>
              </p14:nvContentPartPr>
              <p14:xfrm>
                <a:off x="8980316" y="3556245"/>
                <a:ext cx="97560" cy="1612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0889A75-5BB5-3026-4A27-6E5D5565048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971676" y="3547245"/>
                  <a:ext cx="1152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BFD82C5-4F80-ED6A-58C9-CA618D6A9A6C}"/>
                    </a:ext>
                  </a:extLst>
                </p14:cNvPr>
                <p14:cNvContentPartPr/>
                <p14:nvPr/>
              </p14:nvContentPartPr>
              <p14:xfrm>
                <a:off x="9018476" y="3653445"/>
                <a:ext cx="26640" cy="273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BFD82C5-4F80-ED6A-58C9-CA618D6A9A6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009476" y="3644445"/>
                  <a:ext cx="44280" cy="4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F3D1FAA-6469-D089-6521-BE227D08EE77}"/>
                  </a:ext>
                </a:extLst>
              </p14:cNvPr>
              <p14:cNvContentPartPr/>
              <p14:nvPr/>
            </p14:nvContentPartPr>
            <p14:xfrm>
              <a:off x="9710396" y="3158445"/>
              <a:ext cx="326160" cy="4608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F3D1FAA-6469-D089-6521-BE227D08EE7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656756" y="3050445"/>
                <a:ext cx="433800" cy="67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8698B61-EB4D-8676-F302-4F6ECBD303AC}"/>
                  </a:ext>
                </a:extLst>
              </p14:cNvPr>
              <p14:cNvContentPartPr/>
              <p14:nvPr/>
            </p14:nvContentPartPr>
            <p14:xfrm>
              <a:off x="11646476" y="3895005"/>
              <a:ext cx="348120" cy="5068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8698B61-EB4D-8676-F302-4F6ECBD303A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1592476" y="3787005"/>
                <a:ext cx="455760" cy="72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BAF3ABF-E37C-9F87-B2BA-34CE80DF8DE4}"/>
                  </a:ext>
                </a:extLst>
              </p14:cNvPr>
              <p14:cNvContentPartPr/>
              <p14:nvPr/>
            </p14:nvContentPartPr>
            <p14:xfrm>
              <a:off x="7999676" y="5233485"/>
              <a:ext cx="236880" cy="6112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BAF3ABF-E37C-9F87-B2BA-34CE80DF8DE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945676" y="5125845"/>
                <a:ext cx="344520" cy="82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9219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E3916A-D44E-BEC9-1054-259240AA7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08" y="1291523"/>
            <a:ext cx="6224055" cy="25254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3D773D-67A3-7AF4-1BC3-855CEA26D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751" y="155349"/>
            <a:ext cx="1477793" cy="9687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EF19E9-D7F6-CD79-6EE0-2C115AB820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0278" y="285226"/>
            <a:ext cx="2037519" cy="7382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4DA740-1E3F-9236-7AA0-47F5024A25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7112" y="285226"/>
            <a:ext cx="1605844" cy="78805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CE613E7-B634-CB67-3A7F-6EB8CF580707}"/>
              </a:ext>
            </a:extLst>
          </p:cNvPr>
          <p:cNvGrpSpPr/>
          <p:nvPr/>
        </p:nvGrpSpPr>
        <p:grpSpPr>
          <a:xfrm>
            <a:off x="4995476" y="358005"/>
            <a:ext cx="442440" cy="500400"/>
            <a:chOff x="4995476" y="358005"/>
            <a:chExt cx="442440" cy="50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A0FF321-8CCC-4F75-A177-18120CE46C65}"/>
                    </a:ext>
                  </a:extLst>
                </p14:cNvPr>
                <p14:cNvContentPartPr/>
                <p14:nvPr/>
              </p14:nvContentPartPr>
              <p14:xfrm>
                <a:off x="4995476" y="535125"/>
                <a:ext cx="309600" cy="2134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A0FF321-8CCC-4F75-A177-18120CE46C6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986476" y="526125"/>
                  <a:ext cx="3272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68145B8-CADC-12E5-223F-8DB1CA2B5553}"/>
                    </a:ext>
                  </a:extLst>
                </p14:cNvPr>
                <p14:cNvContentPartPr/>
                <p14:nvPr/>
              </p14:nvContentPartPr>
              <p14:xfrm>
                <a:off x="5280236" y="737805"/>
                <a:ext cx="92880" cy="1206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68145B8-CADC-12E5-223F-8DB1CA2B555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271596" y="729165"/>
                  <a:ext cx="1105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C4D50E0-1BCD-4034-0C93-839B49188D17}"/>
                    </a:ext>
                  </a:extLst>
                </p14:cNvPr>
                <p14:cNvContentPartPr/>
                <p14:nvPr/>
              </p14:nvContentPartPr>
              <p14:xfrm>
                <a:off x="5342156" y="358005"/>
                <a:ext cx="95760" cy="1213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C4D50E0-1BCD-4034-0C93-839B49188D1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333516" y="349365"/>
                  <a:ext cx="113400" cy="13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68ECCB4-090D-B4A2-3D20-1A4F95A9B1FE}"/>
                  </a:ext>
                </a:extLst>
              </p14:cNvPr>
              <p14:cNvContentPartPr/>
              <p14:nvPr/>
            </p14:nvContentPartPr>
            <p14:xfrm>
              <a:off x="5485796" y="644565"/>
              <a:ext cx="130680" cy="190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68ECCB4-090D-B4A2-3D20-1A4F95A9B1F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77156" y="635925"/>
                <a:ext cx="14832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A291A17-BA3C-87F4-1778-56F9132410A4}"/>
                  </a:ext>
                </a:extLst>
              </p14:cNvPr>
              <p14:cNvContentPartPr/>
              <p14:nvPr/>
            </p14:nvContentPartPr>
            <p14:xfrm>
              <a:off x="5528636" y="728805"/>
              <a:ext cx="112680" cy="230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A291A17-BA3C-87F4-1778-56F9132410A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519996" y="720165"/>
                <a:ext cx="13032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76F1B24-1BD7-4063-39D6-6521CFD208B3}"/>
                  </a:ext>
                </a:extLst>
              </p14:cNvPr>
              <p14:cNvContentPartPr/>
              <p14:nvPr/>
            </p14:nvContentPartPr>
            <p14:xfrm>
              <a:off x="6495956" y="742845"/>
              <a:ext cx="358560" cy="2466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76F1B24-1BD7-4063-39D6-6521CFD208B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32956" y="680205"/>
                <a:ext cx="48420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8D0FD5F-76A4-5526-3447-33894CCDC2A1}"/>
                  </a:ext>
                </a:extLst>
              </p14:cNvPr>
              <p14:cNvContentPartPr/>
              <p14:nvPr/>
            </p14:nvContentPartPr>
            <p14:xfrm>
              <a:off x="7218476" y="951285"/>
              <a:ext cx="140400" cy="144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8D0FD5F-76A4-5526-3447-33894CCDC2A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155476" y="888645"/>
                <a:ext cx="26604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9CBDD2E-F2AD-ACA3-BF02-43DD01C7C6A4}"/>
                  </a:ext>
                </a:extLst>
              </p14:cNvPr>
              <p14:cNvContentPartPr/>
              <p14:nvPr/>
            </p14:nvContentPartPr>
            <p14:xfrm>
              <a:off x="4480316" y="633405"/>
              <a:ext cx="73800" cy="1558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9CBDD2E-F2AD-ACA3-BF02-43DD01C7C6A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471316" y="624765"/>
                <a:ext cx="91440" cy="173520"/>
              </a:xfrm>
              <a:prstGeom prst="rect">
                <a:avLst/>
              </a:prstGeom>
            </p:spPr>
          </p:pic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C074373E-6915-0D92-363B-7CB8F4E5B3B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438395" y="2323750"/>
            <a:ext cx="5753606" cy="453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352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6029DB-9B94-FF68-6D87-7288083286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753"/>
          <a:stretch>
            <a:fillRect/>
          </a:stretch>
        </p:blipFill>
        <p:spPr>
          <a:xfrm>
            <a:off x="2009376" y="1233182"/>
            <a:ext cx="7222205" cy="403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93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A8AEC7-2C86-AFBC-6CB3-2C43A5EE9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97432" cy="4924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20AC0B-68A6-98A1-C900-E88A95630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831" y="1303593"/>
            <a:ext cx="5572705" cy="515784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052B221-881D-A9D3-7C4F-6A4D075F505C}"/>
              </a:ext>
            </a:extLst>
          </p:cNvPr>
          <p:cNvGrpSpPr/>
          <p:nvPr/>
        </p:nvGrpSpPr>
        <p:grpSpPr>
          <a:xfrm>
            <a:off x="10541276" y="2119125"/>
            <a:ext cx="763560" cy="250560"/>
            <a:chOff x="10541276" y="2119125"/>
            <a:chExt cx="763560" cy="25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73B7C70-C6C1-34FD-765A-22B9ECAC0D0A}"/>
                    </a:ext>
                  </a:extLst>
                </p14:cNvPr>
                <p14:cNvContentPartPr/>
                <p14:nvPr/>
              </p14:nvContentPartPr>
              <p14:xfrm>
                <a:off x="10541276" y="2119125"/>
                <a:ext cx="233640" cy="2505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73B7C70-C6C1-34FD-765A-22B9ECAC0D0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532636" y="2110485"/>
                  <a:ext cx="2512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7A5CB33-A576-0054-184F-D44912F6E282}"/>
                    </a:ext>
                  </a:extLst>
                </p14:cNvPr>
                <p14:cNvContentPartPr/>
                <p14:nvPr/>
              </p14:nvContentPartPr>
              <p14:xfrm>
                <a:off x="10611476" y="2137125"/>
                <a:ext cx="178560" cy="306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7A5CB33-A576-0054-184F-D44912F6E28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602836" y="2128125"/>
                  <a:ext cx="1962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C706D5F-AA09-C507-19B3-86679D2E216A}"/>
                    </a:ext>
                  </a:extLst>
                </p14:cNvPr>
                <p14:cNvContentPartPr/>
                <p14:nvPr/>
              </p14:nvContentPartPr>
              <p14:xfrm>
                <a:off x="10866716" y="2218845"/>
                <a:ext cx="438120" cy="1209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C706D5F-AA09-C507-19B3-86679D2E216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857716" y="2209845"/>
                  <a:ext cx="455760" cy="13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7E9D6D1-BE0E-36D7-BAAE-054E6442ADFB}"/>
                  </a:ext>
                </a:extLst>
              </p14:cNvPr>
              <p14:cNvContentPartPr/>
              <p14:nvPr/>
            </p14:nvContentPartPr>
            <p14:xfrm>
              <a:off x="438596" y="1812405"/>
              <a:ext cx="4294080" cy="1123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7E9D6D1-BE0E-36D7-BAAE-054E6442ADF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8596" y="1632405"/>
                <a:ext cx="4473720" cy="47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6F09761-7572-2B1E-4D18-2CDBD143591E}"/>
                  </a:ext>
                </a:extLst>
              </p14:cNvPr>
              <p14:cNvContentPartPr/>
              <p14:nvPr/>
            </p14:nvContentPartPr>
            <p14:xfrm>
              <a:off x="6599636" y="1638165"/>
              <a:ext cx="3447720" cy="1011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6F09761-7572-2B1E-4D18-2CDBD143591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09636" y="1458165"/>
                <a:ext cx="362736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BBA58F9-E048-B824-1DC1-EA6FF0D57A88}"/>
                  </a:ext>
                </a:extLst>
              </p14:cNvPr>
              <p14:cNvContentPartPr/>
              <p14:nvPr/>
            </p14:nvContentPartPr>
            <p14:xfrm>
              <a:off x="4572116" y="2462565"/>
              <a:ext cx="988200" cy="957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BBA58F9-E048-B824-1DC1-EA6FF0D57A8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82476" y="2282925"/>
                <a:ext cx="116784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2EE7ACB-F84B-F488-7E97-040C9D6BB6A5}"/>
                  </a:ext>
                </a:extLst>
              </p14:cNvPr>
              <p14:cNvContentPartPr/>
              <p14:nvPr/>
            </p14:nvContentPartPr>
            <p14:xfrm>
              <a:off x="4520276" y="2847045"/>
              <a:ext cx="1449360" cy="964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2EE7ACB-F84B-F488-7E97-040C9D6BB6A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430276" y="2667045"/>
                <a:ext cx="1629000" cy="45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AE13B6D-6F8E-A18A-17AA-5069DC58D58A}"/>
                  </a:ext>
                </a:extLst>
              </p14:cNvPr>
              <p14:cNvContentPartPr/>
              <p14:nvPr/>
            </p14:nvContentPartPr>
            <p14:xfrm>
              <a:off x="4152356" y="3872325"/>
              <a:ext cx="1636200" cy="1267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AE13B6D-6F8E-A18A-17AA-5069DC58D58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62716" y="3692325"/>
                <a:ext cx="1815840" cy="48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3B7CFC7-43B5-125A-C076-2E61230ED796}"/>
                  </a:ext>
                </a:extLst>
              </p14:cNvPr>
              <p14:cNvContentPartPr/>
              <p14:nvPr/>
            </p14:nvContentPartPr>
            <p14:xfrm>
              <a:off x="4190156" y="4357605"/>
              <a:ext cx="1506600" cy="1548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3B7CFC7-43B5-125A-C076-2E61230ED79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100156" y="4177965"/>
                <a:ext cx="1686240" cy="51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0CFEBE7-2F60-4E98-F927-0AA89DB0B056}"/>
                  </a:ext>
                </a:extLst>
              </p14:cNvPr>
              <p14:cNvContentPartPr/>
              <p14:nvPr/>
            </p14:nvContentPartPr>
            <p14:xfrm>
              <a:off x="10520756" y="2246565"/>
              <a:ext cx="1045080" cy="691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0CFEBE7-2F60-4E98-F927-0AA89DB0B05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431116" y="2066925"/>
                <a:ext cx="1224720" cy="42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5D254B3-AF14-BE8F-45B9-EE45A73768D6}"/>
                  </a:ext>
                </a:extLst>
              </p14:cNvPr>
              <p14:cNvContentPartPr/>
              <p14:nvPr/>
            </p14:nvContentPartPr>
            <p14:xfrm>
              <a:off x="10633796" y="2599365"/>
              <a:ext cx="1053360" cy="1018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5D254B3-AF14-BE8F-45B9-EE45A73768D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543796" y="2419365"/>
                <a:ext cx="1233000" cy="4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C6B7461-0213-6830-960C-93D9473BB8A0}"/>
                  </a:ext>
                </a:extLst>
              </p14:cNvPr>
              <p14:cNvContentPartPr/>
              <p14:nvPr/>
            </p14:nvContentPartPr>
            <p14:xfrm>
              <a:off x="10702196" y="3042885"/>
              <a:ext cx="878400" cy="795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C6B7461-0213-6830-960C-93D9473BB8A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612556" y="2862885"/>
                <a:ext cx="1058040" cy="43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352E07D-1968-7A34-9E1A-90ED02204FFE}"/>
                  </a:ext>
                </a:extLst>
              </p14:cNvPr>
              <p14:cNvContentPartPr/>
              <p14:nvPr/>
            </p14:nvContentPartPr>
            <p14:xfrm>
              <a:off x="9981836" y="4743885"/>
              <a:ext cx="1818000" cy="849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352E07D-1968-7A34-9E1A-90ED02204FF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891836" y="4563885"/>
                <a:ext cx="1997640" cy="44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781699C-28B6-0470-0884-DE6F38945355}"/>
                  </a:ext>
                </a:extLst>
              </p14:cNvPr>
              <p14:cNvContentPartPr/>
              <p14:nvPr/>
            </p14:nvContentPartPr>
            <p14:xfrm>
              <a:off x="9971756" y="5084085"/>
              <a:ext cx="1890720" cy="1364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781699C-28B6-0470-0884-DE6F3894535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881756" y="4904445"/>
                <a:ext cx="2070360" cy="49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4CCC33C-4EAE-5004-401A-9043A5AD425B}"/>
                  </a:ext>
                </a:extLst>
              </p14:cNvPr>
              <p14:cNvContentPartPr/>
              <p14:nvPr/>
            </p14:nvContentPartPr>
            <p14:xfrm>
              <a:off x="10192076" y="5687445"/>
              <a:ext cx="1534680" cy="522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4CCC33C-4EAE-5004-401A-9043A5AD425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102436" y="5507805"/>
                <a:ext cx="171432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FE2E76A-2E31-CE53-EB5F-DBC4E438064E}"/>
                  </a:ext>
                </a:extLst>
              </p14:cNvPr>
              <p14:cNvContentPartPr/>
              <p14:nvPr/>
            </p14:nvContentPartPr>
            <p14:xfrm>
              <a:off x="10315556" y="6077325"/>
              <a:ext cx="1283040" cy="622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FE2E76A-2E31-CE53-EB5F-DBC4E438064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225556" y="5897325"/>
                <a:ext cx="146268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C40A97D-B387-9E42-293D-D8679AC1C927}"/>
                  </a:ext>
                </a:extLst>
              </p14:cNvPr>
              <p14:cNvContentPartPr/>
              <p14:nvPr/>
            </p14:nvContentPartPr>
            <p14:xfrm>
              <a:off x="4500476" y="2097165"/>
              <a:ext cx="1183320" cy="108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C40A97D-B387-9E42-293D-D8679AC1C92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410836" y="1917525"/>
                <a:ext cx="1362960" cy="46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BF22493B-4100-4CF1-E36A-C17245BA27C4}"/>
              </a:ext>
            </a:extLst>
          </p:cNvPr>
          <p:cNvGrpSpPr/>
          <p:nvPr/>
        </p:nvGrpSpPr>
        <p:grpSpPr>
          <a:xfrm>
            <a:off x="4541876" y="1938405"/>
            <a:ext cx="1105920" cy="300600"/>
            <a:chOff x="4541876" y="1938405"/>
            <a:chExt cx="1105920" cy="30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DE5CEE7-2647-E2B5-EA2F-CC4BC8161B70}"/>
                    </a:ext>
                  </a:extLst>
                </p14:cNvPr>
                <p14:cNvContentPartPr/>
                <p14:nvPr/>
              </p14:nvContentPartPr>
              <p14:xfrm>
                <a:off x="4541876" y="1938405"/>
                <a:ext cx="1105920" cy="3006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DE5CEE7-2647-E2B5-EA2F-CC4BC8161B7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533236" y="1929405"/>
                  <a:ext cx="112356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60CFA45-F744-0FAC-6B41-97AEBC73ADEE}"/>
                    </a:ext>
                  </a:extLst>
                </p14:cNvPr>
                <p14:cNvContentPartPr/>
                <p14:nvPr/>
              </p14:nvContentPartPr>
              <p14:xfrm>
                <a:off x="5039036" y="1983405"/>
                <a:ext cx="329040" cy="381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60CFA45-F744-0FAC-6B41-97AEBC73ADE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030036" y="1974405"/>
                  <a:ext cx="346680" cy="55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96740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55918AC00D2C4D9805894ECD694D99" ma:contentTypeVersion="18" ma:contentTypeDescription="Create a new document." ma:contentTypeScope="" ma:versionID="0a43818f27d744baa9df6733c4301bff">
  <xsd:schema xmlns:xsd="http://www.w3.org/2001/XMLSchema" xmlns:xs="http://www.w3.org/2001/XMLSchema" xmlns:p="http://schemas.microsoft.com/office/2006/metadata/properties" xmlns:ns1="http://schemas.microsoft.com/sharepoint/v3" xmlns:ns3="5334a35e-a0ad-470e-9e77-efa9b92f2efe" xmlns:ns4="99e538af-54df-483b-baca-4b906b72927e" targetNamespace="http://schemas.microsoft.com/office/2006/metadata/properties" ma:root="true" ma:fieldsID="8cd5f40d67af7506a5d94d22bbd3b945" ns1:_="" ns3:_="" ns4:_="">
    <xsd:import namespace="http://schemas.microsoft.com/sharepoint/v3"/>
    <xsd:import namespace="5334a35e-a0ad-470e-9e77-efa9b92f2efe"/>
    <xsd:import namespace="99e538af-54df-483b-baca-4b906b72927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_activity" minOccurs="0"/>
                <xsd:element ref="ns3:MediaServiceSearchPropertie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34a35e-a0ad-470e-9e77-efa9b92f2e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e538af-54df-483b-baca-4b906b72927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activity xmlns="5334a35e-a0ad-470e-9e77-efa9b92f2efe" xsi:nil="true"/>
  </documentManagement>
</p:properties>
</file>

<file path=customXml/itemProps1.xml><?xml version="1.0" encoding="utf-8"?>
<ds:datastoreItem xmlns:ds="http://schemas.openxmlformats.org/officeDocument/2006/customXml" ds:itemID="{566EA2DA-41E7-4B3D-AF55-169FD79A71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334a35e-a0ad-470e-9e77-efa9b92f2efe"/>
    <ds:schemaRef ds:uri="99e538af-54df-483b-baca-4b906b7292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3B4106C-7B0E-4B79-A281-D8549F57DC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4F057C-A8EE-480D-8E9E-F261B349C6A2}">
  <ds:schemaRefs>
    <ds:schemaRef ds:uri="http://www.w3.org/XML/1998/namespace"/>
    <ds:schemaRef ds:uri="http://purl.org/dc/elements/1.1/"/>
    <ds:schemaRef ds:uri="99e538af-54df-483b-baca-4b906b72927e"/>
    <ds:schemaRef ds:uri="http://schemas.openxmlformats.org/package/2006/metadata/core-properties"/>
    <ds:schemaRef ds:uri="5334a35e-a0ad-470e-9e77-efa9b92f2efe"/>
    <ds:schemaRef ds:uri="http://schemas.microsoft.com/office/2006/documentManagement/types"/>
    <ds:schemaRef ds:uri="http://schemas.microsoft.com/sharepoint/v3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15</Words>
  <Application>Microsoft Office PowerPoint</Application>
  <PresentationFormat>Widescreen</PresentationFormat>
  <Paragraphs>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Office Theme</vt:lpstr>
      <vt:lpstr>Plasma 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 Peale</dc:creator>
  <cp:lastModifiedBy>Robert Peale</cp:lastModifiedBy>
  <cp:revision>3</cp:revision>
  <dcterms:created xsi:type="dcterms:W3CDTF">2026-03-07T18:57:34Z</dcterms:created>
  <dcterms:modified xsi:type="dcterms:W3CDTF">2026-03-07T20:35:55Z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0x010100EF55918AC00D2C4D9805894ECD694D99</vt:lpwstr>
  </property>
</Properties>
</file>